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00"/>
  </p:handoutMasterIdLst>
  <p:sldIdLst>
    <p:sldId id="779" r:id="rId3"/>
    <p:sldId id="669" r:id="rId4"/>
    <p:sldId id="683" r:id="rId5"/>
    <p:sldId id="780" r:id="rId6"/>
    <p:sldId id="687" r:id="rId7"/>
    <p:sldId id="699" r:id="rId8"/>
    <p:sldId id="707" r:id="rId9"/>
    <p:sldId id="708" r:id="rId10"/>
    <p:sldId id="709" r:id="rId11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50" r:id="rId22"/>
    <p:sldId id="751" r:id="rId23"/>
    <p:sldId id="752" r:id="rId24"/>
    <p:sldId id="753" r:id="rId25"/>
    <p:sldId id="754" r:id="rId26"/>
    <p:sldId id="755" r:id="rId27"/>
    <p:sldId id="756" r:id="rId28"/>
    <p:sldId id="757" r:id="rId29"/>
    <p:sldId id="758" r:id="rId30"/>
    <p:sldId id="759" r:id="rId31"/>
    <p:sldId id="760" r:id="rId32"/>
    <p:sldId id="761" r:id="rId33"/>
    <p:sldId id="762" r:id="rId34"/>
    <p:sldId id="763" r:id="rId35"/>
    <p:sldId id="764" r:id="rId36"/>
    <p:sldId id="765" r:id="rId37"/>
    <p:sldId id="766" r:id="rId38"/>
    <p:sldId id="767" r:id="rId39"/>
    <p:sldId id="768" r:id="rId40"/>
    <p:sldId id="769" r:id="rId41"/>
    <p:sldId id="770" r:id="rId42"/>
    <p:sldId id="771" r:id="rId43"/>
    <p:sldId id="781" r:id="rId44"/>
    <p:sldId id="782" r:id="rId45"/>
    <p:sldId id="783" r:id="rId46"/>
    <p:sldId id="784" r:id="rId47"/>
    <p:sldId id="785" r:id="rId48"/>
    <p:sldId id="786" r:id="rId49"/>
    <p:sldId id="787" r:id="rId50"/>
    <p:sldId id="788" r:id="rId51"/>
    <p:sldId id="789" r:id="rId52"/>
    <p:sldId id="790" r:id="rId53"/>
    <p:sldId id="793" r:id="rId54"/>
    <p:sldId id="794" r:id="rId55"/>
    <p:sldId id="795" r:id="rId56"/>
    <p:sldId id="796" r:id="rId57"/>
    <p:sldId id="797" r:id="rId58"/>
    <p:sldId id="798" r:id="rId59"/>
    <p:sldId id="799" r:id="rId60"/>
    <p:sldId id="800" r:id="rId61"/>
    <p:sldId id="801" r:id="rId62"/>
    <p:sldId id="802" r:id="rId63"/>
    <p:sldId id="803" r:id="rId64"/>
    <p:sldId id="804" r:id="rId65"/>
    <p:sldId id="805" r:id="rId66"/>
    <p:sldId id="806" r:id="rId67"/>
    <p:sldId id="807" r:id="rId68"/>
    <p:sldId id="808" r:id="rId69"/>
    <p:sldId id="809" r:id="rId70"/>
    <p:sldId id="810" r:id="rId71"/>
    <p:sldId id="811" r:id="rId72"/>
    <p:sldId id="812" r:id="rId73"/>
    <p:sldId id="813" r:id="rId74"/>
    <p:sldId id="814" r:id="rId75"/>
    <p:sldId id="815" r:id="rId76"/>
    <p:sldId id="816" r:id="rId77"/>
    <p:sldId id="817" r:id="rId78"/>
    <p:sldId id="818" r:id="rId79"/>
    <p:sldId id="819" r:id="rId80"/>
    <p:sldId id="820" r:id="rId81"/>
    <p:sldId id="821" r:id="rId82"/>
    <p:sldId id="822" r:id="rId83"/>
    <p:sldId id="823" r:id="rId84"/>
    <p:sldId id="824" r:id="rId85"/>
    <p:sldId id="825" r:id="rId86"/>
    <p:sldId id="826" r:id="rId87"/>
    <p:sldId id="827" r:id="rId88"/>
    <p:sldId id="828" r:id="rId89"/>
    <p:sldId id="829" r:id="rId90"/>
    <p:sldId id="830" r:id="rId91"/>
    <p:sldId id="831" r:id="rId92"/>
    <p:sldId id="535" r:id="rId93"/>
    <p:sldId id="672" r:id="rId94"/>
    <p:sldId id="673" r:id="rId95"/>
    <p:sldId id="674" r:id="rId96"/>
    <p:sldId id="675" r:id="rId97"/>
    <p:sldId id="676" r:id="rId98"/>
    <p:sldId id="544" r:id="rId9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1pPr>
    <a:lvl2pPr marL="4572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2pPr>
    <a:lvl3pPr marL="9144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3pPr>
    <a:lvl4pPr marL="13716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4pPr>
    <a:lvl5pPr marL="18288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E2C5"/>
    <a:srgbClr val="3EBA3E"/>
    <a:srgbClr val="000000"/>
    <a:srgbClr val="339933"/>
    <a:srgbClr val="FF0000"/>
    <a:srgbClr val="0066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80" autoAdjust="0"/>
  </p:normalViewPr>
  <p:slideViewPr>
    <p:cSldViewPr snapToGrid="0">
      <p:cViewPr>
        <p:scale>
          <a:sx n="100" d="100"/>
          <a:sy n="100" d="100"/>
        </p:scale>
        <p:origin x="-832" y="176"/>
      </p:cViewPr>
      <p:guideLst>
        <p:guide orient="horz" pos="2256"/>
        <p:guide pos="2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2" y="-96"/>
      </p:cViewPr>
      <p:guideLst>
        <p:guide orient="horz" pos="3009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5" Type="http://schemas.openxmlformats.org/officeDocument/2006/relationships/customXml" Target="../customXml/item1.xml"/><Relationship Id="rId104" Type="http://schemas.openxmlformats.org/officeDocument/2006/relationships/customXmlProps" Target="../customXml/itemProps1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2" Type="http://schemas.openxmlformats.org/officeDocument/2006/relationships/image" Target="../media/image75.wmf"/><Relationship Id="rId21" Type="http://schemas.openxmlformats.org/officeDocument/2006/relationships/image" Target="../media/image74.wmf"/><Relationship Id="rId20" Type="http://schemas.openxmlformats.org/officeDocument/2006/relationships/image" Target="../media/image73.wmf"/><Relationship Id="rId2" Type="http://schemas.openxmlformats.org/officeDocument/2006/relationships/image" Target="../media/image55.wmf"/><Relationship Id="rId19" Type="http://schemas.openxmlformats.org/officeDocument/2006/relationships/image" Target="../media/image72.wmf"/><Relationship Id="rId18" Type="http://schemas.openxmlformats.org/officeDocument/2006/relationships/image" Target="../media/image71.wmf"/><Relationship Id="rId17" Type="http://schemas.openxmlformats.org/officeDocument/2006/relationships/image" Target="../media/image70.wmf"/><Relationship Id="rId16" Type="http://schemas.openxmlformats.org/officeDocument/2006/relationships/image" Target="../media/image69.wmf"/><Relationship Id="rId15" Type="http://schemas.openxmlformats.org/officeDocument/2006/relationships/image" Target="../media/image68.w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55.wmf"/><Relationship Id="rId3" Type="http://schemas.openxmlformats.org/officeDocument/2006/relationships/image" Target="../media/image76.wmf"/><Relationship Id="rId22" Type="http://schemas.openxmlformats.org/officeDocument/2006/relationships/image" Target="../media/image63.wmf"/><Relationship Id="rId21" Type="http://schemas.openxmlformats.org/officeDocument/2006/relationships/image" Target="../media/image85.wmf"/><Relationship Id="rId20" Type="http://schemas.openxmlformats.org/officeDocument/2006/relationships/image" Target="../media/image72.wmf"/><Relationship Id="rId2" Type="http://schemas.openxmlformats.org/officeDocument/2006/relationships/image" Target="../media/image62.wmf"/><Relationship Id="rId19" Type="http://schemas.openxmlformats.org/officeDocument/2006/relationships/image" Target="../media/image70.wmf"/><Relationship Id="rId18" Type="http://schemas.openxmlformats.org/officeDocument/2006/relationships/image" Target="../media/image64.wmf"/><Relationship Id="rId17" Type="http://schemas.openxmlformats.org/officeDocument/2006/relationships/image" Target="../media/image66.wmf"/><Relationship Id="rId16" Type="http://schemas.openxmlformats.org/officeDocument/2006/relationships/image" Target="../media/image65.wmf"/><Relationship Id="rId15" Type="http://schemas.openxmlformats.org/officeDocument/2006/relationships/image" Target="../media/image67.wmf"/><Relationship Id="rId14" Type="http://schemas.openxmlformats.org/officeDocument/2006/relationships/image" Target="../media/image84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83.wmf"/><Relationship Id="rId10" Type="http://schemas.openxmlformats.org/officeDocument/2006/relationships/image" Target="../media/image8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8" Type="http://schemas.openxmlformats.org/officeDocument/2006/relationships/image" Target="../media/image106.wmf"/><Relationship Id="rId27" Type="http://schemas.openxmlformats.org/officeDocument/2006/relationships/image" Target="../media/image105.wmf"/><Relationship Id="rId26" Type="http://schemas.openxmlformats.org/officeDocument/2006/relationships/image" Target="../media/image104.wmf"/><Relationship Id="rId25" Type="http://schemas.openxmlformats.org/officeDocument/2006/relationships/image" Target="../media/image103.wmf"/><Relationship Id="rId24" Type="http://schemas.openxmlformats.org/officeDocument/2006/relationships/image" Target="../media/image102.wmf"/><Relationship Id="rId23" Type="http://schemas.openxmlformats.org/officeDocument/2006/relationships/image" Target="../media/image101.wmf"/><Relationship Id="rId22" Type="http://schemas.openxmlformats.org/officeDocument/2006/relationships/image" Target="../media/image100.wmf"/><Relationship Id="rId21" Type="http://schemas.openxmlformats.org/officeDocument/2006/relationships/image" Target="../media/image99.wmf"/><Relationship Id="rId20" Type="http://schemas.openxmlformats.org/officeDocument/2006/relationships/image" Target="../media/image72.wmf"/><Relationship Id="rId2" Type="http://schemas.openxmlformats.org/officeDocument/2006/relationships/image" Target="../media/image87.wmf"/><Relationship Id="rId19" Type="http://schemas.openxmlformats.org/officeDocument/2006/relationships/image" Target="../media/image69.wmf"/><Relationship Id="rId18" Type="http://schemas.openxmlformats.org/officeDocument/2006/relationships/image" Target="../media/image68.wmf"/><Relationship Id="rId17" Type="http://schemas.openxmlformats.org/officeDocument/2006/relationships/image" Target="../media/image63.wmf"/><Relationship Id="rId16" Type="http://schemas.openxmlformats.org/officeDocument/2006/relationships/image" Target="../media/image70.wmf"/><Relationship Id="rId15" Type="http://schemas.openxmlformats.org/officeDocument/2006/relationships/image" Target="../media/image98.wmf"/><Relationship Id="rId14" Type="http://schemas.openxmlformats.org/officeDocument/2006/relationships/image" Target="../media/image97.wmf"/><Relationship Id="rId13" Type="http://schemas.openxmlformats.org/officeDocument/2006/relationships/image" Target="../media/image67.wmf"/><Relationship Id="rId12" Type="http://schemas.openxmlformats.org/officeDocument/2006/relationships/image" Target="../media/image96.wmf"/><Relationship Id="rId11" Type="http://schemas.openxmlformats.org/officeDocument/2006/relationships/image" Target="../media/image95.wmf"/><Relationship Id="rId10" Type="http://schemas.openxmlformats.org/officeDocument/2006/relationships/image" Target="../media/image94.wmf"/><Relationship Id="rId1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2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3" Type="http://schemas.openxmlformats.org/officeDocument/2006/relationships/image" Target="../media/image130.wmf"/><Relationship Id="rId32" Type="http://schemas.openxmlformats.org/officeDocument/2006/relationships/image" Target="../media/image129.wmf"/><Relationship Id="rId31" Type="http://schemas.openxmlformats.org/officeDocument/2006/relationships/image" Target="../media/image70.wmf"/><Relationship Id="rId30" Type="http://schemas.openxmlformats.org/officeDocument/2006/relationships/image" Target="../media/image128.wmf"/><Relationship Id="rId3" Type="http://schemas.openxmlformats.org/officeDocument/2006/relationships/image" Target="../media/image109.wmf"/><Relationship Id="rId29" Type="http://schemas.openxmlformats.org/officeDocument/2006/relationships/image" Target="../media/image127.wmf"/><Relationship Id="rId28" Type="http://schemas.openxmlformats.org/officeDocument/2006/relationships/image" Target="../media/image67.wmf"/><Relationship Id="rId27" Type="http://schemas.openxmlformats.org/officeDocument/2006/relationships/image" Target="../media/image65.wmf"/><Relationship Id="rId26" Type="http://schemas.openxmlformats.org/officeDocument/2006/relationships/image" Target="../media/image126.wmf"/><Relationship Id="rId25" Type="http://schemas.openxmlformats.org/officeDocument/2006/relationships/image" Target="../media/image125.wmf"/><Relationship Id="rId24" Type="http://schemas.openxmlformats.org/officeDocument/2006/relationships/image" Target="../media/image124.wmf"/><Relationship Id="rId23" Type="http://schemas.openxmlformats.org/officeDocument/2006/relationships/image" Target="../media/image123.wmf"/><Relationship Id="rId22" Type="http://schemas.openxmlformats.org/officeDocument/2006/relationships/image" Target="../media/image72.wmf"/><Relationship Id="rId21" Type="http://schemas.openxmlformats.org/officeDocument/2006/relationships/image" Target="../media/image69.wmf"/><Relationship Id="rId20" Type="http://schemas.openxmlformats.org/officeDocument/2006/relationships/image" Target="../media/image68.wmf"/><Relationship Id="rId2" Type="http://schemas.openxmlformats.org/officeDocument/2006/relationships/image" Target="../media/image108.wmf"/><Relationship Id="rId19" Type="http://schemas.openxmlformats.org/officeDocument/2006/relationships/image" Target="../media/image63.wmf"/><Relationship Id="rId18" Type="http://schemas.openxmlformats.org/officeDocument/2006/relationships/image" Target="../media/image122.wmf"/><Relationship Id="rId17" Type="http://schemas.openxmlformats.org/officeDocument/2006/relationships/image" Target="../media/image121.wmf"/><Relationship Id="rId16" Type="http://schemas.openxmlformats.org/officeDocument/2006/relationships/image" Target="../media/image120.wmf"/><Relationship Id="rId15" Type="http://schemas.openxmlformats.org/officeDocument/2006/relationships/image" Target="../media/image119.wmf"/><Relationship Id="rId14" Type="http://schemas.openxmlformats.org/officeDocument/2006/relationships/image" Target="../media/image118.wmf"/><Relationship Id="rId13" Type="http://schemas.openxmlformats.org/officeDocument/2006/relationships/image" Target="../media/image55.wmf"/><Relationship Id="rId12" Type="http://schemas.openxmlformats.org/officeDocument/2006/relationships/image" Target="../media/image117.wmf"/><Relationship Id="rId11" Type="http://schemas.openxmlformats.org/officeDocument/2006/relationships/image" Target="../media/image116.wmf"/><Relationship Id="rId10" Type="http://schemas.openxmlformats.org/officeDocument/2006/relationships/image" Target="../media/image115.wmf"/><Relationship Id="rId1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2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0" Type="http://schemas.openxmlformats.org/officeDocument/2006/relationships/image" Target="../media/image164.wmf"/><Relationship Id="rId5" Type="http://schemas.openxmlformats.org/officeDocument/2006/relationships/image" Target="../media/image133.wmf"/><Relationship Id="rId49" Type="http://schemas.openxmlformats.org/officeDocument/2006/relationships/image" Target="../media/image163.wmf"/><Relationship Id="rId48" Type="http://schemas.openxmlformats.org/officeDocument/2006/relationships/image" Target="../media/image162.wmf"/><Relationship Id="rId47" Type="http://schemas.openxmlformats.org/officeDocument/2006/relationships/image" Target="../media/image161.wmf"/><Relationship Id="rId46" Type="http://schemas.openxmlformats.org/officeDocument/2006/relationships/image" Target="../media/image130.wmf"/><Relationship Id="rId45" Type="http://schemas.openxmlformats.org/officeDocument/2006/relationships/image" Target="../media/image160.wmf"/><Relationship Id="rId44" Type="http://schemas.openxmlformats.org/officeDocument/2006/relationships/image" Target="../media/image70.wmf"/><Relationship Id="rId43" Type="http://schemas.openxmlformats.org/officeDocument/2006/relationships/image" Target="../media/image159.wmf"/><Relationship Id="rId42" Type="http://schemas.openxmlformats.org/officeDocument/2006/relationships/image" Target="../media/image129.wmf"/><Relationship Id="rId41" Type="http://schemas.openxmlformats.org/officeDocument/2006/relationships/image" Target="../media/image67.wmf"/><Relationship Id="rId40" Type="http://schemas.openxmlformats.org/officeDocument/2006/relationships/image" Target="../media/image96.wmf"/><Relationship Id="rId4" Type="http://schemas.openxmlformats.org/officeDocument/2006/relationships/image" Target="../media/image132.wmf"/><Relationship Id="rId39" Type="http://schemas.openxmlformats.org/officeDocument/2006/relationships/image" Target="../media/image95.wmf"/><Relationship Id="rId38" Type="http://schemas.openxmlformats.org/officeDocument/2006/relationships/image" Target="../media/image158.wmf"/><Relationship Id="rId37" Type="http://schemas.openxmlformats.org/officeDocument/2006/relationships/image" Target="../media/image157.wmf"/><Relationship Id="rId36" Type="http://schemas.openxmlformats.org/officeDocument/2006/relationships/image" Target="../media/image156.wmf"/><Relationship Id="rId35" Type="http://schemas.openxmlformats.org/officeDocument/2006/relationships/image" Target="../media/image155.wmf"/><Relationship Id="rId34" Type="http://schemas.openxmlformats.org/officeDocument/2006/relationships/image" Target="../media/image154.wmf"/><Relationship Id="rId33" Type="http://schemas.openxmlformats.org/officeDocument/2006/relationships/image" Target="../media/image153.wmf"/><Relationship Id="rId32" Type="http://schemas.openxmlformats.org/officeDocument/2006/relationships/image" Target="../media/image152.wmf"/><Relationship Id="rId31" Type="http://schemas.openxmlformats.org/officeDocument/2006/relationships/image" Target="../media/image151.wmf"/><Relationship Id="rId30" Type="http://schemas.openxmlformats.org/officeDocument/2006/relationships/image" Target="../media/image150.wmf"/><Relationship Id="rId3" Type="http://schemas.openxmlformats.org/officeDocument/2006/relationships/image" Target="../media/image108.wmf"/><Relationship Id="rId29" Type="http://schemas.openxmlformats.org/officeDocument/2006/relationships/image" Target="../media/image149.wmf"/><Relationship Id="rId28" Type="http://schemas.openxmlformats.org/officeDocument/2006/relationships/image" Target="../media/image148.wmf"/><Relationship Id="rId27" Type="http://schemas.openxmlformats.org/officeDocument/2006/relationships/image" Target="../media/image100.wmf"/><Relationship Id="rId26" Type="http://schemas.openxmlformats.org/officeDocument/2006/relationships/image" Target="../media/image99.wmf"/><Relationship Id="rId25" Type="http://schemas.openxmlformats.org/officeDocument/2006/relationships/image" Target="../media/image147.wmf"/><Relationship Id="rId24" Type="http://schemas.openxmlformats.org/officeDocument/2006/relationships/image" Target="../media/image72.wmf"/><Relationship Id="rId23" Type="http://schemas.openxmlformats.org/officeDocument/2006/relationships/image" Target="../media/image69.wmf"/><Relationship Id="rId22" Type="http://schemas.openxmlformats.org/officeDocument/2006/relationships/image" Target="../media/image68.wmf"/><Relationship Id="rId21" Type="http://schemas.openxmlformats.org/officeDocument/2006/relationships/image" Target="../media/image63.wmf"/><Relationship Id="rId20" Type="http://schemas.openxmlformats.org/officeDocument/2006/relationships/image" Target="../media/image146.wmf"/><Relationship Id="rId2" Type="http://schemas.openxmlformats.org/officeDocument/2006/relationships/image" Target="../media/image131.wmf"/><Relationship Id="rId19" Type="http://schemas.openxmlformats.org/officeDocument/2006/relationships/image" Target="../media/image145.wmf"/><Relationship Id="rId18" Type="http://schemas.openxmlformats.org/officeDocument/2006/relationships/image" Target="../media/image144.wmf"/><Relationship Id="rId17" Type="http://schemas.openxmlformats.org/officeDocument/2006/relationships/image" Target="../media/image90.wmf"/><Relationship Id="rId16" Type="http://schemas.openxmlformats.org/officeDocument/2006/relationships/image" Target="../media/image143.wmf"/><Relationship Id="rId15" Type="http://schemas.openxmlformats.org/officeDocument/2006/relationships/image" Target="../media/image142.wmf"/><Relationship Id="rId14" Type="http://schemas.openxmlformats.org/officeDocument/2006/relationships/image" Target="../media/image141.wmf"/><Relationship Id="rId13" Type="http://schemas.openxmlformats.org/officeDocument/2006/relationships/image" Target="../media/image140.wmf"/><Relationship Id="rId12" Type="http://schemas.openxmlformats.org/officeDocument/2006/relationships/image" Target="../media/image139.wmf"/><Relationship Id="rId11" Type="http://schemas.openxmlformats.org/officeDocument/2006/relationships/image" Target="../media/image138.wmf"/><Relationship Id="rId10" Type="http://schemas.openxmlformats.org/officeDocument/2006/relationships/image" Target="../media/image137.wmf"/><Relationship Id="rId1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141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38.wmf"/><Relationship Id="rId40" Type="http://schemas.openxmlformats.org/officeDocument/2006/relationships/image" Target="../media/image185.wmf"/><Relationship Id="rId4" Type="http://schemas.openxmlformats.org/officeDocument/2006/relationships/image" Target="../media/image67.wmf"/><Relationship Id="rId39" Type="http://schemas.openxmlformats.org/officeDocument/2006/relationships/image" Target="../media/image184.wmf"/><Relationship Id="rId38" Type="http://schemas.openxmlformats.org/officeDocument/2006/relationships/image" Target="../media/image183.wmf"/><Relationship Id="rId37" Type="http://schemas.openxmlformats.org/officeDocument/2006/relationships/image" Target="../media/image182.wmf"/><Relationship Id="rId36" Type="http://schemas.openxmlformats.org/officeDocument/2006/relationships/image" Target="../media/image181.wmf"/><Relationship Id="rId35" Type="http://schemas.openxmlformats.org/officeDocument/2006/relationships/image" Target="../media/image180.wmf"/><Relationship Id="rId34" Type="http://schemas.openxmlformats.org/officeDocument/2006/relationships/image" Target="../media/image179.wmf"/><Relationship Id="rId33" Type="http://schemas.openxmlformats.org/officeDocument/2006/relationships/image" Target="../media/image178.wmf"/><Relationship Id="rId32" Type="http://schemas.openxmlformats.org/officeDocument/2006/relationships/image" Target="../media/image157.wmf"/><Relationship Id="rId31" Type="http://schemas.openxmlformats.org/officeDocument/2006/relationships/image" Target="../media/image156.wmf"/><Relationship Id="rId30" Type="http://schemas.openxmlformats.org/officeDocument/2006/relationships/image" Target="../media/image177.wmf"/><Relationship Id="rId3" Type="http://schemas.openxmlformats.org/officeDocument/2006/relationships/image" Target="../media/image165.wmf"/><Relationship Id="rId29" Type="http://schemas.openxmlformats.org/officeDocument/2006/relationships/image" Target="../media/image176.wmf"/><Relationship Id="rId28" Type="http://schemas.openxmlformats.org/officeDocument/2006/relationships/image" Target="../media/image175.wmf"/><Relationship Id="rId27" Type="http://schemas.openxmlformats.org/officeDocument/2006/relationships/image" Target="../media/image174.wmf"/><Relationship Id="rId26" Type="http://schemas.openxmlformats.org/officeDocument/2006/relationships/image" Target="../media/image153.wmf"/><Relationship Id="rId25" Type="http://schemas.openxmlformats.org/officeDocument/2006/relationships/image" Target="../media/image173.wmf"/><Relationship Id="rId24" Type="http://schemas.openxmlformats.org/officeDocument/2006/relationships/image" Target="../media/image172.wmf"/><Relationship Id="rId23" Type="http://schemas.openxmlformats.org/officeDocument/2006/relationships/image" Target="../media/image150.wmf"/><Relationship Id="rId22" Type="http://schemas.openxmlformats.org/officeDocument/2006/relationships/image" Target="../media/image149.wmf"/><Relationship Id="rId21" Type="http://schemas.openxmlformats.org/officeDocument/2006/relationships/image" Target="../media/image171.wmf"/><Relationship Id="rId20" Type="http://schemas.openxmlformats.org/officeDocument/2006/relationships/image" Target="../media/image170.wmf"/><Relationship Id="rId2" Type="http://schemas.openxmlformats.org/officeDocument/2006/relationships/image" Target="../media/image96.wmf"/><Relationship Id="rId19" Type="http://schemas.openxmlformats.org/officeDocument/2006/relationships/image" Target="../media/image143.wmf"/><Relationship Id="rId18" Type="http://schemas.openxmlformats.org/officeDocument/2006/relationships/image" Target="../media/image142.wmf"/><Relationship Id="rId17" Type="http://schemas.openxmlformats.org/officeDocument/2006/relationships/image" Target="../media/image100.wmf"/><Relationship Id="rId16" Type="http://schemas.openxmlformats.org/officeDocument/2006/relationships/image" Target="../media/image99.wmf"/><Relationship Id="rId15" Type="http://schemas.openxmlformats.org/officeDocument/2006/relationships/image" Target="../media/image169.wmf"/><Relationship Id="rId14" Type="http://schemas.openxmlformats.org/officeDocument/2006/relationships/image" Target="../media/image72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3.wmf"/><Relationship Id="rId10" Type="http://schemas.openxmlformats.org/officeDocument/2006/relationships/image" Target="../media/image168.wmf"/><Relationship Id="rId1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9" Type="http://schemas.openxmlformats.org/officeDocument/2006/relationships/image" Target="../media/image206.wmf"/><Relationship Id="rId28" Type="http://schemas.openxmlformats.org/officeDocument/2006/relationships/image" Target="../media/image205.wmf"/><Relationship Id="rId27" Type="http://schemas.openxmlformats.org/officeDocument/2006/relationships/image" Target="../media/image204.wmf"/><Relationship Id="rId26" Type="http://schemas.openxmlformats.org/officeDocument/2006/relationships/image" Target="../media/image99.wmf"/><Relationship Id="rId25" Type="http://schemas.openxmlformats.org/officeDocument/2006/relationships/image" Target="../media/image66.wmf"/><Relationship Id="rId24" Type="http://schemas.openxmlformats.org/officeDocument/2006/relationships/image" Target="../media/image65.wmf"/><Relationship Id="rId23" Type="http://schemas.openxmlformats.org/officeDocument/2006/relationships/image" Target="../media/image72.wmf"/><Relationship Id="rId22" Type="http://schemas.openxmlformats.org/officeDocument/2006/relationships/image" Target="../media/image63.wmf"/><Relationship Id="rId21" Type="http://schemas.openxmlformats.org/officeDocument/2006/relationships/image" Target="../media/image203.wmf"/><Relationship Id="rId20" Type="http://schemas.openxmlformats.org/officeDocument/2006/relationships/image" Target="../media/image202.wmf"/><Relationship Id="rId2" Type="http://schemas.openxmlformats.org/officeDocument/2006/relationships/image" Target="../media/image187.wmf"/><Relationship Id="rId19" Type="http://schemas.openxmlformats.org/officeDocument/2006/relationships/image" Target="../media/image70.wmf"/><Relationship Id="rId18" Type="http://schemas.openxmlformats.org/officeDocument/2006/relationships/image" Target="../media/image201.wmf"/><Relationship Id="rId17" Type="http://schemas.openxmlformats.org/officeDocument/2006/relationships/image" Target="../media/image200.wmf"/><Relationship Id="rId16" Type="http://schemas.openxmlformats.org/officeDocument/2006/relationships/image" Target="../media/image199.wmf"/><Relationship Id="rId15" Type="http://schemas.openxmlformats.org/officeDocument/2006/relationships/image" Target="../media/image198.wmf"/><Relationship Id="rId14" Type="http://schemas.openxmlformats.org/officeDocument/2006/relationships/image" Target="../media/image197.wmf"/><Relationship Id="rId13" Type="http://schemas.openxmlformats.org/officeDocument/2006/relationships/image" Target="../media/image67.wmf"/><Relationship Id="rId12" Type="http://schemas.openxmlformats.org/officeDocument/2006/relationships/image" Target="../media/image196.wmf"/><Relationship Id="rId11" Type="http://schemas.openxmlformats.org/officeDocument/2006/relationships/image" Target="../media/image195.wmf"/><Relationship Id="rId10" Type="http://schemas.openxmlformats.org/officeDocument/2006/relationships/image" Target="../media/image194.wmf"/><Relationship Id="rId1" Type="http://schemas.openxmlformats.org/officeDocument/2006/relationships/image" Target="../media/image18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6" Type="http://schemas.openxmlformats.org/officeDocument/2006/relationships/image" Target="../media/image232.wmf"/><Relationship Id="rId35" Type="http://schemas.openxmlformats.org/officeDocument/2006/relationships/image" Target="../media/image231.wmf"/><Relationship Id="rId34" Type="http://schemas.openxmlformats.org/officeDocument/2006/relationships/image" Target="../media/image70.wmf"/><Relationship Id="rId33" Type="http://schemas.openxmlformats.org/officeDocument/2006/relationships/image" Target="../media/image230.wmf"/><Relationship Id="rId32" Type="http://schemas.openxmlformats.org/officeDocument/2006/relationships/image" Target="../media/image206.wmf"/><Relationship Id="rId31" Type="http://schemas.openxmlformats.org/officeDocument/2006/relationships/image" Target="../media/image229.wmf"/><Relationship Id="rId30" Type="http://schemas.openxmlformats.org/officeDocument/2006/relationships/image" Target="../media/image228.wmf"/><Relationship Id="rId3" Type="http://schemas.openxmlformats.org/officeDocument/2006/relationships/image" Target="../media/image209.wmf"/><Relationship Id="rId29" Type="http://schemas.openxmlformats.org/officeDocument/2006/relationships/image" Target="../media/image67.wmf"/><Relationship Id="rId28" Type="http://schemas.openxmlformats.org/officeDocument/2006/relationships/image" Target="../media/image66.wmf"/><Relationship Id="rId27" Type="http://schemas.openxmlformats.org/officeDocument/2006/relationships/image" Target="../media/image65.wmf"/><Relationship Id="rId26" Type="http://schemas.openxmlformats.org/officeDocument/2006/relationships/image" Target="../media/image227.wmf"/><Relationship Id="rId25" Type="http://schemas.openxmlformats.org/officeDocument/2006/relationships/image" Target="../media/image72.wmf"/><Relationship Id="rId24" Type="http://schemas.openxmlformats.org/officeDocument/2006/relationships/image" Target="../media/image63.wmf"/><Relationship Id="rId23" Type="http://schemas.openxmlformats.org/officeDocument/2006/relationships/image" Target="../media/image196.wmf"/><Relationship Id="rId22" Type="http://schemas.openxmlformats.org/officeDocument/2006/relationships/image" Target="../media/image195.wmf"/><Relationship Id="rId21" Type="http://schemas.openxmlformats.org/officeDocument/2006/relationships/image" Target="../media/image226.wmf"/><Relationship Id="rId20" Type="http://schemas.openxmlformats.org/officeDocument/2006/relationships/image" Target="../media/image145.wmf"/><Relationship Id="rId2" Type="http://schemas.openxmlformats.org/officeDocument/2006/relationships/image" Target="../media/image208.wmf"/><Relationship Id="rId19" Type="http://schemas.openxmlformats.org/officeDocument/2006/relationships/image" Target="../media/image225.wmf"/><Relationship Id="rId18" Type="http://schemas.openxmlformats.org/officeDocument/2006/relationships/image" Target="../media/image224.wmf"/><Relationship Id="rId17" Type="http://schemas.openxmlformats.org/officeDocument/2006/relationships/image" Target="../media/image223.wmf"/><Relationship Id="rId16" Type="http://schemas.openxmlformats.org/officeDocument/2006/relationships/image" Target="../media/image222.wmf"/><Relationship Id="rId15" Type="http://schemas.openxmlformats.org/officeDocument/2006/relationships/image" Target="../media/image221.wmf"/><Relationship Id="rId14" Type="http://schemas.openxmlformats.org/officeDocument/2006/relationships/image" Target="../media/image220.wmf"/><Relationship Id="rId13" Type="http://schemas.openxmlformats.org/officeDocument/2006/relationships/image" Target="../media/image219.wmf"/><Relationship Id="rId12" Type="http://schemas.openxmlformats.org/officeDocument/2006/relationships/image" Target="../media/image218.wmf"/><Relationship Id="rId11" Type="http://schemas.openxmlformats.org/officeDocument/2006/relationships/image" Target="../media/image217.wmf"/><Relationship Id="rId10" Type="http://schemas.openxmlformats.org/officeDocument/2006/relationships/image" Target="../media/image216.wmf"/><Relationship Id="rId1" Type="http://schemas.openxmlformats.org/officeDocument/2006/relationships/image" Target="../media/image207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84.wmf"/><Relationship Id="rId5" Type="http://schemas.openxmlformats.org/officeDocument/2006/relationships/image" Target="../media/image234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4" Type="http://schemas.openxmlformats.org/officeDocument/2006/relationships/image" Target="../media/image236.wmf"/><Relationship Id="rId13" Type="http://schemas.openxmlformats.org/officeDocument/2006/relationships/image" Target="../media/image67.wmf"/><Relationship Id="rId12" Type="http://schemas.openxmlformats.org/officeDocument/2006/relationships/image" Target="../media/image63.wmf"/><Relationship Id="rId11" Type="http://schemas.openxmlformats.org/officeDocument/2006/relationships/image" Target="../media/image235.wmf"/><Relationship Id="rId10" Type="http://schemas.openxmlformats.org/officeDocument/2006/relationships/image" Target="../media/image72.wmf"/><Relationship Id="rId1" Type="http://schemas.openxmlformats.org/officeDocument/2006/relationships/image" Target="../media/image23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7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6" Type="http://schemas.openxmlformats.org/officeDocument/2006/relationships/image" Target="../media/image245.wmf"/><Relationship Id="rId15" Type="http://schemas.openxmlformats.org/officeDocument/2006/relationships/image" Target="../media/image141.wmf"/><Relationship Id="rId14" Type="http://schemas.openxmlformats.org/officeDocument/2006/relationships/image" Target="../media/image63.wmf"/><Relationship Id="rId13" Type="http://schemas.openxmlformats.org/officeDocument/2006/relationships/image" Target="../media/image244.wmf"/><Relationship Id="rId12" Type="http://schemas.openxmlformats.org/officeDocument/2006/relationships/image" Target="../media/image70.wmf"/><Relationship Id="rId11" Type="http://schemas.openxmlformats.org/officeDocument/2006/relationships/image" Target="../media/image67.wmf"/><Relationship Id="rId10" Type="http://schemas.openxmlformats.org/officeDocument/2006/relationships/image" Target="../media/image243.wmf"/><Relationship Id="rId1" Type="http://schemas.openxmlformats.org/officeDocument/2006/relationships/image" Target="../media/image23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0.wmf"/><Relationship Id="rId4" Type="http://schemas.openxmlformats.org/officeDocument/2006/relationships/image" Target="../media/image249.png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6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wmf"/><Relationship Id="rId8" Type="http://schemas.openxmlformats.org/officeDocument/2006/relationships/image" Target="../media/image268.wmf"/><Relationship Id="rId7" Type="http://schemas.openxmlformats.org/officeDocument/2006/relationships/image" Target="../media/image267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wmf"/><Relationship Id="rId8" Type="http://schemas.openxmlformats.org/officeDocument/2006/relationships/image" Target="../media/image277.wmf"/><Relationship Id="rId7" Type="http://schemas.openxmlformats.org/officeDocument/2006/relationships/image" Target="../media/image276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0" Type="http://schemas.openxmlformats.org/officeDocument/2006/relationships/image" Target="../media/image278.wmf"/><Relationship Id="rId1" Type="http://schemas.openxmlformats.org/officeDocument/2006/relationships/image" Target="../media/image27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7" Type="http://schemas.openxmlformats.org/officeDocument/2006/relationships/image" Target="../media/image276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81.wmf"/><Relationship Id="rId3" Type="http://schemas.openxmlformats.org/officeDocument/2006/relationships/image" Target="../media/image278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wmf"/><Relationship Id="rId8" Type="http://schemas.openxmlformats.org/officeDocument/2006/relationships/image" Target="../media/image274.wmf"/><Relationship Id="rId7" Type="http://schemas.openxmlformats.org/officeDocument/2006/relationships/image" Target="../media/image278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1" Type="http://schemas.openxmlformats.org/officeDocument/2006/relationships/image" Target="../media/image277.wmf"/><Relationship Id="rId10" Type="http://schemas.openxmlformats.org/officeDocument/2006/relationships/image" Target="../media/image276.wmf"/><Relationship Id="rId1" Type="http://schemas.openxmlformats.org/officeDocument/2006/relationships/image" Target="../media/image28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2.wmf"/><Relationship Id="rId8" Type="http://schemas.openxmlformats.org/officeDocument/2006/relationships/image" Target="../media/image291.wmf"/><Relationship Id="rId7" Type="http://schemas.openxmlformats.org/officeDocument/2006/relationships/image" Target="../media/image290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89.wmf"/><Relationship Id="rId17" Type="http://schemas.openxmlformats.org/officeDocument/2006/relationships/image" Target="../media/image267.wmf"/><Relationship Id="rId16" Type="http://schemas.openxmlformats.org/officeDocument/2006/relationships/image" Target="../media/image299.wmf"/><Relationship Id="rId15" Type="http://schemas.openxmlformats.org/officeDocument/2006/relationships/image" Target="../media/image298.wmf"/><Relationship Id="rId14" Type="http://schemas.openxmlformats.org/officeDocument/2006/relationships/image" Target="../media/image297.wmf"/><Relationship Id="rId13" Type="http://schemas.openxmlformats.org/officeDocument/2006/relationships/image" Target="../media/image296.wmf"/><Relationship Id="rId12" Type="http://schemas.openxmlformats.org/officeDocument/2006/relationships/image" Target="../media/image295.wmf"/><Relationship Id="rId11" Type="http://schemas.openxmlformats.org/officeDocument/2006/relationships/image" Target="../media/image294.wmf"/><Relationship Id="rId10" Type="http://schemas.openxmlformats.org/officeDocument/2006/relationships/image" Target="../media/image293.wmf"/><Relationship Id="rId1" Type="http://schemas.openxmlformats.org/officeDocument/2006/relationships/image" Target="../media/image288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3.emf"/><Relationship Id="rId4" Type="http://schemas.openxmlformats.org/officeDocument/2006/relationships/image" Target="../media/image302.e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6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emf"/><Relationship Id="rId1" Type="http://schemas.openxmlformats.org/officeDocument/2006/relationships/image" Target="../media/image302.e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7.wmf"/><Relationship Id="rId3" Type="http://schemas.openxmlformats.org/officeDocument/2006/relationships/image" Target="../media/image268.wmf"/><Relationship Id="rId2" Type="http://schemas.openxmlformats.org/officeDocument/2006/relationships/image" Target="../media/image303.emf"/><Relationship Id="rId1" Type="http://schemas.openxmlformats.org/officeDocument/2006/relationships/image" Target="../media/image302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emf"/><Relationship Id="rId1" Type="http://schemas.openxmlformats.org/officeDocument/2006/relationships/image" Target="../media/image302.e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5.emf"/><Relationship Id="rId3" Type="http://schemas.openxmlformats.org/officeDocument/2006/relationships/image" Target="../media/image301.wmf"/><Relationship Id="rId2" Type="http://schemas.openxmlformats.org/officeDocument/2006/relationships/image" Target="../media/image303.emf"/><Relationship Id="rId1" Type="http://schemas.openxmlformats.org/officeDocument/2006/relationships/image" Target="../media/image302.e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4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wmf"/><Relationship Id="rId8" Type="http://schemas.openxmlformats.org/officeDocument/2006/relationships/image" Target="../media/image332.wmf"/><Relationship Id="rId7" Type="http://schemas.openxmlformats.org/officeDocument/2006/relationships/image" Target="../media/image331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2" Type="http://schemas.openxmlformats.org/officeDocument/2006/relationships/image" Target="../media/image336.wmf"/><Relationship Id="rId11" Type="http://schemas.openxmlformats.org/officeDocument/2006/relationships/image" Target="../media/image335.wmf"/><Relationship Id="rId10" Type="http://schemas.openxmlformats.org/officeDocument/2006/relationships/image" Target="../media/image334.wmf"/><Relationship Id="rId1" Type="http://schemas.openxmlformats.org/officeDocument/2006/relationships/image" Target="../media/image324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1.png"/><Relationship Id="rId6" Type="http://schemas.openxmlformats.org/officeDocument/2006/relationships/image" Target="../media/image324.wmf"/><Relationship Id="rId5" Type="http://schemas.openxmlformats.org/officeDocument/2006/relationships/image" Target="../media/image340.wmf"/><Relationship Id="rId4" Type="http://schemas.openxmlformats.org/officeDocument/2006/relationships/image" Target="../media/image336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0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Relationship Id="rId3" Type="http://schemas.openxmlformats.org/officeDocument/2006/relationships/image" Target="../media/image336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5.wmf"/><Relationship Id="rId8" Type="http://schemas.openxmlformats.org/officeDocument/2006/relationships/image" Target="../media/image354.wmf"/><Relationship Id="rId7" Type="http://schemas.openxmlformats.org/officeDocument/2006/relationships/image" Target="../media/image353.wmf"/><Relationship Id="rId6" Type="http://schemas.openxmlformats.org/officeDocument/2006/relationships/image" Target="../media/image352.wmf"/><Relationship Id="rId5" Type="http://schemas.openxmlformats.org/officeDocument/2006/relationships/image" Target="../media/image350.wmf"/><Relationship Id="rId4" Type="http://schemas.openxmlformats.org/officeDocument/2006/relationships/image" Target="../media/image349.wmf"/><Relationship Id="rId3" Type="http://schemas.openxmlformats.org/officeDocument/2006/relationships/image" Target="../media/image348.wmf"/><Relationship Id="rId2" Type="http://schemas.openxmlformats.org/officeDocument/2006/relationships/image" Target="../media/image347.wmf"/><Relationship Id="rId11" Type="http://schemas.openxmlformats.org/officeDocument/2006/relationships/image" Target="../media/image340.wmf"/><Relationship Id="rId10" Type="http://schemas.openxmlformats.org/officeDocument/2006/relationships/image" Target="../media/image336.wmf"/><Relationship Id="rId1" Type="http://schemas.openxmlformats.org/officeDocument/2006/relationships/image" Target="../media/image34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6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Relationship Id="rId3" Type="http://schemas.openxmlformats.org/officeDocument/2006/relationships/image" Target="../media/image358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0.wmf"/><Relationship Id="rId8" Type="http://schemas.openxmlformats.org/officeDocument/2006/relationships/image" Target="../media/image369.wmf"/><Relationship Id="rId7" Type="http://schemas.openxmlformats.org/officeDocument/2006/relationships/image" Target="../media/image368.wmf"/><Relationship Id="rId6" Type="http://schemas.openxmlformats.org/officeDocument/2006/relationships/image" Target="../media/image367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0" Type="http://schemas.openxmlformats.org/officeDocument/2006/relationships/image" Target="../media/image371.png"/><Relationship Id="rId1" Type="http://schemas.openxmlformats.org/officeDocument/2006/relationships/image" Target="../media/image36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7" Type="http://schemas.openxmlformats.org/officeDocument/2006/relationships/image" Target="../media/image353.wmf"/><Relationship Id="rId6" Type="http://schemas.openxmlformats.org/officeDocument/2006/relationships/image" Target="../media/image377.wmf"/><Relationship Id="rId5" Type="http://schemas.openxmlformats.org/officeDocument/2006/relationships/image" Target="../media/image376.wmf"/><Relationship Id="rId4" Type="http://schemas.openxmlformats.org/officeDocument/2006/relationships/image" Target="../media/image375.wmf"/><Relationship Id="rId3" Type="http://schemas.openxmlformats.org/officeDocument/2006/relationships/image" Target="../media/image374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0.wmf"/><Relationship Id="rId3" Type="http://schemas.openxmlformats.org/officeDocument/2006/relationships/image" Target="../media/image379.wmf"/><Relationship Id="rId2" Type="http://schemas.openxmlformats.org/officeDocument/2006/relationships/image" Target="../media/image376.wmf"/><Relationship Id="rId1" Type="http://schemas.openxmlformats.org/officeDocument/2006/relationships/image" Target="../media/image378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wmf"/><Relationship Id="rId8" Type="http://schemas.openxmlformats.org/officeDocument/2006/relationships/image" Target="../media/image387.wmf"/><Relationship Id="rId7" Type="http://schemas.openxmlformats.org/officeDocument/2006/relationships/image" Target="../media/image386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Relationship Id="rId3" Type="http://schemas.openxmlformats.org/officeDocument/2006/relationships/image" Target="../media/image353.wmf"/><Relationship Id="rId2" Type="http://schemas.openxmlformats.org/officeDocument/2006/relationships/image" Target="../media/image382.wmf"/><Relationship Id="rId12" Type="http://schemas.openxmlformats.org/officeDocument/2006/relationships/image" Target="../media/image379.wmf"/><Relationship Id="rId11" Type="http://schemas.openxmlformats.org/officeDocument/2006/relationships/image" Target="../media/image390.png"/><Relationship Id="rId10" Type="http://schemas.openxmlformats.org/officeDocument/2006/relationships/image" Target="../media/image389.wmf"/><Relationship Id="rId1" Type="http://schemas.openxmlformats.org/officeDocument/2006/relationships/image" Target="../media/image381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7.wmf"/><Relationship Id="rId8" Type="http://schemas.openxmlformats.org/officeDocument/2006/relationships/image" Target="../media/image396.wmf"/><Relationship Id="rId7" Type="http://schemas.openxmlformats.org/officeDocument/2006/relationships/image" Target="../media/image395.wmf"/><Relationship Id="rId6" Type="http://schemas.openxmlformats.org/officeDocument/2006/relationships/image" Target="../media/image353.wmf"/><Relationship Id="rId5" Type="http://schemas.openxmlformats.org/officeDocument/2006/relationships/image" Target="../media/image382.wmf"/><Relationship Id="rId4" Type="http://schemas.openxmlformats.org/officeDocument/2006/relationships/image" Target="../media/image394.wmf"/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4" Type="http://schemas.openxmlformats.org/officeDocument/2006/relationships/image" Target="../media/image402.png"/><Relationship Id="rId13" Type="http://schemas.openxmlformats.org/officeDocument/2006/relationships/image" Target="../media/image401.wmf"/><Relationship Id="rId12" Type="http://schemas.openxmlformats.org/officeDocument/2006/relationships/image" Target="../media/image400.wmf"/><Relationship Id="rId11" Type="http://schemas.openxmlformats.org/officeDocument/2006/relationships/image" Target="../media/image399.wmf"/><Relationship Id="rId10" Type="http://schemas.openxmlformats.org/officeDocument/2006/relationships/image" Target="../media/image398.wmf"/><Relationship Id="rId1" Type="http://schemas.openxmlformats.org/officeDocument/2006/relationships/image" Target="../media/image391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8.wmf"/><Relationship Id="rId5" Type="http://schemas.openxmlformats.org/officeDocument/2006/relationships/image" Target="../media/image407.wmf"/><Relationship Id="rId4" Type="http://schemas.openxmlformats.org/officeDocument/2006/relationships/image" Target="../media/image406.wmf"/><Relationship Id="rId3" Type="http://schemas.openxmlformats.org/officeDocument/2006/relationships/image" Target="../media/image405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7" Type="http://schemas.openxmlformats.org/officeDocument/2006/relationships/image" Target="../media/image415.wmf"/><Relationship Id="rId6" Type="http://schemas.openxmlformats.org/officeDocument/2006/relationships/image" Target="../media/image414.wmf"/><Relationship Id="rId5" Type="http://schemas.openxmlformats.org/officeDocument/2006/relationships/image" Target="../media/image413.wmf"/><Relationship Id="rId4" Type="http://schemas.openxmlformats.org/officeDocument/2006/relationships/image" Target="../media/image412.wmf"/><Relationship Id="rId3" Type="http://schemas.openxmlformats.org/officeDocument/2006/relationships/image" Target="../media/image411.wmf"/><Relationship Id="rId2" Type="http://schemas.openxmlformats.org/officeDocument/2006/relationships/image" Target="../media/image410.wmf"/><Relationship Id="rId1" Type="http://schemas.openxmlformats.org/officeDocument/2006/relationships/image" Target="../media/image40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7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7" Type="http://schemas.openxmlformats.org/officeDocument/2006/relationships/image" Target="../media/image426.emf"/><Relationship Id="rId6" Type="http://schemas.openxmlformats.org/officeDocument/2006/relationships/image" Target="../media/image425.wmf"/><Relationship Id="rId5" Type="http://schemas.openxmlformats.org/officeDocument/2006/relationships/image" Target="../media/image424.wmf"/><Relationship Id="rId4" Type="http://schemas.openxmlformats.org/officeDocument/2006/relationships/image" Target="../media/image423.wmf"/><Relationship Id="rId3" Type="http://schemas.openxmlformats.org/officeDocument/2006/relationships/image" Target="../media/image422.wmf"/><Relationship Id="rId2" Type="http://schemas.openxmlformats.org/officeDocument/2006/relationships/image" Target="../media/image421.wmf"/><Relationship Id="rId1" Type="http://schemas.openxmlformats.org/officeDocument/2006/relationships/image" Target="../media/image42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7" Type="http://schemas.openxmlformats.org/officeDocument/2006/relationships/image" Target="../media/image422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4" Type="http://schemas.openxmlformats.org/officeDocument/2006/relationships/image" Target="../media/image432.wmf"/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" Type="http://schemas.openxmlformats.org/officeDocument/2006/relationships/image" Target="../media/image42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wmf"/><Relationship Id="rId2" Type="http://schemas.openxmlformats.org/officeDocument/2006/relationships/image" Target="../media/image437.png"/><Relationship Id="rId1" Type="http://schemas.openxmlformats.org/officeDocument/2006/relationships/image" Target="../media/image436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6.wmf"/><Relationship Id="rId8" Type="http://schemas.openxmlformats.org/officeDocument/2006/relationships/image" Target="../media/image445.wmf"/><Relationship Id="rId7" Type="http://schemas.openxmlformats.org/officeDocument/2006/relationships/image" Target="../media/image444.wmf"/><Relationship Id="rId6" Type="http://schemas.openxmlformats.org/officeDocument/2006/relationships/image" Target="../media/image443.wmf"/><Relationship Id="rId5" Type="http://schemas.openxmlformats.org/officeDocument/2006/relationships/image" Target="../media/image442.wmf"/><Relationship Id="rId4" Type="http://schemas.openxmlformats.org/officeDocument/2006/relationships/image" Target="../media/image441.wmf"/><Relationship Id="rId3" Type="http://schemas.openxmlformats.org/officeDocument/2006/relationships/image" Target="../media/image440.wmf"/><Relationship Id="rId2" Type="http://schemas.openxmlformats.org/officeDocument/2006/relationships/image" Target="../media/image439.wmf"/><Relationship Id="rId17" Type="http://schemas.openxmlformats.org/officeDocument/2006/relationships/image" Target="../media/image454.png"/><Relationship Id="rId16" Type="http://schemas.openxmlformats.org/officeDocument/2006/relationships/image" Target="../media/image453.wmf"/><Relationship Id="rId15" Type="http://schemas.openxmlformats.org/officeDocument/2006/relationships/image" Target="../media/image452.wmf"/><Relationship Id="rId14" Type="http://schemas.openxmlformats.org/officeDocument/2006/relationships/image" Target="../media/image451.wmf"/><Relationship Id="rId13" Type="http://schemas.openxmlformats.org/officeDocument/2006/relationships/image" Target="../media/image450.wmf"/><Relationship Id="rId12" Type="http://schemas.openxmlformats.org/officeDocument/2006/relationships/image" Target="../media/image449.wmf"/><Relationship Id="rId11" Type="http://schemas.openxmlformats.org/officeDocument/2006/relationships/image" Target="../media/image448.wmf"/><Relationship Id="rId10" Type="http://schemas.openxmlformats.org/officeDocument/2006/relationships/image" Target="../media/image447.wmf"/><Relationship Id="rId1" Type="http://schemas.openxmlformats.org/officeDocument/2006/relationships/image" Target="../media/image438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2.wmf"/><Relationship Id="rId8" Type="http://schemas.openxmlformats.org/officeDocument/2006/relationships/image" Target="../media/image387.wmf"/><Relationship Id="rId7" Type="http://schemas.openxmlformats.org/officeDocument/2006/relationships/image" Target="../media/image461.wmf"/><Relationship Id="rId6" Type="http://schemas.openxmlformats.org/officeDocument/2006/relationships/image" Target="../media/image460.wmf"/><Relationship Id="rId5" Type="http://schemas.openxmlformats.org/officeDocument/2006/relationships/image" Target="../media/image459.wmf"/><Relationship Id="rId4" Type="http://schemas.openxmlformats.org/officeDocument/2006/relationships/image" Target="../media/image458.wmf"/><Relationship Id="rId3" Type="http://schemas.openxmlformats.org/officeDocument/2006/relationships/image" Target="../media/image457.wmf"/><Relationship Id="rId2" Type="http://schemas.openxmlformats.org/officeDocument/2006/relationships/image" Target="../media/image456.wmf"/><Relationship Id="rId13" Type="http://schemas.openxmlformats.org/officeDocument/2006/relationships/image" Target="../media/image466.emf"/><Relationship Id="rId12" Type="http://schemas.openxmlformats.org/officeDocument/2006/relationships/image" Target="../media/image465.png"/><Relationship Id="rId11" Type="http://schemas.openxmlformats.org/officeDocument/2006/relationships/image" Target="../media/image464.wmf"/><Relationship Id="rId10" Type="http://schemas.openxmlformats.org/officeDocument/2006/relationships/image" Target="../media/image463.wmf"/><Relationship Id="rId1" Type="http://schemas.openxmlformats.org/officeDocument/2006/relationships/image" Target="../media/image455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3.wmf"/><Relationship Id="rId8" Type="http://schemas.openxmlformats.org/officeDocument/2006/relationships/image" Target="../media/image472.wmf"/><Relationship Id="rId7" Type="http://schemas.openxmlformats.org/officeDocument/2006/relationships/image" Target="../media/image471.wmf"/><Relationship Id="rId6" Type="http://schemas.openxmlformats.org/officeDocument/2006/relationships/image" Target="../media/image442.wmf"/><Relationship Id="rId5" Type="http://schemas.openxmlformats.org/officeDocument/2006/relationships/image" Target="../media/image440.wmf"/><Relationship Id="rId4" Type="http://schemas.openxmlformats.org/officeDocument/2006/relationships/image" Target="../media/image470.wmf"/><Relationship Id="rId3" Type="http://schemas.openxmlformats.org/officeDocument/2006/relationships/image" Target="../media/image469.wmf"/><Relationship Id="rId20" Type="http://schemas.openxmlformats.org/officeDocument/2006/relationships/image" Target="../media/image481.png"/><Relationship Id="rId2" Type="http://schemas.openxmlformats.org/officeDocument/2006/relationships/image" Target="../media/image468.wmf"/><Relationship Id="rId19" Type="http://schemas.openxmlformats.org/officeDocument/2006/relationships/image" Target="../media/image480.wmf"/><Relationship Id="rId18" Type="http://schemas.openxmlformats.org/officeDocument/2006/relationships/image" Target="../media/image479.wmf"/><Relationship Id="rId17" Type="http://schemas.openxmlformats.org/officeDocument/2006/relationships/image" Target="../media/image478.wmf"/><Relationship Id="rId16" Type="http://schemas.openxmlformats.org/officeDocument/2006/relationships/image" Target="../media/image477.wmf"/><Relationship Id="rId15" Type="http://schemas.openxmlformats.org/officeDocument/2006/relationships/image" Target="../media/image464.wmf"/><Relationship Id="rId14" Type="http://schemas.openxmlformats.org/officeDocument/2006/relationships/image" Target="../media/image476.wmf"/><Relationship Id="rId13" Type="http://schemas.openxmlformats.org/officeDocument/2006/relationships/image" Target="../media/image475.wmf"/><Relationship Id="rId12" Type="http://schemas.openxmlformats.org/officeDocument/2006/relationships/image" Target="../media/image474.wmf"/><Relationship Id="rId11" Type="http://schemas.openxmlformats.org/officeDocument/2006/relationships/image" Target="../media/image452.wmf"/><Relationship Id="rId10" Type="http://schemas.openxmlformats.org/officeDocument/2006/relationships/image" Target="../media/image451.wmf"/><Relationship Id="rId1" Type="http://schemas.openxmlformats.org/officeDocument/2006/relationships/image" Target="../media/image467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0.wmf"/><Relationship Id="rId8" Type="http://schemas.openxmlformats.org/officeDocument/2006/relationships/image" Target="../media/image489.wmf"/><Relationship Id="rId7" Type="http://schemas.openxmlformats.org/officeDocument/2006/relationships/image" Target="../media/image488.wmf"/><Relationship Id="rId6" Type="http://schemas.openxmlformats.org/officeDocument/2006/relationships/image" Target="../media/image487.wmf"/><Relationship Id="rId5" Type="http://schemas.openxmlformats.org/officeDocument/2006/relationships/image" Target="../media/image486.wmf"/><Relationship Id="rId4" Type="http://schemas.openxmlformats.org/officeDocument/2006/relationships/image" Target="../media/image485.wmf"/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0" Type="http://schemas.openxmlformats.org/officeDocument/2006/relationships/image" Target="../media/image491.wmf"/><Relationship Id="rId1" Type="http://schemas.openxmlformats.org/officeDocument/2006/relationships/image" Target="../media/image482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7.png"/><Relationship Id="rId4" Type="http://schemas.openxmlformats.org/officeDocument/2006/relationships/image" Target="../media/image496.wmf"/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19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image" Target="../media/image503.wmf"/><Relationship Id="rId1" Type="http://schemas.openxmlformats.org/officeDocument/2006/relationships/image" Target="../media/image502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4.png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3.wmf"/><Relationship Id="rId8" Type="http://schemas.openxmlformats.org/officeDocument/2006/relationships/image" Target="../media/image512.wmf"/><Relationship Id="rId7" Type="http://schemas.openxmlformats.org/officeDocument/2006/relationships/image" Target="../media/image511.wmf"/><Relationship Id="rId6" Type="http://schemas.openxmlformats.org/officeDocument/2006/relationships/image" Target="../media/image510.wmf"/><Relationship Id="rId5" Type="http://schemas.openxmlformats.org/officeDocument/2006/relationships/image" Target="../media/image509.wmf"/><Relationship Id="rId4" Type="http://schemas.openxmlformats.org/officeDocument/2006/relationships/image" Target="../media/image508.wmf"/><Relationship Id="rId3" Type="http://schemas.openxmlformats.org/officeDocument/2006/relationships/image" Target="../media/image507.wmf"/><Relationship Id="rId2" Type="http://schemas.openxmlformats.org/officeDocument/2006/relationships/image" Target="../media/image506.wmf"/><Relationship Id="rId1" Type="http://schemas.openxmlformats.org/officeDocument/2006/relationships/image" Target="../media/image505.wmf"/></Relationships>
</file>

<file path=ppt/drawings/_rels/vmlDrawing6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8.png"/><Relationship Id="rId6" Type="http://schemas.openxmlformats.org/officeDocument/2006/relationships/image" Target="../media/image517.wmf"/><Relationship Id="rId5" Type="http://schemas.openxmlformats.org/officeDocument/2006/relationships/image" Target="../media/image511.wmf"/><Relationship Id="rId4" Type="http://schemas.openxmlformats.org/officeDocument/2006/relationships/image" Target="../media/image516.wmf"/><Relationship Id="rId3" Type="http://schemas.openxmlformats.org/officeDocument/2006/relationships/image" Target="../media/image509.wmf"/><Relationship Id="rId2" Type="http://schemas.openxmlformats.org/officeDocument/2006/relationships/image" Target="../media/image515.wmf"/><Relationship Id="rId1" Type="http://schemas.openxmlformats.org/officeDocument/2006/relationships/image" Target="../media/image514.wmf"/></Relationships>
</file>

<file path=ppt/drawings/_rels/vmlDrawing64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5.png"/><Relationship Id="rId6" Type="http://schemas.openxmlformats.org/officeDocument/2006/relationships/image" Target="../media/image524.wmf"/><Relationship Id="rId5" Type="http://schemas.openxmlformats.org/officeDocument/2006/relationships/image" Target="../media/image523.wmf"/><Relationship Id="rId4" Type="http://schemas.openxmlformats.org/officeDocument/2006/relationships/image" Target="../media/image522.wmf"/><Relationship Id="rId3" Type="http://schemas.openxmlformats.org/officeDocument/2006/relationships/image" Target="../media/image521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/Relationships>
</file>

<file path=ppt/drawings/_rels/vmlDrawing65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1.emf"/><Relationship Id="rId6" Type="http://schemas.openxmlformats.org/officeDocument/2006/relationships/image" Target="../media/image530.wmf"/><Relationship Id="rId5" Type="http://schemas.openxmlformats.org/officeDocument/2006/relationships/image" Target="../media/image529.wmf"/><Relationship Id="rId4" Type="http://schemas.openxmlformats.org/officeDocument/2006/relationships/image" Target="../media/image528.wmf"/><Relationship Id="rId3" Type="http://schemas.openxmlformats.org/officeDocument/2006/relationships/image" Target="../media/image527.wmf"/><Relationship Id="rId2" Type="http://schemas.openxmlformats.org/officeDocument/2006/relationships/image" Target="../media/image514.wmf"/><Relationship Id="rId1" Type="http://schemas.openxmlformats.org/officeDocument/2006/relationships/image" Target="../media/image526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7" Type="http://schemas.openxmlformats.org/officeDocument/2006/relationships/image" Target="../media/image539.wmf"/><Relationship Id="rId6" Type="http://schemas.openxmlformats.org/officeDocument/2006/relationships/image" Target="../media/image538.wmf"/><Relationship Id="rId5" Type="http://schemas.openxmlformats.org/officeDocument/2006/relationships/image" Target="../media/image537.wmf"/><Relationship Id="rId4" Type="http://schemas.openxmlformats.org/officeDocument/2006/relationships/image" Target="../media/image536.wmf"/><Relationship Id="rId3" Type="http://schemas.openxmlformats.org/officeDocument/2006/relationships/image" Target="../media/image535.wmf"/><Relationship Id="rId2" Type="http://schemas.openxmlformats.org/officeDocument/2006/relationships/image" Target="../media/image534.wmf"/><Relationship Id="rId1" Type="http://schemas.openxmlformats.org/officeDocument/2006/relationships/image" Target="../media/image533.wmf"/></Relationships>
</file>

<file path=ppt/drawings/_rels/vmlDrawing6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8.wmf"/><Relationship Id="rId6" Type="http://schemas.openxmlformats.org/officeDocument/2006/relationships/image" Target="../media/image547.png"/><Relationship Id="rId5" Type="http://schemas.openxmlformats.org/officeDocument/2006/relationships/image" Target="../media/image546.wmf"/><Relationship Id="rId4" Type="http://schemas.openxmlformats.org/officeDocument/2006/relationships/image" Target="../media/image545.wmf"/><Relationship Id="rId3" Type="http://schemas.openxmlformats.org/officeDocument/2006/relationships/image" Target="../media/image544.wmf"/><Relationship Id="rId2" Type="http://schemas.openxmlformats.org/officeDocument/2006/relationships/image" Target="../media/image543.wmf"/><Relationship Id="rId1" Type="http://schemas.openxmlformats.org/officeDocument/2006/relationships/image" Target="../media/image542.wmf"/></Relationships>
</file>

<file path=ppt/drawings/_rels/vmlDrawing6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8.emf"/><Relationship Id="rId8" Type="http://schemas.openxmlformats.org/officeDocument/2006/relationships/image" Target="../media/image557.emf"/><Relationship Id="rId7" Type="http://schemas.openxmlformats.org/officeDocument/2006/relationships/image" Target="../media/image556.emf"/><Relationship Id="rId6" Type="http://schemas.openxmlformats.org/officeDocument/2006/relationships/image" Target="../media/image555.emf"/><Relationship Id="rId5" Type="http://schemas.openxmlformats.org/officeDocument/2006/relationships/image" Target="../media/image554.emf"/><Relationship Id="rId4" Type="http://schemas.openxmlformats.org/officeDocument/2006/relationships/image" Target="../media/image553.emf"/><Relationship Id="rId3" Type="http://schemas.openxmlformats.org/officeDocument/2006/relationships/image" Target="../media/image550.emf"/><Relationship Id="rId2" Type="http://schemas.openxmlformats.org/officeDocument/2006/relationships/image" Target="../media/image549.emf"/><Relationship Id="rId10" Type="http://schemas.openxmlformats.org/officeDocument/2006/relationships/image" Target="../media/image559.emf"/><Relationship Id="rId1" Type="http://schemas.openxmlformats.org/officeDocument/2006/relationships/image" Target="../media/image547.png"/></Relationships>
</file>

<file path=ppt/drawings/_rels/vmlDrawing6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7.wmf"/><Relationship Id="rId8" Type="http://schemas.openxmlformats.org/officeDocument/2006/relationships/image" Target="../media/image566.wmf"/><Relationship Id="rId7" Type="http://schemas.openxmlformats.org/officeDocument/2006/relationships/image" Target="../media/image565.wmf"/><Relationship Id="rId6" Type="http://schemas.openxmlformats.org/officeDocument/2006/relationships/image" Target="../media/image564.wmf"/><Relationship Id="rId5" Type="http://schemas.openxmlformats.org/officeDocument/2006/relationships/image" Target="../media/image563.wmf"/><Relationship Id="rId4" Type="http://schemas.openxmlformats.org/officeDocument/2006/relationships/image" Target="../media/image562.wmf"/><Relationship Id="rId3" Type="http://schemas.openxmlformats.org/officeDocument/2006/relationships/image" Target="../media/image561.wmf"/><Relationship Id="rId2" Type="http://schemas.openxmlformats.org/officeDocument/2006/relationships/image" Target="../media/image534.wmf"/><Relationship Id="rId12" Type="http://schemas.openxmlformats.org/officeDocument/2006/relationships/image" Target="../media/image570.wmf"/><Relationship Id="rId11" Type="http://schemas.openxmlformats.org/officeDocument/2006/relationships/image" Target="../media/image569.wmf"/><Relationship Id="rId10" Type="http://schemas.openxmlformats.org/officeDocument/2006/relationships/image" Target="../media/image568.wmf"/><Relationship Id="rId1" Type="http://schemas.openxmlformats.org/officeDocument/2006/relationships/image" Target="../media/image56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png"/><Relationship Id="rId7" Type="http://schemas.openxmlformats.org/officeDocument/2006/relationships/image" Target="../media/image577.wmf"/><Relationship Id="rId6" Type="http://schemas.openxmlformats.org/officeDocument/2006/relationships/image" Target="../media/image576.wmf"/><Relationship Id="rId5" Type="http://schemas.openxmlformats.org/officeDocument/2006/relationships/image" Target="../media/image575.wmf"/><Relationship Id="rId4" Type="http://schemas.openxmlformats.org/officeDocument/2006/relationships/image" Target="../media/image574.wmf"/><Relationship Id="rId3" Type="http://schemas.openxmlformats.org/officeDocument/2006/relationships/image" Target="../media/image573.wmf"/><Relationship Id="rId2" Type="http://schemas.openxmlformats.org/officeDocument/2006/relationships/image" Target="../media/image572.wmf"/><Relationship Id="rId1" Type="http://schemas.openxmlformats.org/officeDocument/2006/relationships/image" Target="../media/image571.wmf"/></Relationships>
</file>

<file path=ppt/drawings/_rels/vmlDrawing7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7.wmf"/><Relationship Id="rId8" Type="http://schemas.openxmlformats.org/officeDocument/2006/relationships/image" Target="../media/image586.wmf"/><Relationship Id="rId7" Type="http://schemas.openxmlformats.org/officeDocument/2006/relationships/image" Target="../media/image585.wmf"/><Relationship Id="rId6" Type="http://schemas.openxmlformats.org/officeDocument/2006/relationships/image" Target="../media/image584.wmf"/><Relationship Id="rId5" Type="http://schemas.openxmlformats.org/officeDocument/2006/relationships/image" Target="../media/image583.wmf"/><Relationship Id="rId4" Type="http://schemas.openxmlformats.org/officeDocument/2006/relationships/image" Target="../media/image582.wmf"/><Relationship Id="rId3" Type="http://schemas.openxmlformats.org/officeDocument/2006/relationships/image" Target="../media/image581.wmf"/><Relationship Id="rId2" Type="http://schemas.openxmlformats.org/officeDocument/2006/relationships/image" Target="../media/image580.wmf"/><Relationship Id="rId10" Type="http://schemas.openxmlformats.org/officeDocument/2006/relationships/image" Target="../media/image588.wmf"/><Relationship Id="rId1" Type="http://schemas.openxmlformats.org/officeDocument/2006/relationships/image" Target="../media/image579.wmf"/></Relationships>
</file>

<file path=ppt/drawings/_rels/vmlDrawing7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4.wmf"/><Relationship Id="rId5" Type="http://schemas.openxmlformats.org/officeDocument/2006/relationships/image" Target="../media/image593.wmf"/><Relationship Id="rId4" Type="http://schemas.openxmlformats.org/officeDocument/2006/relationships/image" Target="../media/image592.wmf"/><Relationship Id="rId3" Type="http://schemas.openxmlformats.org/officeDocument/2006/relationships/image" Target="../media/image591.wmf"/><Relationship Id="rId2" Type="http://schemas.openxmlformats.org/officeDocument/2006/relationships/image" Target="../media/image590.wmf"/><Relationship Id="rId1" Type="http://schemas.openxmlformats.org/officeDocument/2006/relationships/image" Target="../media/image589.wmf"/></Relationships>
</file>

<file path=ppt/drawings/_rels/vmlDrawing7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3.wmf"/><Relationship Id="rId8" Type="http://schemas.openxmlformats.org/officeDocument/2006/relationships/image" Target="../media/image602.wmf"/><Relationship Id="rId7" Type="http://schemas.openxmlformats.org/officeDocument/2006/relationships/image" Target="../media/image601.wmf"/><Relationship Id="rId6" Type="http://schemas.openxmlformats.org/officeDocument/2006/relationships/image" Target="../media/image600.wmf"/><Relationship Id="rId5" Type="http://schemas.openxmlformats.org/officeDocument/2006/relationships/image" Target="../media/image599.wmf"/><Relationship Id="rId4" Type="http://schemas.openxmlformats.org/officeDocument/2006/relationships/image" Target="../media/image598.wmf"/><Relationship Id="rId3" Type="http://schemas.openxmlformats.org/officeDocument/2006/relationships/image" Target="../media/image597.wmf"/><Relationship Id="rId2" Type="http://schemas.openxmlformats.org/officeDocument/2006/relationships/image" Target="../media/image596.wmf"/><Relationship Id="rId16" Type="http://schemas.openxmlformats.org/officeDocument/2006/relationships/image" Target="../media/image610.png"/><Relationship Id="rId15" Type="http://schemas.openxmlformats.org/officeDocument/2006/relationships/image" Target="../media/image609.wmf"/><Relationship Id="rId14" Type="http://schemas.openxmlformats.org/officeDocument/2006/relationships/image" Target="../media/image608.wmf"/><Relationship Id="rId13" Type="http://schemas.openxmlformats.org/officeDocument/2006/relationships/image" Target="../media/image607.wmf"/><Relationship Id="rId12" Type="http://schemas.openxmlformats.org/officeDocument/2006/relationships/image" Target="../media/image606.wmf"/><Relationship Id="rId11" Type="http://schemas.openxmlformats.org/officeDocument/2006/relationships/image" Target="../media/image605.wmf"/><Relationship Id="rId10" Type="http://schemas.openxmlformats.org/officeDocument/2006/relationships/image" Target="../media/image604.wmf"/><Relationship Id="rId1" Type="http://schemas.openxmlformats.org/officeDocument/2006/relationships/image" Target="../media/image595.wmf"/></Relationships>
</file>

<file path=ppt/drawings/_rels/vmlDrawing7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4.wmf"/><Relationship Id="rId3" Type="http://schemas.openxmlformats.org/officeDocument/2006/relationships/image" Target="../media/image613.wmf"/><Relationship Id="rId2" Type="http://schemas.openxmlformats.org/officeDocument/2006/relationships/image" Target="../media/image612.wmf"/><Relationship Id="rId1" Type="http://schemas.openxmlformats.org/officeDocument/2006/relationships/image" Target="../media/image611.wmf"/></Relationships>
</file>

<file path=ppt/drawings/_rels/vmlDrawing7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1.wmf"/><Relationship Id="rId8" Type="http://schemas.openxmlformats.org/officeDocument/2006/relationships/image" Target="../media/image620.wmf"/><Relationship Id="rId7" Type="http://schemas.openxmlformats.org/officeDocument/2006/relationships/image" Target="../media/image619.wmf"/><Relationship Id="rId6" Type="http://schemas.openxmlformats.org/officeDocument/2006/relationships/image" Target="../media/image618.wmf"/><Relationship Id="rId5" Type="http://schemas.openxmlformats.org/officeDocument/2006/relationships/image" Target="../media/image598.wmf"/><Relationship Id="rId4" Type="http://schemas.openxmlformats.org/officeDocument/2006/relationships/image" Target="../media/image617.wmf"/><Relationship Id="rId3" Type="http://schemas.openxmlformats.org/officeDocument/2006/relationships/image" Target="../media/image616.wmf"/><Relationship Id="rId2" Type="http://schemas.openxmlformats.org/officeDocument/2006/relationships/image" Target="../media/image615.wmf"/><Relationship Id="rId11" Type="http://schemas.openxmlformats.org/officeDocument/2006/relationships/image" Target="../media/image621.png"/><Relationship Id="rId10" Type="http://schemas.openxmlformats.org/officeDocument/2006/relationships/image" Target="../media/image600.wmf"/><Relationship Id="rId1" Type="http://schemas.openxmlformats.org/officeDocument/2006/relationships/image" Target="../media/image595.wmf"/></Relationships>
</file>

<file path=ppt/drawings/_rels/vmlDrawing7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5.wmf"/><Relationship Id="rId8" Type="http://schemas.openxmlformats.org/officeDocument/2006/relationships/image" Target="../media/image595.wmf"/><Relationship Id="rId7" Type="http://schemas.openxmlformats.org/officeDocument/2006/relationships/image" Target="../media/image625.wmf"/><Relationship Id="rId6" Type="http://schemas.openxmlformats.org/officeDocument/2006/relationships/image" Target="../media/image624.wmf"/><Relationship Id="rId5" Type="http://schemas.openxmlformats.org/officeDocument/2006/relationships/image" Target="../media/image623.wmf"/><Relationship Id="rId4" Type="http://schemas.openxmlformats.org/officeDocument/2006/relationships/image" Target="../media/image622.wmf"/><Relationship Id="rId3" Type="http://schemas.openxmlformats.org/officeDocument/2006/relationships/image" Target="../media/image620.wmf"/><Relationship Id="rId2" Type="http://schemas.openxmlformats.org/officeDocument/2006/relationships/image" Target="../media/image600.wmf"/><Relationship Id="rId12" Type="http://schemas.openxmlformats.org/officeDocument/2006/relationships/image" Target="../media/image619.wmf"/><Relationship Id="rId11" Type="http://schemas.openxmlformats.org/officeDocument/2006/relationships/image" Target="../media/image618.wmf"/><Relationship Id="rId10" Type="http://schemas.openxmlformats.org/officeDocument/2006/relationships/image" Target="../media/image616.wmf"/><Relationship Id="rId1" Type="http://schemas.openxmlformats.org/officeDocument/2006/relationships/image" Target="../media/image601.wmf"/></Relationships>
</file>

<file path=ppt/drawings/_rels/vmlDrawing7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5.wmf"/><Relationship Id="rId8" Type="http://schemas.openxmlformats.org/officeDocument/2006/relationships/image" Target="../media/image595.wmf"/><Relationship Id="rId7" Type="http://schemas.openxmlformats.org/officeDocument/2006/relationships/image" Target="../media/image629.wmf"/><Relationship Id="rId6" Type="http://schemas.openxmlformats.org/officeDocument/2006/relationships/image" Target="../media/image628.wmf"/><Relationship Id="rId5" Type="http://schemas.openxmlformats.org/officeDocument/2006/relationships/image" Target="../media/image623.wmf"/><Relationship Id="rId4" Type="http://schemas.openxmlformats.org/officeDocument/2006/relationships/image" Target="../media/image627.wmf"/><Relationship Id="rId3" Type="http://schemas.openxmlformats.org/officeDocument/2006/relationships/image" Target="../media/image620.wmf"/><Relationship Id="rId2" Type="http://schemas.openxmlformats.org/officeDocument/2006/relationships/image" Target="../media/image600.wmf"/><Relationship Id="rId12" Type="http://schemas.openxmlformats.org/officeDocument/2006/relationships/image" Target="../media/image619.wmf"/><Relationship Id="rId11" Type="http://schemas.openxmlformats.org/officeDocument/2006/relationships/image" Target="../media/image618.wmf"/><Relationship Id="rId10" Type="http://schemas.openxmlformats.org/officeDocument/2006/relationships/image" Target="../media/image616.wmf"/><Relationship Id="rId1" Type="http://schemas.openxmlformats.org/officeDocument/2006/relationships/image" Target="../media/image601.wmf"/></Relationships>
</file>

<file path=ppt/drawings/_rels/vmlDrawing7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0.wmf"/><Relationship Id="rId8" Type="http://schemas.openxmlformats.org/officeDocument/2006/relationships/image" Target="../media/image601.wmf"/><Relationship Id="rId7" Type="http://schemas.openxmlformats.org/officeDocument/2006/relationships/image" Target="../media/image619.wmf"/><Relationship Id="rId6" Type="http://schemas.openxmlformats.org/officeDocument/2006/relationships/image" Target="../media/image618.wmf"/><Relationship Id="rId5" Type="http://schemas.openxmlformats.org/officeDocument/2006/relationships/image" Target="../media/image616.wmf"/><Relationship Id="rId4" Type="http://schemas.openxmlformats.org/officeDocument/2006/relationships/image" Target="../media/image615.wmf"/><Relationship Id="rId3" Type="http://schemas.openxmlformats.org/officeDocument/2006/relationships/image" Target="../media/image595.wmf"/><Relationship Id="rId2" Type="http://schemas.openxmlformats.org/officeDocument/2006/relationships/image" Target="../media/image630.wmf"/><Relationship Id="rId1" Type="http://schemas.openxmlformats.org/officeDocument/2006/relationships/image" Target="../media/image623.wmf"/></Relationships>
</file>

<file path=ppt/drawings/_rels/vmlDrawing7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6.png"/><Relationship Id="rId5" Type="http://schemas.openxmlformats.org/officeDocument/2006/relationships/image" Target="../media/image635.wmf"/><Relationship Id="rId4" Type="http://schemas.openxmlformats.org/officeDocument/2006/relationships/image" Target="../media/image634.wmf"/><Relationship Id="rId3" Type="http://schemas.openxmlformats.org/officeDocument/2006/relationships/image" Target="../media/image633.wmf"/><Relationship Id="rId2" Type="http://schemas.openxmlformats.org/officeDocument/2006/relationships/image" Target="../media/image632.wmf"/><Relationship Id="rId1" Type="http://schemas.openxmlformats.org/officeDocument/2006/relationships/image" Target="../media/image6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5.png"/><Relationship Id="rId8" Type="http://schemas.openxmlformats.org/officeDocument/2006/relationships/image" Target="../media/image644.wmf"/><Relationship Id="rId7" Type="http://schemas.openxmlformats.org/officeDocument/2006/relationships/image" Target="../media/image643.wmf"/><Relationship Id="rId6" Type="http://schemas.openxmlformats.org/officeDocument/2006/relationships/image" Target="../media/image642.wmf"/><Relationship Id="rId5" Type="http://schemas.openxmlformats.org/officeDocument/2006/relationships/image" Target="../media/image641.wmf"/><Relationship Id="rId4" Type="http://schemas.openxmlformats.org/officeDocument/2006/relationships/image" Target="../media/image640.wmf"/><Relationship Id="rId3" Type="http://schemas.openxmlformats.org/officeDocument/2006/relationships/image" Target="../media/image639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/Relationships>
</file>

<file path=ppt/drawings/_rels/vmlDrawing8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4.wmf"/><Relationship Id="rId8" Type="http://schemas.openxmlformats.org/officeDocument/2006/relationships/image" Target="../media/image653.wmf"/><Relationship Id="rId7" Type="http://schemas.openxmlformats.org/officeDocument/2006/relationships/image" Target="../media/image652.wmf"/><Relationship Id="rId6" Type="http://schemas.openxmlformats.org/officeDocument/2006/relationships/image" Target="../media/image651.wmf"/><Relationship Id="rId5" Type="http://schemas.openxmlformats.org/officeDocument/2006/relationships/image" Target="../media/image650.wmf"/><Relationship Id="rId4" Type="http://schemas.openxmlformats.org/officeDocument/2006/relationships/image" Target="../media/image649.wmf"/><Relationship Id="rId3" Type="http://schemas.openxmlformats.org/officeDocument/2006/relationships/image" Target="../media/image648.wmf"/><Relationship Id="rId2" Type="http://schemas.openxmlformats.org/officeDocument/2006/relationships/image" Target="../media/image647.wmf"/><Relationship Id="rId13" Type="http://schemas.openxmlformats.org/officeDocument/2006/relationships/image" Target="../media/image658.png"/><Relationship Id="rId12" Type="http://schemas.openxmlformats.org/officeDocument/2006/relationships/image" Target="../media/image657.wmf"/><Relationship Id="rId11" Type="http://schemas.openxmlformats.org/officeDocument/2006/relationships/image" Target="../media/image656.wmf"/><Relationship Id="rId10" Type="http://schemas.openxmlformats.org/officeDocument/2006/relationships/image" Target="../media/image655.wmf"/><Relationship Id="rId1" Type="http://schemas.openxmlformats.org/officeDocument/2006/relationships/image" Target="../media/image646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2.wmf"/><Relationship Id="rId7" Type="http://schemas.openxmlformats.org/officeDocument/2006/relationships/image" Target="../media/image661.wmf"/><Relationship Id="rId6" Type="http://schemas.openxmlformats.org/officeDocument/2006/relationships/image" Target="../media/image660.wmf"/><Relationship Id="rId5" Type="http://schemas.openxmlformats.org/officeDocument/2006/relationships/image" Target="../media/image651.wmf"/><Relationship Id="rId4" Type="http://schemas.openxmlformats.org/officeDocument/2006/relationships/image" Target="../media/image650.wmf"/><Relationship Id="rId3" Type="http://schemas.openxmlformats.org/officeDocument/2006/relationships/image" Target="../media/image659.wmf"/><Relationship Id="rId2" Type="http://schemas.openxmlformats.org/officeDocument/2006/relationships/image" Target="../media/image647.wmf"/><Relationship Id="rId1" Type="http://schemas.openxmlformats.org/officeDocument/2006/relationships/image" Target="../media/image646.wmf"/></Relationships>
</file>

<file path=ppt/drawings/_rels/vmlDrawing8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2.wmf"/><Relationship Id="rId8" Type="http://schemas.openxmlformats.org/officeDocument/2006/relationships/image" Target="../media/image671.wmf"/><Relationship Id="rId7" Type="http://schemas.openxmlformats.org/officeDocument/2006/relationships/image" Target="../media/image670.wmf"/><Relationship Id="rId6" Type="http://schemas.openxmlformats.org/officeDocument/2006/relationships/image" Target="../media/image669.wmf"/><Relationship Id="rId5" Type="http://schemas.openxmlformats.org/officeDocument/2006/relationships/image" Target="../media/image668.wmf"/><Relationship Id="rId4" Type="http://schemas.openxmlformats.org/officeDocument/2006/relationships/image" Target="../media/image667.wmf"/><Relationship Id="rId3" Type="http://schemas.openxmlformats.org/officeDocument/2006/relationships/image" Target="../media/image666.wmf"/><Relationship Id="rId2" Type="http://schemas.openxmlformats.org/officeDocument/2006/relationships/image" Target="../media/image665.wmf"/><Relationship Id="rId10" Type="http://schemas.openxmlformats.org/officeDocument/2006/relationships/image" Target="../media/image673.png"/><Relationship Id="rId1" Type="http://schemas.openxmlformats.org/officeDocument/2006/relationships/image" Target="../media/image664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5.png"/></Relationships>
</file>

<file path=ppt/drawings/_rels/vmlDrawing85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2.wmf"/><Relationship Id="rId6" Type="http://schemas.openxmlformats.org/officeDocument/2006/relationships/image" Target="../media/image681.wmf"/><Relationship Id="rId5" Type="http://schemas.openxmlformats.org/officeDocument/2006/relationships/image" Target="../media/image680.wmf"/><Relationship Id="rId4" Type="http://schemas.openxmlformats.org/officeDocument/2006/relationships/image" Target="../media/image679.wmf"/><Relationship Id="rId3" Type="http://schemas.openxmlformats.org/officeDocument/2006/relationships/image" Target="../media/image678.wmf"/><Relationship Id="rId2" Type="http://schemas.openxmlformats.org/officeDocument/2006/relationships/image" Target="../media/image677.wmf"/><Relationship Id="rId1" Type="http://schemas.openxmlformats.org/officeDocument/2006/relationships/image" Target="../media/image676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4.wmf"/><Relationship Id="rId1" Type="http://schemas.openxmlformats.org/officeDocument/2006/relationships/image" Target="../media/image683.wmf"/></Relationships>
</file>

<file path=ppt/drawings/_rels/vmlDrawing87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8.wmf"/><Relationship Id="rId6" Type="http://schemas.openxmlformats.org/officeDocument/2006/relationships/image" Target="../media/image707.wmf"/><Relationship Id="rId5" Type="http://schemas.openxmlformats.org/officeDocument/2006/relationships/image" Target="../media/image706.wmf"/><Relationship Id="rId4" Type="http://schemas.openxmlformats.org/officeDocument/2006/relationships/image" Target="../media/image705.wmf"/><Relationship Id="rId3" Type="http://schemas.openxmlformats.org/officeDocument/2006/relationships/image" Target="../media/image704.wmf"/><Relationship Id="rId2" Type="http://schemas.openxmlformats.org/officeDocument/2006/relationships/image" Target="../media/image703.wmf"/><Relationship Id="rId1" Type="http://schemas.openxmlformats.org/officeDocument/2006/relationships/image" Target="../media/image702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5F101B8-D2FF-0B44-A956-5C0E43E53A5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7D2C26A-DD66-C148-9AF0-D8D9B84B50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73901-73F5-904A-947F-A2C8548D97F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B3853-8333-1142-A993-44219A836108}" type="slidenum">
              <a:rPr lang="en-US" altLang="zh-CN"/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738A80-B644-0B4C-B2F8-1B86EFEB876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55215-DD85-9248-93BD-87844D23B82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B375E6-E944-5742-8F89-ED11118D058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8BAFC-BD36-BD43-BF0C-DAD0AC6BF50A}" type="slidenum">
              <a:rPr lang="en-US" altLang="zh-CN"/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68DD72-74FC-4144-A8A9-C2D96CE689A1}" type="slidenum">
              <a:rPr lang="en-US" altLang="zh-CN"/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3F6CD-A8E9-B141-9516-1D7F0B7382A2}" type="slidenum">
              <a:rPr lang="en-US" altLang="zh-CN"/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812669-4309-8C4F-BD42-BFEDD82CFD89}" type="slidenum">
              <a:rPr lang="en-US" altLang="zh-CN"/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F194D-EE69-B042-8812-0E20797C2AEE}" type="slidenum">
              <a:rPr lang="en-US" altLang="zh-CN"/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17" Type="http://schemas.openxmlformats.org/officeDocument/2006/relationships/image" Target="../media/image3.GIF"/><Relationship Id="rId16" Type="http://schemas.openxmlformats.org/officeDocument/2006/relationships/image" Target="../media/image2.png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3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fld id="{7393D6F8-02FC-DD4C-99D3-24DD86C8D187}" type="slidenum">
              <a:rPr kumimoji="0" lang="en-US" altLang="zh-CN">
                <a:solidFill>
                  <a:srgbClr val="CC3300"/>
                </a:solidFill>
                <a:ea typeface="宋体" panose="02010600030101010101" charset="-122"/>
                <a:cs typeface="宋体" panose="02010600030101010101" charset="-122"/>
              </a:rPr>
            </a:fld>
            <a:endParaRPr kumimoji="0" lang="en-US" altLang="zh-CN">
              <a:solidFill>
                <a:srgbClr val="CC3300"/>
              </a:solidFill>
              <a:ea typeface="宋体" panose="02010600030101010101" charset="-122"/>
              <a:cs typeface="宋体" panose="02010600030101010101" charset="-122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2" name="Picture 8" descr="GIF-378"/>
          <p:cNvPicPr>
            <a:picLocks noChangeAspect="1" noChangeArrowheads="1" noCrop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4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732212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algn="l" eaLnBrk="0" fontAlgn="ctr" hangingPunct="0">
              <a:spcBef>
                <a:spcPct val="0"/>
              </a:spcBef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kumimoji="0" lang="zh-CN" altLang="en-US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第五章</a:t>
            </a:r>
            <a:r>
              <a:rPr kumimoji="0" lang="en-US" altLang="zh-CN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</a:t>
            </a:r>
            <a:r>
              <a:rPr kumimoji="0" lang="zh-CN" altLang="en-US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留数及其应用</a:t>
            </a:r>
            <a:r>
              <a:rPr kumimoji="0" lang="en-US" altLang="zh-CN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</a:t>
            </a:r>
            <a:endParaRPr kumimoji="0" lang="en-US" altLang="zh-CN" b="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528638" y="60325"/>
            <a:ext cx="19526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fontAlgn="ctr">
              <a:spcBef>
                <a:spcPct val="0"/>
              </a:spcBef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kumimoji="0" lang="en-US" altLang="zh-CN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§5.2  </a:t>
            </a:r>
            <a:r>
              <a:rPr kumimoji="0" lang="zh-CN" altLang="en-US" b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留数</a:t>
            </a:r>
            <a:r>
              <a:rPr kumimoji="0" lang="en-US" altLang="zh-CN" b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 </a:t>
            </a:r>
            <a:endParaRPr kumimoji="0" lang="en-US" altLang="zh-CN" b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Picture 2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Picture 2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Picture 2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69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76.wmf"/><Relationship Id="rId6" Type="http://schemas.openxmlformats.org/officeDocument/2006/relationships/oleObject" Target="../embeddings/oleObject86.bin"/><Relationship Id="rId50" Type="http://schemas.openxmlformats.org/officeDocument/2006/relationships/notesSlide" Target="../notesSlides/notesSlide2.xml"/><Relationship Id="rId5" Type="http://schemas.openxmlformats.org/officeDocument/2006/relationships/image" Target="../media/image62.wmf"/><Relationship Id="rId49" Type="http://schemas.openxmlformats.org/officeDocument/2006/relationships/vmlDrawing" Target="../drawings/vmlDrawing11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63.wmf"/><Relationship Id="rId46" Type="http://schemas.openxmlformats.org/officeDocument/2006/relationships/oleObject" Target="../embeddings/oleObject107.bin"/><Relationship Id="rId45" Type="http://schemas.openxmlformats.org/officeDocument/2006/relationships/image" Target="../media/image85.wmf"/><Relationship Id="rId44" Type="http://schemas.openxmlformats.org/officeDocument/2006/relationships/oleObject" Target="../embeddings/oleObject106.bin"/><Relationship Id="rId43" Type="http://schemas.openxmlformats.org/officeDocument/2006/relationships/image" Target="../media/image72.wmf"/><Relationship Id="rId42" Type="http://schemas.openxmlformats.org/officeDocument/2006/relationships/oleObject" Target="../embeddings/oleObject105.bin"/><Relationship Id="rId41" Type="http://schemas.openxmlformats.org/officeDocument/2006/relationships/oleObject" Target="../embeddings/oleObject104.bin"/><Relationship Id="rId40" Type="http://schemas.openxmlformats.org/officeDocument/2006/relationships/oleObject" Target="../embeddings/oleObject103.bin"/><Relationship Id="rId4" Type="http://schemas.openxmlformats.org/officeDocument/2006/relationships/oleObject" Target="../embeddings/oleObject85.bin"/><Relationship Id="rId39" Type="http://schemas.openxmlformats.org/officeDocument/2006/relationships/image" Target="../media/image70.wmf"/><Relationship Id="rId38" Type="http://schemas.openxmlformats.org/officeDocument/2006/relationships/oleObject" Target="../embeddings/oleObject102.bin"/><Relationship Id="rId37" Type="http://schemas.openxmlformats.org/officeDocument/2006/relationships/image" Target="../media/image64.wmf"/><Relationship Id="rId36" Type="http://schemas.openxmlformats.org/officeDocument/2006/relationships/oleObject" Target="../embeddings/oleObject101.bin"/><Relationship Id="rId35" Type="http://schemas.openxmlformats.org/officeDocument/2006/relationships/image" Target="../media/image66.wmf"/><Relationship Id="rId34" Type="http://schemas.openxmlformats.org/officeDocument/2006/relationships/oleObject" Target="../embeddings/oleObject100.bin"/><Relationship Id="rId33" Type="http://schemas.openxmlformats.org/officeDocument/2006/relationships/image" Target="../media/image65.wmf"/><Relationship Id="rId32" Type="http://schemas.openxmlformats.org/officeDocument/2006/relationships/oleObject" Target="../embeddings/oleObject99.bin"/><Relationship Id="rId31" Type="http://schemas.openxmlformats.org/officeDocument/2006/relationships/image" Target="../media/image67.wmf"/><Relationship Id="rId30" Type="http://schemas.openxmlformats.org/officeDocument/2006/relationships/oleObject" Target="../embeddings/oleObject98.bin"/><Relationship Id="rId3" Type="http://schemas.openxmlformats.org/officeDocument/2006/relationships/image" Target="../media/image61.wmf"/><Relationship Id="rId29" Type="http://schemas.openxmlformats.org/officeDocument/2006/relationships/image" Target="../media/image84.wmf"/><Relationship Id="rId28" Type="http://schemas.openxmlformats.org/officeDocument/2006/relationships/oleObject" Target="../embeddings/oleObject97.bin"/><Relationship Id="rId27" Type="http://schemas.openxmlformats.org/officeDocument/2006/relationships/image" Target="../media/image69.wmf"/><Relationship Id="rId26" Type="http://schemas.openxmlformats.org/officeDocument/2006/relationships/oleObject" Target="../embeddings/oleObject96.bin"/><Relationship Id="rId25" Type="http://schemas.openxmlformats.org/officeDocument/2006/relationships/image" Target="../media/image68.wmf"/><Relationship Id="rId24" Type="http://schemas.openxmlformats.org/officeDocument/2006/relationships/oleObject" Target="../embeddings/oleObject95.bin"/><Relationship Id="rId23" Type="http://schemas.openxmlformats.org/officeDocument/2006/relationships/image" Target="../media/image83.wmf"/><Relationship Id="rId22" Type="http://schemas.openxmlformats.org/officeDocument/2006/relationships/oleObject" Target="../embeddings/oleObject94.bin"/><Relationship Id="rId21" Type="http://schemas.openxmlformats.org/officeDocument/2006/relationships/image" Target="../media/image82.wmf"/><Relationship Id="rId20" Type="http://schemas.openxmlformats.org/officeDocument/2006/relationships/oleObject" Target="../embeddings/oleObject93.bin"/><Relationship Id="rId2" Type="http://schemas.openxmlformats.org/officeDocument/2006/relationships/oleObject" Target="../embeddings/oleObject84.bin"/><Relationship Id="rId19" Type="http://schemas.openxmlformats.org/officeDocument/2006/relationships/image" Target="../media/image81.wmf"/><Relationship Id="rId18" Type="http://schemas.openxmlformats.org/officeDocument/2006/relationships/oleObject" Target="../embeddings/oleObject92.bin"/><Relationship Id="rId17" Type="http://schemas.openxmlformats.org/officeDocument/2006/relationships/image" Target="../media/image80.wmf"/><Relationship Id="rId16" Type="http://schemas.openxmlformats.org/officeDocument/2006/relationships/oleObject" Target="../embeddings/oleObject91.bin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88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10.bin"/><Relationship Id="rId65" Type="http://schemas.openxmlformats.org/officeDocument/2006/relationships/notesSlide" Target="../notesSlides/notesSlide3.xml"/><Relationship Id="rId64" Type="http://schemas.openxmlformats.org/officeDocument/2006/relationships/vmlDrawing" Target="../drawings/vmlDrawing12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106.wmf"/><Relationship Id="rId61" Type="http://schemas.openxmlformats.org/officeDocument/2006/relationships/oleObject" Target="../embeddings/oleObject139.bin"/><Relationship Id="rId60" Type="http://schemas.openxmlformats.org/officeDocument/2006/relationships/image" Target="../media/image105.wmf"/><Relationship Id="rId6" Type="http://schemas.openxmlformats.org/officeDocument/2006/relationships/image" Target="../media/image87.wmf"/><Relationship Id="rId59" Type="http://schemas.openxmlformats.org/officeDocument/2006/relationships/oleObject" Target="../embeddings/oleObject138.bin"/><Relationship Id="rId58" Type="http://schemas.openxmlformats.org/officeDocument/2006/relationships/image" Target="../media/image104.wmf"/><Relationship Id="rId57" Type="http://schemas.openxmlformats.org/officeDocument/2006/relationships/oleObject" Target="../embeddings/oleObject137.bin"/><Relationship Id="rId56" Type="http://schemas.openxmlformats.org/officeDocument/2006/relationships/image" Target="../media/image103.wmf"/><Relationship Id="rId55" Type="http://schemas.openxmlformats.org/officeDocument/2006/relationships/oleObject" Target="../embeddings/oleObject136.bin"/><Relationship Id="rId54" Type="http://schemas.openxmlformats.org/officeDocument/2006/relationships/image" Target="../media/image102.wmf"/><Relationship Id="rId53" Type="http://schemas.openxmlformats.org/officeDocument/2006/relationships/oleObject" Target="../embeddings/oleObject135.bin"/><Relationship Id="rId52" Type="http://schemas.openxmlformats.org/officeDocument/2006/relationships/image" Target="../media/image101.wmf"/><Relationship Id="rId51" Type="http://schemas.openxmlformats.org/officeDocument/2006/relationships/oleObject" Target="../embeddings/oleObject134.bin"/><Relationship Id="rId50" Type="http://schemas.openxmlformats.org/officeDocument/2006/relationships/image" Target="../media/image100.wmf"/><Relationship Id="rId5" Type="http://schemas.openxmlformats.org/officeDocument/2006/relationships/oleObject" Target="../embeddings/oleObject109.bin"/><Relationship Id="rId49" Type="http://schemas.openxmlformats.org/officeDocument/2006/relationships/oleObject" Target="../embeddings/oleObject133.bin"/><Relationship Id="rId48" Type="http://schemas.openxmlformats.org/officeDocument/2006/relationships/image" Target="../media/image99.wmf"/><Relationship Id="rId47" Type="http://schemas.openxmlformats.org/officeDocument/2006/relationships/oleObject" Target="../embeddings/oleObject132.bin"/><Relationship Id="rId46" Type="http://schemas.openxmlformats.org/officeDocument/2006/relationships/oleObject" Target="../embeddings/oleObject131.bin"/><Relationship Id="rId45" Type="http://schemas.openxmlformats.org/officeDocument/2006/relationships/oleObject" Target="../embeddings/oleObject130.bin"/><Relationship Id="rId44" Type="http://schemas.openxmlformats.org/officeDocument/2006/relationships/image" Target="../media/image72.wmf"/><Relationship Id="rId43" Type="http://schemas.openxmlformats.org/officeDocument/2006/relationships/oleObject" Target="../embeddings/oleObject129.bin"/><Relationship Id="rId42" Type="http://schemas.openxmlformats.org/officeDocument/2006/relationships/image" Target="../media/image69.wmf"/><Relationship Id="rId41" Type="http://schemas.openxmlformats.org/officeDocument/2006/relationships/oleObject" Target="../embeddings/oleObject128.bin"/><Relationship Id="rId40" Type="http://schemas.openxmlformats.org/officeDocument/2006/relationships/image" Target="../media/image68.wmf"/><Relationship Id="rId4" Type="http://schemas.openxmlformats.org/officeDocument/2006/relationships/image" Target="../media/image86.wmf"/><Relationship Id="rId39" Type="http://schemas.openxmlformats.org/officeDocument/2006/relationships/oleObject" Target="../embeddings/oleObject127.bin"/><Relationship Id="rId38" Type="http://schemas.openxmlformats.org/officeDocument/2006/relationships/image" Target="../media/image63.wmf"/><Relationship Id="rId37" Type="http://schemas.openxmlformats.org/officeDocument/2006/relationships/oleObject" Target="../embeddings/oleObject126.bin"/><Relationship Id="rId36" Type="http://schemas.openxmlformats.org/officeDocument/2006/relationships/oleObject" Target="../embeddings/oleObject125.bin"/><Relationship Id="rId35" Type="http://schemas.openxmlformats.org/officeDocument/2006/relationships/oleObject" Target="../embeddings/oleObject124.bin"/><Relationship Id="rId34" Type="http://schemas.openxmlformats.org/officeDocument/2006/relationships/image" Target="../media/image70.wmf"/><Relationship Id="rId33" Type="http://schemas.openxmlformats.org/officeDocument/2006/relationships/oleObject" Target="../embeddings/oleObject123.bin"/><Relationship Id="rId32" Type="http://schemas.openxmlformats.org/officeDocument/2006/relationships/image" Target="../media/image98.w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97.w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7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89.wm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09.wmf"/><Relationship Id="rId74" Type="http://schemas.openxmlformats.org/officeDocument/2006/relationships/notesSlide" Target="../notesSlides/notesSlide4.xml"/><Relationship Id="rId73" Type="http://schemas.openxmlformats.org/officeDocument/2006/relationships/vmlDrawing" Target="../drawings/vmlDrawing13.vml"/><Relationship Id="rId72" Type="http://schemas.openxmlformats.org/officeDocument/2006/relationships/slideLayout" Target="../slideLayouts/slideLayout7.xml"/><Relationship Id="rId71" Type="http://schemas.openxmlformats.org/officeDocument/2006/relationships/image" Target="../media/image130.wmf"/><Relationship Id="rId70" Type="http://schemas.openxmlformats.org/officeDocument/2006/relationships/oleObject" Target="../embeddings/oleObject175.bin"/><Relationship Id="rId7" Type="http://schemas.openxmlformats.org/officeDocument/2006/relationships/oleObject" Target="../embeddings/oleObject142.bin"/><Relationship Id="rId69" Type="http://schemas.openxmlformats.org/officeDocument/2006/relationships/image" Target="../media/image129.wmf"/><Relationship Id="rId68" Type="http://schemas.openxmlformats.org/officeDocument/2006/relationships/oleObject" Target="../embeddings/oleObject174.bin"/><Relationship Id="rId67" Type="http://schemas.openxmlformats.org/officeDocument/2006/relationships/oleObject" Target="../embeddings/oleObject173.bin"/><Relationship Id="rId66" Type="http://schemas.openxmlformats.org/officeDocument/2006/relationships/image" Target="../media/image70.wmf"/><Relationship Id="rId65" Type="http://schemas.openxmlformats.org/officeDocument/2006/relationships/oleObject" Target="../embeddings/oleObject172.bin"/><Relationship Id="rId64" Type="http://schemas.openxmlformats.org/officeDocument/2006/relationships/image" Target="../media/image128.wmf"/><Relationship Id="rId63" Type="http://schemas.openxmlformats.org/officeDocument/2006/relationships/oleObject" Target="../embeddings/oleObject171.bin"/><Relationship Id="rId62" Type="http://schemas.openxmlformats.org/officeDocument/2006/relationships/image" Target="../media/image127.wmf"/><Relationship Id="rId61" Type="http://schemas.openxmlformats.org/officeDocument/2006/relationships/oleObject" Target="../embeddings/oleObject170.bin"/><Relationship Id="rId60" Type="http://schemas.openxmlformats.org/officeDocument/2006/relationships/image" Target="../media/image67.wmf"/><Relationship Id="rId6" Type="http://schemas.openxmlformats.org/officeDocument/2006/relationships/image" Target="../media/image108.wmf"/><Relationship Id="rId59" Type="http://schemas.openxmlformats.org/officeDocument/2006/relationships/oleObject" Target="../embeddings/oleObject169.bin"/><Relationship Id="rId58" Type="http://schemas.openxmlformats.org/officeDocument/2006/relationships/image" Target="../media/image65.wmf"/><Relationship Id="rId57" Type="http://schemas.openxmlformats.org/officeDocument/2006/relationships/oleObject" Target="../embeddings/oleObject168.bin"/><Relationship Id="rId56" Type="http://schemas.openxmlformats.org/officeDocument/2006/relationships/image" Target="../media/image126.wmf"/><Relationship Id="rId55" Type="http://schemas.openxmlformats.org/officeDocument/2006/relationships/oleObject" Target="../embeddings/oleObject167.bin"/><Relationship Id="rId54" Type="http://schemas.openxmlformats.org/officeDocument/2006/relationships/oleObject" Target="../embeddings/oleObject166.bin"/><Relationship Id="rId53" Type="http://schemas.openxmlformats.org/officeDocument/2006/relationships/oleObject" Target="../embeddings/oleObject165.bin"/><Relationship Id="rId52" Type="http://schemas.openxmlformats.org/officeDocument/2006/relationships/image" Target="../media/image125.wmf"/><Relationship Id="rId51" Type="http://schemas.openxmlformats.org/officeDocument/2006/relationships/oleObject" Target="../embeddings/oleObject164.bin"/><Relationship Id="rId50" Type="http://schemas.openxmlformats.org/officeDocument/2006/relationships/image" Target="../media/image124.wmf"/><Relationship Id="rId5" Type="http://schemas.openxmlformats.org/officeDocument/2006/relationships/oleObject" Target="../embeddings/oleObject141.bin"/><Relationship Id="rId49" Type="http://schemas.openxmlformats.org/officeDocument/2006/relationships/oleObject" Target="../embeddings/oleObject163.bin"/><Relationship Id="rId48" Type="http://schemas.openxmlformats.org/officeDocument/2006/relationships/image" Target="../media/image123.wmf"/><Relationship Id="rId47" Type="http://schemas.openxmlformats.org/officeDocument/2006/relationships/oleObject" Target="../embeddings/oleObject162.bin"/><Relationship Id="rId46" Type="http://schemas.openxmlformats.org/officeDocument/2006/relationships/image" Target="../media/image72.wmf"/><Relationship Id="rId45" Type="http://schemas.openxmlformats.org/officeDocument/2006/relationships/oleObject" Target="../embeddings/oleObject161.bin"/><Relationship Id="rId44" Type="http://schemas.openxmlformats.org/officeDocument/2006/relationships/image" Target="../media/image69.wmf"/><Relationship Id="rId43" Type="http://schemas.openxmlformats.org/officeDocument/2006/relationships/oleObject" Target="../embeddings/oleObject160.bin"/><Relationship Id="rId42" Type="http://schemas.openxmlformats.org/officeDocument/2006/relationships/image" Target="../media/image68.wmf"/><Relationship Id="rId41" Type="http://schemas.openxmlformats.org/officeDocument/2006/relationships/oleObject" Target="../embeddings/oleObject159.bin"/><Relationship Id="rId40" Type="http://schemas.openxmlformats.org/officeDocument/2006/relationships/image" Target="../media/image63.wmf"/><Relationship Id="rId4" Type="http://schemas.openxmlformats.org/officeDocument/2006/relationships/image" Target="../media/image107.wmf"/><Relationship Id="rId39" Type="http://schemas.openxmlformats.org/officeDocument/2006/relationships/oleObject" Target="../embeddings/oleObject158.bin"/><Relationship Id="rId38" Type="http://schemas.openxmlformats.org/officeDocument/2006/relationships/image" Target="../media/image122.wmf"/><Relationship Id="rId37" Type="http://schemas.openxmlformats.org/officeDocument/2006/relationships/oleObject" Target="../embeddings/oleObject157.bin"/><Relationship Id="rId36" Type="http://schemas.openxmlformats.org/officeDocument/2006/relationships/image" Target="../media/image121.wmf"/><Relationship Id="rId35" Type="http://schemas.openxmlformats.org/officeDocument/2006/relationships/oleObject" Target="../embeddings/oleObject156.bin"/><Relationship Id="rId34" Type="http://schemas.openxmlformats.org/officeDocument/2006/relationships/image" Target="../media/image120.wmf"/><Relationship Id="rId33" Type="http://schemas.openxmlformats.org/officeDocument/2006/relationships/oleObject" Target="../embeddings/oleObject155.bin"/><Relationship Id="rId32" Type="http://schemas.openxmlformats.org/officeDocument/2006/relationships/image" Target="../media/image119.wmf"/><Relationship Id="rId31" Type="http://schemas.openxmlformats.org/officeDocument/2006/relationships/oleObject" Target="../embeddings/oleObject154.bin"/><Relationship Id="rId30" Type="http://schemas.openxmlformats.org/officeDocument/2006/relationships/image" Target="../media/image118.wmf"/><Relationship Id="rId3" Type="http://schemas.openxmlformats.org/officeDocument/2006/relationships/oleObject" Target="../embeddings/oleObject140.bin"/><Relationship Id="rId29" Type="http://schemas.openxmlformats.org/officeDocument/2006/relationships/oleObject" Target="../embeddings/oleObject153.bin"/><Relationship Id="rId28" Type="http://schemas.openxmlformats.org/officeDocument/2006/relationships/image" Target="../media/image55.w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17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16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15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1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10.wmf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226.bin"/><Relationship Id="rId98" Type="http://schemas.openxmlformats.org/officeDocument/2006/relationships/image" Target="../media/image130.wmf"/><Relationship Id="rId97" Type="http://schemas.openxmlformats.org/officeDocument/2006/relationships/oleObject" Target="../embeddings/oleObject225.bin"/><Relationship Id="rId96" Type="http://schemas.openxmlformats.org/officeDocument/2006/relationships/oleObject" Target="../embeddings/oleObject224.bin"/><Relationship Id="rId95" Type="http://schemas.openxmlformats.org/officeDocument/2006/relationships/image" Target="../media/image160.wmf"/><Relationship Id="rId94" Type="http://schemas.openxmlformats.org/officeDocument/2006/relationships/oleObject" Target="../embeddings/oleObject223.bin"/><Relationship Id="rId93" Type="http://schemas.openxmlformats.org/officeDocument/2006/relationships/image" Target="../media/image70.wmf"/><Relationship Id="rId92" Type="http://schemas.openxmlformats.org/officeDocument/2006/relationships/oleObject" Target="../embeddings/oleObject222.bin"/><Relationship Id="rId91" Type="http://schemas.openxmlformats.org/officeDocument/2006/relationships/image" Target="../media/image159.wmf"/><Relationship Id="rId90" Type="http://schemas.openxmlformats.org/officeDocument/2006/relationships/oleObject" Target="../embeddings/oleObject221.bin"/><Relationship Id="rId9" Type="http://schemas.openxmlformats.org/officeDocument/2006/relationships/oleObject" Target="../embeddings/oleObject179.bin"/><Relationship Id="rId89" Type="http://schemas.openxmlformats.org/officeDocument/2006/relationships/image" Target="../media/image129.wmf"/><Relationship Id="rId88" Type="http://schemas.openxmlformats.org/officeDocument/2006/relationships/oleObject" Target="../embeddings/oleObject220.bin"/><Relationship Id="rId87" Type="http://schemas.openxmlformats.org/officeDocument/2006/relationships/image" Target="../media/image67.wmf"/><Relationship Id="rId86" Type="http://schemas.openxmlformats.org/officeDocument/2006/relationships/oleObject" Target="../embeddings/oleObject219.bin"/><Relationship Id="rId85" Type="http://schemas.openxmlformats.org/officeDocument/2006/relationships/image" Target="../media/image96.wmf"/><Relationship Id="rId84" Type="http://schemas.openxmlformats.org/officeDocument/2006/relationships/oleObject" Target="../embeddings/oleObject218.bin"/><Relationship Id="rId83" Type="http://schemas.openxmlformats.org/officeDocument/2006/relationships/image" Target="../media/image95.wmf"/><Relationship Id="rId82" Type="http://schemas.openxmlformats.org/officeDocument/2006/relationships/oleObject" Target="../embeddings/oleObject217.bin"/><Relationship Id="rId81" Type="http://schemas.openxmlformats.org/officeDocument/2006/relationships/oleObject" Target="../embeddings/oleObject216.bin"/><Relationship Id="rId80" Type="http://schemas.openxmlformats.org/officeDocument/2006/relationships/oleObject" Target="../embeddings/oleObject215.bin"/><Relationship Id="rId8" Type="http://schemas.openxmlformats.org/officeDocument/2006/relationships/image" Target="../media/image108.wmf"/><Relationship Id="rId79" Type="http://schemas.openxmlformats.org/officeDocument/2006/relationships/oleObject" Target="../embeddings/oleObject214.bin"/><Relationship Id="rId78" Type="http://schemas.openxmlformats.org/officeDocument/2006/relationships/image" Target="../media/image158.wmf"/><Relationship Id="rId77" Type="http://schemas.openxmlformats.org/officeDocument/2006/relationships/oleObject" Target="../embeddings/oleObject213.bin"/><Relationship Id="rId76" Type="http://schemas.openxmlformats.org/officeDocument/2006/relationships/image" Target="../media/image157.wmf"/><Relationship Id="rId75" Type="http://schemas.openxmlformats.org/officeDocument/2006/relationships/oleObject" Target="../embeddings/oleObject212.bin"/><Relationship Id="rId74" Type="http://schemas.openxmlformats.org/officeDocument/2006/relationships/image" Target="../media/image156.wmf"/><Relationship Id="rId73" Type="http://schemas.openxmlformats.org/officeDocument/2006/relationships/oleObject" Target="../embeddings/oleObject211.bin"/><Relationship Id="rId72" Type="http://schemas.openxmlformats.org/officeDocument/2006/relationships/image" Target="../media/image155.wmf"/><Relationship Id="rId71" Type="http://schemas.openxmlformats.org/officeDocument/2006/relationships/oleObject" Target="../embeddings/oleObject210.bin"/><Relationship Id="rId70" Type="http://schemas.openxmlformats.org/officeDocument/2006/relationships/image" Target="../media/image154.wmf"/><Relationship Id="rId7" Type="http://schemas.openxmlformats.org/officeDocument/2006/relationships/oleObject" Target="../embeddings/oleObject178.bin"/><Relationship Id="rId69" Type="http://schemas.openxmlformats.org/officeDocument/2006/relationships/oleObject" Target="../embeddings/oleObject209.bin"/><Relationship Id="rId68" Type="http://schemas.openxmlformats.org/officeDocument/2006/relationships/image" Target="../media/image153.wmf"/><Relationship Id="rId67" Type="http://schemas.openxmlformats.org/officeDocument/2006/relationships/oleObject" Target="../embeddings/oleObject208.bin"/><Relationship Id="rId66" Type="http://schemas.openxmlformats.org/officeDocument/2006/relationships/image" Target="../media/image152.wmf"/><Relationship Id="rId65" Type="http://schemas.openxmlformats.org/officeDocument/2006/relationships/oleObject" Target="../embeddings/oleObject207.bin"/><Relationship Id="rId64" Type="http://schemas.openxmlformats.org/officeDocument/2006/relationships/image" Target="../media/image151.wmf"/><Relationship Id="rId63" Type="http://schemas.openxmlformats.org/officeDocument/2006/relationships/oleObject" Target="../embeddings/oleObject206.bin"/><Relationship Id="rId62" Type="http://schemas.openxmlformats.org/officeDocument/2006/relationships/image" Target="../media/image150.wmf"/><Relationship Id="rId61" Type="http://schemas.openxmlformats.org/officeDocument/2006/relationships/oleObject" Target="../embeddings/oleObject205.bin"/><Relationship Id="rId60" Type="http://schemas.openxmlformats.org/officeDocument/2006/relationships/image" Target="../media/image149.wmf"/><Relationship Id="rId6" Type="http://schemas.openxmlformats.org/officeDocument/2006/relationships/image" Target="../media/image131.wmf"/><Relationship Id="rId59" Type="http://schemas.openxmlformats.org/officeDocument/2006/relationships/oleObject" Target="../embeddings/oleObject204.bin"/><Relationship Id="rId58" Type="http://schemas.openxmlformats.org/officeDocument/2006/relationships/image" Target="../media/image148.wmf"/><Relationship Id="rId57" Type="http://schemas.openxmlformats.org/officeDocument/2006/relationships/oleObject" Target="../embeddings/oleObject203.bin"/><Relationship Id="rId56" Type="http://schemas.openxmlformats.org/officeDocument/2006/relationships/image" Target="../media/image100.wmf"/><Relationship Id="rId55" Type="http://schemas.openxmlformats.org/officeDocument/2006/relationships/oleObject" Target="../embeddings/oleObject202.bin"/><Relationship Id="rId54" Type="http://schemas.openxmlformats.org/officeDocument/2006/relationships/image" Target="../media/image99.wmf"/><Relationship Id="rId53" Type="http://schemas.openxmlformats.org/officeDocument/2006/relationships/oleObject" Target="../embeddings/oleObject201.bin"/><Relationship Id="rId52" Type="http://schemas.openxmlformats.org/officeDocument/2006/relationships/image" Target="../media/image147.wmf"/><Relationship Id="rId51" Type="http://schemas.openxmlformats.org/officeDocument/2006/relationships/oleObject" Target="../embeddings/oleObject200.bin"/><Relationship Id="rId50" Type="http://schemas.openxmlformats.org/officeDocument/2006/relationships/image" Target="../media/image72.wmf"/><Relationship Id="rId5" Type="http://schemas.openxmlformats.org/officeDocument/2006/relationships/oleObject" Target="../embeddings/oleObject177.bin"/><Relationship Id="rId49" Type="http://schemas.openxmlformats.org/officeDocument/2006/relationships/oleObject" Target="../embeddings/oleObject199.bin"/><Relationship Id="rId48" Type="http://schemas.openxmlformats.org/officeDocument/2006/relationships/image" Target="../media/image69.wmf"/><Relationship Id="rId47" Type="http://schemas.openxmlformats.org/officeDocument/2006/relationships/oleObject" Target="../embeddings/oleObject198.bin"/><Relationship Id="rId46" Type="http://schemas.openxmlformats.org/officeDocument/2006/relationships/image" Target="../media/image68.wmf"/><Relationship Id="rId45" Type="http://schemas.openxmlformats.org/officeDocument/2006/relationships/oleObject" Target="../embeddings/oleObject197.bin"/><Relationship Id="rId44" Type="http://schemas.openxmlformats.org/officeDocument/2006/relationships/image" Target="../media/image63.wmf"/><Relationship Id="rId43" Type="http://schemas.openxmlformats.org/officeDocument/2006/relationships/oleObject" Target="../embeddings/oleObject196.bin"/><Relationship Id="rId42" Type="http://schemas.openxmlformats.org/officeDocument/2006/relationships/image" Target="../media/image146.wmf"/><Relationship Id="rId41" Type="http://schemas.openxmlformats.org/officeDocument/2006/relationships/oleObject" Target="../embeddings/oleObject195.bin"/><Relationship Id="rId40" Type="http://schemas.openxmlformats.org/officeDocument/2006/relationships/image" Target="../media/image145.wmf"/><Relationship Id="rId4" Type="http://schemas.openxmlformats.org/officeDocument/2006/relationships/image" Target="../media/image107.wmf"/><Relationship Id="rId39" Type="http://schemas.openxmlformats.org/officeDocument/2006/relationships/oleObject" Target="../embeddings/oleObject194.bin"/><Relationship Id="rId38" Type="http://schemas.openxmlformats.org/officeDocument/2006/relationships/image" Target="../media/image144.wmf"/><Relationship Id="rId37" Type="http://schemas.openxmlformats.org/officeDocument/2006/relationships/oleObject" Target="../embeddings/oleObject193.bin"/><Relationship Id="rId36" Type="http://schemas.openxmlformats.org/officeDocument/2006/relationships/image" Target="../media/image90.wmf"/><Relationship Id="rId35" Type="http://schemas.openxmlformats.org/officeDocument/2006/relationships/oleObject" Target="../embeddings/oleObject192.bin"/><Relationship Id="rId34" Type="http://schemas.openxmlformats.org/officeDocument/2006/relationships/image" Target="../media/image143.wmf"/><Relationship Id="rId33" Type="http://schemas.openxmlformats.org/officeDocument/2006/relationships/oleObject" Target="../embeddings/oleObject191.bin"/><Relationship Id="rId32" Type="http://schemas.openxmlformats.org/officeDocument/2006/relationships/image" Target="../media/image142.wmf"/><Relationship Id="rId31" Type="http://schemas.openxmlformats.org/officeDocument/2006/relationships/oleObject" Target="../embeddings/oleObject190.bin"/><Relationship Id="rId30" Type="http://schemas.openxmlformats.org/officeDocument/2006/relationships/image" Target="../media/image141.wmf"/><Relationship Id="rId3" Type="http://schemas.openxmlformats.org/officeDocument/2006/relationships/oleObject" Target="../embeddings/oleObject176.bin"/><Relationship Id="rId29" Type="http://schemas.openxmlformats.org/officeDocument/2006/relationships/oleObject" Target="../embeddings/oleObject189.bin"/><Relationship Id="rId28" Type="http://schemas.openxmlformats.org/officeDocument/2006/relationships/image" Target="../media/image140.wmf"/><Relationship Id="rId27" Type="http://schemas.openxmlformats.org/officeDocument/2006/relationships/oleObject" Target="../embeddings/oleObject188.bin"/><Relationship Id="rId26" Type="http://schemas.openxmlformats.org/officeDocument/2006/relationships/image" Target="../media/image139.wmf"/><Relationship Id="rId25" Type="http://schemas.openxmlformats.org/officeDocument/2006/relationships/oleObject" Target="../embeddings/oleObject187.bin"/><Relationship Id="rId24" Type="http://schemas.openxmlformats.org/officeDocument/2006/relationships/image" Target="../media/image138.wmf"/><Relationship Id="rId23" Type="http://schemas.openxmlformats.org/officeDocument/2006/relationships/oleObject" Target="../embeddings/oleObject186.bin"/><Relationship Id="rId22" Type="http://schemas.openxmlformats.org/officeDocument/2006/relationships/image" Target="../media/image137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3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35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33.wmf"/><Relationship Id="rId110" Type="http://schemas.openxmlformats.org/officeDocument/2006/relationships/notesSlide" Target="../notesSlides/notesSlide5.xml"/><Relationship Id="rId11" Type="http://schemas.openxmlformats.org/officeDocument/2006/relationships/oleObject" Target="../embeddings/oleObject180.bin"/><Relationship Id="rId109" Type="http://schemas.openxmlformats.org/officeDocument/2006/relationships/vmlDrawing" Target="../drawings/vmlDrawing14.vml"/><Relationship Id="rId108" Type="http://schemas.openxmlformats.org/officeDocument/2006/relationships/slideLayout" Target="../slideLayouts/slideLayout7.xml"/><Relationship Id="rId107" Type="http://schemas.openxmlformats.org/officeDocument/2006/relationships/image" Target="../media/image164.wmf"/><Relationship Id="rId106" Type="http://schemas.openxmlformats.org/officeDocument/2006/relationships/oleObject" Target="../embeddings/oleObject230.bin"/><Relationship Id="rId105" Type="http://schemas.openxmlformats.org/officeDocument/2006/relationships/image" Target="../media/image163.wmf"/><Relationship Id="rId104" Type="http://schemas.openxmlformats.org/officeDocument/2006/relationships/oleObject" Target="../embeddings/oleObject229.bin"/><Relationship Id="rId103" Type="http://schemas.openxmlformats.org/officeDocument/2006/relationships/oleObject" Target="../embeddings/oleObject228.bin"/><Relationship Id="rId102" Type="http://schemas.openxmlformats.org/officeDocument/2006/relationships/image" Target="../media/image162.wmf"/><Relationship Id="rId101" Type="http://schemas.openxmlformats.org/officeDocument/2006/relationships/oleObject" Target="../embeddings/oleObject227.bin"/><Relationship Id="rId100" Type="http://schemas.openxmlformats.org/officeDocument/2006/relationships/image" Target="../media/image161.wmf"/><Relationship Id="rId10" Type="http://schemas.openxmlformats.org/officeDocument/2006/relationships/image" Target="../media/image132.w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4.bin"/><Relationship Id="rId87" Type="http://schemas.openxmlformats.org/officeDocument/2006/relationships/notesSlide" Target="../notesSlides/notesSlide6.xml"/><Relationship Id="rId86" Type="http://schemas.openxmlformats.org/officeDocument/2006/relationships/vmlDrawing" Target="../drawings/vmlDrawing15.vml"/><Relationship Id="rId85" Type="http://schemas.openxmlformats.org/officeDocument/2006/relationships/slideLayout" Target="../slideLayouts/slideLayout7.xml"/><Relationship Id="rId84" Type="http://schemas.openxmlformats.org/officeDocument/2006/relationships/image" Target="../media/image185.wmf"/><Relationship Id="rId83" Type="http://schemas.openxmlformats.org/officeDocument/2006/relationships/oleObject" Target="../embeddings/oleObject272.bin"/><Relationship Id="rId82" Type="http://schemas.openxmlformats.org/officeDocument/2006/relationships/image" Target="../media/image184.wmf"/><Relationship Id="rId81" Type="http://schemas.openxmlformats.org/officeDocument/2006/relationships/oleObject" Target="../embeddings/oleObject271.bin"/><Relationship Id="rId80" Type="http://schemas.openxmlformats.org/officeDocument/2006/relationships/image" Target="../media/image183.wmf"/><Relationship Id="rId8" Type="http://schemas.openxmlformats.org/officeDocument/2006/relationships/image" Target="../media/image165.wmf"/><Relationship Id="rId79" Type="http://schemas.openxmlformats.org/officeDocument/2006/relationships/oleObject" Target="../embeddings/oleObject270.bin"/><Relationship Id="rId78" Type="http://schemas.openxmlformats.org/officeDocument/2006/relationships/image" Target="../media/image182.wmf"/><Relationship Id="rId77" Type="http://schemas.openxmlformats.org/officeDocument/2006/relationships/oleObject" Target="../embeddings/oleObject269.bin"/><Relationship Id="rId76" Type="http://schemas.openxmlformats.org/officeDocument/2006/relationships/image" Target="../media/image181.wmf"/><Relationship Id="rId75" Type="http://schemas.openxmlformats.org/officeDocument/2006/relationships/oleObject" Target="../embeddings/oleObject268.bin"/><Relationship Id="rId74" Type="http://schemas.openxmlformats.org/officeDocument/2006/relationships/image" Target="../media/image180.wmf"/><Relationship Id="rId73" Type="http://schemas.openxmlformats.org/officeDocument/2006/relationships/oleObject" Target="../embeddings/oleObject267.bin"/><Relationship Id="rId72" Type="http://schemas.openxmlformats.org/officeDocument/2006/relationships/image" Target="../media/image179.wmf"/><Relationship Id="rId71" Type="http://schemas.openxmlformats.org/officeDocument/2006/relationships/oleObject" Target="../embeddings/oleObject266.bin"/><Relationship Id="rId70" Type="http://schemas.openxmlformats.org/officeDocument/2006/relationships/oleObject" Target="../embeddings/oleObject265.bin"/><Relationship Id="rId7" Type="http://schemas.openxmlformats.org/officeDocument/2006/relationships/oleObject" Target="../embeddings/oleObject233.bin"/><Relationship Id="rId69" Type="http://schemas.openxmlformats.org/officeDocument/2006/relationships/oleObject" Target="../embeddings/oleObject264.bin"/><Relationship Id="rId68" Type="http://schemas.openxmlformats.org/officeDocument/2006/relationships/image" Target="../media/image178.wmf"/><Relationship Id="rId67" Type="http://schemas.openxmlformats.org/officeDocument/2006/relationships/oleObject" Target="../embeddings/oleObject263.bin"/><Relationship Id="rId66" Type="http://schemas.openxmlformats.org/officeDocument/2006/relationships/image" Target="../media/image157.wmf"/><Relationship Id="rId65" Type="http://schemas.openxmlformats.org/officeDocument/2006/relationships/oleObject" Target="../embeddings/oleObject262.bin"/><Relationship Id="rId64" Type="http://schemas.openxmlformats.org/officeDocument/2006/relationships/image" Target="../media/image156.wmf"/><Relationship Id="rId63" Type="http://schemas.openxmlformats.org/officeDocument/2006/relationships/oleObject" Target="../embeddings/oleObject261.bin"/><Relationship Id="rId62" Type="http://schemas.openxmlformats.org/officeDocument/2006/relationships/image" Target="../media/image177.wmf"/><Relationship Id="rId61" Type="http://schemas.openxmlformats.org/officeDocument/2006/relationships/oleObject" Target="../embeddings/oleObject260.bin"/><Relationship Id="rId60" Type="http://schemas.openxmlformats.org/officeDocument/2006/relationships/image" Target="../media/image176.wmf"/><Relationship Id="rId6" Type="http://schemas.openxmlformats.org/officeDocument/2006/relationships/image" Target="../media/image96.wmf"/><Relationship Id="rId59" Type="http://schemas.openxmlformats.org/officeDocument/2006/relationships/oleObject" Target="../embeddings/oleObject259.bin"/><Relationship Id="rId58" Type="http://schemas.openxmlformats.org/officeDocument/2006/relationships/image" Target="../media/image175.wmf"/><Relationship Id="rId57" Type="http://schemas.openxmlformats.org/officeDocument/2006/relationships/oleObject" Target="../embeddings/oleObject258.bin"/><Relationship Id="rId56" Type="http://schemas.openxmlformats.org/officeDocument/2006/relationships/image" Target="../media/image174.wmf"/><Relationship Id="rId55" Type="http://schemas.openxmlformats.org/officeDocument/2006/relationships/oleObject" Target="../embeddings/oleObject257.bin"/><Relationship Id="rId54" Type="http://schemas.openxmlformats.org/officeDocument/2006/relationships/image" Target="../media/image153.wmf"/><Relationship Id="rId53" Type="http://schemas.openxmlformats.org/officeDocument/2006/relationships/oleObject" Target="../embeddings/oleObject256.bin"/><Relationship Id="rId52" Type="http://schemas.openxmlformats.org/officeDocument/2006/relationships/image" Target="../media/image173.wmf"/><Relationship Id="rId51" Type="http://schemas.openxmlformats.org/officeDocument/2006/relationships/oleObject" Target="../embeddings/oleObject255.bin"/><Relationship Id="rId50" Type="http://schemas.openxmlformats.org/officeDocument/2006/relationships/image" Target="../media/image172.wmf"/><Relationship Id="rId5" Type="http://schemas.openxmlformats.org/officeDocument/2006/relationships/oleObject" Target="../embeddings/oleObject232.bin"/><Relationship Id="rId49" Type="http://schemas.openxmlformats.org/officeDocument/2006/relationships/oleObject" Target="../embeddings/oleObject254.bin"/><Relationship Id="rId48" Type="http://schemas.openxmlformats.org/officeDocument/2006/relationships/image" Target="../media/image150.wmf"/><Relationship Id="rId47" Type="http://schemas.openxmlformats.org/officeDocument/2006/relationships/oleObject" Target="../embeddings/oleObject253.bin"/><Relationship Id="rId46" Type="http://schemas.openxmlformats.org/officeDocument/2006/relationships/image" Target="../media/image149.wmf"/><Relationship Id="rId45" Type="http://schemas.openxmlformats.org/officeDocument/2006/relationships/oleObject" Target="../embeddings/oleObject252.bin"/><Relationship Id="rId44" Type="http://schemas.openxmlformats.org/officeDocument/2006/relationships/image" Target="../media/image171.wmf"/><Relationship Id="rId43" Type="http://schemas.openxmlformats.org/officeDocument/2006/relationships/oleObject" Target="../embeddings/oleObject251.bin"/><Relationship Id="rId42" Type="http://schemas.openxmlformats.org/officeDocument/2006/relationships/image" Target="../media/image170.wmf"/><Relationship Id="rId41" Type="http://schemas.openxmlformats.org/officeDocument/2006/relationships/oleObject" Target="../embeddings/oleObject250.bin"/><Relationship Id="rId40" Type="http://schemas.openxmlformats.org/officeDocument/2006/relationships/image" Target="../media/image143.wmf"/><Relationship Id="rId4" Type="http://schemas.openxmlformats.org/officeDocument/2006/relationships/image" Target="../media/image95.wmf"/><Relationship Id="rId39" Type="http://schemas.openxmlformats.org/officeDocument/2006/relationships/oleObject" Target="../embeddings/oleObject249.bin"/><Relationship Id="rId38" Type="http://schemas.openxmlformats.org/officeDocument/2006/relationships/image" Target="../media/image142.wmf"/><Relationship Id="rId37" Type="http://schemas.openxmlformats.org/officeDocument/2006/relationships/oleObject" Target="../embeddings/oleObject248.bin"/><Relationship Id="rId36" Type="http://schemas.openxmlformats.org/officeDocument/2006/relationships/image" Target="../media/image100.wmf"/><Relationship Id="rId35" Type="http://schemas.openxmlformats.org/officeDocument/2006/relationships/oleObject" Target="../embeddings/oleObject247.bin"/><Relationship Id="rId34" Type="http://schemas.openxmlformats.org/officeDocument/2006/relationships/image" Target="../media/image99.wmf"/><Relationship Id="rId33" Type="http://schemas.openxmlformats.org/officeDocument/2006/relationships/oleObject" Target="../embeddings/oleObject246.bin"/><Relationship Id="rId32" Type="http://schemas.openxmlformats.org/officeDocument/2006/relationships/image" Target="../media/image169.wmf"/><Relationship Id="rId31" Type="http://schemas.openxmlformats.org/officeDocument/2006/relationships/oleObject" Target="../embeddings/oleObject245.bin"/><Relationship Id="rId30" Type="http://schemas.openxmlformats.org/officeDocument/2006/relationships/image" Target="../media/image72.wmf"/><Relationship Id="rId3" Type="http://schemas.openxmlformats.org/officeDocument/2006/relationships/oleObject" Target="../embeddings/oleObject231.bin"/><Relationship Id="rId29" Type="http://schemas.openxmlformats.org/officeDocument/2006/relationships/oleObject" Target="../embeddings/oleObject244.bin"/><Relationship Id="rId28" Type="http://schemas.openxmlformats.org/officeDocument/2006/relationships/image" Target="../media/image69.wmf"/><Relationship Id="rId27" Type="http://schemas.openxmlformats.org/officeDocument/2006/relationships/oleObject" Target="../embeddings/oleObject243.bin"/><Relationship Id="rId26" Type="http://schemas.openxmlformats.org/officeDocument/2006/relationships/image" Target="../media/image68.wmf"/><Relationship Id="rId25" Type="http://schemas.openxmlformats.org/officeDocument/2006/relationships/oleObject" Target="../embeddings/oleObject242.bin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241.bin"/><Relationship Id="rId22" Type="http://schemas.openxmlformats.org/officeDocument/2006/relationships/image" Target="../media/image168.wmf"/><Relationship Id="rId21" Type="http://schemas.openxmlformats.org/officeDocument/2006/relationships/oleObject" Target="../embeddings/oleObject240.bin"/><Relationship Id="rId20" Type="http://schemas.openxmlformats.org/officeDocument/2006/relationships/image" Target="../media/image7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39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238.bin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237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236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235.bin"/><Relationship Id="rId10" Type="http://schemas.openxmlformats.org/officeDocument/2006/relationships/image" Target="../media/image67.wmf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275.bin"/><Relationship Id="rId67" Type="http://schemas.openxmlformats.org/officeDocument/2006/relationships/notesSlide" Target="../notesSlides/notesSlide7.xml"/><Relationship Id="rId66" Type="http://schemas.openxmlformats.org/officeDocument/2006/relationships/vmlDrawing" Target="../drawings/vmlDrawing16.vml"/><Relationship Id="rId65" Type="http://schemas.openxmlformats.org/officeDocument/2006/relationships/slideLayout" Target="../slideLayouts/slideLayout7.xml"/><Relationship Id="rId64" Type="http://schemas.openxmlformats.org/officeDocument/2006/relationships/oleObject" Target="../embeddings/oleObject305.bin"/><Relationship Id="rId63" Type="http://schemas.openxmlformats.org/officeDocument/2006/relationships/oleObject" Target="../embeddings/oleObject304.bin"/><Relationship Id="rId62" Type="http://schemas.openxmlformats.org/officeDocument/2006/relationships/image" Target="../media/image206.wmf"/><Relationship Id="rId61" Type="http://schemas.openxmlformats.org/officeDocument/2006/relationships/oleObject" Target="../embeddings/oleObject303.bin"/><Relationship Id="rId60" Type="http://schemas.openxmlformats.org/officeDocument/2006/relationships/image" Target="../media/image205.wmf"/><Relationship Id="rId6" Type="http://schemas.openxmlformats.org/officeDocument/2006/relationships/image" Target="../media/image187.wmf"/><Relationship Id="rId59" Type="http://schemas.openxmlformats.org/officeDocument/2006/relationships/oleObject" Target="../embeddings/oleObject302.bin"/><Relationship Id="rId58" Type="http://schemas.openxmlformats.org/officeDocument/2006/relationships/image" Target="../media/image204.wmf"/><Relationship Id="rId57" Type="http://schemas.openxmlformats.org/officeDocument/2006/relationships/oleObject" Target="../embeddings/oleObject301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300.bin"/><Relationship Id="rId54" Type="http://schemas.openxmlformats.org/officeDocument/2006/relationships/image" Target="../media/image66.wmf"/><Relationship Id="rId53" Type="http://schemas.openxmlformats.org/officeDocument/2006/relationships/oleObject" Target="../embeddings/oleObject299.bin"/><Relationship Id="rId52" Type="http://schemas.openxmlformats.org/officeDocument/2006/relationships/image" Target="../media/image65.wmf"/><Relationship Id="rId51" Type="http://schemas.openxmlformats.org/officeDocument/2006/relationships/oleObject" Target="../embeddings/oleObject298.bin"/><Relationship Id="rId50" Type="http://schemas.openxmlformats.org/officeDocument/2006/relationships/image" Target="../media/image72.wmf"/><Relationship Id="rId5" Type="http://schemas.openxmlformats.org/officeDocument/2006/relationships/oleObject" Target="../embeddings/oleObject274.bin"/><Relationship Id="rId49" Type="http://schemas.openxmlformats.org/officeDocument/2006/relationships/oleObject" Target="../embeddings/oleObject297.bin"/><Relationship Id="rId48" Type="http://schemas.openxmlformats.org/officeDocument/2006/relationships/image" Target="../media/image63.wmf"/><Relationship Id="rId47" Type="http://schemas.openxmlformats.org/officeDocument/2006/relationships/oleObject" Target="../embeddings/oleObject296.bin"/><Relationship Id="rId46" Type="http://schemas.openxmlformats.org/officeDocument/2006/relationships/image" Target="../media/image203.wmf"/><Relationship Id="rId45" Type="http://schemas.openxmlformats.org/officeDocument/2006/relationships/oleObject" Target="../embeddings/oleObject295.bin"/><Relationship Id="rId44" Type="http://schemas.openxmlformats.org/officeDocument/2006/relationships/image" Target="../media/image202.wmf"/><Relationship Id="rId43" Type="http://schemas.openxmlformats.org/officeDocument/2006/relationships/oleObject" Target="../embeddings/oleObject294.bin"/><Relationship Id="rId42" Type="http://schemas.openxmlformats.org/officeDocument/2006/relationships/image" Target="../media/image70.wmf"/><Relationship Id="rId41" Type="http://schemas.openxmlformats.org/officeDocument/2006/relationships/oleObject" Target="../embeddings/oleObject293.bin"/><Relationship Id="rId40" Type="http://schemas.openxmlformats.org/officeDocument/2006/relationships/image" Target="../media/image201.wmf"/><Relationship Id="rId4" Type="http://schemas.openxmlformats.org/officeDocument/2006/relationships/image" Target="../media/image186.wmf"/><Relationship Id="rId39" Type="http://schemas.openxmlformats.org/officeDocument/2006/relationships/oleObject" Target="../embeddings/oleObject292.bin"/><Relationship Id="rId38" Type="http://schemas.openxmlformats.org/officeDocument/2006/relationships/oleObject" Target="../embeddings/oleObject291.bin"/><Relationship Id="rId37" Type="http://schemas.openxmlformats.org/officeDocument/2006/relationships/image" Target="../media/image200.wmf"/><Relationship Id="rId36" Type="http://schemas.openxmlformats.org/officeDocument/2006/relationships/oleObject" Target="../embeddings/oleObject290.bin"/><Relationship Id="rId35" Type="http://schemas.openxmlformats.org/officeDocument/2006/relationships/image" Target="../media/image199.wmf"/><Relationship Id="rId34" Type="http://schemas.openxmlformats.org/officeDocument/2006/relationships/oleObject" Target="../embeddings/oleObject289.bin"/><Relationship Id="rId33" Type="http://schemas.openxmlformats.org/officeDocument/2006/relationships/oleObject" Target="../embeddings/oleObject288.bin"/><Relationship Id="rId32" Type="http://schemas.openxmlformats.org/officeDocument/2006/relationships/image" Target="../media/image198.wmf"/><Relationship Id="rId31" Type="http://schemas.openxmlformats.org/officeDocument/2006/relationships/oleObject" Target="../embeddings/oleObject287.bin"/><Relationship Id="rId30" Type="http://schemas.openxmlformats.org/officeDocument/2006/relationships/image" Target="../media/image197.wmf"/><Relationship Id="rId3" Type="http://schemas.openxmlformats.org/officeDocument/2006/relationships/oleObject" Target="../embeddings/oleObject273.bin"/><Relationship Id="rId29" Type="http://schemas.openxmlformats.org/officeDocument/2006/relationships/oleObject" Target="../embeddings/oleObject286.bin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285.bin"/><Relationship Id="rId26" Type="http://schemas.openxmlformats.org/officeDocument/2006/relationships/image" Target="../media/image196.wmf"/><Relationship Id="rId25" Type="http://schemas.openxmlformats.org/officeDocument/2006/relationships/oleObject" Target="../embeddings/oleObject284.bin"/><Relationship Id="rId24" Type="http://schemas.openxmlformats.org/officeDocument/2006/relationships/image" Target="../media/image195.wmf"/><Relationship Id="rId23" Type="http://schemas.openxmlformats.org/officeDocument/2006/relationships/oleObject" Target="../embeddings/oleObject283.bin"/><Relationship Id="rId22" Type="http://schemas.openxmlformats.org/officeDocument/2006/relationships/image" Target="../media/image194.wmf"/><Relationship Id="rId21" Type="http://schemas.openxmlformats.org/officeDocument/2006/relationships/oleObject" Target="../embeddings/oleObject282.bin"/><Relationship Id="rId20" Type="http://schemas.openxmlformats.org/officeDocument/2006/relationships/image" Target="../media/image14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81.bin"/><Relationship Id="rId18" Type="http://schemas.openxmlformats.org/officeDocument/2006/relationships/image" Target="../media/image193.wmf"/><Relationship Id="rId17" Type="http://schemas.openxmlformats.org/officeDocument/2006/relationships/oleObject" Target="../embeddings/oleObject280.bin"/><Relationship Id="rId16" Type="http://schemas.openxmlformats.org/officeDocument/2006/relationships/image" Target="../media/image192.wmf"/><Relationship Id="rId15" Type="http://schemas.openxmlformats.org/officeDocument/2006/relationships/oleObject" Target="../embeddings/oleObject279.bin"/><Relationship Id="rId14" Type="http://schemas.openxmlformats.org/officeDocument/2006/relationships/image" Target="../media/image191.wmf"/><Relationship Id="rId13" Type="http://schemas.openxmlformats.org/officeDocument/2006/relationships/oleObject" Target="../embeddings/oleObject278.bin"/><Relationship Id="rId12" Type="http://schemas.openxmlformats.org/officeDocument/2006/relationships/image" Target="../media/image190.wmf"/><Relationship Id="rId11" Type="http://schemas.openxmlformats.org/officeDocument/2006/relationships/oleObject" Target="../embeddings/oleObject277.bin"/><Relationship Id="rId10" Type="http://schemas.openxmlformats.org/officeDocument/2006/relationships/image" Target="../media/image189.wmf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4" Type="http://schemas.openxmlformats.org/officeDocument/2006/relationships/notesSlide" Target="../notesSlides/notesSlide8.xml"/><Relationship Id="rId83" Type="http://schemas.openxmlformats.org/officeDocument/2006/relationships/vmlDrawing" Target="../drawings/vmlDrawing17.vml"/><Relationship Id="rId82" Type="http://schemas.openxmlformats.org/officeDocument/2006/relationships/slideLayout" Target="../slideLayouts/slideLayout7.xml"/><Relationship Id="rId81" Type="http://schemas.openxmlformats.org/officeDocument/2006/relationships/image" Target="../media/image232.wmf"/><Relationship Id="rId80" Type="http://schemas.openxmlformats.org/officeDocument/2006/relationships/oleObject" Target="../embeddings/oleObject348.bin"/><Relationship Id="rId8" Type="http://schemas.openxmlformats.org/officeDocument/2006/relationships/image" Target="../media/image209.wmf"/><Relationship Id="rId79" Type="http://schemas.openxmlformats.org/officeDocument/2006/relationships/image" Target="../media/image231.wmf"/><Relationship Id="rId78" Type="http://schemas.openxmlformats.org/officeDocument/2006/relationships/oleObject" Target="../embeddings/oleObject347.bin"/><Relationship Id="rId77" Type="http://schemas.openxmlformats.org/officeDocument/2006/relationships/image" Target="../media/image70.wmf"/><Relationship Id="rId76" Type="http://schemas.openxmlformats.org/officeDocument/2006/relationships/oleObject" Target="../embeddings/oleObject346.bin"/><Relationship Id="rId75" Type="http://schemas.openxmlformats.org/officeDocument/2006/relationships/oleObject" Target="../embeddings/oleObject345.bin"/><Relationship Id="rId74" Type="http://schemas.openxmlformats.org/officeDocument/2006/relationships/oleObject" Target="../embeddings/oleObject344.bin"/><Relationship Id="rId73" Type="http://schemas.openxmlformats.org/officeDocument/2006/relationships/oleObject" Target="../embeddings/oleObject343.bin"/><Relationship Id="rId72" Type="http://schemas.openxmlformats.org/officeDocument/2006/relationships/oleObject" Target="../embeddings/oleObject342.bin"/><Relationship Id="rId71" Type="http://schemas.openxmlformats.org/officeDocument/2006/relationships/oleObject" Target="../embeddings/oleObject341.bin"/><Relationship Id="rId70" Type="http://schemas.openxmlformats.org/officeDocument/2006/relationships/oleObject" Target="../embeddings/oleObject340.bin"/><Relationship Id="rId7" Type="http://schemas.openxmlformats.org/officeDocument/2006/relationships/oleObject" Target="../embeddings/oleObject308.bin"/><Relationship Id="rId69" Type="http://schemas.openxmlformats.org/officeDocument/2006/relationships/oleObject" Target="../embeddings/oleObject339.bin"/><Relationship Id="rId68" Type="http://schemas.openxmlformats.org/officeDocument/2006/relationships/image" Target="../media/image230.wmf"/><Relationship Id="rId67" Type="http://schemas.openxmlformats.org/officeDocument/2006/relationships/oleObject" Target="../embeddings/oleObject338.bin"/><Relationship Id="rId66" Type="http://schemas.openxmlformats.org/officeDocument/2006/relationships/image" Target="../media/image206.wmf"/><Relationship Id="rId65" Type="http://schemas.openxmlformats.org/officeDocument/2006/relationships/oleObject" Target="../embeddings/oleObject337.bin"/><Relationship Id="rId64" Type="http://schemas.openxmlformats.org/officeDocument/2006/relationships/image" Target="../media/image229.wmf"/><Relationship Id="rId63" Type="http://schemas.openxmlformats.org/officeDocument/2006/relationships/oleObject" Target="../embeddings/oleObject336.bin"/><Relationship Id="rId62" Type="http://schemas.openxmlformats.org/officeDocument/2006/relationships/image" Target="../media/image228.wmf"/><Relationship Id="rId61" Type="http://schemas.openxmlformats.org/officeDocument/2006/relationships/oleObject" Target="../embeddings/oleObject335.bin"/><Relationship Id="rId60" Type="http://schemas.openxmlformats.org/officeDocument/2006/relationships/image" Target="../media/image67.wmf"/><Relationship Id="rId6" Type="http://schemas.openxmlformats.org/officeDocument/2006/relationships/image" Target="../media/image208.wmf"/><Relationship Id="rId59" Type="http://schemas.openxmlformats.org/officeDocument/2006/relationships/oleObject" Target="../embeddings/oleObject334.bin"/><Relationship Id="rId58" Type="http://schemas.openxmlformats.org/officeDocument/2006/relationships/image" Target="../media/image66.wmf"/><Relationship Id="rId57" Type="http://schemas.openxmlformats.org/officeDocument/2006/relationships/oleObject" Target="../embeddings/oleObject333.bin"/><Relationship Id="rId56" Type="http://schemas.openxmlformats.org/officeDocument/2006/relationships/image" Target="../media/image65.wmf"/><Relationship Id="rId55" Type="http://schemas.openxmlformats.org/officeDocument/2006/relationships/oleObject" Target="../embeddings/oleObject332.bin"/><Relationship Id="rId54" Type="http://schemas.openxmlformats.org/officeDocument/2006/relationships/image" Target="../media/image227.wmf"/><Relationship Id="rId53" Type="http://schemas.openxmlformats.org/officeDocument/2006/relationships/oleObject" Target="../embeddings/oleObject331.bin"/><Relationship Id="rId52" Type="http://schemas.openxmlformats.org/officeDocument/2006/relationships/image" Target="../media/image72.wmf"/><Relationship Id="rId51" Type="http://schemas.openxmlformats.org/officeDocument/2006/relationships/oleObject" Target="../embeddings/oleObject330.bin"/><Relationship Id="rId50" Type="http://schemas.openxmlformats.org/officeDocument/2006/relationships/image" Target="../media/image63.wmf"/><Relationship Id="rId5" Type="http://schemas.openxmlformats.org/officeDocument/2006/relationships/oleObject" Target="../embeddings/oleObject307.bin"/><Relationship Id="rId49" Type="http://schemas.openxmlformats.org/officeDocument/2006/relationships/oleObject" Target="../embeddings/oleObject329.bin"/><Relationship Id="rId48" Type="http://schemas.openxmlformats.org/officeDocument/2006/relationships/image" Target="../media/image196.wmf"/><Relationship Id="rId47" Type="http://schemas.openxmlformats.org/officeDocument/2006/relationships/oleObject" Target="../embeddings/oleObject328.bin"/><Relationship Id="rId46" Type="http://schemas.openxmlformats.org/officeDocument/2006/relationships/image" Target="../media/image195.wmf"/><Relationship Id="rId45" Type="http://schemas.openxmlformats.org/officeDocument/2006/relationships/oleObject" Target="../embeddings/oleObject327.bin"/><Relationship Id="rId44" Type="http://schemas.openxmlformats.org/officeDocument/2006/relationships/image" Target="../media/image226.wmf"/><Relationship Id="rId43" Type="http://schemas.openxmlformats.org/officeDocument/2006/relationships/oleObject" Target="../embeddings/oleObject326.bin"/><Relationship Id="rId42" Type="http://schemas.openxmlformats.org/officeDocument/2006/relationships/image" Target="../media/image145.wmf"/><Relationship Id="rId41" Type="http://schemas.openxmlformats.org/officeDocument/2006/relationships/oleObject" Target="../embeddings/oleObject325.bin"/><Relationship Id="rId40" Type="http://schemas.openxmlformats.org/officeDocument/2006/relationships/image" Target="../media/image225.wmf"/><Relationship Id="rId4" Type="http://schemas.openxmlformats.org/officeDocument/2006/relationships/image" Target="../media/image207.wmf"/><Relationship Id="rId39" Type="http://schemas.openxmlformats.org/officeDocument/2006/relationships/oleObject" Target="../embeddings/oleObject324.bin"/><Relationship Id="rId38" Type="http://schemas.openxmlformats.org/officeDocument/2006/relationships/image" Target="../media/image224.wmf"/><Relationship Id="rId37" Type="http://schemas.openxmlformats.org/officeDocument/2006/relationships/oleObject" Target="../embeddings/oleObject323.bin"/><Relationship Id="rId36" Type="http://schemas.openxmlformats.org/officeDocument/2006/relationships/image" Target="../media/image223.wmf"/><Relationship Id="rId35" Type="http://schemas.openxmlformats.org/officeDocument/2006/relationships/oleObject" Target="../embeddings/oleObject322.bin"/><Relationship Id="rId34" Type="http://schemas.openxmlformats.org/officeDocument/2006/relationships/image" Target="../media/image222.wmf"/><Relationship Id="rId33" Type="http://schemas.openxmlformats.org/officeDocument/2006/relationships/oleObject" Target="../embeddings/oleObject321.bin"/><Relationship Id="rId32" Type="http://schemas.openxmlformats.org/officeDocument/2006/relationships/image" Target="../media/image221.wmf"/><Relationship Id="rId31" Type="http://schemas.openxmlformats.org/officeDocument/2006/relationships/oleObject" Target="../embeddings/oleObject320.bin"/><Relationship Id="rId30" Type="http://schemas.openxmlformats.org/officeDocument/2006/relationships/image" Target="../media/image220.wmf"/><Relationship Id="rId3" Type="http://schemas.openxmlformats.org/officeDocument/2006/relationships/oleObject" Target="../embeddings/oleObject306.bin"/><Relationship Id="rId29" Type="http://schemas.openxmlformats.org/officeDocument/2006/relationships/oleObject" Target="../embeddings/oleObject319.bin"/><Relationship Id="rId28" Type="http://schemas.openxmlformats.org/officeDocument/2006/relationships/image" Target="../media/image219.wmf"/><Relationship Id="rId27" Type="http://schemas.openxmlformats.org/officeDocument/2006/relationships/oleObject" Target="../embeddings/oleObject318.bin"/><Relationship Id="rId26" Type="http://schemas.openxmlformats.org/officeDocument/2006/relationships/image" Target="../media/image218.wmf"/><Relationship Id="rId25" Type="http://schemas.openxmlformats.org/officeDocument/2006/relationships/oleObject" Target="../embeddings/oleObject317.bin"/><Relationship Id="rId24" Type="http://schemas.openxmlformats.org/officeDocument/2006/relationships/image" Target="../media/image217.wmf"/><Relationship Id="rId23" Type="http://schemas.openxmlformats.org/officeDocument/2006/relationships/oleObject" Target="../embeddings/oleObject316.bin"/><Relationship Id="rId22" Type="http://schemas.openxmlformats.org/officeDocument/2006/relationships/image" Target="../media/image216.wmf"/><Relationship Id="rId21" Type="http://schemas.openxmlformats.org/officeDocument/2006/relationships/oleObject" Target="../embeddings/oleObject315.bin"/><Relationship Id="rId20" Type="http://schemas.openxmlformats.org/officeDocument/2006/relationships/image" Target="../media/image21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14.bin"/><Relationship Id="rId18" Type="http://schemas.openxmlformats.org/officeDocument/2006/relationships/image" Target="../media/image214.wmf"/><Relationship Id="rId17" Type="http://schemas.openxmlformats.org/officeDocument/2006/relationships/oleObject" Target="../embeddings/oleObject313.bin"/><Relationship Id="rId16" Type="http://schemas.openxmlformats.org/officeDocument/2006/relationships/image" Target="../media/image213.wmf"/><Relationship Id="rId15" Type="http://schemas.openxmlformats.org/officeDocument/2006/relationships/oleObject" Target="../embeddings/oleObject312.bin"/><Relationship Id="rId14" Type="http://schemas.openxmlformats.org/officeDocument/2006/relationships/image" Target="../media/image212.w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210.wmf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233.wmf"/><Relationship Id="rId37" Type="http://schemas.openxmlformats.org/officeDocument/2006/relationships/notesSlide" Target="../notesSlides/notesSlide9.xml"/><Relationship Id="rId36" Type="http://schemas.openxmlformats.org/officeDocument/2006/relationships/vmlDrawing" Target="../drawings/vmlDrawing18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36.wmf"/><Relationship Id="rId33" Type="http://schemas.openxmlformats.org/officeDocument/2006/relationships/oleObject" Target="../embeddings/oleObject366.bin"/><Relationship Id="rId32" Type="http://schemas.openxmlformats.org/officeDocument/2006/relationships/image" Target="../media/image67.wmf"/><Relationship Id="rId31" Type="http://schemas.openxmlformats.org/officeDocument/2006/relationships/oleObject" Target="../embeddings/oleObject365.bin"/><Relationship Id="rId30" Type="http://schemas.openxmlformats.org/officeDocument/2006/relationships/oleObject" Target="../embeddings/oleObject364.bin"/><Relationship Id="rId3" Type="http://schemas.openxmlformats.org/officeDocument/2006/relationships/oleObject" Target="../embeddings/oleObject349.bin"/><Relationship Id="rId29" Type="http://schemas.openxmlformats.org/officeDocument/2006/relationships/oleObject" Target="../embeddings/oleObject363.bin"/><Relationship Id="rId28" Type="http://schemas.openxmlformats.org/officeDocument/2006/relationships/image" Target="../media/image63.wmf"/><Relationship Id="rId27" Type="http://schemas.openxmlformats.org/officeDocument/2006/relationships/oleObject" Target="../embeddings/oleObject362.bin"/><Relationship Id="rId26" Type="http://schemas.openxmlformats.org/officeDocument/2006/relationships/image" Target="../media/image235.wmf"/><Relationship Id="rId25" Type="http://schemas.openxmlformats.org/officeDocument/2006/relationships/oleObject" Target="../embeddings/oleObject361.bin"/><Relationship Id="rId24" Type="http://schemas.openxmlformats.org/officeDocument/2006/relationships/oleObject" Target="../embeddings/oleObject360.bin"/><Relationship Id="rId23" Type="http://schemas.openxmlformats.org/officeDocument/2006/relationships/oleObject" Target="../embeddings/oleObject359.bin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358.bin"/><Relationship Id="rId20" Type="http://schemas.openxmlformats.org/officeDocument/2006/relationships/image" Target="../media/image7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57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356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355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234.w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209.wmf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0.bin"/><Relationship Id="rId8" Type="http://schemas.openxmlformats.org/officeDocument/2006/relationships/image" Target="../media/image239.wmf"/><Relationship Id="rId7" Type="http://schemas.openxmlformats.org/officeDocument/2006/relationships/oleObject" Target="../embeddings/oleObject369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237.wmf"/><Relationship Id="rId38" Type="http://schemas.openxmlformats.org/officeDocument/2006/relationships/notesSlide" Target="../notesSlides/notesSlide10.xml"/><Relationship Id="rId37" Type="http://schemas.openxmlformats.org/officeDocument/2006/relationships/vmlDrawing" Target="../drawings/vmlDrawing19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245.wmf"/><Relationship Id="rId34" Type="http://schemas.openxmlformats.org/officeDocument/2006/relationships/oleObject" Target="../embeddings/oleObject383.bin"/><Relationship Id="rId33" Type="http://schemas.openxmlformats.org/officeDocument/2006/relationships/image" Target="../media/image141.wmf"/><Relationship Id="rId32" Type="http://schemas.openxmlformats.org/officeDocument/2006/relationships/oleObject" Target="../embeddings/oleObject382.bin"/><Relationship Id="rId31" Type="http://schemas.openxmlformats.org/officeDocument/2006/relationships/image" Target="../media/image63.wmf"/><Relationship Id="rId30" Type="http://schemas.openxmlformats.org/officeDocument/2006/relationships/oleObject" Target="../embeddings/oleObject381.bin"/><Relationship Id="rId3" Type="http://schemas.openxmlformats.org/officeDocument/2006/relationships/oleObject" Target="../embeddings/oleObject367.bin"/><Relationship Id="rId29" Type="http://schemas.openxmlformats.org/officeDocument/2006/relationships/image" Target="../media/image244.wmf"/><Relationship Id="rId28" Type="http://schemas.openxmlformats.org/officeDocument/2006/relationships/oleObject" Target="../embeddings/oleObject380.bin"/><Relationship Id="rId27" Type="http://schemas.openxmlformats.org/officeDocument/2006/relationships/image" Target="../media/image70.wmf"/><Relationship Id="rId26" Type="http://schemas.openxmlformats.org/officeDocument/2006/relationships/oleObject" Target="../embeddings/oleObject379.bin"/><Relationship Id="rId25" Type="http://schemas.openxmlformats.org/officeDocument/2006/relationships/oleObject" Target="../embeddings/oleObject378.bin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377.bin"/><Relationship Id="rId22" Type="http://schemas.openxmlformats.org/officeDocument/2006/relationships/image" Target="../media/image243.wmf"/><Relationship Id="rId21" Type="http://schemas.openxmlformats.org/officeDocument/2006/relationships/oleObject" Target="../embeddings/oleObject376.bin"/><Relationship Id="rId20" Type="http://schemas.openxmlformats.org/officeDocument/2006/relationships/image" Target="../media/image24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75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374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373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372.bin"/><Relationship Id="rId12" Type="http://schemas.openxmlformats.org/officeDocument/2006/relationships/image" Target="../media/image241.wmf"/><Relationship Id="rId11" Type="http://schemas.openxmlformats.org/officeDocument/2006/relationships/oleObject" Target="../embeddings/oleObject371.bin"/><Relationship Id="rId10" Type="http://schemas.openxmlformats.org/officeDocument/2006/relationships/image" Target="../media/image240.wmf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5.bin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1.png"/><Relationship Id="rId19" Type="http://schemas.openxmlformats.org/officeDocument/2006/relationships/image" Target="../media/image17.wmf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7.bin"/><Relationship Id="rId8" Type="http://schemas.openxmlformats.org/officeDocument/2006/relationships/image" Target="../media/image248.wmf"/><Relationship Id="rId7" Type="http://schemas.openxmlformats.org/officeDocument/2006/relationships/oleObject" Target="../embeddings/oleObject386.bin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384.bin"/><Relationship Id="rId2" Type="http://schemas.openxmlformats.org/officeDocument/2006/relationships/image" Target="../media/image4.png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389.bin"/><Relationship Id="rId12" Type="http://schemas.openxmlformats.org/officeDocument/2006/relationships/image" Target="../media/image250.wmf"/><Relationship Id="rId11" Type="http://schemas.openxmlformats.org/officeDocument/2006/relationships/oleObject" Target="../embeddings/oleObject388.bin"/><Relationship Id="rId10" Type="http://schemas.openxmlformats.org/officeDocument/2006/relationships/image" Target="../media/image24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3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392.bin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390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56.wmf"/><Relationship Id="rId13" Type="http://schemas.openxmlformats.org/officeDocument/2006/relationships/oleObject" Target="../embeddings/oleObject395.bin"/><Relationship Id="rId12" Type="http://schemas.openxmlformats.org/officeDocument/2006/relationships/image" Target="../media/image255.wmf"/><Relationship Id="rId11" Type="http://schemas.openxmlformats.org/officeDocument/2006/relationships/oleObject" Target="../embeddings/oleObject394.bin"/><Relationship Id="rId10" Type="http://schemas.openxmlformats.org/officeDocument/2006/relationships/image" Target="../media/image254.wmf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9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398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396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56.wmf"/><Relationship Id="rId13" Type="http://schemas.openxmlformats.org/officeDocument/2006/relationships/oleObject" Target="../embeddings/oleObject401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400.bin"/><Relationship Id="rId10" Type="http://schemas.openxmlformats.org/officeDocument/2006/relationships/image" Target="../media/image260.wmf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5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404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403.bin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402.bin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69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410.bin"/><Relationship Id="rId18" Type="http://schemas.openxmlformats.org/officeDocument/2006/relationships/image" Target="../media/image268.wmf"/><Relationship Id="rId17" Type="http://schemas.openxmlformats.org/officeDocument/2006/relationships/oleObject" Target="../embeddings/oleObject409.bin"/><Relationship Id="rId16" Type="http://schemas.openxmlformats.org/officeDocument/2006/relationships/image" Target="../media/image267.wmf"/><Relationship Id="rId15" Type="http://schemas.openxmlformats.org/officeDocument/2006/relationships/oleObject" Target="../embeddings/oleObject408.bin"/><Relationship Id="rId14" Type="http://schemas.openxmlformats.org/officeDocument/2006/relationships/image" Target="../media/image266.wmf"/><Relationship Id="rId13" Type="http://schemas.openxmlformats.org/officeDocument/2006/relationships/oleObject" Target="../embeddings/oleObject407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406.bin"/><Relationship Id="rId10" Type="http://schemas.openxmlformats.org/officeDocument/2006/relationships/image" Target="../media/image264.wmf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5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414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413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412.bin"/><Relationship Id="rId24" Type="http://schemas.openxmlformats.org/officeDocument/2006/relationships/vmlDrawing" Target="../drawings/vmlDrawing25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78.wmf"/><Relationship Id="rId21" Type="http://schemas.openxmlformats.org/officeDocument/2006/relationships/oleObject" Target="../embeddings/oleObject421.bin"/><Relationship Id="rId20" Type="http://schemas.openxmlformats.org/officeDocument/2006/relationships/image" Target="../media/image256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420.bin"/><Relationship Id="rId18" Type="http://schemas.openxmlformats.org/officeDocument/2006/relationships/image" Target="../media/image277.wmf"/><Relationship Id="rId17" Type="http://schemas.openxmlformats.org/officeDocument/2006/relationships/oleObject" Target="../embeddings/oleObject419.bin"/><Relationship Id="rId16" Type="http://schemas.openxmlformats.org/officeDocument/2006/relationships/image" Target="../media/image276.wmf"/><Relationship Id="rId15" Type="http://schemas.openxmlformats.org/officeDocument/2006/relationships/oleObject" Target="../embeddings/oleObject418.bin"/><Relationship Id="rId14" Type="http://schemas.openxmlformats.org/officeDocument/2006/relationships/image" Target="../media/image275.wmf"/><Relationship Id="rId13" Type="http://schemas.openxmlformats.org/officeDocument/2006/relationships/oleObject" Target="../embeddings/oleObject417.bin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416.bin"/><Relationship Id="rId10" Type="http://schemas.openxmlformats.org/officeDocument/2006/relationships/image" Target="../media/image273.wmf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8.wmf"/><Relationship Id="rId8" Type="http://schemas.openxmlformats.org/officeDocument/2006/relationships/oleObject" Target="../embeddings/oleObject424.bin"/><Relationship Id="rId7" Type="http://schemas.openxmlformats.org/officeDocument/2006/relationships/image" Target="../media/image9.png"/><Relationship Id="rId6" Type="http://schemas.openxmlformats.org/officeDocument/2006/relationships/image" Target="../media/image280.wmf"/><Relationship Id="rId5" Type="http://schemas.openxmlformats.org/officeDocument/2006/relationships/oleObject" Target="../embeddings/oleObject423.bin"/><Relationship Id="rId4" Type="http://schemas.openxmlformats.org/officeDocument/2006/relationships/image" Target="../media/image279.wmf"/><Relationship Id="rId3" Type="http://schemas.openxmlformats.org/officeDocument/2006/relationships/oleObject" Target="../embeddings/oleObject422.bin"/><Relationship Id="rId21" Type="http://schemas.openxmlformats.org/officeDocument/2006/relationships/vmlDrawing" Target="../drawings/vmlDrawing26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9" Type="http://schemas.openxmlformats.org/officeDocument/2006/relationships/image" Target="../media/image277.wmf"/><Relationship Id="rId18" Type="http://schemas.openxmlformats.org/officeDocument/2006/relationships/oleObject" Target="../embeddings/oleObject429.bin"/><Relationship Id="rId17" Type="http://schemas.openxmlformats.org/officeDocument/2006/relationships/image" Target="../media/image276.wmf"/><Relationship Id="rId16" Type="http://schemas.openxmlformats.org/officeDocument/2006/relationships/oleObject" Target="../embeddings/oleObject428.bin"/><Relationship Id="rId15" Type="http://schemas.openxmlformats.org/officeDocument/2006/relationships/image" Target="../media/image275.wmf"/><Relationship Id="rId14" Type="http://schemas.openxmlformats.org/officeDocument/2006/relationships/oleObject" Target="../embeddings/oleObject427.bin"/><Relationship Id="rId13" Type="http://schemas.openxmlformats.org/officeDocument/2006/relationships/image" Target="../media/image274.wmf"/><Relationship Id="rId12" Type="http://schemas.openxmlformats.org/officeDocument/2006/relationships/oleObject" Target="../embeddings/oleObject426.bin"/><Relationship Id="rId11" Type="http://schemas.openxmlformats.org/officeDocument/2006/relationships/image" Target="../media/image281.wmf"/><Relationship Id="rId10" Type="http://schemas.openxmlformats.org/officeDocument/2006/relationships/oleObject" Target="../embeddings/oleObject425.bin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284.wmf"/><Relationship Id="rId7" Type="http://schemas.openxmlformats.org/officeDocument/2006/relationships/oleObject" Target="../embeddings/oleObject432.bin"/><Relationship Id="rId6" Type="http://schemas.openxmlformats.org/officeDocument/2006/relationships/image" Target="../media/image283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282.wmf"/><Relationship Id="rId3" Type="http://schemas.openxmlformats.org/officeDocument/2006/relationships/oleObject" Target="../embeddings/oleObject430.bin"/><Relationship Id="rId27" Type="http://schemas.openxmlformats.org/officeDocument/2006/relationships/vmlDrawing" Target="../drawings/vmlDrawing27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77.wmf"/><Relationship Id="rId24" Type="http://schemas.openxmlformats.org/officeDocument/2006/relationships/oleObject" Target="../embeddings/oleObject440.bin"/><Relationship Id="rId23" Type="http://schemas.openxmlformats.org/officeDocument/2006/relationships/image" Target="../media/image276.wmf"/><Relationship Id="rId22" Type="http://schemas.openxmlformats.org/officeDocument/2006/relationships/oleObject" Target="../embeddings/oleObject439.bin"/><Relationship Id="rId21" Type="http://schemas.openxmlformats.org/officeDocument/2006/relationships/image" Target="../media/image275.wmf"/><Relationship Id="rId20" Type="http://schemas.openxmlformats.org/officeDocument/2006/relationships/oleObject" Target="../embeddings/oleObject438.bin"/><Relationship Id="rId2" Type="http://schemas.openxmlformats.org/officeDocument/2006/relationships/image" Target="../media/image4.png"/><Relationship Id="rId19" Type="http://schemas.openxmlformats.org/officeDocument/2006/relationships/image" Target="../media/image274.wmf"/><Relationship Id="rId18" Type="http://schemas.openxmlformats.org/officeDocument/2006/relationships/oleObject" Target="../embeddings/oleObject437.bin"/><Relationship Id="rId17" Type="http://schemas.openxmlformats.org/officeDocument/2006/relationships/image" Target="../media/image278.wmf"/><Relationship Id="rId16" Type="http://schemas.openxmlformats.org/officeDocument/2006/relationships/oleObject" Target="../embeddings/oleObject436.bin"/><Relationship Id="rId15" Type="http://schemas.openxmlformats.org/officeDocument/2006/relationships/image" Target="../media/image287.wmf"/><Relationship Id="rId14" Type="http://schemas.openxmlformats.org/officeDocument/2006/relationships/oleObject" Target="../embeddings/oleObject435.bin"/><Relationship Id="rId13" Type="http://schemas.openxmlformats.org/officeDocument/2006/relationships/image" Target="../media/image286.wmf"/><Relationship Id="rId12" Type="http://schemas.openxmlformats.org/officeDocument/2006/relationships/oleObject" Target="../embeddings/oleObject434.bin"/><Relationship Id="rId11" Type="http://schemas.openxmlformats.org/officeDocument/2006/relationships/image" Target="../media/image285.wmf"/><Relationship Id="rId10" Type="http://schemas.openxmlformats.org/officeDocument/2006/relationships/oleObject" Target="../embeddings/oleObject433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4.bin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443.bin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442.bin"/><Relationship Id="rId40" Type="http://schemas.openxmlformats.org/officeDocument/2006/relationships/vmlDrawing" Target="../drawings/vmlDrawing28.vml"/><Relationship Id="rId4" Type="http://schemas.openxmlformats.org/officeDocument/2006/relationships/image" Target="../media/image288.wmf"/><Relationship Id="rId39" Type="http://schemas.openxmlformats.org/officeDocument/2006/relationships/slideLayout" Target="../slideLayouts/slideLayout2.xml"/><Relationship Id="rId38" Type="http://schemas.openxmlformats.org/officeDocument/2006/relationships/oleObject" Target="../embeddings/oleObject458.bin"/><Relationship Id="rId37" Type="http://schemas.openxmlformats.org/officeDocument/2006/relationships/image" Target="../media/image9.png"/><Relationship Id="rId36" Type="http://schemas.openxmlformats.org/officeDocument/2006/relationships/image" Target="../media/image267.wmf"/><Relationship Id="rId35" Type="http://schemas.openxmlformats.org/officeDocument/2006/relationships/oleObject" Target="../embeddings/oleObject457.bin"/><Relationship Id="rId34" Type="http://schemas.openxmlformats.org/officeDocument/2006/relationships/image" Target="../media/image299.wmf"/><Relationship Id="rId33" Type="http://schemas.openxmlformats.org/officeDocument/2006/relationships/oleObject" Target="../embeddings/oleObject456.bin"/><Relationship Id="rId32" Type="http://schemas.openxmlformats.org/officeDocument/2006/relationships/image" Target="../media/image298.wmf"/><Relationship Id="rId31" Type="http://schemas.openxmlformats.org/officeDocument/2006/relationships/oleObject" Target="../embeddings/oleObject455.bin"/><Relationship Id="rId30" Type="http://schemas.openxmlformats.org/officeDocument/2006/relationships/image" Target="../media/image297.wmf"/><Relationship Id="rId3" Type="http://schemas.openxmlformats.org/officeDocument/2006/relationships/oleObject" Target="../embeddings/oleObject441.bin"/><Relationship Id="rId29" Type="http://schemas.openxmlformats.org/officeDocument/2006/relationships/oleObject" Target="../embeddings/oleObject454.bin"/><Relationship Id="rId28" Type="http://schemas.openxmlformats.org/officeDocument/2006/relationships/image" Target="../media/image296.wmf"/><Relationship Id="rId27" Type="http://schemas.openxmlformats.org/officeDocument/2006/relationships/oleObject" Target="../embeddings/oleObject453.bin"/><Relationship Id="rId26" Type="http://schemas.openxmlformats.org/officeDocument/2006/relationships/image" Target="../media/image295.wmf"/><Relationship Id="rId25" Type="http://schemas.openxmlformats.org/officeDocument/2006/relationships/oleObject" Target="../embeddings/oleObject452.bin"/><Relationship Id="rId24" Type="http://schemas.openxmlformats.org/officeDocument/2006/relationships/image" Target="../media/image294.wmf"/><Relationship Id="rId23" Type="http://schemas.openxmlformats.org/officeDocument/2006/relationships/oleObject" Target="../embeddings/oleObject451.bin"/><Relationship Id="rId22" Type="http://schemas.openxmlformats.org/officeDocument/2006/relationships/image" Target="../media/image293.wmf"/><Relationship Id="rId21" Type="http://schemas.openxmlformats.org/officeDocument/2006/relationships/oleObject" Target="../embeddings/oleObject450.bin"/><Relationship Id="rId20" Type="http://schemas.openxmlformats.org/officeDocument/2006/relationships/image" Target="../media/image292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449.bin"/><Relationship Id="rId18" Type="http://schemas.openxmlformats.org/officeDocument/2006/relationships/image" Target="../media/image291.wmf"/><Relationship Id="rId17" Type="http://schemas.openxmlformats.org/officeDocument/2006/relationships/oleObject" Target="../embeddings/oleObject448.bin"/><Relationship Id="rId16" Type="http://schemas.openxmlformats.org/officeDocument/2006/relationships/image" Target="../media/image290.wmf"/><Relationship Id="rId15" Type="http://schemas.openxmlformats.org/officeDocument/2006/relationships/oleObject" Target="../embeddings/oleObject447.bin"/><Relationship Id="rId14" Type="http://schemas.openxmlformats.org/officeDocument/2006/relationships/image" Target="../media/image277.wmf"/><Relationship Id="rId13" Type="http://schemas.openxmlformats.org/officeDocument/2006/relationships/oleObject" Target="../embeddings/oleObject446.bin"/><Relationship Id="rId12" Type="http://schemas.openxmlformats.org/officeDocument/2006/relationships/image" Target="../media/image276.wmf"/><Relationship Id="rId11" Type="http://schemas.openxmlformats.org/officeDocument/2006/relationships/oleObject" Target="../embeddings/oleObject445.bin"/><Relationship Id="rId10" Type="http://schemas.openxmlformats.org/officeDocument/2006/relationships/image" Target="../media/image275.wmf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2.bin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461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460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459.bin"/><Relationship Id="rId2" Type="http://schemas.openxmlformats.org/officeDocument/2006/relationships/image" Target="../media/image4.png"/><Relationship Id="rId19" Type="http://schemas.openxmlformats.org/officeDocument/2006/relationships/vmlDrawing" Target="../drawings/vmlDrawing29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05.png"/><Relationship Id="rId16" Type="http://schemas.openxmlformats.org/officeDocument/2006/relationships/image" Target="../media/image304.png"/><Relationship Id="rId15" Type="http://schemas.openxmlformats.org/officeDocument/2006/relationships/oleObject" Target="../embeddings/oleObject466.bin"/><Relationship Id="rId14" Type="http://schemas.openxmlformats.org/officeDocument/2006/relationships/image" Target="../media/image303.emf"/><Relationship Id="rId13" Type="http://schemas.openxmlformats.org/officeDocument/2006/relationships/oleObject" Target="../embeddings/oleObject465.bin"/><Relationship Id="rId12" Type="http://schemas.openxmlformats.org/officeDocument/2006/relationships/image" Target="../media/image302.emf"/><Relationship Id="rId11" Type="http://schemas.openxmlformats.org/officeDocument/2006/relationships/oleObject" Target="../embeddings/oleObject464.bin"/><Relationship Id="rId10" Type="http://schemas.openxmlformats.org/officeDocument/2006/relationships/oleObject" Target="../embeddings/oleObject463.bin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png"/><Relationship Id="rId8" Type="http://schemas.openxmlformats.org/officeDocument/2006/relationships/image" Target="../media/image305.png"/><Relationship Id="rId7" Type="http://schemas.openxmlformats.org/officeDocument/2006/relationships/oleObject" Target="../embeddings/oleObject469.bin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468.bin"/><Relationship Id="rId4" Type="http://schemas.openxmlformats.org/officeDocument/2006/relationships/image" Target="../media/image302.emf"/><Relationship Id="rId3" Type="http://schemas.openxmlformats.org/officeDocument/2006/relationships/oleObject" Target="../embeddings/oleObject467.bin"/><Relationship Id="rId2" Type="http://schemas.openxmlformats.org/officeDocument/2006/relationships/image" Target="../media/image4.png"/><Relationship Id="rId13" Type="http://schemas.openxmlformats.org/officeDocument/2006/relationships/vmlDrawing" Target="../drawings/vmlDrawing30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08.png"/><Relationship Id="rId10" Type="http://schemas.openxmlformats.org/officeDocument/2006/relationships/image" Target="../media/image307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4.bin"/><Relationship Id="rId8" Type="http://schemas.openxmlformats.org/officeDocument/2006/relationships/oleObject" Target="../embeddings/oleObject473.bin"/><Relationship Id="rId7" Type="http://schemas.openxmlformats.org/officeDocument/2006/relationships/oleObject" Target="../embeddings/oleObject472.bin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471.bin"/><Relationship Id="rId4" Type="http://schemas.openxmlformats.org/officeDocument/2006/relationships/image" Target="../media/image302.emf"/><Relationship Id="rId3" Type="http://schemas.openxmlformats.org/officeDocument/2006/relationships/oleObject" Target="../embeddings/oleObject470.bin"/><Relationship Id="rId2" Type="http://schemas.openxmlformats.org/officeDocument/2006/relationships/image" Target="../media/image4.png"/><Relationship Id="rId17" Type="http://schemas.openxmlformats.org/officeDocument/2006/relationships/vmlDrawing" Target="../drawings/vmlDrawing3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10.png"/><Relationship Id="rId14" Type="http://schemas.openxmlformats.org/officeDocument/2006/relationships/image" Target="../media/image267.wmf"/><Relationship Id="rId13" Type="http://schemas.openxmlformats.org/officeDocument/2006/relationships/oleObject" Target="../embeddings/oleObject475.bin"/><Relationship Id="rId12" Type="http://schemas.openxmlformats.org/officeDocument/2006/relationships/image" Target="../media/image309.png"/><Relationship Id="rId11" Type="http://schemas.openxmlformats.org/officeDocument/2006/relationships/image" Target="../media/image308.png"/><Relationship Id="rId10" Type="http://schemas.openxmlformats.org/officeDocument/2006/relationships/image" Target="../media/image268.wmf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2.png"/><Relationship Id="rId8" Type="http://schemas.openxmlformats.org/officeDocument/2006/relationships/image" Target="../media/image311.png"/><Relationship Id="rId7" Type="http://schemas.openxmlformats.org/officeDocument/2006/relationships/oleObject" Target="../embeddings/oleObject478.bin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477.bin"/><Relationship Id="rId4" Type="http://schemas.openxmlformats.org/officeDocument/2006/relationships/image" Target="../media/image302.emf"/><Relationship Id="rId3" Type="http://schemas.openxmlformats.org/officeDocument/2006/relationships/oleObject" Target="../embeddings/oleObject476.bin"/><Relationship Id="rId2" Type="http://schemas.openxmlformats.org/officeDocument/2006/relationships/image" Target="../media/image4.png"/><Relationship Id="rId13" Type="http://schemas.openxmlformats.org/officeDocument/2006/relationships/vmlDrawing" Target="../drawings/vmlDrawing3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4.png"/><Relationship Id="rId10" Type="http://schemas.openxmlformats.org/officeDocument/2006/relationships/image" Target="../media/image313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1.wmf"/><Relationship Id="rId8" Type="http://schemas.openxmlformats.org/officeDocument/2006/relationships/oleObject" Target="../embeddings/oleObject482.bin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302.emf"/><Relationship Id="rId3" Type="http://schemas.openxmlformats.org/officeDocument/2006/relationships/oleObject" Target="../embeddings/oleObject479.bin"/><Relationship Id="rId2" Type="http://schemas.openxmlformats.org/officeDocument/2006/relationships/image" Target="../media/image4.png"/><Relationship Id="rId15" Type="http://schemas.openxmlformats.org/officeDocument/2006/relationships/vmlDrawing" Target="../drawings/vmlDrawing3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17.png"/><Relationship Id="rId12" Type="http://schemas.openxmlformats.org/officeDocument/2006/relationships/image" Target="../media/image316.png"/><Relationship Id="rId11" Type="http://schemas.openxmlformats.org/officeDocument/2006/relationships/image" Target="../media/image315.emf"/><Relationship Id="rId10" Type="http://schemas.openxmlformats.org/officeDocument/2006/relationships/oleObject" Target="../embeddings/oleObject483.bin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7.bin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486.bin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485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484.bin"/><Relationship Id="rId2" Type="http://schemas.openxmlformats.org/officeDocument/2006/relationships/image" Target="../media/image4.png"/><Relationship Id="rId19" Type="http://schemas.openxmlformats.org/officeDocument/2006/relationships/vmlDrawing" Target="../drawings/vmlDrawing34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23.wmf"/><Relationship Id="rId16" Type="http://schemas.openxmlformats.org/officeDocument/2006/relationships/oleObject" Target="../embeddings/oleObject492.bin"/><Relationship Id="rId15" Type="http://schemas.openxmlformats.org/officeDocument/2006/relationships/image" Target="../media/image322.wmf"/><Relationship Id="rId14" Type="http://schemas.openxmlformats.org/officeDocument/2006/relationships/oleObject" Target="../embeddings/oleObject491.bin"/><Relationship Id="rId13" Type="http://schemas.openxmlformats.org/officeDocument/2006/relationships/image" Target="../media/image321.wmf"/><Relationship Id="rId12" Type="http://schemas.openxmlformats.org/officeDocument/2006/relationships/oleObject" Target="../embeddings/oleObject490.bin"/><Relationship Id="rId11" Type="http://schemas.openxmlformats.org/officeDocument/2006/relationships/oleObject" Target="../embeddings/oleObject489.bin"/><Relationship Id="rId10" Type="http://schemas.openxmlformats.org/officeDocument/2006/relationships/oleObject" Target="../embeddings/oleObject488.bin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25.png"/><Relationship Id="rId4" Type="http://schemas.openxmlformats.org/officeDocument/2006/relationships/image" Target="../media/image324.wmf"/><Relationship Id="rId3" Type="http://schemas.openxmlformats.org/officeDocument/2006/relationships/oleObject" Target="../embeddings/oleObject493.bin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7.bin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496.bin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495.bin"/><Relationship Id="rId4" Type="http://schemas.openxmlformats.org/officeDocument/2006/relationships/image" Target="../media/image324.wmf"/><Relationship Id="rId3" Type="http://schemas.openxmlformats.org/officeDocument/2006/relationships/oleObject" Target="../embeddings/oleObject494.bin"/><Relationship Id="rId28" Type="http://schemas.openxmlformats.org/officeDocument/2006/relationships/vmlDrawing" Target="../drawings/vmlDrawing36.vml"/><Relationship Id="rId27" Type="http://schemas.openxmlformats.org/officeDocument/2006/relationships/slideLayout" Target="../slideLayouts/slideLayout12.xml"/><Relationship Id="rId26" Type="http://schemas.openxmlformats.org/officeDocument/2006/relationships/image" Target="../media/image336.wmf"/><Relationship Id="rId25" Type="http://schemas.openxmlformats.org/officeDocument/2006/relationships/oleObject" Target="../embeddings/oleObject505.bin"/><Relationship Id="rId24" Type="http://schemas.openxmlformats.org/officeDocument/2006/relationships/image" Target="../media/image335.wmf"/><Relationship Id="rId23" Type="http://schemas.openxmlformats.org/officeDocument/2006/relationships/oleObject" Target="../embeddings/oleObject504.bin"/><Relationship Id="rId22" Type="http://schemas.openxmlformats.org/officeDocument/2006/relationships/image" Target="../media/image334.wmf"/><Relationship Id="rId21" Type="http://schemas.openxmlformats.org/officeDocument/2006/relationships/oleObject" Target="../embeddings/oleObject503.bin"/><Relationship Id="rId20" Type="http://schemas.openxmlformats.org/officeDocument/2006/relationships/image" Target="../media/image333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502.bin"/><Relationship Id="rId18" Type="http://schemas.openxmlformats.org/officeDocument/2006/relationships/image" Target="../media/image332.wmf"/><Relationship Id="rId17" Type="http://schemas.openxmlformats.org/officeDocument/2006/relationships/oleObject" Target="../embeddings/oleObject501.bin"/><Relationship Id="rId16" Type="http://schemas.openxmlformats.org/officeDocument/2006/relationships/image" Target="../media/image331.wmf"/><Relationship Id="rId15" Type="http://schemas.openxmlformats.org/officeDocument/2006/relationships/oleObject" Target="../embeddings/oleObject500.bin"/><Relationship Id="rId14" Type="http://schemas.openxmlformats.org/officeDocument/2006/relationships/image" Target="../media/image330.wmf"/><Relationship Id="rId13" Type="http://schemas.openxmlformats.org/officeDocument/2006/relationships/oleObject" Target="../embeddings/oleObject499.bin"/><Relationship Id="rId12" Type="http://schemas.openxmlformats.org/officeDocument/2006/relationships/image" Target="../media/image329.wmf"/><Relationship Id="rId11" Type="http://schemas.openxmlformats.org/officeDocument/2006/relationships/oleObject" Target="../embeddings/oleObject498.bin"/><Relationship Id="rId10" Type="http://schemas.openxmlformats.org/officeDocument/2006/relationships/image" Target="../media/image328.wm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9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508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506.bin"/><Relationship Id="rId2" Type="http://schemas.openxmlformats.org/officeDocument/2006/relationships/image" Target="../media/image4.png"/><Relationship Id="rId19" Type="http://schemas.openxmlformats.org/officeDocument/2006/relationships/vmlDrawing" Target="../drawings/vmlDrawing37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41.png"/><Relationship Id="rId16" Type="http://schemas.openxmlformats.org/officeDocument/2006/relationships/oleObject" Target="../embeddings/oleObject513.bin"/><Relationship Id="rId15" Type="http://schemas.openxmlformats.org/officeDocument/2006/relationships/image" Target="../media/image324.wmf"/><Relationship Id="rId14" Type="http://schemas.openxmlformats.org/officeDocument/2006/relationships/oleObject" Target="../embeddings/oleObject512.bin"/><Relationship Id="rId13" Type="http://schemas.openxmlformats.org/officeDocument/2006/relationships/oleObject" Target="../embeddings/oleObject511.bin"/><Relationship Id="rId12" Type="http://schemas.openxmlformats.org/officeDocument/2006/relationships/image" Target="../media/image340.wmf"/><Relationship Id="rId11" Type="http://schemas.openxmlformats.org/officeDocument/2006/relationships/oleObject" Target="../embeddings/oleObject510.bin"/><Relationship Id="rId10" Type="http://schemas.openxmlformats.org/officeDocument/2006/relationships/image" Target="../media/image336.wmf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7.bin"/><Relationship Id="rId8" Type="http://schemas.openxmlformats.org/officeDocument/2006/relationships/image" Target="../media/image336.wmf"/><Relationship Id="rId7" Type="http://schemas.openxmlformats.org/officeDocument/2006/relationships/oleObject" Target="../embeddings/oleObject516.bin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515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514.bin"/><Relationship Id="rId2" Type="http://schemas.openxmlformats.org/officeDocument/2006/relationships/image" Target="../media/image4.png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340.wmf"/><Relationship Id="rId15" Type="http://schemas.openxmlformats.org/officeDocument/2006/relationships/oleObject" Target="../embeddings/oleObject521.bin"/><Relationship Id="rId14" Type="http://schemas.openxmlformats.org/officeDocument/2006/relationships/oleObject" Target="../embeddings/oleObject520.bin"/><Relationship Id="rId13" Type="http://schemas.openxmlformats.org/officeDocument/2006/relationships/oleObject" Target="../embeddings/oleObject519.bin"/><Relationship Id="rId12" Type="http://schemas.openxmlformats.org/officeDocument/2006/relationships/image" Target="../media/image345.wmf"/><Relationship Id="rId11" Type="http://schemas.openxmlformats.org/officeDocument/2006/relationships/oleObject" Target="../embeddings/oleObject518.bin"/><Relationship Id="rId10" Type="http://schemas.openxmlformats.org/officeDocument/2006/relationships/image" Target="../media/image344.wmf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5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524.bin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523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522.bin"/><Relationship Id="rId27" Type="http://schemas.openxmlformats.org/officeDocument/2006/relationships/vmlDrawing" Target="../drawings/vmlDrawing39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340.wmf"/><Relationship Id="rId24" Type="http://schemas.openxmlformats.org/officeDocument/2006/relationships/oleObject" Target="../embeddings/oleObject532.bin"/><Relationship Id="rId23" Type="http://schemas.openxmlformats.org/officeDocument/2006/relationships/image" Target="../media/image336.wmf"/><Relationship Id="rId22" Type="http://schemas.openxmlformats.org/officeDocument/2006/relationships/oleObject" Target="../embeddings/oleObject531.bin"/><Relationship Id="rId21" Type="http://schemas.openxmlformats.org/officeDocument/2006/relationships/image" Target="../media/image355.wmf"/><Relationship Id="rId20" Type="http://schemas.openxmlformats.org/officeDocument/2006/relationships/oleObject" Target="../embeddings/oleObject530.bin"/><Relationship Id="rId2" Type="http://schemas.openxmlformats.org/officeDocument/2006/relationships/image" Target="../media/image4.png"/><Relationship Id="rId19" Type="http://schemas.openxmlformats.org/officeDocument/2006/relationships/image" Target="../media/image354.wmf"/><Relationship Id="rId18" Type="http://schemas.openxmlformats.org/officeDocument/2006/relationships/oleObject" Target="../embeddings/oleObject529.bin"/><Relationship Id="rId17" Type="http://schemas.openxmlformats.org/officeDocument/2006/relationships/image" Target="../media/image353.wmf"/><Relationship Id="rId16" Type="http://schemas.openxmlformats.org/officeDocument/2006/relationships/oleObject" Target="../embeddings/oleObject528.bin"/><Relationship Id="rId15" Type="http://schemas.openxmlformats.org/officeDocument/2006/relationships/image" Target="../media/image352.wmf"/><Relationship Id="rId14" Type="http://schemas.openxmlformats.org/officeDocument/2006/relationships/oleObject" Target="../embeddings/oleObject527.bin"/><Relationship Id="rId13" Type="http://schemas.openxmlformats.org/officeDocument/2006/relationships/image" Target="../media/image351.png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526.bin"/><Relationship Id="rId10" Type="http://schemas.openxmlformats.org/officeDocument/2006/relationships/image" Target="../media/image349.wmf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6.bin"/><Relationship Id="rId8" Type="http://schemas.openxmlformats.org/officeDocument/2006/relationships/image" Target="../media/image358.wmf"/><Relationship Id="rId7" Type="http://schemas.openxmlformats.org/officeDocument/2006/relationships/oleObject" Target="../embeddings/oleObject535.bin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534.bin"/><Relationship Id="rId4" Type="http://schemas.openxmlformats.org/officeDocument/2006/relationships/image" Target="../media/image356.wmf"/><Relationship Id="rId3" Type="http://schemas.openxmlformats.org/officeDocument/2006/relationships/oleObject" Target="../embeddings/oleObject533.bin"/><Relationship Id="rId2" Type="http://schemas.openxmlformats.org/officeDocument/2006/relationships/image" Target="../media/image4.png"/><Relationship Id="rId17" Type="http://schemas.openxmlformats.org/officeDocument/2006/relationships/vmlDrawing" Target="../drawings/vmlDrawing40.v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361.png"/><Relationship Id="rId14" Type="http://schemas.openxmlformats.org/officeDocument/2006/relationships/image" Target="../media/image346.wmf"/><Relationship Id="rId13" Type="http://schemas.openxmlformats.org/officeDocument/2006/relationships/oleObject" Target="../embeddings/oleObject538.bin"/><Relationship Id="rId12" Type="http://schemas.openxmlformats.org/officeDocument/2006/relationships/image" Target="../media/image360.wmf"/><Relationship Id="rId11" Type="http://schemas.openxmlformats.org/officeDocument/2006/relationships/oleObject" Target="../embeddings/oleObject537.bin"/><Relationship Id="rId10" Type="http://schemas.openxmlformats.org/officeDocument/2006/relationships/image" Target="../media/image359.wmf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2.bin"/><Relationship Id="rId8" Type="http://schemas.openxmlformats.org/officeDocument/2006/relationships/image" Target="../media/image364.wmf"/><Relationship Id="rId7" Type="http://schemas.openxmlformats.org/officeDocument/2006/relationships/oleObject" Target="../embeddings/oleObject541.bin"/><Relationship Id="rId6" Type="http://schemas.openxmlformats.org/officeDocument/2006/relationships/image" Target="../media/image363.wmf"/><Relationship Id="rId5" Type="http://schemas.openxmlformats.org/officeDocument/2006/relationships/oleObject" Target="../embeddings/oleObject540.bin"/><Relationship Id="rId4" Type="http://schemas.openxmlformats.org/officeDocument/2006/relationships/image" Target="../media/image362.wmf"/><Relationship Id="rId3" Type="http://schemas.openxmlformats.org/officeDocument/2006/relationships/oleObject" Target="../embeddings/oleObject539.bin"/><Relationship Id="rId25" Type="http://schemas.openxmlformats.org/officeDocument/2006/relationships/vmlDrawing" Target="../drawings/vmlDrawing41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371.png"/><Relationship Id="rId22" Type="http://schemas.openxmlformats.org/officeDocument/2006/relationships/oleObject" Target="../embeddings/oleObject548.bin"/><Relationship Id="rId21" Type="http://schemas.openxmlformats.org/officeDocument/2006/relationships/image" Target="../media/image370.wmf"/><Relationship Id="rId20" Type="http://schemas.openxmlformats.org/officeDocument/2006/relationships/oleObject" Target="../embeddings/oleObject547.bin"/><Relationship Id="rId2" Type="http://schemas.openxmlformats.org/officeDocument/2006/relationships/image" Target="../media/image4.png"/><Relationship Id="rId19" Type="http://schemas.openxmlformats.org/officeDocument/2006/relationships/image" Target="../media/image351.png"/><Relationship Id="rId18" Type="http://schemas.openxmlformats.org/officeDocument/2006/relationships/image" Target="../media/image369.wmf"/><Relationship Id="rId17" Type="http://schemas.openxmlformats.org/officeDocument/2006/relationships/oleObject" Target="../embeddings/oleObject546.bin"/><Relationship Id="rId16" Type="http://schemas.openxmlformats.org/officeDocument/2006/relationships/image" Target="../media/image368.wmf"/><Relationship Id="rId15" Type="http://schemas.openxmlformats.org/officeDocument/2006/relationships/oleObject" Target="../embeddings/oleObject545.bin"/><Relationship Id="rId14" Type="http://schemas.openxmlformats.org/officeDocument/2006/relationships/image" Target="../media/image367.wmf"/><Relationship Id="rId13" Type="http://schemas.openxmlformats.org/officeDocument/2006/relationships/oleObject" Target="../embeddings/oleObject544.bin"/><Relationship Id="rId12" Type="http://schemas.openxmlformats.org/officeDocument/2006/relationships/image" Target="../media/image366.wmf"/><Relationship Id="rId11" Type="http://schemas.openxmlformats.org/officeDocument/2006/relationships/oleObject" Target="../embeddings/oleObject543.bin"/><Relationship Id="rId10" Type="http://schemas.openxmlformats.org/officeDocument/2006/relationships/image" Target="../media/image365.wmf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2.bin"/><Relationship Id="rId8" Type="http://schemas.openxmlformats.org/officeDocument/2006/relationships/image" Target="../media/image374.wmf"/><Relationship Id="rId7" Type="http://schemas.openxmlformats.org/officeDocument/2006/relationships/oleObject" Target="../embeddings/oleObject551.bin"/><Relationship Id="rId6" Type="http://schemas.openxmlformats.org/officeDocument/2006/relationships/image" Target="../media/image373.wmf"/><Relationship Id="rId5" Type="http://schemas.openxmlformats.org/officeDocument/2006/relationships/oleObject" Target="../embeddings/oleObject550.bin"/><Relationship Id="rId4" Type="http://schemas.openxmlformats.org/officeDocument/2006/relationships/image" Target="../media/image372.wmf"/><Relationship Id="rId3" Type="http://schemas.openxmlformats.org/officeDocument/2006/relationships/oleObject" Target="../embeddings/oleObject549.bin"/><Relationship Id="rId22" Type="http://schemas.openxmlformats.org/officeDocument/2006/relationships/vmlDrawing" Target="../drawings/vmlDrawing4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.png"/><Relationship Id="rId2" Type="http://schemas.openxmlformats.org/officeDocument/2006/relationships/image" Target="../media/image4.png"/><Relationship Id="rId19" Type="http://schemas.openxmlformats.org/officeDocument/2006/relationships/image" Target="../media/image378.wmf"/><Relationship Id="rId18" Type="http://schemas.openxmlformats.org/officeDocument/2006/relationships/oleObject" Target="../embeddings/oleObject556.bin"/><Relationship Id="rId17" Type="http://schemas.openxmlformats.org/officeDocument/2006/relationships/image" Target="../media/image351.png"/><Relationship Id="rId16" Type="http://schemas.openxmlformats.org/officeDocument/2006/relationships/image" Target="../media/image353.wmf"/><Relationship Id="rId15" Type="http://schemas.openxmlformats.org/officeDocument/2006/relationships/oleObject" Target="../embeddings/oleObject555.bin"/><Relationship Id="rId14" Type="http://schemas.openxmlformats.org/officeDocument/2006/relationships/image" Target="../media/image377.wmf"/><Relationship Id="rId13" Type="http://schemas.openxmlformats.org/officeDocument/2006/relationships/oleObject" Target="../embeddings/oleObject554.bin"/><Relationship Id="rId12" Type="http://schemas.openxmlformats.org/officeDocument/2006/relationships/image" Target="../media/image376.wmf"/><Relationship Id="rId11" Type="http://schemas.openxmlformats.org/officeDocument/2006/relationships/oleObject" Target="../embeddings/oleObject553.bin"/><Relationship Id="rId10" Type="http://schemas.openxmlformats.org/officeDocument/2006/relationships/image" Target="../media/image375.wmf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9.wmf"/><Relationship Id="rId8" Type="http://schemas.openxmlformats.org/officeDocument/2006/relationships/oleObject" Target="../embeddings/oleObject559.bin"/><Relationship Id="rId7" Type="http://schemas.openxmlformats.org/officeDocument/2006/relationships/image" Target="../media/image376.wmf"/><Relationship Id="rId6" Type="http://schemas.openxmlformats.org/officeDocument/2006/relationships/oleObject" Target="../embeddings/oleObject558.bin"/><Relationship Id="rId5" Type="http://schemas.openxmlformats.org/officeDocument/2006/relationships/image" Target="../media/image9.png"/><Relationship Id="rId4" Type="http://schemas.openxmlformats.org/officeDocument/2006/relationships/image" Target="../media/image378.wmf"/><Relationship Id="rId3" Type="http://schemas.openxmlformats.org/officeDocument/2006/relationships/oleObject" Target="../embeddings/oleObject557.bin"/><Relationship Id="rId2" Type="http://schemas.openxmlformats.org/officeDocument/2006/relationships/image" Target="../media/image4.png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61.png"/><Relationship Id="rId11" Type="http://schemas.openxmlformats.org/officeDocument/2006/relationships/image" Target="../media/image380.wmf"/><Relationship Id="rId10" Type="http://schemas.openxmlformats.org/officeDocument/2006/relationships/oleObject" Target="../embeddings/oleObject560.bin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png"/><Relationship Id="rId8" Type="http://schemas.openxmlformats.org/officeDocument/2006/relationships/image" Target="../media/image353.wmf"/><Relationship Id="rId7" Type="http://schemas.openxmlformats.org/officeDocument/2006/relationships/oleObject" Target="../embeddings/oleObject563.bin"/><Relationship Id="rId6" Type="http://schemas.openxmlformats.org/officeDocument/2006/relationships/image" Target="../media/image382.wmf"/><Relationship Id="rId5" Type="http://schemas.openxmlformats.org/officeDocument/2006/relationships/oleObject" Target="../embeddings/oleObject562.bin"/><Relationship Id="rId4" Type="http://schemas.openxmlformats.org/officeDocument/2006/relationships/image" Target="../media/image381.wmf"/><Relationship Id="rId30" Type="http://schemas.openxmlformats.org/officeDocument/2006/relationships/vmlDrawing" Target="../drawings/vmlDrawing44.vml"/><Relationship Id="rId3" Type="http://schemas.openxmlformats.org/officeDocument/2006/relationships/oleObject" Target="../embeddings/oleObject561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379.wmf"/><Relationship Id="rId27" Type="http://schemas.openxmlformats.org/officeDocument/2006/relationships/oleObject" Target="../embeddings/oleObject572.bin"/><Relationship Id="rId26" Type="http://schemas.openxmlformats.org/officeDocument/2006/relationships/image" Target="../media/image390.png"/><Relationship Id="rId25" Type="http://schemas.openxmlformats.org/officeDocument/2006/relationships/oleObject" Target="../embeddings/oleObject571.bin"/><Relationship Id="rId24" Type="http://schemas.openxmlformats.org/officeDocument/2006/relationships/image" Target="../media/image361.png"/><Relationship Id="rId23" Type="http://schemas.openxmlformats.org/officeDocument/2006/relationships/image" Target="../media/image389.wmf"/><Relationship Id="rId22" Type="http://schemas.openxmlformats.org/officeDocument/2006/relationships/oleObject" Target="../embeddings/oleObject570.bin"/><Relationship Id="rId21" Type="http://schemas.openxmlformats.org/officeDocument/2006/relationships/image" Target="../media/image388.wmf"/><Relationship Id="rId20" Type="http://schemas.openxmlformats.org/officeDocument/2006/relationships/oleObject" Target="../embeddings/oleObject569.bin"/><Relationship Id="rId2" Type="http://schemas.openxmlformats.org/officeDocument/2006/relationships/image" Target="../media/image1.png"/><Relationship Id="rId19" Type="http://schemas.openxmlformats.org/officeDocument/2006/relationships/image" Target="../media/image387.wmf"/><Relationship Id="rId18" Type="http://schemas.openxmlformats.org/officeDocument/2006/relationships/oleObject" Target="../embeddings/oleObject568.bin"/><Relationship Id="rId17" Type="http://schemas.openxmlformats.org/officeDocument/2006/relationships/image" Target="../media/image386.wmf"/><Relationship Id="rId16" Type="http://schemas.openxmlformats.org/officeDocument/2006/relationships/oleObject" Target="../embeddings/oleObject567.bin"/><Relationship Id="rId15" Type="http://schemas.openxmlformats.org/officeDocument/2006/relationships/image" Target="../media/image385.wmf"/><Relationship Id="rId14" Type="http://schemas.openxmlformats.org/officeDocument/2006/relationships/oleObject" Target="../embeddings/oleObject566.bin"/><Relationship Id="rId13" Type="http://schemas.openxmlformats.org/officeDocument/2006/relationships/image" Target="../media/image384.wmf"/><Relationship Id="rId12" Type="http://schemas.openxmlformats.org/officeDocument/2006/relationships/oleObject" Target="../embeddings/oleObject565.bin"/><Relationship Id="rId11" Type="http://schemas.openxmlformats.org/officeDocument/2006/relationships/image" Target="../media/image383.wmf"/><Relationship Id="rId10" Type="http://schemas.openxmlformats.org/officeDocument/2006/relationships/oleObject" Target="../embeddings/oleObject564.bin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6.bin"/><Relationship Id="rId8" Type="http://schemas.openxmlformats.org/officeDocument/2006/relationships/image" Target="../media/image393.wmf"/><Relationship Id="rId7" Type="http://schemas.openxmlformats.org/officeDocument/2006/relationships/oleObject" Target="../embeddings/oleObject575.bin"/><Relationship Id="rId6" Type="http://schemas.openxmlformats.org/officeDocument/2006/relationships/image" Target="../media/image392.wmf"/><Relationship Id="rId5" Type="http://schemas.openxmlformats.org/officeDocument/2006/relationships/oleObject" Target="../embeddings/oleObject574.bin"/><Relationship Id="rId4" Type="http://schemas.openxmlformats.org/officeDocument/2006/relationships/image" Target="../media/image391.wmf"/><Relationship Id="rId34" Type="http://schemas.openxmlformats.org/officeDocument/2006/relationships/vmlDrawing" Target="../drawings/vmlDrawing45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402.png"/><Relationship Id="rId31" Type="http://schemas.openxmlformats.org/officeDocument/2006/relationships/oleObject" Target="../embeddings/oleObject586.bin"/><Relationship Id="rId30" Type="http://schemas.openxmlformats.org/officeDocument/2006/relationships/slide" Target="slide1.xml"/><Relationship Id="rId3" Type="http://schemas.openxmlformats.org/officeDocument/2006/relationships/oleObject" Target="../embeddings/oleObject573.bin"/><Relationship Id="rId29" Type="http://schemas.openxmlformats.org/officeDocument/2006/relationships/image" Target="../media/image401.wmf"/><Relationship Id="rId28" Type="http://schemas.openxmlformats.org/officeDocument/2006/relationships/oleObject" Target="../embeddings/oleObject585.bin"/><Relationship Id="rId27" Type="http://schemas.openxmlformats.org/officeDocument/2006/relationships/image" Target="../media/image400.wmf"/><Relationship Id="rId26" Type="http://schemas.openxmlformats.org/officeDocument/2006/relationships/oleObject" Target="../embeddings/oleObject584.bin"/><Relationship Id="rId25" Type="http://schemas.openxmlformats.org/officeDocument/2006/relationships/image" Target="../media/image399.wmf"/><Relationship Id="rId24" Type="http://schemas.openxmlformats.org/officeDocument/2006/relationships/oleObject" Target="../embeddings/oleObject583.bin"/><Relationship Id="rId23" Type="http://schemas.openxmlformats.org/officeDocument/2006/relationships/image" Target="../media/image398.wmf"/><Relationship Id="rId22" Type="http://schemas.openxmlformats.org/officeDocument/2006/relationships/oleObject" Target="../embeddings/oleObject582.bin"/><Relationship Id="rId21" Type="http://schemas.openxmlformats.org/officeDocument/2006/relationships/image" Target="../media/image397.wmf"/><Relationship Id="rId20" Type="http://schemas.openxmlformats.org/officeDocument/2006/relationships/oleObject" Target="../embeddings/oleObject581.bin"/><Relationship Id="rId2" Type="http://schemas.openxmlformats.org/officeDocument/2006/relationships/image" Target="../media/image4.png"/><Relationship Id="rId19" Type="http://schemas.openxmlformats.org/officeDocument/2006/relationships/image" Target="../media/image396.wmf"/><Relationship Id="rId18" Type="http://schemas.openxmlformats.org/officeDocument/2006/relationships/oleObject" Target="../embeddings/oleObject580.bin"/><Relationship Id="rId17" Type="http://schemas.openxmlformats.org/officeDocument/2006/relationships/image" Target="../media/image395.wmf"/><Relationship Id="rId16" Type="http://schemas.openxmlformats.org/officeDocument/2006/relationships/oleObject" Target="../embeddings/oleObject579.bin"/><Relationship Id="rId15" Type="http://schemas.openxmlformats.org/officeDocument/2006/relationships/image" Target="../media/image351.png"/><Relationship Id="rId14" Type="http://schemas.openxmlformats.org/officeDocument/2006/relationships/image" Target="../media/image353.wmf"/><Relationship Id="rId13" Type="http://schemas.openxmlformats.org/officeDocument/2006/relationships/oleObject" Target="../embeddings/oleObject578.bin"/><Relationship Id="rId12" Type="http://schemas.openxmlformats.org/officeDocument/2006/relationships/image" Target="../media/image382.wmf"/><Relationship Id="rId11" Type="http://schemas.openxmlformats.org/officeDocument/2006/relationships/oleObject" Target="../embeddings/oleObject577.bin"/><Relationship Id="rId10" Type="http://schemas.openxmlformats.org/officeDocument/2006/relationships/image" Target="../media/image394.wmf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2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4.w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33.w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0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32.bin"/><Relationship Id="rId12" Type="http://schemas.openxmlformats.org/officeDocument/2006/relationships/oleObject" Target="../embeddings/oleObject31.bin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0.bin"/><Relationship Id="rId8" Type="http://schemas.openxmlformats.org/officeDocument/2006/relationships/image" Target="../media/image405.wmf"/><Relationship Id="rId7" Type="http://schemas.openxmlformats.org/officeDocument/2006/relationships/oleObject" Target="../embeddings/oleObject589.bin"/><Relationship Id="rId6" Type="http://schemas.openxmlformats.org/officeDocument/2006/relationships/image" Target="../media/image404.wmf"/><Relationship Id="rId5" Type="http://schemas.openxmlformats.org/officeDocument/2006/relationships/oleObject" Target="../embeddings/oleObject588.bin"/><Relationship Id="rId4" Type="http://schemas.openxmlformats.org/officeDocument/2006/relationships/image" Target="../media/image403.wmf"/><Relationship Id="rId3" Type="http://schemas.openxmlformats.org/officeDocument/2006/relationships/oleObject" Target="../embeddings/oleObject587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4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08.wmf"/><Relationship Id="rId14" Type="http://schemas.openxmlformats.org/officeDocument/2006/relationships/oleObject" Target="../embeddings/oleObject592.bin"/><Relationship Id="rId13" Type="http://schemas.openxmlformats.org/officeDocument/2006/relationships/image" Target="../media/image407.wmf"/><Relationship Id="rId12" Type="http://schemas.openxmlformats.org/officeDocument/2006/relationships/oleObject" Target="../embeddings/oleObject591.bin"/><Relationship Id="rId11" Type="http://schemas.openxmlformats.org/officeDocument/2006/relationships/image" Target="../media/image9.png"/><Relationship Id="rId10" Type="http://schemas.openxmlformats.org/officeDocument/2006/relationships/image" Target="../media/image406.wmf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7.vml"/><Relationship Id="rId6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407.wmf"/><Relationship Id="rId3" Type="http://schemas.openxmlformats.org/officeDocument/2006/relationships/oleObject" Target="../embeddings/oleObject593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7.bin"/><Relationship Id="rId8" Type="http://schemas.openxmlformats.org/officeDocument/2006/relationships/image" Target="../media/image411.wmf"/><Relationship Id="rId7" Type="http://schemas.openxmlformats.org/officeDocument/2006/relationships/oleObject" Target="../embeddings/oleObject596.bin"/><Relationship Id="rId6" Type="http://schemas.openxmlformats.org/officeDocument/2006/relationships/image" Target="../media/image410.wmf"/><Relationship Id="rId5" Type="http://schemas.openxmlformats.org/officeDocument/2006/relationships/oleObject" Target="../embeddings/oleObject595.bin"/><Relationship Id="rId4" Type="http://schemas.openxmlformats.org/officeDocument/2006/relationships/image" Target="../media/image409.wmf"/><Relationship Id="rId3" Type="http://schemas.openxmlformats.org/officeDocument/2006/relationships/oleObject" Target="../embeddings/oleObject594.bin"/><Relationship Id="rId21" Type="http://schemas.openxmlformats.org/officeDocument/2006/relationships/vmlDrawing" Target="../drawings/vmlDrawing4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9" Type="http://schemas.openxmlformats.org/officeDocument/2006/relationships/oleObject" Target="../embeddings/oleObject602.bin"/><Relationship Id="rId18" Type="http://schemas.openxmlformats.org/officeDocument/2006/relationships/image" Target="../media/image416.wmf"/><Relationship Id="rId17" Type="http://schemas.openxmlformats.org/officeDocument/2006/relationships/oleObject" Target="../embeddings/oleObject601.bin"/><Relationship Id="rId16" Type="http://schemas.openxmlformats.org/officeDocument/2006/relationships/image" Target="../media/image415.wmf"/><Relationship Id="rId15" Type="http://schemas.openxmlformats.org/officeDocument/2006/relationships/oleObject" Target="../embeddings/oleObject600.bin"/><Relationship Id="rId14" Type="http://schemas.openxmlformats.org/officeDocument/2006/relationships/image" Target="../media/image414.wmf"/><Relationship Id="rId13" Type="http://schemas.openxmlformats.org/officeDocument/2006/relationships/oleObject" Target="../embeddings/oleObject599.bin"/><Relationship Id="rId12" Type="http://schemas.openxmlformats.org/officeDocument/2006/relationships/image" Target="../media/image413.wmf"/><Relationship Id="rId11" Type="http://schemas.openxmlformats.org/officeDocument/2006/relationships/oleObject" Target="../embeddings/oleObject598.bin"/><Relationship Id="rId10" Type="http://schemas.openxmlformats.org/officeDocument/2006/relationships/image" Target="../media/image412.wmf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9.png"/><Relationship Id="rId5" Type="http://schemas.openxmlformats.org/officeDocument/2006/relationships/image" Target="../media/image418.png"/><Relationship Id="rId4" Type="http://schemas.openxmlformats.org/officeDocument/2006/relationships/image" Target="../media/image417.emf"/><Relationship Id="rId3" Type="http://schemas.openxmlformats.org/officeDocument/2006/relationships/oleObject" Target="../embeddings/oleObject603.bin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2.wmf"/><Relationship Id="rId8" Type="http://schemas.openxmlformats.org/officeDocument/2006/relationships/oleObject" Target="../embeddings/oleObject606.bin"/><Relationship Id="rId7" Type="http://schemas.openxmlformats.org/officeDocument/2006/relationships/image" Target="../media/image421.wmf"/><Relationship Id="rId6" Type="http://schemas.openxmlformats.org/officeDocument/2006/relationships/oleObject" Target="../embeddings/oleObject605.bin"/><Relationship Id="rId5" Type="http://schemas.openxmlformats.org/officeDocument/2006/relationships/image" Target="../media/image420.wmf"/><Relationship Id="rId4" Type="http://schemas.openxmlformats.org/officeDocument/2006/relationships/oleObject" Target="../embeddings/oleObject604.bin"/><Relationship Id="rId3" Type="http://schemas.openxmlformats.org/officeDocument/2006/relationships/image" Target="../media/image9.png"/><Relationship Id="rId23" Type="http://schemas.openxmlformats.org/officeDocument/2006/relationships/vmlDrawing" Target="../drawings/vmlDrawing50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27.wmf"/><Relationship Id="rId20" Type="http://schemas.openxmlformats.org/officeDocument/2006/relationships/oleObject" Target="../embeddings/oleObject612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11.bin"/><Relationship Id="rId18" Type="http://schemas.openxmlformats.org/officeDocument/2006/relationships/image" Target="../media/image426.emf"/><Relationship Id="rId17" Type="http://schemas.openxmlformats.org/officeDocument/2006/relationships/oleObject" Target="../embeddings/oleObject610.bin"/><Relationship Id="rId16" Type="http://schemas.openxmlformats.org/officeDocument/2006/relationships/image" Target="../media/image361.png"/><Relationship Id="rId15" Type="http://schemas.openxmlformats.org/officeDocument/2006/relationships/image" Target="../media/image425.wmf"/><Relationship Id="rId14" Type="http://schemas.openxmlformats.org/officeDocument/2006/relationships/oleObject" Target="../embeddings/oleObject609.bin"/><Relationship Id="rId13" Type="http://schemas.openxmlformats.org/officeDocument/2006/relationships/image" Target="../media/image424.wmf"/><Relationship Id="rId12" Type="http://schemas.openxmlformats.org/officeDocument/2006/relationships/oleObject" Target="../embeddings/oleObject608.bin"/><Relationship Id="rId11" Type="http://schemas.openxmlformats.org/officeDocument/2006/relationships/image" Target="../media/image423.wmf"/><Relationship Id="rId10" Type="http://schemas.openxmlformats.org/officeDocument/2006/relationships/oleObject" Target="../embeddings/oleObject607.bin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5.bin"/><Relationship Id="rId8" Type="http://schemas.openxmlformats.org/officeDocument/2006/relationships/image" Target="../media/image430.wmf"/><Relationship Id="rId7" Type="http://schemas.openxmlformats.org/officeDocument/2006/relationships/oleObject" Target="../embeddings/oleObject614.bin"/><Relationship Id="rId6" Type="http://schemas.openxmlformats.org/officeDocument/2006/relationships/image" Target="../media/image9.png"/><Relationship Id="rId5" Type="http://schemas.openxmlformats.org/officeDocument/2006/relationships/image" Target="../media/image429.png"/><Relationship Id="rId4" Type="http://schemas.openxmlformats.org/officeDocument/2006/relationships/image" Target="../media/image428.wmf"/><Relationship Id="rId3" Type="http://schemas.openxmlformats.org/officeDocument/2006/relationships/oleObject" Target="../embeddings/oleObject613.bin"/><Relationship Id="rId23" Type="http://schemas.openxmlformats.org/officeDocument/2006/relationships/vmlDrawing" Target="../drawings/vmlDrawing51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35.wmf"/><Relationship Id="rId20" Type="http://schemas.openxmlformats.org/officeDocument/2006/relationships/oleObject" Target="../embeddings/oleObject620.bin"/><Relationship Id="rId2" Type="http://schemas.openxmlformats.org/officeDocument/2006/relationships/image" Target="../media/image1.png"/><Relationship Id="rId19" Type="http://schemas.openxmlformats.org/officeDocument/2006/relationships/image" Target="../media/image422.wmf"/><Relationship Id="rId18" Type="http://schemas.openxmlformats.org/officeDocument/2006/relationships/oleObject" Target="../embeddings/oleObject619.bin"/><Relationship Id="rId17" Type="http://schemas.openxmlformats.org/officeDocument/2006/relationships/image" Target="../media/image434.wmf"/><Relationship Id="rId16" Type="http://schemas.openxmlformats.org/officeDocument/2006/relationships/oleObject" Target="../embeddings/oleObject618.bin"/><Relationship Id="rId15" Type="http://schemas.openxmlformats.org/officeDocument/2006/relationships/image" Target="../media/image433.wmf"/><Relationship Id="rId14" Type="http://schemas.openxmlformats.org/officeDocument/2006/relationships/oleObject" Target="../embeddings/oleObject617.bin"/><Relationship Id="rId13" Type="http://schemas.openxmlformats.org/officeDocument/2006/relationships/image" Target="../media/image351.png"/><Relationship Id="rId12" Type="http://schemas.openxmlformats.org/officeDocument/2006/relationships/image" Target="../media/image432.wmf"/><Relationship Id="rId11" Type="http://schemas.openxmlformats.org/officeDocument/2006/relationships/oleObject" Target="../embeddings/oleObject616.bin"/><Relationship Id="rId10" Type="http://schemas.openxmlformats.org/officeDocument/2006/relationships/image" Target="../media/image431.wmf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5" Type="http://schemas.openxmlformats.org/officeDocument/2006/relationships/oleObject" Target="../embeddings/oleObject622.bin"/><Relationship Id="rId4" Type="http://schemas.openxmlformats.org/officeDocument/2006/relationships/image" Target="../media/image430.wmf"/><Relationship Id="rId3" Type="http://schemas.openxmlformats.org/officeDocument/2006/relationships/oleObject" Target="../embeddings/oleObject621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437.png"/><Relationship Id="rId7" Type="http://schemas.openxmlformats.org/officeDocument/2006/relationships/oleObject" Target="../embeddings/oleObject624.bin"/><Relationship Id="rId6" Type="http://schemas.openxmlformats.org/officeDocument/2006/relationships/image" Target="../media/image361.png"/><Relationship Id="rId5" Type="http://schemas.openxmlformats.org/officeDocument/2006/relationships/image" Target="../media/image436.wmf"/><Relationship Id="rId4" Type="http://schemas.openxmlformats.org/officeDocument/2006/relationships/oleObject" Target="../embeddings/oleObject623.bin"/><Relationship Id="rId3" Type="http://schemas.openxmlformats.org/officeDocument/2006/relationships/image" Target="../media/image429.png"/><Relationship Id="rId2" Type="http://schemas.openxmlformats.org/officeDocument/2006/relationships/image" Target="../media/image1.png"/><Relationship Id="rId13" Type="http://schemas.openxmlformats.org/officeDocument/2006/relationships/vmlDrawing" Target="../drawings/vmlDrawing5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0.wmf"/><Relationship Id="rId10" Type="http://schemas.openxmlformats.org/officeDocument/2006/relationships/oleObject" Target="../embeddings/oleObject625.bin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9.bin"/><Relationship Id="rId8" Type="http://schemas.openxmlformats.org/officeDocument/2006/relationships/image" Target="../media/image440.wmf"/><Relationship Id="rId7" Type="http://schemas.openxmlformats.org/officeDocument/2006/relationships/oleObject" Target="../embeddings/oleObject628.bin"/><Relationship Id="rId6" Type="http://schemas.openxmlformats.org/officeDocument/2006/relationships/image" Target="../media/image439.wmf"/><Relationship Id="rId5" Type="http://schemas.openxmlformats.org/officeDocument/2006/relationships/oleObject" Target="../embeddings/oleObject627.bin"/><Relationship Id="rId4" Type="http://schemas.openxmlformats.org/officeDocument/2006/relationships/image" Target="../media/image438.wmf"/><Relationship Id="rId39" Type="http://schemas.openxmlformats.org/officeDocument/2006/relationships/vmlDrawing" Target="../drawings/vmlDrawing54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54.png"/><Relationship Id="rId36" Type="http://schemas.openxmlformats.org/officeDocument/2006/relationships/oleObject" Target="../embeddings/oleObject642.bin"/><Relationship Id="rId35" Type="http://schemas.openxmlformats.org/officeDocument/2006/relationships/image" Target="../media/image453.wmf"/><Relationship Id="rId34" Type="http://schemas.openxmlformats.org/officeDocument/2006/relationships/oleObject" Target="../embeddings/oleObject641.bin"/><Relationship Id="rId33" Type="http://schemas.openxmlformats.org/officeDocument/2006/relationships/image" Target="../media/image452.wmf"/><Relationship Id="rId32" Type="http://schemas.openxmlformats.org/officeDocument/2006/relationships/oleObject" Target="../embeddings/oleObject640.bin"/><Relationship Id="rId31" Type="http://schemas.openxmlformats.org/officeDocument/2006/relationships/image" Target="../media/image451.wmf"/><Relationship Id="rId30" Type="http://schemas.openxmlformats.org/officeDocument/2006/relationships/oleObject" Target="../embeddings/oleObject639.bin"/><Relationship Id="rId3" Type="http://schemas.openxmlformats.org/officeDocument/2006/relationships/oleObject" Target="../embeddings/oleObject626.bin"/><Relationship Id="rId29" Type="http://schemas.openxmlformats.org/officeDocument/2006/relationships/image" Target="../media/image450.wmf"/><Relationship Id="rId28" Type="http://schemas.openxmlformats.org/officeDocument/2006/relationships/oleObject" Target="../embeddings/oleObject638.bin"/><Relationship Id="rId27" Type="http://schemas.openxmlformats.org/officeDocument/2006/relationships/image" Target="../media/image449.wmf"/><Relationship Id="rId26" Type="http://schemas.openxmlformats.org/officeDocument/2006/relationships/oleObject" Target="../embeddings/oleObject637.bin"/><Relationship Id="rId25" Type="http://schemas.openxmlformats.org/officeDocument/2006/relationships/image" Target="../media/image448.wmf"/><Relationship Id="rId24" Type="http://schemas.openxmlformats.org/officeDocument/2006/relationships/oleObject" Target="../embeddings/oleObject636.bin"/><Relationship Id="rId23" Type="http://schemas.openxmlformats.org/officeDocument/2006/relationships/image" Target="../media/image447.wmf"/><Relationship Id="rId22" Type="http://schemas.openxmlformats.org/officeDocument/2006/relationships/oleObject" Target="../embeddings/oleObject635.bin"/><Relationship Id="rId21" Type="http://schemas.openxmlformats.org/officeDocument/2006/relationships/image" Target="../media/image446.wmf"/><Relationship Id="rId20" Type="http://schemas.openxmlformats.org/officeDocument/2006/relationships/oleObject" Target="../embeddings/oleObject634.bin"/><Relationship Id="rId2" Type="http://schemas.openxmlformats.org/officeDocument/2006/relationships/image" Target="../media/image1.png"/><Relationship Id="rId19" Type="http://schemas.openxmlformats.org/officeDocument/2006/relationships/image" Target="../media/image445.wmf"/><Relationship Id="rId18" Type="http://schemas.openxmlformats.org/officeDocument/2006/relationships/oleObject" Target="../embeddings/oleObject633.bin"/><Relationship Id="rId17" Type="http://schemas.openxmlformats.org/officeDocument/2006/relationships/image" Target="../media/image444.wmf"/><Relationship Id="rId16" Type="http://schemas.openxmlformats.org/officeDocument/2006/relationships/oleObject" Target="../embeddings/oleObject632.bin"/><Relationship Id="rId15" Type="http://schemas.openxmlformats.org/officeDocument/2006/relationships/image" Target="../media/image443.wmf"/><Relationship Id="rId14" Type="http://schemas.openxmlformats.org/officeDocument/2006/relationships/oleObject" Target="../embeddings/oleObject631.bin"/><Relationship Id="rId13" Type="http://schemas.openxmlformats.org/officeDocument/2006/relationships/image" Target="../media/image351.png"/><Relationship Id="rId12" Type="http://schemas.openxmlformats.org/officeDocument/2006/relationships/image" Target="../media/image442.wmf"/><Relationship Id="rId11" Type="http://schemas.openxmlformats.org/officeDocument/2006/relationships/oleObject" Target="../embeddings/oleObject630.bin"/><Relationship Id="rId10" Type="http://schemas.openxmlformats.org/officeDocument/2006/relationships/image" Target="../media/image441.w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42.bin"/><Relationship Id="rId7" Type="http://schemas.openxmlformats.org/officeDocument/2006/relationships/image" Target="../media/image9.png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45.wmf"/><Relationship Id="rId24" Type="http://schemas.openxmlformats.org/officeDocument/2006/relationships/oleObject" Target="../embeddings/oleObject50.bin"/><Relationship Id="rId23" Type="http://schemas.openxmlformats.org/officeDocument/2006/relationships/image" Target="../media/image44.wmf"/><Relationship Id="rId22" Type="http://schemas.openxmlformats.org/officeDocument/2006/relationships/oleObject" Target="../embeddings/oleObject49.bin"/><Relationship Id="rId21" Type="http://schemas.openxmlformats.org/officeDocument/2006/relationships/image" Target="../media/image43.wmf"/><Relationship Id="rId20" Type="http://schemas.openxmlformats.org/officeDocument/2006/relationships/oleObject" Target="../embeddings/oleObject48.bin"/><Relationship Id="rId2" Type="http://schemas.openxmlformats.org/officeDocument/2006/relationships/image" Target="../media/image1.png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47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46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43.bin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7.wmf"/><Relationship Id="rId8" Type="http://schemas.openxmlformats.org/officeDocument/2006/relationships/oleObject" Target="../embeddings/oleObject645.bin"/><Relationship Id="rId7" Type="http://schemas.openxmlformats.org/officeDocument/2006/relationships/image" Target="../media/image351.png"/><Relationship Id="rId6" Type="http://schemas.openxmlformats.org/officeDocument/2006/relationships/image" Target="../media/image456.wmf"/><Relationship Id="rId5" Type="http://schemas.openxmlformats.org/officeDocument/2006/relationships/oleObject" Target="../embeddings/oleObject644.bin"/><Relationship Id="rId4" Type="http://schemas.openxmlformats.org/officeDocument/2006/relationships/image" Target="../media/image455.wmf"/><Relationship Id="rId34" Type="http://schemas.openxmlformats.org/officeDocument/2006/relationships/vmlDrawing" Target="../drawings/vmlDrawing55.vml"/><Relationship Id="rId33" Type="http://schemas.openxmlformats.org/officeDocument/2006/relationships/slideLayout" Target="../slideLayouts/slideLayout2.xml"/><Relationship Id="rId32" Type="http://schemas.openxmlformats.org/officeDocument/2006/relationships/oleObject" Target="../embeddings/oleObject658.bin"/><Relationship Id="rId31" Type="http://schemas.openxmlformats.org/officeDocument/2006/relationships/image" Target="../media/image466.emf"/><Relationship Id="rId30" Type="http://schemas.openxmlformats.org/officeDocument/2006/relationships/oleObject" Target="../embeddings/oleObject657.bin"/><Relationship Id="rId3" Type="http://schemas.openxmlformats.org/officeDocument/2006/relationships/oleObject" Target="../embeddings/oleObject643.bin"/><Relationship Id="rId29" Type="http://schemas.openxmlformats.org/officeDocument/2006/relationships/image" Target="../media/image465.png"/><Relationship Id="rId28" Type="http://schemas.openxmlformats.org/officeDocument/2006/relationships/oleObject" Target="../embeddings/oleObject656.bin"/><Relationship Id="rId27" Type="http://schemas.openxmlformats.org/officeDocument/2006/relationships/image" Target="../media/image464.wmf"/><Relationship Id="rId26" Type="http://schemas.openxmlformats.org/officeDocument/2006/relationships/oleObject" Target="../embeddings/oleObject655.bin"/><Relationship Id="rId25" Type="http://schemas.openxmlformats.org/officeDocument/2006/relationships/image" Target="../media/image463.wmf"/><Relationship Id="rId24" Type="http://schemas.openxmlformats.org/officeDocument/2006/relationships/oleObject" Target="../embeddings/oleObject654.bin"/><Relationship Id="rId23" Type="http://schemas.openxmlformats.org/officeDocument/2006/relationships/oleObject" Target="../embeddings/oleObject653.bin"/><Relationship Id="rId22" Type="http://schemas.openxmlformats.org/officeDocument/2006/relationships/image" Target="../media/image462.wmf"/><Relationship Id="rId21" Type="http://schemas.openxmlformats.org/officeDocument/2006/relationships/oleObject" Target="../embeddings/oleObject652.bin"/><Relationship Id="rId20" Type="http://schemas.openxmlformats.org/officeDocument/2006/relationships/oleObject" Target="../embeddings/oleObject651.bin"/><Relationship Id="rId2" Type="http://schemas.openxmlformats.org/officeDocument/2006/relationships/image" Target="../media/image1.png"/><Relationship Id="rId19" Type="http://schemas.openxmlformats.org/officeDocument/2006/relationships/image" Target="../media/image387.wmf"/><Relationship Id="rId18" Type="http://schemas.openxmlformats.org/officeDocument/2006/relationships/oleObject" Target="../embeddings/oleObject650.bin"/><Relationship Id="rId17" Type="http://schemas.openxmlformats.org/officeDocument/2006/relationships/image" Target="../media/image461.wmf"/><Relationship Id="rId16" Type="http://schemas.openxmlformats.org/officeDocument/2006/relationships/oleObject" Target="../embeddings/oleObject649.bin"/><Relationship Id="rId15" Type="http://schemas.openxmlformats.org/officeDocument/2006/relationships/image" Target="../media/image460.wmf"/><Relationship Id="rId14" Type="http://schemas.openxmlformats.org/officeDocument/2006/relationships/oleObject" Target="../embeddings/oleObject648.bin"/><Relationship Id="rId13" Type="http://schemas.openxmlformats.org/officeDocument/2006/relationships/image" Target="../media/image459.wmf"/><Relationship Id="rId12" Type="http://schemas.openxmlformats.org/officeDocument/2006/relationships/oleObject" Target="../embeddings/oleObject647.bin"/><Relationship Id="rId11" Type="http://schemas.openxmlformats.org/officeDocument/2006/relationships/image" Target="../media/image458.wmf"/><Relationship Id="rId10" Type="http://schemas.openxmlformats.org/officeDocument/2006/relationships/oleObject" Target="../embeddings/oleObject646.bin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2.bin"/><Relationship Id="rId8" Type="http://schemas.openxmlformats.org/officeDocument/2006/relationships/image" Target="../media/image469.wmf"/><Relationship Id="rId7" Type="http://schemas.openxmlformats.org/officeDocument/2006/relationships/oleObject" Target="../embeddings/oleObject661.bin"/><Relationship Id="rId6" Type="http://schemas.openxmlformats.org/officeDocument/2006/relationships/image" Target="../media/image468.wmf"/><Relationship Id="rId5" Type="http://schemas.openxmlformats.org/officeDocument/2006/relationships/oleObject" Target="../embeddings/oleObject660.bin"/><Relationship Id="rId46" Type="http://schemas.openxmlformats.org/officeDocument/2006/relationships/vmlDrawing" Target="../drawings/vmlDrawing56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481.png"/><Relationship Id="rId43" Type="http://schemas.openxmlformats.org/officeDocument/2006/relationships/oleObject" Target="../embeddings/oleObject678.bin"/><Relationship Id="rId42" Type="http://schemas.openxmlformats.org/officeDocument/2006/relationships/image" Target="../media/image361.png"/><Relationship Id="rId41" Type="http://schemas.openxmlformats.org/officeDocument/2006/relationships/image" Target="../media/image480.wmf"/><Relationship Id="rId40" Type="http://schemas.openxmlformats.org/officeDocument/2006/relationships/oleObject" Target="../embeddings/oleObject677.bin"/><Relationship Id="rId4" Type="http://schemas.openxmlformats.org/officeDocument/2006/relationships/image" Target="../media/image467.wmf"/><Relationship Id="rId39" Type="http://schemas.openxmlformats.org/officeDocument/2006/relationships/image" Target="../media/image479.wmf"/><Relationship Id="rId38" Type="http://schemas.openxmlformats.org/officeDocument/2006/relationships/oleObject" Target="../embeddings/oleObject676.bin"/><Relationship Id="rId37" Type="http://schemas.openxmlformats.org/officeDocument/2006/relationships/image" Target="../media/image478.wmf"/><Relationship Id="rId36" Type="http://schemas.openxmlformats.org/officeDocument/2006/relationships/oleObject" Target="../embeddings/oleObject675.bin"/><Relationship Id="rId35" Type="http://schemas.openxmlformats.org/officeDocument/2006/relationships/image" Target="../media/image477.wmf"/><Relationship Id="rId34" Type="http://schemas.openxmlformats.org/officeDocument/2006/relationships/oleObject" Target="../embeddings/oleObject674.bin"/><Relationship Id="rId33" Type="http://schemas.openxmlformats.org/officeDocument/2006/relationships/image" Target="../media/image464.wmf"/><Relationship Id="rId32" Type="http://schemas.openxmlformats.org/officeDocument/2006/relationships/oleObject" Target="../embeddings/oleObject673.bin"/><Relationship Id="rId31" Type="http://schemas.openxmlformats.org/officeDocument/2006/relationships/image" Target="../media/image476.wmf"/><Relationship Id="rId30" Type="http://schemas.openxmlformats.org/officeDocument/2006/relationships/oleObject" Target="../embeddings/oleObject672.bin"/><Relationship Id="rId3" Type="http://schemas.openxmlformats.org/officeDocument/2006/relationships/oleObject" Target="../embeddings/oleObject659.bin"/><Relationship Id="rId29" Type="http://schemas.openxmlformats.org/officeDocument/2006/relationships/image" Target="../media/image475.wmf"/><Relationship Id="rId28" Type="http://schemas.openxmlformats.org/officeDocument/2006/relationships/oleObject" Target="../embeddings/oleObject671.bin"/><Relationship Id="rId27" Type="http://schemas.openxmlformats.org/officeDocument/2006/relationships/image" Target="../media/image474.wmf"/><Relationship Id="rId26" Type="http://schemas.openxmlformats.org/officeDocument/2006/relationships/oleObject" Target="../embeddings/oleObject670.bin"/><Relationship Id="rId25" Type="http://schemas.openxmlformats.org/officeDocument/2006/relationships/image" Target="../media/image452.wmf"/><Relationship Id="rId24" Type="http://schemas.openxmlformats.org/officeDocument/2006/relationships/oleObject" Target="../embeddings/oleObject669.bin"/><Relationship Id="rId23" Type="http://schemas.openxmlformats.org/officeDocument/2006/relationships/image" Target="../media/image451.wmf"/><Relationship Id="rId22" Type="http://schemas.openxmlformats.org/officeDocument/2006/relationships/oleObject" Target="../embeddings/oleObject668.bin"/><Relationship Id="rId21" Type="http://schemas.openxmlformats.org/officeDocument/2006/relationships/image" Target="../media/image473.wmf"/><Relationship Id="rId20" Type="http://schemas.openxmlformats.org/officeDocument/2006/relationships/oleObject" Target="../embeddings/oleObject667.bin"/><Relationship Id="rId2" Type="http://schemas.openxmlformats.org/officeDocument/2006/relationships/image" Target="../media/image1.png"/><Relationship Id="rId19" Type="http://schemas.openxmlformats.org/officeDocument/2006/relationships/image" Target="../media/image472.wmf"/><Relationship Id="rId18" Type="http://schemas.openxmlformats.org/officeDocument/2006/relationships/oleObject" Target="../embeddings/oleObject666.bin"/><Relationship Id="rId17" Type="http://schemas.openxmlformats.org/officeDocument/2006/relationships/image" Target="../media/image471.wmf"/><Relationship Id="rId16" Type="http://schemas.openxmlformats.org/officeDocument/2006/relationships/oleObject" Target="../embeddings/oleObject665.bin"/><Relationship Id="rId15" Type="http://schemas.openxmlformats.org/officeDocument/2006/relationships/image" Target="../media/image351.png"/><Relationship Id="rId14" Type="http://schemas.openxmlformats.org/officeDocument/2006/relationships/image" Target="../media/image442.wmf"/><Relationship Id="rId13" Type="http://schemas.openxmlformats.org/officeDocument/2006/relationships/oleObject" Target="../embeddings/oleObject664.bin"/><Relationship Id="rId12" Type="http://schemas.openxmlformats.org/officeDocument/2006/relationships/image" Target="../media/image440.wmf"/><Relationship Id="rId11" Type="http://schemas.openxmlformats.org/officeDocument/2006/relationships/oleObject" Target="../embeddings/oleObject663.bin"/><Relationship Id="rId10" Type="http://schemas.openxmlformats.org/officeDocument/2006/relationships/image" Target="../media/image470.wmf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2.bin"/><Relationship Id="rId8" Type="http://schemas.openxmlformats.org/officeDocument/2006/relationships/image" Target="../media/image484.wmf"/><Relationship Id="rId7" Type="http://schemas.openxmlformats.org/officeDocument/2006/relationships/oleObject" Target="../embeddings/oleObject681.bin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680.bin"/><Relationship Id="rId4" Type="http://schemas.openxmlformats.org/officeDocument/2006/relationships/image" Target="../media/image482.wmf"/><Relationship Id="rId3" Type="http://schemas.openxmlformats.org/officeDocument/2006/relationships/oleObject" Target="../embeddings/oleObject679.bin"/><Relationship Id="rId25" Type="http://schemas.openxmlformats.org/officeDocument/2006/relationships/vmlDrawing" Target="../drawings/vmlDrawing57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492.png"/><Relationship Id="rId22" Type="http://schemas.openxmlformats.org/officeDocument/2006/relationships/image" Target="../media/image491.wmf"/><Relationship Id="rId21" Type="http://schemas.openxmlformats.org/officeDocument/2006/relationships/oleObject" Target="../embeddings/oleObject688.bin"/><Relationship Id="rId20" Type="http://schemas.openxmlformats.org/officeDocument/2006/relationships/image" Target="../media/image49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87.bin"/><Relationship Id="rId18" Type="http://schemas.openxmlformats.org/officeDocument/2006/relationships/image" Target="../media/image489.wmf"/><Relationship Id="rId17" Type="http://schemas.openxmlformats.org/officeDocument/2006/relationships/oleObject" Target="../embeddings/oleObject686.bin"/><Relationship Id="rId16" Type="http://schemas.openxmlformats.org/officeDocument/2006/relationships/image" Target="../media/image488.wmf"/><Relationship Id="rId15" Type="http://schemas.openxmlformats.org/officeDocument/2006/relationships/oleObject" Target="../embeddings/oleObject685.bin"/><Relationship Id="rId14" Type="http://schemas.openxmlformats.org/officeDocument/2006/relationships/image" Target="../media/image487.wmf"/><Relationship Id="rId13" Type="http://schemas.openxmlformats.org/officeDocument/2006/relationships/oleObject" Target="../embeddings/oleObject684.bin"/><Relationship Id="rId12" Type="http://schemas.openxmlformats.org/officeDocument/2006/relationships/image" Target="../media/image486.wmf"/><Relationship Id="rId11" Type="http://schemas.openxmlformats.org/officeDocument/2006/relationships/oleObject" Target="../embeddings/oleObject683.bin"/><Relationship Id="rId10" Type="http://schemas.openxmlformats.org/officeDocument/2006/relationships/image" Target="../media/image485.wmf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495.wmf"/><Relationship Id="rId7" Type="http://schemas.openxmlformats.org/officeDocument/2006/relationships/oleObject" Target="../embeddings/oleObject691.bin"/><Relationship Id="rId6" Type="http://schemas.openxmlformats.org/officeDocument/2006/relationships/image" Target="../media/image494.wmf"/><Relationship Id="rId5" Type="http://schemas.openxmlformats.org/officeDocument/2006/relationships/oleObject" Target="../embeddings/oleObject690.bin"/><Relationship Id="rId4" Type="http://schemas.openxmlformats.org/officeDocument/2006/relationships/image" Target="../media/image493.wmf"/><Relationship Id="rId3" Type="http://schemas.openxmlformats.org/officeDocument/2006/relationships/oleObject" Target="../embeddings/oleObject689.bin"/><Relationship Id="rId2" Type="http://schemas.openxmlformats.org/officeDocument/2006/relationships/image" Target="../media/image1.png"/><Relationship Id="rId16" Type="http://schemas.openxmlformats.org/officeDocument/2006/relationships/vmlDrawing" Target="../drawings/vmlDrawing5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97.png"/><Relationship Id="rId13" Type="http://schemas.openxmlformats.org/officeDocument/2006/relationships/oleObject" Target="../embeddings/oleObject693.bin"/><Relationship Id="rId12" Type="http://schemas.openxmlformats.org/officeDocument/2006/relationships/image" Target="../media/image496.wmf"/><Relationship Id="rId11" Type="http://schemas.openxmlformats.org/officeDocument/2006/relationships/oleObject" Target="../embeddings/oleObject692.bin"/><Relationship Id="rId10" Type="http://schemas.openxmlformats.org/officeDocument/2006/relationships/image" Target="../media/image351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6.bin"/><Relationship Id="rId8" Type="http://schemas.openxmlformats.org/officeDocument/2006/relationships/image" Target="../media/image500.wmf"/><Relationship Id="rId7" Type="http://schemas.openxmlformats.org/officeDocument/2006/relationships/oleObject" Target="../embeddings/oleObject695.bin"/><Relationship Id="rId6" Type="http://schemas.openxmlformats.org/officeDocument/2006/relationships/image" Target="../media/image499.wmf"/><Relationship Id="rId5" Type="http://schemas.openxmlformats.org/officeDocument/2006/relationships/oleObject" Target="../embeddings/oleObject694.bin"/><Relationship Id="rId4" Type="http://schemas.openxmlformats.org/officeDocument/2006/relationships/image" Target="../media/image351.png"/><Relationship Id="rId3" Type="http://schemas.openxmlformats.org/officeDocument/2006/relationships/image" Target="../media/image498.png"/><Relationship Id="rId2" Type="http://schemas.openxmlformats.org/officeDocument/2006/relationships/image" Target="../media/image1.png"/><Relationship Id="rId12" Type="http://schemas.openxmlformats.org/officeDocument/2006/relationships/vmlDrawing" Target="../drawings/vmlDrawing5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01.wmf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4.png"/><Relationship Id="rId8" Type="http://schemas.openxmlformats.org/officeDocument/2006/relationships/oleObject" Target="../embeddings/oleObject699.bin"/><Relationship Id="rId7" Type="http://schemas.openxmlformats.org/officeDocument/2006/relationships/image" Target="../media/image503.wmf"/><Relationship Id="rId6" Type="http://schemas.openxmlformats.org/officeDocument/2006/relationships/oleObject" Target="../embeddings/oleObject698.bin"/><Relationship Id="rId5" Type="http://schemas.openxmlformats.org/officeDocument/2006/relationships/image" Target="../media/image502.wmf"/><Relationship Id="rId4" Type="http://schemas.openxmlformats.org/officeDocument/2006/relationships/oleObject" Target="../embeddings/oleObject697.bin"/><Relationship Id="rId3" Type="http://schemas.openxmlformats.org/officeDocument/2006/relationships/image" Target="../media/image498.png"/><Relationship Id="rId2" Type="http://schemas.openxmlformats.org/officeDocument/2006/relationships/image" Target="../media/image1.png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51.png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504.png"/><Relationship Id="rId4" Type="http://schemas.openxmlformats.org/officeDocument/2006/relationships/oleObject" Target="../embeddings/oleObject700.bin"/><Relationship Id="rId3" Type="http://schemas.openxmlformats.org/officeDocument/2006/relationships/image" Target="../media/image498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7.wmf"/><Relationship Id="rId8" Type="http://schemas.openxmlformats.org/officeDocument/2006/relationships/oleObject" Target="../embeddings/oleObject703.bin"/><Relationship Id="rId7" Type="http://schemas.openxmlformats.org/officeDocument/2006/relationships/image" Target="../media/image351.png"/><Relationship Id="rId6" Type="http://schemas.openxmlformats.org/officeDocument/2006/relationships/image" Target="../media/image506.wmf"/><Relationship Id="rId5" Type="http://schemas.openxmlformats.org/officeDocument/2006/relationships/oleObject" Target="../embeddings/oleObject702.bin"/><Relationship Id="rId4" Type="http://schemas.openxmlformats.org/officeDocument/2006/relationships/image" Target="../media/image505.wmf"/><Relationship Id="rId3" Type="http://schemas.openxmlformats.org/officeDocument/2006/relationships/oleObject" Target="../embeddings/oleObject701.bin"/><Relationship Id="rId23" Type="http://schemas.openxmlformats.org/officeDocument/2006/relationships/vmlDrawing" Target="../drawings/vmlDrawing62.vml"/><Relationship Id="rId22" Type="http://schemas.openxmlformats.org/officeDocument/2006/relationships/slideLayout" Target="../slideLayouts/slideLayout13.xml"/><Relationship Id="rId21" Type="http://schemas.openxmlformats.org/officeDocument/2006/relationships/image" Target="../media/image513.wmf"/><Relationship Id="rId20" Type="http://schemas.openxmlformats.org/officeDocument/2006/relationships/oleObject" Target="../embeddings/oleObject709.bin"/><Relationship Id="rId2" Type="http://schemas.openxmlformats.org/officeDocument/2006/relationships/image" Target="../media/image1.png"/><Relationship Id="rId19" Type="http://schemas.openxmlformats.org/officeDocument/2006/relationships/image" Target="../media/image512.wmf"/><Relationship Id="rId18" Type="http://schemas.openxmlformats.org/officeDocument/2006/relationships/oleObject" Target="../embeddings/oleObject708.bin"/><Relationship Id="rId17" Type="http://schemas.openxmlformats.org/officeDocument/2006/relationships/image" Target="../media/image511.wmf"/><Relationship Id="rId16" Type="http://schemas.openxmlformats.org/officeDocument/2006/relationships/oleObject" Target="../embeddings/oleObject707.bin"/><Relationship Id="rId15" Type="http://schemas.openxmlformats.org/officeDocument/2006/relationships/image" Target="../media/image510.wmf"/><Relationship Id="rId14" Type="http://schemas.openxmlformats.org/officeDocument/2006/relationships/oleObject" Target="../embeddings/oleObject706.bin"/><Relationship Id="rId13" Type="http://schemas.openxmlformats.org/officeDocument/2006/relationships/image" Target="../media/image509.wmf"/><Relationship Id="rId12" Type="http://schemas.openxmlformats.org/officeDocument/2006/relationships/oleObject" Target="../embeddings/oleObject705.bin"/><Relationship Id="rId11" Type="http://schemas.openxmlformats.org/officeDocument/2006/relationships/image" Target="../media/image508.wmf"/><Relationship Id="rId10" Type="http://schemas.openxmlformats.org/officeDocument/2006/relationships/oleObject" Target="../embeddings/oleObject704.bin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3.bin"/><Relationship Id="rId8" Type="http://schemas.openxmlformats.org/officeDocument/2006/relationships/image" Target="../media/image509.wmf"/><Relationship Id="rId7" Type="http://schemas.openxmlformats.org/officeDocument/2006/relationships/oleObject" Target="../embeddings/oleObject712.bin"/><Relationship Id="rId6" Type="http://schemas.openxmlformats.org/officeDocument/2006/relationships/image" Target="../media/image515.wmf"/><Relationship Id="rId5" Type="http://schemas.openxmlformats.org/officeDocument/2006/relationships/oleObject" Target="../embeddings/oleObject711.bin"/><Relationship Id="rId4" Type="http://schemas.openxmlformats.org/officeDocument/2006/relationships/image" Target="../media/image514.wmf"/><Relationship Id="rId3" Type="http://schemas.openxmlformats.org/officeDocument/2006/relationships/oleObject" Target="../embeddings/oleObject710.bin"/><Relationship Id="rId21" Type="http://schemas.openxmlformats.org/officeDocument/2006/relationships/vmlDrawing" Target="../drawings/vmlDrawing63.vml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9" Type="http://schemas.openxmlformats.org/officeDocument/2006/relationships/image" Target="../media/image9.png"/><Relationship Id="rId18" Type="http://schemas.openxmlformats.org/officeDocument/2006/relationships/image" Target="../media/image518.png"/><Relationship Id="rId17" Type="http://schemas.openxmlformats.org/officeDocument/2006/relationships/oleObject" Target="../embeddings/oleObject716.bin"/><Relationship Id="rId16" Type="http://schemas.openxmlformats.org/officeDocument/2006/relationships/image" Target="../media/image351.png"/><Relationship Id="rId15" Type="http://schemas.openxmlformats.org/officeDocument/2006/relationships/image" Target="../media/image429.png"/><Relationship Id="rId14" Type="http://schemas.openxmlformats.org/officeDocument/2006/relationships/image" Target="../media/image517.wmf"/><Relationship Id="rId13" Type="http://schemas.openxmlformats.org/officeDocument/2006/relationships/oleObject" Target="../embeddings/oleObject715.bin"/><Relationship Id="rId12" Type="http://schemas.openxmlformats.org/officeDocument/2006/relationships/image" Target="../media/image511.wmf"/><Relationship Id="rId11" Type="http://schemas.openxmlformats.org/officeDocument/2006/relationships/oleObject" Target="../embeddings/oleObject714.bin"/><Relationship Id="rId10" Type="http://schemas.openxmlformats.org/officeDocument/2006/relationships/image" Target="../media/image516.w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png"/><Relationship Id="rId8" Type="http://schemas.openxmlformats.org/officeDocument/2006/relationships/image" Target="../media/image521.wmf"/><Relationship Id="rId7" Type="http://schemas.openxmlformats.org/officeDocument/2006/relationships/oleObject" Target="../embeddings/oleObject719.bin"/><Relationship Id="rId6" Type="http://schemas.openxmlformats.org/officeDocument/2006/relationships/image" Target="../media/image520.wmf"/><Relationship Id="rId5" Type="http://schemas.openxmlformats.org/officeDocument/2006/relationships/oleObject" Target="../embeddings/oleObject718.bin"/><Relationship Id="rId4" Type="http://schemas.openxmlformats.org/officeDocument/2006/relationships/image" Target="../media/image519.wmf"/><Relationship Id="rId3" Type="http://schemas.openxmlformats.org/officeDocument/2006/relationships/oleObject" Target="../embeddings/oleObject717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64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25.png"/><Relationship Id="rId16" Type="http://schemas.openxmlformats.org/officeDocument/2006/relationships/oleObject" Target="../embeddings/oleObject723.bin"/><Relationship Id="rId15" Type="http://schemas.openxmlformats.org/officeDocument/2006/relationships/image" Target="../media/image524.wmf"/><Relationship Id="rId14" Type="http://schemas.openxmlformats.org/officeDocument/2006/relationships/oleObject" Target="../embeddings/oleObject722.bin"/><Relationship Id="rId13" Type="http://schemas.openxmlformats.org/officeDocument/2006/relationships/image" Target="../media/image523.wmf"/><Relationship Id="rId12" Type="http://schemas.openxmlformats.org/officeDocument/2006/relationships/oleObject" Target="../embeddings/oleObject721.bin"/><Relationship Id="rId11" Type="http://schemas.openxmlformats.org/officeDocument/2006/relationships/image" Target="../media/image522.wmf"/><Relationship Id="rId10" Type="http://schemas.openxmlformats.org/officeDocument/2006/relationships/oleObject" Target="../embeddings/oleObject720.bin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7.bin"/><Relationship Id="rId8" Type="http://schemas.openxmlformats.org/officeDocument/2006/relationships/image" Target="../media/image527.wmf"/><Relationship Id="rId7" Type="http://schemas.openxmlformats.org/officeDocument/2006/relationships/oleObject" Target="../embeddings/oleObject726.bin"/><Relationship Id="rId6" Type="http://schemas.openxmlformats.org/officeDocument/2006/relationships/image" Target="../media/image514.wmf"/><Relationship Id="rId5" Type="http://schemas.openxmlformats.org/officeDocument/2006/relationships/oleObject" Target="../embeddings/oleObject725.bin"/><Relationship Id="rId4" Type="http://schemas.openxmlformats.org/officeDocument/2006/relationships/image" Target="../media/image526.wmf"/><Relationship Id="rId3" Type="http://schemas.openxmlformats.org/officeDocument/2006/relationships/oleObject" Target="../embeddings/oleObject724.bin"/><Relationship Id="rId20" Type="http://schemas.openxmlformats.org/officeDocument/2006/relationships/vmlDrawing" Target="../drawings/vmlDrawing65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32.png"/><Relationship Id="rId17" Type="http://schemas.openxmlformats.org/officeDocument/2006/relationships/image" Target="../media/image531.emf"/><Relationship Id="rId16" Type="http://schemas.openxmlformats.org/officeDocument/2006/relationships/oleObject" Target="../embeddings/oleObject730.bin"/><Relationship Id="rId15" Type="http://schemas.openxmlformats.org/officeDocument/2006/relationships/image" Target="../media/image361.png"/><Relationship Id="rId14" Type="http://schemas.openxmlformats.org/officeDocument/2006/relationships/image" Target="../media/image530.wmf"/><Relationship Id="rId13" Type="http://schemas.openxmlformats.org/officeDocument/2006/relationships/oleObject" Target="../embeddings/oleObject729.bin"/><Relationship Id="rId12" Type="http://schemas.openxmlformats.org/officeDocument/2006/relationships/image" Target="../media/image529.wmf"/><Relationship Id="rId11" Type="http://schemas.openxmlformats.org/officeDocument/2006/relationships/oleObject" Target="../embeddings/oleObject728.bin"/><Relationship Id="rId10" Type="http://schemas.openxmlformats.org/officeDocument/2006/relationships/image" Target="../media/image528.wmf"/><Relationship Id="rId1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5.wmf"/><Relationship Id="rId8" Type="http://schemas.openxmlformats.org/officeDocument/2006/relationships/oleObject" Target="../embeddings/oleObject733.bin"/><Relationship Id="rId7" Type="http://schemas.openxmlformats.org/officeDocument/2006/relationships/image" Target="../media/image534.wmf"/><Relationship Id="rId6" Type="http://schemas.openxmlformats.org/officeDocument/2006/relationships/oleObject" Target="../embeddings/oleObject732.bin"/><Relationship Id="rId5" Type="http://schemas.openxmlformats.org/officeDocument/2006/relationships/image" Target="../media/image351.png"/><Relationship Id="rId4" Type="http://schemas.openxmlformats.org/officeDocument/2006/relationships/image" Target="../media/image533.wmf"/><Relationship Id="rId3" Type="http://schemas.openxmlformats.org/officeDocument/2006/relationships/oleObject" Target="../embeddings/oleObject731.bin"/><Relationship Id="rId22" Type="http://schemas.openxmlformats.org/officeDocument/2006/relationships/vmlDrawing" Target="../drawings/vmlDrawing6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41.png"/><Relationship Id="rId2" Type="http://schemas.openxmlformats.org/officeDocument/2006/relationships/image" Target="../media/image1.png"/><Relationship Id="rId19" Type="http://schemas.openxmlformats.org/officeDocument/2006/relationships/image" Target="../media/image540.wmf"/><Relationship Id="rId18" Type="http://schemas.openxmlformats.org/officeDocument/2006/relationships/oleObject" Target="../embeddings/oleObject738.bin"/><Relationship Id="rId17" Type="http://schemas.openxmlformats.org/officeDocument/2006/relationships/image" Target="../media/image539.wmf"/><Relationship Id="rId16" Type="http://schemas.openxmlformats.org/officeDocument/2006/relationships/oleObject" Target="../embeddings/oleObject737.bin"/><Relationship Id="rId15" Type="http://schemas.openxmlformats.org/officeDocument/2006/relationships/image" Target="../media/image538.wmf"/><Relationship Id="rId14" Type="http://schemas.openxmlformats.org/officeDocument/2006/relationships/oleObject" Target="../embeddings/oleObject736.bin"/><Relationship Id="rId13" Type="http://schemas.openxmlformats.org/officeDocument/2006/relationships/image" Target="../media/image537.wmf"/><Relationship Id="rId12" Type="http://schemas.openxmlformats.org/officeDocument/2006/relationships/oleObject" Target="../embeddings/oleObject735.bin"/><Relationship Id="rId11" Type="http://schemas.openxmlformats.org/officeDocument/2006/relationships/image" Target="../media/image536.wmf"/><Relationship Id="rId10" Type="http://schemas.openxmlformats.org/officeDocument/2006/relationships/oleObject" Target="../embeddings/oleObject734.bin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2.bin"/><Relationship Id="rId8" Type="http://schemas.openxmlformats.org/officeDocument/2006/relationships/image" Target="../media/image544.wmf"/><Relationship Id="rId7" Type="http://schemas.openxmlformats.org/officeDocument/2006/relationships/oleObject" Target="../embeddings/oleObject741.bin"/><Relationship Id="rId6" Type="http://schemas.openxmlformats.org/officeDocument/2006/relationships/image" Target="../media/image543.wmf"/><Relationship Id="rId5" Type="http://schemas.openxmlformats.org/officeDocument/2006/relationships/oleObject" Target="../embeddings/oleObject740.bin"/><Relationship Id="rId4" Type="http://schemas.openxmlformats.org/officeDocument/2006/relationships/image" Target="../media/image542.wmf"/><Relationship Id="rId3" Type="http://schemas.openxmlformats.org/officeDocument/2006/relationships/oleObject" Target="../embeddings/oleObject739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67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48.wmf"/><Relationship Id="rId16" Type="http://schemas.openxmlformats.org/officeDocument/2006/relationships/oleObject" Target="../embeddings/oleObject745.bin"/><Relationship Id="rId15" Type="http://schemas.openxmlformats.org/officeDocument/2006/relationships/image" Target="../media/image547.png"/><Relationship Id="rId14" Type="http://schemas.openxmlformats.org/officeDocument/2006/relationships/oleObject" Target="../embeddings/oleObject744.bin"/><Relationship Id="rId13" Type="http://schemas.openxmlformats.org/officeDocument/2006/relationships/image" Target="../media/image546.wmf"/><Relationship Id="rId12" Type="http://schemas.openxmlformats.org/officeDocument/2006/relationships/oleObject" Target="../embeddings/oleObject743.bin"/><Relationship Id="rId11" Type="http://schemas.openxmlformats.org/officeDocument/2006/relationships/image" Target="../media/image351.png"/><Relationship Id="rId10" Type="http://schemas.openxmlformats.org/officeDocument/2006/relationships/image" Target="../media/image545.wmf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1.emf"/><Relationship Id="rId8" Type="http://schemas.openxmlformats.org/officeDocument/2006/relationships/image" Target="../media/image550.emf"/><Relationship Id="rId7" Type="http://schemas.openxmlformats.org/officeDocument/2006/relationships/oleObject" Target="../embeddings/oleObject748.bin"/><Relationship Id="rId6" Type="http://schemas.openxmlformats.org/officeDocument/2006/relationships/image" Target="../media/image549.emf"/><Relationship Id="rId5" Type="http://schemas.openxmlformats.org/officeDocument/2006/relationships/oleObject" Target="../embeddings/oleObject747.bin"/><Relationship Id="rId4" Type="http://schemas.openxmlformats.org/officeDocument/2006/relationships/image" Target="../media/image547.png"/><Relationship Id="rId3" Type="http://schemas.openxmlformats.org/officeDocument/2006/relationships/oleObject" Target="../embeddings/oleObject746.bin"/><Relationship Id="rId27" Type="http://schemas.openxmlformats.org/officeDocument/2006/relationships/vmlDrawing" Target="../drawings/vmlDrawing68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559.emf"/><Relationship Id="rId24" Type="http://schemas.openxmlformats.org/officeDocument/2006/relationships/oleObject" Target="../embeddings/oleObject756.bin"/><Relationship Id="rId23" Type="http://schemas.openxmlformats.org/officeDocument/2006/relationships/image" Target="../media/image558.emf"/><Relationship Id="rId22" Type="http://schemas.openxmlformats.org/officeDocument/2006/relationships/oleObject" Target="../embeddings/oleObject755.bin"/><Relationship Id="rId21" Type="http://schemas.openxmlformats.org/officeDocument/2006/relationships/oleObject" Target="../embeddings/oleObject754.bin"/><Relationship Id="rId20" Type="http://schemas.openxmlformats.org/officeDocument/2006/relationships/image" Target="../media/image557.e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53.bin"/><Relationship Id="rId18" Type="http://schemas.openxmlformats.org/officeDocument/2006/relationships/image" Target="../media/image556.emf"/><Relationship Id="rId17" Type="http://schemas.openxmlformats.org/officeDocument/2006/relationships/oleObject" Target="../embeddings/oleObject752.bin"/><Relationship Id="rId16" Type="http://schemas.openxmlformats.org/officeDocument/2006/relationships/image" Target="../media/image555.emf"/><Relationship Id="rId15" Type="http://schemas.openxmlformats.org/officeDocument/2006/relationships/oleObject" Target="../embeddings/oleObject751.bin"/><Relationship Id="rId14" Type="http://schemas.openxmlformats.org/officeDocument/2006/relationships/image" Target="../media/image554.emf"/><Relationship Id="rId13" Type="http://schemas.openxmlformats.org/officeDocument/2006/relationships/oleObject" Target="../embeddings/oleObject750.bin"/><Relationship Id="rId12" Type="http://schemas.openxmlformats.org/officeDocument/2006/relationships/image" Target="../media/image553.emf"/><Relationship Id="rId11" Type="http://schemas.openxmlformats.org/officeDocument/2006/relationships/oleObject" Target="../embeddings/oleObject749.bin"/><Relationship Id="rId10" Type="http://schemas.openxmlformats.org/officeDocument/2006/relationships/image" Target="../media/image552.emf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1.wmf"/><Relationship Id="rId8" Type="http://schemas.openxmlformats.org/officeDocument/2006/relationships/oleObject" Target="../embeddings/oleObject759.bin"/><Relationship Id="rId7" Type="http://schemas.openxmlformats.org/officeDocument/2006/relationships/image" Target="../media/image534.wmf"/><Relationship Id="rId6" Type="http://schemas.openxmlformats.org/officeDocument/2006/relationships/oleObject" Target="../embeddings/oleObject758.bin"/><Relationship Id="rId5" Type="http://schemas.openxmlformats.org/officeDocument/2006/relationships/image" Target="../media/image351.png"/><Relationship Id="rId4" Type="http://schemas.openxmlformats.org/officeDocument/2006/relationships/image" Target="../media/image560.wmf"/><Relationship Id="rId30" Type="http://schemas.openxmlformats.org/officeDocument/2006/relationships/vmlDrawing" Target="../drawings/vmlDrawing69.vml"/><Relationship Id="rId3" Type="http://schemas.openxmlformats.org/officeDocument/2006/relationships/oleObject" Target="../embeddings/oleObject757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570.wmf"/><Relationship Id="rId27" Type="http://schemas.openxmlformats.org/officeDocument/2006/relationships/oleObject" Target="../embeddings/oleObject768.bin"/><Relationship Id="rId26" Type="http://schemas.openxmlformats.org/officeDocument/2006/relationships/image" Target="../media/image361.png"/><Relationship Id="rId25" Type="http://schemas.openxmlformats.org/officeDocument/2006/relationships/image" Target="../media/image569.wmf"/><Relationship Id="rId24" Type="http://schemas.openxmlformats.org/officeDocument/2006/relationships/oleObject" Target="../embeddings/oleObject767.bin"/><Relationship Id="rId23" Type="http://schemas.openxmlformats.org/officeDocument/2006/relationships/image" Target="../media/image568.wmf"/><Relationship Id="rId22" Type="http://schemas.openxmlformats.org/officeDocument/2006/relationships/oleObject" Target="../embeddings/oleObject766.bin"/><Relationship Id="rId21" Type="http://schemas.openxmlformats.org/officeDocument/2006/relationships/image" Target="../media/image567.wmf"/><Relationship Id="rId20" Type="http://schemas.openxmlformats.org/officeDocument/2006/relationships/oleObject" Target="../embeddings/oleObject765.bin"/><Relationship Id="rId2" Type="http://schemas.openxmlformats.org/officeDocument/2006/relationships/image" Target="../media/image1.png"/><Relationship Id="rId19" Type="http://schemas.openxmlformats.org/officeDocument/2006/relationships/image" Target="../media/image566.wmf"/><Relationship Id="rId18" Type="http://schemas.openxmlformats.org/officeDocument/2006/relationships/oleObject" Target="../embeddings/oleObject764.bin"/><Relationship Id="rId17" Type="http://schemas.openxmlformats.org/officeDocument/2006/relationships/image" Target="../media/image565.wmf"/><Relationship Id="rId16" Type="http://schemas.openxmlformats.org/officeDocument/2006/relationships/oleObject" Target="../embeddings/oleObject763.bin"/><Relationship Id="rId15" Type="http://schemas.openxmlformats.org/officeDocument/2006/relationships/image" Target="../media/image564.wmf"/><Relationship Id="rId14" Type="http://schemas.openxmlformats.org/officeDocument/2006/relationships/oleObject" Target="../embeddings/oleObject762.bin"/><Relationship Id="rId13" Type="http://schemas.openxmlformats.org/officeDocument/2006/relationships/image" Target="../media/image563.wmf"/><Relationship Id="rId12" Type="http://schemas.openxmlformats.org/officeDocument/2006/relationships/oleObject" Target="../embeddings/oleObject761.bin"/><Relationship Id="rId11" Type="http://schemas.openxmlformats.org/officeDocument/2006/relationships/image" Target="../media/image562.wmf"/><Relationship Id="rId10" Type="http://schemas.openxmlformats.org/officeDocument/2006/relationships/oleObject" Target="../embeddings/oleObject760.bin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2.bin"/><Relationship Id="rId8" Type="http://schemas.openxmlformats.org/officeDocument/2006/relationships/image" Target="../media/image573.wmf"/><Relationship Id="rId7" Type="http://schemas.openxmlformats.org/officeDocument/2006/relationships/oleObject" Target="../embeddings/oleObject771.bin"/><Relationship Id="rId6" Type="http://schemas.openxmlformats.org/officeDocument/2006/relationships/image" Target="../media/image572.wmf"/><Relationship Id="rId5" Type="http://schemas.openxmlformats.org/officeDocument/2006/relationships/oleObject" Target="../embeddings/oleObject770.bin"/><Relationship Id="rId4" Type="http://schemas.openxmlformats.org/officeDocument/2006/relationships/image" Target="../media/image571.wmf"/><Relationship Id="rId3" Type="http://schemas.openxmlformats.org/officeDocument/2006/relationships/oleObject" Target="../embeddings/oleObject769.bin"/><Relationship Id="rId21" Type="http://schemas.openxmlformats.org/officeDocument/2006/relationships/vmlDrawing" Target="../drawings/vmlDrawing70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9" Type="http://schemas.openxmlformats.org/officeDocument/2006/relationships/image" Target="../media/image578.png"/><Relationship Id="rId18" Type="http://schemas.openxmlformats.org/officeDocument/2006/relationships/oleObject" Target="../embeddings/oleObject776.bin"/><Relationship Id="rId17" Type="http://schemas.openxmlformats.org/officeDocument/2006/relationships/image" Target="../media/image361.png"/><Relationship Id="rId16" Type="http://schemas.openxmlformats.org/officeDocument/2006/relationships/image" Target="../media/image577.wmf"/><Relationship Id="rId15" Type="http://schemas.openxmlformats.org/officeDocument/2006/relationships/oleObject" Target="../embeddings/oleObject775.bin"/><Relationship Id="rId14" Type="http://schemas.openxmlformats.org/officeDocument/2006/relationships/image" Target="../media/image576.wmf"/><Relationship Id="rId13" Type="http://schemas.openxmlformats.org/officeDocument/2006/relationships/oleObject" Target="../embeddings/oleObject774.bin"/><Relationship Id="rId12" Type="http://schemas.openxmlformats.org/officeDocument/2006/relationships/image" Target="../media/image575.wmf"/><Relationship Id="rId11" Type="http://schemas.openxmlformats.org/officeDocument/2006/relationships/oleObject" Target="../embeddings/oleObject773.bin"/><Relationship Id="rId10" Type="http://schemas.openxmlformats.org/officeDocument/2006/relationships/image" Target="../media/image574.wmf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0.bin"/><Relationship Id="rId8" Type="http://schemas.openxmlformats.org/officeDocument/2006/relationships/image" Target="../media/image581.wmf"/><Relationship Id="rId7" Type="http://schemas.openxmlformats.org/officeDocument/2006/relationships/oleObject" Target="../embeddings/oleObject779.bin"/><Relationship Id="rId6" Type="http://schemas.openxmlformats.org/officeDocument/2006/relationships/image" Target="../media/image580.wmf"/><Relationship Id="rId5" Type="http://schemas.openxmlformats.org/officeDocument/2006/relationships/oleObject" Target="../embeddings/oleObject778.bin"/><Relationship Id="rId4" Type="http://schemas.openxmlformats.org/officeDocument/2006/relationships/image" Target="../media/image579.wmf"/><Relationship Id="rId3" Type="http://schemas.openxmlformats.org/officeDocument/2006/relationships/oleObject" Target="../embeddings/oleObject777.bin"/><Relationship Id="rId24" Type="http://schemas.openxmlformats.org/officeDocument/2006/relationships/vmlDrawing" Target="../drawings/vmlDrawing71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88.wmf"/><Relationship Id="rId21" Type="http://schemas.openxmlformats.org/officeDocument/2006/relationships/oleObject" Target="../embeddings/oleObject786.bin"/><Relationship Id="rId20" Type="http://schemas.openxmlformats.org/officeDocument/2006/relationships/image" Target="../media/image58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85.bin"/><Relationship Id="rId18" Type="http://schemas.openxmlformats.org/officeDocument/2006/relationships/image" Target="../media/image586.wmf"/><Relationship Id="rId17" Type="http://schemas.openxmlformats.org/officeDocument/2006/relationships/oleObject" Target="../embeddings/oleObject784.bin"/><Relationship Id="rId16" Type="http://schemas.openxmlformats.org/officeDocument/2006/relationships/image" Target="../media/image585.wmf"/><Relationship Id="rId15" Type="http://schemas.openxmlformats.org/officeDocument/2006/relationships/oleObject" Target="../embeddings/oleObject783.bin"/><Relationship Id="rId14" Type="http://schemas.openxmlformats.org/officeDocument/2006/relationships/image" Target="../media/image584.wmf"/><Relationship Id="rId13" Type="http://schemas.openxmlformats.org/officeDocument/2006/relationships/oleObject" Target="../embeddings/oleObject782.bin"/><Relationship Id="rId12" Type="http://schemas.openxmlformats.org/officeDocument/2006/relationships/image" Target="../media/image583.wmf"/><Relationship Id="rId11" Type="http://schemas.openxmlformats.org/officeDocument/2006/relationships/oleObject" Target="../embeddings/oleObject781.bin"/><Relationship Id="rId10" Type="http://schemas.openxmlformats.org/officeDocument/2006/relationships/image" Target="../media/image582.wmf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0.bin"/><Relationship Id="rId8" Type="http://schemas.openxmlformats.org/officeDocument/2006/relationships/image" Target="../media/image591.wmf"/><Relationship Id="rId7" Type="http://schemas.openxmlformats.org/officeDocument/2006/relationships/oleObject" Target="../embeddings/oleObject789.bin"/><Relationship Id="rId6" Type="http://schemas.openxmlformats.org/officeDocument/2006/relationships/image" Target="../media/image590.wmf"/><Relationship Id="rId5" Type="http://schemas.openxmlformats.org/officeDocument/2006/relationships/oleObject" Target="../embeddings/oleObject788.bin"/><Relationship Id="rId4" Type="http://schemas.openxmlformats.org/officeDocument/2006/relationships/image" Target="../media/image589.wmf"/><Relationship Id="rId3" Type="http://schemas.openxmlformats.org/officeDocument/2006/relationships/oleObject" Target="../embeddings/oleObject787.bin"/><Relationship Id="rId2" Type="http://schemas.openxmlformats.org/officeDocument/2006/relationships/image" Target="../media/image1.png"/><Relationship Id="rId17" Type="http://schemas.openxmlformats.org/officeDocument/2006/relationships/vmlDrawing" Target="../drawings/vmlDrawing7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61.png"/><Relationship Id="rId14" Type="http://schemas.openxmlformats.org/officeDocument/2006/relationships/image" Target="../media/image594.wmf"/><Relationship Id="rId13" Type="http://schemas.openxmlformats.org/officeDocument/2006/relationships/oleObject" Target="../embeddings/oleObject792.bin"/><Relationship Id="rId12" Type="http://schemas.openxmlformats.org/officeDocument/2006/relationships/image" Target="../media/image593.wmf"/><Relationship Id="rId11" Type="http://schemas.openxmlformats.org/officeDocument/2006/relationships/oleObject" Target="../embeddings/oleObject791.bin"/><Relationship Id="rId10" Type="http://schemas.openxmlformats.org/officeDocument/2006/relationships/image" Target="../media/image592.wmf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8.wmf"/><Relationship Id="rId8" Type="http://schemas.openxmlformats.org/officeDocument/2006/relationships/oleObject" Target="../embeddings/oleObject796.bin"/><Relationship Id="rId7" Type="http://schemas.openxmlformats.org/officeDocument/2006/relationships/image" Target="../media/image597.wmf"/><Relationship Id="rId6" Type="http://schemas.openxmlformats.org/officeDocument/2006/relationships/oleObject" Target="../embeddings/oleObject795.bin"/><Relationship Id="rId5" Type="http://schemas.openxmlformats.org/officeDocument/2006/relationships/image" Target="../media/image596.wmf"/><Relationship Id="rId4" Type="http://schemas.openxmlformats.org/officeDocument/2006/relationships/oleObject" Target="../embeddings/oleObject794.bin"/><Relationship Id="rId39" Type="http://schemas.openxmlformats.org/officeDocument/2006/relationships/vmlDrawing" Target="../drawings/vmlDrawing73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18.png"/><Relationship Id="rId36" Type="http://schemas.openxmlformats.org/officeDocument/2006/relationships/image" Target="../media/image610.png"/><Relationship Id="rId35" Type="http://schemas.openxmlformats.org/officeDocument/2006/relationships/oleObject" Target="../embeddings/oleObject810.bin"/><Relationship Id="rId34" Type="http://schemas.openxmlformats.org/officeDocument/2006/relationships/image" Target="../media/image1.png"/><Relationship Id="rId33" Type="http://schemas.openxmlformats.org/officeDocument/2006/relationships/image" Target="../media/image609.wmf"/><Relationship Id="rId32" Type="http://schemas.openxmlformats.org/officeDocument/2006/relationships/oleObject" Target="../embeddings/oleObject809.bin"/><Relationship Id="rId31" Type="http://schemas.openxmlformats.org/officeDocument/2006/relationships/image" Target="../media/image608.wmf"/><Relationship Id="rId30" Type="http://schemas.openxmlformats.org/officeDocument/2006/relationships/oleObject" Target="../embeddings/oleObject808.bin"/><Relationship Id="rId3" Type="http://schemas.openxmlformats.org/officeDocument/2006/relationships/image" Target="../media/image595.wmf"/><Relationship Id="rId29" Type="http://schemas.openxmlformats.org/officeDocument/2006/relationships/image" Target="../media/image607.wmf"/><Relationship Id="rId28" Type="http://schemas.openxmlformats.org/officeDocument/2006/relationships/oleObject" Target="../embeddings/oleObject807.bin"/><Relationship Id="rId27" Type="http://schemas.openxmlformats.org/officeDocument/2006/relationships/image" Target="../media/image606.wmf"/><Relationship Id="rId26" Type="http://schemas.openxmlformats.org/officeDocument/2006/relationships/oleObject" Target="../embeddings/oleObject806.bin"/><Relationship Id="rId25" Type="http://schemas.openxmlformats.org/officeDocument/2006/relationships/image" Target="../media/image605.wmf"/><Relationship Id="rId24" Type="http://schemas.openxmlformats.org/officeDocument/2006/relationships/oleObject" Target="../embeddings/oleObject805.bin"/><Relationship Id="rId23" Type="http://schemas.openxmlformats.org/officeDocument/2006/relationships/image" Target="../media/image604.wmf"/><Relationship Id="rId22" Type="http://schemas.openxmlformats.org/officeDocument/2006/relationships/oleObject" Target="../embeddings/oleObject804.bin"/><Relationship Id="rId21" Type="http://schemas.openxmlformats.org/officeDocument/2006/relationships/image" Target="../media/image603.wmf"/><Relationship Id="rId20" Type="http://schemas.openxmlformats.org/officeDocument/2006/relationships/oleObject" Target="../embeddings/oleObject803.bin"/><Relationship Id="rId2" Type="http://schemas.openxmlformats.org/officeDocument/2006/relationships/oleObject" Target="../embeddings/oleObject793.bin"/><Relationship Id="rId19" Type="http://schemas.openxmlformats.org/officeDocument/2006/relationships/image" Target="../media/image602.wmf"/><Relationship Id="rId18" Type="http://schemas.openxmlformats.org/officeDocument/2006/relationships/oleObject" Target="../embeddings/oleObject802.bin"/><Relationship Id="rId17" Type="http://schemas.openxmlformats.org/officeDocument/2006/relationships/oleObject" Target="../embeddings/oleObject801.bin"/><Relationship Id="rId16" Type="http://schemas.openxmlformats.org/officeDocument/2006/relationships/oleObject" Target="../embeddings/oleObject800.bin"/><Relationship Id="rId15" Type="http://schemas.openxmlformats.org/officeDocument/2006/relationships/image" Target="../media/image601.wmf"/><Relationship Id="rId14" Type="http://schemas.openxmlformats.org/officeDocument/2006/relationships/oleObject" Target="../embeddings/oleObject799.bin"/><Relationship Id="rId13" Type="http://schemas.openxmlformats.org/officeDocument/2006/relationships/image" Target="../media/image600.wmf"/><Relationship Id="rId12" Type="http://schemas.openxmlformats.org/officeDocument/2006/relationships/oleObject" Target="../embeddings/oleObject798.bin"/><Relationship Id="rId11" Type="http://schemas.openxmlformats.org/officeDocument/2006/relationships/image" Target="../media/image599.wmf"/><Relationship Id="rId10" Type="http://schemas.openxmlformats.org/officeDocument/2006/relationships/oleObject" Target="../embeddings/oleObject797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50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3.wmf"/><Relationship Id="rId12" Type="http://schemas.openxmlformats.org/officeDocument/2006/relationships/oleObject" Target="../embeddings/oleObject58.bin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57.bin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3.bin"/><Relationship Id="rId8" Type="http://schemas.openxmlformats.org/officeDocument/2006/relationships/image" Target="../media/image429.png"/><Relationship Id="rId7" Type="http://schemas.openxmlformats.org/officeDocument/2006/relationships/image" Target="../media/image9.png"/><Relationship Id="rId6" Type="http://schemas.openxmlformats.org/officeDocument/2006/relationships/image" Target="../media/image612.wmf"/><Relationship Id="rId5" Type="http://schemas.openxmlformats.org/officeDocument/2006/relationships/oleObject" Target="../embeddings/oleObject812.bin"/><Relationship Id="rId4" Type="http://schemas.openxmlformats.org/officeDocument/2006/relationships/image" Target="../media/image611.wmf"/><Relationship Id="rId3" Type="http://schemas.openxmlformats.org/officeDocument/2006/relationships/oleObject" Target="../embeddings/oleObject811.bin"/><Relationship Id="rId2" Type="http://schemas.openxmlformats.org/officeDocument/2006/relationships/image" Target="../media/image1.png"/><Relationship Id="rId14" Type="http://schemas.openxmlformats.org/officeDocument/2006/relationships/vmlDrawing" Target="../drawings/vmlDrawing7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14.wmf"/><Relationship Id="rId11" Type="http://schemas.openxmlformats.org/officeDocument/2006/relationships/oleObject" Target="../embeddings/oleObject814.bin"/><Relationship Id="rId10" Type="http://schemas.openxmlformats.org/officeDocument/2006/relationships/image" Target="../media/image613.wmf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8.bin"/><Relationship Id="rId8" Type="http://schemas.openxmlformats.org/officeDocument/2006/relationships/image" Target="../media/image616.wmf"/><Relationship Id="rId7" Type="http://schemas.openxmlformats.org/officeDocument/2006/relationships/oleObject" Target="../embeddings/oleObject817.bin"/><Relationship Id="rId6" Type="http://schemas.openxmlformats.org/officeDocument/2006/relationships/image" Target="../media/image615.wmf"/><Relationship Id="rId5" Type="http://schemas.openxmlformats.org/officeDocument/2006/relationships/oleObject" Target="../embeddings/oleObject816.bin"/><Relationship Id="rId4" Type="http://schemas.openxmlformats.org/officeDocument/2006/relationships/image" Target="../media/image595.wmf"/><Relationship Id="rId3" Type="http://schemas.openxmlformats.org/officeDocument/2006/relationships/oleObject" Target="../embeddings/oleObject815.bin"/><Relationship Id="rId28" Type="http://schemas.openxmlformats.org/officeDocument/2006/relationships/vmlDrawing" Target="../drawings/vmlDrawing75.vml"/><Relationship Id="rId27" Type="http://schemas.openxmlformats.org/officeDocument/2006/relationships/slideLayout" Target="../slideLayouts/slideLayout2.xml"/><Relationship Id="rId26" Type="http://schemas.openxmlformats.org/officeDocument/2006/relationships/oleObject" Target="../embeddings/oleObject827.bin"/><Relationship Id="rId25" Type="http://schemas.openxmlformats.org/officeDocument/2006/relationships/oleObject" Target="../embeddings/oleObject826.bin"/><Relationship Id="rId24" Type="http://schemas.openxmlformats.org/officeDocument/2006/relationships/image" Target="../media/image621.png"/><Relationship Id="rId23" Type="http://schemas.openxmlformats.org/officeDocument/2006/relationships/oleObject" Target="../embeddings/oleObject825.bin"/><Relationship Id="rId22" Type="http://schemas.openxmlformats.org/officeDocument/2006/relationships/image" Target="../media/image600.wmf"/><Relationship Id="rId21" Type="http://schemas.openxmlformats.org/officeDocument/2006/relationships/oleObject" Target="../embeddings/oleObject824.bin"/><Relationship Id="rId20" Type="http://schemas.openxmlformats.org/officeDocument/2006/relationships/image" Target="../media/image60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23.bin"/><Relationship Id="rId18" Type="http://schemas.openxmlformats.org/officeDocument/2006/relationships/image" Target="../media/image620.wmf"/><Relationship Id="rId17" Type="http://schemas.openxmlformats.org/officeDocument/2006/relationships/oleObject" Target="../embeddings/oleObject822.bin"/><Relationship Id="rId16" Type="http://schemas.openxmlformats.org/officeDocument/2006/relationships/image" Target="../media/image619.wmf"/><Relationship Id="rId15" Type="http://schemas.openxmlformats.org/officeDocument/2006/relationships/oleObject" Target="../embeddings/oleObject821.bin"/><Relationship Id="rId14" Type="http://schemas.openxmlformats.org/officeDocument/2006/relationships/image" Target="../media/image618.wmf"/><Relationship Id="rId13" Type="http://schemas.openxmlformats.org/officeDocument/2006/relationships/oleObject" Target="../embeddings/oleObject820.bin"/><Relationship Id="rId12" Type="http://schemas.openxmlformats.org/officeDocument/2006/relationships/image" Target="../media/image598.wmf"/><Relationship Id="rId11" Type="http://schemas.openxmlformats.org/officeDocument/2006/relationships/oleObject" Target="../embeddings/oleObject819.bin"/><Relationship Id="rId10" Type="http://schemas.openxmlformats.org/officeDocument/2006/relationships/image" Target="../media/image617.wmf"/><Relationship Id="rId1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1.bin"/><Relationship Id="rId8" Type="http://schemas.openxmlformats.org/officeDocument/2006/relationships/image" Target="../media/image620.wmf"/><Relationship Id="rId7" Type="http://schemas.openxmlformats.org/officeDocument/2006/relationships/oleObject" Target="../embeddings/oleObject830.bin"/><Relationship Id="rId6" Type="http://schemas.openxmlformats.org/officeDocument/2006/relationships/image" Target="../media/image600.wmf"/><Relationship Id="rId5" Type="http://schemas.openxmlformats.org/officeDocument/2006/relationships/oleObject" Target="../embeddings/oleObject829.bin"/><Relationship Id="rId4" Type="http://schemas.openxmlformats.org/officeDocument/2006/relationships/image" Target="../media/image601.wmf"/><Relationship Id="rId31" Type="http://schemas.openxmlformats.org/officeDocument/2006/relationships/vmlDrawing" Target="../drawings/vmlDrawing76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828.bin"/><Relationship Id="rId29" Type="http://schemas.openxmlformats.org/officeDocument/2006/relationships/oleObject" Target="../embeddings/oleObject841.bin"/><Relationship Id="rId28" Type="http://schemas.openxmlformats.org/officeDocument/2006/relationships/oleObject" Target="../embeddings/oleObject840.bin"/><Relationship Id="rId27" Type="http://schemas.openxmlformats.org/officeDocument/2006/relationships/image" Target="../media/image626.png"/><Relationship Id="rId26" Type="http://schemas.openxmlformats.org/officeDocument/2006/relationships/image" Target="../media/image619.wmf"/><Relationship Id="rId25" Type="http://schemas.openxmlformats.org/officeDocument/2006/relationships/oleObject" Target="../embeddings/oleObject839.bin"/><Relationship Id="rId24" Type="http://schemas.openxmlformats.org/officeDocument/2006/relationships/image" Target="../media/image618.wmf"/><Relationship Id="rId23" Type="http://schemas.openxmlformats.org/officeDocument/2006/relationships/oleObject" Target="../embeddings/oleObject838.bin"/><Relationship Id="rId22" Type="http://schemas.openxmlformats.org/officeDocument/2006/relationships/image" Target="../media/image616.wmf"/><Relationship Id="rId21" Type="http://schemas.openxmlformats.org/officeDocument/2006/relationships/oleObject" Target="../embeddings/oleObject837.bin"/><Relationship Id="rId20" Type="http://schemas.openxmlformats.org/officeDocument/2006/relationships/image" Target="../media/image61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36.bin"/><Relationship Id="rId18" Type="http://schemas.openxmlformats.org/officeDocument/2006/relationships/image" Target="../media/image595.wmf"/><Relationship Id="rId17" Type="http://schemas.openxmlformats.org/officeDocument/2006/relationships/oleObject" Target="../embeddings/oleObject835.bin"/><Relationship Id="rId16" Type="http://schemas.openxmlformats.org/officeDocument/2006/relationships/image" Target="../media/image625.wmf"/><Relationship Id="rId15" Type="http://schemas.openxmlformats.org/officeDocument/2006/relationships/oleObject" Target="../embeddings/oleObject834.bin"/><Relationship Id="rId14" Type="http://schemas.openxmlformats.org/officeDocument/2006/relationships/image" Target="../media/image624.wmf"/><Relationship Id="rId13" Type="http://schemas.openxmlformats.org/officeDocument/2006/relationships/oleObject" Target="../embeddings/oleObject833.bin"/><Relationship Id="rId12" Type="http://schemas.openxmlformats.org/officeDocument/2006/relationships/image" Target="../media/image623.wmf"/><Relationship Id="rId11" Type="http://schemas.openxmlformats.org/officeDocument/2006/relationships/oleObject" Target="../embeddings/oleObject832.bin"/><Relationship Id="rId10" Type="http://schemas.openxmlformats.org/officeDocument/2006/relationships/image" Target="../media/image622.wmf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5.bin"/><Relationship Id="rId8" Type="http://schemas.openxmlformats.org/officeDocument/2006/relationships/image" Target="../media/image620.wmf"/><Relationship Id="rId7" Type="http://schemas.openxmlformats.org/officeDocument/2006/relationships/oleObject" Target="../embeddings/oleObject844.bin"/><Relationship Id="rId6" Type="http://schemas.openxmlformats.org/officeDocument/2006/relationships/image" Target="../media/image600.wmf"/><Relationship Id="rId5" Type="http://schemas.openxmlformats.org/officeDocument/2006/relationships/oleObject" Target="../embeddings/oleObject843.bin"/><Relationship Id="rId4" Type="http://schemas.openxmlformats.org/officeDocument/2006/relationships/image" Target="../media/image601.wmf"/><Relationship Id="rId31" Type="http://schemas.openxmlformats.org/officeDocument/2006/relationships/vmlDrawing" Target="../drawings/vmlDrawing7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842.bin"/><Relationship Id="rId29" Type="http://schemas.openxmlformats.org/officeDocument/2006/relationships/oleObject" Target="../embeddings/oleObject855.bin"/><Relationship Id="rId28" Type="http://schemas.openxmlformats.org/officeDocument/2006/relationships/oleObject" Target="../embeddings/oleObject854.bin"/><Relationship Id="rId27" Type="http://schemas.openxmlformats.org/officeDocument/2006/relationships/image" Target="../media/image626.png"/><Relationship Id="rId26" Type="http://schemas.openxmlformats.org/officeDocument/2006/relationships/image" Target="../media/image619.wmf"/><Relationship Id="rId25" Type="http://schemas.openxmlformats.org/officeDocument/2006/relationships/oleObject" Target="../embeddings/oleObject853.bin"/><Relationship Id="rId24" Type="http://schemas.openxmlformats.org/officeDocument/2006/relationships/image" Target="../media/image618.wmf"/><Relationship Id="rId23" Type="http://schemas.openxmlformats.org/officeDocument/2006/relationships/oleObject" Target="../embeddings/oleObject852.bin"/><Relationship Id="rId22" Type="http://schemas.openxmlformats.org/officeDocument/2006/relationships/image" Target="../media/image616.wmf"/><Relationship Id="rId21" Type="http://schemas.openxmlformats.org/officeDocument/2006/relationships/oleObject" Target="../embeddings/oleObject851.bin"/><Relationship Id="rId20" Type="http://schemas.openxmlformats.org/officeDocument/2006/relationships/image" Target="../media/image61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50.bin"/><Relationship Id="rId18" Type="http://schemas.openxmlformats.org/officeDocument/2006/relationships/image" Target="../media/image595.wmf"/><Relationship Id="rId17" Type="http://schemas.openxmlformats.org/officeDocument/2006/relationships/oleObject" Target="../embeddings/oleObject849.bin"/><Relationship Id="rId16" Type="http://schemas.openxmlformats.org/officeDocument/2006/relationships/image" Target="../media/image629.wmf"/><Relationship Id="rId15" Type="http://schemas.openxmlformats.org/officeDocument/2006/relationships/oleObject" Target="../embeddings/oleObject848.bin"/><Relationship Id="rId14" Type="http://schemas.openxmlformats.org/officeDocument/2006/relationships/image" Target="../media/image628.wmf"/><Relationship Id="rId13" Type="http://schemas.openxmlformats.org/officeDocument/2006/relationships/oleObject" Target="../embeddings/oleObject847.bin"/><Relationship Id="rId12" Type="http://schemas.openxmlformats.org/officeDocument/2006/relationships/image" Target="../media/image623.wmf"/><Relationship Id="rId11" Type="http://schemas.openxmlformats.org/officeDocument/2006/relationships/oleObject" Target="../embeddings/oleObject846.bin"/><Relationship Id="rId10" Type="http://schemas.openxmlformats.org/officeDocument/2006/relationships/image" Target="../media/image627.wmf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9.bin"/><Relationship Id="rId8" Type="http://schemas.openxmlformats.org/officeDocument/2006/relationships/image" Target="../media/image595.wmf"/><Relationship Id="rId7" Type="http://schemas.openxmlformats.org/officeDocument/2006/relationships/oleObject" Target="../embeddings/oleObject858.bin"/><Relationship Id="rId6" Type="http://schemas.openxmlformats.org/officeDocument/2006/relationships/image" Target="../media/image630.wmf"/><Relationship Id="rId5" Type="http://schemas.openxmlformats.org/officeDocument/2006/relationships/oleObject" Target="../embeddings/oleObject857.bin"/><Relationship Id="rId4" Type="http://schemas.openxmlformats.org/officeDocument/2006/relationships/image" Target="../media/image623.wmf"/><Relationship Id="rId3" Type="http://schemas.openxmlformats.org/officeDocument/2006/relationships/oleObject" Target="../embeddings/oleObject856.bin"/><Relationship Id="rId24" Type="http://schemas.openxmlformats.org/officeDocument/2006/relationships/vmlDrawing" Target="../drawings/vmlDrawing78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00.wmf"/><Relationship Id="rId21" Type="http://schemas.openxmlformats.org/officeDocument/2006/relationships/oleObject" Target="../embeddings/oleObject864.bin"/><Relationship Id="rId20" Type="http://schemas.openxmlformats.org/officeDocument/2006/relationships/image" Target="../media/image60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63.bin"/><Relationship Id="rId18" Type="http://schemas.openxmlformats.org/officeDocument/2006/relationships/image" Target="../media/image626.png"/><Relationship Id="rId17" Type="http://schemas.openxmlformats.org/officeDocument/2006/relationships/image" Target="../media/image361.png"/><Relationship Id="rId16" Type="http://schemas.openxmlformats.org/officeDocument/2006/relationships/image" Target="../media/image619.wmf"/><Relationship Id="rId15" Type="http://schemas.openxmlformats.org/officeDocument/2006/relationships/oleObject" Target="../embeddings/oleObject862.bin"/><Relationship Id="rId14" Type="http://schemas.openxmlformats.org/officeDocument/2006/relationships/image" Target="../media/image618.wmf"/><Relationship Id="rId13" Type="http://schemas.openxmlformats.org/officeDocument/2006/relationships/oleObject" Target="../embeddings/oleObject861.bin"/><Relationship Id="rId12" Type="http://schemas.openxmlformats.org/officeDocument/2006/relationships/image" Target="../media/image616.wmf"/><Relationship Id="rId11" Type="http://schemas.openxmlformats.org/officeDocument/2006/relationships/oleObject" Target="../embeddings/oleObject860.bin"/><Relationship Id="rId10" Type="http://schemas.openxmlformats.org/officeDocument/2006/relationships/image" Target="../media/image615.wmf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3.wmf"/><Relationship Id="rId8" Type="http://schemas.openxmlformats.org/officeDocument/2006/relationships/oleObject" Target="../embeddings/oleObject867.bin"/><Relationship Id="rId7" Type="http://schemas.openxmlformats.org/officeDocument/2006/relationships/image" Target="../media/image632.wmf"/><Relationship Id="rId6" Type="http://schemas.openxmlformats.org/officeDocument/2006/relationships/oleObject" Target="../embeddings/oleObject866.bin"/><Relationship Id="rId5" Type="http://schemas.openxmlformats.org/officeDocument/2006/relationships/image" Target="../media/image351.png"/><Relationship Id="rId4" Type="http://schemas.openxmlformats.org/officeDocument/2006/relationships/image" Target="../media/image631.wmf"/><Relationship Id="rId3" Type="http://schemas.openxmlformats.org/officeDocument/2006/relationships/oleObject" Target="../embeddings/oleObject865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7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36.png"/><Relationship Id="rId15" Type="http://schemas.openxmlformats.org/officeDocument/2006/relationships/oleObject" Target="../embeddings/oleObject870.bin"/><Relationship Id="rId14" Type="http://schemas.openxmlformats.org/officeDocument/2006/relationships/image" Target="../media/image361.png"/><Relationship Id="rId13" Type="http://schemas.openxmlformats.org/officeDocument/2006/relationships/image" Target="../media/image635.wmf"/><Relationship Id="rId12" Type="http://schemas.openxmlformats.org/officeDocument/2006/relationships/oleObject" Target="../embeddings/oleObject869.bin"/><Relationship Id="rId11" Type="http://schemas.openxmlformats.org/officeDocument/2006/relationships/image" Target="../media/image634.wmf"/><Relationship Id="rId10" Type="http://schemas.openxmlformats.org/officeDocument/2006/relationships/oleObject" Target="../embeddings/oleObject868.bin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4.bin"/><Relationship Id="rId8" Type="http://schemas.openxmlformats.org/officeDocument/2006/relationships/image" Target="../media/image639.wmf"/><Relationship Id="rId7" Type="http://schemas.openxmlformats.org/officeDocument/2006/relationships/oleObject" Target="../embeddings/oleObject873.bin"/><Relationship Id="rId6" Type="http://schemas.openxmlformats.org/officeDocument/2006/relationships/image" Target="../media/image638.wmf"/><Relationship Id="rId5" Type="http://schemas.openxmlformats.org/officeDocument/2006/relationships/oleObject" Target="../embeddings/oleObject872.bin"/><Relationship Id="rId4" Type="http://schemas.openxmlformats.org/officeDocument/2006/relationships/image" Target="../media/image637.wmf"/><Relationship Id="rId3" Type="http://schemas.openxmlformats.org/officeDocument/2006/relationships/oleObject" Target="../embeddings/oleObject871.bin"/><Relationship Id="rId24" Type="http://schemas.openxmlformats.org/officeDocument/2006/relationships/vmlDrawing" Target="../drawings/vmlDrawing80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45.png"/><Relationship Id="rId21" Type="http://schemas.openxmlformats.org/officeDocument/2006/relationships/oleObject" Target="../embeddings/oleObject879.bin"/><Relationship Id="rId20" Type="http://schemas.openxmlformats.org/officeDocument/2006/relationships/image" Target="../media/image361.png"/><Relationship Id="rId2" Type="http://schemas.openxmlformats.org/officeDocument/2006/relationships/image" Target="../media/image1.png"/><Relationship Id="rId19" Type="http://schemas.openxmlformats.org/officeDocument/2006/relationships/image" Target="../media/image644.wmf"/><Relationship Id="rId18" Type="http://schemas.openxmlformats.org/officeDocument/2006/relationships/oleObject" Target="../embeddings/oleObject878.bin"/><Relationship Id="rId17" Type="http://schemas.openxmlformats.org/officeDocument/2006/relationships/image" Target="../media/image351.png"/><Relationship Id="rId16" Type="http://schemas.openxmlformats.org/officeDocument/2006/relationships/image" Target="../media/image643.wmf"/><Relationship Id="rId15" Type="http://schemas.openxmlformats.org/officeDocument/2006/relationships/oleObject" Target="../embeddings/oleObject877.bin"/><Relationship Id="rId14" Type="http://schemas.openxmlformats.org/officeDocument/2006/relationships/image" Target="../media/image642.wmf"/><Relationship Id="rId13" Type="http://schemas.openxmlformats.org/officeDocument/2006/relationships/oleObject" Target="../embeddings/oleObject876.bin"/><Relationship Id="rId12" Type="http://schemas.openxmlformats.org/officeDocument/2006/relationships/image" Target="../media/image641.wmf"/><Relationship Id="rId11" Type="http://schemas.openxmlformats.org/officeDocument/2006/relationships/oleObject" Target="../embeddings/oleObject875.bin"/><Relationship Id="rId10" Type="http://schemas.openxmlformats.org/officeDocument/2006/relationships/image" Target="../media/image640.wmf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3.bin"/><Relationship Id="rId8" Type="http://schemas.openxmlformats.org/officeDocument/2006/relationships/image" Target="../media/image648.wmf"/><Relationship Id="rId7" Type="http://schemas.openxmlformats.org/officeDocument/2006/relationships/oleObject" Target="../embeddings/oleObject882.bin"/><Relationship Id="rId6" Type="http://schemas.openxmlformats.org/officeDocument/2006/relationships/image" Target="../media/image647.wmf"/><Relationship Id="rId5" Type="http://schemas.openxmlformats.org/officeDocument/2006/relationships/oleObject" Target="../embeddings/oleObject881.bin"/><Relationship Id="rId4" Type="http://schemas.openxmlformats.org/officeDocument/2006/relationships/image" Target="../media/image646.wmf"/><Relationship Id="rId32" Type="http://schemas.openxmlformats.org/officeDocument/2006/relationships/vmlDrawing" Target="../drawings/vmlDrawing81.vml"/><Relationship Id="rId31" Type="http://schemas.openxmlformats.org/officeDocument/2006/relationships/slideLayout" Target="../slideLayouts/slideLayout2.xml"/><Relationship Id="rId30" Type="http://schemas.openxmlformats.org/officeDocument/2006/relationships/slide" Target="slide35.xml"/><Relationship Id="rId3" Type="http://schemas.openxmlformats.org/officeDocument/2006/relationships/oleObject" Target="../embeddings/oleObject880.bin"/><Relationship Id="rId29" Type="http://schemas.openxmlformats.org/officeDocument/2006/relationships/image" Target="../media/image658.png"/><Relationship Id="rId28" Type="http://schemas.openxmlformats.org/officeDocument/2006/relationships/oleObject" Target="../embeddings/oleObject892.bin"/><Relationship Id="rId27" Type="http://schemas.openxmlformats.org/officeDocument/2006/relationships/image" Target="../media/image657.wmf"/><Relationship Id="rId26" Type="http://schemas.openxmlformats.org/officeDocument/2006/relationships/oleObject" Target="../embeddings/oleObject891.bin"/><Relationship Id="rId25" Type="http://schemas.openxmlformats.org/officeDocument/2006/relationships/image" Target="../media/image656.wmf"/><Relationship Id="rId24" Type="http://schemas.openxmlformats.org/officeDocument/2006/relationships/oleObject" Target="../embeddings/oleObject890.bin"/><Relationship Id="rId23" Type="http://schemas.openxmlformats.org/officeDocument/2006/relationships/image" Target="../media/image655.wmf"/><Relationship Id="rId22" Type="http://schemas.openxmlformats.org/officeDocument/2006/relationships/oleObject" Target="../embeddings/oleObject889.bin"/><Relationship Id="rId21" Type="http://schemas.openxmlformats.org/officeDocument/2006/relationships/image" Target="../media/image654.wmf"/><Relationship Id="rId20" Type="http://schemas.openxmlformats.org/officeDocument/2006/relationships/oleObject" Target="../embeddings/oleObject888.bin"/><Relationship Id="rId2" Type="http://schemas.openxmlformats.org/officeDocument/2006/relationships/image" Target="../media/image1.png"/><Relationship Id="rId19" Type="http://schemas.openxmlformats.org/officeDocument/2006/relationships/image" Target="../media/image653.wmf"/><Relationship Id="rId18" Type="http://schemas.openxmlformats.org/officeDocument/2006/relationships/oleObject" Target="../embeddings/oleObject887.bin"/><Relationship Id="rId17" Type="http://schemas.openxmlformats.org/officeDocument/2006/relationships/image" Target="../media/image652.wmf"/><Relationship Id="rId16" Type="http://schemas.openxmlformats.org/officeDocument/2006/relationships/oleObject" Target="../embeddings/oleObject886.bin"/><Relationship Id="rId15" Type="http://schemas.openxmlformats.org/officeDocument/2006/relationships/image" Target="../media/image351.png"/><Relationship Id="rId14" Type="http://schemas.openxmlformats.org/officeDocument/2006/relationships/image" Target="../media/image651.wmf"/><Relationship Id="rId13" Type="http://schemas.openxmlformats.org/officeDocument/2006/relationships/oleObject" Target="../embeddings/oleObject885.bin"/><Relationship Id="rId12" Type="http://schemas.openxmlformats.org/officeDocument/2006/relationships/image" Target="../media/image650.wmf"/><Relationship Id="rId11" Type="http://schemas.openxmlformats.org/officeDocument/2006/relationships/oleObject" Target="../embeddings/oleObject884.bin"/><Relationship Id="rId10" Type="http://schemas.openxmlformats.org/officeDocument/2006/relationships/image" Target="../media/image649.wmf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6.bin"/><Relationship Id="rId8" Type="http://schemas.openxmlformats.org/officeDocument/2006/relationships/image" Target="../media/image659.wmf"/><Relationship Id="rId7" Type="http://schemas.openxmlformats.org/officeDocument/2006/relationships/oleObject" Target="../embeddings/oleObject895.bin"/><Relationship Id="rId6" Type="http://schemas.openxmlformats.org/officeDocument/2006/relationships/image" Target="../media/image647.wmf"/><Relationship Id="rId5" Type="http://schemas.openxmlformats.org/officeDocument/2006/relationships/oleObject" Target="../embeddings/oleObject894.bin"/><Relationship Id="rId4" Type="http://schemas.openxmlformats.org/officeDocument/2006/relationships/image" Target="../media/image646.wmf"/><Relationship Id="rId3" Type="http://schemas.openxmlformats.org/officeDocument/2006/relationships/oleObject" Target="../embeddings/oleObject893.bin"/><Relationship Id="rId23" Type="http://schemas.openxmlformats.org/officeDocument/2006/relationships/vmlDrawing" Target="../drawings/vmlDrawing82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663.png"/><Relationship Id="rId20" Type="http://schemas.openxmlformats.org/officeDocument/2006/relationships/image" Target="../media/image361.png"/><Relationship Id="rId2" Type="http://schemas.openxmlformats.org/officeDocument/2006/relationships/image" Target="../media/image1.png"/><Relationship Id="rId19" Type="http://schemas.openxmlformats.org/officeDocument/2006/relationships/image" Target="../media/image662.wmf"/><Relationship Id="rId18" Type="http://schemas.openxmlformats.org/officeDocument/2006/relationships/oleObject" Target="../embeddings/oleObject900.bin"/><Relationship Id="rId17" Type="http://schemas.openxmlformats.org/officeDocument/2006/relationships/image" Target="../media/image661.wmf"/><Relationship Id="rId16" Type="http://schemas.openxmlformats.org/officeDocument/2006/relationships/oleObject" Target="../embeddings/oleObject899.bin"/><Relationship Id="rId15" Type="http://schemas.openxmlformats.org/officeDocument/2006/relationships/image" Target="../media/image660.wmf"/><Relationship Id="rId14" Type="http://schemas.openxmlformats.org/officeDocument/2006/relationships/oleObject" Target="../embeddings/oleObject898.bin"/><Relationship Id="rId13" Type="http://schemas.openxmlformats.org/officeDocument/2006/relationships/image" Target="../media/image351.png"/><Relationship Id="rId12" Type="http://schemas.openxmlformats.org/officeDocument/2006/relationships/image" Target="../media/image651.wmf"/><Relationship Id="rId11" Type="http://schemas.openxmlformats.org/officeDocument/2006/relationships/oleObject" Target="../embeddings/oleObject897.bin"/><Relationship Id="rId10" Type="http://schemas.openxmlformats.org/officeDocument/2006/relationships/image" Target="../media/image650.wmf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6.wmf"/><Relationship Id="rId8" Type="http://schemas.openxmlformats.org/officeDocument/2006/relationships/oleObject" Target="../embeddings/oleObject903.bin"/><Relationship Id="rId7" Type="http://schemas.openxmlformats.org/officeDocument/2006/relationships/image" Target="../media/image665.wmf"/><Relationship Id="rId6" Type="http://schemas.openxmlformats.org/officeDocument/2006/relationships/oleObject" Target="../embeddings/oleObject902.bin"/><Relationship Id="rId5" Type="http://schemas.openxmlformats.org/officeDocument/2006/relationships/image" Target="../media/image351.png"/><Relationship Id="rId4" Type="http://schemas.openxmlformats.org/officeDocument/2006/relationships/image" Target="../media/image664.wmf"/><Relationship Id="rId3" Type="http://schemas.openxmlformats.org/officeDocument/2006/relationships/oleObject" Target="../embeddings/oleObject901.bin"/><Relationship Id="rId26" Type="http://schemas.openxmlformats.org/officeDocument/2006/relationships/vmlDrawing" Target="../drawings/vmlDrawing83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673.png"/><Relationship Id="rId23" Type="http://schemas.openxmlformats.org/officeDocument/2006/relationships/oleObject" Target="../embeddings/oleObject911.bin"/><Relationship Id="rId22" Type="http://schemas.openxmlformats.org/officeDocument/2006/relationships/image" Target="../media/image672.wmf"/><Relationship Id="rId21" Type="http://schemas.openxmlformats.org/officeDocument/2006/relationships/oleObject" Target="../embeddings/oleObject910.bin"/><Relationship Id="rId20" Type="http://schemas.openxmlformats.org/officeDocument/2006/relationships/oleObject" Target="../embeddings/oleObject909.bin"/><Relationship Id="rId2" Type="http://schemas.openxmlformats.org/officeDocument/2006/relationships/image" Target="../media/image1.png"/><Relationship Id="rId19" Type="http://schemas.openxmlformats.org/officeDocument/2006/relationships/image" Target="../media/image671.wmf"/><Relationship Id="rId18" Type="http://schemas.openxmlformats.org/officeDocument/2006/relationships/oleObject" Target="../embeddings/oleObject908.bin"/><Relationship Id="rId17" Type="http://schemas.openxmlformats.org/officeDocument/2006/relationships/image" Target="../media/image670.wmf"/><Relationship Id="rId16" Type="http://schemas.openxmlformats.org/officeDocument/2006/relationships/oleObject" Target="../embeddings/oleObject907.bin"/><Relationship Id="rId15" Type="http://schemas.openxmlformats.org/officeDocument/2006/relationships/image" Target="../media/image669.wmf"/><Relationship Id="rId14" Type="http://schemas.openxmlformats.org/officeDocument/2006/relationships/oleObject" Target="../embeddings/oleObject906.bin"/><Relationship Id="rId13" Type="http://schemas.openxmlformats.org/officeDocument/2006/relationships/image" Target="../media/image668.wmf"/><Relationship Id="rId12" Type="http://schemas.openxmlformats.org/officeDocument/2006/relationships/oleObject" Target="../embeddings/oleObject905.bin"/><Relationship Id="rId11" Type="http://schemas.openxmlformats.org/officeDocument/2006/relationships/image" Target="../media/image667.wmf"/><Relationship Id="rId10" Type="http://schemas.openxmlformats.org/officeDocument/2006/relationships/oleObject" Target="../embeddings/oleObject904.bin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5.wmf"/><Relationship Id="rId52" Type="http://schemas.openxmlformats.org/officeDocument/2006/relationships/notesSlide" Target="../notesSlides/notesSlide1.xml"/><Relationship Id="rId51" Type="http://schemas.openxmlformats.org/officeDocument/2006/relationships/vmlDrawing" Target="../drawings/vmlDrawing10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60.bin"/><Relationship Id="rId49" Type="http://schemas.openxmlformats.org/officeDocument/2006/relationships/oleObject" Target="../embeddings/oleObject83.bin"/><Relationship Id="rId48" Type="http://schemas.openxmlformats.org/officeDocument/2006/relationships/image" Target="../media/image75.wmf"/><Relationship Id="rId47" Type="http://schemas.openxmlformats.org/officeDocument/2006/relationships/oleObject" Target="../embeddings/oleObject82.bin"/><Relationship Id="rId46" Type="http://schemas.openxmlformats.org/officeDocument/2006/relationships/image" Target="../media/image74.wmf"/><Relationship Id="rId45" Type="http://schemas.openxmlformats.org/officeDocument/2006/relationships/oleObject" Target="../embeddings/oleObject81.bin"/><Relationship Id="rId44" Type="http://schemas.openxmlformats.org/officeDocument/2006/relationships/image" Target="../media/image73.wmf"/><Relationship Id="rId43" Type="http://schemas.openxmlformats.org/officeDocument/2006/relationships/oleObject" Target="../embeddings/oleObject80.bin"/><Relationship Id="rId42" Type="http://schemas.openxmlformats.org/officeDocument/2006/relationships/oleObject" Target="../embeddings/oleObject79.bin"/><Relationship Id="rId41" Type="http://schemas.openxmlformats.org/officeDocument/2006/relationships/oleObject" Target="../embeddings/oleObject78.bin"/><Relationship Id="rId40" Type="http://schemas.openxmlformats.org/officeDocument/2006/relationships/image" Target="../media/image72.wmf"/><Relationship Id="rId4" Type="http://schemas.openxmlformats.org/officeDocument/2006/relationships/image" Target="../media/image54.wmf"/><Relationship Id="rId39" Type="http://schemas.openxmlformats.org/officeDocument/2006/relationships/oleObject" Target="../embeddings/oleObject77.bin"/><Relationship Id="rId38" Type="http://schemas.openxmlformats.org/officeDocument/2006/relationships/image" Target="../media/image71.wmf"/><Relationship Id="rId37" Type="http://schemas.openxmlformats.org/officeDocument/2006/relationships/oleObject" Target="../embeddings/oleObject76.bin"/><Relationship Id="rId36" Type="http://schemas.openxmlformats.org/officeDocument/2006/relationships/image" Target="../media/image70.wmf"/><Relationship Id="rId35" Type="http://schemas.openxmlformats.org/officeDocument/2006/relationships/oleObject" Target="../embeddings/oleObject75.bin"/><Relationship Id="rId34" Type="http://schemas.openxmlformats.org/officeDocument/2006/relationships/image" Target="../media/image69.wmf"/><Relationship Id="rId33" Type="http://schemas.openxmlformats.org/officeDocument/2006/relationships/oleObject" Target="../embeddings/oleObject74.bin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73.bin"/><Relationship Id="rId30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29" Type="http://schemas.openxmlformats.org/officeDocument/2006/relationships/oleObject" Target="../embeddings/oleObject72.bin"/><Relationship Id="rId28" Type="http://schemas.openxmlformats.org/officeDocument/2006/relationships/image" Target="../media/image66.wmf"/><Relationship Id="rId27" Type="http://schemas.openxmlformats.org/officeDocument/2006/relationships/oleObject" Target="../embeddings/oleObject71.bin"/><Relationship Id="rId26" Type="http://schemas.openxmlformats.org/officeDocument/2006/relationships/image" Target="../media/image65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2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7.wmf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4.jpe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5.png"/><Relationship Id="rId3" Type="http://schemas.openxmlformats.org/officeDocument/2006/relationships/oleObject" Target="../embeddings/oleObject912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6.bin"/><Relationship Id="rId8" Type="http://schemas.openxmlformats.org/officeDocument/2006/relationships/image" Target="../media/image678.wmf"/><Relationship Id="rId7" Type="http://schemas.openxmlformats.org/officeDocument/2006/relationships/oleObject" Target="../embeddings/oleObject915.bin"/><Relationship Id="rId6" Type="http://schemas.openxmlformats.org/officeDocument/2006/relationships/image" Target="../media/image677.wmf"/><Relationship Id="rId5" Type="http://schemas.openxmlformats.org/officeDocument/2006/relationships/oleObject" Target="../embeddings/oleObject914.bin"/><Relationship Id="rId4" Type="http://schemas.openxmlformats.org/officeDocument/2006/relationships/image" Target="../media/image676.wmf"/><Relationship Id="rId3" Type="http://schemas.openxmlformats.org/officeDocument/2006/relationships/oleObject" Target="../embeddings/oleObject913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8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82.wmf"/><Relationship Id="rId16" Type="http://schemas.openxmlformats.org/officeDocument/2006/relationships/oleObject" Target="../embeddings/oleObject919.bin"/><Relationship Id="rId15" Type="http://schemas.openxmlformats.org/officeDocument/2006/relationships/image" Target="../media/image681.wmf"/><Relationship Id="rId14" Type="http://schemas.openxmlformats.org/officeDocument/2006/relationships/oleObject" Target="../embeddings/oleObject918.bin"/><Relationship Id="rId13" Type="http://schemas.openxmlformats.org/officeDocument/2006/relationships/image" Target="../media/image9.png"/><Relationship Id="rId12" Type="http://schemas.openxmlformats.org/officeDocument/2006/relationships/image" Target="../media/image680.wmf"/><Relationship Id="rId11" Type="http://schemas.openxmlformats.org/officeDocument/2006/relationships/oleObject" Target="../embeddings/oleObject917.bin"/><Relationship Id="rId10" Type="http://schemas.openxmlformats.org/officeDocument/2006/relationships/image" Target="../media/image679.wmf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7.png"/><Relationship Id="rId8" Type="http://schemas.openxmlformats.org/officeDocument/2006/relationships/image" Target="../media/image686.jpeg"/><Relationship Id="rId7" Type="http://schemas.openxmlformats.org/officeDocument/2006/relationships/image" Target="../media/image685.jpeg"/><Relationship Id="rId6" Type="http://schemas.openxmlformats.org/officeDocument/2006/relationships/image" Target="../media/image684.wmf"/><Relationship Id="rId5" Type="http://schemas.openxmlformats.org/officeDocument/2006/relationships/oleObject" Target="../embeddings/oleObject921.bin"/><Relationship Id="rId4" Type="http://schemas.openxmlformats.org/officeDocument/2006/relationships/image" Target="../media/image683.wmf"/><Relationship Id="rId3" Type="http://schemas.openxmlformats.org/officeDocument/2006/relationships/oleObject" Target="../embeddings/oleObject920.bin"/><Relationship Id="rId25" Type="http://schemas.openxmlformats.org/officeDocument/2006/relationships/vmlDrawing" Target="../drawings/vmlDrawing8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701.png"/><Relationship Id="rId22" Type="http://schemas.openxmlformats.org/officeDocument/2006/relationships/image" Target="../media/image700.png"/><Relationship Id="rId21" Type="http://schemas.openxmlformats.org/officeDocument/2006/relationships/image" Target="../media/image699.png"/><Relationship Id="rId20" Type="http://schemas.openxmlformats.org/officeDocument/2006/relationships/image" Target="../media/image698.png"/><Relationship Id="rId2" Type="http://schemas.openxmlformats.org/officeDocument/2006/relationships/image" Target="../media/image1.png"/><Relationship Id="rId19" Type="http://schemas.openxmlformats.org/officeDocument/2006/relationships/image" Target="../media/image697.png"/><Relationship Id="rId18" Type="http://schemas.openxmlformats.org/officeDocument/2006/relationships/image" Target="../media/image696.png"/><Relationship Id="rId17" Type="http://schemas.openxmlformats.org/officeDocument/2006/relationships/image" Target="../media/image695.png"/><Relationship Id="rId16" Type="http://schemas.openxmlformats.org/officeDocument/2006/relationships/image" Target="../media/image694.png"/><Relationship Id="rId15" Type="http://schemas.openxmlformats.org/officeDocument/2006/relationships/image" Target="../media/image693.png"/><Relationship Id="rId14" Type="http://schemas.openxmlformats.org/officeDocument/2006/relationships/image" Target="../media/image692.png"/><Relationship Id="rId13" Type="http://schemas.openxmlformats.org/officeDocument/2006/relationships/image" Target="../media/image691.png"/><Relationship Id="rId12" Type="http://schemas.openxmlformats.org/officeDocument/2006/relationships/image" Target="../media/image690.png"/><Relationship Id="rId11" Type="http://schemas.openxmlformats.org/officeDocument/2006/relationships/image" Target="../media/image689.png"/><Relationship Id="rId10" Type="http://schemas.openxmlformats.org/officeDocument/2006/relationships/image" Target="../media/image688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5.bin"/><Relationship Id="rId8" Type="http://schemas.openxmlformats.org/officeDocument/2006/relationships/image" Target="../media/image704.wmf"/><Relationship Id="rId7" Type="http://schemas.openxmlformats.org/officeDocument/2006/relationships/oleObject" Target="../embeddings/oleObject924.bin"/><Relationship Id="rId6" Type="http://schemas.openxmlformats.org/officeDocument/2006/relationships/image" Target="../media/image703.wmf"/><Relationship Id="rId5" Type="http://schemas.openxmlformats.org/officeDocument/2006/relationships/oleObject" Target="../embeddings/oleObject923.bin"/><Relationship Id="rId4" Type="http://schemas.openxmlformats.org/officeDocument/2006/relationships/image" Target="../media/image702.wmf"/><Relationship Id="rId3" Type="http://schemas.openxmlformats.org/officeDocument/2006/relationships/oleObject" Target="../embeddings/oleObject922.bin"/><Relationship Id="rId20" Type="http://schemas.openxmlformats.org/officeDocument/2006/relationships/vmlDrawing" Target="../drawings/vmlDrawing87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930.bin"/><Relationship Id="rId17" Type="http://schemas.openxmlformats.org/officeDocument/2006/relationships/oleObject" Target="../embeddings/oleObject929.bin"/><Relationship Id="rId16" Type="http://schemas.openxmlformats.org/officeDocument/2006/relationships/image" Target="../media/image708.wmf"/><Relationship Id="rId15" Type="http://schemas.openxmlformats.org/officeDocument/2006/relationships/oleObject" Target="../embeddings/oleObject928.bin"/><Relationship Id="rId14" Type="http://schemas.openxmlformats.org/officeDocument/2006/relationships/image" Target="../media/image707.wmf"/><Relationship Id="rId13" Type="http://schemas.openxmlformats.org/officeDocument/2006/relationships/oleObject" Target="../embeddings/oleObject927.bin"/><Relationship Id="rId12" Type="http://schemas.openxmlformats.org/officeDocument/2006/relationships/image" Target="../media/image706.wmf"/><Relationship Id="rId11" Type="http://schemas.openxmlformats.org/officeDocument/2006/relationships/oleObject" Target="../embeddings/oleObject926.bin"/><Relationship Id="rId10" Type="http://schemas.openxmlformats.org/officeDocument/2006/relationships/image" Target="../media/image705.wmf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4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8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8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9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9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162" name="Rectangle 42"/>
          <p:cNvSpPr>
            <a:spLocks noChangeArrowheads="1"/>
          </p:cNvSpPr>
          <p:nvPr/>
        </p:nvSpPr>
        <p:spPr bwMode="auto">
          <a:xfrm>
            <a:off x="497205" y="494983"/>
            <a:ext cx="365569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zh-CN" altLang="en-US" sz="2800" dirty="0">
                <a:solidFill>
                  <a:srgbClr val="000099"/>
                </a:solidFill>
              </a:rPr>
              <a:t>分式线性映射的特性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pic>
        <p:nvPicPr>
          <p:cNvPr id="18465" name="Picture 9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Rectangle 58"/>
          <p:cNvSpPr>
            <a:spLocks noChangeArrowheads="1"/>
          </p:cNvSpPr>
          <p:nvPr/>
        </p:nvSpPr>
        <p:spPr bwMode="auto">
          <a:xfrm>
            <a:off x="573088" y="19716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98" name="Group 108"/>
          <p:cNvGrpSpPr/>
          <p:nvPr/>
        </p:nvGrpSpPr>
        <p:grpSpPr bwMode="auto">
          <a:xfrm>
            <a:off x="1385888" y="1825625"/>
            <a:ext cx="7758112" cy="785813"/>
            <a:chOff x="849" y="1846"/>
            <a:chExt cx="4887" cy="495"/>
          </a:xfrm>
        </p:grpSpPr>
        <p:sp>
          <p:nvSpPr>
            <p:cNvPr id="99" name="Rectangle 59"/>
            <p:cNvSpPr>
              <a:spLocks noChangeArrowheads="1"/>
            </p:cNvSpPr>
            <p:nvPr/>
          </p:nvSpPr>
          <p:spPr bwMode="auto">
            <a:xfrm>
              <a:off x="849" y="1937"/>
              <a:ext cx="48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en-US" altLang="zh-CN" dirty="0">
                  <a:solidFill>
                    <a:srgbClr val="000000"/>
                  </a:solidFill>
                </a:rPr>
                <a:t>                     </a:t>
              </a:r>
              <a:r>
                <a:rPr lang="zh-CN" altLang="en-US" dirty="0">
                  <a:solidFill>
                    <a:srgbClr val="000000"/>
                  </a:solidFill>
                </a:rPr>
                <a:t>在扩充复平面上是</a:t>
              </a:r>
              <a:r>
                <a:rPr lang="zh-CN" altLang="en-US" u="sng" dirty="0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 dirty="0">
                  <a:solidFill>
                    <a:srgbClr val="000000"/>
                  </a:solidFill>
                </a:rPr>
                <a:t>。</a:t>
              </a:r>
              <a:r>
                <a:rPr lang="en-US" altLang="zh-CN" dirty="0">
                  <a:solidFill>
                    <a:srgbClr val="000000"/>
                  </a:solidFill>
                </a:rPr>
                <a:t>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0" name="Object 102"/>
            <p:cNvGraphicFramePr/>
            <p:nvPr/>
          </p:nvGraphicFramePr>
          <p:xfrm>
            <a:off x="2108" y="1846"/>
            <a:ext cx="92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46" name="Equation" r:id="rId3" imgW="1473200" imgH="787400" progId="Equation.DSMT4">
                    <p:embed/>
                  </p:oleObj>
                </mc:Choice>
                <mc:Fallback>
                  <p:oleObj name="Equation" r:id="rId3" imgW="1473200" imgH="787400" progId="Equation.DSMT4">
                    <p:embed/>
                    <p:pic>
                      <p:nvPicPr>
                        <p:cNvPr id="0" name="图片 7608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1846"/>
                          <a:ext cx="92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Rectangle 106"/>
          <p:cNvSpPr>
            <a:spLocks noChangeArrowheads="1"/>
          </p:cNvSpPr>
          <p:nvPr/>
        </p:nvSpPr>
        <p:spPr bwMode="auto">
          <a:xfrm>
            <a:off x="496888" y="11636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1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611188" y="2725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2、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保圆性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633413" y="329565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约定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04" name="Rectangle 42"/>
          <p:cNvSpPr>
            <a:spLocks noChangeArrowheads="1"/>
          </p:cNvSpPr>
          <p:nvPr/>
        </p:nvSpPr>
        <p:spPr bwMode="auto">
          <a:xfrm>
            <a:off x="1446213" y="3294063"/>
            <a:ext cx="49323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直线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看作是半径为无穷大的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5" name="Rectangle 75"/>
          <p:cNvSpPr>
            <a:spLocks noChangeArrowheads="1"/>
          </p:cNvSpPr>
          <p:nvPr/>
        </p:nvSpPr>
        <p:spPr bwMode="auto">
          <a:xfrm>
            <a:off x="636588" y="390842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06" name="Rectangle 76"/>
          <p:cNvSpPr>
            <a:spLocks noChangeArrowheads="1"/>
          </p:cNvSpPr>
          <p:nvPr/>
        </p:nvSpPr>
        <p:spPr bwMode="auto">
          <a:xfrm>
            <a:off x="1449388" y="3906838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在扩充复平面上，分式线性映射能把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圆变成圆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609600" y="46037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35" name="Group 147"/>
          <p:cNvGrpSpPr/>
          <p:nvPr/>
        </p:nvGrpSpPr>
        <p:grpSpPr bwMode="auto">
          <a:xfrm>
            <a:off x="1273175" y="5418138"/>
            <a:ext cx="4537075" cy="457200"/>
            <a:chOff x="850" y="757"/>
            <a:chExt cx="2858" cy="288"/>
          </a:xfrm>
        </p:grpSpPr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850" y="757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/>
                <a:t>设两点</a:t>
              </a:r>
              <a:r>
                <a:rPr lang="en-US" altLang="zh-CN" dirty="0"/>
                <a:t>         </a:t>
              </a:r>
              <a:r>
                <a:rPr lang="en-US" altLang="zh-CN" sz="1200" dirty="0"/>
                <a:t>    </a:t>
              </a:r>
              <a:r>
                <a:rPr lang="zh-CN" altLang="en-US" dirty="0"/>
                <a:t>关于圆周</a:t>
              </a:r>
              <a:r>
                <a:rPr lang="en-US" altLang="zh-CN" sz="1000" dirty="0"/>
                <a:t> </a:t>
              </a:r>
              <a:r>
                <a:rPr lang="en-US" altLang="zh-CN" i="1" dirty="0"/>
                <a:t>C</a:t>
              </a:r>
              <a:r>
                <a:rPr lang="en-US" altLang="zh-CN" sz="2000" i="1" dirty="0"/>
                <a:t> </a:t>
              </a:r>
              <a:r>
                <a:rPr lang="zh-CN" altLang="en-US" dirty="0"/>
                <a:t>对称，</a:t>
              </a:r>
              <a:r>
                <a:rPr lang="en-US" altLang="zh-CN" dirty="0"/>
                <a:t>  </a:t>
              </a:r>
              <a:endParaRPr lang="en-US" altLang="zh-CN" dirty="0"/>
            </a:p>
          </p:txBody>
        </p:sp>
        <p:graphicFrame>
          <p:nvGraphicFramePr>
            <p:cNvPr id="37" name="Object 12"/>
            <p:cNvGraphicFramePr/>
            <p:nvPr/>
          </p:nvGraphicFramePr>
          <p:xfrm>
            <a:off x="1529" y="769"/>
            <a:ext cx="4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47" name="公式" r:id="rId5" imgW="711200" imgH="368300" progId="Equation.3">
                    <p:embed/>
                  </p:oleObj>
                </mc:Choice>
                <mc:Fallback>
                  <p:oleObj name="公式" r:id="rId5" imgW="711200" imgH="368300" progId="Equation.3">
                    <p:embed/>
                    <p:pic>
                      <p:nvPicPr>
                        <p:cNvPr id="0" name="图片 7608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69"/>
                          <a:ext cx="4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Rectangle 146"/>
          <p:cNvSpPr>
            <a:spLocks noChangeArrowheads="1"/>
          </p:cNvSpPr>
          <p:nvPr/>
        </p:nvSpPr>
        <p:spPr bwMode="auto">
          <a:xfrm>
            <a:off x="5470525" y="54181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则在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下，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39" name="Group 151"/>
          <p:cNvGrpSpPr/>
          <p:nvPr/>
        </p:nvGrpSpPr>
        <p:grpSpPr bwMode="auto">
          <a:xfrm>
            <a:off x="1273175" y="5949950"/>
            <a:ext cx="5746750" cy="457200"/>
            <a:chOff x="850" y="1116"/>
            <a:chExt cx="3620" cy="288"/>
          </a:xfrm>
        </p:grpSpPr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850" y="111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它们的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en-US" altLang="zh-CN" i="1"/>
                <a:t>     </a:t>
              </a:r>
              <a:r>
                <a:rPr lang="en-US" altLang="zh-CN" sz="1200" i="1"/>
                <a:t>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1" name="Object 18"/>
            <p:cNvGraphicFramePr/>
            <p:nvPr/>
          </p:nvGraphicFramePr>
          <p:xfrm>
            <a:off x="1905" y="1133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48" name="公式" r:id="rId7" imgW="862965" imgH="368300" progId="Equation.3">
                    <p:embed/>
                  </p:oleObj>
                </mc:Choice>
                <mc:Fallback>
                  <p:oleObj name="公式" r:id="rId7" imgW="862965" imgH="368300" progId="Equation.3">
                    <p:embed/>
                    <p:pic>
                      <p:nvPicPr>
                        <p:cNvPr id="0" name="图片 7608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33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3"/>
            <p:cNvGraphicFramePr/>
            <p:nvPr/>
          </p:nvGraphicFramePr>
          <p:xfrm>
            <a:off x="3503" y="116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49" name="Equation" r:id="rId9" imgW="342900" imgH="292100" progId="Equation.DSMT4">
                    <p:embed/>
                  </p:oleObj>
                </mc:Choice>
                <mc:Fallback>
                  <p:oleObj name="Equation" r:id="rId9" imgW="342900" imgH="292100" progId="Equation.DSMT4">
                    <p:embed/>
                    <p:pic>
                      <p:nvPicPr>
                        <p:cNvPr id="0" name="图片 7608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16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496888" y="54054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34" grpId="0" bldLvl="0" animBg="1"/>
      <p:bldP spid="38" grpId="0" bldLvl="0" animBg="1"/>
      <p:bldP spid="4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62" name="Picture 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119" name="Group 127"/>
          <p:cNvGrpSpPr/>
          <p:nvPr/>
        </p:nvGrpSpPr>
        <p:grpSpPr bwMode="auto">
          <a:xfrm>
            <a:off x="7118350" y="5584825"/>
            <a:ext cx="1955800" cy="850900"/>
            <a:chOff x="3838" y="3519"/>
            <a:chExt cx="1232" cy="536"/>
          </a:xfrm>
        </p:grpSpPr>
        <p:grpSp>
          <p:nvGrpSpPr>
            <p:cNvPr id="66629" name="Group 128"/>
            <p:cNvGrpSpPr/>
            <p:nvPr/>
          </p:nvGrpSpPr>
          <p:grpSpPr bwMode="auto">
            <a:xfrm>
              <a:off x="3838" y="3519"/>
              <a:ext cx="1229" cy="536"/>
              <a:chOff x="4132" y="3537"/>
              <a:chExt cx="1229" cy="536"/>
            </a:xfrm>
          </p:grpSpPr>
          <p:graphicFrame>
            <p:nvGraphicFramePr>
              <p:cNvPr id="66631" name="Object 129"/>
              <p:cNvGraphicFramePr/>
              <p:nvPr/>
            </p:nvGraphicFramePr>
            <p:xfrm>
              <a:off x="4473" y="3537"/>
              <a:ext cx="88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3" name="公式" r:id="rId2" imgW="1409065" imgH="850265" progId="Equation.3">
                      <p:embed/>
                    </p:oleObj>
                  </mc:Choice>
                  <mc:Fallback>
                    <p:oleObj name="公式" r:id="rId2" imgW="1409065" imgH="850265" progId="Equation.3">
                      <p:embed/>
                      <p:pic>
                        <p:nvPicPr>
                          <p:cNvPr id="0" name="图片 6584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3537"/>
                            <a:ext cx="88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32" name="Object 130"/>
              <p:cNvGraphicFramePr/>
              <p:nvPr/>
            </p:nvGraphicFramePr>
            <p:xfrm>
              <a:off x="4132" y="3591"/>
              <a:ext cx="1006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4" name="公式" r:id="rId4" imgW="1600200" imgH="736600" progId="Equation.3">
                      <p:embed/>
                    </p:oleObj>
                  </mc:Choice>
                  <mc:Fallback>
                    <p:oleObj name="公式" r:id="rId4" imgW="1600200" imgH="736600" progId="Equation.3">
                      <p:embed/>
                      <p:pic>
                        <p:nvPicPr>
                          <p:cNvPr id="0" name="图片 6584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3591"/>
                            <a:ext cx="1006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9123" name="Rectangle 131"/>
            <p:cNvSpPr>
              <a:spLocks noChangeArrowheads="1"/>
            </p:cNvSpPr>
            <p:nvPr/>
          </p:nvSpPr>
          <p:spPr bwMode="auto">
            <a:xfrm>
              <a:off x="4986" y="3798"/>
              <a:ext cx="84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9134" name="Rectangle 142"/>
          <p:cNvSpPr>
            <a:spLocks noChangeArrowheads="1"/>
          </p:cNvSpPr>
          <p:nvPr/>
        </p:nvSpPr>
        <p:spPr bwMode="auto">
          <a:xfrm>
            <a:off x="7077075" y="5562600"/>
            <a:ext cx="1943100" cy="8953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69135" name="Group 143"/>
          <p:cNvGrpSpPr/>
          <p:nvPr/>
        </p:nvGrpSpPr>
        <p:grpSpPr bwMode="auto">
          <a:xfrm>
            <a:off x="2159000" y="3619500"/>
            <a:ext cx="1047750" cy="1116013"/>
            <a:chOff x="1360" y="2280"/>
            <a:chExt cx="660" cy="703"/>
          </a:xfrm>
        </p:grpSpPr>
        <p:graphicFrame>
          <p:nvGraphicFramePr>
            <p:cNvPr id="66627" name="Object 144"/>
            <p:cNvGraphicFramePr/>
            <p:nvPr/>
          </p:nvGraphicFramePr>
          <p:xfrm>
            <a:off x="1421" y="2475"/>
            <a:ext cx="59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5" name="公式" r:id="rId6" imgW="951865" imgH="419100" progId="Equation.3">
                    <p:embed/>
                  </p:oleObj>
                </mc:Choice>
                <mc:Fallback>
                  <p:oleObj name="公式" r:id="rId6" imgW="951865" imgH="419100" progId="Equation.3">
                    <p:embed/>
                    <p:pic>
                      <p:nvPicPr>
                        <p:cNvPr id="0" name="图片 6584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475"/>
                          <a:ext cx="59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8" name="Line 145"/>
            <p:cNvSpPr>
              <a:spLocks noChangeShapeType="1"/>
            </p:cNvSpPr>
            <p:nvPr/>
          </p:nvSpPr>
          <p:spPr bwMode="auto">
            <a:xfrm rot="5400000" flipV="1">
              <a:off x="1008" y="2632"/>
              <a:ext cx="70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9138" name="Group 146"/>
          <p:cNvGrpSpPr/>
          <p:nvPr/>
        </p:nvGrpSpPr>
        <p:grpSpPr bwMode="auto">
          <a:xfrm>
            <a:off x="7294563" y="3557588"/>
            <a:ext cx="1462087" cy="1068387"/>
            <a:chOff x="4595" y="2241"/>
            <a:chExt cx="921" cy="673"/>
          </a:xfrm>
        </p:grpSpPr>
        <p:sp>
          <p:nvSpPr>
            <p:cNvPr id="66625" name="Line 147"/>
            <p:cNvSpPr>
              <a:spLocks noChangeShapeType="1"/>
            </p:cNvSpPr>
            <p:nvPr/>
          </p:nvSpPr>
          <p:spPr bwMode="auto">
            <a:xfrm>
              <a:off x="4595" y="2241"/>
              <a:ext cx="0" cy="67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626" name="Object 148"/>
            <p:cNvGraphicFramePr/>
            <p:nvPr/>
          </p:nvGraphicFramePr>
          <p:xfrm>
            <a:off x="4654" y="2363"/>
            <a:ext cx="86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6" name="公式" r:id="rId8" imgW="1371600" imgH="787400" progId="Equation.3">
                    <p:embed/>
                  </p:oleObj>
                </mc:Choice>
                <mc:Fallback>
                  <p:oleObj name="公式" r:id="rId8" imgW="1371600" imgH="787400" progId="Equation.3">
                    <p:embed/>
                    <p:pic>
                      <p:nvPicPr>
                        <p:cNvPr id="0" name="图片 6584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2363"/>
                          <a:ext cx="86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141" name="Rectangle 149"/>
          <p:cNvSpPr>
            <a:spLocks noChangeArrowheads="1"/>
          </p:cNvSpPr>
          <p:nvPr/>
        </p:nvSpPr>
        <p:spPr bwMode="auto">
          <a:xfrm>
            <a:off x="531813" y="1665288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69142" name="Group 150"/>
          <p:cNvGrpSpPr/>
          <p:nvPr/>
        </p:nvGrpSpPr>
        <p:grpSpPr bwMode="auto">
          <a:xfrm>
            <a:off x="3654425" y="5053013"/>
            <a:ext cx="2090738" cy="969962"/>
            <a:chOff x="2302" y="3183"/>
            <a:chExt cx="1317" cy="611"/>
          </a:xfrm>
        </p:grpSpPr>
        <p:sp>
          <p:nvSpPr>
            <p:cNvPr id="66621" name="Line 151"/>
            <p:cNvSpPr>
              <a:spLocks noChangeShapeType="1"/>
            </p:cNvSpPr>
            <p:nvPr/>
          </p:nvSpPr>
          <p:spPr bwMode="auto">
            <a:xfrm flipV="1">
              <a:off x="2302" y="3794"/>
              <a:ext cx="131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6622" name="Group 152"/>
            <p:cNvGrpSpPr/>
            <p:nvPr/>
          </p:nvGrpSpPr>
          <p:grpSpPr bwMode="auto">
            <a:xfrm>
              <a:off x="2342" y="3183"/>
              <a:ext cx="1225" cy="540"/>
              <a:chOff x="2240" y="3519"/>
              <a:chExt cx="1225" cy="540"/>
            </a:xfrm>
          </p:grpSpPr>
          <p:graphicFrame>
            <p:nvGraphicFramePr>
              <p:cNvPr id="66623" name="Object 153"/>
              <p:cNvGraphicFramePr/>
              <p:nvPr/>
            </p:nvGraphicFramePr>
            <p:xfrm>
              <a:off x="2601" y="3519"/>
              <a:ext cx="86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7" name="公式" r:id="rId10" imgW="1371600" imgH="850900" progId="Equation.3">
                      <p:embed/>
                    </p:oleObj>
                  </mc:Choice>
                  <mc:Fallback>
                    <p:oleObj name="公式" r:id="rId10" imgW="1371600" imgH="850900" progId="Equation.3">
                      <p:embed/>
                      <p:pic>
                        <p:nvPicPr>
                          <p:cNvPr id="0" name="图片 6584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1" y="3519"/>
                            <a:ext cx="86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24" name="Object 154"/>
              <p:cNvGraphicFramePr/>
              <p:nvPr/>
            </p:nvGraphicFramePr>
            <p:xfrm>
              <a:off x="2240" y="3563"/>
              <a:ext cx="109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38" name="公式" r:id="rId12" imgW="1739900" imgH="787400" progId="Equation.3">
                      <p:embed/>
                    </p:oleObj>
                  </mc:Choice>
                  <mc:Fallback>
                    <p:oleObj name="公式" r:id="rId12" imgW="1739900" imgH="787400" progId="Equation.3">
                      <p:embed/>
                      <p:pic>
                        <p:nvPicPr>
                          <p:cNvPr id="0" name="图片 6584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0" y="3563"/>
                            <a:ext cx="109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9147" name="Group 155"/>
          <p:cNvGrpSpPr/>
          <p:nvPr/>
        </p:nvGrpSpPr>
        <p:grpSpPr bwMode="auto">
          <a:xfrm>
            <a:off x="3549650" y="2559050"/>
            <a:ext cx="2613025" cy="2060575"/>
            <a:chOff x="2236" y="1612"/>
            <a:chExt cx="1646" cy="1298"/>
          </a:xfrm>
        </p:grpSpPr>
        <p:sp>
          <p:nvSpPr>
            <p:cNvPr id="66614" name="Line 156"/>
            <p:cNvSpPr>
              <a:spLocks noChangeShapeType="1"/>
            </p:cNvSpPr>
            <p:nvPr/>
          </p:nvSpPr>
          <p:spPr bwMode="auto">
            <a:xfrm rot="16200000" flipV="1">
              <a:off x="3059" y="789"/>
              <a:ext cx="0" cy="164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69149" name="Rectangle 157"/>
            <p:cNvSpPr>
              <a:spLocks noChangeArrowheads="1"/>
            </p:cNvSpPr>
            <p:nvPr/>
          </p:nvSpPr>
          <p:spPr bwMode="auto">
            <a:xfrm>
              <a:off x="2244" y="1728"/>
              <a:ext cx="1602" cy="118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6616" name="Object 158"/>
            <p:cNvGraphicFramePr/>
            <p:nvPr/>
          </p:nvGraphicFramePr>
          <p:xfrm>
            <a:off x="2634" y="1767"/>
            <a:ext cx="119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9" name="公式" r:id="rId14" imgW="1892300" imgH="825500" progId="Equation.3">
                    <p:embed/>
                  </p:oleObj>
                </mc:Choice>
                <mc:Fallback>
                  <p:oleObj name="公式" r:id="rId14" imgW="1892300" imgH="825500" progId="Equation.3">
                    <p:embed/>
                    <p:pic>
                      <p:nvPicPr>
                        <p:cNvPr id="0" name="图片 6584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767"/>
                          <a:ext cx="119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7" name="Object 159"/>
            <p:cNvGraphicFramePr/>
            <p:nvPr/>
          </p:nvGraphicFramePr>
          <p:xfrm>
            <a:off x="2651" y="1739"/>
            <a:ext cx="93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0" name="公式" r:id="rId16" imgW="1485900" imgH="850900" progId="Equation.3">
                    <p:em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 <p:nvPicPr>
                        <p:cNvPr id="0" name="图片 6584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1739"/>
                          <a:ext cx="93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8" name="Object 160"/>
            <p:cNvGraphicFramePr/>
            <p:nvPr/>
          </p:nvGraphicFramePr>
          <p:xfrm>
            <a:off x="2276" y="2085"/>
            <a:ext cx="15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1" name="公式" r:id="rId18" imgW="2463800" imgH="787400" progId="Equation.3">
                    <p:embed/>
                  </p:oleObj>
                </mc:Choice>
                <mc:Fallback>
                  <p:oleObj name="公式" r:id="rId18" imgW="2463800" imgH="787400" progId="Equation.3">
                    <p:embed/>
                    <p:pic>
                      <p:nvPicPr>
                        <p:cNvPr id="0" name="图片 6584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2085"/>
                          <a:ext cx="15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9" name="Object 161"/>
            <p:cNvGraphicFramePr/>
            <p:nvPr/>
          </p:nvGraphicFramePr>
          <p:xfrm>
            <a:off x="2632" y="2384"/>
            <a:ext cx="119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2" name="公式" r:id="rId20" imgW="1892300" imgH="825500" progId="Equation.3">
                    <p:embed/>
                  </p:oleObj>
                </mc:Choice>
                <mc:Fallback>
                  <p:oleObj name="公式" r:id="rId20" imgW="1892300" imgH="825500" progId="Equation.3">
                    <p:embed/>
                    <p:pic>
                      <p:nvPicPr>
                        <p:cNvPr id="0" name="图片 6584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2384"/>
                          <a:ext cx="119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0" name="Object 162"/>
            <p:cNvGraphicFramePr/>
            <p:nvPr/>
          </p:nvGraphicFramePr>
          <p:xfrm>
            <a:off x="2649" y="2338"/>
            <a:ext cx="93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3" name="公式" r:id="rId22" imgW="1485900" imgH="850900" progId="Equation.3">
                    <p:embed/>
                  </p:oleObj>
                </mc:Choice>
                <mc:Fallback>
                  <p:oleObj name="公式" r:id="rId22" imgW="1485900" imgH="850900" progId="Equation.3">
                    <p:embed/>
                    <p:pic>
                      <p:nvPicPr>
                        <p:cNvPr id="0" name="图片 6584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338"/>
                          <a:ext cx="93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55" name="Group 163"/>
          <p:cNvGrpSpPr/>
          <p:nvPr/>
        </p:nvGrpSpPr>
        <p:grpSpPr bwMode="auto">
          <a:xfrm>
            <a:off x="1263650" y="1735138"/>
            <a:ext cx="1939925" cy="1531937"/>
            <a:chOff x="796" y="1093"/>
            <a:chExt cx="1222" cy="965"/>
          </a:xfrm>
        </p:grpSpPr>
        <p:sp>
          <p:nvSpPr>
            <p:cNvPr id="469156" name="Oval 164"/>
            <p:cNvSpPr>
              <a:spLocks noChangeAspect="1" noChangeArrowheads="1"/>
            </p:cNvSpPr>
            <p:nvPr/>
          </p:nvSpPr>
          <p:spPr bwMode="auto">
            <a:xfrm>
              <a:off x="1002" y="1243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7E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57" name="Rectangle 165"/>
            <p:cNvSpPr>
              <a:spLocks noChangeArrowheads="1"/>
            </p:cNvSpPr>
            <p:nvPr/>
          </p:nvSpPr>
          <p:spPr bwMode="auto">
            <a:xfrm rot="-5400000">
              <a:off x="1519" y="1419"/>
              <a:ext cx="47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58" name="Line 166"/>
            <p:cNvSpPr>
              <a:spLocks noChangeShapeType="1"/>
            </p:cNvSpPr>
            <p:nvPr/>
          </p:nvSpPr>
          <p:spPr bwMode="auto">
            <a:xfrm rot="5400000" flipV="1">
              <a:off x="1530" y="1457"/>
              <a:ext cx="0" cy="3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59" name="Line 167"/>
            <p:cNvSpPr>
              <a:spLocks noChangeShapeType="1"/>
            </p:cNvSpPr>
            <p:nvPr/>
          </p:nvSpPr>
          <p:spPr bwMode="auto">
            <a:xfrm rot="5400000" flipV="1">
              <a:off x="1532" y="1407"/>
              <a:ext cx="0" cy="33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60" name="Line 168"/>
            <p:cNvSpPr>
              <a:spLocks noChangeShapeType="1"/>
            </p:cNvSpPr>
            <p:nvPr/>
          </p:nvSpPr>
          <p:spPr bwMode="auto">
            <a:xfrm rot="5400000" flipH="1">
              <a:off x="1341" y="1599"/>
              <a:ext cx="4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6608" name="Object 169"/>
            <p:cNvGraphicFramePr>
              <a:graphicFrameLocks noChangeAspect="1"/>
            </p:cNvGraphicFramePr>
            <p:nvPr/>
          </p:nvGraphicFramePr>
          <p:xfrm>
            <a:off x="1740" y="163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4" name="公式" r:id="rId24" imgW="165100" imgH="266065" progId="Equation.3">
                    <p:embed/>
                  </p:oleObj>
                </mc:Choice>
                <mc:Fallback>
                  <p:oleObj name="公式" r:id="rId24" imgW="165100" imgH="266065" progId="Equation.3">
                    <p:embed/>
                    <p:pic>
                      <p:nvPicPr>
                        <p:cNvPr id="0" name="图片 658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163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9" name="Object 170"/>
            <p:cNvGraphicFramePr>
              <a:graphicFrameLocks noChangeAspect="1"/>
            </p:cNvGraphicFramePr>
            <p:nvPr/>
          </p:nvGraphicFramePr>
          <p:xfrm>
            <a:off x="819" y="163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5" name="公式" r:id="rId26" imgW="355600" imgH="342900" progId="Equation.3">
                    <p:embed/>
                  </p:oleObj>
                </mc:Choice>
                <mc:Fallback>
                  <p:oleObj name="公式" r:id="rId26" imgW="355600" imgH="342900" progId="Equation.3">
                    <p:embed/>
                    <p:pic>
                      <p:nvPicPr>
                        <p:cNvPr id="0" name="图片 658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63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10" name="Line 171"/>
            <p:cNvSpPr>
              <a:spLocks noChangeShapeType="1"/>
            </p:cNvSpPr>
            <p:nvPr/>
          </p:nvSpPr>
          <p:spPr bwMode="auto">
            <a:xfrm flipV="1">
              <a:off x="796" y="1600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11" name="Line 172"/>
            <p:cNvSpPr>
              <a:spLocks noChangeShapeType="1"/>
            </p:cNvSpPr>
            <p:nvPr/>
          </p:nvSpPr>
          <p:spPr bwMode="auto">
            <a:xfrm>
              <a:off x="1359" y="1093"/>
              <a:ext cx="0" cy="9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612" name="Object 173"/>
            <p:cNvGraphicFramePr>
              <a:graphicFrameLocks noChangeAspect="1"/>
            </p:cNvGraphicFramePr>
            <p:nvPr/>
          </p:nvGraphicFramePr>
          <p:xfrm>
            <a:off x="1372" y="1641"/>
            <a:ext cx="90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6" name="公式" r:id="rId28" imgW="190500" imgH="279400" progId="Equation.3">
                    <p:embed/>
                  </p:oleObj>
                </mc:Choice>
                <mc:Fallback>
                  <p:oleObj name="公式" r:id="rId28" imgW="190500" imgH="279400" progId="Equation.3">
                    <p:embed/>
                    <p:pic>
                      <p:nvPicPr>
                        <p:cNvPr id="0" name="图片 658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641"/>
                          <a:ext cx="90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3" name="Object 174"/>
            <p:cNvGraphicFramePr>
              <a:graphicFrameLocks noChangeAspect="1"/>
            </p:cNvGraphicFramePr>
            <p:nvPr/>
          </p:nvGraphicFramePr>
          <p:xfrm>
            <a:off x="1696" y="1146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7" name="公式" r:id="rId30" imgW="393700" imgH="342900" progId="Equation.3">
                    <p:embed/>
                  </p:oleObj>
                </mc:Choice>
                <mc:Fallback>
                  <p:oleObj name="公式" r:id="rId30" imgW="393700" imgH="342900" progId="Equation.3">
                    <p:embed/>
                    <p:pic>
                      <p:nvPicPr>
                        <p:cNvPr id="0" name="图片 658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1146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67" name="Group 175"/>
          <p:cNvGrpSpPr/>
          <p:nvPr/>
        </p:nvGrpSpPr>
        <p:grpSpPr bwMode="auto">
          <a:xfrm>
            <a:off x="1190625" y="5049838"/>
            <a:ext cx="1941513" cy="1344612"/>
            <a:chOff x="750" y="3181"/>
            <a:chExt cx="1223" cy="847"/>
          </a:xfrm>
        </p:grpSpPr>
        <p:sp>
          <p:nvSpPr>
            <p:cNvPr id="469168" name="弧 176"/>
            <p:cNvSpPr>
              <a:spLocks noChangeAspect="1"/>
            </p:cNvSpPr>
            <p:nvPr/>
          </p:nvSpPr>
          <p:spPr bwMode="auto">
            <a:xfrm rot="-5400000">
              <a:off x="1166" y="3269"/>
              <a:ext cx="351" cy="701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96" name="Line 177"/>
            <p:cNvSpPr>
              <a:spLocks noChangeShapeType="1"/>
            </p:cNvSpPr>
            <p:nvPr/>
          </p:nvSpPr>
          <p:spPr bwMode="auto">
            <a:xfrm flipV="1">
              <a:off x="750" y="3796"/>
              <a:ext cx="122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7" name="Line 178"/>
            <p:cNvSpPr>
              <a:spLocks noChangeShapeType="1"/>
            </p:cNvSpPr>
            <p:nvPr/>
          </p:nvSpPr>
          <p:spPr bwMode="auto">
            <a:xfrm flipV="1">
              <a:off x="989" y="3798"/>
              <a:ext cx="70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8" name="Line 179"/>
            <p:cNvSpPr>
              <a:spLocks noChangeShapeType="1"/>
            </p:cNvSpPr>
            <p:nvPr/>
          </p:nvSpPr>
          <p:spPr bwMode="auto">
            <a:xfrm flipH="1">
              <a:off x="1344" y="3181"/>
              <a:ext cx="0" cy="8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599" name="Object 180"/>
            <p:cNvGraphicFramePr>
              <a:graphicFrameLocks noChangeAspect="1"/>
            </p:cNvGraphicFramePr>
            <p:nvPr/>
          </p:nvGraphicFramePr>
          <p:xfrm>
            <a:off x="1669" y="3822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8" name="公式" r:id="rId32" imgW="165100" imgH="266065" progId="Equation.3">
                    <p:embed/>
                  </p:oleObj>
                </mc:Choice>
                <mc:Fallback>
                  <p:oleObj name="公式" r:id="rId32" imgW="165100" imgH="266065" progId="Equation.3">
                    <p:embed/>
                    <p:pic>
                      <p:nvPicPr>
                        <p:cNvPr id="0" name="图片 658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3822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0" name="Object 181"/>
            <p:cNvGraphicFramePr>
              <a:graphicFrameLocks noChangeAspect="1"/>
            </p:cNvGraphicFramePr>
            <p:nvPr/>
          </p:nvGraphicFramePr>
          <p:xfrm>
            <a:off x="902" y="3820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9" name="公式" r:id="rId34" imgW="355600" imgH="342900" progId="Equation.3">
                    <p:embed/>
                  </p:oleObj>
                </mc:Choice>
                <mc:Fallback>
                  <p:oleObj name="公式" r:id="rId34" imgW="355600" imgH="342900" progId="Equation.3">
                    <p:embed/>
                    <p:pic>
                      <p:nvPicPr>
                        <p:cNvPr id="0" name="图片 658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820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1" name="Object 182"/>
            <p:cNvGraphicFramePr>
              <a:graphicFrameLocks noChangeAspect="1"/>
            </p:cNvGraphicFramePr>
            <p:nvPr/>
          </p:nvGraphicFramePr>
          <p:xfrm>
            <a:off x="1367" y="3817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0" name="公式" r:id="rId36" imgW="190500" imgH="279400" progId="Equation.3">
                    <p:embed/>
                  </p:oleObj>
                </mc:Choice>
                <mc:Fallback>
                  <p:oleObj name="公式" r:id="rId36" imgW="190500" imgH="279400" progId="Equation.3">
                    <p:embed/>
                    <p:pic>
                      <p:nvPicPr>
                        <p:cNvPr id="0" name="图片 658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3817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2" name="Object 183"/>
            <p:cNvGraphicFramePr>
              <a:graphicFrameLocks noChangeAspect="1"/>
            </p:cNvGraphicFramePr>
            <p:nvPr/>
          </p:nvGraphicFramePr>
          <p:xfrm>
            <a:off x="1657" y="3238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1" name="公式" r:id="rId38" imgW="508000" imgH="368300" progId="Equation.3">
                    <p:embed/>
                  </p:oleObj>
                </mc:Choice>
                <mc:Fallback>
                  <p:oleObj name="公式" r:id="rId38" imgW="508000" imgH="368300" progId="Equation.3">
                    <p:embed/>
                    <p:pic>
                      <p:nvPicPr>
                        <p:cNvPr id="0" name="图片 658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3238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83" name="Group 191"/>
          <p:cNvGrpSpPr/>
          <p:nvPr/>
        </p:nvGrpSpPr>
        <p:grpSpPr bwMode="auto">
          <a:xfrm>
            <a:off x="6410325" y="1747838"/>
            <a:ext cx="1939925" cy="1531937"/>
            <a:chOff x="4038" y="1101"/>
            <a:chExt cx="1222" cy="965"/>
          </a:xfrm>
        </p:grpSpPr>
        <p:sp>
          <p:nvSpPr>
            <p:cNvPr id="469184" name="Oval 192"/>
            <p:cNvSpPr>
              <a:spLocks noChangeAspect="1" noChangeArrowheads="1"/>
            </p:cNvSpPr>
            <p:nvPr/>
          </p:nvSpPr>
          <p:spPr bwMode="auto">
            <a:xfrm>
              <a:off x="4242" y="1254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7E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90" name="Line 193"/>
            <p:cNvSpPr>
              <a:spLocks noChangeShapeType="1"/>
            </p:cNvSpPr>
            <p:nvPr/>
          </p:nvSpPr>
          <p:spPr bwMode="auto">
            <a:xfrm flipV="1">
              <a:off x="4038" y="1612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1" name="Line 194"/>
            <p:cNvSpPr>
              <a:spLocks noChangeShapeType="1"/>
            </p:cNvSpPr>
            <p:nvPr/>
          </p:nvSpPr>
          <p:spPr bwMode="auto">
            <a:xfrm>
              <a:off x="4601" y="1101"/>
              <a:ext cx="0" cy="9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592" name="Object 195"/>
            <p:cNvGraphicFramePr>
              <a:graphicFrameLocks noChangeAspect="1"/>
            </p:cNvGraphicFramePr>
            <p:nvPr/>
          </p:nvGraphicFramePr>
          <p:xfrm>
            <a:off x="4982" y="1630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2" name="公式" r:id="rId40" imgW="165100" imgH="266065" progId="Equation.3">
                    <p:embed/>
                  </p:oleObj>
                </mc:Choice>
                <mc:Fallback>
                  <p:oleObj name="公式" r:id="rId40" imgW="165100" imgH="266065" progId="Equation.3">
                    <p:embed/>
                    <p:pic>
                      <p:nvPicPr>
                        <p:cNvPr id="0" name="图片 658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1630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3" name="Object 196"/>
            <p:cNvGraphicFramePr>
              <a:graphicFrameLocks noChangeAspect="1"/>
            </p:cNvGraphicFramePr>
            <p:nvPr/>
          </p:nvGraphicFramePr>
          <p:xfrm>
            <a:off x="4064" y="1634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3" name="公式" r:id="rId41" imgW="355600" imgH="342900" progId="Equation.3">
                    <p:embed/>
                  </p:oleObj>
                </mc:Choice>
                <mc:Fallback>
                  <p:oleObj name="公式" r:id="rId41" imgW="355600" imgH="342900" progId="Equation.3">
                    <p:embed/>
                    <p:pic>
                      <p:nvPicPr>
                        <p:cNvPr id="0" name="图片 658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1634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197"/>
            <p:cNvGraphicFramePr>
              <a:graphicFrameLocks noChangeAspect="1"/>
            </p:cNvGraphicFramePr>
            <p:nvPr/>
          </p:nvGraphicFramePr>
          <p:xfrm>
            <a:off x="4914" y="1145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4" name="公式" r:id="rId42" imgW="469900" imgH="342900" progId="Equation.3">
                    <p:embed/>
                  </p:oleObj>
                </mc:Choice>
                <mc:Fallback>
                  <p:oleObj name="公式" r:id="rId42" imgW="469900" imgH="342900" progId="Equation.3">
                    <p:embed/>
                    <p:pic>
                      <p:nvPicPr>
                        <p:cNvPr id="0" name="图片 658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145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190" name="Group 198"/>
          <p:cNvGrpSpPr/>
          <p:nvPr/>
        </p:nvGrpSpPr>
        <p:grpSpPr bwMode="auto">
          <a:xfrm>
            <a:off x="531813" y="501650"/>
            <a:ext cx="8420100" cy="1069975"/>
            <a:chOff x="335" y="316"/>
            <a:chExt cx="5304" cy="674"/>
          </a:xfrm>
        </p:grpSpPr>
        <p:sp>
          <p:nvSpPr>
            <p:cNvPr id="469191" name="Rectangle 199"/>
            <p:cNvSpPr>
              <a:spLocks noChangeArrowheads="1"/>
            </p:cNvSpPr>
            <p:nvPr/>
          </p:nvSpPr>
          <p:spPr bwMode="auto">
            <a:xfrm>
              <a:off x="335" y="35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69192" name="Rectangle 200"/>
            <p:cNvSpPr>
              <a:spLocks noChangeArrowheads="1"/>
            </p:cNvSpPr>
            <p:nvPr/>
          </p:nvSpPr>
          <p:spPr bwMode="auto">
            <a:xfrm>
              <a:off x="660" y="702"/>
              <a:ext cx="21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将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 </a:t>
              </a:r>
              <a:r>
                <a:rPr kumimoji="0" lang="zh-CN" altLang="en-US"/>
                <a:t>映射成单位圆域。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pSp>
          <p:nvGrpSpPr>
            <p:cNvPr id="66584" name="Group 201"/>
            <p:cNvGrpSpPr/>
            <p:nvPr/>
          </p:nvGrpSpPr>
          <p:grpSpPr bwMode="auto">
            <a:xfrm>
              <a:off x="660" y="316"/>
              <a:ext cx="4979" cy="327"/>
              <a:chOff x="660" y="316"/>
              <a:chExt cx="4979" cy="327"/>
            </a:xfrm>
          </p:grpSpPr>
          <p:sp>
            <p:nvSpPr>
              <p:cNvPr id="469194" name="Rectangle 202"/>
              <p:cNvSpPr>
                <a:spLocks noChangeArrowheads="1"/>
              </p:cNvSpPr>
              <p:nvPr/>
            </p:nvSpPr>
            <p:spPr bwMode="auto">
              <a:xfrm>
                <a:off x="660" y="354"/>
                <a:ext cx="497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/>
                  <a:t>设区域</a:t>
                </a:r>
                <a:r>
                  <a:rPr kumimoji="0" lang="en-US" altLang="zh-CN"/>
                  <a:t>                            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沿</a:t>
                </a:r>
                <a:r>
                  <a:rPr kumimoji="0" lang="en-US" altLang="zh-CN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0 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到</a:t>
                </a:r>
                <a:r>
                  <a:rPr kumimoji="0" lang="en-US" altLang="zh-CN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1 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有割痕</a:t>
                </a:r>
                <a:r>
                  <a:rPr kumimoji="0" lang="en-US" altLang="zh-CN"/>
                  <a:t>   </a:t>
                </a:r>
                <a:r>
                  <a:rPr kumimoji="0" lang="zh-CN" altLang="en-US"/>
                  <a:t>，求一共形映射</a:t>
                </a:r>
                <a:r>
                  <a:rPr kumimoji="0" lang="en-US" altLang="zh-CN"/>
                  <a:t>  </a:t>
                </a:r>
                <a:endParaRPr kumimoji="0" lang="en-US" altLang="zh-CN"/>
              </a:p>
            </p:txBody>
          </p:sp>
          <p:graphicFrame>
            <p:nvGraphicFramePr>
              <p:cNvPr id="66586" name="Object 203"/>
              <p:cNvGraphicFramePr/>
              <p:nvPr/>
            </p:nvGraphicFramePr>
            <p:xfrm>
              <a:off x="1337" y="406"/>
              <a:ext cx="124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8455" name="公式" r:id="rId44" imgW="1968500" imgH="342900" progId="Equation.3">
                      <p:embed/>
                    </p:oleObj>
                  </mc:Choice>
                  <mc:Fallback>
                    <p:oleObj name="公式" r:id="rId44" imgW="1968500" imgH="342900" progId="Equation.3">
                      <p:embed/>
                      <p:pic>
                        <p:nvPicPr>
                          <p:cNvPr id="0" name="图片 6584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7" y="406"/>
                            <a:ext cx="124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9196" name="Rectangle 204"/>
              <p:cNvSpPr>
                <a:spLocks noChangeArrowheads="1"/>
              </p:cNvSpPr>
              <p:nvPr/>
            </p:nvSpPr>
            <p:spPr bwMode="auto">
              <a:xfrm>
                <a:off x="3960" y="316"/>
                <a:ext cx="31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2800">
                    <a:solidFill>
                      <a:srgbClr val="008000"/>
                    </a:solidFill>
                  </a:rPr>
                  <a:t>}  </a:t>
                </a:r>
                <a:endParaRPr kumimoji="0" lang="en-US" altLang="zh-CN" sz="2800">
                  <a:solidFill>
                    <a:srgbClr val="008000"/>
                  </a:solidFill>
                </a:endParaRPr>
              </a:p>
            </p:txBody>
          </p:sp>
          <p:sp>
            <p:nvSpPr>
              <p:cNvPr id="469197" name="Rectangle 205"/>
              <p:cNvSpPr>
                <a:spLocks noChangeArrowheads="1"/>
              </p:cNvSpPr>
              <p:nvPr/>
            </p:nvSpPr>
            <p:spPr bwMode="auto">
              <a:xfrm>
                <a:off x="1632" y="316"/>
                <a:ext cx="31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2800">
                    <a:solidFill>
                      <a:srgbClr val="008000"/>
                    </a:solidFill>
                  </a:rPr>
                  <a:t>{  </a:t>
                </a:r>
                <a:endParaRPr kumimoji="0" lang="en-US" altLang="zh-CN" sz="280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469198" name="Rectangle 206"/>
          <p:cNvSpPr>
            <a:spLocks noChangeArrowheads="1"/>
          </p:cNvSpPr>
          <p:nvPr/>
        </p:nvSpPr>
        <p:spPr bwMode="auto">
          <a:xfrm>
            <a:off x="7038975" y="5534025"/>
            <a:ext cx="20193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69176" name="Group 184"/>
          <p:cNvGrpSpPr/>
          <p:nvPr/>
        </p:nvGrpSpPr>
        <p:grpSpPr bwMode="auto">
          <a:xfrm>
            <a:off x="6078538" y="4916488"/>
            <a:ext cx="2441575" cy="1382712"/>
            <a:chOff x="3829" y="3097"/>
            <a:chExt cx="1538" cy="871"/>
          </a:xfrm>
        </p:grpSpPr>
        <p:sp>
          <p:nvSpPr>
            <p:cNvPr id="469177" name="Rectangle 185"/>
            <p:cNvSpPr>
              <a:spLocks noChangeAspect="1" noChangeArrowheads="1"/>
            </p:cNvSpPr>
            <p:nvPr/>
          </p:nvSpPr>
          <p:spPr bwMode="auto">
            <a:xfrm>
              <a:off x="3829" y="3234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CD9B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9178" name="Rectangle 186"/>
            <p:cNvSpPr>
              <a:spLocks noChangeAspect="1" noChangeArrowheads="1"/>
            </p:cNvSpPr>
            <p:nvPr/>
          </p:nvSpPr>
          <p:spPr bwMode="auto">
            <a:xfrm rot="10800000">
              <a:off x="4598" y="3234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CD9B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578" name="Line 187"/>
            <p:cNvSpPr>
              <a:spLocks noChangeShapeType="1"/>
            </p:cNvSpPr>
            <p:nvPr/>
          </p:nvSpPr>
          <p:spPr bwMode="auto">
            <a:xfrm flipV="1">
              <a:off x="4047" y="3793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9" name="Line 188"/>
            <p:cNvSpPr>
              <a:spLocks noChangeShapeType="1"/>
            </p:cNvSpPr>
            <p:nvPr/>
          </p:nvSpPr>
          <p:spPr bwMode="auto">
            <a:xfrm flipV="1">
              <a:off x="3932" y="3792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0" name="Line 189"/>
            <p:cNvSpPr>
              <a:spLocks noChangeShapeType="1"/>
            </p:cNvSpPr>
            <p:nvPr/>
          </p:nvSpPr>
          <p:spPr bwMode="auto">
            <a:xfrm>
              <a:off x="4599" y="3097"/>
              <a:ext cx="0" cy="8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6581" name="Object 190"/>
            <p:cNvGraphicFramePr>
              <a:graphicFrameLocks noChangeAspect="1"/>
            </p:cNvGraphicFramePr>
            <p:nvPr/>
          </p:nvGraphicFramePr>
          <p:xfrm>
            <a:off x="4979" y="3214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56" name="Equation" r:id="rId46" imgW="520700" imgH="368300" progId="Equation.DSMT4">
                    <p:embed/>
                  </p:oleObj>
                </mc:Choice>
                <mc:Fallback>
                  <p:oleObj name="Equation" r:id="rId46" imgW="520700" imgH="368300" progId="Equation.DSMT4">
                    <p:embed/>
                    <p:pic>
                      <p:nvPicPr>
                        <p:cNvPr id="0" name="图片 658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9" y="3214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1.11111E-6 L 2.5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69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46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6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6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6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6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6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6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6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134" grpId="0" animBg="1"/>
      <p:bldP spid="469141" grpId="0"/>
      <p:bldP spid="469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0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1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2" name="Picture 15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3" name="Picture 1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4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5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6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7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8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19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0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0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01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1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2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3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4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5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6" name="Picture 16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27" name="Picture 16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790" name="Group 182"/>
          <p:cNvGrpSpPr/>
          <p:nvPr/>
        </p:nvGrpSpPr>
        <p:grpSpPr bwMode="auto">
          <a:xfrm>
            <a:off x="3805238" y="5540375"/>
            <a:ext cx="1631950" cy="465138"/>
            <a:chOff x="2397" y="3490"/>
            <a:chExt cx="1028" cy="293"/>
          </a:xfrm>
        </p:grpSpPr>
        <p:sp>
          <p:nvSpPr>
            <p:cNvPr id="68712" name="Line 31"/>
            <p:cNvSpPr>
              <a:spLocks noChangeShapeType="1"/>
            </p:cNvSpPr>
            <p:nvPr/>
          </p:nvSpPr>
          <p:spPr bwMode="auto">
            <a:xfrm rot="16200000" flipV="1">
              <a:off x="2911" y="3269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713" name="Object 37"/>
            <p:cNvGraphicFramePr/>
            <p:nvPr/>
          </p:nvGraphicFramePr>
          <p:xfrm>
            <a:off x="2596" y="3490"/>
            <a:ext cx="6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57" name="公式" r:id="rId3" imgW="1040765" imgH="381000" progId="Equation.3">
                    <p:embed/>
                  </p:oleObj>
                </mc:Choice>
                <mc:Fallback>
                  <p:oleObj name="公式" r:id="rId3" imgW="1040765" imgH="381000" progId="Equation.3">
                    <p:embed/>
                    <p:pic>
                      <p:nvPicPr>
                        <p:cNvPr id="0" name="图片 6594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3490"/>
                          <a:ext cx="6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3" name="Group 185"/>
          <p:cNvGrpSpPr/>
          <p:nvPr/>
        </p:nvGrpSpPr>
        <p:grpSpPr bwMode="auto">
          <a:xfrm>
            <a:off x="6856413" y="2714625"/>
            <a:ext cx="1474787" cy="800100"/>
            <a:chOff x="4319" y="1710"/>
            <a:chExt cx="929" cy="504"/>
          </a:xfrm>
        </p:grpSpPr>
        <p:sp>
          <p:nvSpPr>
            <p:cNvPr id="68710" name="Line 30"/>
            <p:cNvSpPr>
              <a:spLocks noChangeShapeType="1"/>
            </p:cNvSpPr>
            <p:nvPr/>
          </p:nvSpPr>
          <p:spPr bwMode="auto">
            <a:xfrm>
              <a:off x="4319" y="1797"/>
              <a:ext cx="0" cy="29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711" name="Object 39"/>
            <p:cNvGraphicFramePr/>
            <p:nvPr/>
          </p:nvGraphicFramePr>
          <p:xfrm>
            <a:off x="4384" y="1710"/>
            <a:ext cx="86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58" name="公式" r:id="rId5" imgW="1371600" imgH="800100" progId="Equation.3">
                    <p:embed/>
                  </p:oleObj>
                </mc:Choice>
                <mc:Fallback>
                  <p:oleObj name="公式" r:id="rId5" imgW="1371600" imgH="800100" progId="Equation.3">
                    <p:embed/>
                    <p:pic>
                      <p:nvPicPr>
                        <p:cNvPr id="0" name="图片 6594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1710"/>
                          <a:ext cx="86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86" name="Group 178"/>
          <p:cNvGrpSpPr/>
          <p:nvPr/>
        </p:nvGrpSpPr>
        <p:grpSpPr bwMode="auto">
          <a:xfrm>
            <a:off x="1209675" y="2847975"/>
            <a:ext cx="1033463" cy="787400"/>
            <a:chOff x="762" y="1794"/>
            <a:chExt cx="651" cy="496"/>
          </a:xfrm>
        </p:grpSpPr>
        <p:sp>
          <p:nvSpPr>
            <p:cNvPr id="68705" name="Line 28"/>
            <p:cNvSpPr>
              <a:spLocks noChangeShapeType="1"/>
            </p:cNvSpPr>
            <p:nvPr/>
          </p:nvSpPr>
          <p:spPr bwMode="auto">
            <a:xfrm flipV="1">
              <a:off x="1413" y="1915"/>
              <a:ext cx="0" cy="28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706" name="Group 67"/>
            <p:cNvGrpSpPr/>
            <p:nvPr/>
          </p:nvGrpSpPr>
          <p:grpSpPr bwMode="auto">
            <a:xfrm>
              <a:off x="762" y="1794"/>
              <a:ext cx="576" cy="496"/>
              <a:chOff x="522" y="1746"/>
              <a:chExt cx="576" cy="496"/>
            </a:xfrm>
          </p:grpSpPr>
          <p:graphicFrame>
            <p:nvGraphicFramePr>
              <p:cNvPr id="68707" name="Object 68"/>
              <p:cNvGraphicFramePr/>
              <p:nvPr/>
            </p:nvGraphicFramePr>
            <p:xfrm>
              <a:off x="522" y="1746"/>
              <a:ext cx="57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59" name="公式" r:id="rId7" imgW="914400" imgH="787400" progId="Equation.3">
                      <p:embed/>
                    </p:oleObj>
                  </mc:Choice>
                  <mc:Fallback>
                    <p:oleObj name="公式" r:id="rId7" imgW="914400" imgH="787400" progId="Equation.3">
                      <p:embed/>
                      <p:pic>
                        <p:nvPicPr>
                          <p:cNvPr id="0" name="图片 6594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" y="1746"/>
                            <a:ext cx="57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708" name="Object 69"/>
              <p:cNvGraphicFramePr/>
              <p:nvPr/>
            </p:nvGraphicFramePr>
            <p:xfrm>
              <a:off x="928" y="2004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0" name="公式" r:id="rId9" imgW="190500" imgH="266700" progId="Equation.3">
                      <p:embed/>
                    </p:oleObj>
                  </mc:Choice>
                  <mc:Fallback>
                    <p:oleObj name="公式" r:id="rId9" imgW="190500" imgH="266700" progId="Equation.3">
                      <p:embed/>
                      <p:pic>
                        <p:nvPicPr>
                          <p:cNvPr id="0" name="图片 6594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8" y="2004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709" name="Object 70"/>
              <p:cNvGraphicFramePr/>
              <p:nvPr/>
            </p:nvGraphicFramePr>
            <p:xfrm>
              <a:off x="930" y="1826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1" name="公式" r:id="rId11" imgW="177800" imgH="215900" progId="Equation.3">
                      <p:embed/>
                    </p:oleObj>
                  </mc:Choice>
                  <mc:Fallback>
                    <p:oleObj name="公式" r:id="rId11" imgW="177800" imgH="215900" progId="Equation.3">
                      <p:embed/>
                      <p:pic>
                        <p:nvPicPr>
                          <p:cNvPr id="0" name="图片 6594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826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2787" name="Group 179"/>
          <p:cNvGrpSpPr/>
          <p:nvPr/>
        </p:nvGrpSpPr>
        <p:grpSpPr bwMode="auto">
          <a:xfrm>
            <a:off x="1193800" y="4759325"/>
            <a:ext cx="1046163" cy="787400"/>
            <a:chOff x="752" y="2998"/>
            <a:chExt cx="659" cy="496"/>
          </a:xfrm>
        </p:grpSpPr>
        <p:sp>
          <p:nvSpPr>
            <p:cNvPr id="68701" name="Line 11"/>
            <p:cNvSpPr>
              <a:spLocks noChangeShapeType="1"/>
            </p:cNvSpPr>
            <p:nvPr/>
          </p:nvSpPr>
          <p:spPr bwMode="auto">
            <a:xfrm flipV="1">
              <a:off x="1411" y="3083"/>
              <a:ext cx="0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702" name="Object 117"/>
            <p:cNvGraphicFramePr/>
            <p:nvPr/>
          </p:nvGraphicFramePr>
          <p:xfrm>
            <a:off x="752" y="2998"/>
            <a:ext cx="59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2" name="公式" r:id="rId13" imgW="939800" imgH="787400" progId="Equation.3">
                    <p:embed/>
                  </p:oleObj>
                </mc:Choice>
                <mc:Fallback>
                  <p:oleObj name="公式" r:id="rId13" imgW="939800" imgH="787400" progId="Equation.3">
                    <p:embed/>
                    <p:pic>
                      <p:nvPicPr>
                        <p:cNvPr id="0" name="图片 6594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998"/>
                          <a:ext cx="59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3" name="Object 118"/>
            <p:cNvGraphicFramePr/>
            <p:nvPr/>
          </p:nvGraphicFramePr>
          <p:xfrm>
            <a:off x="1172" y="3206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3" name="公式" r:id="rId15" imgW="266700" imgH="368300" progId="Equation.3">
                    <p:embed/>
                  </p:oleObj>
                </mc:Choice>
                <mc:Fallback>
                  <p:oleObj name="公式" r:id="rId15" imgW="266700" imgH="368300" progId="Equation.3">
                    <p:embed/>
                    <p:pic>
                      <p:nvPicPr>
                        <p:cNvPr id="0" name="图片 6594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206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04" name="Object 119"/>
            <p:cNvGraphicFramePr/>
            <p:nvPr/>
          </p:nvGraphicFramePr>
          <p:xfrm>
            <a:off x="1196" y="3044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4" name="公式" r:id="rId17" imgW="165100" imgH="266065" progId="Equation.3">
                    <p:embed/>
                  </p:oleObj>
                </mc:Choice>
                <mc:Fallback>
                  <p:oleObj name="公式" r:id="rId17" imgW="165100" imgH="266065" progId="Equation.3">
                    <p:embed/>
                    <p:pic>
                      <p:nvPicPr>
                        <p:cNvPr id="0" name="图片 6594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044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2" name="Group 184"/>
          <p:cNvGrpSpPr/>
          <p:nvPr/>
        </p:nvGrpSpPr>
        <p:grpSpPr bwMode="auto">
          <a:xfrm>
            <a:off x="6859588" y="4576763"/>
            <a:ext cx="2046287" cy="863600"/>
            <a:chOff x="4321" y="2943"/>
            <a:chExt cx="1289" cy="544"/>
          </a:xfrm>
        </p:grpSpPr>
        <p:sp>
          <p:nvSpPr>
            <p:cNvPr id="68697" name="Line 29"/>
            <p:cNvSpPr>
              <a:spLocks noChangeShapeType="1"/>
            </p:cNvSpPr>
            <p:nvPr/>
          </p:nvSpPr>
          <p:spPr bwMode="auto">
            <a:xfrm>
              <a:off x="4321" y="3077"/>
              <a:ext cx="0" cy="3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698" name="Group 120"/>
            <p:cNvGrpSpPr/>
            <p:nvPr/>
          </p:nvGrpSpPr>
          <p:grpSpPr bwMode="auto">
            <a:xfrm>
              <a:off x="4381" y="2943"/>
              <a:ext cx="1229" cy="544"/>
              <a:chOff x="2236" y="3519"/>
              <a:chExt cx="1229" cy="544"/>
            </a:xfrm>
          </p:grpSpPr>
          <p:graphicFrame>
            <p:nvGraphicFramePr>
              <p:cNvPr id="68699" name="Object 121"/>
              <p:cNvGraphicFramePr/>
              <p:nvPr/>
            </p:nvGraphicFramePr>
            <p:xfrm>
              <a:off x="2601" y="3519"/>
              <a:ext cx="86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5" name="公式" r:id="rId19" imgW="1371600" imgH="850900" progId="Equation.3">
                      <p:embed/>
                    </p:oleObj>
                  </mc:Choice>
                  <mc:Fallback>
                    <p:oleObj name="公式" r:id="rId19" imgW="1371600" imgH="850900" progId="Equation.3">
                      <p:embed/>
                      <p:pic>
                        <p:nvPicPr>
                          <p:cNvPr id="0" name="图片 6594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1" y="3519"/>
                            <a:ext cx="86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700" name="Object 122"/>
              <p:cNvGraphicFramePr/>
              <p:nvPr/>
            </p:nvGraphicFramePr>
            <p:xfrm>
              <a:off x="2236" y="3559"/>
              <a:ext cx="1102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66" name="公式" r:id="rId21" imgW="1752600" imgH="800100" progId="Equation.3">
                      <p:embed/>
                    </p:oleObj>
                  </mc:Choice>
                  <mc:Fallback>
                    <p:oleObj name="公式" r:id="rId21" imgW="1752600" imgH="800100" progId="Equation.3">
                      <p:embed/>
                      <p:pic>
                        <p:nvPicPr>
                          <p:cNvPr id="0" name="图片 6594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6" y="3559"/>
                            <a:ext cx="1102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530225" y="1703388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52785" name="Group 177"/>
          <p:cNvGrpSpPr/>
          <p:nvPr/>
        </p:nvGrpSpPr>
        <p:grpSpPr bwMode="auto">
          <a:xfrm>
            <a:off x="1008063" y="1673225"/>
            <a:ext cx="2441575" cy="1114425"/>
            <a:chOff x="635" y="1054"/>
            <a:chExt cx="1538" cy="702"/>
          </a:xfrm>
        </p:grpSpPr>
        <p:sp>
          <p:nvSpPr>
            <p:cNvPr id="452701" name="Rectangle 93"/>
            <p:cNvSpPr>
              <a:spLocks noChangeAspect="1" noChangeArrowheads="1"/>
            </p:cNvSpPr>
            <p:nvPr/>
          </p:nvSpPr>
          <p:spPr bwMode="auto">
            <a:xfrm>
              <a:off x="635" y="1054"/>
              <a:ext cx="769" cy="510"/>
            </a:xfrm>
            <a:prstGeom prst="rect">
              <a:avLst/>
            </a:prstGeom>
            <a:gradFill rotWithShape="1">
              <a:gsLst>
                <a:gs pos="0">
                  <a:srgbClr val="FFBE7D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2702" name="Rectangle 94"/>
            <p:cNvSpPr>
              <a:spLocks noChangeAspect="1" noChangeArrowheads="1"/>
            </p:cNvSpPr>
            <p:nvPr/>
          </p:nvSpPr>
          <p:spPr bwMode="auto">
            <a:xfrm rot="10800000">
              <a:off x="1404" y="1054"/>
              <a:ext cx="769" cy="510"/>
            </a:xfrm>
            <a:prstGeom prst="rect">
              <a:avLst/>
            </a:prstGeom>
            <a:gradFill rotWithShape="1">
              <a:gsLst>
                <a:gs pos="0">
                  <a:srgbClr val="FFBE7D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8691" name="Object 33"/>
            <p:cNvGraphicFramePr>
              <a:graphicFrameLocks noChangeAspect="1"/>
            </p:cNvGraphicFramePr>
            <p:nvPr/>
          </p:nvGraphicFramePr>
          <p:xfrm>
            <a:off x="1631" y="1578"/>
            <a:ext cx="8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7" name="公式" r:id="rId23" imgW="190500" imgH="266700" progId="Equation.3">
                    <p:embed/>
                  </p:oleObj>
                </mc:Choice>
                <mc:Fallback>
                  <p:oleObj name="公式" r:id="rId23" imgW="190500" imgH="266700" progId="Equation.3">
                    <p:embed/>
                    <p:pic>
                      <p:nvPicPr>
                        <p:cNvPr id="0" name="图片 659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1578"/>
                          <a:ext cx="8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92" name="Object 47"/>
            <p:cNvGraphicFramePr>
              <a:graphicFrameLocks noChangeAspect="1"/>
            </p:cNvGraphicFramePr>
            <p:nvPr/>
          </p:nvGraphicFramePr>
          <p:xfrm>
            <a:off x="1042" y="1582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8" name="公式" r:id="rId25" imgW="393700" imgH="342900" progId="Equation.3">
                    <p:embed/>
                  </p:oleObj>
                </mc:Choice>
                <mc:Fallback>
                  <p:oleObj name="公式" r:id="rId25" imgW="393700" imgH="342900" progId="Equation.3">
                    <p:embed/>
                    <p:pic>
                      <p:nvPicPr>
                        <p:cNvPr id="0" name="图片 659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582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97" name="弧 89"/>
            <p:cNvSpPr>
              <a:spLocks noChangeAspect="1"/>
            </p:cNvSpPr>
            <p:nvPr/>
          </p:nvSpPr>
          <p:spPr bwMode="auto">
            <a:xfrm rot="-5400000">
              <a:off x="1269" y="1157"/>
              <a:ext cx="272" cy="542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94" name="Line 35"/>
            <p:cNvSpPr>
              <a:spLocks noChangeShapeType="1"/>
            </p:cNvSpPr>
            <p:nvPr/>
          </p:nvSpPr>
          <p:spPr bwMode="auto">
            <a:xfrm>
              <a:off x="1405" y="1061"/>
              <a:ext cx="0" cy="6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95" name="Line 46"/>
            <p:cNvSpPr>
              <a:spLocks noChangeShapeType="1"/>
            </p:cNvSpPr>
            <p:nvPr/>
          </p:nvSpPr>
          <p:spPr bwMode="auto">
            <a:xfrm flipV="1">
              <a:off x="774" y="156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96" name="Object 130"/>
            <p:cNvGraphicFramePr>
              <a:graphicFrameLocks noChangeAspect="1"/>
            </p:cNvGraphicFramePr>
            <p:nvPr/>
          </p:nvGraphicFramePr>
          <p:xfrm>
            <a:off x="1698" y="1155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69" name="公式" r:id="rId27" imgW="393700" imgH="342900" progId="Equation.3">
                    <p:embed/>
                  </p:oleObj>
                </mc:Choice>
                <mc:Fallback>
                  <p:oleObj name="公式" r:id="rId27" imgW="393700" imgH="342900" progId="Equation.3">
                    <p:embed/>
                    <p:pic>
                      <p:nvPicPr>
                        <p:cNvPr id="0" name="图片 659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155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88" name="Group 180"/>
          <p:cNvGrpSpPr/>
          <p:nvPr/>
        </p:nvGrpSpPr>
        <p:grpSpPr bwMode="auto">
          <a:xfrm>
            <a:off x="1014413" y="3660775"/>
            <a:ext cx="2441575" cy="1008063"/>
            <a:chOff x="639" y="2306"/>
            <a:chExt cx="1538" cy="635"/>
          </a:xfrm>
        </p:grpSpPr>
        <p:grpSp>
          <p:nvGrpSpPr>
            <p:cNvPr id="68680" name="Group 95"/>
            <p:cNvGrpSpPr/>
            <p:nvPr/>
          </p:nvGrpSpPr>
          <p:grpSpPr bwMode="auto">
            <a:xfrm>
              <a:off x="639" y="2306"/>
              <a:ext cx="1538" cy="456"/>
              <a:chOff x="795" y="1052"/>
              <a:chExt cx="1538" cy="588"/>
            </a:xfrm>
          </p:grpSpPr>
          <p:sp>
            <p:nvSpPr>
              <p:cNvPr id="452704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BE7D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2705" name="Rectangle 9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BE7D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8681" name="Object 98"/>
            <p:cNvGraphicFramePr>
              <a:graphicFrameLocks noChangeAspect="1"/>
            </p:cNvGraphicFramePr>
            <p:nvPr/>
          </p:nvGraphicFramePr>
          <p:xfrm>
            <a:off x="1563" y="2776"/>
            <a:ext cx="7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0" name="公式" r:id="rId29" imgW="165100" imgH="266065" progId="Equation.3">
                    <p:embed/>
                  </p:oleObj>
                </mc:Choice>
                <mc:Fallback>
                  <p:oleObj name="公式" r:id="rId29" imgW="165100" imgH="266065" progId="Equation.3">
                    <p:embed/>
                    <p:pic>
                      <p:nvPicPr>
                        <p:cNvPr id="0" name="图片 659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2776"/>
                          <a:ext cx="7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82" name="Object 99"/>
            <p:cNvGraphicFramePr>
              <a:graphicFrameLocks noChangeAspect="1"/>
            </p:cNvGraphicFramePr>
            <p:nvPr/>
          </p:nvGraphicFramePr>
          <p:xfrm>
            <a:off x="1097" y="2780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1" name="公式" r:id="rId31" imgW="355600" imgH="342900" progId="Equation.3">
                    <p:embed/>
                  </p:oleObj>
                </mc:Choice>
                <mc:Fallback>
                  <p:oleObj name="公式" r:id="rId31" imgW="355600" imgH="342900" progId="Equation.3">
                    <p:embed/>
                    <p:pic>
                      <p:nvPicPr>
                        <p:cNvPr id="0" name="图片 659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2780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708" name="弧 100"/>
            <p:cNvSpPr>
              <a:spLocks noChangeAspect="1"/>
            </p:cNvSpPr>
            <p:nvPr/>
          </p:nvSpPr>
          <p:spPr bwMode="auto">
            <a:xfrm rot="-5400000">
              <a:off x="1316" y="2477"/>
              <a:ext cx="188" cy="376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84" name="Line 101"/>
            <p:cNvSpPr>
              <a:spLocks noChangeShapeType="1"/>
            </p:cNvSpPr>
            <p:nvPr/>
          </p:nvSpPr>
          <p:spPr bwMode="auto">
            <a:xfrm>
              <a:off x="1409" y="2337"/>
              <a:ext cx="0" cy="5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85" name="Line 102"/>
            <p:cNvSpPr>
              <a:spLocks noChangeShapeType="1"/>
            </p:cNvSpPr>
            <p:nvPr/>
          </p:nvSpPr>
          <p:spPr bwMode="auto">
            <a:xfrm flipV="1">
              <a:off x="778" y="276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86" name="Object 131"/>
            <p:cNvGraphicFramePr>
              <a:graphicFrameLocks noChangeAspect="1"/>
            </p:cNvGraphicFramePr>
            <p:nvPr/>
          </p:nvGraphicFramePr>
          <p:xfrm>
            <a:off x="1678" y="2389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2" name="公式" r:id="rId33" imgW="508000" imgH="368300" progId="Equation.3">
                    <p:embed/>
                  </p:oleObj>
                </mc:Choice>
                <mc:Fallback>
                  <p:oleObj name="公式" r:id="rId33" imgW="508000" imgH="368300" progId="Equation.3">
                    <p:embed/>
                    <p:pic>
                      <p:nvPicPr>
                        <p:cNvPr id="0" name="图片 659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389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89" name="Group 181"/>
          <p:cNvGrpSpPr/>
          <p:nvPr/>
        </p:nvGrpSpPr>
        <p:grpSpPr bwMode="auto">
          <a:xfrm>
            <a:off x="1241425" y="5548313"/>
            <a:ext cx="2016125" cy="836612"/>
            <a:chOff x="782" y="3495"/>
            <a:chExt cx="1270" cy="527"/>
          </a:xfrm>
        </p:grpSpPr>
        <p:graphicFrame>
          <p:nvGraphicFramePr>
            <p:cNvPr id="68674" name="Object 106"/>
            <p:cNvGraphicFramePr>
              <a:graphicFrameLocks noChangeAspect="1"/>
            </p:cNvGraphicFramePr>
            <p:nvPr/>
          </p:nvGraphicFramePr>
          <p:xfrm>
            <a:off x="1567" y="3596"/>
            <a:ext cx="7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3" name="公式" r:id="rId35" imgW="165100" imgH="266065" progId="Equation.3">
                    <p:embed/>
                  </p:oleObj>
                </mc:Choice>
                <mc:Fallback>
                  <p:oleObj name="公式" r:id="rId35" imgW="165100" imgH="266065" progId="Equation.3">
                    <p:embed/>
                    <p:pic>
                      <p:nvPicPr>
                        <p:cNvPr id="0" name="图片 659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3596"/>
                          <a:ext cx="7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5" name="Object 107"/>
            <p:cNvGraphicFramePr>
              <a:graphicFrameLocks noChangeAspect="1"/>
            </p:cNvGraphicFramePr>
            <p:nvPr/>
          </p:nvGraphicFramePr>
          <p:xfrm>
            <a:off x="1119" y="3600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4" name="公式" r:id="rId36" imgW="355600" imgH="342900" progId="Equation.3">
                    <p:embed/>
                  </p:oleObj>
                </mc:Choice>
                <mc:Fallback>
                  <p:oleObj name="公式" r:id="rId36" imgW="355600" imgH="342900" progId="Equation.3">
                    <p:embed/>
                    <p:pic>
                      <p:nvPicPr>
                        <p:cNvPr id="0" name="图片 659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3600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716" name="弧 108"/>
            <p:cNvSpPr>
              <a:spLocks noChangeAspect="1"/>
            </p:cNvSpPr>
            <p:nvPr/>
          </p:nvSpPr>
          <p:spPr bwMode="auto">
            <a:xfrm rot="5400000" flipV="1">
              <a:off x="1319" y="3659"/>
              <a:ext cx="186" cy="372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77" name="Line 109"/>
            <p:cNvSpPr>
              <a:spLocks noChangeShapeType="1"/>
            </p:cNvSpPr>
            <p:nvPr/>
          </p:nvSpPr>
          <p:spPr bwMode="auto">
            <a:xfrm>
              <a:off x="1413" y="3523"/>
              <a:ext cx="0" cy="4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8" name="Line 110"/>
            <p:cNvSpPr>
              <a:spLocks noChangeShapeType="1"/>
            </p:cNvSpPr>
            <p:nvPr/>
          </p:nvSpPr>
          <p:spPr bwMode="auto">
            <a:xfrm flipV="1">
              <a:off x="782" y="375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79" name="Object 132"/>
            <p:cNvGraphicFramePr>
              <a:graphicFrameLocks noChangeAspect="1"/>
            </p:cNvGraphicFramePr>
            <p:nvPr/>
          </p:nvGraphicFramePr>
          <p:xfrm>
            <a:off x="1744" y="3495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5" name="公式" r:id="rId37" imgW="520700" imgH="368300" progId="Equation.3">
                    <p:embed/>
                  </p:oleObj>
                </mc:Choice>
                <mc:Fallback>
                  <p:oleObj name="公式" r:id="rId37" imgW="520700" imgH="368300" progId="Equation.3">
                    <p:embed/>
                    <p:pic>
                      <p:nvPicPr>
                        <p:cNvPr id="0" name="图片 659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495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5" name="Group 187"/>
          <p:cNvGrpSpPr/>
          <p:nvPr/>
        </p:nvGrpSpPr>
        <p:grpSpPr bwMode="auto">
          <a:xfrm>
            <a:off x="5838825" y="1604963"/>
            <a:ext cx="2016125" cy="941387"/>
            <a:chOff x="3678" y="1011"/>
            <a:chExt cx="1270" cy="593"/>
          </a:xfrm>
        </p:grpSpPr>
        <p:sp>
          <p:nvSpPr>
            <p:cNvPr id="452626" name="Oval 18"/>
            <p:cNvSpPr>
              <a:spLocks noChangeAspect="1" noChangeArrowheads="1"/>
            </p:cNvSpPr>
            <p:nvPr/>
          </p:nvSpPr>
          <p:spPr bwMode="auto">
            <a:xfrm>
              <a:off x="4125" y="1140"/>
              <a:ext cx="372" cy="3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669" name="Line 23"/>
            <p:cNvSpPr>
              <a:spLocks noChangeShapeType="1"/>
            </p:cNvSpPr>
            <p:nvPr/>
          </p:nvSpPr>
          <p:spPr bwMode="auto">
            <a:xfrm flipV="1">
              <a:off x="3678" y="133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0" name="Line 34"/>
            <p:cNvSpPr>
              <a:spLocks noChangeShapeType="1"/>
            </p:cNvSpPr>
            <p:nvPr/>
          </p:nvSpPr>
          <p:spPr bwMode="auto">
            <a:xfrm>
              <a:off x="4319" y="1011"/>
              <a:ext cx="0" cy="5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71" name="Object 87"/>
            <p:cNvGraphicFramePr>
              <a:graphicFrameLocks noChangeAspect="1"/>
            </p:cNvGraphicFramePr>
            <p:nvPr/>
          </p:nvGraphicFramePr>
          <p:xfrm>
            <a:off x="4520" y="1348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6" name="公式" r:id="rId39" imgW="165100" imgH="266065" progId="Equation.3">
                    <p:embed/>
                  </p:oleObj>
                </mc:Choice>
                <mc:Fallback>
                  <p:oleObj name="公式" r:id="rId39" imgW="165100" imgH="266065" progId="Equation.3">
                    <p:embed/>
                    <p:pic>
                      <p:nvPicPr>
                        <p:cNvPr id="0" name="图片 659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348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2" name="Object 88"/>
            <p:cNvGraphicFramePr>
              <a:graphicFrameLocks noChangeAspect="1"/>
            </p:cNvGraphicFramePr>
            <p:nvPr/>
          </p:nvGraphicFramePr>
          <p:xfrm>
            <a:off x="3935" y="1352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7" name="公式" r:id="rId41" imgW="355600" imgH="342900" progId="Equation.3">
                    <p:embed/>
                  </p:oleObj>
                </mc:Choice>
                <mc:Fallback>
                  <p:oleObj name="公式" r:id="rId41" imgW="355600" imgH="342900" progId="Equation.3">
                    <p:embed/>
                    <p:pic>
                      <p:nvPicPr>
                        <p:cNvPr id="0" name="图片 659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1352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3" name="Object 133"/>
            <p:cNvGraphicFramePr>
              <a:graphicFrameLocks noChangeAspect="1"/>
            </p:cNvGraphicFramePr>
            <p:nvPr/>
          </p:nvGraphicFramePr>
          <p:xfrm>
            <a:off x="4598" y="1040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8" name="公式" r:id="rId43" imgW="469900" imgH="342900" progId="Equation.3">
                    <p:embed/>
                  </p:oleObj>
                </mc:Choice>
                <mc:Fallback>
                  <p:oleObj name="公式" r:id="rId43" imgW="469900" imgH="342900" progId="Equation.3">
                    <p:embed/>
                    <p:pic>
                      <p:nvPicPr>
                        <p:cNvPr id="0" name="图片 659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1040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7" name="Group 189"/>
          <p:cNvGrpSpPr/>
          <p:nvPr/>
        </p:nvGrpSpPr>
        <p:grpSpPr bwMode="auto">
          <a:xfrm>
            <a:off x="5848350" y="5418138"/>
            <a:ext cx="2016125" cy="873125"/>
            <a:chOff x="3684" y="3497"/>
            <a:chExt cx="1270" cy="550"/>
          </a:xfrm>
        </p:grpSpPr>
        <p:graphicFrame>
          <p:nvGraphicFramePr>
            <p:cNvPr id="68661" name="Object 112"/>
            <p:cNvGraphicFramePr>
              <a:graphicFrameLocks noChangeAspect="1"/>
            </p:cNvGraphicFramePr>
            <p:nvPr/>
          </p:nvGraphicFramePr>
          <p:xfrm>
            <a:off x="4021" y="3886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79" name="公式" r:id="rId45" imgW="355600" imgH="342900" progId="Equation.3">
                    <p:embed/>
                  </p:oleObj>
                </mc:Choice>
                <mc:Fallback>
                  <p:oleObj name="公式" r:id="rId45" imgW="355600" imgH="342900" progId="Equation.3">
                    <p:embed/>
                    <p:pic>
                      <p:nvPicPr>
                        <p:cNvPr id="0" name="图片 659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3886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62" name="Group 183"/>
            <p:cNvGrpSpPr/>
            <p:nvPr/>
          </p:nvGrpSpPr>
          <p:grpSpPr bwMode="auto">
            <a:xfrm>
              <a:off x="3684" y="3497"/>
              <a:ext cx="1270" cy="523"/>
              <a:chOff x="3684" y="3497"/>
              <a:chExt cx="1270" cy="523"/>
            </a:xfrm>
          </p:grpSpPr>
          <p:graphicFrame>
            <p:nvGraphicFramePr>
              <p:cNvPr id="68663" name="Object 111"/>
              <p:cNvGraphicFramePr>
                <a:graphicFrameLocks noChangeAspect="1"/>
              </p:cNvGraphicFramePr>
              <p:nvPr/>
            </p:nvGraphicFramePr>
            <p:xfrm>
              <a:off x="4469" y="3888"/>
              <a:ext cx="77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80" name="公式" r:id="rId46" imgW="165100" imgH="266065" progId="Equation.3">
                      <p:embed/>
                    </p:oleObj>
                  </mc:Choice>
                  <mc:Fallback>
                    <p:oleObj name="公式" r:id="rId46" imgW="165100" imgH="266065" progId="Equation.3">
                      <p:embed/>
                      <p:pic>
                        <p:nvPicPr>
                          <p:cNvPr id="0" name="图片 6594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9" y="3888"/>
                            <a:ext cx="77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2721" name="弧 113"/>
              <p:cNvSpPr>
                <a:spLocks noChangeAspect="1"/>
              </p:cNvSpPr>
              <p:nvPr/>
            </p:nvSpPr>
            <p:spPr bwMode="auto">
              <a:xfrm rot="-5400000">
                <a:off x="4227" y="3580"/>
                <a:ext cx="186" cy="372"/>
              </a:xfrm>
              <a:custGeom>
                <a:avLst/>
                <a:gdLst>
                  <a:gd name="G0" fmla="+- 62 0 0"/>
                  <a:gd name="G1" fmla="+- 21600 0 0"/>
                  <a:gd name="G2" fmla="+- 21600 0 0"/>
                  <a:gd name="T0" fmla="*/ 0 w 21662"/>
                  <a:gd name="T1" fmla="*/ 0 h 43200"/>
                  <a:gd name="T2" fmla="*/ 123 w 21662"/>
                  <a:gd name="T3" fmla="*/ 43200 h 43200"/>
                  <a:gd name="T4" fmla="*/ 62 w 2166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2" h="43200" fill="none" extrusionOk="0">
                    <a:moveTo>
                      <a:pt x="0" y="0"/>
                    </a:moveTo>
                    <a:cubicBezTo>
                      <a:pt x="20" y="0"/>
                      <a:pt x="41" y="-1"/>
                      <a:pt x="62" y="-1"/>
                    </a:cubicBezTo>
                    <a:cubicBezTo>
                      <a:pt x="11991" y="0"/>
                      <a:pt x="21662" y="9670"/>
                      <a:pt x="21662" y="21600"/>
                    </a:cubicBezTo>
                    <a:cubicBezTo>
                      <a:pt x="21662" y="33505"/>
                      <a:pt x="12028" y="43166"/>
                      <a:pt x="122" y="43199"/>
                    </a:cubicBezTo>
                  </a:path>
                  <a:path w="21662" h="43200" stroke="0" extrusionOk="0">
                    <a:moveTo>
                      <a:pt x="0" y="0"/>
                    </a:moveTo>
                    <a:cubicBezTo>
                      <a:pt x="20" y="0"/>
                      <a:pt x="41" y="-1"/>
                      <a:pt x="62" y="-1"/>
                    </a:cubicBezTo>
                    <a:cubicBezTo>
                      <a:pt x="11991" y="0"/>
                      <a:pt x="21662" y="9670"/>
                      <a:pt x="21662" y="21600"/>
                    </a:cubicBezTo>
                    <a:cubicBezTo>
                      <a:pt x="21662" y="33505"/>
                      <a:pt x="12028" y="43166"/>
                      <a:pt x="122" y="43199"/>
                    </a:cubicBezTo>
                    <a:lnTo>
                      <a:pt x="62" y="21600"/>
                    </a:lnTo>
                    <a:close/>
                  </a:path>
                </a:pathLst>
              </a:custGeom>
              <a:solidFill>
                <a:srgbClr val="FFDCB9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665" name="Line 114"/>
              <p:cNvSpPr>
                <a:spLocks noChangeShapeType="1"/>
              </p:cNvSpPr>
              <p:nvPr/>
            </p:nvSpPr>
            <p:spPr bwMode="auto">
              <a:xfrm flipH="1">
                <a:off x="4321" y="3497"/>
                <a:ext cx="0" cy="52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66" name="Line 115"/>
              <p:cNvSpPr>
                <a:spLocks noChangeShapeType="1"/>
              </p:cNvSpPr>
              <p:nvPr/>
            </p:nvSpPr>
            <p:spPr bwMode="auto">
              <a:xfrm flipV="1">
                <a:off x="3684" y="3862"/>
                <a:ext cx="12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8667" name="Object 134"/>
              <p:cNvGraphicFramePr>
                <a:graphicFrameLocks noChangeAspect="1"/>
              </p:cNvGraphicFramePr>
              <p:nvPr/>
            </p:nvGraphicFramePr>
            <p:xfrm>
              <a:off x="4546" y="3586"/>
              <a:ext cx="244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481" name="公式" r:id="rId47" imgW="520700" imgH="381000" progId="Equation.3">
                      <p:embed/>
                    </p:oleObj>
                  </mc:Choice>
                  <mc:Fallback>
                    <p:oleObj name="公式" r:id="rId47" imgW="520700" imgH="381000" progId="Equation.3">
                      <p:embed/>
                      <p:pic>
                        <p:nvPicPr>
                          <p:cNvPr id="0" name="图片 6594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6" y="3586"/>
                            <a:ext cx="244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2794" name="Group 186"/>
          <p:cNvGrpSpPr/>
          <p:nvPr/>
        </p:nvGrpSpPr>
        <p:grpSpPr bwMode="auto">
          <a:xfrm>
            <a:off x="5630863" y="3586163"/>
            <a:ext cx="2441575" cy="989012"/>
            <a:chOff x="3547" y="2307"/>
            <a:chExt cx="1538" cy="623"/>
          </a:xfrm>
        </p:grpSpPr>
        <p:grpSp>
          <p:nvGrpSpPr>
            <p:cNvPr id="68654" name="Group 15"/>
            <p:cNvGrpSpPr/>
            <p:nvPr/>
          </p:nvGrpSpPr>
          <p:grpSpPr bwMode="auto">
            <a:xfrm>
              <a:off x="3547" y="2307"/>
              <a:ext cx="1538" cy="456"/>
              <a:chOff x="795" y="1052"/>
              <a:chExt cx="1538" cy="588"/>
            </a:xfrm>
          </p:grpSpPr>
          <p:sp>
            <p:nvSpPr>
              <p:cNvPr id="45262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2625" name="Rectangle 1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8655" name="Line 22"/>
            <p:cNvSpPr>
              <a:spLocks noChangeShapeType="1"/>
            </p:cNvSpPr>
            <p:nvPr/>
          </p:nvSpPr>
          <p:spPr bwMode="auto">
            <a:xfrm flipH="1">
              <a:off x="4317" y="2341"/>
              <a:ext cx="0" cy="5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6" name="Line 26"/>
            <p:cNvSpPr>
              <a:spLocks noChangeShapeType="1"/>
            </p:cNvSpPr>
            <p:nvPr/>
          </p:nvSpPr>
          <p:spPr bwMode="auto">
            <a:xfrm flipV="1">
              <a:off x="3765" y="2764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7" name="Line 27"/>
            <p:cNvSpPr>
              <a:spLocks noChangeShapeType="1"/>
            </p:cNvSpPr>
            <p:nvPr/>
          </p:nvSpPr>
          <p:spPr bwMode="auto">
            <a:xfrm flipV="1">
              <a:off x="3680" y="276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8658" name="Object 135"/>
            <p:cNvGraphicFramePr>
              <a:graphicFrameLocks noChangeAspect="1"/>
            </p:cNvGraphicFramePr>
            <p:nvPr/>
          </p:nvGraphicFramePr>
          <p:xfrm>
            <a:off x="4553" y="2393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2" name="公式" r:id="rId49" imgW="520700" imgH="368300" progId="Equation.3">
                    <p:embed/>
                  </p:oleObj>
                </mc:Choice>
                <mc:Fallback>
                  <p:oleObj name="公式" r:id="rId49" imgW="520700" imgH="368300" progId="Equation.3">
                    <p:embed/>
                    <p:pic>
                      <p:nvPicPr>
                        <p:cNvPr id="0" name="图片 659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2393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96" name="Group 188"/>
          <p:cNvGrpSpPr/>
          <p:nvPr/>
        </p:nvGrpSpPr>
        <p:grpSpPr bwMode="auto">
          <a:xfrm>
            <a:off x="3448050" y="2116138"/>
            <a:ext cx="2295525" cy="2027237"/>
            <a:chOff x="2172" y="1333"/>
            <a:chExt cx="1446" cy="1277"/>
          </a:xfrm>
        </p:grpSpPr>
        <p:sp>
          <p:nvSpPr>
            <p:cNvPr id="68647" name="Line 32"/>
            <p:cNvSpPr>
              <a:spLocks noChangeShapeType="1"/>
            </p:cNvSpPr>
            <p:nvPr/>
          </p:nvSpPr>
          <p:spPr bwMode="auto">
            <a:xfrm rot="16200000" flipV="1">
              <a:off x="2861" y="777"/>
              <a:ext cx="0" cy="111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732" name="Rectangle 124"/>
            <p:cNvSpPr>
              <a:spLocks noChangeArrowheads="1"/>
            </p:cNvSpPr>
            <p:nvPr/>
          </p:nvSpPr>
          <p:spPr bwMode="auto">
            <a:xfrm>
              <a:off x="2172" y="1428"/>
              <a:ext cx="1446" cy="118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8649" name="Object 125"/>
            <p:cNvGraphicFramePr/>
            <p:nvPr/>
          </p:nvGraphicFramePr>
          <p:xfrm>
            <a:off x="2587" y="1479"/>
            <a:ext cx="9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3" name="公式" r:id="rId51" imgW="1524000" imgH="787400" progId="Equation.3">
                    <p:embed/>
                  </p:oleObj>
                </mc:Choice>
                <mc:Fallback>
                  <p:oleObj name="公式" r:id="rId51" imgW="1524000" imgH="787400" progId="Equation.3">
                    <p:embed/>
                    <p:pic>
                      <p:nvPicPr>
                        <p:cNvPr id="0" name="图片 659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479"/>
                          <a:ext cx="9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0" name="Object 126"/>
            <p:cNvGraphicFramePr/>
            <p:nvPr/>
          </p:nvGraphicFramePr>
          <p:xfrm>
            <a:off x="2605" y="1439"/>
            <a:ext cx="6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4" name="公式" r:id="rId53" imgW="1078865" imgH="850265" progId="Equation.3">
                    <p:embed/>
                  </p:oleObj>
                </mc:Choice>
                <mc:Fallback>
                  <p:oleObj name="公式" r:id="rId53" imgW="1078865" imgH="850265" progId="Equation.3">
                    <p:embed/>
                    <p:pic>
                      <p:nvPicPr>
                        <p:cNvPr id="0" name="图片 659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1439"/>
                          <a:ext cx="68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1" name="Object 127"/>
            <p:cNvGraphicFramePr/>
            <p:nvPr/>
          </p:nvGraphicFramePr>
          <p:xfrm>
            <a:off x="2204" y="1785"/>
            <a:ext cx="138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5" name="公式" r:id="rId55" imgW="2197100" imgH="787400" progId="Equation.3">
                    <p:embed/>
                  </p:oleObj>
                </mc:Choice>
                <mc:Fallback>
                  <p:oleObj name="公式" r:id="rId55" imgW="2197100" imgH="787400" progId="Equation.3">
                    <p:embed/>
                    <p:pic>
                      <p:nvPicPr>
                        <p:cNvPr id="0" name="图片 659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785"/>
                          <a:ext cx="138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2" name="Object 129"/>
            <p:cNvGraphicFramePr/>
            <p:nvPr/>
          </p:nvGraphicFramePr>
          <p:xfrm>
            <a:off x="2592" y="2090"/>
            <a:ext cx="95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6" name="公式" r:id="rId57" imgW="1524000" imgH="787400" progId="Equation.3">
                    <p:embed/>
                  </p:oleObj>
                </mc:Choice>
                <mc:Fallback>
                  <p:oleObj name="公式" r:id="rId57" imgW="1524000" imgH="787400" progId="Equation.3">
                    <p:embed/>
                    <p:pic>
                      <p:nvPicPr>
                        <p:cNvPr id="0" name="图片 659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0"/>
                          <a:ext cx="95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3" name="Object 128"/>
            <p:cNvGraphicFramePr/>
            <p:nvPr/>
          </p:nvGraphicFramePr>
          <p:xfrm>
            <a:off x="2603" y="2038"/>
            <a:ext cx="6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7" name="公式" r:id="rId59" imgW="1078865" imgH="850265" progId="Equation.3">
                    <p:embed/>
                  </p:oleObj>
                </mc:Choice>
                <mc:Fallback>
                  <p:oleObj name="公式" r:id="rId59" imgW="1078865" imgH="850265" progId="Equation.3">
                    <p:embed/>
                    <p:pic>
                      <p:nvPicPr>
                        <p:cNvPr id="0" name="图片 659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2038"/>
                          <a:ext cx="68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8641" name="Picture 16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784" name="Group 176"/>
          <p:cNvGrpSpPr/>
          <p:nvPr/>
        </p:nvGrpSpPr>
        <p:grpSpPr bwMode="auto">
          <a:xfrm>
            <a:off x="533400" y="571500"/>
            <a:ext cx="8558213" cy="990600"/>
            <a:chOff x="336" y="360"/>
            <a:chExt cx="5391" cy="624"/>
          </a:xfrm>
        </p:grpSpPr>
        <p:sp>
          <p:nvSpPr>
            <p:cNvPr id="452780" name="Rectangle 172"/>
            <p:cNvSpPr>
              <a:spLocks noChangeArrowheads="1"/>
            </p:cNvSpPr>
            <p:nvPr/>
          </p:nvSpPr>
          <p:spPr bwMode="auto">
            <a:xfrm>
              <a:off x="336" y="36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52781" name="Rectangle 173"/>
            <p:cNvSpPr>
              <a:spLocks noChangeArrowheads="1"/>
            </p:cNvSpPr>
            <p:nvPr/>
          </p:nvSpPr>
          <p:spPr bwMode="auto">
            <a:xfrm>
              <a:off x="660" y="696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为单位圆域。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452782" name="Rectangle 174"/>
            <p:cNvSpPr>
              <a:spLocks noChangeArrowheads="1"/>
            </p:cNvSpPr>
            <p:nvPr/>
          </p:nvSpPr>
          <p:spPr bwMode="auto">
            <a:xfrm>
              <a:off x="660" y="360"/>
              <a:ext cx="50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设区域</a:t>
              </a:r>
              <a:r>
                <a:rPr kumimoji="0" lang="en-US" altLang="zh-CN"/>
                <a:t>                                               </a:t>
              </a:r>
              <a:r>
                <a:rPr kumimoji="0" lang="zh-CN" altLang="en-US"/>
                <a:t>求一共形映射将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 </a:t>
              </a:r>
              <a:r>
                <a:rPr kumimoji="0" lang="zh-CN" altLang="en-US"/>
                <a:t>映射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graphicFrame>
          <p:nvGraphicFramePr>
            <p:cNvPr id="68646" name="Object 175"/>
            <p:cNvGraphicFramePr/>
            <p:nvPr/>
          </p:nvGraphicFramePr>
          <p:xfrm>
            <a:off x="1343" y="412"/>
            <a:ext cx="21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88" name="Equation" r:id="rId61" imgW="3340100" imgH="342900" progId="Equation.DSMT4">
                    <p:embed/>
                  </p:oleObj>
                </mc:Choice>
                <mc:Fallback>
                  <p:oleObj name="Equation" r:id="rId61" imgW="3340100" imgH="342900" progId="Equation.DSMT4">
                    <p:embed/>
                    <p:pic>
                      <p:nvPicPr>
                        <p:cNvPr id="0" name="图片 659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412"/>
                          <a:ext cx="21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5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5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5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5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5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5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5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5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5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58" name="Picture 1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59" name="Picture 1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0" name="Picture 1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1" name="Picture 1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2" name="Picture 1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3" name="Picture 1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4" name="Picture 18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5" name="Picture 1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6" name="Picture 1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7" name="Picture 1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8" name="Picture 19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9" name="Picture 1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0" name="Picture 19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1" name="Picture 1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2" name="Picture 1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3" name="Picture 1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4" name="Picture 19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5" name="Picture 1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76" name="Picture 1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328" name="Rectangle 152"/>
          <p:cNvSpPr>
            <a:spLocks noChangeArrowheads="1"/>
          </p:cNvSpPr>
          <p:nvPr/>
        </p:nvSpPr>
        <p:spPr bwMode="auto">
          <a:xfrm>
            <a:off x="4000500" y="1933575"/>
            <a:ext cx="3476625" cy="2962275"/>
          </a:xfrm>
          <a:prstGeom prst="rect">
            <a:avLst/>
          </a:prstGeom>
          <a:solidFill>
            <a:srgbClr val="FFF5F5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4329" name="Group 153"/>
          <p:cNvGrpSpPr/>
          <p:nvPr/>
        </p:nvGrpSpPr>
        <p:grpSpPr bwMode="auto">
          <a:xfrm>
            <a:off x="4079875" y="2011363"/>
            <a:ext cx="2600325" cy="457200"/>
            <a:chOff x="2570" y="1267"/>
            <a:chExt cx="1638" cy="288"/>
          </a:xfrm>
        </p:grpSpPr>
        <p:sp>
          <p:nvSpPr>
            <p:cNvPr id="434330" name="Rectangle 154"/>
            <p:cNvSpPr>
              <a:spLocks noChangeArrowheads="1"/>
            </p:cNvSpPr>
            <p:nvPr/>
          </p:nvSpPr>
          <p:spPr bwMode="auto">
            <a:xfrm>
              <a:off x="2570" y="126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70794" name="Object 155"/>
            <p:cNvGraphicFramePr>
              <a:graphicFrameLocks noChangeAspect="1"/>
            </p:cNvGraphicFramePr>
            <p:nvPr/>
          </p:nvGraphicFramePr>
          <p:xfrm>
            <a:off x="3198" y="1329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1" name="公式" r:id="rId3" imgW="292100" imgH="342900" progId="Equation.3">
                    <p:embed/>
                  </p:oleObj>
                </mc:Choice>
                <mc:Fallback>
                  <p:oleObj name="公式" r:id="rId3" imgW="292100" imgH="342900" progId="Equation.3">
                    <p:embed/>
                    <p:pic>
                      <p:nvPicPr>
                        <p:cNvPr id="0" name="图片 660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29"/>
                          <a:ext cx="1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95" name="Object 156"/>
            <p:cNvGraphicFramePr>
              <a:graphicFrameLocks noChangeAspect="1"/>
            </p:cNvGraphicFramePr>
            <p:nvPr/>
          </p:nvGraphicFramePr>
          <p:xfrm>
            <a:off x="3976" y="1361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2" name="公式" r:id="rId5" imgW="368300" imgH="279400" progId="Equation.3">
                    <p:embed/>
                  </p:oleObj>
                </mc:Choice>
                <mc:Fallback>
                  <p:oleObj name="公式" r:id="rId5" imgW="368300" imgH="279400" progId="Equation.3">
                    <p:embed/>
                    <p:pic>
                      <p:nvPicPr>
                        <p:cNvPr id="0" name="图片 660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361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33" name="Line 157"/>
            <p:cNvSpPr>
              <a:spLocks noChangeShapeType="1"/>
            </p:cNvSpPr>
            <p:nvPr/>
          </p:nvSpPr>
          <p:spPr bwMode="auto">
            <a:xfrm>
              <a:off x="2994" y="1422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34" name="Line 158"/>
            <p:cNvSpPr>
              <a:spLocks noChangeShapeType="1"/>
            </p:cNvSpPr>
            <p:nvPr/>
          </p:nvSpPr>
          <p:spPr bwMode="auto">
            <a:xfrm>
              <a:off x="3756" y="1422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70798" name="Object 159"/>
            <p:cNvGraphicFramePr>
              <a:graphicFrameLocks noChangeAspect="1"/>
            </p:cNvGraphicFramePr>
            <p:nvPr/>
          </p:nvGraphicFramePr>
          <p:xfrm>
            <a:off x="2882" y="1333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3" name="公式" r:id="rId7" imgW="139700" imgH="279400" progId="Equation.3">
                    <p:embed/>
                  </p:oleObj>
                </mc:Choice>
                <mc:Fallback>
                  <p:oleObj name="公式" r:id="rId7" imgW="139700" imgH="279400" progId="Equation.3">
                    <p:embed/>
                    <p:pic>
                      <p:nvPicPr>
                        <p:cNvPr id="0" name="图片 660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1333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99" name="Object 160"/>
            <p:cNvGraphicFramePr>
              <a:graphicFrameLocks noChangeAspect="1"/>
            </p:cNvGraphicFramePr>
            <p:nvPr/>
          </p:nvGraphicFramePr>
          <p:xfrm>
            <a:off x="3462" y="1333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4" name="公式" r:id="rId9" imgW="368300" imgH="279400" progId="Equation.3">
                    <p:embed/>
                  </p:oleObj>
                </mc:Choice>
                <mc:Fallback>
                  <p:oleObj name="公式" r:id="rId9" imgW="368300" imgH="279400" progId="Equation.3">
                    <p:embed/>
                    <p:pic>
                      <p:nvPicPr>
                        <p:cNvPr id="0" name="图片 660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1333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37" name="Group 161"/>
          <p:cNvGrpSpPr/>
          <p:nvPr/>
        </p:nvGrpSpPr>
        <p:grpSpPr bwMode="auto">
          <a:xfrm>
            <a:off x="4073525" y="3994150"/>
            <a:ext cx="3241675" cy="735013"/>
            <a:chOff x="2566" y="2516"/>
            <a:chExt cx="2042" cy="463"/>
          </a:xfrm>
        </p:grpSpPr>
        <p:sp>
          <p:nvSpPr>
            <p:cNvPr id="434338" name="Rectangle 162"/>
            <p:cNvSpPr>
              <a:spLocks noChangeArrowheads="1"/>
            </p:cNvSpPr>
            <p:nvPr/>
          </p:nvSpPr>
          <p:spPr bwMode="auto">
            <a:xfrm>
              <a:off x="3396" y="261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故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70790" name="Object 163"/>
            <p:cNvGraphicFramePr/>
            <p:nvPr/>
          </p:nvGraphicFramePr>
          <p:xfrm>
            <a:off x="3696" y="2516"/>
            <a:ext cx="912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5" name="公式" r:id="rId11" imgW="1447800" imgH="736600" progId="Equation.3">
                    <p:embed/>
                  </p:oleObj>
                </mc:Choice>
                <mc:Fallback>
                  <p:oleObj name="公式" r:id="rId11" imgW="1447800" imgH="736600" progId="Equation.3">
                    <p:embed/>
                    <p:pic>
                      <p:nvPicPr>
                        <p:cNvPr id="0" name="图片 660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16"/>
                          <a:ext cx="912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40" name="Rectangle 164"/>
            <p:cNvSpPr>
              <a:spLocks noChangeArrowheads="1"/>
            </p:cNvSpPr>
            <p:nvPr/>
          </p:nvSpPr>
          <p:spPr bwMode="auto">
            <a:xfrm>
              <a:off x="2566" y="261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得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70792" name="Object 165"/>
            <p:cNvGraphicFramePr>
              <a:graphicFrameLocks noChangeAspect="1"/>
            </p:cNvGraphicFramePr>
            <p:nvPr/>
          </p:nvGraphicFramePr>
          <p:xfrm>
            <a:off x="2872" y="2679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6" name="公式" r:id="rId13" imgW="736600" imgH="342900" progId="Equation.3">
                    <p:embed/>
                  </p:oleObj>
                </mc:Choice>
                <mc:Fallback>
                  <p:oleObj name="公式" r:id="rId13" imgW="736600" imgH="342900" progId="Equation.3">
                    <p:embed/>
                    <p:pic>
                      <p:nvPicPr>
                        <p:cNvPr id="0" name="图片 660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2679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42" name="Group 166"/>
          <p:cNvGrpSpPr/>
          <p:nvPr/>
        </p:nvGrpSpPr>
        <p:grpSpPr bwMode="auto">
          <a:xfrm>
            <a:off x="4079875" y="2590800"/>
            <a:ext cx="2073275" cy="735013"/>
            <a:chOff x="2570" y="1632"/>
            <a:chExt cx="1306" cy="463"/>
          </a:xfrm>
        </p:grpSpPr>
        <p:sp>
          <p:nvSpPr>
            <p:cNvPr id="434343" name="Rectangle 167"/>
            <p:cNvSpPr>
              <a:spLocks noChangeArrowheads="1"/>
            </p:cNvSpPr>
            <p:nvPr/>
          </p:nvSpPr>
          <p:spPr bwMode="auto">
            <a:xfrm>
              <a:off x="2570" y="173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70786" name="Group 168"/>
            <p:cNvGrpSpPr/>
            <p:nvPr/>
          </p:nvGrpSpPr>
          <p:grpSpPr bwMode="auto">
            <a:xfrm>
              <a:off x="2860" y="1632"/>
              <a:ext cx="1016" cy="463"/>
              <a:chOff x="3010" y="1596"/>
              <a:chExt cx="1016" cy="463"/>
            </a:xfrm>
          </p:grpSpPr>
          <p:graphicFrame>
            <p:nvGraphicFramePr>
              <p:cNvPr id="70787" name="Object 169"/>
              <p:cNvGraphicFramePr/>
              <p:nvPr/>
            </p:nvGraphicFramePr>
            <p:xfrm>
              <a:off x="3010" y="1596"/>
              <a:ext cx="1016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87" name="公式" r:id="rId15" imgW="1612900" imgH="736600" progId="Equation.3">
                      <p:embed/>
                    </p:oleObj>
                  </mc:Choice>
                  <mc:Fallback>
                    <p:oleObj name="公式" r:id="rId15" imgW="1612900" imgH="736600" progId="Equation.3">
                      <p:embed/>
                      <p:pic>
                        <p:nvPicPr>
                          <p:cNvPr id="0" name="图片 6604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0" y="1596"/>
                            <a:ext cx="1016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88" name="Object 170"/>
              <p:cNvGraphicFramePr/>
              <p:nvPr/>
            </p:nvGraphicFramePr>
            <p:xfrm>
              <a:off x="3370" y="1736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88" name="公式" r:id="rId17" imgW="215900" imgH="279400" progId="Equation.3">
                      <p:embed/>
                    </p:oleObj>
                  </mc:Choice>
                  <mc:Fallback>
                    <p:oleObj name="公式" r:id="rId17" imgW="215900" imgH="279400" progId="Equation.3">
                      <p:embed/>
                      <p:pic>
                        <p:nvPicPr>
                          <p:cNvPr id="0" name="图片 6604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0" y="1736"/>
                            <a:ext cx="136" cy="175"/>
                          </a:xfrm>
                          <a:prstGeom prst="rect">
                            <a:avLst/>
                          </a:prstGeom>
                          <a:solidFill>
                            <a:srgbClr val="FFF5F5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4347" name="Group 171"/>
          <p:cNvGrpSpPr/>
          <p:nvPr/>
        </p:nvGrpSpPr>
        <p:grpSpPr bwMode="auto">
          <a:xfrm>
            <a:off x="4076700" y="3522663"/>
            <a:ext cx="2279650" cy="457200"/>
            <a:chOff x="2568" y="2219"/>
            <a:chExt cx="1436" cy="288"/>
          </a:xfrm>
        </p:grpSpPr>
        <p:sp>
          <p:nvSpPr>
            <p:cNvPr id="434348" name="Rectangle 172"/>
            <p:cNvSpPr>
              <a:spLocks noChangeArrowheads="1"/>
            </p:cNvSpPr>
            <p:nvPr/>
          </p:nvSpPr>
          <p:spPr bwMode="auto">
            <a:xfrm>
              <a:off x="2568" y="2219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再要求将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70782" name="Object 173"/>
            <p:cNvGraphicFramePr>
              <a:graphicFrameLocks noChangeAspect="1"/>
            </p:cNvGraphicFramePr>
            <p:nvPr/>
          </p:nvGraphicFramePr>
          <p:xfrm>
            <a:off x="3474" y="2267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89" name="公式" r:id="rId19" imgW="165100" imgH="266065" progId="Equation.3">
                    <p:embed/>
                  </p:oleObj>
                </mc:Choice>
                <mc:Fallback>
                  <p:oleObj name="公式" r:id="rId19" imgW="165100" imgH="266065" progId="Equation.3">
                    <p:embed/>
                    <p:pic>
                      <p:nvPicPr>
                        <p:cNvPr id="0" name="图片 660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2267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83" name="Object 174"/>
            <p:cNvGraphicFramePr>
              <a:graphicFrameLocks noChangeAspect="1"/>
            </p:cNvGraphicFramePr>
            <p:nvPr/>
          </p:nvGraphicFramePr>
          <p:xfrm>
            <a:off x="3836" y="2271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0" name="公式" r:id="rId21" imgW="266700" imgH="342900" progId="Equation.3">
                    <p:embed/>
                  </p:oleObj>
                </mc:Choice>
                <mc:Fallback>
                  <p:oleObj name="公式" r:id="rId21" imgW="266700" imgH="342900" progId="Equation.3">
                    <p:embed/>
                    <p:pic>
                      <p:nvPicPr>
                        <p:cNvPr id="0" name="图片 660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271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51" name="Line 175"/>
            <p:cNvSpPr>
              <a:spLocks noChangeShapeType="1"/>
            </p:cNvSpPr>
            <p:nvPr/>
          </p:nvSpPr>
          <p:spPr bwMode="auto">
            <a:xfrm>
              <a:off x="3604" y="2368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4352" name="Rectangle 176"/>
          <p:cNvSpPr>
            <a:spLocks noChangeArrowheads="1"/>
          </p:cNvSpPr>
          <p:nvPr/>
        </p:nvSpPr>
        <p:spPr bwMode="auto">
          <a:xfrm>
            <a:off x="3976688" y="1909763"/>
            <a:ext cx="3533775" cy="302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353" name="Rectangle 177"/>
          <p:cNvSpPr>
            <a:spLocks noChangeArrowheads="1"/>
          </p:cNvSpPr>
          <p:nvPr/>
        </p:nvSpPr>
        <p:spPr bwMode="auto">
          <a:xfrm>
            <a:off x="531813" y="1770063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1047750" y="1171575"/>
            <a:ext cx="5305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/>
              <a:t>求一共形映射将</a:t>
            </a:r>
            <a:r>
              <a:rPr kumimoji="0" lang="en-US" altLang="zh-CN"/>
              <a:t> </a:t>
            </a:r>
            <a:r>
              <a:rPr kumimoji="0" lang="en-US" altLang="zh-CN" i="1"/>
              <a:t>D </a:t>
            </a:r>
            <a:r>
              <a:rPr kumimoji="0" lang="zh-CN" altLang="en-US"/>
              <a:t>映射成单位圆域。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grpSp>
        <p:nvGrpSpPr>
          <p:cNvPr id="434392" name="Group 216"/>
          <p:cNvGrpSpPr/>
          <p:nvPr/>
        </p:nvGrpSpPr>
        <p:grpSpPr bwMode="auto">
          <a:xfrm>
            <a:off x="531813" y="638175"/>
            <a:ext cx="6230937" cy="458788"/>
            <a:chOff x="335" y="402"/>
            <a:chExt cx="3925" cy="289"/>
          </a:xfrm>
        </p:grpSpPr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335" y="40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34189" name="Rectangle 13"/>
            <p:cNvSpPr>
              <a:spLocks noChangeArrowheads="1"/>
            </p:cNvSpPr>
            <p:nvPr/>
          </p:nvSpPr>
          <p:spPr bwMode="auto">
            <a:xfrm>
              <a:off x="660" y="402"/>
              <a:ext cx="36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设区域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</a:t>
              </a:r>
              <a:r>
                <a:rPr kumimoji="0" lang="en-US" altLang="zh-CN"/>
                <a:t> </a:t>
              </a:r>
              <a:r>
                <a:rPr kumimoji="0" lang="zh-CN" altLang="en-US"/>
                <a:t>由两个圆弧围成</a:t>
              </a:r>
              <a:r>
                <a:rPr kumimoji="0" lang="en-US" altLang="zh-CN">
                  <a:latin typeface="宋体" panose="02010600030101010101" charset="-122"/>
                </a:rPr>
                <a:t>(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如图所示</a:t>
              </a:r>
              <a:r>
                <a:rPr kumimoji="0" lang="en-US" altLang="zh-CN" sz="800"/>
                <a:t> </a:t>
              </a:r>
              <a:r>
                <a:rPr kumimoji="0" lang="en-US" altLang="zh-CN">
                  <a:latin typeface="宋体" panose="02010600030101010101" charset="-122"/>
                </a:rPr>
                <a:t>)</a:t>
              </a:r>
              <a:r>
                <a:rPr kumimoji="0" lang="zh-CN" altLang="en-US"/>
                <a:t>，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434319" name="Group 143"/>
          <p:cNvGrpSpPr/>
          <p:nvPr/>
        </p:nvGrpSpPr>
        <p:grpSpPr bwMode="auto">
          <a:xfrm>
            <a:off x="1654175" y="4027488"/>
            <a:ext cx="1533525" cy="736600"/>
            <a:chOff x="1042" y="2513"/>
            <a:chExt cx="966" cy="464"/>
          </a:xfrm>
        </p:grpSpPr>
        <p:graphicFrame>
          <p:nvGraphicFramePr>
            <p:cNvPr id="70777" name="Object 63"/>
            <p:cNvGraphicFramePr/>
            <p:nvPr/>
          </p:nvGraphicFramePr>
          <p:xfrm>
            <a:off x="1122" y="2513"/>
            <a:ext cx="88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1" name="公式" r:id="rId23" imgW="1409700" imgH="736600" progId="Equation.3">
                    <p:embed/>
                  </p:oleObj>
                </mc:Choice>
                <mc:Fallback>
                  <p:oleObj name="公式" r:id="rId23" imgW="1409700" imgH="736600" progId="Equation.3">
                    <p:embed/>
                    <p:pic>
                      <p:nvPicPr>
                        <p:cNvPr id="0" name="图片 6604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513"/>
                          <a:ext cx="88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78" name="Line 64"/>
            <p:cNvSpPr>
              <a:spLocks noChangeShapeType="1"/>
            </p:cNvSpPr>
            <p:nvPr/>
          </p:nvSpPr>
          <p:spPr bwMode="auto">
            <a:xfrm rot="5400000" flipV="1">
              <a:off x="849" y="2779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4323" name="Group 147"/>
          <p:cNvGrpSpPr/>
          <p:nvPr/>
        </p:nvGrpSpPr>
        <p:grpSpPr bwMode="auto">
          <a:xfrm>
            <a:off x="4073525" y="5326063"/>
            <a:ext cx="1319213" cy="506412"/>
            <a:chOff x="2566" y="3313"/>
            <a:chExt cx="831" cy="319"/>
          </a:xfrm>
        </p:grpSpPr>
        <p:graphicFrame>
          <p:nvGraphicFramePr>
            <p:cNvPr id="70775" name="Object 65"/>
            <p:cNvGraphicFramePr/>
            <p:nvPr/>
          </p:nvGraphicFramePr>
          <p:xfrm>
            <a:off x="2683" y="3313"/>
            <a:ext cx="5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2" name="公式" r:id="rId25" imgW="876300" imgH="431800" progId="Equation.3">
                    <p:embed/>
                  </p:oleObj>
                </mc:Choice>
                <mc:Fallback>
                  <p:oleObj name="公式" r:id="rId25" imgW="876300" imgH="431800" progId="Equation.3">
                    <p:embed/>
                    <p:pic>
                      <p:nvPicPr>
                        <p:cNvPr id="0" name="图片 6604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3313"/>
                          <a:ext cx="5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76" name="Line 66"/>
            <p:cNvSpPr>
              <a:spLocks noChangeShapeType="1"/>
            </p:cNvSpPr>
            <p:nvPr/>
          </p:nvSpPr>
          <p:spPr bwMode="auto">
            <a:xfrm flipV="1">
              <a:off x="2566" y="3632"/>
              <a:ext cx="831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69" name="PubPieSlice"/>
          <p:cNvSpPr>
            <a:spLocks noEditPoints="1" noChangeArrowheads="1"/>
          </p:cNvSpPr>
          <p:nvPr/>
        </p:nvSpPr>
        <p:spPr bwMode="auto">
          <a:xfrm rot="17899647">
            <a:off x="-155575" y="4232275"/>
            <a:ext cx="3598863" cy="3598863"/>
          </a:xfrm>
          <a:custGeom>
            <a:avLst/>
            <a:gdLst>
              <a:gd name="G0" fmla="+- 0 0 0"/>
              <a:gd name="G1" fmla="sin 10800 4013199"/>
              <a:gd name="G2" fmla="cos 10800 4013199"/>
              <a:gd name="G3" fmla="sin 10800 2111470"/>
              <a:gd name="G4" fmla="cos 10800 211147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5996 w 21600"/>
              <a:gd name="T1" fmla="*/ 20267 h 21600"/>
              <a:gd name="T2" fmla="*/ 10800 w 21600"/>
              <a:gd name="T3" fmla="*/ 10800 h 21600"/>
              <a:gd name="T4" fmla="*/ 19937 w 21600"/>
              <a:gd name="T5" fmla="*/ 16558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5996" y="20267"/>
                </a:moveTo>
                <a:cubicBezTo>
                  <a:pt x="17603" y="19385"/>
                  <a:pt x="18959" y="18108"/>
                  <a:pt x="19937" y="16558"/>
                </a:cubicBezTo>
                <a:lnTo>
                  <a:pt x="10800" y="10800"/>
                </a:lnTo>
                <a:close/>
              </a:path>
            </a:pathLst>
          </a:custGeom>
          <a:gradFill rotWithShape="1">
            <a:gsLst>
              <a:gs pos="0">
                <a:srgbClr val="FF8913">
                  <a:alpha val="52000"/>
                </a:srgbClr>
              </a:gs>
              <a:gs pos="100000">
                <a:srgbClr val="FFFFFF">
                  <a:alpha val="39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4325" name="Group 149"/>
          <p:cNvGrpSpPr/>
          <p:nvPr/>
        </p:nvGrpSpPr>
        <p:grpSpPr bwMode="auto">
          <a:xfrm>
            <a:off x="7246938" y="3875088"/>
            <a:ext cx="1500187" cy="787400"/>
            <a:chOff x="4565" y="2369"/>
            <a:chExt cx="945" cy="496"/>
          </a:xfrm>
        </p:grpSpPr>
        <p:sp>
          <p:nvSpPr>
            <p:cNvPr id="70773" name="Line 19"/>
            <p:cNvSpPr>
              <a:spLocks noChangeShapeType="1"/>
            </p:cNvSpPr>
            <p:nvPr/>
          </p:nvSpPr>
          <p:spPr bwMode="auto">
            <a:xfrm>
              <a:off x="4565" y="2421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74" name="Object 115"/>
            <p:cNvGraphicFramePr/>
            <p:nvPr/>
          </p:nvGraphicFramePr>
          <p:xfrm>
            <a:off x="4648" y="2369"/>
            <a:ext cx="86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3" name="公式" r:id="rId27" imgW="1371600" imgH="787400" progId="Equation.3">
                    <p:embed/>
                  </p:oleObj>
                </mc:Choice>
                <mc:Fallback>
                  <p:oleObj name="公式" r:id="rId27" imgW="1371600" imgH="787400" progId="Equation.3">
                    <p:embed/>
                    <p:pic>
                      <p:nvPicPr>
                        <p:cNvPr id="0" name="图片 6604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2369"/>
                          <a:ext cx="86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27" name="Group 151"/>
          <p:cNvGrpSpPr/>
          <p:nvPr/>
        </p:nvGrpSpPr>
        <p:grpSpPr bwMode="auto">
          <a:xfrm>
            <a:off x="3738563" y="2690813"/>
            <a:ext cx="2479675" cy="2041525"/>
            <a:chOff x="2356" y="1696"/>
            <a:chExt cx="1562" cy="1286"/>
          </a:xfrm>
        </p:grpSpPr>
        <p:sp>
          <p:nvSpPr>
            <p:cNvPr id="70764" name="Line 20"/>
            <p:cNvSpPr>
              <a:spLocks noChangeShapeType="1"/>
            </p:cNvSpPr>
            <p:nvPr/>
          </p:nvSpPr>
          <p:spPr bwMode="auto">
            <a:xfrm rot="16200000" flipV="1">
              <a:off x="3137" y="915"/>
              <a:ext cx="0" cy="156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198" name="Rectangle 22"/>
            <p:cNvSpPr>
              <a:spLocks noChangeArrowheads="1"/>
            </p:cNvSpPr>
            <p:nvPr/>
          </p:nvSpPr>
          <p:spPr bwMode="auto">
            <a:xfrm>
              <a:off x="2412" y="1800"/>
              <a:ext cx="1446" cy="118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0766" name="Group 124"/>
            <p:cNvGrpSpPr/>
            <p:nvPr/>
          </p:nvGrpSpPr>
          <p:grpSpPr bwMode="auto">
            <a:xfrm>
              <a:off x="2444" y="1811"/>
              <a:ext cx="1381" cy="1153"/>
              <a:chOff x="2426" y="1961"/>
              <a:chExt cx="1381" cy="1153"/>
            </a:xfrm>
          </p:grpSpPr>
          <p:grpSp>
            <p:nvGrpSpPr>
              <p:cNvPr id="70767" name="Group 121"/>
              <p:cNvGrpSpPr/>
              <p:nvPr/>
            </p:nvGrpSpPr>
            <p:grpSpPr bwMode="auto">
              <a:xfrm>
                <a:off x="2816" y="1961"/>
                <a:ext cx="982" cy="536"/>
                <a:chOff x="2726" y="1763"/>
                <a:chExt cx="982" cy="536"/>
              </a:xfrm>
            </p:grpSpPr>
            <p:graphicFrame>
              <p:nvGraphicFramePr>
                <p:cNvPr id="70771" name="Object 116"/>
                <p:cNvGraphicFramePr/>
                <p:nvPr/>
              </p:nvGraphicFramePr>
              <p:xfrm>
                <a:off x="2726" y="1803"/>
                <a:ext cx="982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0494" name="公式" r:id="rId29" imgW="1562100" imgH="787400" progId="Equation.3">
                        <p:embed/>
                      </p:oleObj>
                    </mc:Choice>
                    <mc:Fallback>
                      <p:oleObj name="公式" r:id="rId29" imgW="1562100" imgH="787400" progId="Equation.3">
                        <p:embed/>
                        <p:pic>
                          <p:nvPicPr>
                            <p:cNvPr id="0" name="图片 66049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26" y="1803"/>
                              <a:ext cx="982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0772" name="Object 117"/>
                <p:cNvGraphicFramePr/>
                <p:nvPr/>
              </p:nvGraphicFramePr>
              <p:xfrm>
                <a:off x="2727" y="1763"/>
                <a:ext cx="736" cy="5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0495" name="公式" r:id="rId31" imgW="1168400" imgH="850900" progId="Equation.3">
                        <p:embed/>
                      </p:oleObj>
                    </mc:Choice>
                    <mc:Fallback>
                      <p:oleObj name="公式" r:id="rId31" imgW="1168400" imgH="850900" progId="Equation.3">
                        <p:embed/>
                        <p:pic>
                          <p:nvPicPr>
                            <p:cNvPr id="0" name="图片 66049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27" y="1763"/>
                              <a:ext cx="736" cy="5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0768" name="Object 119"/>
              <p:cNvGraphicFramePr/>
              <p:nvPr/>
            </p:nvGraphicFramePr>
            <p:xfrm>
              <a:off x="2426" y="2307"/>
              <a:ext cx="1381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96" name="公式" r:id="rId33" imgW="2197100" imgH="787400" progId="Equation.3">
                      <p:embed/>
                    </p:oleObj>
                  </mc:Choice>
                  <mc:Fallback>
                    <p:oleObj name="公式" r:id="rId33" imgW="2197100" imgH="787400" progId="Equation.3">
                      <p:embed/>
                      <p:pic>
                        <p:nvPicPr>
                          <p:cNvPr id="0" name="图片 66049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2307"/>
                            <a:ext cx="1381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69" name="Object 118"/>
              <p:cNvGraphicFramePr/>
              <p:nvPr/>
            </p:nvGraphicFramePr>
            <p:xfrm>
              <a:off x="2815" y="2560"/>
              <a:ext cx="736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97" name="公式" r:id="rId35" imgW="1168400" imgH="850900" progId="Equation.3">
                      <p:embed/>
                    </p:oleObj>
                  </mc:Choice>
                  <mc:Fallback>
                    <p:oleObj name="公式" r:id="rId35" imgW="1168400" imgH="850900" progId="Equation.3">
                      <p:embed/>
                      <p:pic>
                        <p:nvPicPr>
                          <p:cNvPr id="0" name="图片 6604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5" y="2560"/>
                            <a:ext cx="736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70" name="Object 120"/>
              <p:cNvGraphicFramePr/>
              <p:nvPr/>
            </p:nvGraphicFramePr>
            <p:xfrm>
              <a:off x="2808" y="2618"/>
              <a:ext cx="98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498" name="公式" r:id="rId37" imgW="1562100" imgH="787400" progId="Equation.3">
                      <p:embed/>
                    </p:oleObj>
                  </mc:Choice>
                  <mc:Fallback>
                    <p:oleObj name="公式" r:id="rId37" imgW="1562100" imgH="787400" progId="Equation.3">
                      <p:embed/>
                      <p:pic>
                        <p:nvPicPr>
                          <p:cNvPr id="0" name="图片 6604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8" y="2618"/>
                            <a:ext cx="98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4404" name="Group 228"/>
          <p:cNvGrpSpPr/>
          <p:nvPr/>
        </p:nvGrpSpPr>
        <p:grpSpPr bwMode="auto">
          <a:xfrm>
            <a:off x="6030913" y="4935538"/>
            <a:ext cx="2441575" cy="1439862"/>
            <a:chOff x="3799" y="3109"/>
            <a:chExt cx="1538" cy="907"/>
          </a:xfrm>
        </p:grpSpPr>
        <p:grpSp>
          <p:nvGrpSpPr>
            <p:cNvPr id="70757" name="Group 8"/>
            <p:cNvGrpSpPr/>
            <p:nvPr/>
          </p:nvGrpSpPr>
          <p:grpSpPr bwMode="auto">
            <a:xfrm>
              <a:off x="3799" y="3246"/>
              <a:ext cx="1538" cy="558"/>
              <a:chOff x="795" y="1052"/>
              <a:chExt cx="1538" cy="588"/>
            </a:xfrm>
          </p:grpSpPr>
          <p:sp>
            <p:nvSpPr>
              <p:cNvPr id="43418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4186" name="Rectangle 10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CD9B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0758" name="Line 16"/>
            <p:cNvSpPr>
              <a:spLocks noChangeShapeType="1"/>
            </p:cNvSpPr>
            <p:nvPr/>
          </p:nvSpPr>
          <p:spPr bwMode="auto">
            <a:xfrm>
              <a:off x="4569" y="3109"/>
              <a:ext cx="0" cy="9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9" name="Line 17"/>
            <p:cNvSpPr>
              <a:spLocks noChangeShapeType="1"/>
            </p:cNvSpPr>
            <p:nvPr/>
          </p:nvSpPr>
          <p:spPr bwMode="auto">
            <a:xfrm flipV="1">
              <a:off x="4017" y="3802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Line 18"/>
            <p:cNvSpPr>
              <a:spLocks noChangeShapeType="1"/>
            </p:cNvSpPr>
            <p:nvPr/>
          </p:nvSpPr>
          <p:spPr bwMode="auto">
            <a:xfrm flipV="1">
              <a:off x="3902" y="3804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61" name="Object 127"/>
            <p:cNvGraphicFramePr>
              <a:graphicFrameLocks noChangeAspect="1"/>
            </p:cNvGraphicFramePr>
            <p:nvPr/>
          </p:nvGraphicFramePr>
          <p:xfrm>
            <a:off x="4867" y="3329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9" name="公式" r:id="rId39" imgW="520700" imgH="368300" progId="Equation.3">
                    <p:embed/>
                  </p:oleObj>
                </mc:Choice>
                <mc:Fallback>
                  <p:oleObj name="公式" r:id="rId39" imgW="520700" imgH="368300" progId="Equation.3">
                    <p:embed/>
                    <p:pic>
                      <p:nvPicPr>
                        <p:cNvPr id="0" name="图片 660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" y="3329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405" name="Group 229"/>
          <p:cNvGrpSpPr/>
          <p:nvPr/>
        </p:nvGrpSpPr>
        <p:grpSpPr bwMode="auto">
          <a:xfrm>
            <a:off x="6362700" y="1843088"/>
            <a:ext cx="1939925" cy="1760537"/>
            <a:chOff x="4008" y="1161"/>
            <a:chExt cx="1222" cy="1109"/>
          </a:xfrm>
        </p:grpSpPr>
        <p:sp>
          <p:nvSpPr>
            <p:cNvPr id="434278" name="Oval 102"/>
            <p:cNvSpPr>
              <a:spLocks noChangeAspect="1" noChangeArrowheads="1"/>
            </p:cNvSpPr>
            <p:nvPr/>
          </p:nvSpPr>
          <p:spPr bwMode="auto">
            <a:xfrm>
              <a:off x="4212" y="1338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752" name="Line 103"/>
            <p:cNvSpPr>
              <a:spLocks noChangeShapeType="1"/>
            </p:cNvSpPr>
            <p:nvPr/>
          </p:nvSpPr>
          <p:spPr bwMode="auto">
            <a:xfrm flipV="1">
              <a:off x="4008" y="1696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3" name="Line 104"/>
            <p:cNvSpPr>
              <a:spLocks noChangeShapeType="1"/>
            </p:cNvSpPr>
            <p:nvPr/>
          </p:nvSpPr>
          <p:spPr bwMode="auto">
            <a:xfrm>
              <a:off x="4571" y="1161"/>
              <a:ext cx="0" cy="110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54" name="Object 105"/>
            <p:cNvGraphicFramePr>
              <a:graphicFrameLocks noChangeAspect="1"/>
            </p:cNvGraphicFramePr>
            <p:nvPr/>
          </p:nvGraphicFramePr>
          <p:xfrm>
            <a:off x="4952" y="171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0" name="公式" r:id="rId41" imgW="165100" imgH="266065" progId="Equation.3">
                    <p:embed/>
                  </p:oleObj>
                </mc:Choice>
                <mc:Fallback>
                  <p:oleObj name="公式" r:id="rId41" imgW="165100" imgH="266065" progId="Equation.3">
                    <p:embed/>
                    <p:pic>
                      <p:nvPicPr>
                        <p:cNvPr id="0" name="图片 660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71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5" name="Object 106"/>
            <p:cNvGraphicFramePr>
              <a:graphicFrameLocks noChangeAspect="1"/>
            </p:cNvGraphicFramePr>
            <p:nvPr/>
          </p:nvGraphicFramePr>
          <p:xfrm>
            <a:off x="4034" y="171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1" name="公式" r:id="rId43" imgW="355600" imgH="342900" progId="Equation.3">
                    <p:embed/>
                  </p:oleObj>
                </mc:Choice>
                <mc:Fallback>
                  <p:oleObj name="公式" r:id="rId43" imgW="355600" imgH="342900" progId="Equation.3">
                    <p:embed/>
                    <p:pic>
                      <p:nvPicPr>
                        <p:cNvPr id="0" name="图片 660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171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6" name="Object 128"/>
            <p:cNvGraphicFramePr>
              <a:graphicFrameLocks noChangeAspect="1"/>
            </p:cNvGraphicFramePr>
            <p:nvPr/>
          </p:nvGraphicFramePr>
          <p:xfrm>
            <a:off x="4920" y="1220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2" name="公式" r:id="rId45" imgW="469900" imgH="342900" progId="Equation.3">
                    <p:embed/>
                  </p:oleObj>
                </mc:Choice>
                <mc:Fallback>
                  <p:oleObj name="公式" r:id="rId45" imgW="469900" imgH="342900" progId="Equation.3">
                    <p:embed/>
                    <p:pic>
                      <p:nvPicPr>
                        <p:cNvPr id="0" name="图片 660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220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396" name="Group 220"/>
          <p:cNvGrpSpPr/>
          <p:nvPr/>
        </p:nvGrpSpPr>
        <p:grpSpPr bwMode="auto">
          <a:xfrm>
            <a:off x="1649413" y="2071688"/>
            <a:ext cx="1050925" cy="441325"/>
            <a:chOff x="1039" y="1305"/>
            <a:chExt cx="662" cy="278"/>
          </a:xfrm>
        </p:grpSpPr>
        <p:grpSp>
          <p:nvGrpSpPr>
            <p:cNvPr id="70746" name="Group 207"/>
            <p:cNvGrpSpPr/>
            <p:nvPr/>
          </p:nvGrpSpPr>
          <p:grpSpPr bwMode="auto">
            <a:xfrm>
              <a:off x="1565" y="1305"/>
              <a:ext cx="136" cy="247"/>
              <a:chOff x="1565" y="1305"/>
              <a:chExt cx="136" cy="247"/>
            </a:xfrm>
          </p:grpSpPr>
          <p:graphicFrame>
            <p:nvGraphicFramePr>
              <p:cNvPr id="70748" name="Object 87"/>
              <p:cNvGraphicFramePr>
                <a:graphicFrameLocks noChangeAspect="1"/>
              </p:cNvGraphicFramePr>
              <p:nvPr/>
            </p:nvGraphicFramePr>
            <p:xfrm>
              <a:off x="1584" y="130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3" name="公式" r:id="rId47" imgW="215900" imgH="203200" progId="Equation.3">
                      <p:embed/>
                    </p:oleObj>
                  </mc:Choice>
                  <mc:Fallback>
                    <p:oleObj name="公式" r:id="rId47" imgW="215900" imgH="203200" progId="Equation.3">
                      <p:embed/>
                      <p:pic>
                        <p:nvPicPr>
                          <p:cNvPr id="0" name="图片 660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30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49" name="Object 88"/>
              <p:cNvGraphicFramePr>
                <a:graphicFrameLocks noChangeAspect="1"/>
              </p:cNvGraphicFramePr>
              <p:nvPr/>
            </p:nvGraphicFramePr>
            <p:xfrm>
              <a:off x="1594" y="1420"/>
              <a:ext cx="90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4" name="公式" r:id="rId49" imgW="190500" imgH="279400" progId="Equation.3">
                      <p:embed/>
                    </p:oleObj>
                  </mc:Choice>
                  <mc:Fallback>
                    <p:oleObj name="公式" r:id="rId49" imgW="190500" imgH="279400" progId="Equation.3">
                      <p:embed/>
                      <p:pic>
                        <p:nvPicPr>
                          <p:cNvPr id="0" name="图片 660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4" y="1420"/>
                            <a:ext cx="90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4265" name="Line 89"/>
              <p:cNvSpPr>
                <a:spLocks noChangeShapeType="1"/>
              </p:cNvSpPr>
              <p:nvPr/>
            </p:nvSpPr>
            <p:spPr bwMode="auto">
              <a:xfrm>
                <a:off x="1565" y="1412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4268" name="弧 92"/>
            <p:cNvSpPr>
              <a:spLocks noChangeAspect="1"/>
            </p:cNvSpPr>
            <p:nvPr/>
          </p:nvSpPr>
          <p:spPr bwMode="auto">
            <a:xfrm>
              <a:off x="1039" y="1343"/>
              <a:ext cx="476" cy="240"/>
            </a:xfrm>
            <a:custGeom>
              <a:avLst/>
              <a:gdLst>
                <a:gd name="G0" fmla="+- 0 0 0"/>
                <a:gd name="G1" fmla="+- 10930 0 0"/>
                <a:gd name="G2" fmla="+- 21600 0 0"/>
                <a:gd name="T0" fmla="*/ 18630 w 21600"/>
                <a:gd name="T1" fmla="*/ 0 h 10930"/>
                <a:gd name="T2" fmla="*/ 21600 w 21600"/>
                <a:gd name="T3" fmla="*/ 10930 h 10930"/>
                <a:gd name="T4" fmla="*/ 0 w 21600"/>
                <a:gd name="T5" fmla="*/ 10930 h 10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930" fill="none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</a:path>
                <a:path w="21600" h="10930" stroke="0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  <a:lnTo>
                    <a:pt x="0" y="10930"/>
                  </a:lnTo>
                  <a:close/>
                </a:path>
              </a:pathLst>
            </a:custGeom>
            <a:noFill/>
            <a:ln w="19050" cmpd="dbl">
              <a:solidFill>
                <a:srgbClr val="0000FF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0694" name="Picture 2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393" name="Group 217"/>
          <p:cNvGrpSpPr/>
          <p:nvPr/>
        </p:nvGrpSpPr>
        <p:grpSpPr bwMode="auto">
          <a:xfrm>
            <a:off x="6357938" y="636588"/>
            <a:ext cx="1514475" cy="457200"/>
            <a:chOff x="4005" y="401"/>
            <a:chExt cx="954" cy="288"/>
          </a:xfrm>
        </p:grpSpPr>
        <p:sp>
          <p:nvSpPr>
            <p:cNvPr id="434314" name="Rectangle 138"/>
            <p:cNvSpPr>
              <a:spLocks noChangeArrowheads="1"/>
            </p:cNvSpPr>
            <p:nvPr/>
          </p:nvSpPr>
          <p:spPr bwMode="auto">
            <a:xfrm>
              <a:off x="4005" y="401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其中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70745" name="Object 14"/>
            <p:cNvGraphicFramePr/>
            <p:nvPr/>
          </p:nvGraphicFramePr>
          <p:xfrm>
            <a:off x="4502" y="442"/>
            <a:ext cx="4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5" name="公式" r:id="rId51" imgW="723900" imgH="342900" progId="Equation.3">
                    <p:embed/>
                  </p:oleObj>
                </mc:Choice>
                <mc:Fallback>
                  <p:oleObj name="公式" r:id="rId51" imgW="723900" imgH="342900" progId="Equation.3">
                    <p:embed/>
                    <p:pic>
                      <p:nvPicPr>
                        <p:cNvPr id="0" name="图片 660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442"/>
                          <a:ext cx="45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401" name="Group 225"/>
          <p:cNvGrpSpPr/>
          <p:nvPr/>
        </p:nvGrpSpPr>
        <p:grpSpPr bwMode="auto">
          <a:xfrm>
            <a:off x="1646238" y="5597525"/>
            <a:ext cx="1079500" cy="439738"/>
            <a:chOff x="1037" y="3526"/>
            <a:chExt cx="680" cy="277"/>
          </a:xfrm>
        </p:grpSpPr>
        <p:sp>
          <p:nvSpPr>
            <p:cNvPr id="434277" name="弧 101"/>
            <p:cNvSpPr>
              <a:spLocks noChangeAspect="1"/>
            </p:cNvSpPr>
            <p:nvPr/>
          </p:nvSpPr>
          <p:spPr bwMode="auto">
            <a:xfrm>
              <a:off x="1037" y="3563"/>
              <a:ext cx="476" cy="240"/>
            </a:xfrm>
            <a:custGeom>
              <a:avLst/>
              <a:gdLst>
                <a:gd name="G0" fmla="+- 0 0 0"/>
                <a:gd name="G1" fmla="+- 10930 0 0"/>
                <a:gd name="G2" fmla="+- 21600 0 0"/>
                <a:gd name="T0" fmla="*/ 18630 w 21600"/>
                <a:gd name="T1" fmla="*/ 0 h 10930"/>
                <a:gd name="T2" fmla="*/ 21600 w 21600"/>
                <a:gd name="T3" fmla="*/ 10930 h 10930"/>
                <a:gd name="T4" fmla="*/ 0 w 21600"/>
                <a:gd name="T5" fmla="*/ 10930 h 10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0930" fill="none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</a:path>
                <a:path w="21600" h="10930" stroke="0" extrusionOk="0">
                  <a:moveTo>
                    <a:pt x="18630" y="-1"/>
                  </a:moveTo>
                  <a:cubicBezTo>
                    <a:pt x="20574" y="3314"/>
                    <a:pt x="21600" y="7087"/>
                    <a:pt x="21600" y="10930"/>
                  </a:cubicBezTo>
                  <a:lnTo>
                    <a:pt x="0" y="10930"/>
                  </a:lnTo>
                  <a:close/>
                </a:path>
              </a:pathLst>
            </a:custGeom>
            <a:noFill/>
            <a:ln w="19050" cmpd="dbl">
              <a:solidFill>
                <a:srgbClr val="0000FF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0740" name="Group 208"/>
            <p:cNvGrpSpPr/>
            <p:nvPr/>
          </p:nvGrpSpPr>
          <p:grpSpPr bwMode="auto">
            <a:xfrm>
              <a:off x="1581" y="3526"/>
              <a:ext cx="136" cy="247"/>
              <a:chOff x="1565" y="1305"/>
              <a:chExt cx="136" cy="247"/>
            </a:xfrm>
          </p:grpSpPr>
          <p:graphicFrame>
            <p:nvGraphicFramePr>
              <p:cNvPr id="70741" name="Object 209"/>
              <p:cNvGraphicFramePr>
                <a:graphicFrameLocks noChangeAspect="1"/>
              </p:cNvGraphicFramePr>
              <p:nvPr/>
            </p:nvGraphicFramePr>
            <p:xfrm>
              <a:off x="1584" y="130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6" name="公式" r:id="rId53" imgW="215900" imgH="203200" progId="Equation.3">
                      <p:embed/>
                    </p:oleObj>
                  </mc:Choice>
                  <mc:Fallback>
                    <p:oleObj name="公式" r:id="rId53" imgW="215900" imgH="203200" progId="Equation.3">
                      <p:embed/>
                      <p:pic>
                        <p:nvPicPr>
                          <p:cNvPr id="0" name="图片 660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30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42" name="Object 210"/>
              <p:cNvGraphicFramePr>
                <a:graphicFrameLocks noChangeAspect="1"/>
              </p:cNvGraphicFramePr>
              <p:nvPr/>
            </p:nvGraphicFramePr>
            <p:xfrm>
              <a:off x="1594" y="1420"/>
              <a:ext cx="90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07" name="公式" r:id="rId54" imgW="190500" imgH="279400" progId="Equation.3">
                      <p:embed/>
                    </p:oleObj>
                  </mc:Choice>
                  <mc:Fallback>
                    <p:oleObj name="公式" r:id="rId54" imgW="190500" imgH="279400" progId="Equation.3">
                      <p:embed/>
                      <p:pic>
                        <p:nvPicPr>
                          <p:cNvPr id="0" name="图片 660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4" y="1420"/>
                            <a:ext cx="90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4387" name="Line 211"/>
              <p:cNvSpPr>
                <a:spLocks noChangeShapeType="1"/>
              </p:cNvSpPr>
              <p:nvPr/>
            </p:nvSpPr>
            <p:spPr bwMode="auto">
              <a:xfrm>
                <a:off x="1565" y="1412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4402" name="Group 226"/>
          <p:cNvGrpSpPr/>
          <p:nvPr/>
        </p:nvGrpSpPr>
        <p:grpSpPr bwMode="auto">
          <a:xfrm>
            <a:off x="1547813" y="5661025"/>
            <a:ext cx="1492250" cy="163513"/>
            <a:chOff x="975" y="3566"/>
            <a:chExt cx="940" cy="103"/>
          </a:xfrm>
        </p:grpSpPr>
        <p:sp>
          <p:nvSpPr>
            <p:cNvPr id="70737" name="Line 95"/>
            <p:cNvSpPr>
              <a:spLocks noChangeAspect="1" noChangeShapeType="1"/>
            </p:cNvSpPr>
            <p:nvPr/>
          </p:nvSpPr>
          <p:spPr bwMode="auto">
            <a:xfrm rot="19800000" flipV="1">
              <a:off x="975" y="3566"/>
              <a:ext cx="940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91" name="Line 215"/>
            <p:cNvSpPr>
              <a:spLocks noChangeShapeType="1"/>
            </p:cNvSpPr>
            <p:nvPr/>
          </p:nvSpPr>
          <p:spPr bwMode="auto">
            <a:xfrm rot="5400000">
              <a:off x="1284" y="3604"/>
              <a:ext cx="48" cy="8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4400" name="Group 224"/>
          <p:cNvGrpSpPr/>
          <p:nvPr/>
        </p:nvGrpSpPr>
        <p:grpSpPr bwMode="auto">
          <a:xfrm>
            <a:off x="1095375" y="1817688"/>
            <a:ext cx="2335213" cy="2081212"/>
            <a:chOff x="690" y="1145"/>
            <a:chExt cx="1471" cy="1311"/>
          </a:xfrm>
        </p:grpSpPr>
        <p:sp>
          <p:nvSpPr>
            <p:cNvPr id="434244" name="Oval 68"/>
            <p:cNvSpPr>
              <a:spLocks noChangeAspect="1" noChangeArrowheads="1"/>
            </p:cNvSpPr>
            <p:nvPr/>
          </p:nvSpPr>
          <p:spPr bwMode="auto">
            <a:xfrm>
              <a:off x="834" y="1523"/>
              <a:ext cx="816" cy="816"/>
            </a:xfrm>
            <a:prstGeom prst="ellipse">
              <a:avLst/>
            </a:pr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243" name="Oval 67"/>
            <p:cNvSpPr>
              <a:spLocks noChangeAspect="1" noChangeArrowheads="1"/>
            </p:cNvSpPr>
            <p:nvPr/>
          </p:nvSpPr>
          <p:spPr bwMode="auto">
            <a:xfrm>
              <a:off x="690" y="1581"/>
              <a:ext cx="701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730" name="Line 25"/>
            <p:cNvSpPr>
              <a:spLocks noChangeAspect="1" noChangeShapeType="1"/>
            </p:cNvSpPr>
            <p:nvPr/>
          </p:nvSpPr>
          <p:spPr bwMode="auto">
            <a:xfrm>
              <a:off x="1039" y="1155"/>
              <a:ext cx="0" cy="13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31" name="Line 24"/>
            <p:cNvSpPr>
              <a:spLocks noChangeShapeType="1"/>
            </p:cNvSpPr>
            <p:nvPr/>
          </p:nvSpPr>
          <p:spPr bwMode="auto">
            <a:xfrm flipV="1">
              <a:off x="746" y="1934"/>
              <a:ext cx="14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32" name="Object 85"/>
            <p:cNvGraphicFramePr>
              <a:graphicFrameLocks noChangeAspect="1"/>
            </p:cNvGraphicFramePr>
            <p:nvPr/>
          </p:nvGraphicFramePr>
          <p:xfrm>
            <a:off x="1674" y="1973"/>
            <a:ext cx="8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8" name="公式" r:id="rId55" imgW="177800" imgH="203200" progId="Equation.3">
                    <p:embed/>
                  </p:oleObj>
                </mc:Choice>
                <mc:Fallback>
                  <p:oleObj name="公式" r:id="rId55" imgW="177800" imgH="203200" progId="Equation.3">
                    <p:embed/>
                    <p:pic>
                      <p:nvPicPr>
                        <p:cNvPr id="0" name="图片 660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973"/>
                          <a:ext cx="8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3" name="Object 114"/>
            <p:cNvGraphicFramePr>
              <a:graphicFrameLocks noChangeAspect="1"/>
            </p:cNvGraphicFramePr>
            <p:nvPr/>
          </p:nvGraphicFramePr>
          <p:xfrm>
            <a:off x="1413" y="1964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9" name="公式" r:id="rId57" imgW="165100" imgH="266065" progId="Equation.3">
                    <p:embed/>
                  </p:oleObj>
                </mc:Choice>
                <mc:Fallback>
                  <p:oleObj name="公式" r:id="rId57" imgW="165100" imgH="266065" progId="Equation.3">
                    <p:embed/>
                    <p:pic>
                      <p:nvPicPr>
                        <p:cNvPr id="0" name="图片 660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1964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4" name="Object 125"/>
            <p:cNvGraphicFramePr>
              <a:graphicFrameLocks noChangeAspect="1"/>
            </p:cNvGraphicFramePr>
            <p:nvPr/>
          </p:nvGraphicFramePr>
          <p:xfrm>
            <a:off x="1878" y="1145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0" name="公式" r:id="rId59" imgW="393700" imgH="342900" progId="Equation.3">
                    <p:embed/>
                  </p:oleObj>
                </mc:Choice>
                <mc:Fallback>
                  <p:oleObj name="公式" r:id="rId59" imgW="393700" imgH="342900" progId="Equation.3">
                    <p:embed/>
                    <p:pic>
                      <p:nvPicPr>
                        <p:cNvPr id="0" name="图片 660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145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5" name="Object 81"/>
            <p:cNvGraphicFramePr>
              <a:graphicFrameLocks noChangeAspect="1"/>
            </p:cNvGraphicFramePr>
            <p:nvPr/>
          </p:nvGraphicFramePr>
          <p:xfrm>
            <a:off x="933" y="1511"/>
            <a:ext cx="6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1" name="公式" r:id="rId61" imgW="139700" imgH="279400" progId="Equation.3">
                    <p:embed/>
                  </p:oleObj>
                </mc:Choice>
                <mc:Fallback>
                  <p:oleObj name="公式" r:id="rId61" imgW="139700" imgH="279400" progId="Equation.3">
                    <p:embed/>
                    <p:pic>
                      <p:nvPicPr>
                        <p:cNvPr id="0" name="图片 660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511"/>
                          <a:ext cx="6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36" name="Object 82"/>
            <p:cNvGraphicFramePr>
              <a:graphicFrameLocks noChangeAspect="1"/>
            </p:cNvGraphicFramePr>
            <p:nvPr/>
          </p:nvGraphicFramePr>
          <p:xfrm>
            <a:off x="844" y="2202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2" name="公式" r:id="rId63" imgW="330200" imgH="342900" progId="Equation.3">
                    <p:embed/>
                  </p:oleObj>
                </mc:Choice>
                <mc:Fallback>
                  <p:oleObj name="公式" r:id="rId63" imgW="330200" imgH="342900" progId="Equation.3">
                    <p:embed/>
                    <p:pic>
                      <p:nvPicPr>
                        <p:cNvPr id="0" name="图片 660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2202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4313" name="弧 137"/>
          <p:cNvSpPr>
            <a:spLocks noChangeAspect="1"/>
          </p:cNvSpPr>
          <p:nvPr/>
        </p:nvSpPr>
        <p:spPr bwMode="auto">
          <a:xfrm>
            <a:off x="1649413" y="2505075"/>
            <a:ext cx="557212" cy="1112838"/>
          </a:xfrm>
          <a:custGeom>
            <a:avLst/>
            <a:gdLst>
              <a:gd name="G0" fmla="+- 62 0 0"/>
              <a:gd name="G1" fmla="+- 21600 0 0"/>
              <a:gd name="G2" fmla="+- 21600 0 0"/>
              <a:gd name="T0" fmla="*/ 0 w 21662"/>
              <a:gd name="T1" fmla="*/ 0 h 43200"/>
              <a:gd name="T2" fmla="*/ 123 w 21662"/>
              <a:gd name="T3" fmla="*/ 43200 h 43200"/>
              <a:gd name="T4" fmla="*/ 62 w 2166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2" h="43200" fill="none" extrusionOk="0">
                <a:moveTo>
                  <a:pt x="0" y="0"/>
                </a:moveTo>
                <a:cubicBezTo>
                  <a:pt x="20" y="0"/>
                  <a:pt x="41" y="-1"/>
                  <a:pt x="62" y="-1"/>
                </a:cubicBezTo>
                <a:cubicBezTo>
                  <a:pt x="11991" y="0"/>
                  <a:pt x="21662" y="9670"/>
                  <a:pt x="21662" y="21600"/>
                </a:cubicBezTo>
                <a:cubicBezTo>
                  <a:pt x="21662" y="33505"/>
                  <a:pt x="12028" y="43166"/>
                  <a:pt x="122" y="43199"/>
                </a:cubicBezTo>
              </a:path>
              <a:path w="21662" h="43200" stroke="0" extrusionOk="0">
                <a:moveTo>
                  <a:pt x="0" y="0"/>
                </a:moveTo>
                <a:cubicBezTo>
                  <a:pt x="20" y="0"/>
                  <a:pt x="41" y="-1"/>
                  <a:pt x="62" y="-1"/>
                </a:cubicBezTo>
                <a:cubicBezTo>
                  <a:pt x="11991" y="0"/>
                  <a:pt x="21662" y="9670"/>
                  <a:pt x="21662" y="21600"/>
                </a:cubicBezTo>
                <a:cubicBezTo>
                  <a:pt x="21662" y="33505"/>
                  <a:pt x="12028" y="43166"/>
                  <a:pt x="122" y="43199"/>
                </a:cubicBezTo>
                <a:lnTo>
                  <a:pt x="62" y="21600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389" name="Line 213"/>
          <p:cNvSpPr>
            <a:spLocks noChangeShapeType="1"/>
          </p:cNvSpPr>
          <p:nvPr/>
        </p:nvSpPr>
        <p:spPr bwMode="auto">
          <a:xfrm flipH="1" flipV="1">
            <a:off x="2030413" y="2416175"/>
            <a:ext cx="153987" cy="33338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4398" name="Group 222"/>
          <p:cNvGrpSpPr/>
          <p:nvPr/>
        </p:nvGrpSpPr>
        <p:grpSpPr bwMode="auto">
          <a:xfrm>
            <a:off x="1570038" y="2219325"/>
            <a:ext cx="1265237" cy="284163"/>
            <a:chOff x="989" y="1398"/>
            <a:chExt cx="797" cy="179"/>
          </a:xfrm>
        </p:grpSpPr>
        <p:sp>
          <p:nvSpPr>
            <p:cNvPr id="70726" name="Line 70"/>
            <p:cNvSpPr>
              <a:spLocks noChangeAspect="1" noChangeShapeType="1"/>
            </p:cNvSpPr>
            <p:nvPr/>
          </p:nvSpPr>
          <p:spPr bwMode="auto">
            <a:xfrm flipV="1">
              <a:off x="1037" y="1577"/>
              <a:ext cx="74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7" name="Line 72"/>
            <p:cNvSpPr>
              <a:spLocks noChangeAspect="1" noChangeShapeType="1"/>
            </p:cNvSpPr>
            <p:nvPr/>
          </p:nvSpPr>
          <p:spPr bwMode="auto">
            <a:xfrm rot="19800000" flipV="1">
              <a:off x="989" y="1398"/>
              <a:ext cx="7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4414" name="Group 238"/>
          <p:cNvGrpSpPr/>
          <p:nvPr/>
        </p:nvGrpSpPr>
        <p:grpSpPr bwMode="auto">
          <a:xfrm>
            <a:off x="1181100" y="4933950"/>
            <a:ext cx="2246313" cy="1409700"/>
            <a:chOff x="744" y="3108"/>
            <a:chExt cx="1415" cy="888"/>
          </a:xfrm>
        </p:grpSpPr>
        <p:sp>
          <p:nvSpPr>
            <p:cNvPr id="70723" name="Line 42"/>
            <p:cNvSpPr>
              <a:spLocks noChangeShapeType="1"/>
            </p:cNvSpPr>
            <p:nvPr/>
          </p:nvSpPr>
          <p:spPr bwMode="auto">
            <a:xfrm flipV="1">
              <a:off x="744" y="3804"/>
              <a:ext cx="14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4" name="Line 43"/>
            <p:cNvSpPr>
              <a:spLocks noChangeShapeType="1"/>
            </p:cNvSpPr>
            <p:nvPr/>
          </p:nvSpPr>
          <p:spPr bwMode="auto">
            <a:xfrm>
              <a:off x="1039" y="3108"/>
              <a:ext cx="0" cy="8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725" name="Object 126"/>
            <p:cNvGraphicFramePr>
              <a:graphicFrameLocks noChangeAspect="1"/>
            </p:cNvGraphicFramePr>
            <p:nvPr/>
          </p:nvGraphicFramePr>
          <p:xfrm>
            <a:off x="1892" y="3288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3" name="公式" r:id="rId65" imgW="508000" imgH="368300" progId="Equation.3">
                    <p:embed/>
                  </p:oleObj>
                </mc:Choice>
                <mc:Fallback>
                  <p:oleObj name="公式" r:id="rId65" imgW="508000" imgH="368300" progId="Equation.3">
                    <p:embed/>
                    <p:pic>
                      <p:nvPicPr>
                        <p:cNvPr id="0" name="图片 660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3288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413" name="Group 237"/>
          <p:cNvGrpSpPr/>
          <p:nvPr/>
        </p:nvGrpSpPr>
        <p:grpSpPr bwMode="auto">
          <a:xfrm>
            <a:off x="1620838" y="6008688"/>
            <a:ext cx="1568450" cy="285750"/>
            <a:chOff x="1021" y="3785"/>
            <a:chExt cx="988" cy="180"/>
          </a:xfrm>
        </p:grpSpPr>
        <p:graphicFrame>
          <p:nvGraphicFramePr>
            <p:cNvPr id="70715" name="Object 83"/>
            <p:cNvGraphicFramePr>
              <a:graphicFrameLocks noChangeAspect="1"/>
            </p:cNvGraphicFramePr>
            <p:nvPr/>
          </p:nvGraphicFramePr>
          <p:xfrm>
            <a:off x="1322" y="3838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4" name="公式" r:id="rId67" imgW="165100" imgH="266065" progId="Equation.3">
                    <p:embed/>
                  </p:oleObj>
                </mc:Choice>
                <mc:Fallback>
                  <p:oleObj name="公式" r:id="rId67" imgW="165100" imgH="266065" progId="Equation.3">
                    <p:embed/>
                    <p:pic>
                      <p:nvPicPr>
                        <p:cNvPr id="0" name="图片 660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3838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16" name="Line 94"/>
            <p:cNvSpPr>
              <a:spLocks noChangeAspect="1" noChangeShapeType="1"/>
            </p:cNvSpPr>
            <p:nvPr/>
          </p:nvSpPr>
          <p:spPr bwMode="auto">
            <a:xfrm flipV="1">
              <a:off x="1038" y="3803"/>
              <a:ext cx="97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289" name="Oval 113"/>
            <p:cNvSpPr>
              <a:spLocks noChangeAspect="1" noChangeArrowheads="1"/>
            </p:cNvSpPr>
            <p:nvPr/>
          </p:nvSpPr>
          <p:spPr bwMode="auto">
            <a:xfrm>
              <a:off x="1346" y="3785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10" name="Oval 134"/>
            <p:cNvSpPr>
              <a:spLocks noChangeAspect="1" noChangeArrowheads="1"/>
            </p:cNvSpPr>
            <p:nvPr/>
          </p:nvSpPr>
          <p:spPr bwMode="auto">
            <a:xfrm>
              <a:off x="1916" y="3785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70719" name="Object 135"/>
            <p:cNvGraphicFramePr>
              <a:graphicFrameLocks noChangeAspect="1"/>
            </p:cNvGraphicFramePr>
            <p:nvPr/>
          </p:nvGraphicFramePr>
          <p:xfrm>
            <a:off x="1059" y="3833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5" name="公式" r:id="rId68" imgW="190500" imgH="279400" progId="Equation.3">
                    <p:embed/>
                  </p:oleObj>
                </mc:Choice>
                <mc:Fallback>
                  <p:oleObj name="公式" r:id="rId68" imgW="190500" imgH="279400" progId="Equation.3">
                    <p:embed/>
                    <p:pic>
                      <p:nvPicPr>
                        <p:cNvPr id="0" name="图片 660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" y="3833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20" name="Object 136"/>
            <p:cNvGraphicFramePr>
              <a:graphicFrameLocks noChangeAspect="1"/>
            </p:cNvGraphicFramePr>
            <p:nvPr/>
          </p:nvGraphicFramePr>
          <p:xfrm>
            <a:off x="1873" y="3840"/>
            <a:ext cx="12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6" name="Equation" r:id="rId70" imgW="266700" imgH="190500" progId="Equation.DSMT4">
                    <p:embed/>
                  </p:oleObj>
                </mc:Choice>
                <mc:Fallback>
                  <p:oleObj name="Equation" r:id="rId70" imgW="266700" imgH="190500" progId="Equation.DSMT4">
                    <p:embed/>
                    <p:pic>
                      <p:nvPicPr>
                        <p:cNvPr id="0" name="图片 660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3840"/>
                          <a:ext cx="12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390" name="Line 214"/>
            <p:cNvSpPr>
              <a:spLocks noChangeShapeType="1"/>
            </p:cNvSpPr>
            <p:nvPr/>
          </p:nvSpPr>
          <p:spPr bwMode="auto">
            <a:xfrm>
              <a:off x="1183" y="3802"/>
              <a:ext cx="113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09" name="Oval 133"/>
            <p:cNvSpPr>
              <a:spLocks noChangeAspect="1" noChangeArrowheads="1"/>
            </p:cNvSpPr>
            <p:nvPr/>
          </p:nvSpPr>
          <p:spPr bwMode="auto">
            <a:xfrm>
              <a:off x="1021" y="3785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4406" name="Group 230"/>
          <p:cNvGrpSpPr/>
          <p:nvPr/>
        </p:nvGrpSpPr>
        <p:grpSpPr bwMode="auto">
          <a:xfrm>
            <a:off x="441325" y="1042988"/>
            <a:ext cx="682625" cy="738187"/>
            <a:chOff x="3200" y="495"/>
            <a:chExt cx="430" cy="465"/>
          </a:xfrm>
        </p:grpSpPr>
        <p:sp>
          <p:nvSpPr>
            <p:cNvPr id="434407" name="Rectangle 231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408" name="Rectangle 232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139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34409" name="Rectangle 233"/>
            <p:cNvSpPr>
              <a:spLocks noChangeArrowheads="1"/>
            </p:cNvSpPr>
            <p:nvPr/>
          </p:nvSpPr>
          <p:spPr bwMode="auto">
            <a:xfrm>
              <a:off x="3240" y="63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34410" name="Rectangle 234"/>
            <p:cNvSpPr>
              <a:spLocks noChangeArrowheads="1"/>
            </p:cNvSpPr>
            <p:nvPr/>
          </p:nvSpPr>
          <p:spPr bwMode="auto">
            <a:xfrm>
              <a:off x="3206" y="768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6.17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34412" name="Group 236"/>
          <p:cNvGrpSpPr/>
          <p:nvPr/>
        </p:nvGrpSpPr>
        <p:grpSpPr bwMode="auto">
          <a:xfrm>
            <a:off x="1647825" y="2503488"/>
            <a:ext cx="557213" cy="1112837"/>
            <a:chOff x="1038" y="1577"/>
            <a:chExt cx="351" cy="701"/>
          </a:xfrm>
        </p:grpSpPr>
        <p:sp>
          <p:nvSpPr>
            <p:cNvPr id="434411" name="弧 235"/>
            <p:cNvSpPr>
              <a:spLocks noChangeAspect="1"/>
            </p:cNvSpPr>
            <p:nvPr/>
          </p:nvSpPr>
          <p:spPr bwMode="auto">
            <a:xfrm>
              <a:off x="1038" y="1577"/>
              <a:ext cx="351" cy="701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4388" name="Line 212"/>
            <p:cNvSpPr>
              <a:spLocks noChangeShapeType="1"/>
            </p:cNvSpPr>
            <p:nvPr/>
          </p:nvSpPr>
          <p:spPr bwMode="auto">
            <a:xfrm>
              <a:off x="1280" y="1672"/>
              <a:ext cx="65" cy="8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4307" name="Oval 131"/>
          <p:cNvSpPr>
            <a:spLocks noChangeAspect="1" noChangeArrowheads="1"/>
          </p:cNvSpPr>
          <p:nvPr/>
        </p:nvSpPr>
        <p:spPr bwMode="auto">
          <a:xfrm>
            <a:off x="1619250" y="247967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308" name="Oval 132"/>
          <p:cNvSpPr>
            <a:spLocks noChangeAspect="1" noChangeArrowheads="1"/>
          </p:cNvSpPr>
          <p:nvPr/>
        </p:nvSpPr>
        <p:spPr bwMode="auto">
          <a:xfrm>
            <a:off x="1619250" y="359727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4254" name="Oval 78"/>
          <p:cNvSpPr>
            <a:spLocks noChangeAspect="1" noChangeArrowheads="1"/>
          </p:cNvSpPr>
          <p:nvPr/>
        </p:nvSpPr>
        <p:spPr bwMode="auto">
          <a:xfrm>
            <a:off x="2174875" y="303847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3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3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3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3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3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3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43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43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3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3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3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4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1000"/>
                                        <p:tgtEl>
                                          <p:spTgt spid="43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43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43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3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43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43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3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43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43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43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328" grpId="0" animBg="1"/>
      <p:bldP spid="434352" grpId="0" animBg="1"/>
      <p:bldP spid="434353" grpId="0"/>
      <p:bldP spid="434188" grpId="0"/>
      <p:bldP spid="434307" grpId="0" animBg="1"/>
      <p:bldP spid="434307" grpId="1" animBg="1"/>
      <p:bldP spid="434308" grpId="0" animBg="1"/>
      <p:bldP spid="434308" grpId="1" animBg="1"/>
      <p:bldP spid="434254" grpId="0" animBg="1"/>
      <p:bldP spid="43425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1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1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1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1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17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1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1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1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1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1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1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1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1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1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18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1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797" name="Rectangle 141"/>
          <p:cNvSpPr>
            <a:spLocks noChangeArrowheads="1"/>
          </p:cNvSpPr>
          <p:nvPr/>
        </p:nvSpPr>
        <p:spPr bwMode="auto">
          <a:xfrm>
            <a:off x="4000500" y="1743075"/>
            <a:ext cx="3324225" cy="2962275"/>
          </a:xfrm>
          <a:prstGeom prst="rect">
            <a:avLst/>
          </a:prstGeom>
          <a:solidFill>
            <a:srgbClr val="FFF5F5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798" name="Group 142"/>
          <p:cNvGrpSpPr/>
          <p:nvPr/>
        </p:nvGrpSpPr>
        <p:grpSpPr bwMode="auto">
          <a:xfrm>
            <a:off x="4079875" y="1820863"/>
            <a:ext cx="2441575" cy="457200"/>
            <a:chOff x="2570" y="1117"/>
            <a:chExt cx="1538" cy="288"/>
          </a:xfrm>
        </p:grpSpPr>
        <p:sp>
          <p:nvSpPr>
            <p:cNvPr id="454799" name="Rectangle 143"/>
            <p:cNvSpPr>
              <a:spLocks noChangeArrowheads="1"/>
            </p:cNvSpPr>
            <p:nvPr/>
          </p:nvSpPr>
          <p:spPr bwMode="auto">
            <a:xfrm>
              <a:off x="2570" y="111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pSp>
          <p:nvGrpSpPr>
            <p:cNvPr id="28859" name="Group 144"/>
            <p:cNvGrpSpPr/>
            <p:nvPr/>
          </p:nvGrpSpPr>
          <p:grpSpPr bwMode="auto">
            <a:xfrm>
              <a:off x="3562" y="1173"/>
              <a:ext cx="546" cy="216"/>
              <a:chOff x="3052" y="1179"/>
              <a:chExt cx="546" cy="216"/>
            </a:xfrm>
          </p:grpSpPr>
          <p:graphicFrame>
            <p:nvGraphicFramePr>
              <p:cNvPr id="28864" name="Object 145"/>
              <p:cNvGraphicFramePr>
                <a:graphicFrameLocks noChangeAspect="1"/>
              </p:cNvGraphicFramePr>
              <p:nvPr/>
            </p:nvGraphicFramePr>
            <p:xfrm>
              <a:off x="3414" y="1179"/>
              <a:ext cx="1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5" name="公式" r:id="rId3" imgW="292100" imgH="342900" progId="Equation.3">
                      <p:embed/>
                    </p:oleObj>
                  </mc:Choice>
                  <mc:Fallback>
                    <p:oleObj name="公式" r:id="rId3" imgW="292100" imgH="342900" progId="Equation.3">
                      <p:embed/>
                      <p:pic>
                        <p:nvPicPr>
                          <p:cNvPr id="0" name="图片 661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4" y="1179"/>
                            <a:ext cx="1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802" name="Line 146"/>
              <p:cNvSpPr>
                <a:spLocks noChangeShapeType="1"/>
              </p:cNvSpPr>
              <p:nvPr/>
            </p:nvSpPr>
            <p:spPr bwMode="auto">
              <a:xfrm>
                <a:off x="3210" y="1272"/>
                <a:ext cx="15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tailEnd type="stealth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8866" name="Object 147"/>
              <p:cNvGraphicFramePr>
                <a:graphicFrameLocks noChangeAspect="1"/>
              </p:cNvGraphicFramePr>
              <p:nvPr/>
            </p:nvGraphicFramePr>
            <p:xfrm>
              <a:off x="3052" y="1183"/>
              <a:ext cx="12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6" name="公式" r:id="rId5" imgW="190500" imgH="279400" progId="Equation.3">
                      <p:embed/>
                    </p:oleObj>
                  </mc:Choice>
                  <mc:Fallback>
                    <p:oleObj name="公式" r:id="rId5" imgW="190500" imgH="279400" progId="Equation.3">
                      <p:embed/>
                      <p:pic>
                        <p:nvPicPr>
                          <p:cNvPr id="0" name="图片 661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2" y="1183"/>
                            <a:ext cx="120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860" name="Group 148"/>
            <p:cNvGrpSpPr/>
            <p:nvPr/>
          </p:nvGrpSpPr>
          <p:grpSpPr bwMode="auto">
            <a:xfrm>
              <a:off x="2882" y="1181"/>
              <a:ext cx="612" cy="200"/>
              <a:chOff x="3596" y="1187"/>
              <a:chExt cx="612" cy="200"/>
            </a:xfrm>
          </p:grpSpPr>
          <p:graphicFrame>
            <p:nvGraphicFramePr>
              <p:cNvPr id="28861" name="Object 149"/>
              <p:cNvGraphicFramePr>
                <a:graphicFrameLocks noChangeAspect="1"/>
              </p:cNvGraphicFramePr>
              <p:nvPr/>
            </p:nvGraphicFramePr>
            <p:xfrm>
              <a:off x="3976" y="1211"/>
              <a:ext cx="23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7" name="公式" r:id="rId7" imgW="368300" imgH="279400" progId="Equation.3">
                      <p:embed/>
                    </p:oleObj>
                  </mc:Choice>
                  <mc:Fallback>
                    <p:oleObj name="公式" r:id="rId7" imgW="368300" imgH="279400" progId="Equation.3">
                      <p:embed/>
                      <p:pic>
                        <p:nvPicPr>
                          <p:cNvPr id="0" name="图片 661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6" y="1211"/>
                            <a:ext cx="23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806" name="Line 150"/>
              <p:cNvSpPr>
                <a:spLocks noChangeShapeType="1"/>
              </p:cNvSpPr>
              <p:nvPr/>
            </p:nvSpPr>
            <p:spPr bwMode="auto">
              <a:xfrm>
                <a:off x="3756" y="1272"/>
                <a:ext cx="15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tailEnd type="stealth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8863" name="Object 151"/>
              <p:cNvGraphicFramePr>
                <a:graphicFrameLocks noChangeAspect="1"/>
              </p:cNvGraphicFramePr>
              <p:nvPr/>
            </p:nvGraphicFramePr>
            <p:xfrm>
              <a:off x="3596" y="1187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08" name="公式" r:id="rId9" imgW="190500" imgH="266700" progId="Equation.3">
                      <p:embed/>
                    </p:oleObj>
                  </mc:Choice>
                  <mc:Fallback>
                    <p:oleObj name="公式" r:id="rId9" imgW="190500" imgH="266700" progId="Equation.3">
                      <p:embed/>
                      <p:pic>
                        <p:nvPicPr>
                          <p:cNvPr id="0" name="图片 6615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6" y="1187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4808" name="Group 152"/>
          <p:cNvGrpSpPr/>
          <p:nvPr/>
        </p:nvGrpSpPr>
        <p:grpSpPr bwMode="auto">
          <a:xfrm>
            <a:off x="4073525" y="3797300"/>
            <a:ext cx="3152775" cy="785813"/>
            <a:chOff x="2566" y="2362"/>
            <a:chExt cx="1986" cy="495"/>
          </a:xfrm>
        </p:grpSpPr>
        <p:sp>
          <p:nvSpPr>
            <p:cNvPr id="454809" name="Rectangle 153"/>
            <p:cNvSpPr>
              <a:spLocks noChangeArrowheads="1"/>
            </p:cNvSpPr>
            <p:nvPr/>
          </p:nvSpPr>
          <p:spPr bwMode="auto">
            <a:xfrm>
              <a:off x="3354" y="246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故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8855" name="Object 154"/>
            <p:cNvGraphicFramePr/>
            <p:nvPr/>
          </p:nvGraphicFramePr>
          <p:xfrm>
            <a:off x="3656" y="2362"/>
            <a:ext cx="89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09" name="公式" r:id="rId11" imgW="1422400" imgH="787400" progId="Equation.3">
                    <p:embed/>
                  </p:oleObj>
                </mc:Choice>
                <mc:Fallback>
                  <p:oleObj name="公式" r:id="rId11" imgW="1422400" imgH="787400" progId="Equation.3">
                    <p:embed/>
                    <p:pic>
                      <p:nvPicPr>
                        <p:cNvPr id="0" name="图片 661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362"/>
                          <a:ext cx="89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811" name="Rectangle 155"/>
            <p:cNvSpPr>
              <a:spLocks noChangeArrowheads="1"/>
            </p:cNvSpPr>
            <p:nvPr/>
          </p:nvSpPr>
          <p:spPr bwMode="auto">
            <a:xfrm>
              <a:off x="2566" y="246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得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8857" name="Object 156"/>
            <p:cNvGraphicFramePr>
              <a:graphicFrameLocks noChangeAspect="1"/>
            </p:cNvGraphicFramePr>
            <p:nvPr/>
          </p:nvGraphicFramePr>
          <p:xfrm>
            <a:off x="2864" y="2529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0" name="公式" r:id="rId13" imgW="761365" imgH="342900" progId="Equation.3">
                    <p:embed/>
                  </p:oleObj>
                </mc:Choice>
                <mc:Fallback>
                  <p:oleObj name="公式" r:id="rId13" imgW="761365" imgH="342900" progId="Equation.3">
                    <p:embed/>
                    <p:pic>
                      <p:nvPicPr>
                        <p:cNvPr id="0" name="图片 66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529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13" name="Group 157"/>
          <p:cNvGrpSpPr/>
          <p:nvPr/>
        </p:nvGrpSpPr>
        <p:grpSpPr bwMode="auto">
          <a:xfrm>
            <a:off x="4079875" y="2374900"/>
            <a:ext cx="2098675" cy="785813"/>
            <a:chOff x="2570" y="1466"/>
            <a:chExt cx="1322" cy="495"/>
          </a:xfrm>
        </p:grpSpPr>
        <p:sp>
          <p:nvSpPr>
            <p:cNvPr id="454814" name="Rectangle 158"/>
            <p:cNvSpPr>
              <a:spLocks noChangeArrowheads="1"/>
            </p:cNvSpPr>
            <p:nvPr/>
          </p:nvSpPr>
          <p:spPr bwMode="auto">
            <a:xfrm>
              <a:off x="2570" y="158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有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28852" name="Object 159"/>
            <p:cNvGraphicFramePr/>
            <p:nvPr/>
          </p:nvGraphicFramePr>
          <p:xfrm>
            <a:off x="2844" y="1466"/>
            <a:ext cx="10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1" name="公式" r:id="rId15" imgW="1663700" imgH="787400" progId="Equation.3">
                    <p:embed/>
                  </p:oleObj>
                </mc:Choice>
                <mc:Fallback>
                  <p:oleObj name="公式" r:id="rId15" imgW="1663700" imgH="787400" progId="Equation.3">
                    <p:embed/>
                    <p:pic>
                      <p:nvPicPr>
                        <p:cNvPr id="0" name="图片 661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466"/>
                          <a:ext cx="10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53" name="Object 160"/>
            <p:cNvGraphicFramePr/>
            <p:nvPr/>
          </p:nvGraphicFramePr>
          <p:xfrm>
            <a:off x="3208" y="1616"/>
            <a:ext cx="13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2" name="公式" r:id="rId17" imgW="215900" imgH="279400" progId="Equation.3">
                    <p:embed/>
                  </p:oleObj>
                </mc:Choice>
                <mc:Fallback>
                  <p:oleObj name="公式" r:id="rId17" imgW="215900" imgH="279400" progId="Equation.3">
                    <p:embed/>
                    <p:pic>
                      <p:nvPicPr>
                        <p:cNvPr id="0" name="图片 6615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1616"/>
                          <a:ext cx="136" cy="175"/>
                        </a:xfrm>
                        <a:prstGeom prst="rect">
                          <a:avLst/>
                        </a:prstGeom>
                        <a:solidFill>
                          <a:srgbClr val="FFF5F5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17" name="Group 161"/>
          <p:cNvGrpSpPr/>
          <p:nvPr/>
        </p:nvGrpSpPr>
        <p:grpSpPr bwMode="auto">
          <a:xfrm>
            <a:off x="4076700" y="3313113"/>
            <a:ext cx="2854325" cy="457200"/>
            <a:chOff x="2568" y="2057"/>
            <a:chExt cx="1798" cy="288"/>
          </a:xfrm>
        </p:grpSpPr>
        <p:sp>
          <p:nvSpPr>
            <p:cNvPr id="454818" name="Rectangle 162"/>
            <p:cNvSpPr>
              <a:spLocks noChangeArrowheads="1"/>
            </p:cNvSpPr>
            <p:nvPr/>
          </p:nvSpPr>
          <p:spPr bwMode="auto">
            <a:xfrm>
              <a:off x="2568" y="2057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再要求将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8848" name="Object 163"/>
            <p:cNvGraphicFramePr>
              <a:graphicFrameLocks noChangeAspect="1"/>
            </p:cNvGraphicFramePr>
            <p:nvPr/>
          </p:nvGraphicFramePr>
          <p:xfrm>
            <a:off x="3468" y="2113"/>
            <a:ext cx="3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3" name="公式" r:id="rId19" imgW="546100" imgH="279400" progId="Equation.3">
                    <p:embed/>
                  </p:oleObj>
                </mc:Choice>
                <mc:Fallback>
                  <p:oleObj name="公式" r:id="rId19" imgW="546100" imgH="279400" progId="Equation.3">
                    <p:embed/>
                    <p:pic>
                      <p:nvPicPr>
                        <p:cNvPr id="0" name="图片 661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113"/>
                          <a:ext cx="3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49" name="Object 164"/>
            <p:cNvGraphicFramePr>
              <a:graphicFrameLocks noChangeAspect="1"/>
            </p:cNvGraphicFramePr>
            <p:nvPr/>
          </p:nvGraphicFramePr>
          <p:xfrm>
            <a:off x="4062" y="2109"/>
            <a:ext cx="3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4" name="公式" r:id="rId21" imgW="482600" imgH="342900" progId="Equation.3">
                    <p:embed/>
                  </p:oleObj>
                </mc:Choice>
                <mc:Fallback>
                  <p:oleObj name="公式" r:id="rId21" imgW="482600" imgH="342900" progId="Equation.3">
                    <p:embed/>
                    <p:pic>
                      <p:nvPicPr>
                        <p:cNvPr id="0" name="图片 661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2109"/>
                          <a:ext cx="3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821" name="Line 165"/>
            <p:cNvSpPr>
              <a:spLocks noChangeShapeType="1"/>
            </p:cNvSpPr>
            <p:nvPr/>
          </p:nvSpPr>
          <p:spPr bwMode="auto">
            <a:xfrm>
              <a:off x="3850" y="2206"/>
              <a:ext cx="15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54822" name="Rectangle 166"/>
          <p:cNvSpPr>
            <a:spLocks noChangeArrowheads="1"/>
          </p:cNvSpPr>
          <p:nvPr/>
        </p:nvSpPr>
        <p:spPr bwMode="auto">
          <a:xfrm>
            <a:off x="534988" y="1579563"/>
            <a:ext cx="795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54823" name="Rectangle 167"/>
          <p:cNvSpPr>
            <a:spLocks noChangeArrowheads="1"/>
          </p:cNvSpPr>
          <p:nvPr/>
        </p:nvSpPr>
        <p:spPr bwMode="auto">
          <a:xfrm>
            <a:off x="3976688" y="1720850"/>
            <a:ext cx="3400425" cy="302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786" name="Group 130"/>
          <p:cNvGrpSpPr/>
          <p:nvPr/>
        </p:nvGrpSpPr>
        <p:grpSpPr bwMode="auto">
          <a:xfrm>
            <a:off x="2681288" y="3335338"/>
            <a:ext cx="252412" cy="1670050"/>
            <a:chOff x="1689" y="2083"/>
            <a:chExt cx="159" cy="1052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 rot="-5400000">
              <a:off x="1449" y="2735"/>
              <a:ext cx="640" cy="1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 rot="5400000">
              <a:off x="1563" y="2209"/>
              <a:ext cx="411" cy="1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788" name="Group 132"/>
          <p:cNvGrpSpPr/>
          <p:nvPr/>
        </p:nvGrpSpPr>
        <p:grpSpPr bwMode="auto">
          <a:xfrm>
            <a:off x="1597025" y="4883150"/>
            <a:ext cx="1081088" cy="392113"/>
            <a:chOff x="1006" y="3070"/>
            <a:chExt cx="681" cy="247"/>
          </a:xfrm>
        </p:grpSpPr>
        <p:sp>
          <p:nvSpPr>
            <p:cNvPr id="28843" name="Line 11"/>
            <p:cNvSpPr>
              <a:spLocks noChangeShapeType="1"/>
            </p:cNvSpPr>
            <p:nvPr/>
          </p:nvSpPr>
          <p:spPr bwMode="auto">
            <a:xfrm flipV="1">
              <a:off x="1687" y="311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44" name="Object 36"/>
            <p:cNvGraphicFramePr/>
            <p:nvPr/>
          </p:nvGraphicFramePr>
          <p:xfrm>
            <a:off x="1006" y="3070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5" name="公式" r:id="rId23" imgW="951865" imgH="368300" progId="Equation.3">
                    <p:embed/>
                  </p:oleObj>
                </mc:Choice>
                <mc:Fallback>
                  <p:oleObj name="公式" r:id="rId23" imgW="951865" imgH="368300" progId="Equation.3">
                    <p:embed/>
                    <p:pic>
                      <p:nvPicPr>
                        <p:cNvPr id="0" name="图片 6615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3070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0" name="Group 134"/>
          <p:cNvGrpSpPr/>
          <p:nvPr/>
        </p:nvGrpSpPr>
        <p:grpSpPr bwMode="auto">
          <a:xfrm>
            <a:off x="4148138" y="5635625"/>
            <a:ext cx="1631950" cy="465138"/>
            <a:chOff x="2613" y="3538"/>
            <a:chExt cx="1028" cy="293"/>
          </a:xfrm>
        </p:grpSpPr>
        <p:sp>
          <p:nvSpPr>
            <p:cNvPr id="28841" name="Line 31"/>
            <p:cNvSpPr>
              <a:spLocks noChangeShapeType="1"/>
            </p:cNvSpPr>
            <p:nvPr/>
          </p:nvSpPr>
          <p:spPr bwMode="auto">
            <a:xfrm rot="16200000" flipV="1">
              <a:off x="3127" y="3317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42" name="Object 37"/>
            <p:cNvGraphicFramePr/>
            <p:nvPr/>
          </p:nvGraphicFramePr>
          <p:xfrm>
            <a:off x="2752" y="3538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6" name="公式" r:id="rId25" imgW="1231265" imgH="381000" progId="Equation.3">
                    <p:embed/>
                  </p:oleObj>
                </mc:Choice>
                <mc:Fallback>
                  <p:oleObj name="公式" r:id="rId25" imgW="1231265" imgH="381000" progId="Equation.3">
                    <p:embed/>
                    <p:pic>
                      <p:nvPicPr>
                        <p:cNvPr id="0" name="图片 6615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38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2" name="Group 136"/>
          <p:cNvGrpSpPr/>
          <p:nvPr/>
        </p:nvGrpSpPr>
        <p:grpSpPr bwMode="auto">
          <a:xfrm>
            <a:off x="7240588" y="4787900"/>
            <a:ext cx="1106487" cy="431800"/>
            <a:chOff x="4561" y="3022"/>
            <a:chExt cx="697" cy="272"/>
          </a:xfrm>
        </p:grpSpPr>
        <p:sp>
          <p:nvSpPr>
            <p:cNvPr id="28839" name="Line 29"/>
            <p:cNvSpPr>
              <a:spLocks noChangeShapeType="1"/>
            </p:cNvSpPr>
            <p:nvPr/>
          </p:nvSpPr>
          <p:spPr bwMode="auto">
            <a:xfrm>
              <a:off x="4561" y="308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40" name="Object 38"/>
            <p:cNvGraphicFramePr/>
            <p:nvPr/>
          </p:nvGraphicFramePr>
          <p:xfrm>
            <a:off x="4642" y="3022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7" name="公式" r:id="rId27" imgW="977900" imgH="431800" progId="Equation.3">
                    <p:embed/>
                  </p:oleObj>
                </mc:Choice>
                <mc:Fallback>
                  <p:oleObj name="公式" r:id="rId27" imgW="977900" imgH="431800" progId="Equation.3">
                    <p:embed/>
                    <p:pic>
                      <p:nvPicPr>
                        <p:cNvPr id="0" name="图片 6615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3022"/>
                          <a:ext cx="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4" name="Group 138"/>
          <p:cNvGrpSpPr/>
          <p:nvPr/>
        </p:nvGrpSpPr>
        <p:grpSpPr bwMode="auto">
          <a:xfrm>
            <a:off x="7246938" y="2759075"/>
            <a:ext cx="1474787" cy="787400"/>
            <a:chOff x="4565" y="1714"/>
            <a:chExt cx="929" cy="496"/>
          </a:xfrm>
        </p:grpSpPr>
        <p:sp>
          <p:nvSpPr>
            <p:cNvPr id="28837" name="Line 30"/>
            <p:cNvSpPr>
              <a:spLocks noChangeShapeType="1"/>
            </p:cNvSpPr>
            <p:nvPr/>
          </p:nvSpPr>
          <p:spPr bwMode="auto">
            <a:xfrm>
              <a:off x="4565" y="1797"/>
              <a:ext cx="0" cy="29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38" name="Object 39"/>
            <p:cNvGraphicFramePr/>
            <p:nvPr/>
          </p:nvGraphicFramePr>
          <p:xfrm>
            <a:off x="4630" y="1714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18" name="公式" r:id="rId29" imgW="1371600" imgH="787400" progId="Equation.3">
                    <p:embed/>
                  </p:oleObj>
                </mc:Choice>
                <mc:Fallback>
                  <p:oleObj name="公式" r:id="rId29" imgW="1371600" imgH="787400" progId="Equation.3">
                    <p:embed/>
                    <p:pic>
                      <p:nvPicPr>
                        <p:cNvPr id="0" name="图片 6615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1714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87" name="Group 131"/>
          <p:cNvGrpSpPr/>
          <p:nvPr/>
        </p:nvGrpSpPr>
        <p:grpSpPr bwMode="auto">
          <a:xfrm>
            <a:off x="1190625" y="2771775"/>
            <a:ext cx="1490663" cy="787400"/>
            <a:chOff x="750" y="1722"/>
            <a:chExt cx="939" cy="496"/>
          </a:xfrm>
        </p:grpSpPr>
        <p:sp>
          <p:nvSpPr>
            <p:cNvPr id="28832" name="Line 28"/>
            <p:cNvSpPr>
              <a:spLocks noChangeShapeType="1"/>
            </p:cNvSpPr>
            <p:nvPr/>
          </p:nvSpPr>
          <p:spPr bwMode="auto">
            <a:xfrm flipV="1">
              <a:off x="1689" y="1813"/>
              <a:ext cx="0" cy="24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833" name="Group 67"/>
            <p:cNvGrpSpPr/>
            <p:nvPr/>
          </p:nvGrpSpPr>
          <p:grpSpPr bwMode="auto">
            <a:xfrm>
              <a:off x="750" y="1722"/>
              <a:ext cx="840" cy="496"/>
              <a:chOff x="390" y="1746"/>
              <a:chExt cx="840" cy="496"/>
            </a:xfrm>
          </p:grpSpPr>
          <p:graphicFrame>
            <p:nvGraphicFramePr>
              <p:cNvPr id="28834" name="Object 68"/>
              <p:cNvGraphicFramePr/>
              <p:nvPr/>
            </p:nvGraphicFramePr>
            <p:xfrm>
              <a:off x="390" y="1746"/>
              <a:ext cx="840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19" name="公式" r:id="rId31" imgW="1333500" imgH="787400" progId="Equation.3">
                      <p:embed/>
                    </p:oleObj>
                  </mc:Choice>
                  <mc:Fallback>
                    <p:oleObj name="公式" r:id="rId31" imgW="1333500" imgH="787400" progId="Equation.3">
                      <p:embed/>
                      <p:pic>
                        <p:nvPicPr>
                          <p:cNvPr id="0" name="图片 6615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1746"/>
                            <a:ext cx="840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35" name="Object 69"/>
              <p:cNvGraphicFramePr/>
              <p:nvPr/>
            </p:nvGraphicFramePr>
            <p:xfrm>
              <a:off x="796" y="1996"/>
              <a:ext cx="3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0" name="公式" r:id="rId33" imgW="609600" imgH="292100" progId="Equation.3">
                      <p:embed/>
                    </p:oleObj>
                  </mc:Choice>
                  <mc:Fallback>
                    <p:oleObj name="公式" r:id="rId33" imgW="609600" imgH="292100" progId="Equation.3">
                      <p:embed/>
                      <p:pic>
                        <p:nvPicPr>
                          <p:cNvPr id="0" name="图片 6615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6" y="1996"/>
                            <a:ext cx="3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36" name="Object 70"/>
              <p:cNvGraphicFramePr/>
              <p:nvPr/>
            </p:nvGraphicFramePr>
            <p:xfrm>
              <a:off x="930" y="1826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1" name="公式" r:id="rId35" imgW="177800" imgH="215900" progId="Equation.3">
                      <p:embed/>
                    </p:oleObj>
                  </mc:Choice>
                  <mc:Fallback>
                    <p:oleObj name="公式" r:id="rId35" imgW="177800" imgH="215900" progId="Equation.3">
                      <p:embed/>
                      <p:pic>
                        <p:nvPicPr>
                          <p:cNvPr id="0" name="图片 6615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826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4883" name="Group 227"/>
          <p:cNvGrpSpPr/>
          <p:nvPr/>
        </p:nvGrpSpPr>
        <p:grpSpPr bwMode="auto">
          <a:xfrm>
            <a:off x="1550988" y="5376863"/>
            <a:ext cx="2249487" cy="1008062"/>
            <a:chOff x="977" y="3387"/>
            <a:chExt cx="1417" cy="635"/>
          </a:xfrm>
        </p:grpSpPr>
        <p:grpSp>
          <p:nvGrpSpPr>
            <p:cNvPr id="28818" name="Group 2"/>
            <p:cNvGrpSpPr/>
            <p:nvPr/>
          </p:nvGrpSpPr>
          <p:grpSpPr bwMode="auto">
            <a:xfrm rot="-5400000">
              <a:off x="1606" y="3140"/>
              <a:ext cx="160" cy="1417"/>
              <a:chOff x="2275" y="2861"/>
              <a:chExt cx="160" cy="1195"/>
            </a:xfrm>
          </p:grpSpPr>
          <p:grpSp>
            <p:nvGrpSpPr>
              <p:cNvPr id="28827" name="Group 3"/>
              <p:cNvGrpSpPr/>
              <p:nvPr/>
            </p:nvGrpSpPr>
            <p:grpSpPr bwMode="auto">
              <a:xfrm rot="-5400000">
                <a:off x="1757" y="3379"/>
                <a:ext cx="1195" cy="159"/>
                <a:chOff x="480" y="2610"/>
                <a:chExt cx="2400" cy="342"/>
              </a:xfrm>
            </p:grpSpPr>
            <p:sp>
              <p:nvSpPr>
                <p:cNvPr id="454660" name="Rectangle 4"/>
                <p:cNvSpPr>
                  <a:spLocks noChangeArrowheads="1"/>
                </p:cNvSpPr>
                <p:nvPr/>
              </p:nvSpPr>
              <p:spPr bwMode="auto">
                <a:xfrm>
                  <a:off x="481" y="2611"/>
                  <a:ext cx="1201" cy="3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4661" name="Rectangle 5"/>
                <p:cNvSpPr>
                  <a:spLocks noChangeArrowheads="1"/>
                </p:cNvSpPr>
                <p:nvPr/>
              </p:nvSpPr>
              <p:spPr bwMode="auto">
                <a:xfrm rot="10800000">
                  <a:off x="1682" y="2613"/>
                  <a:ext cx="1199" cy="3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54662" name="Line 6"/>
              <p:cNvSpPr>
                <a:spLocks noChangeShapeType="1"/>
              </p:cNvSpPr>
              <p:nvPr/>
            </p:nvSpPr>
            <p:spPr bwMode="auto">
              <a:xfrm rot="5400000" flipH="1" flipV="1">
                <a:off x="2219" y="3679"/>
                <a:ext cx="433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663" name="Line 7"/>
              <p:cNvSpPr>
                <a:spLocks noChangeShapeType="1"/>
              </p:cNvSpPr>
              <p:nvPr/>
            </p:nvSpPr>
            <p:spPr bwMode="auto">
              <a:xfrm rot="5400000" flipH="1" flipV="1">
                <a:off x="2218" y="3240"/>
                <a:ext cx="434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8819" name="Line 21"/>
            <p:cNvSpPr>
              <a:spLocks noChangeShapeType="1"/>
            </p:cNvSpPr>
            <p:nvPr/>
          </p:nvSpPr>
          <p:spPr bwMode="auto">
            <a:xfrm>
              <a:off x="1691" y="3387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0" name="Line 24"/>
            <p:cNvSpPr>
              <a:spLocks noChangeShapeType="1"/>
            </p:cNvSpPr>
            <p:nvPr/>
          </p:nvSpPr>
          <p:spPr bwMode="auto">
            <a:xfrm flipV="1">
              <a:off x="1048" y="392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821" name="Group 62"/>
            <p:cNvGrpSpPr/>
            <p:nvPr/>
          </p:nvGrpSpPr>
          <p:grpSpPr bwMode="auto">
            <a:xfrm>
              <a:off x="1724" y="3470"/>
              <a:ext cx="215" cy="274"/>
              <a:chOff x="1592" y="3308"/>
              <a:chExt cx="215" cy="274"/>
            </a:xfrm>
          </p:grpSpPr>
          <p:graphicFrame>
            <p:nvGraphicFramePr>
              <p:cNvPr id="28823" name="Object 63"/>
              <p:cNvGraphicFramePr>
                <a:graphicFrameLocks noChangeAspect="1"/>
              </p:cNvGraphicFramePr>
              <p:nvPr/>
            </p:nvGraphicFramePr>
            <p:xfrm>
              <a:off x="1629" y="3308"/>
              <a:ext cx="7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2" name="公式" r:id="rId37" imgW="165100" imgH="266065" progId="Equation.3">
                      <p:embed/>
                    </p:oleObj>
                  </mc:Choice>
                  <mc:Fallback>
                    <p:oleObj name="公式" r:id="rId37" imgW="165100" imgH="266065" progId="Equation.3">
                      <p:embed/>
                      <p:pic>
                        <p:nvPicPr>
                          <p:cNvPr id="0" name="图片 6615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9" y="3308"/>
                            <a:ext cx="78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4" name="Object 64"/>
              <p:cNvGraphicFramePr>
                <a:graphicFrameLocks noChangeAspect="1"/>
              </p:cNvGraphicFramePr>
              <p:nvPr/>
            </p:nvGraphicFramePr>
            <p:xfrm>
              <a:off x="1621" y="3456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3" name="公式" r:id="rId39" imgW="190500" imgH="266700" progId="Equation.3">
                      <p:embed/>
                    </p:oleObj>
                  </mc:Choice>
                  <mc:Fallback>
                    <p:oleObj name="公式" r:id="rId39" imgW="190500" imgH="266700" progId="Equation.3">
                      <p:embed/>
                      <p:pic>
                        <p:nvPicPr>
                          <p:cNvPr id="0" name="图片 6615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1" y="3456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721" name="Line 65"/>
              <p:cNvSpPr>
                <a:spLocks noChangeShapeType="1"/>
              </p:cNvSpPr>
              <p:nvPr/>
            </p:nvSpPr>
            <p:spPr bwMode="auto">
              <a:xfrm>
                <a:off x="1592" y="345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8826" name="Object 66"/>
              <p:cNvGraphicFramePr>
                <a:graphicFrameLocks noChangeAspect="1"/>
              </p:cNvGraphicFramePr>
              <p:nvPr/>
            </p:nvGraphicFramePr>
            <p:xfrm>
              <a:off x="1741" y="3381"/>
              <a:ext cx="66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24" name="公式" r:id="rId41" imgW="139700" imgH="279400" progId="Equation.3">
                      <p:embed/>
                    </p:oleObj>
                  </mc:Choice>
                  <mc:Fallback>
                    <p:oleObj name="公式" r:id="rId41" imgW="139700" imgH="279400" progId="Equation.3">
                      <p:embed/>
                      <p:pic>
                        <p:nvPicPr>
                          <p:cNvPr id="0" name="图片 6615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1" y="3381"/>
                            <a:ext cx="66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822" name="Object 91"/>
            <p:cNvGraphicFramePr>
              <a:graphicFrameLocks noChangeAspect="1"/>
            </p:cNvGraphicFramePr>
            <p:nvPr/>
          </p:nvGraphicFramePr>
          <p:xfrm>
            <a:off x="2076" y="3396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5" name="公式" r:id="rId43" imgW="520700" imgH="368300" progId="Equation.3">
                    <p:embed/>
                  </p:oleObj>
                </mc:Choice>
                <mc:Fallback>
                  <p:oleObj name="公式" r:id="rId43" imgW="520700" imgH="368300" progId="Equation.3">
                    <p:embed/>
                    <p:pic>
                      <p:nvPicPr>
                        <p:cNvPr id="0" name="图片 661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396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5" name="Group 139"/>
          <p:cNvGrpSpPr/>
          <p:nvPr/>
        </p:nvGrpSpPr>
        <p:grpSpPr bwMode="auto">
          <a:xfrm>
            <a:off x="6229350" y="1633538"/>
            <a:ext cx="2016125" cy="1160462"/>
            <a:chOff x="3924" y="999"/>
            <a:chExt cx="1270" cy="731"/>
          </a:xfrm>
        </p:grpSpPr>
        <p:sp>
          <p:nvSpPr>
            <p:cNvPr id="454674" name="Oval 18"/>
            <p:cNvSpPr>
              <a:spLocks noChangeAspect="1" noChangeArrowheads="1"/>
            </p:cNvSpPr>
            <p:nvPr/>
          </p:nvSpPr>
          <p:spPr bwMode="auto">
            <a:xfrm>
              <a:off x="4374" y="1194"/>
              <a:ext cx="372" cy="3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13" name="Line 23"/>
            <p:cNvSpPr>
              <a:spLocks noChangeShapeType="1"/>
            </p:cNvSpPr>
            <p:nvPr/>
          </p:nvSpPr>
          <p:spPr bwMode="auto">
            <a:xfrm flipV="1">
              <a:off x="3924" y="138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4" name="Line 34"/>
            <p:cNvSpPr>
              <a:spLocks noChangeShapeType="1"/>
            </p:cNvSpPr>
            <p:nvPr/>
          </p:nvSpPr>
          <p:spPr bwMode="auto">
            <a:xfrm>
              <a:off x="4565" y="999"/>
              <a:ext cx="0" cy="7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15" name="Object 87"/>
            <p:cNvGraphicFramePr>
              <a:graphicFrameLocks noChangeAspect="1"/>
            </p:cNvGraphicFramePr>
            <p:nvPr/>
          </p:nvGraphicFramePr>
          <p:xfrm>
            <a:off x="4766" y="1402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6" name="公式" r:id="rId45" imgW="165100" imgH="266065" progId="Equation.3">
                    <p:embed/>
                  </p:oleObj>
                </mc:Choice>
                <mc:Fallback>
                  <p:oleObj name="公式" r:id="rId45" imgW="165100" imgH="266065" progId="Equation.3">
                    <p:embed/>
                    <p:pic>
                      <p:nvPicPr>
                        <p:cNvPr id="0" name="图片 661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02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16" name="Object 88"/>
            <p:cNvGraphicFramePr>
              <a:graphicFrameLocks noChangeAspect="1"/>
            </p:cNvGraphicFramePr>
            <p:nvPr/>
          </p:nvGraphicFramePr>
          <p:xfrm>
            <a:off x="4181" y="1406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7" name="公式" r:id="rId47" imgW="355600" imgH="342900" progId="Equation.3">
                    <p:embed/>
                  </p:oleObj>
                </mc:Choice>
                <mc:Fallback>
                  <p:oleObj name="公式" r:id="rId47" imgW="355600" imgH="342900" progId="Equation.3">
                    <p:embed/>
                    <p:pic>
                      <p:nvPicPr>
                        <p:cNvPr id="0" name="图片 661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406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17" name="Object 92"/>
            <p:cNvGraphicFramePr>
              <a:graphicFrameLocks noChangeAspect="1"/>
            </p:cNvGraphicFramePr>
            <p:nvPr/>
          </p:nvGraphicFramePr>
          <p:xfrm>
            <a:off x="4910" y="1025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8" name="公式" r:id="rId49" imgW="469900" imgH="342900" progId="Equation.3">
                    <p:embed/>
                  </p:oleObj>
                </mc:Choice>
                <mc:Fallback>
                  <p:oleObj name="公式" r:id="rId49" imgW="469900" imgH="342900" progId="Equation.3">
                    <p:embed/>
                    <p:pic>
                      <p:nvPicPr>
                        <p:cNvPr id="0" name="图片 661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1025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1" name="Group 135"/>
          <p:cNvGrpSpPr/>
          <p:nvPr/>
        </p:nvGrpSpPr>
        <p:grpSpPr bwMode="auto">
          <a:xfrm>
            <a:off x="6110288" y="5383213"/>
            <a:ext cx="2249487" cy="1008062"/>
            <a:chOff x="3849" y="3403"/>
            <a:chExt cx="1417" cy="635"/>
          </a:xfrm>
        </p:grpSpPr>
        <p:grpSp>
          <p:nvGrpSpPr>
            <p:cNvPr id="28803" name="Group 50"/>
            <p:cNvGrpSpPr/>
            <p:nvPr/>
          </p:nvGrpSpPr>
          <p:grpSpPr bwMode="auto">
            <a:xfrm rot="10800000">
              <a:off x="3849" y="3626"/>
              <a:ext cx="1417" cy="317"/>
              <a:chOff x="480" y="2610"/>
              <a:chExt cx="2400" cy="342"/>
            </a:xfrm>
          </p:grpSpPr>
          <p:sp>
            <p:nvSpPr>
              <p:cNvPr id="454707" name="Rectangle 51"/>
              <p:cNvSpPr>
                <a:spLocks noChangeArrowheads="1"/>
              </p:cNvSpPr>
              <p:nvPr/>
            </p:nvSpPr>
            <p:spPr bwMode="auto">
              <a:xfrm>
                <a:off x="482" y="2611"/>
                <a:ext cx="1201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708" name="Rectangle 52"/>
              <p:cNvSpPr>
                <a:spLocks noChangeArrowheads="1"/>
              </p:cNvSpPr>
              <p:nvPr/>
            </p:nvSpPr>
            <p:spPr bwMode="auto">
              <a:xfrm rot="10800000">
                <a:off x="1681" y="2611"/>
                <a:ext cx="1199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4709" name="Line 53"/>
            <p:cNvSpPr>
              <a:spLocks noChangeShapeType="1"/>
            </p:cNvSpPr>
            <p:nvPr/>
          </p:nvSpPr>
          <p:spPr bwMode="auto">
            <a:xfrm flipH="1" flipV="1">
              <a:off x="4562" y="3629"/>
              <a:ext cx="51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10" name="Line 54"/>
            <p:cNvSpPr>
              <a:spLocks noChangeShapeType="1"/>
            </p:cNvSpPr>
            <p:nvPr/>
          </p:nvSpPr>
          <p:spPr bwMode="auto">
            <a:xfrm flipH="1" flipV="1">
              <a:off x="4043" y="3629"/>
              <a:ext cx="515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806" name="Line 55"/>
            <p:cNvSpPr>
              <a:spLocks noChangeShapeType="1"/>
            </p:cNvSpPr>
            <p:nvPr/>
          </p:nvSpPr>
          <p:spPr bwMode="auto">
            <a:xfrm>
              <a:off x="4563" y="3403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7" name="Line 56"/>
            <p:cNvSpPr>
              <a:spLocks noChangeShapeType="1"/>
            </p:cNvSpPr>
            <p:nvPr/>
          </p:nvSpPr>
          <p:spPr bwMode="auto">
            <a:xfrm flipV="1">
              <a:off x="3926" y="394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08" name="Object 61"/>
            <p:cNvGraphicFramePr>
              <a:graphicFrameLocks noChangeAspect="1"/>
            </p:cNvGraphicFramePr>
            <p:nvPr/>
          </p:nvGraphicFramePr>
          <p:xfrm>
            <a:off x="4588" y="3474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29" name="公式" r:id="rId51" imgW="330200" imgH="342900" progId="Equation.3">
                    <p:embed/>
                  </p:oleObj>
                </mc:Choice>
                <mc:Fallback>
                  <p:oleObj name="公式" r:id="rId51" imgW="330200" imgH="342900" progId="Equation.3">
                    <p:embed/>
                    <p:pic>
                      <p:nvPicPr>
                        <p:cNvPr id="0" name="图片 661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474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09" name="Object 93"/>
            <p:cNvGraphicFramePr>
              <a:graphicFrameLocks noChangeAspect="1"/>
            </p:cNvGraphicFramePr>
            <p:nvPr/>
          </p:nvGraphicFramePr>
          <p:xfrm>
            <a:off x="4950" y="3409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30" name="公式" r:id="rId53" imgW="520700" imgH="381000" progId="Equation.3">
                    <p:embed/>
                  </p:oleObj>
                </mc:Choice>
                <mc:Fallback>
                  <p:oleObj name="公式" r:id="rId53" imgW="520700" imgH="381000" progId="Equation.3">
                    <p:embed/>
                    <p:pic>
                      <p:nvPicPr>
                        <p:cNvPr id="0" name="图片 661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409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93" name="Group 137"/>
          <p:cNvGrpSpPr/>
          <p:nvPr/>
        </p:nvGrpSpPr>
        <p:grpSpPr bwMode="auto">
          <a:xfrm>
            <a:off x="6021388" y="3449638"/>
            <a:ext cx="2441575" cy="1255712"/>
            <a:chOff x="3793" y="2155"/>
            <a:chExt cx="1538" cy="791"/>
          </a:xfrm>
        </p:grpSpPr>
        <p:grpSp>
          <p:nvGrpSpPr>
            <p:cNvPr id="28796" name="Group 15"/>
            <p:cNvGrpSpPr/>
            <p:nvPr/>
          </p:nvGrpSpPr>
          <p:grpSpPr bwMode="auto">
            <a:xfrm>
              <a:off x="3793" y="2268"/>
              <a:ext cx="1538" cy="510"/>
              <a:chOff x="795" y="1052"/>
              <a:chExt cx="1538" cy="588"/>
            </a:xfrm>
          </p:grpSpPr>
          <p:sp>
            <p:nvSpPr>
              <p:cNvPr id="45467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673" name="Rectangle 1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8797" name="Line 22"/>
            <p:cNvSpPr>
              <a:spLocks noChangeShapeType="1"/>
            </p:cNvSpPr>
            <p:nvPr/>
          </p:nvSpPr>
          <p:spPr bwMode="auto">
            <a:xfrm flipH="1">
              <a:off x="4563" y="2155"/>
              <a:ext cx="0" cy="7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8" name="Line 26"/>
            <p:cNvSpPr>
              <a:spLocks noChangeShapeType="1"/>
            </p:cNvSpPr>
            <p:nvPr/>
          </p:nvSpPr>
          <p:spPr bwMode="auto">
            <a:xfrm flipV="1">
              <a:off x="4011" y="2776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9" name="Line 27"/>
            <p:cNvSpPr>
              <a:spLocks noChangeShapeType="1"/>
            </p:cNvSpPr>
            <p:nvPr/>
          </p:nvSpPr>
          <p:spPr bwMode="auto">
            <a:xfrm flipV="1">
              <a:off x="3926" y="277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00" name="Object 94"/>
            <p:cNvGraphicFramePr>
              <a:graphicFrameLocks noChangeAspect="1"/>
            </p:cNvGraphicFramePr>
            <p:nvPr/>
          </p:nvGraphicFramePr>
          <p:xfrm>
            <a:off x="4856" y="2298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31" name="公式" r:id="rId55" imgW="520700" imgH="368300" progId="Equation.3">
                    <p:embed/>
                  </p:oleObj>
                </mc:Choice>
                <mc:Fallback>
                  <p:oleObj name="公式" r:id="rId55" imgW="520700" imgH="368300" progId="Equation.3">
                    <p:embed/>
                    <p:pic>
                      <p:nvPicPr>
                        <p:cNvPr id="0" name="图片 661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298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79" name="Group 223"/>
          <p:cNvGrpSpPr/>
          <p:nvPr/>
        </p:nvGrpSpPr>
        <p:grpSpPr bwMode="auto">
          <a:xfrm>
            <a:off x="2935288" y="3548063"/>
            <a:ext cx="109537" cy="1185862"/>
            <a:chOff x="1849" y="2235"/>
            <a:chExt cx="69" cy="747"/>
          </a:xfrm>
        </p:grpSpPr>
        <p:grpSp>
          <p:nvGrpSpPr>
            <p:cNvPr id="28790" name="Group 222"/>
            <p:cNvGrpSpPr/>
            <p:nvPr/>
          </p:nvGrpSpPr>
          <p:grpSpPr bwMode="auto">
            <a:xfrm>
              <a:off x="1849" y="2235"/>
              <a:ext cx="0" cy="747"/>
              <a:chOff x="1849" y="2235"/>
              <a:chExt cx="0" cy="747"/>
            </a:xfrm>
          </p:grpSpPr>
          <p:sp>
            <p:nvSpPr>
              <p:cNvPr id="454668" name="Line 12"/>
              <p:cNvSpPr>
                <a:spLocks noChangeShapeType="1"/>
              </p:cNvSpPr>
              <p:nvPr/>
            </p:nvSpPr>
            <p:spPr bwMode="auto">
              <a:xfrm rot="5400000" flipH="1" flipV="1">
                <a:off x="1661" y="2795"/>
                <a:ext cx="374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669" name="Line 13"/>
              <p:cNvSpPr>
                <a:spLocks noChangeShapeType="1"/>
              </p:cNvSpPr>
              <p:nvPr/>
            </p:nvSpPr>
            <p:spPr bwMode="auto">
              <a:xfrm rot="5400000" flipH="1" flipV="1">
                <a:off x="1661" y="2422"/>
                <a:ext cx="374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791" name="Group 102"/>
            <p:cNvGrpSpPr>
              <a:grpSpLocks noChangeAspect="1"/>
            </p:cNvGrpSpPr>
            <p:nvPr/>
          </p:nvGrpSpPr>
          <p:grpSpPr bwMode="auto">
            <a:xfrm>
              <a:off x="1850" y="2440"/>
              <a:ext cx="68" cy="68"/>
              <a:chOff x="418" y="2172"/>
              <a:chExt cx="91" cy="91"/>
            </a:xfrm>
          </p:grpSpPr>
          <p:sp>
            <p:nvSpPr>
              <p:cNvPr id="454759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760" name="Line 104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3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28710" name="Picture 19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70588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877" name="Group 221"/>
          <p:cNvGrpSpPr/>
          <p:nvPr/>
        </p:nvGrpSpPr>
        <p:grpSpPr bwMode="auto">
          <a:xfrm>
            <a:off x="534988" y="552450"/>
            <a:ext cx="8613775" cy="981075"/>
            <a:chOff x="337" y="348"/>
            <a:chExt cx="5426" cy="618"/>
          </a:xfrm>
        </p:grpSpPr>
        <p:sp>
          <p:nvSpPr>
            <p:cNvPr id="454852" name="Rectangle 196"/>
            <p:cNvSpPr>
              <a:spLocks noChangeArrowheads="1"/>
            </p:cNvSpPr>
            <p:nvPr/>
          </p:nvSpPr>
          <p:spPr bwMode="auto">
            <a:xfrm>
              <a:off x="337" y="34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54853" name="Rectangle 197"/>
            <p:cNvSpPr>
              <a:spLocks noChangeArrowheads="1"/>
            </p:cNvSpPr>
            <p:nvPr/>
          </p:nvSpPr>
          <p:spPr bwMode="auto">
            <a:xfrm>
              <a:off x="660" y="678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为单位圆域。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4854" name="Rectangle 198"/>
            <p:cNvSpPr>
              <a:spLocks noChangeArrowheads="1"/>
            </p:cNvSpPr>
            <p:nvPr/>
          </p:nvSpPr>
          <p:spPr bwMode="auto">
            <a:xfrm>
              <a:off x="660" y="348"/>
              <a:ext cx="51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设区域</a:t>
              </a:r>
              <a:r>
                <a:rPr kumimoji="0" lang="en-US" altLang="zh-CN">
                  <a:solidFill>
                    <a:schemeClr val="tx1"/>
                  </a:solidFill>
                </a:rPr>
                <a:t>                                               </a:t>
              </a:r>
              <a:r>
                <a:rPr kumimoji="0" lang="en-US" altLang="zh-CN" sz="1200">
                  <a:solidFill>
                    <a:schemeClr val="tx1"/>
                  </a:solidFill>
                </a:rPr>
                <a:t>    </a:t>
              </a:r>
              <a:r>
                <a:rPr kumimoji="0" lang="zh-CN" altLang="en-US">
                  <a:solidFill>
                    <a:schemeClr val="tx1"/>
                  </a:solidFill>
                </a:rPr>
                <a:t>求一共形映射将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 </a:t>
              </a:r>
              <a:r>
                <a:rPr kumimoji="0" lang="zh-CN" altLang="en-US">
                  <a:solidFill>
                    <a:schemeClr val="tx1"/>
                  </a:solidFill>
                </a:rPr>
                <a:t>映射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8789" name="Object 199"/>
            <p:cNvGraphicFramePr/>
            <p:nvPr/>
          </p:nvGraphicFramePr>
          <p:xfrm>
            <a:off x="1337" y="400"/>
            <a:ext cx="217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32" name="公式" r:id="rId57" imgW="3454400" imgH="342900" progId="Equation.3">
                    <p:embed/>
                  </p:oleObj>
                </mc:Choice>
                <mc:Fallback>
                  <p:oleObj name="公式" r:id="rId57" imgW="3454400" imgH="342900" progId="Equation.3">
                    <p:embed/>
                    <p:pic>
                      <p:nvPicPr>
                        <p:cNvPr id="0" name="图片 6615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400"/>
                          <a:ext cx="217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858" name="Group 202"/>
          <p:cNvGrpSpPr/>
          <p:nvPr/>
        </p:nvGrpSpPr>
        <p:grpSpPr bwMode="auto">
          <a:xfrm>
            <a:off x="3752850" y="2220913"/>
            <a:ext cx="2514600" cy="1512887"/>
            <a:chOff x="2364" y="1369"/>
            <a:chExt cx="1584" cy="953"/>
          </a:xfrm>
        </p:grpSpPr>
        <p:sp>
          <p:nvSpPr>
            <p:cNvPr id="28767" name="Line 32"/>
            <p:cNvSpPr>
              <a:spLocks noChangeShapeType="1"/>
            </p:cNvSpPr>
            <p:nvPr/>
          </p:nvSpPr>
          <p:spPr bwMode="auto">
            <a:xfrm rot="16200000" flipV="1">
              <a:off x="3149" y="813"/>
              <a:ext cx="0" cy="111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96" name="Rectangle 40"/>
            <p:cNvSpPr>
              <a:spLocks noChangeArrowheads="1"/>
            </p:cNvSpPr>
            <p:nvPr/>
          </p:nvSpPr>
          <p:spPr bwMode="auto">
            <a:xfrm>
              <a:off x="2364" y="1530"/>
              <a:ext cx="1584" cy="792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69" name="Group 201"/>
            <p:cNvGrpSpPr/>
            <p:nvPr/>
          </p:nvGrpSpPr>
          <p:grpSpPr bwMode="auto">
            <a:xfrm>
              <a:off x="2408" y="1538"/>
              <a:ext cx="1488" cy="784"/>
              <a:chOff x="2408" y="1538"/>
              <a:chExt cx="1488" cy="784"/>
            </a:xfrm>
          </p:grpSpPr>
          <p:grpSp>
            <p:nvGrpSpPr>
              <p:cNvPr id="28770" name="Group 200"/>
              <p:cNvGrpSpPr/>
              <p:nvPr/>
            </p:nvGrpSpPr>
            <p:grpSpPr bwMode="auto">
              <a:xfrm>
                <a:off x="2408" y="1622"/>
                <a:ext cx="1488" cy="646"/>
                <a:chOff x="2408" y="1622"/>
                <a:chExt cx="1488" cy="646"/>
              </a:xfrm>
            </p:grpSpPr>
            <p:graphicFrame>
              <p:nvGraphicFramePr>
                <p:cNvPr id="28779" name="Object 72"/>
                <p:cNvGraphicFramePr/>
                <p:nvPr/>
              </p:nvGraphicFramePr>
              <p:xfrm>
                <a:off x="2408" y="1682"/>
                <a:ext cx="1488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3" name="公式" r:id="rId59" imgW="2362200" imgH="787400" progId="Equation.3">
                        <p:embed/>
                      </p:oleObj>
                    </mc:Choice>
                    <mc:Fallback>
                      <p:oleObj name="公式" r:id="rId59" imgW="2362200" imgH="787400" progId="Equation.3">
                        <p:embed/>
                        <p:pic>
                          <p:nvPicPr>
                            <p:cNvPr id="0" name="图片 66153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8" y="1682"/>
                              <a:ext cx="1488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0" name="Object 77"/>
                <p:cNvGraphicFramePr/>
                <p:nvPr/>
              </p:nvGraphicFramePr>
              <p:xfrm>
                <a:off x="3584" y="1668"/>
                <a:ext cx="27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4" name="公式" r:id="rId61" imgW="431800" imgH="342900" progId="Equation.3">
                        <p:embed/>
                      </p:oleObj>
                    </mc:Choice>
                    <mc:Fallback>
                      <p:oleObj name="公式" r:id="rId61" imgW="431800" imgH="342900" progId="Equation.3">
                        <p:embed/>
                        <p:pic>
                          <p:nvPicPr>
                            <p:cNvPr id="0" name="图片 66153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4" y="1668"/>
                              <a:ext cx="272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1" name="Object 78"/>
                <p:cNvGraphicFramePr/>
                <p:nvPr/>
              </p:nvGraphicFramePr>
              <p:xfrm>
                <a:off x="2886" y="1622"/>
                <a:ext cx="656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5" name="公式" r:id="rId63" imgW="1040765" imgH="355600" progId="Equation.3">
                        <p:embed/>
                      </p:oleObj>
                    </mc:Choice>
                    <mc:Fallback>
                      <p:oleObj name="公式" r:id="rId63" imgW="1040765" imgH="355600" progId="Equation.3">
                        <p:embed/>
                        <p:pic>
                          <p:nvPicPr>
                            <p:cNvPr id="0" name="图片 66153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6" y="1622"/>
                              <a:ext cx="656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2" name="Object 79"/>
                <p:cNvGraphicFramePr/>
                <p:nvPr/>
              </p:nvGraphicFramePr>
              <p:xfrm>
                <a:off x="2786" y="1736"/>
                <a:ext cx="11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6" name="公式" r:id="rId65" imgW="177800" imgH="228600" progId="Equation.3">
                        <p:embed/>
                      </p:oleObj>
                    </mc:Choice>
                    <mc:Fallback>
                      <p:oleObj name="公式" r:id="rId65" imgW="177800" imgH="228600" progId="Equation.3">
                        <p:embed/>
                        <p:pic>
                          <p:nvPicPr>
                            <p:cNvPr id="0" name="图片 66153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" y="1736"/>
                              <a:ext cx="112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3" name="Object 84"/>
                <p:cNvGraphicFramePr/>
                <p:nvPr/>
              </p:nvGraphicFramePr>
              <p:xfrm>
                <a:off x="3588" y="2052"/>
                <a:ext cx="27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7" name="公式" r:id="rId67" imgW="431800" imgH="342900" progId="Equation.3">
                        <p:embed/>
                      </p:oleObj>
                    </mc:Choice>
                    <mc:Fallback>
                      <p:oleObj name="公式" r:id="rId67" imgW="431800" imgH="342900" progId="Equation.3">
                        <p:embed/>
                        <p:pic>
                          <p:nvPicPr>
                            <p:cNvPr id="0" name="图片 66153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8" y="2052"/>
                              <a:ext cx="272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4" name="Object 85"/>
                <p:cNvGraphicFramePr/>
                <p:nvPr/>
              </p:nvGraphicFramePr>
              <p:xfrm>
                <a:off x="2890" y="2006"/>
                <a:ext cx="656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8" name="公式" r:id="rId69" imgW="1040765" imgH="355600" progId="Equation.3">
                        <p:embed/>
                      </p:oleObj>
                    </mc:Choice>
                    <mc:Fallback>
                      <p:oleObj name="公式" r:id="rId69" imgW="1040765" imgH="355600" progId="Equation.3">
                        <p:embed/>
                        <p:pic>
                          <p:nvPicPr>
                            <p:cNvPr id="0" name="图片 66153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0" y="2006"/>
                              <a:ext cx="656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85" name="Object 86"/>
                <p:cNvGraphicFramePr/>
                <p:nvPr/>
              </p:nvGraphicFramePr>
              <p:xfrm>
                <a:off x="2790" y="2120"/>
                <a:ext cx="11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39" name="公式" r:id="rId71" imgW="177800" imgH="228600" progId="Equation.3">
                        <p:embed/>
                      </p:oleObj>
                    </mc:Choice>
                    <mc:Fallback>
                      <p:oleObj name="公式" r:id="rId71" imgW="177800" imgH="228600" progId="Equation.3">
                        <p:embed/>
                        <p:pic>
                          <p:nvPicPr>
                            <p:cNvPr id="0" name="图片 6615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90" y="2120"/>
                              <a:ext cx="112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71" name="Group 73"/>
              <p:cNvGrpSpPr/>
              <p:nvPr/>
            </p:nvGrpSpPr>
            <p:grpSpPr bwMode="auto">
              <a:xfrm>
                <a:off x="3144" y="1538"/>
                <a:ext cx="344" cy="400"/>
                <a:chOff x="3588" y="868"/>
                <a:chExt cx="344" cy="400"/>
              </a:xfrm>
            </p:grpSpPr>
            <p:graphicFrame>
              <p:nvGraphicFramePr>
                <p:cNvPr id="28776" name="Object 74"/>
                <p:cNvGraphicFramePr/>
                <p:nvPr/>
              </p:nvGraphicFramePr>
              <p:xfrm>
                <a:off x="3588" y="868"/>
                <a:ext cx="344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0" name="公式" r:id="rId73" imgW="546100" imgH="635000" progId="Equation.3">
                        <p:embed/>
                      </p:oleObj>
                    </mc:Choice>
                    <mc:Fallback>
                      <p:oleObj name="公式" r:id="rId73" imgW="546100" imgH="635000" progId="Equation.3">
                        <p:embed/>
                        <p:pic>
                          <p:nvPicPr>
                            <p:cNvPr id="0" name="图片 6615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8" y="868"/>
                              <a:ext cx="344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7" name="Object 75"/>
                <p:cNvGraphicFramePr/>
                <p:nvPr/>
              </p:nvGraphicFramePr>
              <p:xfrm>
                <a:off x="3636" y="1026"/>
                <a:ext cx="232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1" name="公式" r:id="rId75" imgW="368300" imgH="355600" progId="Equation.3">
                        <p:embed/>
                      </p:oleObj>
                    </mc:Choice>
                    <mc:Fallback>
                      <p:oleObj name="公式" r:id="rId75" imgW="368300" imgH="355600" progId="Equation.3">
                        <p:embed/>
                        <p:pic>
                          <p:nvPicPr>
                            <p:cNvPr id="0" name="图片 66154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6" y="1026"/>
                              <a:ext cx="232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8" name="Object 76"/>
                <p:cNvGraphicFramePr/>
                <p:nvPr/>
              </p:nvGraphicFramePr>
              <p:xfrm>
                <a:off x="3712" y="874"/>
                <a:ext cx="88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2" name="公式" r:id="rId77" imgW="139700" imgH="355600" progId="Equation.3">
                        <p:embed/>
                      </p:oleObj>
                    </mc:Choice>
                    <mc:Fallback>
                      <p:oleObj name="公式" r:id="rId77" imgW="139700" imgH="355600" progId="Equation.3">
                        <p:embed/>
                        <p:pic>
                          <p:nvPicPr>
                            <p:cNvPr id="0" name="图片 66154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2" y="874"/>
                              <a:ext cx="88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72" name="Group 80"/>
              <p:cNvGrpSpPr/>
              <p:nvPr/>
            </p:nvGrpSpPr>
            <p:grpSpPr bwMode="auto">
              <a:xfrm>
                <a:off x="3142" y="1922"/>
                <a:ext cx="344" cy="400"/>
                <a:chOff x="3588" y="868"/>
                <a:chExt cx="344" cy="400"/>
              </a:xfrm>
            </p:grpSpPr>
            <p:graphicFrame>
              <p:nvGraphicFramePr>
                <p:cNvPr id="28773" name="Object 81"/>
                <p:cNvGraphicFramePr/>
                <p:nvPr/>
              </p:nvGraphicFramePr>
              <p:xfrm>
                <a:off x="3588" y="868"/>
                <a:ext cx="344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3" name="公式" r:id="rId79" imgW="546100" imgH="635000" progId="Equation.3">
                        <p:embed/>
                      </p:oleObj>
                    </mc:Choice>
                    <mc:Fallback>
                      <p:oleObj name="公式" r:id="rId79" imgW="546100" imgH="635000" progId="Equation.3">
                        <p:embed/>
                        <p:pic>
                          <p:nvPicPr>
                            <p:cNvPr id="0" name="图片 66154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8" y="868"/>
                              <a:ext cx="344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4" name="Object 82"/>
                <p:cNvGraphicFramePr/>
                <p:nvPr/>
              </p:nvGraphicFramePr>
              <p:xfrm>
                <a:off x="3636" y="1026"/>
                <a:ext cx="232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4" name="公式" r:id="rId80" imgW="368300" imgH="355600" progId="Equation.3">
                        <p:embed/>
                      </p:oleObj>
                    </mc:Choice>
                    <mc:Fallback>
                      <p:oleObj name="公式" r:id="rId80" imgW="368300" imgH="355600" progId="Equation.3">
                        <p:embed/>
                        <p:pic>
                          <p:nvPicPr>
                            <p:cNvPr id="0" name="图片 66154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6" y="1026"/>
                              <a:ext cx="232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75" name="Object 83"/>
                <p:cNvGraphicFramePr/>
                <p:nvPr/>
              </p:nvGraphicFramePr>
              <p:xfrm>
                <a:off x="3712" y="874"/>
                <a:ext cx="88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1545" name="公式" r:id="rId81" imgW="139700" imgH="355600" progId="Equation.3">
                        <p:embed/>
                      </p:oleObj>
                    </mc:Choice>
                    <mc:Fallback>
                      <p:oleObj name="公式" r:id="rId81" imgW="139700" imgH="355600" progId="Equation.3">
                        <p:embed/>
                        <p:pic>
                          <p:nvPicPr>
                            <p:cNvPr id="0" name="图片 66154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2" y="874"/>
                              <a:ext cx="88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454859" name="Group 203"/>
          <p:cNvGrpSpPr/>
          <p:nvPr/>
        </p:nvGrpSpPr>
        <p:grpSpPr bwMode="auto">
          <a:xfrm>
            <a:off x="2903539" y="1120783"/>
            <a:ext cx="1374776" cy="338138"/>
            <a:chOff x="1319" y="3310"/>
            <a:chExt cx="866" cy="213"/>
          </a:xfrm>
        </p:grpSpPr>
        <p:sp>
          <p:nvSpPr>
            <p:cNvPr id="454860" name="Rectangle 204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861" name="Rectangle 205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139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6.16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54870" name="Line 214"/>
          <p:cNvSpPr>
            <a:spLocks noChangeShapeType="1"/>
          </p:cNvSpPr>
          <p:nvPr/>
        </p:nvSpPr>
        <p:spPr bwMode="auto">
          <a:xfrm flipV="1">
            <a:off x="2260600" y="3983038"/>
            <a:ext cx="1079500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876" name="Group 220"/>
          <p:cNvGrpSpPr/>
          <p:nvPr/>
        </p:nvGrpSpPr>
        <p:grpSpPr bwMode="auto">
          <a:xfrm>
            <a:off x="1666875" y="1636713"/>
            <a:ext cx="2032000" cy="1160462"/>
            <a:chOff x="1050" y="1031"/>
            <a:chExt cx="1280" cy="731"/>
          </a:xfrm>
        </p:grpSpPr>
        <p:sp>
          <p:nvSpPr>
            <p:cNvPr id="454670" name="Oval 14"/>
            <p:cNvSpPr>
              <a:spLocks noChangeAspect="1" noChangeArrowheads="1"/>
            </p:cNvSpPr>
            <p:nvPr/>
          </p:nvSpPr>
          <p:spPr bwMode="auto">
            <a:xfrm>
              <a:off x="1432" y="1144"/>
              <a:ext cx="512" cy="512"/>
            </a:xfrm>
            <a:prstGeom prst="ellipse">
              <a:avLst/>
            </a:pr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56" name="Object 33"/>
            <p:cNvGraphicFramePr>
              <a:graphicFrameLocks noChangeAspect="1"/>
            </p:cNvGraphicFramePr>
            <p:nvPr/>
          </p:nvGraphicFramePr>
          <p:xfrm>
            <a:off x="1961" y="1422"/>
            <a:ext cx="8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6" name="公式" r:id="rId82" imgW="190500" imgH="266700" progId="Equation.3">
                    <p:embed/>
                  </p:oleObj>
                </mc:Choice>
                <mc:Fallback>
                  <p:oleObj name="公式" r:id="rId82" imgW="190500" imgH="266700" progId="Equation.3">
                    <p:embed/>
                    <p:pic>
                      <p:nvPicPr>
                        <p:cNvPr id="0" name="图片 661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1422"/>
                          <a:ext cx="8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57" name="Line 35"/>
            <p:cNvSpPr>
              <a:spLocks noChangeShapeType="1"/>
            </p:cNvSpPr>
            <p:nvPr/>
          </p:nvSpPr>
          <p:spPr bwMode="auto">
            <a:xfrm>
              <a:off x="1690" y="1031"/>
              <a:ext cx="0" cy="7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01" name="Oval 45"/>
            <p:cNvSpPr>
              <a:spLocks noChangeAspect="1" noChangeArrowheads="1"/>
            </p:cNvSpPr>
            <p:nvPr/>
          </p:nvSpPr>
          <p:spPr bwMode="auto">
            <a:xfrm>
              <a:off x="1691" y="1276"/>
              <a:ext cx="254" cy="25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59" name="Line 46"/>
            <p:cNvSpPr>
              <a:spLocks noChangeShapeType="1"/>
            </p:cNvSpPr>
            <p:nvPr/>
          </p:nvSpPr>
          <p:spPr bwMode="auto">
            <a:xfrm flipV="1">
              <a:off x="1050" y="140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60" name="Object 47"/>
            <p:cNvGraphicFramePr>
              <a:graphicFrameLocks noChangeAspect="1"/>
            </p:cNvGraphicFramePr>
            <p:nvPr/>
          </p:nvGraphicFramePr>
          <p:xfrm>
            <a:off x="1216" y="1426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7" name="公式" r:id="rId84" imgW="393700" imgH="342900" progId="Equation.3">
                    <p:embed/>
                  </p:oleObj>
                </mc:Choice>
                <mc:Fallback>
                  <p:oleObj name="公式" r:id="rId84" imgW="393700" imgH="342900" progId="Equation.3">
                    <p:embed/>
                    <p:pic>
                      <p:nvPicPr>
                        <p:cNvPr id="0" name="图片 66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1426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1" name="Object 89"/>
            <p:cNvGraphicFramePr>
              <a:graphicFrameLocks noChangeAspect="1"/>
            </p:cNvGraphicFramePr>
            <p:nvPr/>
          </p:nvGraphicFramePr>
          <p:xfrm>
            <a:off x="2146" y="1038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8" name="公式" r:id="rId86" imgW="393700" imgH="342900" progId="Equation.3">
                    <p:embed/>
                  </p:oleObj>
                </mc:Choice>
                <mc:Fallback>
                  <p:oleObj name="公式" r:id="rId86" imgW="393700" imgH="342900" progId="Equation.3">
                    <p:embed/>
                    <p:pic>
                      <p:nvPicPr>
                        <p:cNvPr id="0" name="图片 661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1038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2" name="Object 117"/>
            <p:cNvGraphicFramePr>
              <a:graphicFrameLocks noChangeAspect="1"/>
            </p:cNvGraphicFramePr>
            <p:nvPr/>
          </p:nvGraphicFramePr>
          <p:xfrm>
            <a:off x="1591" y="1419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49" name="公式" r:id="rId88" imgW="190500" imgH="279400" progId="Equation.3">
                    <p:embed/>
                  </p:oleObj>
                </mc:Choice>
                <mc:Fallback>
                  <p:oleObj name="公式" r:id="rId88" imgW="190500" imgH="279400" progId="Equation.3">
                    <p:embed/>
                    <p:pic>
                      <p:nvPicPr>
                        <p:cNvPr id="0" name="图片 661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1419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51" name="Oval 95"/>
            <p:cNvSpPr>
              <a:spLocks noChangeAspect="1" noChangeArrowheads="1"/>
            </p:cNvSpPr>
            <p:nvPr/>
          </p:nvSpPr>
          <p:spPr bwMode="auto">
            <a:xfrm>
              <a:off x="1692" y="1276"/>
              <a:ext cx="254" cy="254"/>
            </a:xfrm>
            <a:prstGeom prst="ellips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05" name="Oval 49"/>
            <p:cNvSpPr>
              <a:spLocks noChangeAspect="1" noChangeArrowheads="1"/>
            </p:cNvSpPr>
            <p:nvPr/>
          </p:nvSpPr>
          <p:spPr bwMode="auto">
            <a:xfrm>
              <a:off x="1812" y="1396"/>
              <a:ext cx="23" cy="2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74" name="Group 218"/>
          <p:cNvGrpSpPr/>
          <p:nvPr/>
        </p:nvGrpSpPr>
        <p:grpSpPr bwMode="auto">
          <a:xfrm>
            <a:off x="2860675" y="1804988"/>
            <a:ext cx="369888" cy="249237"/>
            <a:chOff x="1802" y="1137"/>
            <a:chExt cx="233" cy="157"/>
          </a:xfrm>
        </p:grpSpPr>
        <p:graphicFrame>
          <p:nvGraphicFramePr>
            <p:cNvPr id="28753" name="Object 120"/>
            <p:cNvGraphicFramePr>
              <a:graphicFrameLocks noChangeAspect="1"/>
            </p:cNvGraphicFramePr>
            <p:nvPr/>
          </p:nvGraphicFramePr>
          <p:xfrm>
            <a:off x="1820" y="1137"/>
            <a:ext cx="21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0" name="公式" r:id="rId90" imgW="482600" imgH="342900" progId="Equation.3">
                    <p:embed/>
                  </p:oleObj>
                </mc:Choice>
                <mc:Fallback>
                  <p:oleObj name="公式" r:id="rId90" imgW="482600" imgH="342900" progId="Equation.3">
                    <p:embed/>
                    <p:pic>
                      <p:nvPicPr>
                        <p:cNvPr id="0" name="图片 661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1137"/>
                          <a:ext cx="21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66" name="Oval 110"/>
            <p:cNvSpPr>
              <a:spLocks noChangeAspect="1" noChangeArrowheads="1"/>
            </p:cNvSpPr>
            <p:nvPr/>
          </p:nvSpPr>
          <p:spPr bwMode="auto">
            <a:xfrm>
              <a:off x="1802" y="1260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72" name="Group 216"/>
          <p:cNvGrpSpPr/>
          <p:nvPr/>
        </p:nvGrpSpPr>
        <p:grpSpPr bwMode="auto">
          <a:xfrm>
            <a:off x="2263775" y="1938338"/>
            <a:ext cx="107950" cy="557212"/>
            <a:chOff x="1426" y="1221"/>
            <a:chExt cx="68" cy="351"/>
          </a:xfrm>
        </p:grpSpPr>
        <p:sp>
          <p:nvSpPr>
            <p:cNvPr id="454754" name="Line 98"/>
            <p:cNvSpPr>
              <a:spLocks noChangeShapeType="1"/>
            </p:cNvSpPr>
            <p:nvPr/>
          </p:nvSpPr>
          <p:spPr bwMode="auto">
            <a:xfrm flipH="1">
              <a:off x="1428" y="1221"/>
              <a:ext cx="0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50" name="Group 99"/>
            <p:cNvGrpSpPr>
              <a:grpSpLocks noChangeAspect="1"/>
            </p:cNvGrpSpPr>
            <p:nvPr/>
          </p:nvGrpSpPr>
          <p:grpSpPr bwMode="auto">
            <a:xfrm>
              <a:off x="1426" y="1341"/>
              <a:ext cx="68" cy="68"/>
              <a:chOff x="418" y="2172"/>
              <a:chExt cx="91" cy="91"/>
            </a:xfrm>
          </p:grpSpPr>
          <p:sp>
            <p:nvSpPr>
              <p:cNvPr id="454756" name="Line 100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4757" name="Line 101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54885" name="Group 229"/>
          <p:cNvGrpSpPr/>
          <p:nvPr/>
        </p:nvGrpSpPr>
        <p:grpSpPr bwMode="auto">
          <a:xfrm>
            <a:off x="1673225" y="3386138"/>
            <a:ext cx="2016125" cy="1398587"/>
            <a:chOff x="1054" y="2133"/>
            <a:chExt cx="1270" cy="881"/>
          </a:xfrm>
        </p:grpSpPr>
        <p:sp>
          <p:nvSpPr>
            <p:cNvPr id="28746" name="Line 20"/>
            <p:cNvSpPr>
              <a:spLocks noChangeShapeType="1"/>
            </p:cNvSpPr>
            <p:nvPr/>
          </p:nvSpPr>
          <p:spPr bwMode="auto">
            <a:xfrm flipV="1">
              <a:off x="1054" y="251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47" name="Object 90"/>
            <p:cNvGraphicFramePr>
              <a:graphicFrameLocks noChangeAspect="1"/>
            </p:cNvGraphicFramePr>
            <p:nvPr/>
          </p:nvGraphicFramePr>
          <p:xfrm>
            <a:off x="2031" y="2180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1" name="公式" r:id="rId92" imgW="508000" imgH="368300" progId="Equation.3">
                    <p:embed/>
                  </p:oleObj>
                </mc:Choice>
                <mc:Fallback>
                  <p:oleObj name="公式" r:id="rId92" imgW="508000" imgH="368300" progId="Equation.3">
                    <p:embed/>
                    <p:pic>
                      <p:nvPicPr>
                        <p:cNvPr id="0" name="图片 661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2180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8" name="Line 25"/>
            <p:cNvSpPr>
              <a:spLocks noChangeShapeType="1"/>
            </p:cNvSpPr>
            <p:nvPr/>
          </p:nvSpPr>
          <p:spPr bwMode="auto">
            <a:xfrm>
              <a:off x="1691" y="2133"/>
              <a:ext cx="0" cy="88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84" name="Group 228"/>
          <p:cNvGrpSpPr/>
          <p:nvPr/>
        </p:nvGrpSpPr>
        <p:grpSpPr bwMode="auto">
          <a:xfrm>
            <a:off x="2393950" y="3554413"/>
            <a:ext cx="319088" cy="1187450"/>
            <a:chOff x="1508" y="2239"/>
            <a:chExt cx="201" cy="748"/>
          </a:xfrm>
        </p:grpSpPr>
        <p:sp>
          <p:nvSpPr>
            <p:cNvPr id="454752" name="Line 96"/>
            <p:cNvSpPr>
              <a:spLocks noChangeShapeType="1"/>
            </p:cNvSpPr>
            <p:nvPr/>
          </p:nvSpPr>
          <p:spPr bwMode="auto">
            <a:xfrm rot="16200000" flipV="1">
              <a:off x="1321" y="2613"/>
              <a:ext cx="74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8740" name="Object 106"/>
            <p:cNvGraphicFramePr>
              <a:graphicFrameLocks noChangeAspect="1"/>
            </p:cNvGraphicFramePr>
            <p:nvPr/>
          </p:nvGraphicFramePr>
          <p:xfrm>
            <a:off x="1508" y="2614"/>
            <a:ext cx="147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2" name="公式" r:id="rId94" imgW="330200" imgH="342900" progId="Equation.3">
                    <p:embed/>
                  </p:oleObj>
                </mc:Choice>
                <mc:Fallback>
                  <p:oleObj name="公式" r:id="rId94" imgW="330200" imgH="342900" progId="Equation.3">
                    <p:embed/>
                    <p:pic>
                      <p:nvPicPr>
                        <p:cNvPr id="0" name="图片 661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" y="2614"/>
                          <a:ext cx="147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1" name="Object 111"/>
            <p:cNvGraphicFramePr>
              <a:graphicFrameLocks noChangeAspect="1"/>
            </p:cNvGraphicFramePr>
            <p:nvPr/>
          </p:nvGraphicFramePr>
          <p:xfrm>
            <a:off x="1593" y="2381"/>
            <a:ext cx="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3" name="公式" r:id="rId96" imgW="190500" imgH="279400" progId="Equation.3">
                    <p:embed/>
                  </p:oleObj>
                </mc:Choice>
                <mc:Fallback>
                  <p:oleObj name="公式" r:id="rId96" imgW="190500" imgH="279400" progId="Equation.3">
                    <p:embed/>
                    <p:pic>
                      <p:nvPicPr>
                        <p:cNvPr id="0" name="图片 661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" y="2381"/>
                          <a:ext cx="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2" name="Object 112"/>
            <p:cNvGraphicFramePr>
              <a:graphicFrameLocks noChangeAspect="1"/>
            </p:cNvGraphicFramePr>
            <p:nvPr/>
          </p:nvGraphicFramePr>
          <p:xfrm>
            <a:off x="1537" y="2886"/>
            <a:ext cx="12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4" name="公式" r:id="rId97" imgW="266700" imgH="190500" progId="Equation.3">
                    <p:embed/>
                  </p:oleObj>
                </mc:Choice>
                <mc:Fallback>
                  <p:oleObj name="公式" r:id="rId97" imgW="266700" imgH="190500" progId="Equation.3">
                    <p:embed/>
                    <p:pic>
                      <p:nvPicPr>
                        <p:cNvPr id="0" name="图片 661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2886"/>
                          <a:ext cx="12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74" name="Oval 118"/>
            <p:cNvSpPr>
              <a:spLocks noChangeAspect="1" noChangeArrowheads="1"/>
            </p:cNvSpPr>
            <p:nvPr/>
          </p:nvSpPr>
          <p:spPr bwMode="auto">
            <a:xfrm>
              <a:off x="1675" y="2650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75" name="Oval 119"/>
            <p:cNvSpPr>
              <a:spLocks noChangeAspect="1" noChangeArrowheads="1"/>
            </p:cNvSpPr>
            <p:nvPr/>
          </p:nvSpPr>
          <p:spPr bwMode="auto">
            <a:xfrm>
              <a:off x="1675" y="2912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4770" name="Oval 114"/>
            <p:cNvSpPr>
              <a:spLocks noChangeAspect="1" noChangeArrowheads="1"/>
            </p:cNvSpPr>
            <p:nvPr/>
          </p:nvSpPr>
          <p:spPr bwMode="auto">
            <a:xfrm>
              <a:off x="1675" y="2490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54869" name="Line 213"/>
          <p:cNvSpPr>
            <a:spLocks noChangeShapeType="1"/>
          </p:cNvSpPr>
          <p:nvPr/>
        </p:nvSpPr>
        <p:spPr bwMode="auto">
          <a:xfrm flipV="1">
            <a:off x="1882775" y="2233613"/>
            <a:ext cx="71913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54764" name="Oval 108"/>
          <p:cNvSpPr>
            <a:spLocks noChangeAspect="1" noChangeArrowheads="1"/>
          </p:cNvSpPr>
          <p:nvPr/>
        </p:nvSpPr>
        <p:spPr bwMode="auto">
          <a:xfrm>
            <a:off x="2655888" y="2205038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4765" name="Oval 109"/>
          <p:cNvSpPr>
            <a:spLocks noChangeAspect="1" noChangeArrowheads="1"/>
          </p:cNvSpPr>
          <p:nvPr/>
        </p:nvSpPr>
        <p:spPr bwMode="auto">
          <a:xfrm>
            <a:off x="3059113" y="2208213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4771" name="Oval 115"/>
          <p:cNvSpPr>
            <a:spLocks noChangeAspect="1" noChangeArrowheads="1"/>
          </p:cNvSpPr>
          <p:nvPr/>
        </p:nvSpPr>
        <p:spPr bwMode="auto">
          <a:xfrm>
            <a:off x="2254250" y="2211388"/>
            <a:ext cx="42863" cy="4286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4873" name="Group 217"/>
          <p:cNvGrpSpPr/>
          <p:nvPr/>
        </p:nvGrpSpPr>
        <p:grpSpPr bwMode="auto">
          <a:xfrm>
            <a:off x="2454275" y="2090738"/>
            <a:ext cx="131763" cy="169862"/>
            <a:chOff x="1546" y="1317"/>
            <a:chExt cx="83" cy="107"/>
          </a:xfrm>
        </p:grpSpPr>
        <p:graphicFrame>
          <p:nvGraphicFramePr>
            <p:cNvPr id="28737" name="Object 206"/>
            <p:cNvGraphicFramePr>
              <a:graphicFrameLocks noChangeAspect="1"/>
            </p:cNvGraphicFramePr>
            <p:nvPr/>
          </p:nvGraphicFramePr>
          <p:xfrm>
            <a:off x="1547" y="1317"/>
            <a:ext cx="82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5" name="公式" r:id="rId99" imgW="355600" imgH="342900" progId="Equation.3">
                    <p:embed/>
                  </p:oleObj>
                </mc:Choice>
                <mc:Fallback>
                  <p:oleObj name="公式" r:id="rId99" imgW="355600" imgH="342900" progId="Equation.3">
                    <p:embed/>
                    <p:pic>
                      <p:nvPicPr>
                        <p:cNvPr id="0" name="图片 661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317"/>
                          <a:ext cx="82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824" name="Oval 168"/>
            <p:cNvSpPr>
              <a:spLocks noChangeAspect="1" noChangeArrowheads="1"/>
            </p:cNvSpPr>
            <p:nvPr/>
          </p:nvSpPr>
          <p:spPr bwMode="auto">
            <a:xfrm>
              <a:off x="1546" y="1390"/>
              <a:ext cx="34" cy="34"/>
            </a:xfrm>
            <a:prstGeom prst="ellipse">
              <a:avLst/>
            </a:prstGeom>
            <a:solidFill>
              <a:srgbClr val="E7F6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80" name="Group 224"/>
          <p:cNvGrpSpPr/>
          <p:nvPr/>
        </p:nvGrpSpPr>
        <p:grpSpPr bwMode="auto">
          <a:xfrm>
            <a:off x="2917825" y="3960813"/>
            <a:ext cx="269875" cy="493712"/>
            <a:chOff x="1838" y="2495"/>
            <a:chExt cx="170" cy="311"/>
          </a:xfrm>
        </p:grpSpPr>
        <p:grpSp>
          <p:nvGrpSpPr>
            <p:cNvPr id="28732" name="Group 57"/>
            <p:cNvGrpSpPr/>
            <p:nvPr/>
          </p:nvGrpSpPr>
          <p:grpSpPr bwMode="auto">
            <a:xfrm>
              <a:off x="1872" y="2532"/>
              <a:ext cx="136" cy="274"/>
              <a:chOff x="3330" y="3714"/>
              <a:chExt cx="136" cy="274"/>
            </a:xfrm>
          </p:grpSpPr>
          <p:graphicFrame>
            <p:nvGraphicFramePr>
              <p:cNvPr id="28734" name="Object 58"/>
              <p:cNvGraphicFramePr>
                <a:graphicFrameLocks noChangeAspect="1"/>
              </p:cNvGraphicFramePr>
              <p:nvPr/>
            </p:nvGraphicFramePr>
            <p:xfrm>
              <a:off x="3367" y="3714"/>
              <a:ext cx="78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6" name="公式" r:id="rId101" imgW="165100" imgH="266065" progId="Equation.3">
                      <p:embed/>
                    </p:oleObj>
                  </mc:Choice>
                  <mc:Fallback>
                    <p:oleObj name="公式" r:id="rId101" imgW="165100" imgH="266065" progId="Equation.3">
                      <p:embed/>
                      <p:pic>
                        <p:nvPicPr>
                          <p:cNvPr id="0" name="图片 6615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7" y="3714"/>
                            <a:ext cx="78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35" name="Object 59"/>
              <p:cNvGraphicFramePr>
                <a:graphicFrameLocks noChangeAspect="1"/>
              </p:cNvGraphicFramePr>
              <p:nvPr/>
            </p:nvGraphicFramePr>
            <p:xfrm>
              <a:off x="3359" y="3862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7" name="公式" r:id="rId103" imgW="190500" imgH="266700" progId="Equation.3">
                      <p:embed/>
                    </p:oleObj>
                  </mc:Choice>
                  <mc:Fallback>
                    <p:oleObj name="公式" r:id="rId103" imgW="190500" imgH="266700" progId="Equation.3">
                      <p:embed/>
                      <p:pic>
                        <p:nvPicPr>
                          <p:cNvPr id="0" name="图片 6615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9" y="3862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716" name="Line 60"/>
              <p:cNvSpPr>
                <a:spLocks noChangeShapeType="1"/>
              </p:cNvSpPr>
              <p:nvPr/>
            </p:nvSpPr>
            <p:spPr bwMode="auto">
              <a:xfrm>
                <a:off x="3330" y="3857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4772" name="Oval 116"/>
            <p:cNvSpPr>
              <a:spLocks noChangeAspect="1" noChangeArrowheads="1"/>
            </p:cNvSpPr>
            <p:nvPr/>
          </p:nvSpPr>
          <p:spPr bwMode="auto">
            <a:xfrm>
              <a:off x="1838" y="2495"/>
              <a:ext cx="27" cy="2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4881" name="Group 225"/>
          <p:cNvGrpSpPr/>
          <p:nvPr/>
        </p:nvGrpSpPr>
        <p:grpSpPr bwMode="auto">
          <a:xfrm>
            <a:off x="2752725" y="3690938"/>
            <a:ext cx="95250" cy="319087"/>
            <a:chOff x="1734" y="2325"/>
            <a:chExt cx="60" cy="201"/>
          </a:xfrm>
        </p:grpSpPr>
        <p:sp>
          <p:nvSpPr>
            <p:cNvPr id="454825" name="Oval 169"/>
            <p:cNvSpPr>
              <a:spLocks noChangeAspect="1" noChangeArrowheads="1"/>
            </p:cNvSpPr>
            <p:nvPr/>
          </p:nvSpPr>
          <p:spPr bwMode="auto">
            <a:xfrm>
              <a:off x="1745" y="2492"/>
              <a:ext cx="34" cy="34"/>
            </a:xfrm>
            <a:prstGeom prst="ellipse">
              <a:avLst/>
            </a:prstGeom>
            <a:solidFill>
              <a:srgbClr val="E7F6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8728" name="Group 212"/>
            <p:cNvGrpSpPr/>
            <p:nvPr/>
          </p:nvGrpSpPr>
          <p:grpSpPr bwMode="auto">
            <a:xfrm>
              <a:off x="1734" y="2325"/>
              <a:ext cx="60" cy="146"/>
              <a:chOff x="480" y="1530"/>
              <a:chExt cx="60" cy="146"/>
            </a:xfrm>
          </p:grpSpPr>
          <p:graphicFrame>
            <p:nvGraphicFramePr>
              <p:cNvPr id="28729" name="Object 209"/>
              <p:cNvGraphicFramePr>
                <a:graphicFrameLocks noChangeAspect="1"/>
              </p:cNvGraphicFramePr>
              <p:nvPr/>
            </p:nvGraphicFramePr>
            <p:xfrm>
              <a:off x="496" y="1530"/>
              <a:ext cx="38" cy="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8" name="公式" r:id="rId104" imgW="165100" imgH="266065" progId="Equation.3">
                      <p:embed/>
                    </p:oleObj>
                  </mc:Choice>
                  <mc:Fallback>
                    <p:oleObj name="公式" r:id="rId104" imgW="165100" imgH="266065" progId="Equation.3">
                      <p:embed/>
                      <p:pic>
                        <p:nvPicPr>
                          <p:cNvPr id="0" name="图片 6615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" y="1530"/>
                            <a:ext cx="38" cy="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30" name="Object 210"/>
              <p:cNvGraphicFramePr>
                <a:graphicFrameLocks noChangeAspect="1"/>
              </p:cNvGraphicFramePr>
              <p:nvPr/>
            </p:nvGraphicFramePr>
            <p:xfrm>
              <a:off x="487" y="1613"/>
              <a:ext cx="44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559" name="Equation" r:id="rId106" imgW="190500" imgH="279400" progId="Equation.DSMT4">
                      <p:embed/>
                    </p:oleObj>
                  </mc:Choice>
                  <mc:Fallback>
                    <p:oleObj name="Equation" r:id="rId106" imgW="190500" imgH="279400" progId="Equation.DSMT4">
                      <p:embed/>
                      <p:pic>
                        <p:nvPicPr>
                          <p:cNvPr id="0" name="图片 6615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" y="1613"/>
                            <a:ext cx="44" cy="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4867" name="Line 211"/>
              <p:cNvSpPr>
                <a:spLocks noChangeShapeType="1"/>
              </p:cNvSpPr>
              <p:nvPr/>
            </p:nvSpPr>
            <p:spPr bwMode="auto">
              <a:xfrm>
                <a:off x="480" y="1599"/>
                <a:ext cx="60" cy="0"/>
              </a:xfrm>
              <a:prstGeom prst="line">
                <a:avLst/>
              </a:prstGeom>
              <a:noFill/>
              <a:ln w="6350">
                <a:solidFill>
                  <a:srgbClr val="969696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5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5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5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5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5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5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5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45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5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5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5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5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5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5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5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45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5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5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5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45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000"/>
                                        <p:tgtEl>
                                          <p:spTgt spid="45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45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45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45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97" grpId="0" animBg="1"/>
      <p:bldP spid="454822" grpId="0"/>
      <p:bldP spid="454823" grpId="0" animBg="1"/>
      <p:bldP spid="454764" grpId="0" animBg="1"/>
      <p:bldP spid="454764" grpId="1" animBg="1"/>
      <p:bldP spid="454765" grpId="0" animBg="1"/>
      <p:bldP spid="454765" grpId="1" animBg="1"/>
      <p:bldP spid="4547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2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2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2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2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2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2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26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2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2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2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2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2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2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2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2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2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2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2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530225" y="1684338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2432" name="Group 304"/>
          <p:cNvGrpSpPr/>
          <p:nvPr/>
        </p:nvGrpSpPr>
        <p:grpSpPr bwMode="auto">
          <a:xfrm>
            <a:off x="1531938" y="1444625"/>
            <a:ext cx="2674937" cy="1622425"/>
            <a:chOff x="965" y="910"/>
            <a:chExt cx="1685" cy="1022"/>
          </a:xfrm>
        </p:grpSpPr>
        <p:grpSp>
          <p:nvGrpSpPr>
            <p:cNvPr id="30869" name="Group 165"/>
            <p:cNvGrpSpPr/>
            <p:nvPr/>
          </p:nvGrpSpPr>
          <p:grpSpPr bwMode="auto">
            <a:xfrm flipV="1">
              <a:off x="965" y="1422"/>
              <a:ext cx="1538" cy="510"/>
              <a:chOff x="795" y="1052"/>
              <a:chExt cx="1538" cy="588"/>
            </a:xfrm>
          </p:grpSpPr>
          <p:sp>
            <p:nvSpPr>
              <p:cNvPr id="432294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295" name="Rectangle 167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870" name="Group 303"/>
            <p:cNvGrpSpPr/>
            <p:nvPr/>
          </p:nvGrpSpPr>
          <p:grpSpPr bwMode="auto">
            <a:xfrm>
              <a:off x="965" y="910"/>
              <a:ext cx="1685" cy="864"/>
              <a:chOff x="965" y="910"/>
              <a:chExt cx="1685" cy="864"/>
            </a:xfrm>
          </p:grpSpPr>
          <p:grpSp>
            <p:nvGrpSpPr>
              <p:cNvPr id="30871" name="Group 162"/>
              <p:cNvGrpSpPr/>
              <p:nvPr/>
            </p:nvGrpSpPr>
            <p:grpSpPr bwMode="auto">
              <a:xfrm>
                <a:off x="965" y="910"/>
                <a:ext cx="1538" cy="510"/>
                <a:chOff x="795" y="1052"/>
                <a:chExt cx="1538" cy="588"/>
              </a:xfrm>
            </p:grpSpPr>
            <p:sp>
              <p:nvSpPr>
                <p:cNvPr id="432291" name="Rectangle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795" y="1052"/>
                  <a:ext cx="769" cy="588"/>
                </a:xfrm>
                <a:prstGeom prst="rect">
                  <a:avLst/>
                </a:prstGeom>
                <a:gradFill rotWithShape="1">
                  <a:gsLst>
                    <a:gs pos="0">
                      <a:srgbClr val="FFD1A3"/>
                    </a:gs>
                    <a:gs pos="100000">
                      <a:srgbClr val="FFFFFF"/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2292" name="Rectangle 164"/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1564" y="1052"/>
                  <a:ext cx="769" cy="588"/>
                </a:xfrm>
                <a:prstGeom prst="rect">
                  <a:avLst/>
                </a:prstGeom>
                <a:gradFill rotWithShape="1">
                  <a:gsLst>
                    <a:gs pos="0">
                      <a:srgbClr val="FFD1A3"/>
                    </a:gs>
                    <a:gs pos="100000">
                      <a:srgbClr val="FFFFFF"/>
                    </a:gs>
                  </a:gsLst>
                  <a:path path="rect">
                    <a:fillToRect l="100000" b="10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32218" name="Oval 90"/>
              <p:cNvSpPr>
                <a:spLocks noChangeAspect="1" noChangeArrowheads="1"/>
              </p:cNvSpPr>
              <p:nvPr/>
            </p:nvSpPr>
            <p:spPr bwMode="auto">
              <a:xfrm>
                <a:off x="1423" y="1159"/>
                <a:ext cx="512" cy="5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873" name="Object 75"/>
              <p:cNvGraphicFramePr>
                <a:graphicFrameLocks noChangeAspect="1"/>
              </p:cNvGraphicFramePr>
              <p:nvPr/>
            </p:nvGraphicFramePr>
            <p:xfrm>
              <a:off x="1915" y="1512"/>
              <a:ext cx="89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29" name="公式" r:id="rId3" imgW="190500" imgH="266700" progId="Equation.3">
                      <p:embed/>
                    </p:oleObj>
                  </mc:Choice>
                  <mc:Fallback>
                    <p:oleObj name="公式" r:id="rId3" imgW="190500" imgH="266700" progId="Equation.3">
                      <p:embed/>
                      <p:pic>
                        <p:nvPicPr>
                          <p:cNvPr id="0" name="图片 6625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5" y="1512"/>
                            <a:ext cx="89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74" name="Line 76"/>
              <p:cNvSpPr>
                <a:spLocks noChangeShapeType="1"/>
              </p:cNvSpPr>
              <p:nvPr/>
            </p:nvSpPr>
            <p:spPr bwMode="auto">
              <a:xfrm>
                <a:off x="1681" y="1043"/>
                <a:ext cx="0" cy="73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9" name="Oval 91"/>
              <p:cNvSpPr>
                <a:spLocks noChangeAspect="1" noChangeArrowheads="1"/>
              </p:cNvSpPr>
              <p:nvPr/>
            </p:nvSpPr>
            <p:spPr bwMode="auto">
              <a:xfrm>
                <a:off x="1937" y="1289"/>
                <a:ext cx="254" cy="25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876" name="Object 92"/>
              <p:cNvGraphicFramePr>
                <a:graphicFrameLocks noChangeAspect="1"/>
              </p:cNvGraphicFramePr>
              <p:nvPr/>
            </p:nvGraphicFramePr>
            <p:xfrm>
              <a:off x="1209" y="1438"/>
              <a:ext cx="184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30" name="公式" r:id="rId5" imgW="393700" imgH="342900" progId="Equation.3">
                      <p:embed/>
                    </p:oleObj>
                  </mc:Choice>
                  <mc:Fallback>
                    <p:oleObj name="公式" r:id="rId5" imgW="393700" imgH="342900" progId="Equation.3">
                      <p:embed/>
                      <p:pic>
                        <p:nvPicPr>
                          <p:cNvPr id="0" name="图片 6625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9" y="1438"/>
                            <a:ext cx="184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77" name="Line 38"/>
              <p:cNvSpPr>
                <a:spLocks noChangeShapeType="1"/>
              </p:cNvSpPr>
              <p:nvPr/>
            </p:nvSpPr>
            <p:spPr bwMode="auto">
              <a:xfrm flipV="1">
                <a:off x="1050" y="1420"/>
                <a:ext cx="160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878" name="Object 182"/>
              <p:cNvGraphicFramePr>
                <a:graphicFrameLocks noChangeAspect="1"/>
              </p:cNvGraphicFramePr>
              <p:nvPr/>
            </p:nvGraphicFramePr>
            <p:xfrm>
              <a:off x="2229" y="1432"/>
              <a:ext cx="89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31" name="公式" r:id="rId7" imgW="190500" imgH="266700" progId="Equation.3">
                      <p:embed/>
                    </p:oleObj>
                  </mc:Choice>
                  <mc:Fallback>
                    <p:oleObj name="公式" r:id="rId7" imgW="190500" imgH="266700" progId="Equation.3">
                      <p:embed/>
                      <p:pic>
                        <p:nvPicPr>
                          <p:cNvPr id="0" name="图片 6625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9" y="1432"/>
                            <a:ext cx="89" cy="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79" name="Object 192"/>
              <p:cNvGraphicFramePr>
                <a:graphicFrameLocks noChangeAspect="1"/>
              </p:cNvGraphicFramePr>
              <p:nvPr/>
            </p:nvGraphicFramePr>
            <p:xfrm>
              <a:off x="1942" y="1044"/>
              <a:ext cx="184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32" name="公式" r:id="rId9" imgW="393700" imgH="342900" progId="Equation.3">
                      <p:embed/>
                    </p:oleObj>
                  </mc:Choice>
                  <mc:Fallback>
                    <p:oleObj name="公式" r:id="rId9" imgW="393700" imgH="342900" progId="Equation.3">
                      <p:embed/>
                      <p:pic>
                        <p:nvPicPr>
                          <p:cNvPr id="0" name="图片 6625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2" y="1044"/>
                            <a:ext cx="184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2383" name="Oval 255"/>
              <p:cNvSpPr>
                <a:spLocks noChangeAspect="1" noChangeArrowheads="1"/>
              </p:cNvSpPr>
              <p:nvPr/>
            </p:nvSpPr>
            <p:spPr bwMode="auto">
              <a:xfrm>
                <a:off x="2066" y="1407"/>
                <a:ext cx="23" cy="23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B2B2B2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33" name="Group 305"/>
          <p:cNvGrpSpPr/>
          <p:nvPr/>
        </p:nvGrpSpPr>
        <p:grpSpPr bwMode="auto">
          <a:xfrm>
            <a:off x="2693988" y="3376613"/>
            <a:ext cx="417512" cy="1811337"/>
            <a:chOff x="1697" y="2127"/>
            <a:chExt cx="263" cy="1141"/>
          </a:xfrm>
        </p:grpSpPr>
        <p:sp>
          <p:nvSpPr>
            <p:cNvPr id="432301" name="Rectangle 173"/>
            <p:cNvSpPr>
              <a:spLocks noChangeArrowheads="1"/>
            </p:cNvSpPr>
            <p:nvPr/>
          </p:nvSpPr>
          <p:spPr bwMode="auto">
            <a:xfrm rot="-16200000">
              <a:off x="1543" y="2281"/>
              <a:ext cx="571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302" name="Rectangle 174"/>
            <p:cNvSpPr>
              <a:spLocks noChangeArrowheads="1"/>
            </p:cNvSpPr>
            <p:nvPr/>
          </p:nvSpPr>
          <p:spPr bwMode="auto">
            <a:xfrm rot="-5400000">
              <a:off x="1543" y="2852"/>
              <a:ext cx="570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2369" name="Group 241"/>
          <p:cNvGrpSpPr/>
          <p:nvPr/>
        </p:nvGrpSpPr>
        <p:grpSpPr bwMode="auto">
          <a:xfrm>
            <a:off x="1597025" y="5026025"/>
            <a:ext cx="1081088" cy="392113"/>
            <a:chOff x="1006" y="3166"/>
            <a:chExt cx="681" cy="247"/>
          </a:xfrm>
        </p:grpSpPr>
        <p:sp>
          <p:nvSpPr>
            <p:cNvPr id="30865" name="Line 62"/>
            <p:cNvSpPr>
              <a:spLocks noChangeShapeType="1"/>
            </p:cNvSpPr>
            <p:nvPr/>
          </p:nvSpPr>
          <p:spPr bwMode="auto">
            <a:xfrm flipV="1">
              <a:off x="1687" y="3209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6" name="Object 79"/>
            <p:cNvGraphicFramePr/>
            <p:nvPr/>
          </p:nvGraphicFramePr>
          <p:xfrm>
            <a:off x="1006" y="3166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3" name="公式" r:id="rId11" imgW="951865" imgH="368300" progId="Equation.3">
                    <p:embed/>
                  </p:oleObj>
                </mc:Choice>
                <mc:Fallback>
                  <p:oleObj name="公式" r:id="rId11" imgW="951865" imgH="368300" progId="Equation.3">
                    <p:embed/>
                    <p:pic>
                      <p:nvPicPr>
                        <p:cNvPr id="0" name="图片 6625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3166"/>
                          <a:ext cx="6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1" name="Group 243"/>
          <p:cNvGrpSpPr/>
          <p:nvPr/>
        </p:nvGrpSpPr>
        <p:grpSpPr bwMode="auto">
          <a:xfrm>
            <a:off x="4148138" y="5264150"/>
            <a:ext cx="1631950" cy="817563"/>
            <a:chOff x="2613" y="3316"/>
            <a:chExt cx="1028" cy="515"/>
          </a:xfrm>
        </p:grpSpPr>
        <p:sp>
          <p:nvSpPr>
            <p:cNvPr id="30863" name="Line 65"/>
            <p:cNvSpPr>
              <a:spLocks noChangeShapeType="1"/>
            </p:cNvSpPr>
            <p:nvPr/>
          </p:nvSpPr>
          <p:spPr bwMode="auto">
            <a:xfrm rot="16200000" flipV="1">
              <a:off x="3127" y="3317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4" name="Object 80"/>
            <p:cNvGraphicFramePr/>
            <p:nvPr/>
          </p:nvGraphicFramePr>
          <p:xfrm>
            <a:off x="2738" y="3316"/>
            <a:ext cx="74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4" name="公式" r:id="rId13" imgW="1180465" imgH="723900" progId="Equation.3">
                    <p:embed/>
                  </p:oleObj>
                </mc:Choice>
                <mc:Fallback>
                  <p:oleObj name="公式" r:id="rId13" imgW="1180465" imgH="723900" progId="Equation.3">
                    <p:embed/>
                    <p:pic>
                      <p:nvPicPr>
                        <p:cNvPr id="0" name="图片 662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3316"/>
                          <a:ext cx="74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8" name="Group 250"/>
          <p:cNvGrpSpPr/>
          <p:nvPr/>
        </p:nvGrpSpPr>
        <p:grpSpPr bwMode="auto">
          <a:xfrm>
            <a:off x="7240588" y="4797425"/>
            <a:ext cx="1106487" cy="431800"/>
            <a:chOff x="4561" y="3022"/>
            <a:chExt cx="697" cy="272"/>
          </a:xfrm>
        </p:grpSpPr>
        <p:sp>
          <p:nvSpPr>
            <p:cNvPr id="30861" name="Line 63"/>
            <p:cNvSpPr>
              <a:spLocks noChangeShapeType="1"/>
            </p:cNvSpPr>
            <p:nvPr/>
          </p:nvSpPr>
          <p:spPr bwMode="auto">
            <a:xfrm>
              <a:off x="4561" y="308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2" name="Object 81"/>
            <p:cNvGraphicFramePr/>
            <p:nvPr/>
          </p:nvGraphicFramePr>
          <p:xfrm>
            <a:off x="4642" y="3022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5" name="公式" r:id="rId15" imgW="977900" imgH="431800" progId="Equation.3">
                    <p:embed/>
                  </p:oleObj>
                </mc:Choice>
                <mc:Fallback>
                  <p:oleObj name="公式" r:id="rId15" imgW="977900" imgH="431800" progId="Equation.3">
                    <p:embed/>
                    <p:pic>
                      <p:nvPicPr>
                        <p:cNvPr id="0" name="图片 6625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3022"/>
                          <a:ext cx="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18" name="Group 290"/>
          <p:cNvGrpSpPr/>
          <p:nvPr/>
        </p:nvGrpSpPr>
        <p:grpSpPr bwMode="auto">
          <a:xfrm>
            <a:off x="7246938" y="2749550"/>
            <a:ext cx="1474787" cy="787400"/>
            <a:chOff x="4565" y="1732"/>
            <a:chExt cx="929" cy="496"/>
          </a:xfrm>
        </p:grpSpPr>
        <p:sp>
          <p:nvSpPr>
            <p:cNvPr id="30859" name="Line 64"/>
            <p:cNvSpPr>
              <a:spLocks noChangeShapeType="1"/>
            </p:cNvSpPr>
            <p:nvPr/>
          </p:nvSpPr>
          <p:spPr bwMode="auto">
            <a:xfrm>
              <a:off x="4565" y="1851"/>
              <a:ext cx="0" cy="24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0" name="Object 82"/>
            <p:cNvGraphicFramePr/>
            <p:nvPr/>
          </p:nvGraphicFramePr>
          <p:xfrm>
            <a:off x="4630" y="1732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6" name="公式" r:id="rId17" imgW="1371600" imgH="787400" progId="Equation.3">
                    <p:embed/>
                  </p:oleObj>
                </mc:Choice>
                <mc:Fallback>
                  <p:oleObj name="公式" r:id="rId17" imgW="1371600" imgH="787400" progId="Equation.3">
                    <p:embed/>
                    <p:pic>
                      <p:nvPicPr>
                        <p:cNvPr id="0" name="图片 662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1732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63" name="Group 235"/>
          <p:cNvGrpSpPr/>
          <p:nvPr/>
        </p:nvGrpSpPr>
        <p:grpSpPr bwMode="auto">
          <a:xfrm>
            <a:off x="1673225" y="3538538"/>
            <a:ext cx="2016125" cy="1398587"/>
            <a:chOff x="1054" y="2229"/>
            <a:chExt cx="1270" cy="881"/>
          </a:xfrm>
        </p:grpSpPr>
        <p:sp>
          <p:nvSpPr>
            <p:cNvPr id="30856" name="Line 31"/>
            <p:cNvSpPr>
              <a:spLocks noChangeShapeType="1"/>
            </p:cNvSpPr>
            <p:nvPr/>
          </p:nvSpPr>
          <p:spPr bwMode="auto">
            <a:xfrm flipV="1">
              <a:off x="1054" y="270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Line 51"/>
            <p:cNvSpPr>
              <a:spLocks noChangeShapeType="1"/>
            </p:cNvSpPr>
            <p:nvPr/>
          </p:nvSpPr>
          <p:spPr bwMode="auto">
            <a:xfrm>
              <a:off x="1691" y="2229"/>
              <a:ext cx="0" cy="88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58" name="Object 193"/>
            <p:cNvGraphicFramePr>
              <a:graphicFrameLocks noChangeAspect="1"/>
            </p:cNvGraphicFramePr>
            <p:nvPr/>
          </p:nvGraphicFramePr>
          <p:xfrm>
            <a:off x="2043" y="2246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7" name="公式" r:id="rId19" imgW="508000" imgH="368300" progId="Equation.3">
                    <p:embed/>
                  </p:oleObj>
                </mc:Choice>
                <mc:Fallback>
                  <p:oleObj name="公式" r:id="rId19" imgW="508000" imgH="368300" progId="Equation.3">
                    <p:embed/>
                    <p:pic>
                      <p:nvPicPr>
                        <p:cNvPr id="0" name="图片 662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2246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17" name="Group 289"/>
          <p:cNvGrpSpPr/>
          <p:nvPr/>
        </p:nvGrpSpPr>
        <p:grpSpPr bwMode="auto">
          <a:xfrm>
            <a:off x="1555750" y="5495925"/>
            <a:ext cx="2252663" cy="889000"/>
            <a:chOff x="980" y="3462"/>
            <a:chExt cx="1419" cy="560"/>
          </a:xfrm>
        </p:grpSpPr>
        <p:sp>
          <p:nvSpPr>
            <p:cNvPr id="432298" name="Rectangle 170"/>
            <p:cNvSpPr>
              <a:spLocks noChangeArrowheads="1"/>
            </p:cNvSpPr>
            <p:nvPr/>
          </p:nvSpPr>
          <p:spPr bwMode="auto">
            <a:xfrm rot="-10800000">
              <a:off x="1690" y="3684"/>
              <a:ext cx="709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99" name="Rectangle 171"/>
            <p:cNvSpPr>
              <a:spLocks noChangeArrowheads="1"/>
            </p:cNvSpPr>
            <p:nvPr/>
          </p:nvSpPr>
          <p:spPr bwMode="auto">
            <a:xfrm>
              <a:off x="980" y="3683"/>
              <a:ext cx="708" cy="2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lin ang="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36" name="Line 108"/>
            <p:cNvSpPr>
              <a:spLocks noChangeShapeType="1"/>
            </p:cNvSpPr>
            <p:nvPr/>
          </p:nvSpPr>
          <p:spPr bwMode="auto">
            <a:xfrm flipH="1" flipV="1">
              <a:off x="1684" y="3685"/>
              <a:ext cx="51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37" name="Line 109"/>
            <p:cNvSpPr>
              <a:spLocks noChangeShapeType="1"/>
            </p:cNvSpPr>
            <p:nvPr/>
          </p:nvSpPr>
          <p:spPr bwMode="auto">
            <a:xfrm flipH="1" flipV="1">
              <a:off x="1171" y="3685"/>
              <a:ext cx="515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52" name="Line 32"/>
            <p:cNvSpPr>
              <a:spLocks noChangeShapeType="1"/>
            </p:cNvSpPr>
            <p:nvPr/>
          </p:nvSpPr>
          <p:spPr bwMode="auto">
            <a:xfrm>
              <a:off x="1691" y="3465"/>
              <a:ext cx="0" cy="55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3" name="Line 50"/>
            <p:cNvSpPr>
              <a:spLocks noChangeShapeType="1"/>
            </p:cNvSpPr>
            <p:nvPr/>
          </p:nvSpPr>
          <p:spPr bwMode="auto">
            <a:xfrm flipV="1">
              <a:off x="1048" y="394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54" name="Object 191"/>
            <p:cNvGraphicFramePr>
              <a:graphicFrameLocks noChangeAspect="1"/>
            </p:cNvGraphicFramePr>
            <p:nvPr/>
          </p:nvGraphicFramePr>
          <p:xfrm>
            <a:off x="1709" y="3540"/>
            <a:ext cx="14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8" name="公式" r:id="rId21" imgW="304800" imgH="342900" progId="Equation.3">
                    <p:embed/>
                  </p:oleObj>
                </mc:Choice>
                <mc:Fallback>
                  <p:oleObj name="公式" r:id="rId21" imgW="304800" imgH="342900" progId="Equation.3">
                    <p:embed/>
                    <p:pic>
                      <p:nvPicPr>
                        <p:cNvPr id="0" name="图片 662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540"/>
                          <a:ext cx="14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5" name="Object 194"/>
            <p:cNvGraphicFramePr>
              <a:graphicFrameLocks noChangeAspect="1"/>
            </p:cNvGraphicFramePr>
            <p:nvPr/>
          </p:nvGraphicFramePr>
          <p:xfrm>
            <a:off x="2070" y="3462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39" name="公式" r:id="rId23" imgW="520700" imgH="368300" progId="Equation.3">
                    <p:embed/>
                  </p:oleObj>
                </mc:Choice>
                <mc:Fallback>
                  <p:oleObj name="公式" r:id="rId23" imgW="520700" imgH="368300" progId="Equation.3">
                    <p:embed/>
                    <p:pic>
                      <p:nvPicPr>
                        <p:cNvPr id="0" name="图片 662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3462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19" name="Group 291"/>
          <p:cNvGrpSpPr/>
          <p:nvPr/>
        </p:nvGrpSpPr>
        <p:grpSpPr bwMode="auto">
          <a:xfrm>
            <a:off x="6229350" y="1652588"/>
            <a:ext cx="2016125" cy="1160462"/>
            <a:chOff x="3924" y="1041"/>
            <a:chExt cx="1270" cy="731"/>
          </a:xfrm>
        </p:grpSpPr>
        <p:sp>
          <p:nvSpPr>
            <p:cNvPr id="432150" name="Oval 22"/>
            <p:cNvSpPr>
              <a:spLocks noChangeAspect="1" noChangeArrowheads="1"/>
            </p:cNvSpPr>
            <p:nvPr/>
          </p:nvSpPr>
          <p:spPr bwMode="auto">
            <a:xfrm>
              <a:off x="4377" y="1236"/>
              <a:ext cx="372" cy="3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43" name="Line 35"/>
            <p:cNvSpPr>
              <a:spLocks noChangeShapeType="1"/>
            </p:cNvSpPr>
            <p:nvPr/>
          </p:nvSpPr>
          <p:spPr bwMode="auto">
            <a:xfrm flipV="1">
              <a:off x="3924" y="142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Line 33"/>
            <p:cNvSpPr>
              <a:spLocks noChangeShapeType="1"/>
            </p:cNvSpPr>
            <p:nvPr/>
          </p:nvSpPr>
          <p:spPr bwMode="auto">
            <a:xfrm>
              <a:off x="4565" y="1041"/>
              <a:ext cx="0" cy="7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45" name="Object 160"/>
            <p:cNvGraphicFramePr>
              <a:graphicFrameLocks noChangeAspect="1"/>
            </p:cNvGraphicFramePr>
            <p:nvPr/>
          </p:nvGraphicFramePr>
          <p:xfrm>
            <a:off x="4766" y="144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0" name="公式" r:id="rId25" imgW="165100" imgH="266065" progId="Equation.3">
                    <p:embed/>
                  </p:oleObj>
                </mc:Choice>
                <mc:Fallback>
                  <p:oleObj name="公式" r:id="rId25" imgW="165100" imgH="266065" progId="Equation.3">
                    <p:embed/>
                    <p:pic>
                      <p:nvPicPr>
                        <p:cNvPr id="0" name="图片 662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4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6" name="Object 161"/>
            <p:cNvGraphicFramePr>
              <a:graphicFrameLocks noChangeAspect="1"/>
            </p:cNvGraphicFramePr>
            <p:nvPr/>
          </p:nvGraphicFramePr>
          <p:xfrm>
            <a:off x="4181" y="144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1" name="公式" r:id="rId27" imgW="355600" imgH="342900" progId="Equation.3">
                    <p:embed/>
                  </p:oleObj>
                </mc:Choice>
                <mc:Fallback>
                  <p:oleObj name="公式" r:id="rId27" imgW="355600" imgH="342900" progId="Equation.3">
                    <p:embed/>
                    <p:pic>
                      <p:nvPicPr>
                        <p:cNvPr id="0" name="图片 662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44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7" name="Object 195"/>
            <p:cNvGraphicFramePr>
              <a:graphicFrameLocks noChangeAspect="1"/>
            </p:cNvGraphicFramePr>
            <p:nvPr/>
          </p:nvGraphicFramePr>
          <p:xfrm>
            <a:off x="4910" y="1043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2" name="公式" r:id="rId29" imgW="469900" imgH="342900" progId="Equation.3">
                    <p:embed/>
                  </p:oleObj>
                </mc:Choice>
                <mc:Fallback>
                  <p:oleObj name="公式" r:id="rId29" imgW="469900" imgH="342900" progId="Equation.3">
                    <p:embed/>
                    <p:pic>
                      <p:nvPicPr>
                        <p:cNvPr id="0" name="图片 662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1043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2" name="Group 244"/>
          <p:cNvGrpSpPr/>
          <p:nvPr/>
        </p:nvGrpSpPr>
        <p:grpSpPr bwMode="auto">
          <a:xfrm>
            <a:off x="6110288" y="5402263"/>
            <a:ext cx="2249487" cy="1008062"/>
            <a:chOff x="3849" y="3403"/>
            <a:chExt cx="1417" cy="635"/>
          </a:xfrm>
        </p:grpSpPr>
        <p:grpSp>
          <p:nvGrpSpPr>
            <p:cNvPr id="30833" name="Group 112"/>
            <p:cNvGrpSpPr/>
            <p:nvPr/>
          </p:nvGrpSpPr>
          <p:grpSpPr bwMode="auto">
            <a:xfrm rot="10800000">
              <a:off x="3849" y="3626"/>
              <a:ext cx="1417" cy="317"/>
              <a:chOff x="480" y="2610"/>
              <a:chExt cx="2400" cy="342"/>
            </a:xfrm>
          </p:grpSpPr>
          <p:sp>
            <p:nvSpPr>
              <p:cNvPr id="432241" name="Rectangle 113"/>
              <p:cNvSpPr>
                <a:spLocks noChangeArrowheads="1"/>
              </p:cNvSpPr>
              <p:nvPr/>
            </p:nvSpPr>
            <p:spPr bwMode="auto">
              <a:xfrm>
                <a:off x="482" y="2611"/>
                <a:ext cx="1201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242" name="Rectangle 114"/>
              <p:cNvSpPr>
                <a:spLocks noChangeArrowheads="1"/>
              </p:cNvSpPr>
              <p:nvPr/>
            </p:nvSpPr>
            <p:spPr bwMode="auto">
              <a:xfrm rot="10800000">
                <a:off x="1681" y="2611"/>
                <a:ext cx="1199" cy="342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CB9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2243" name="Line 115"/>
            <p:cNvSpPr>
              <a:spLocks noChangeShapeType="1"/>
            </p:cNvSpPr>
            <p:nvPr/>
          </p:nvSpPr>
          <p:spPr bwMode="auto">
            <a:xfrm flipH="1" flipV="1">
              <a:off x="4562" y="3629"/>
              <a:ext cx="51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44" name="Line 116"/>
            <p:cNvSpPr>
              <a:spLocks noChangeShapeType="1"/>
            </p:cNvSpPr>
            <p:nvPr/>
          </p:nvSpPr>
          <p:spPr bwMode="auto">
            <a:xfrm flipH="1" flipV="1">
              <a:off x="4043" y="3629"/>
              <a:ext cx="515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36" name="Line 117"/>
            <p:cNvSpPr>
              <a:spLocks noChangeShapeType="1"/>
            </p:cNvSpPr>
            <p:nvPr/>
          </p:nvSpPr>
          <p:spPr bwMode="auto">
            <a:xfrm>
              <a:off x="4563" y="3403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Line 118"/>
            <p:cNvSpPr>
              <a:spLocks noChangeShapeType="1"/>
            </p:cNvSpPr>
            <p:nvPr/>
          </p:nvSpPr>
          <p:spPr bwMode="auto">
            <a:xfrm flipV="1">
              <a:off x="3926" y="394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38" name="Object 130"/>
            <p:cNvGraphicFramePr>
              <a:graphicFrameLocks noChangeAspect="1"/>
            </p:cNvGraphicFramePr>
            <p:nvPr/>
          </p:nvGraphicFramePr>
          <p:xfrm>
            <a:off x="4588" y="3474"/>
            <a:ext cx="15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3" name="公式" r:id="rId31" imgW="330200" imgH="342900" progId="Equation.3">
                    <p:embed/>
                  </p:oleObj>
                </mc:Choice>
                <mc:Fallback>
                  <p:oleObj name="公式" r:id="rId31" imgW="330200" imgH="342900" progId="Equation.3">
                    <p:embed/>
                    <p:pic>
                      <p:nvPicPr>
                        <p:cNvPr id="0" name="图片 662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474"/>
                          <a:ext cx="15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9" name="Object 196"/>
            <p:cNvGraphicFramePr>
              <a:graphicFrameLocks noChangeAspect="1"/>
            </p:cNvGraphicFramePr>
            <p:nvPr/>
          </p:nvGraphicFramePr>
          <p:xfrm>
            <a:off x="4974" y="3403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4" name="公式" r:id="rId33" imgW="520700" imgH="381000" progId="Equation.3">
                    <p:embed/>
                  </p:oleObj>
                </mc:Choice>
                <mc:Fallback>
                  <p:oleObj name="公式" r:id="rId33" imgW="520700" imgH="381000" progId="Equation.3">
                    <p:embed/>
                    <p:pic>
                      <p:nvPicPr>
                        <p:cNvPr id="0" name="图片 662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3403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373" name="Group 245"/>
          <p:cNvGrpSpPr/>
          <p:nvPr/>
        </p:nvGrpSpPr>
        <p:grpSpPr bwMode="auto">
          <a:xfrm>
            <a:off x="6021388" y="3421063"/>
            <a:ext cx="2441575" cy="1255712"/>
            <a:chOff x="3793" y="2155"/>
            <a:chExt cx="1538" cy="791"/>
          </a:xfrm>
        </p:grpSpPr>
        <p:grpSp>
          <p:nvGrpSpPr>
            <p:cNvPr id="30826" name="Group 2"/>
            <p:cNvGrpSpPr/>
            <p:nvPr/>
          </p:nvGrpSpPr>
          <p:grpSpPr bwMode="auto">
            <a:xfrm>
              <a:off x="3793" y="2268"/>
              <a:ext cx="1538" cy="510"/>
              <a:chOff x="795" y="1052"/>
              <a:chExt cx="1538" cy="588"/>
            </a:xfrm>
          </p:grpSpPr>
          <p:sp>
            <p:nvSpPr>
              <p:cNvPr id="432131" name="Rectangle 3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132" name="Rectangle 4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0827" name="Line 34"/>
            <p:cNvSpPr>
              <a:spLocks noChangeShapeType="1"/>
            </p:cNvSpPr>
            <p:nvPr/>
          </p:nvSpPr>
          <p:spPr bwMode="auto">
            <a:xfrm flipH="1">
              <a:off x="4563" y="2155"/>
              <a:ext cx="0" cy="7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Line 59"/>
            <p:cNvSpPr>
              <a:spLocks noChangeShapeType="1"/>
            </p:cNvSpPr>
            <p:nvPr/>
          </p:nvSpPr>
          <p:spPr bwMode="auto">
            <a:xfrm flipV="1">
              <a:off x="4011" y="2776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Line 60"/>
            <p:cNvSpPr>
              <a:spLocks noChangeShapeType="1"/>
            </p:cNvSpPr>
            <p:nvPr/>
          </p:nvSpPr>
          <p:spPr bwMode="auto">
            <a:xfrm flipV="1">
              <a:off x="3926" y="277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30" name="Object 197"/>
            <p:cNvGraphicFramePr>
              <a:graphicFrameLocks noChangeAspect="1"/>
            </p:cNvGraphicFramePr>
            <p:nvPr/>
          </p:nvGraphicFramePr>
          <p:xfrm>
            <a:off x="4862" y="2364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5" name="公式" r:id="rId35" imgW="520700" imgH="368300" progId="Equation.3">
                    <p:embed/>
                  </p:oleObj>
                </mc:Choice>
                <mc:Fallback>
                  <p:oleObj name="公式" r:id="rId35" imgW="520700" imgH="368300" progId="Equation.3">
                    <p:embed/>
                    <p:pic>
                      <p:nvPicPr>
                        <p:cNvPr id="0" name="图片 662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2364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29" name="Group 301"/>
          <p:cNvGrpSpPr/>
          <p:nvPr/>
        </p:nvGrpSpPr>
        <p:grpSpPr bwMode="auto">
          <a:xfrm>
            <a:off x="2687638" y="3689350"/>
            <a:ext cx="107950" cy="1189038"/>
            <a:chOff x="1693" y="2324"/>
            <a:chExt cx="68" cy="749"/>
          </a:xfrm>
        </p:grpSpPr>
        <p:sp>
          <p:nvSpPr>
            <p:cNvPr id="432328" name="Line 200"/>
            <p:cNvSpPr>
              <a:spLocks noChangeShapeType="1"/>
            </p:cNvSpPr>
            <p:nvPr/>
          </p:nvSpPr>
          <p:spPr bwMode="auto">
            <a:xfrm rot="5400000" flipH="1" flipV="1">
              <a:off x="1508" y="2886"/>
              <a:ext cx="37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22" name="Group 300"/>
            <p:cNvGrpSpPr/>
            <p:nvPr/>
          </p:nvGrpSpPr>
          <p:grpSpPr bwMode="auto">
            <a:xfrm>
              <a:off x="1693" y="2324"/>
              <a:ext cx="68" cy="376"/>
              <a:chOff x="1693" y="2324"/>
              <a:chExt cx="68" cy="376"/>
            </a:xfrm>
          </p:grpSpPr>
          <p:sp>
            <p:nvSpPr>
              <p:cNvPr id="432349" name="Line 221"/>
              <p:cNvSpPr>
                <a:spLocks noChangeAspect="1" noChangeShapeType="1"/>
              </p:cNvSpPr>
              <p:nvPr/>
            </p:nvSpPr>
            <p:spPr bwMode="auto">
              <a:xfrm flipH="1">
                <a:off x="1757" y="2632"/>
                <a:ext cx="0" cy="6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29" name="Line 201"/>
              <p:cNvSpPr>
                <a:spLocks noChangeShapeType="1"/>
              </p:cNvSpPr>
              <p:nvPr/>
            </p:nvSpPr>
            <p:spPr bwMode="auto">
              <a:xfrm rot="5400000" flipH="1" flipV="1">
                <a:off x="1508" y="2511"/>
                <a:ext cx="37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50" name="Line 222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1727" y="2602"/>
                <a:ext cx="0" cy="6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23" name="Group 295"/>
          <p:cNvGrpSpPr/>
          <p:nvPr/>
        </p:nvGrpSpPr>
        <p:grpSpPr bwMode="auto">
          <a:xfrm>
            <a:off x="2255838" y="1955800"/>
            <a:ext cx="107950" cy="557213"/>
            <a:chOff x="1421" y="1232"/>
            <a:chExt cx="68" cy="351"/>
          </a:xfrm>
        </p:grpSpPr>
        <p:sp>
          <p:nvSpPr>
            <p:cNvPr id="432337" name="Line 209"/>
            <p:cNvSpPr>
              <a:spLocks noChangeShapeType="1"/>
            </p:cNvSpPr>
            <p:nvPr/>
          </p:nvSpPr>
          <p:spPr bwMode="auto">
            <a:xfrm flipH="1">
              <a:off x="1423" y="1232"/>
              <a:ext cx="0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18" name="Group 210"/>
            <p:cNvGrpSpPr>
              <a:grpSpLocks noChangeAspect="1"/>
            </p:cNvGrpSpPr>
            <p:nvPr/>
          </p:nvGrpSpPr>
          <p:grpSpPr bwMode="auto">
            <a:xfrm>
              <a:off x="1421" y="1352"/>
              <a:ext cx="68" cy="68"/>
              <a:chOff x="418" y="2172"/>
              <a:chExt cx="91" cy="91"/>
            </a:xfrm>
          </p:grpSpPr>
          <p:sp>
            <p:nvSpPr>
              <p:cNvPr id="432339" name="Line 211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40" name="Line 212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24" name="Group 296"/>
          <p:cNvGrpSpPr/>
          <p:nvPr/>
        </p:nvGrpSpPr>
        <p:grpSpPr bwMode="auto">
          <a:xfrm>
            <a:off x="3481388" y="1958975"/>
            <a:ext cx="107950" cy="557213"/>
            <a:chOff x="2193" y="1234"/>
            <a:chExt cx="68" cy="351"/>
          </a:xfrm>
        </p:grpSpPr>
        <p:sp>
          <p:nvSpPr>
            <p:cNvPr id="432343" name="Line 215"/>
            <p:cNvSpPr>
              <a:spLocks noChangeShapeType="1"/>
            </p:cNvSpPr>
            <p:nvPr/>
          </p:nvSpPr>
          <p:spPr bwMode="auto">
            <a:xfrm flipH="1">
              <a:off x="2195" y="1234"/>
              <a:ext cx="0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14" name="Group 216"/>
            <p:cNvGrpSpPr>
              <a:grpSpLocks noChangeAspect="1"/>
            </p:cNvGrpSpPr>
            <p:nvPr/>
          </p:nvGrpSpPr>
          <p:grpSpPr bwMode="auto">
            <a:xfrm>
              <a:off x="2193" y="1354"/>
              <a:ext cx="68" cy="68"/>
              <a:chOff x="418" y="2172"/>
              <a:chExt cx="91" cy="91"/>
            </a:xfrm>
          </p:grpSpPr>
          <p:sp>
            <p:nvSpPr>
              <p:cNvPr id="432345" name="Line 217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2346" name="Line 218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32430" name="Group 302"/>
          <p:cNvGrpSpPr/>
          <p:nvPr/>
        </p:nvGrpSpPr>
        <p:grpSpPr bwMode="auto">
          <a:xfrm>
            <a:off x="3106738" y="3694113"/>
            <a:ext cx="112712" cy="1189037"/>
            <a:chOff x="1957" y="2327"/>
            <a:chExt cx="71" cy="749"/>
          </a:xfrm>
        </p:grpSpPr>
        <p:sp>
          <p:nvSpPr>
            <p:cNvPr id="432352" name="Line 224"/>
            <p:cNvSpPr>
              <a:spLocks noChangeAspect="1" noChangeShapeType="1"/>
            </p:cNvSpPr>
            <p:nvPr/>
          </p:nvSpPr>
          <p:spPr bwMode="auto">
            <a:xfrm flipH="1">
              <a:off x="2024" y="2632"/>
              <a:ext cx="0" cy="6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27" name="Line 99"/>
            <p:cNvSpPr>
              <a:spLocks noChangeShapeType="1"/>
            </p:cNvSpPr>
            <p:nvPr/>
          </p:nvSpPr>
          <p:spPr bwMode="auto">
            <a:xfrm rot="5400000" flipH="1" flipV="1">
              <a:off x="1770" y="2889"/>
              <a:ext cx="37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228" name="Line 100"/>
            <p:cNvSpPr>
              <a:spLocks noChangeShapeType="1"/>
            </p:cNvSpPr>
            <p:nvPr/>
          </p:nvSpPr>
          <p:spPr bwMode="auto">
            <a:xfrm rot="5400000" flipH="1" flipV="1">
              <a:off x="1770" y="2514"/>
              <a:ext cx="37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2353" name="Line 225"/>
            <p:cNvSpPr>
              <a:spLocks noChangeAspect="1" noChangeShapeType="1"/>
            </p:cNvSpPr>
            <p:nvPr/>
          </p:nvSpPr>
          <p:spPr bwMode="auto">
            <a:xfrm rot="16200000" flipH="1">
              <a:off x="1994" y="2602"/>
              <a:ext cx="0" cy="6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2377" name="Group 249"/>
          <p:cNvGrpSpPr/>
          <p:nvPr/>
        </p:nvGrpSpPr>
        <p:grpSpPr bwMode="auto">
          <a:xfrm>
            <a:off x="1190625" y="2838450"/>
            <a:ext cx="1490663" cy="787400"/>
            <a:chOff x="750" y="1806"/>
            <a:chExt cx="939" cy="496"/>
          </a:xfrm>
        </p:grpSpPr>
        <p:graphicFrame>
          <p:nvGraphicFramePr>
            <p:cNvPr id="30804" name="Object 67"/>
            <p:cNvGraphicFramePr/>
            <p:nvPr/>
          </p:nvGraphicFramePr>
          <p:xfrm>
            <a:off x="750" y="1806"/>
            <a:ext cx="8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6" name="公式" r:id="rId37" imgW="1333500" imgH="787400" progId="Equation.3">
                    <p:embed/>
                  </p:oleObj>
                </mc:Choice>
                <mc:Fallback>
                  <p:oleObj name="公式" r:id="rId37" imgW="1333500" imgH="787400" progId="Equation.3">
                    <p:embed/>
                    <p:pic>
                      <p:nvPicPr>
                        <p:cNvPr id="0" name="图片 662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806"/>
                          <a:ext cx="84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05" name="Group 240"/>
            <p:cNvGrpSpPr/>
            <p:nvPr/>
          </p:nvGrpSpPr>
          <p:grpSpPr bwMode="auto">
            <a:xfrm>
              <a:off x="1154" y="1838"/>
              <a:ext cx="535" cy="402"/>
              <a:chOff x="1154" y="1838"/>
              <a:chExt cx="535" cy="402"/>
            </a:xfrm>
          </p:grpSpPr>
          <p:sp>
            <p:nvSpPr>
              <p:cNvPr id="30806" name="Line 61"/>
              <p:cNvSpPr>
                <a:spLocks noChangeShapeType="1"/>
              </p:cNvSpPr>
              <p:nvPr/>
            </p:nvSpPr>
            <p:spPr bwMode="auto">
              <a:xfrm flipV="1">
                <a:off x="1689" y="1933"/>
                <a:ext cx="0" cy="24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807" name="Object 137"/>
              <p:cNvGraphicFramePr/>
              <p:nvPr/>
            </p:nvGraphicFramePr>
            <p:xfrm>
              <a:off x="1156" y="2056"/>
              <a:ext cx="3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47" name="公式" r:id="rId39" imgW="609600" imgH="292100" progId="Equation.3">
                      <p:embed/>
                    </p:oleObj>
                  </mc:Choice>
                  <mc:Fallback>
                    <p:oleObj name="公式" r:id="rId39" imgW="609600" imgH="292100" progId="Equation.3">
                      <p:embed/>
                      <p:pic>
                        <p:nvPicPr>
                          <p:cNvPr id="0" name="图片 6625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2056"/>
                            <a:ext cx="3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8" name="Object 138"/>
              <p:cNvGraphicFramePr/>
              <p:nvPr/>
            </p:nvGraphicFramePr>
            <p:xfrm>
              <a:off x="1154" y="1838"/>
              <a:ext cx="3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48" name="公式" r:id="rId41" imgW="609600" imgH="292100" progId="Equation.3">
                      <p:embed/>
                    </p:oleObj>
                  </mc:Choice>
                  <mc:Fallback>
                    <p:oleObj name="公式" r:id="rId41" imgW="609600" imgH="292100" progId="Equation.3">
                      <p:embed/>
                      <p:pic>
                        <p:nvPicPr>
                          <p:cNvPr id="0" name="图片 6625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4" y="1838"/>
                            <a:ext cx="3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2359" name="Group 231"/>
          <p:cNvGrpSpPr/>
          <p:nvPr/>
        </p:nvGrpSpPr>
        <p:grpSpPr bwMode="auto">
          <a:xfrm>
            <a:off x="3827463" y="1992313"/>
            <a:ext cx="141287" cy="290512"/>
            <a:chOff x="2411" y="1207"/>
            <a:chExt cx="89" cy="183"/>
          </a:xfrm>
        </p:grpSpPr>
        <p:sp>
          <p:nvSpPr>
            <p:cNvPr id="432222" name="Oval 94"/>
            <p:cNvSpPr>
              <a:spLocks noChangeAspect="1" noChangeArrowheads="1"/>
            </p:cNvSpPr>
            <p:nvPr/>
          </p:nvSpPr>
          <p:spPr bwMode="auto">
            <a:xfrm>
              <a:off x="2436" y="1356"/>
              <a:ext cx="34" cy="34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0803" name="Object 181"/>
            <p:cNvGraphicFramePr>
              <a:graphicFrameLocks noChangeAspect="1"/>
            </p:cNvGraphicFramePr>
            <p:nvPr/>
          </p:nvGraphicFramePr>
          <p:xfrm>
            <a:off x="2411" y="1207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9" name="公式" r:id="rId43" imgW="190500" imgH="279400" progId="Equation.3">
                    <p:embed/>
                  </p:oleObj>
                </mc:Choice>
                <mc:Fallback>
                  <p:oleObj name="公式" r:id="rId43" imgW="190500" imgH="279400" progId="Equation.3">
                    <p:embed/>
                    <p:pic>
                      <p:nvPicPr>
                        <p:cNvPr id="0" name="图片 662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1207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421" name="Group 293"/>
          <p:cNvGrpSpPr/>
          <p:nvPr/>
        </p:nvGrpSpPr>
        <p:grpSpPr bwMode="auto">
          <a:xfrm>
            <a:off x="3819525" y="2182813"/>
            <a:ext cx="2514600" cy="1541462"/>
            <a:chOff x="2406" y="1375"/>
            <a:chExt cx="1584" cy="971"/>
          </a:xfrm>
        </p:grpSpPr>
        <p:sp>
          <p:nvSpPr>
            <p:cNvPr id="30782" name="Line 66"/>
            <p:cNvSpPr>
              <a:spLocks noChangeShapeType="1"/>
            </p:cNvSpPr>
            <p:nvPr/>
          </p:nvSpPr>
          <p:spPr bwMode="auto">
            <a:xfrm rot="5400000">
              <a:off x="3275" y="879"/>
              <a:ext cx="0" cy="99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83" name="Group 292"/>
            <p:cNvGrpSpPr/>
            <p:nvPr/>
          </p:nvGrpSpPr>
          <p:grpSpPr bwMode="auto">
            <a:xfrm>
              <a:off x="2406" y="1554"/>
              <a:ext cx="1584" cy="792"/>
              <a:chOff x="2406" y="1554"/>
              <a:chExt cx="1584" cy="792"/>
            </a:xfrm>
          </p:grpSpPr>
          <p:sp>
            <p:nvSpPr>
              <p:cNvPr id="432212" name="Rectangle 84"/>
              <p:cNvSpPr>
                <a:spLocks noChangeArrowheads="1"/>
              </p:cNvSpPr>
              <p:nvPr/>
            </p:nvSpPr>
            <p:spPr bwMode="auto">
              <a:xfrm>
                <a:off x="2406" y="1554"/>
                <a:ext cx="1584" cy="792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785" name="Object 85"/>
              <p:cNvGraphicFramePr/>
              <p:nvPr/>
            </p:nvGraphicFramePr>
            <p:xfrm>
              <a:off x="2438" y="1706"/>
              <a:ext cx="1488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0" name="公式" r:id="rId45" imgW="2362200" imgH="787400" progId="Equation.3">
                      <p:embed/>
                    </p:oleObj>
                  </mc:Choice>
                  <mc:Fallback>
                    <p:oleObj name="公式" r:id="rId45" imgW="2362200" imgH="787400" progId="Equation.3">
                      <p:embed/>
                      <p:pic>
                        <p:nvPicPr>
                          <p:cNvPr id="0" name="图片 6625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8" y="1706"/>
                            <a:ext cx="1488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6" name="Object 145"/>
              <p:cNvGraphicFramePr/>
              <p:nvPr/>
            </p:nvGraphicFramePr>
            <p:xfrm>
              <a:off x="3620" y="1692"/>
              <a:ext cx="27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1" name="公式" r:id="rId47" imgW="431800" imgH="342900" progId="Equation.3">
                      <p:embed/>
                    </p:oleObj>
                  </mc:Choice>
                  <mc:Fallback>
                    <p:oleObj name="公式" r:id="rId47" imgW="431800" imgH="342900" progId="Equation.3">
                      <p:embed/>
                      <p:pic>
                        <p:nvPicPr>
                          <p:cNvPr id="0" name="图片 6625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0" y="1692"/>
                            <a:ext cx="27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7" name="Object 147"/>
              <p:cNvGraphicFramePr/>
              <p:nvPr/>
            </p:nvGraphicFramePr>
            <p:xfrm>
              <a:off x="2924" y="1558"/>
              <a:ext cx="6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2" name="公式" r:id="rId49" imgW="1015365" imgH="635000" progId="Equation.3">
                      <p:embed/>
                    </p:oleObj>
                  </mc:Choice>
                  <mc:Fallback>
                    <p:oleObj name="公式" r:id="rId49" imgW="1015365" imgH="635000" progId="Equation.3">
                      <p:embed/>
                      <p:pic>
                        <p:nvPicPr>
                          <p:cNvPr id="0" name="图片 6625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4" y="1558"/>
                            <a:ext cx="640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8" name="Object 149"/>
              <p:cNvGraphicFramePr/>
              <p:nvPr/>
            </p:nvGraphicFramePr>
            <p:xfrm>
              <a:off x="2828" y="1760"/>
              <a:ext cx="11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3" name="公式" r:id="rId51" imgW="177800" imgH="228600" progId="Equation.3">
                      <p:embed/>
                    </p:oleObj>
                  </mc:Choice>
                  <mc:Fallback>
                    <p:oleObj name="公式" r:id="rId51" imgW="177800" imgH="228600" progId="Equation.3">
                      <p:embed/>
                      <p:pic>
                        <p:nvPicPr>
                          <p:cNvPr id="0" name="图片 6625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8" y="1760"/>
                            <a:ext cx="11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9" name="Object 155"/>
              <p:cNvGraphicFramePr/>
              <p:nvPr/>
            </p:nvGraphicFramePr>
            <p:xfrm>
              <a:off x="3624" y="2076"/>
              <a:ext cx="27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4" name="公式" r:id="rId53" imgW="431800" imgH="342900" progId="Equation.3">
                      <p:embed/>
                    </p:oleObj>
                  </mc:Choice>
                  <mc:Fallback>
                    <p:oleObj name="公式" r:id="rId53" imgW="431800" imgH="342900" progId="Equation.3">
                      <p:embed/>
                      <p:pic>
                        <p:nvPicPr>
                          <p:cNvPr id="0" name="图片 6625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4" y="2076"/>
                            <a:ext cx="27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0" name="Object 156"/>
              <p:cNvGraphicFramePr/>
              <p:nvPr/>
            </p:nvGraphicFramePr>
            <p:xfrm>
              <a:off x="2928" y="1942"/>
              <a:ext cx="6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5" name="公式" r:id="rId55" imgW="1015365" imgH="635000" progId="Equation.3">
                      <p:embed/>
                    </p:oleObj>
                  </mc:Choice>
                  <mc:Fallback>
                    <p:oleObj name="公式" r:id="rId55" imgW="1015365" imgH="635000" progId="Equation.3">
                      <p:embed/>
                      <p:pic>
                        <p:nvPicPr>
                          <p:cNvPr id="0" name="图片 6625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942"/>
                            <a:ext cx="640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1" name="Object 157"/>
              <p:cNvGraphicFramePr/>
              <p:nvPr/>
            </p:nvGraphicFramePr>
            <p:xfrm>
              <a:off x="2832" y="2144"/>
              <a:ext cx="11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6" name="公式" r:id="rId57" imgW="177800" imgH="228600" progId="Equation.3">
                      <p:embed/>
                    </p:oleObj>
                  </mc:Choice>
                  <mc:Fallback>
                    <p:oleObj name="公式" r:id="rId57" imgW="177800" imgH="228600" progId="Equation.3">
                      <p:embed/>
                      <p:pic>
                        <p:nvPicPr>
                          <p:cNvPr id="0" name="图片 6625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144"/>
                            <a:ext cx="11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2" name="Object 175"/>
              <p:cNvGraphicFramePr/>
              <p:nvPr/>
            </p:nvGraphicFramePr>
            <p:xfrm>
              <a:off x="2966" y="1710"/>
              <a:ext cx="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7" name="公式" r:id="rId59" imgW="139700" imgH="355600" progId="Equation.3">
                      <p:embed/>
                    </p:oleObj>
                  </mc:Choice>
                  <mc:Fallback>
                    <p:oleObj name="公式" r:id="rId59" imgW="139700" imgH="355600" progId="Equation.3">
                      <p:embed/>
                      <p:pic>
                        <p:nvPicPr>
                          <p:cNvPr id="0" name="图片 6625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6" y="1710"/>
                            <a:ext cx="8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3" name="Object 176"/>
              <p:cNvGraphicFramePr/>
              <p:nvPr/>
            </p:nvGraphicFramePr>
            <p:xfrm>
              <a:off x="2956" y="1576"/>
              <a:ext cx="1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8" name="公式" r:id="rId61" imgW="165100" imgH="355600" progId="Equation.3">
                      <p:embed/>
                    </p:oleObj>
                  </mc:Choice>
                  <mc:Fallback>
                    <p:oleObj name="公式" r:id="rId61" imgW="165100" imgH="355600" progId="Equation.3">
                      <p:embed/>
                      <p:pic>
                        <p:nvPicPr>
                          <p:cNvPr id="0" name="图片 6625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6" y="1576"/>
                            <a:ext cx="1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4" name="Object 140"/>
              <p:cNvGraphicFramePr/>
              <p:nvPr/>
            </p:nvGraphicFramePr>
            <p:xfrm>
              <a:off x="3180" y="1562"/>
              <a:ext cx="34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59" name="公式" r:id="rId63" imgW="546100" imgH="635000" progId="Equation.3">
                      <p:embed/>
                    </p:oleObj>
                  </mc:Choice>
                  <mc:Fallback>
                    <p:oleObj name="公式" r:id="rId63" imgW="546100" imgH="635000" progId="Equation.3">
                      <p:embed/>
                      <p:pic>
                        <p:nvPicPr>
                          <p:cNvPr id="0" name="图片 6625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0" y="1562"/>
                            <a:ext cx="34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5" name="Object 141"/>
              <p:cNvGraphicFramePr/>
              <p:nvPr/>
            </p:nvGraphicFramePr>
            <p:xfrm>
              <a:off x="3228" y="1720"/>
              <a:ext cx="23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0" name="公式" r:id="rId65" imgW="368300" imgH="355600" progId="Equation.3">
                      <p:embed/>
                    </p:oleObj>
                  </mc:Choice>
                  <mc:Fallback>
                    <p:oleObj name="公式" r:id="rId65" imgW="368300" imgH="355600" progId="Equation.3">
                      <p:embed/>
                      <p:pic>
                        <p:nvPicPr>
                          <p:cNvPr id="0" name="图片 6625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1720"/>
                            <a:ext cx="23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6" name="Object 142"/>
              <p:cNvGraphicFramePr/>
              <p:nvPr/>
            </p:nvGraphicFramePr>
            <p:xfrm>
              <a:off x="3222" y="1568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1" name="公式" r:id="rId67" imgW="381000" imgH="355600" progId="Equation.3">
                      <p:embed/>
                    </p:oleObj>
                  </mc:Choice>
                  <mc:Fallback>
                    <p:oleObj name="公式" r:id="rId67" imgW="381000" imgH="355600" progId="Equation.3">
                      <p:embed/>
                      <p:pic>
                        <p:nvPicPr>
                          <p:cNvPr id="0" name="图片 6625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" y="1568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7" name="Object 152"/>
              <p:cNvGraphicFramePr/>
              <p:nvPr/>
            </p:nvGraphicFramePr>
            <p:xfrm>
              <a:off x="3172" y="1946"/>
              <a:ext cx="34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2" name="公式" r:id="rId69" imgW="546100" imgH="635000" progId="Equation.3">
                      <p:embed/>
                    </p:oleObj>
                  </mc:Choice>
                  <mc:Fallback>
                    <p:oleObj name="公式" r:id="rId69" imgW="546100" imgH="635000" progId="Equation.3">
                      <p:embed/>
                      <p:pic>
                        <p:nvPicPr>
                          <p:cNvPr id="0" name="图片 6625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2" y="1946"/>
                            <a:ext cx="34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8" name="Object 153"/>
              <p:cNvGraphicFramePr/>
              <p:nvPr/>
            </p:nvGraphicFramePr>
            <p:xfrm>
              <a:off x="3220" y="2104"/>
              <a:ext cx="23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3" name="公式" r:id="rId70" imgW="368300" imgH="355600" progId="Equation.3">
                      <p:embed/>
                    </p:oleObj>
                  </mc:Choice>
                  <mc:Fallback>
                    <p:oleObj name="公式" r:id="rId70" imgW="368300" imgH="355600" progId="Equation.3">
                      <p:embed/>
                      <p:pic>
                        <p:nvPicPr>
                          <p:cNvPr id="0" name="图片 6625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0" y="2104"/>
                            <a:ext cx="23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9" name="Object 154"/>
              <p:cNvGraphicFramePr/>
              <p:nvPr/>
            </p:nvGraphicFramePr>
            <p:xfrm>
              <a:off x="3214" y="1952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4" name="公式" r:id="rId71" imgW="381000" imgH="355600" progId="Equation.3">
                      <p:embed/>
                    </p:oleObj>
                  </mc:Choice>
                  <mc:Fallback>
                    <p:oleObj name="公式" r:id="rId71" imgW="381000" imgH="355600" progId="Equation.3">
                      <p:embed/>
                      <p:pic>
                        <p:nvPicPr>
                          <p:cNvPr id="0" name="图片 6625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4" y="1952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0" name="Object 177"/>
              <p:cNvGraphicFramePr/>
              <p:nvPr/>
            </p:nvGraphicFramePr>
            <p:xfrm>
              <a:off x="2970" y="2092"/>
              <a:ext cx="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5" name="公式" r:id="rId73" imgW="139700" imgH="355600" progId="Equation.3">
                      <p:embed/>
                    </p:oleObj>
                  </mc:Choice>
                  <mc:Fallback>
                    <p:oleObj name="公式" r:id="rId73" imgW="139700" imgH="355600" progId="Equation.3">
                      <p:embed/>
                      <p:pic>
                        <p:nvPicPr>
                          <p:cNvPr id="0" name="图片 6625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0" y="2092"/>
                            <a:ext cx="8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1" name="Object 178"/>
              <p:cNvGraphicFramePr/>
              <p:nvPr/>
            </p:nvGraphicFramePr>
            <p:xfrm>
              <a:off x="2960" y="1958"/>
              <a:ext cx="1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6" name="公式" r:id="rId75" imgW="165100" imgH="355600" progId="Equation.3">
                      <p:embed/>
                    </p:oleObj>
                  </mc:Choice>
                  <mc:Fallback>
                    <p:oleObj name="公式" r:id="rId75" imgW="165100" imgH="355600" progId="Equation.3">
                      <p:embed/>
                      <p:pic>
                        <p:nvPicPr>
                          <p:cNvPr id="0" name="图片 6625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0" y="1958"/>
                            <a:ext cx="1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0759" name="Picture 2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416" name="Group 288"/>
          <p:cNvGrpSpPr/>
          <p:nvPr/>
        </p:nvGrpSpPr>
        <p:grpSpPr bwMode="auto">
          <a:xfrm>
            <a:off x="533400" y="552450"/>
            <a:ext cx="8558213" cy="981075"/>
            <a:chOff x="336" y="348"/>
            <a:chExt cx="5391" cy="618"/>
          </a:xfrm>
        </p:grpSpPr>
        <p:sp>
          <p:nvSpPr>
            <p:cNvPr id="432409" name="Rectangle 281"/>
            <p:cNvSpPr>
              <a:spLocks noChangeArrowheads="1"/>
            </p:cNvSpPr>
            <p:nvPr/>
          </p:nvSpPr>
          <p:spPr bwMode="auto">
            <a:xfrm>
              <a:off x="660" y="678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成单位圆域。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0778" name="Group 287"/>
            <p:cNvGrpSpPr/>
            <p:nvPr/>
          </p:nvGrpSpPr>
          <p:grpSpPr bwMode="auto">
            <a:xfrm>
              <a:off x="336" y="348"/>
              <a:ext cx="5391" cy="289"/>
              <a:chOff x="336" y="348"/>
              <a:chExt cx="5391" cy="289"/>
            </a:xfrm>
          </p:grpSpPr>
          <p:sp>
            <p:nvSpPr>
              <p:cNvPr id="432408" name="Rectangle 280"/>
              <p:cNvSpPr>
                <a:spLocks noChangeArrowheads="1"/>
              </p:cNvSpPr>
              <p:nvPr/>
            </p:nvSpPr>
            <p:spPr bwMode="auto">
              <a:xfrm>
                <a:off x="336" y="349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32410" name="Rectangle 282"/>
              <p:cNvSpPr>
                <a:spLocks noChangeArrowheads="1"/>
              </p:cNvSpPr>
              <p:nvPr/>
            </p:nvSpPr>
            <p:spPr bwMode="auto">
              <a:xfrm>
                <a:off x="660" y="348"/>
                <a:ext cx="50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                                              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求一共形映射将</a:t>
                </a:r>
                <a:r>
                  <a:rPr kumimoji="0" lang="en-US" altLang="zh-CN" sz="1600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i="1">
                    <a:solidFill>
                      <a:schemeClr val="tx1"/>
                    </a:solidFill>
                  </a:rPr>
                  <a:t>D</a:t>
                </a:r>
                <a:r>
                  <a:rPr kumimoji="0" lang="en-US" altLang="zh-CN" sz="1400" i="1">
                    <a:solidFill>
                      <a:schemeClr val="tx1"/>
                    </a:solidFill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映射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30781" name="Object 283"/>
              <p:cNvGraphicFramePr/>
              <p:nvPr/>
            </p:nvGraphicFramePr>
            <p:xfrm>
              <a:off x="1333" y="400"/>
              <a:ext cx="221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567" name="公式" r:id="rId77" imgW="3505200" imgH="342900" progId="Equation.3">
                      <p:embed/>
                    </p:oleObj>
                  </mc:Choice>
                  <mc:Fallback>
                    <p:oleObj name="公式" r:id="rId77" imgW="3505200" imgH="342900" progId="Equation.3">
                      <p:embed/>
                      <p:pic>
                        <p:nvPicPr>
                          <p:cNvPr id="0" name="图片 6625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" y="400"/>
                            <a:ext cx="2211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2412" name="Line 284"/>
          <p:cNvSpPr>
            <a:spLocks noChangeShapeType="1"/>
          </p:cNvSpPr>
          <p:nvPr/>
        </p:nvSpPr>
        <p:spPr bwMode="auto">
          <a:xfrm flipV="1">
            <a:off x="1828800" y="2247900"/>
            <a:ext cx="71913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2414" name="Line 286"/>
          <p:cNvSpPr>
            <a:spLocks noChangeShapeType="1"/>
          </p:cNvSpPr>
          <p:nvPr/>
        </p:nvSpPr>
        <p:spPr bwMode="auto">
          <a:xfrm>
            <a:off x="2301875" y="4286250"/>
            <a:ext cx="61118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2422" name="Line 294"/>
          <p:cNvSpPr>
            <a:spLocks noChangeShapeType="1"/>
          </p:cNvSpPr>
          <p:nvPr/>
        </p:nvSpPr>
        <p:spPr bwMode="auto">
          <a:xfrm flipV="1">
            <a:off x="3378200" y="2247900"/>
            <a:ext cx="395288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2326" name="Oval 198"/>
          <p:cNvSpPr>
            <a:spLocks noChangeAspect="1" noChangeArrowheads="1"/>
          </p:cNvSpPr>
          <p:nvPr/>
        </p:nvSpPr>
        <p:spPr bwMode="auto">
          <a:xfrm>
            <a:off x="2236788" y="2224088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2312" name="Oval 184"/>
          <p:cNvSpPr>
            <a:spLocks noChangeAspect="1" noChangeArrowheads="1"/>
          </p:cNvSpPr>
          <p:nvPr/>
        </p:nvSpPr>
        <p:spPr bwMode="auto">
          <a:xfrm>
            <a:off x="3454400" y="2224088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2426" name="Group 298"/>
          <p:cNvGrpSpPr/>
          <p:nvPr/>
        </p:nvGrpSpPr>
        <p:grpSpPr bwMode="auto">
          <a:xfrm>
            <a:off x="2506663" y="4256088"/>
            <a:ext cx="204787" cy="271462"/>
            <a:chOff x="1579" y="2681"/>
            <a:chExt cx="129" cy="171"/>
          </a:xfrm>
        </p:grpSpPr>
        <p:graphicFrame>
          <p:nvGraphicFramePr>
            <p:cNvPr id="30775" name="Object 190"/>
            <p:cNvGraphicFramePr>
              <a:graphicFrameLocks noChangeAspect="1"/>
            </p:cNvGraphicFramePr>
            <p:nvPr/>
          </p:nvGraphicFramePr>
          <p:xfrm>
            <a:off x="1579" y="2721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68" name="公式" r:id="rId79" imgW="190500" imgH="279400" progId="Equation.3">
                    <p:embed/>
                  </p:oleObj>
                </mc:Choice>
                <mc:Fallback>
                  <p:oleObj name="公式" r:id="rId79" imgW="190500" imgH="279400" progId="Equation.3">
                    <p:embed/>
                    <p:pic>
                      <p:nvPicPr>
                        <p:cNvPr id="0" name="图片 662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2721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327" name="Oval 199"/>
            <p:cNvSpPr>
              <a:spLocks noChangeAspect="1" noChangeArrowheads="1"/>
            </p:cNvSpPr>
            <p:nvPr/>
          </p:nvSpPr>
          <p:spPr bwMode="auto">
            <a:xfrm>
              <a:off x="1674" y="2681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2425" name="Line 297"/>
          <p:cNvSpPr>
            <a:spLocks noChangeShapeType="1"/>
          </p:cNvSpPr>
          <p:nvPr/>
        </p:nvSpPr>
        <p:spPr bwMode="auto">
          <a:xfrm>
            <a:off x="2913063" y="4286250"/>
            <a:ext cx="611187" cy="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2366" name="Group 238"/>
          <p:cNvGrpSpPr/>
          <p:nvPr/>
        </p:nvGrpSpPr>
        <p:grpSpPr bwMode="auto">
          <a:xfrm>
            <a:off x="2909888" y="4032250"/>
            <a:ext cx="141287" cy="285750"/>
            <a:chOff x="1833" y="2540"/>
            <a:chExt cx="89" cy="180"/>
          </a:xfrm>
        </p:grpSpPr>
        <p:graphicFrame>
          <p:nvGraphicFramePr>
            <p:cNvPr id="30773" name="Object 188"/>
            <p:cNvGraphicFramePr>
              <a:graphicFrameLocks noChangeAspect="1"/>
            </p:cNvGraphicFramePr>
            <p:nvPr/>
          </p:nvGraphicFramePr>
          <p:xfrm>
            <a:off x="1833" y="2540"/>
            <a:ext cx="8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69" name="公式" r:id="rId81" imgW="190500" imgH="266700" progId="Equation.3">
                    <p:embed/>
                  </p:oleObj>
                </mc:Choice>
                <mc:Fallback>
                  <p:oleObj name="公式" r:id="rId81" imgW="190500" imgH="266700" progId="Equation.3">
                    <p:embed/>
                    <p:pic>
                      <p:nvPicPr>
                        <p:cNvPr id="0" name="图片 662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40"/>
                          <a:ext cx="8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315" name="Oval 187"/>
            <p:cNvSpPr>
              <a:spLocks noChangeAspect="1" noChangeArrowheads="1"/>
            </p:cNvSpPr>
            <p:nvPr/>
          </p:nvSpPr>
          <p:spPr bwMode="auto">
            <a:xfrm>
              <a:off x="1858" y="2686"/>
              <a:ext cx="34" cy="34"/>
            </a:xfrm>
            <a:prstGeom prst="ellipse">
              <a:avLst/>
            </a:prstGeom>
            <a:solidFill>
              <a:srgbClr val="FFF2E5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2427" name="Group 299"/>
          <p:cNvGrpSpPr/>
          <p:nvPr/>
        </p:nvGrpSpPr>
        <p:grpSpPr bwMode="auto">
          <a:xfrm>
            <a:off x="3079750" y="4256088"/>
            <a:ext cx="200025" cy="274637"/>
            <a:chOff x="1940" y="2681"/>
            <a:chExt cx="126" cy="173"/>
          </a:xfrm>
        </p:grpSpPr>
        <p:graphicFrame>
          <p:nvGraphicFramePr>
            <p:cNvPr id="30771" name="Object 185"/>
            <p:cNvGraphicFramePr>
              <a:graphicFrameLocks noChangeAspect="1"/>
            </p:cNvGraphicFramePr>
            <p:nvPr/>
          </p:nvGraphicFramePr>
          <p:xfrm>
            <a:off x="1977" y="2723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70" name="Equation" r:id="rId83" imgW="190500" imgH="279400" progId="Equation.DSMT4">
                    <p:embed/>
                  </p:oleObj>
                </mc:Choice>
                <mc:Fallback>
                  <p:oleObj name="Equation" r:id="rId83" imgW="190500" imgH="279400" progId="Equation.DSMT4">
                    <p:embed/>
                    <p:pic>
                      <p:nvPicPr>
                        <p:cNvPr id="0" name="图片 662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2723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314" name="Oval 186"/>
            <p:cNvSpPr>
              <a:spLocks noChangeAspect="1" noChangeArrowheads="1"/>
            </p:cNvSpPr>
            <p:nvPr/>
          </p:nvSpPr>
          <p:spPr bwMode="auto">
            <a:xfrm>
              <a:off x="1940" y="2681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2308" name="Oval 180"/>
          <p:cNvSpPr>
            <a:spLocks noChangeAspect="1" noChangeArrowheads="1"/>
          </p:cNvSpPr>
          <p:nvPr/>
        </p:nvSpPr>
        <p:spPr bwMode="auto">
          <a:xfrm>
            <a:off x="3044825" y="2220913"/>
            <a:ext cx="57150" cy="57150"/>
          </a:xfrm>
          <a:prstGeom prst="ellipse">
            <a:avLst/>
          </a:prstGeom>
          <a:solidFill>
            <a:srgbClr val="DCFFFF"/>
          </a:solidFill>
          <a:ln w="12700">
            <a:solidFill>
              <a:srgbClr val="008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3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4323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4323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3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3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3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3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3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3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3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3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3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3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3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3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3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43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3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3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3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0"/>
                                        <p:tgtEl>
                                          <p:spTgt spid="43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43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43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43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3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55" grpId="0"/>
      <p:bldP spid="432326" grpId="0" animBg="1"/>
      <p:bldP spid="432326" grpId="1" animBg="1"/>
      <p:bldP spid="432312" grpId="0" animBg="1"/>
      <p:bldP spid="432308" grpId="0" animBg="1"/>
      <p:bldP spid="43230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1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596" name="Group 84"/>
          <p:cNvGrpSpPr/>
          <p:nvPr/>
        </p:nvGrpSpPr>
        <p:grpSpPr bwMode="auto">
          <a:xfrm>
            <a:off x="3349625" y="5059363"/>
            <a:ext cx="917575" cy="515937"/>
            <a:chOff x="2110" y="3115"/>
            <a:chExt cx="578" cy="325"/>
          </a:xfrm>
        </p:grpSpPr>
        <p:graphicFrame>
          <p:nvGraphicFramePr>
            <p:cNvPr id="32885" name="Object 61"/>
            <p:cNvGraphicFramePr/>
            <p:nvPr/>
          </p:nvGraphicFramePr>
          <p:xfrm>
            <a:off x="2113" y="3115"/>
            <a:ext cx="5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53" name="公式" r:id="rId3" imgW="914400" imgH="431800" progId="Equation.3">
                    <p:embed/>
                  </p:oleObj>
                </mc:Choice>
                <mc:Fallback>
                  <p:oleObj name="公式" r:id="rId3" imgW="914400" imgH="431800" progId="Equation.3">
                    <p:embed/>
                    <p:pic>
                      <p:nvPicPr>
                        <p:cNvPr id="0" name="图片 6635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3115"/>
                          <a:ext cx="5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6" name="Line 62"/>
            <p:cNvSpPr>
              <a:spLocks noChangeShapeType="1"/>
            </p:cNvSpPr>
            <p:nvPr/>
          </p:nvSpPr>
          <p:spPr bwMode="auto">
            <a:xfrm flipV="1">
              <a:off x="2110" y="3440"/>
              <a:ext cx="54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8594" name="Group 82"/>
          <p:cNvGrpSpPr/>
          <p:nvPr/>
        </p:nvGrpSpPr>
        <p:grpSpPr bwMode="auto">
          <a:xfrm>
            <a:off x="1201738" y="3925888"/>
            <a:ext cx="1128712" cy="611187"/>
            <a:chOff x="757" y="2401"/>
            <a:chExt cx="711" cy="385"/>
          </a:xfrm>
        </p:grpSpPr>
        <p:graphicFrame>
          <p:nvGraphicFramePr>
            <p:cNvPr id="32883" name="Object 60"/>
            <p:cNvGraphicFramePr/>
            <p:nvPr/>
          </p:nvGraphicFramePr>
          <p:xfrm>
            <a:off x="757" y="2455"/>
            <a:ext cx="63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54" name="公式" r:id="rId5" imgW="1002665" imgH="368300" progId="Equation.3">
                    <p:embed/>
                  </p:oleObj>
                </mc:Choice>
                <mc:Fallback>
                  <p:oleObj name="公式" r:id="rId5" imgW="1002665" imgH="368300" progId="Equation.3">
                    <p:embed/>
                    <p:pic>
                      <p:nvPicPr>
                        <p:cNvPr id="0" name="图片 6635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2455"/>
                          <a:ext cx="63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4" name="Line 63"/>
            <p:cNvSpPr>
              <a:spLocks noChangeShapeType="1"/>
            </p:cNvSpPr>
            <p:nvPr/>
          </p:nvSpPr>
          <p:spPr bwMode="auto">
            <a:xfrm rot="5400000" flipV="1">
              <a:off x="1275" y="2594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8598" name="Group 86"/>
          <p:cNvGrpSpPr/>
          <p:nvPr/>
        </p:nvGrpSpPr>
        <p:grpSpPr bwMode="auto">
          <a:xfrm>
            <a:off x="5470525" y="5110163"/>
            <a:ext cx="938213" cy="471487"/>
            <a:chOff x="3446" y="3147"/>
            <a:chExt cx="591" cy="297"/>
          </a:xfrm>
        </p:grpSpPr>
        <p:graphicFrame>
          <p:nvGraphicFramePr>
            <p:cNvPr id="32881" name="Object 64"/>
            <p:cNvGraphicFramePr/>
            <p:nvPr/>
          </p:nvGraphicFramePr>
          <p:xfrm>
            <a:off x="3449" y="3147"/>
            <a:ext cx="5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55" name="公式" r:id="rId7" imgW="914400" imgH="381000" progId="Equation.3">
                    <p:embed/>
                  </p:oleObj>
                </mc:Choice>
                <mc:Fallback>
                  <p:oleObj name="公式" r:id="rId7" imgW="914400" imgH="381000" progId="Equation.3">
                    <p:embed/>
                    <p:pic>
                      <p:nvPicPr>
                        <p:cNvPr id="0" name="图片 6635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147"/>
                          <a:ext cx="57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2" name="Line 65"/>
            <p:cNvSpPr>
              <a:spLocks noChangeShapeType="1"/>
            </p:cNvSpPr>
            <p:nvPr/>
          </p:nvSpPr>
          <p:spPr bwMode="auto">
            <a:xfrm flipV="1">
              <a:off x="3446" y="3444"/>
              <a:ext cx="591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8602" name="Group 90"/>
          <p:cNvGrpSpPr/>
          <p:nvPr/>
        </p:nvGrpSpPr>
        <p:grpSpPr bwMode="auto">
          <a:xfrm>
            <a:off x="3321050" y="2882900"/>
            <a:ext cx="2479675" cy="1203325"/>
            <a:chOff x="2092" y="1744"/>
            <a:chExt cx="1562" cy="758"/>
          </a:xfrm>
        </p:grpSpPr>
        <p:sp>
          <p:nvSpPr>
            <p:cNvPr id="32876" name="Line 66"/>
            <p:cNvSpPr>
              <a:spLocks noChangeShapeType="1"/>
            </p:cNvSpPr>
            <p:nvPr/>
          </p:nvSpPr>
          <p:spPr bwMode="auto">
            <a:xfrm rot="16200000" flipV="1">
              <a:off x="2873" y="963"/>
              <a:ext cx="0" cy="156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79" name="Rectangle 67"/>
            <p:cNvSpPr>
              <a:spLocks noChangeArrowheads="1"/>
            </p:cNvSpPr>
            <p:nvPr/>
          </p:nvSpPr>
          <p:spPr bwMode="auto">
            <a:xfrm>
              <a:off x="2184" y="1896"/>
              <a:ext cx="1386" cy="606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2878" name="Group 68"/>
            <p:cNvGrpSpPr/>
            <p:nvPr/>
          </p:nvGrpSpPr>
          <p:grpSpPr bwMode="auto">
            <a:xfrm>
              <a:off x="2215" y="1913"/>
              <a:ext cx="1308" cy="560"/>
              <a:chOff x="2593" y="1853"/>
              <a:chExt cx="1308" cy="560"/>
            </a:xfrm>
          </p:grpSpPr>
          <p:graphicFrame>
            <p:nvGraphicFramePr>
              <p:cNvPr id="32879" name="Object 69"/>
              <p:cNvGraphicFramePr/>
              <p:nvPr/>
            </p:nvGraphicFramePr>
            <p:xfrm>
              <a:off x="2949" y="1853"/>
              <a:ext cx="952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6" name="公式" r:id="rId9" imgW="1511300" imgH="850900" progId="Equation.3">
                      <p:embed/>
                    </p:oleObj>
                  </mc:Choice>
                  <mc:Fallback>
                    <p:oleObj name="公式" r:id="rId9" imgW="1511300" imgH="850900" progId="Equation.3">
                      <p:embed/>
                      <p:pic>
                        <p:nvPicPr>
                          <p:cNvPr id="0" name="图片 6635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" y="1853"/>
                            <a:ext cx="952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80" name="Object 70"/>
              <p:cNvGraphicFramePr/>
              <p:nvPr/>
            </p:nvGraphicFramePr>
            <p:xfrm>
              <a:off x="2593" y="1869"/>
              <a:ext cx="1166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7" name="公式" r:id="rId11" imgW="1854200" imgH="863600" progId="Equation.3">
                      <p:embed/>
                    </p:oleObj>
                  </mc:Choice>
                  <mc:Fallback>
                    <p:oleObj name="公式" r:id="rId11" imgW="1854200" imgH="863600" progId="Equation.3">
                      <p:embed/>
                      <p:pic>
                        <p:nvPicPr>
                          <p:cNvPr id="0" name="图片 6635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3" y="1869"/>
                            <a:ext cx="1166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8600" name="Group 88"/>
          <p:cNvGrpSpPr/>
          <p:nvPr/>
        </p:nvGrpSpPr>
        <p:grpSpPr bwMode="auto">
          <a:xfrm>
            <a:off x="7199313" y="3681413"/>
            <a:ext cx="1800225" cy="895350"/>
            <a:chOff x="4535" y="2247"/>
            <a:chExt cx="1134" cy="564"/>
          </a:xfrm>
        </p:grpSpPr>
        <p:sp>
          <p:nvSpPr>
            <p:cNvPr id="32872" name="Line 59"/>
            <p:cNvSpPr>
              <a:spLocks noChangeShapeType="1"/>
            </p:cNvSpPr>
            <p:nvPr/>
          </p:nvSpPr>
          <p:spPr bwMode="auto">
            <a:xfrm>
              <a:off x="4535" y="2343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873" name="Group 71"/>
            <p:cNvGrpSpPr/>
            <p:nvPr/>
          </p:nvGrpSpPr>
          <p:grpSpPr bwMode="auto">
            <a:xfrm>
              <a:off x="4594" y="2247"/>
              <a:ext cx="1075" cy="564"/>
              <a:chOff x="4528" y="2181"/>
              <a:chExt cx="1075" cy="564"/>
            </a:xfrm>
          </p:grpSpPr>
          <p:graphicFrame>
            <p:nvGraphicFramePr>
              <p:cNvPr id="32874" name="Object 72"/>
              <p:cNvGraphicFramePr/>
              <p:nvPr/>
            </p:nvGraphicFramePr>
            <p:xfrm>
              <a:off x="4867" y="2181"/>
              <a:ext cx="736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8" name="公式" r:id="rId13" imgW="1168400" imgH="850900" progId="Equation.3">
                      <p:embed/>
                    </p:oleObj>
                  </mc:Choice>
                  <mc:Fallback>
                    <p:oleObj name="公式" r:id="rId13" imgW="1168400" imgH="850900" progId="Equation.3">
                      <p:embed/>
                      <p:pic>
                        <p:nvPicPr>
                          <p:cNvPr id="0" name="图片 6635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7" y="2181"/>
                            <a:ext cx="736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5" name="Object 73"/>
              <p:cNvGraphicFramePr/>
              <p:nvPr/>
            </p:nvGraphicFramePr>
            <p:xfrm>
              <a:off x="4528" y="2241"/>
              <a:ext cx="926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59" name="公式" r:id="rId15" imgW="1473200" imgH="800100" progId="Equation.3">
                      <p:embed/>
                    </p:oleObj>
                  </mc:Choice>
                  <mc:Fallback>
                    <p:oleObj name="公式" r:id="rId15" imgW="1473200" imgH="800100" progId="Equation.3">
                      <p:embed/>
                      <p:pic>
                        <p:nvPicPr>
                          <p:cNvPr id="0" name="图片 6635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8" y="2241"/>
                            <a:ext cx="926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531813" y="1979613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48652" name="Group 140"/>
          <p:cNvGrpSpPr/>
          <p:nvPr/>
        </p:nvGrpSpPr>
        <p:grpSpPr bwMode="auto">
          <a:xfrm>
            <a:off x="1289050" y="2079625"/>
            <a:ext cx="1943100" cy="1581150"/>
            <a:chOff x="812" y="1310"/>
            <a:chExt cx="1224" cy="996"/>
          </a:xfrm>
        </p:grpSpPr>
        <p:grpSp>
          <p:nvGrpSpPr>
            <p:cNvPr id="32854" name="Group 7"/>
            <p:cNvGrpSpPr/>
            <p:nvPr/>
          </p:nvGrpSpPr>
          <p:grpSpPr bwMode="auto">
            <a:xfrm>
              <a:off x="1184" y="1500"/>
              <a:ext cx="553" cy="752"/>
              <a:chOff x="548" y="3084"/>
              <a:chExt cx="679" cy="956"/>
            </a:xfrm>
          </p:grpSpPr>
          <p:sp>
            <p:nvSpPr>
              <p:cNvPr id="448520" name="Rectangle 8"/>
              <p:cNvSpPr>
                <a:spLocks noChangeArrowheads="1"/>
              </p:cNvSpPr>
              <p:nvPr/>
            </p:nvSpPr>
            <p:spPr bwMode="auto">
              <a:xfrm rot="16200000" flipV="1">
                <a:off x="243" y="3392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21" name="Rectangle 9"/>
              <p:cNvSpPr>
                <a:spLocks noChangeArrowheads="1"/>
              </p:cNvSpPr>
              <p:nvPr/>
            </p:nvSpPr>
            <p:spPr bwMode="auto">
              <a:xfrm rot="5400000" flipH="1" flipV="1">
                <a:off x="579" y="3392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22" name="Line 10"/>
              <p:cNvSpPr>
                <a:spLocks noChangeShapeType="1"/>
              </p:cNvSpPr>
              <p:nvPr/>
            </p:nvSpPr>
            <p:spPr bwMode="auto">
              <a:xfrm rot="-5400000">
                <a:off x="97" y="3542"/>
                <a:ext cx="908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23" name="Line 11"/>
              <p:cNvSpPr>
                <a:spLocks noChangeShapeType="1"/>
              </p:cNvSpPr>
              <p:nvPr/>
            </p:nvSpPr>
            <p:spPr bwMode="auto">
              <a:xfrm rot="-5400000">
                <a:off x="766" y="3537"/>
                <a:ext cx="906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55" name="Line 35"/>
            <p:cNvSpPr>
              <a:spLocks noChangeShapeType="1"/>
            </p:cNvSpPr>
            <p:nvPr/>
          </p:nvSpPr>
          <p:spPr bwMode="auto">
            <a:xfrm flipV="1">
              <a:off x="812" y="1502"/>
              <a:ext cx="122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56" name="Line 36"/>
            <p:cNvSpPr>
              <a:spLocks noChangeShapeType="1"/>
            </p:cNvSpPr>
            <p:nvPr/>
          </p:nvSpPr>
          <p:spPr bwMode="auto">
            <a:xfrm>
              <a:off x="1461" y="1310"/>
              <a:ext cx="0" cy="9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857" name="Group 37"/>
            <p:cNvGrpSpPr/>
            <p:nvPr/>
          </p:nvGrpSpPr>
          <p:grpSpPr bwMode="auto">
            <a:xfrm>
              <a:off x="1778" y="1523"/>
              <a:ext cx="136" cy="235"/>
              <a:chOff x="2026" y="2395"/>
              <a:chExt cx="136" cy="235"/>
            </a:xfrm>
          </p:grpSpPr>
          <p:graphicFrame>
            <p:nvGraphicFramePr>
              <p:cNvPr id="32865" name="Object 38"/>
              <p:cNvGraphicFramePr>
                <a:graphicFrameLocks noChangeAspect="1"/>
              </p:cNvGraphicFramePr>
              <p:nvPr/>
            </p:nvGraphicFramePr>
            <p:xfrm>
              <a:off x="2039" y="239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60" name="公式" r:id="rId17" imgW="215900" imgH="203200" progId="Equation.3">
                      <p:embed/>
                    </p:oleObj>
                  </mc:Choice>
                  <mc:Fallback>
                    <p:oleObj name="公式" r:id="rId17" imgW="215900" imgH="203200" progId="Equation.3">
                      <p:embed/>
                      <p:pic>
                        <p:nvPicPr>
                          <p:cNvPr id="0" name="图片 6635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" y="239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6" name="Object 39"/>
              <p:cNvGraphicFramePr>
                <a:graphicFrameLocks noChangeAspect="1"/>
              </p:cNvGraphicFramePr>
              <p:nvPr/>
            </p:nvGraphicFramePr>
            <p:xfrm>
              <a:off x="2049" y="2504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61" name="公式" r:id="rId19" imgW="190500" imgH="266700" progId="Equation.3">
                      <p:embed/>
                    </p:oleObj>
                  </mc:Choice>
                  <mc:Fallback>
                    <p:oleObj name="公式" r:id="rId19" imgW="190500" imgH="266700" progId="Equation.3">
                      <p:embed/>
                      <p:pic>
                        <p:nvPicPr>
                          <p:cNvPr id="0" name="图片 6635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9" y="2504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52" name="Line 40"/>
              <p:cNvSpPr>
                <a:spLocks noChangeShapeType="1"/>
              </p:cNvSpPr>
              <p:nvPr/>
            </p:nvSpPr>
            <p:spPr bwMode="auto">
              <a:xfrm>
                <a:off x="2026" y="2499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2858" name="Group 41"/>
            <p:cNvGrpSpPr/>
            <p:nvPr/>
          </p:nvGrpSpPr>
          <p:grpSpPr bwMode="auto">
            <a:xfrm>
              <a:off x="868" y="1525"/>
              <a:ext cx="262" cy="235"/>
              <a:chOff x="3610" y="2077"/>
              <a:chExt cx="262" cy="235"/>
            </a:xfrm>
          </p:grpSpPr>
          <p:grpSp>
            <p:nvGrpSpPr>
              <p:cNvPr id="32860" name="Group 42"/>
              <p:cNvGrpSpPr/>
              <p:nvPr/>
            </p:nvGrpSpPr>
            <p:grpSpPr bwMode="auto">
              <a:xfrm>
                <a:off x="3736" y="2077"/>
                <a:ext cx="136" cy="235"/>
                <a:chOff x="2026" y="2395"/>
                <a:chExt cx="136" cy="235"/>
              </a:xfrm>
            </p:grpSpPr>
            <p:graphicFrame>
              <p:nvGraphicFramePr>
                <p:cNvPr id="32862" name="Object 43"/>
                <p:cNvGraphicFramePr>
                  <a:graphicFrameLocks noChangeAspect="1"/>
                </p:cNvGraphicFramePr>
                <p:nvPr/>
              </p:nvGraphicFramePr>
              <p:xfrm>
                <a:off x="2039" y="2395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3562" name="公式" r:id="rId21" imgW="215900" imgH="203200" progId="Equation.3">
                        <p:embed/>
                      </p:oleObj>
                    </mc:Choice>
                    <mc:Fallback>
                      <p:oleObj name="公式" r:id="rId21" imgW="215900" imgH="203200" progId="Equation.3">
                        <p:embed/>
                        <p:pic>
                          <p:nvPicPr>
                            <p:cNvPr id="0" name="图片 6635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9" y="2395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863" name="Object 44"/>
                <p:cNvGraphicFramePr>
                  <a:graphicFrameLocks noChangeAspect="1"/>
                </p:cNvGraphicFramePr>
                <p:nvPr/>
              </p:nvGraphicFramePr>
              <p:xfrm>
                <a:off x="2049" y="2504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3563" name="公式" r:id="rId23" imgW="190500" imgH="266700" progId="Equation.3">
                        <p:embed/>
                      </p:oleObj>
                    </mc:Choice>
                    <mc:Fallback>
                      <p:oleObj name="公式" r:id="rId23" imgW="190500" imgH="266700" progId="Equation.3">
                        <p:embed/>
                        <p:pic>
                          <p:nvPicPr>
                            <p:cNvPr id="0" name="图片 6635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" y="2504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8557" name="Line 45"/>
                <p:cNvSpPr>
                  <a:spLocks noChangeShapeType="1"/>
                </p:cNvSpPr>
                <p:nvPr/>
              </p:nvSpPr>
              <p:spPr bwMode="auto">
                <a:xfrm>
                  <a:off x="2026" y="2499"/>
                  <a:ext cx="13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2861" name="Object 46"/>
              <p:cNvGraphicFramePr>
                <a:graphicFrameLocks noChangeAspect="1"/>
              </p:cNvGraphicFramePr>
              <p:nvPr/>
            </p:nvGraphicFramePr>
            <p:xfrm>
              <a:off x="3610" y="2162"/>
              <a:ext cx="101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64" name="公式" r:id="rId25" imgW="215265" imgH="88900" progId="Equation.3">
                      <p:embed/>
                    </p:oleObj>
                  </mc:Choice>
                  <mc:Fallback>
                    <p:oleObj name="公式" r:id="rId25" imgW="215265" imgH="88900" progId="Equation.3">
                      <p:embed/>
                      <p:pic>
                        <p:nvPicPr>
                          <p:cNvPr id="0" name="图片 6635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162"/>
                            <a:ext cx="101" cy="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859" name="Object 74"/>
            <p:cNvGraphicFramePr>
              <a:graphicFrameLocks noChangeAspect="1"/>
            </p:cNvGraphicFramePr>
            <p:nvPr/>
          </p:nvGraphicFramePr>
          <p:xfrm>
            <a:off x="1549" y="1313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5" name="公式" r:id="rId27" imgW="393700" imgH="342900" progId="Equation.3">
                    <p:embed/>
                  </p:oleObj>
                </mc:Choice>
                <mc:Fallback>
                  <p:oleObj name="公式" r:id="rId27" imgW="393700" imgH="342900" progId="Equation.3">
                    <p:embed/>
                    <p:pic>
                      <p:nvPicPr>
                        <p:cNvPr id="0" name="图片 663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1313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3" name="Group 141"/>
          <p:cNvGrpSpPr/>
          <p:nvPr/>
        </p:nvGrpSpPr>
        <p:grpSpPr bwMode="auto">
          <a:xfrm>
            <a:off x="1289050" y="4775200"/>
            <a:ext cx="1943100" cy="1514475"/>
            <a:chOff x="812" y="3008"/>
            <a:chExt cx="1224" cy="954"/>
          </a:xfrm>
        </p:grpSpPr>
        <p:grpSp>
          <p:nvGrpSpPr>
            <p:cNvPr id="32836" name="Group 2"/>
            <p:cNvGrpSpPr/>
            <p:nvPr/>
          </p:nvGrpSpPr>
          <p:grpSpPr bwMode="auto">
            <a:xfrm rot="5400000">
              <a:off x="966" y="3133"/>
              <a:ext cx="553" cy="752"/>
              <a:chOff x="548" y="3084"/>
              <a:chExt cx="679" cy="956"/>
            </a:xfrm>
          </p:grpSpPr>
          <p:sp>
            <p:nvSpPr>
              <p:cNvPr id="448515" name="Rectangle 3"/>
              <p:cNvSpPr>
                <a:spLocks noChangeArrowheads="1"/>
              </p:cNvSpPr>
              <p:nvPr/>
            </p:nvSpPr>
            <p:spPr bwMode="auto">
              <a:xfrm rot="16200000" flipV="1">
                <a:off x="241" y="3393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16" name="Rectangle 4"/>
              <p:cNvSpPr>
                <a:spLocks noChangeArrowheads="1"/>
              </p:cNvSpPr>
              <p:nvPr/>
            </p:nvSpPr>
            <p:spPr bwMode="auto">
              <a:xfrm rot="5400000" flipH="1" flipV="1">
                <a:off x="577" y="3393"/>
                <a:ext cx="953" cy="34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D1A3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17" name="Line 5"/>
              <p:cNvSpPr>
                <a:spLocks noChangeShapeType="1"/>
              </p:cNvSpPr>
              <p:nvPr/>
            </p:nvSpPr>
            <p:spPr bwMode="auto">
              <a:xfrm rot="-5400000">
                <a:off x="95" y="3542"/>
                <a:ext cx="908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8518" name="Line 6"/>
              <p:cNvSpPr>
                <a:spLocks noChangeShapeType="1"/>
              </p:cNvSpPr>
              <p:nvPr/>
            </p:nvSpPr>
            <p:spPr bwMode="auto">
              <a:xfrm rot="-5400000">
                <a:off x="765" y="3539"/>
                <a:ext cx="906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37" name="Line 47"/>
            <p:cNvSpPr>
              <a:spLocks noChangeShapeType="1"/>
            </p:cNvSpPr>
            <p:nvPr/>
          </p:nvSpPr>
          <p:spPr bwMode="auto">
            <a:xfrm flipV="1">
              <a:off x="812" y="3512"/>
              <a:ext cx="122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8" name="Line 48"/>
            <p:cNvSpPr>
              <a:spLocks noChangeShapeType="1"/>
            </p:cNvSpPr>
            <p:nvPr/>
          </p:nvSpPr>
          <p:spPr bwMode="auto">
            <a:xfrm>
              <a:off x="1617" y="3008"/>
              <a:ext cx="0" cy="9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39" name="Object 49"/>
            <p:cNvGraphicFramePr>
              <a:graphicFrameLocks noChangeAspect="1"/>
            </p:cNvGraphicFramePr>
            <p:nvPr/>
          </p:nvGraphicFramePr>
          <p:xfrm>
            <a:off x="1767" y="3677"/>
            <a:ext cx="10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6" name="公式" r:id="rId29" imgW="215900" imgH="203200" progId="Equation.3">
                    <p:embed/>
                  </p:oleObj>
                </mc:Choice>
                <mc:Fallback>
                  <p:oleObj name="公式" r:id="rId29" imgW="215900" imgH="203200" progId="Equation.3">
                    <p:embed/>
                    <p:pic>
                      <p:nvPicPr>
                        <p:cNvPr id="0" name="图片 663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3677"/>
                          <a:ext cx="10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40" name="Object 50"/>
            <p:cNvGraphicFramePr>
              <a:graphicFrameLocks noChangeAspect="1"/>
            </p:cNvGraphicFramePr>
            <p:nvPr/>
          </p:nvGraphicFramePr>
          <p:xfrm>
            <a:off x="1777" y="3786"/>
            <a:ext cx="9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7" name="公式" r:id="rId31" imgW="190500" imgH="266700" progId="Equation.3">
                    <p:embed/>
                  </p:oleObj>
                </mc:Choice>
                <mc:Fallback>
                  <p:oleObj name="公式" r:id="rId31" imgW="190500" imgH="266700" progId="Equation.3">
                    <p:embed/>
                    <p:pic>
                      <p:nvPicPr>
                        <p:cNvPr id="0" name="图片 663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3786"/>
                          <a:ext cx="9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563" name="Line 51"/>
            <p:cNvSpPr>
              <a:spLocks noChangeShapeType="1"/>
            </p:cNvSpPr>
            <p:nvPr/>
          </p:nvSpPr>
          <p:spPr bwMode="auto">
            <a:xfrm>
              <a:off x="1748" y="3781"/>
              <a:ext cx="1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42" name="Object 52"/>
            <p:cNvGraphicFramePr>
              <a:graphicFrameLocks noChangeAspect="1"/>
            </p:cNvGraphicFramePr>
            <p:nvPr/>
          </p:nvGraphicFramePr>
          <p:xfrm>
            <a:off x="1634" y="3762"/>
            <a:ext cx="101" cy="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8" name="公式" r:id="rId33" imgW="215265" imgH="88900" progId="Equation.3">
                    <p:embed/>
                  </p:oleObj>
                </mc:Choice>
                <mc:Fallback>
                  <p:oleObj name="公式" r:id="rId33" imgW="215265" imgH="88900" progId="Equation.3">
                    <p:embed/>
                    <p:pic>
                      <p:nvPicPr>
                        <p:cNvPr id="0" name="图片 663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762"/>
                          <a:ext cx="101" cy="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43" name="Object 53"/>
            <p:cNvGraphicFramePr>
              <a:graphicFrameLocks noChangeAspect="1"/>
            </p:cNvGraphicFramePr>
            <p:nvPr/>
          </p:nvGraphicFramePr>
          <p:xfrm>
            <a:off x="1895" y="3706"/>
            <a:ext cx="6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69" name="公式" r:id="rId34" imgW="139700" imgH="279400" progId="Equation.3">
                    <p:embed/>
                  </p:oleObj>
                </mc:Choice>
                <mc:Fallback>
                  <p:oleObj name="公式" r:id="rId34" imgW="139700" imgH="279400" progId="Equation.3">
                    <p:embed/>
                    <p:pic>
                      <p:nvPicPr>
                        <p:cNvPr id="0" name="图片 663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3706"/>
                          <a:ext cx="6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44" name="Group 54"/>
            <p:cNvGrpSpPr/>
            <p:nvPr/>
          </p:nvGrpSpPr>
          <p:grpSpPr bwMode="auto">
            <a:xfrm>
              <a:off x="1656" y="3129"/>
              <a:ext cx="209" cy="235"/>
              <a:chOff x="5154" y="3261"/>
              <a:chExt cx="209" cy="235"/>
            </a:xfrm>
          </p:grpSpPr>
          <p:graphicFrame>
            <p:nvGraphicFramePr>
              <p:cNvPr id="32846" name="Object 55"/>
              <p:cNvGraphicFramePr>
                <a:graphicFrameLocks noChangeAspect="1"/>
              </p:cNvGraphicFramePr>
              <p:nvPr/>
            </p:nvGraphicFramePr>
            <p:xfrm>
              <a:off x="5173" y="3261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0" name="公式" r:id="rId36" imgW="215900" imgH="203200" progId="Equation.3">
                      <p:embed/>
                    </p:oleObj>
                  </mc:Choice>
                  <mc:Fallback>
                    <p:oleObj name="公式" r:id="rId36" imgW="215900" imgH="203200" progId="Equation.3">
                      <p:embed/>
                      <p:pic>
                        <p:nvPicPr>
                          <p:cNvPr id="0" name="图片 6635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3" y="3261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47" name="Object 56"/>
              <p:cNvGraphicFramePr>
                <a:graphicFrameLocks noChangeAspect="1"/>
              </p:cNvGraphicFramePr>
              <p:nvPr/>
            </p:nvGraphicFramePr>
            <p:xfrm>
              <a:off x="5183" y="3370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1" name="公式" r:id="rId38" imgW="190500" imgH="266700" progId="Equation.3">
                      <p:embed/>
                    </p:oleObj>
                  </mc:Choice>
                  <mc:Fallback>
                    <p:oleObj name="公式" r:id="rId38" imgW="190500" imgH="266700" progId="Equation.3">
                      <p:embed/>
                      <p:pic>
                        <p:nvPicPr>
                          <p:cNvPr id="0" name="图片 6635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3" y="3370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69" name="Line 57"/>
              <p:cNvSpPr>
                <a:spLocks noChangeShapeType="1"/>
              </p:cNvSpPr>
              <p:nvPr/>
            </p:nvSpPr>
            <p:spPr bwMode="auto">
              <a:xfrm>
                <a:off x="5154" y="3365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2849" name="Object 58"/>
              <p:cNvGraphicFramePr>
                <a:graphicFrameLocks noChangeAspect="1"/>
              </p:cNvGraphicFramePr>
              <p:nvPr/>
            </p:nvGraphicFramePr>
            <p:xfrm>
              <a:off x="5297" y="3286"/>
              <a:ext cx="6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572" name="公式" r:id="rId39" imgW="139700" imgH="279400" progId="Equation.3">
                      <p:embed/>
                    </p:oleObj>
                  </mc:Choice>
                  <mc:Fallback>
                    <p:oleObj name="公式" r:id="rId39" imgW="139700" imgH="279400" progId="Equation.3">
                      <p:embed/>
                      <p:pic>
                        <p:nvPicPr>
                          <p:cNvPr id="0" name="图片 6635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7" y="3286"/>
                            <a:ext cx="66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845" name="Object 75"/>
            <p:cNvGraphicFramePr>
              <a:graphicFrameLocks noChangeAspect="1"/>
            </p:cNvGraphicFramePr>
            <p:nvPr/>
          </p:nvGraphicFramePr>
          <p:xfrm>
            <a:off x="1304" y="3030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3" name="公式" r:id="rId41" imgW="508000" imgH="368300" progId="Equation.3">
                    <p:embed/>
                  </p:oleObj>
                </mc:Choice>
                <mc:Fallback>
                  <p:oleObj name="公式" r:id="rId41" imgW="508000" imgH="368300" progId="Equation.3">
                    <p:embed/>
                    <p:pic>
                      <p:nvPicPr>
                        <p:cNvPr id="0" name="图片 663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030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4" name="Group 142"/>
          <p:cNvGrpSpPr/>
          <p:nvPr/>
        </p:nvGrpSpPr>
        <p:grpSpPr bwMode="auto">
          <a:xfrm>
            <a:off x="4346575" y="4868863"/>
            <a:ext cx="979488" cy="1316037"/>
            <a:chOff x="2738" y="3067"/>
            <a:chExt cx="617" cy="829"/>
          </a:xfrm>
        </p:grpSpPr>
        <p:sp>
          <p:nvSpPr>
            <p:cNvPr id="448541" name="弧 29"/>
            <p:cNvSpPr>
              <a:spLocks noChangeAspect="1"/>
            </p:cNvSpPr>
            <p:nvPr/>
          </p:nvSpPr>
          <p:spPr bwMode="auto">
            <a:xfrm>
              <a:off x="2923" y="3224"/>
              <a:ext cx="285" cy="569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31" name="Object 31"/>
            <p:cNvGraphicFramePr>
              <a:graphicFrameLocks noChangeAspect="1"/>
            </p:cNvGraphicFramePr>
            <p:nvPr/>
          </p:nvGraphicFramePr>
          <p:xfrm>
            <a:off x="2833" y="3171"/>
            <a:ext cx="6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4" name="公式" r:id="rId43" imgW="139700" imgH="279400" progId="Equation.3">
                    <p:embed/>
                  </p:oleObj>
                </mc:Choice>
                <mc:Fallback>
                  <p:oleObj name="公式" r:id="rId43" imgW="139700" imgH="279400" progId="Equation.3">
                    <p:embed/>
                    <p:pic>
                      <p:nvPicPr>
                        <p:cNvPr id="0" name="图片 663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3171"/>
                          <a:ext cx="6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2" name="Object 32"/>
            <p:cNvGraphicFramePr>
              <a:graphicFrameLocks noChangeAspect="1"/>
            </p:cNvGraphicFramePr>
            <p:nvPr/>
          </p:nvGraphicFramePr>
          <p:xfrm>
            <a:off x="2741" y="3712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5" name="公式" r:id="rId45" imgW="342900" imgH="342900" progId="Equation.3">
                    <p:embed/>
                  </p:oleObj>
                </mc:Choice>
                <mc:Fallback>
                  <p:oleObj name="公式" r:id="rId45" imgW="342900" imgH="342900" progId="Equation.3">
                    <p:embed/>
                    <p:pic>
                      <p:nvPicPr>
                        <p:cNvPr id="0" name="图片 663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3712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3" name="Line 33"/>
            <p:cNvSpPr>
              <a:spLocks noChangeShapeType="1"/>
            </p:cNvSpPr>
            <p:nvPr/>
          </p:nvSpPr>
          <p:spPr bwMode="auto">
            <a:xfrm flipV="1">
              <a:off x="2738" y="3512"/>
              <a:ext cx="61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4" name="Line 34"/>
            <p:cNvSpPr>
              <a:spLocks noChangeShapeType="1"/>
            </p:cNvSpPr>
            <p:nvPr/>
          </p:nvSpPr>
          <p:spPr bwMode="auto">
            <a:xfrm flipH="1">
              <a:off x="2922" y="3067"/>
              <a:ext cx="0" cy="8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35" name="Object 76"/>
            <p:cNvGraphicFramePr>
              <a:graphicFrameLocks noChangeAspect="1"/>
            </p:cNvGraphicFramePr>
            <p:nvPr/>
          </p:nvGraphicFramePr>
          <p:xfrm>
            <a:off x="3086" y="3085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6" name="公式" r:id="rId47" imgW="520700" imgH="368300" progId="Equation.3">
                    <p:embed/>
                  </p:oleObj>
                </mc:Choice>
                <mc:Fallback>
                  <p:oleObj name="公式" r:id="rId47" imgW="520700" imgH="368300" progId="Equation.3">
                    <p:embed/>
                    <p:pic>
                      <p:nvPicPr>
                        <p:cNvPr id="0" name="图片 663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3085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6" name="Group 144"/>
          <p:cNvGrpSpPr/>
          <p:nvPr/>
        </p:nvGrpSpPr>
        <p:grpSpPr bwMode="auto">
          <a:xfrm>
            <a:off x="5964238" y="2087563"/>
            <a:ext cx="2441575" cy="1382712"/>
            <a:chOff x="3757" y="1315"/>
            <a:chExt cx="1538" cy="871"/>
          </a:xfrm>
        </p:grpSpPr>
        <p:sp>
          <p:nvSpPr>
            <p:cNvPr id="448528" name="Rectangle 16"/>
            <p:cNvSpPr>
              <a:spLocks noChangeAspect="1" noChangeArrowheads="1"/>
            </p:cNvSpPr>
            <p:nvPr/>
          </p:nvSpPr>
          <p:spPr bwMode="auto">
            <a:xfrm>
              <a:off x="3757" y="1452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8529" name="Rectangle 17"/>
            <p:cNvSpPr>
              <a:spLocks noChangeAspect="1" noChangeArrowheads="1"/>
            </p:cNvSpPr>
            <p:nvPr/>
          </p:nvSpPr>
          <p:spPr bwMode="auto">
            <a:xfrm rot="10800000">
              <a:off x="4526" y="1452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26" name="Line 18"/>
            <p:cNvSpPr>
              <a:spLocks noChangeShapeType="1"/>
            </p:cNvSpPr>
            <p:nvPr/>
          </p:nvSpPr>
          <p:spPr bwMode="auto">
            <a:xfrm flipV="1">
              <a:off x="3975" y="2008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7" name="Line 19"/>
            <p:cNvSpPr>
              <a:spLocks noChangeShapeType="1"/>
            </p:cNvSpPr>
            <p:nvPr/>
          </p:nvSpPr>
          <p:spPr bwMode="auto">
            <a:xfrm flipV="1">
              <a:off x="3860" y="2010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8" name="Line 25"/>
            <p:cNvSpPr>
              <a:spLocks noChangeShapeType="1"/>
            </p:cNvSpPr>
            <p:nvPr/>
          </p:nvSpPr>
          <p:spPr bwMode="auto">
            <a:xfrm>
              <a:off x="4527" y="1315"/>
              <a:ext cx="0" cy="8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9" name="Object 77"/>
            <p:cNvGraphicFramePr>
              <a:graphicFrameLocks noChangeAspect="1"/>
            </p:cNvGraphicFramePr>
            <p:nvPr/>
          </p:nvGraphicFramePr>
          <p:xfrm>
            <a:off x="4828" y="1499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7" name="公式" r:id="rId49" imgW="469900" imgH="342900" progId="Equation.3">
                    <p:embed/>
                  </p:oleObj>
                </mc:Choice>
                <mc:Fallback>
                  <p:oleObj name="公式" r:id="rId49" imgW="469900" imgH="342900" progId="Equation.3">
                    <p:embed/>
                    <p:pic>
                      <p:nvPicPr>
                        <p:cNvPr id="0" name="图片 663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1499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655" name="Group 143"/>
          <p:cNvGrpSpPr/>
          <p:nvPr/>
        </p:nvGrpSpPr>
        <p:grpSpPr bwMode="auto">
          <a:xfrm>
            <a:off x="6530975" y="4833938"/>
            <a:ext cx="1408113" cy="1023937"/>
            <a:chOff x="4114" y="3045"/>
            <a:chExt cx="887" cy="645"/>
          </a:xfrm>
        </p:grpSpPr>
        <p:sp>
          <p:nvSpPr>
            <p:cNvPr id="448532" name="弧 20"/>
            <p:cNvSpPr>
              <a:spLocks noChangeAspect="1"/>
            </p:cNvSpPr>
            <p:nvPr/>
          </p:nvSpPr>
          <p:spPr bwMode="auto">
            <a:xfrm rot="-5400000">
              <a:off x="4393" y="3085"/>
              <a:ext cx="285" cy="569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19" name="Line 22"/>
            <p:cNvSpPr>
              <a:spLocks noChangeShapeType="1"/>
            </p:cNvSpPr>
            <p:nvPr/>
          </p:nvSpPr>
          <p:spPr bwMode="auto">
            <a:xfrm flipH="1">
              <a:off x="4538" y="3045"/>
              <a:ext cx="0" cy="64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0" name="Object 23"/>
            <p:cNvGraphicFramePr>
              <a:graphicFrameLocks noChangeAspect="1"/>
            </p:cNvGraphicFramePr>
            <p:nvPr/>
          </p:nvGraphicFramePr>
          <p:xfrm>
            <a:off x="4785" y="3536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8" name="公式" r:id="rId51" imgW="165100" imgH="266065" progId="Equation.3">
                    <p:embed/>
                  </p:oleObj>
                </mc:Choice>
                <mc:Fallback>
                  <p:oleObj name="公式" r:id="rId51" imgW="165100" imgH="266065" progId="Equation.3">
                    <p:embed/>
                    <p:pic>
                      <p:nvPicPr>
                        <p:cNvPr id="0" name="图片 663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536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1" name="Object 24"/>
            <p:cNvGraphicFramePr>
              <a:graphicFrameLocks noChangeAspect="1"/>
            </p:cNvGraphicFramePr>
            <p:nvPr/>
          </p:nvGraphicFramePr>
          <p:xfrm>
            <a:off x="4162" y="3528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9" name="公式" r:id="rId53" imgW="355600" imgH="342900" progId="Equation.3">
                    <p:embed/>
                  </p:oleObj>
                </mc:Choice>
                <mc:Fallback>
                  <p:oleObj name="公式" r:id="rId53" imgW="355600" imgH="342900" progId="Equation.3">
                    <p:embed/>
                    <p:pic>
                      <p:nvPicPr>
                        <p:cNvPr id="0" name="图片 663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3528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2" name="Line 27"/>
            <p:cNvSpPr>
              <a:spLocks noChangeShapeType="1"/>
            </p:cNvSpPr>
            <p:nvPr/>
          </p:nvSpPr>
          <p:spPr bwMode="auto">
            <a:xfrm flipV="1">
              <a:off x="4114" y="3514"/>
              <a:ext cx="88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3" name="Object 78"/>
            <p:cNvGraphicFramePr>
              <a:graphicFrameLocks noChangeAspect="1"/>
            </p:cNvGraphicFramePr>
            <p:nvPr/>
          </p:nvGraphicFramePr>
          <p:xfrm>
            <a:off x="4733" y="3063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80" name="公式" r:id="rId55" imgW="520700" imgH="381000" progId="Equation.3">
                    <p:embed/>
                  </p:oleObj>
                </mc:Choice>
                <mc:Fallback>
                  <p:oleObj name="公式" r:id="rId55" imgW="520700" imgH="381000" progId="Equation.3">
                    <p:embed/>
                    <p:pic>
                      <p:nvPicPr>
                        <p:cNvPr id="0" name="图片 663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3063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99" name="Picture 11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651" name="Group 139"/>
          <p:cNvGrpSpPr/>
          <p:nvPr/>
        </p:nvGrpSpPr>
        <p:grpSpPr bwMode="auto">
          <a:xfrm>
            <a:off x="531813" y="508000"/>
            <a:ext cx="8548687" cy="1282700"/>
            <a:chOff x="335" y="320"/>
            <a:chExt cx="5385" cy="808"/>
          </a:xfrm>
        </p:grpSpPr>
        <p:sp>
          <p:nvSpPr>
            <p:cNvPr id="448630" name="Rectangle 118"/>
            <p:cNvSpPr>
              <a:spLocks noChangeArrowheads="1"/>
            </p:cNvSpPr>
            <p:nvPr/>
          </p:nvSpPr>
          <p:spPr bwMode="auto">
            <a:xfrm>
              <a:off x="660" y="840"/>
              <a:ext cx="21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将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 </a:t>
              </a:r>
              <a:r>
                <a:rPr kumimoji="0" lang="zh-CN" altLang="en-US">
                  <a:solidFill>
                    <a:schemeClr val="tx1"/>
                  </a:solidFill>
                </a:rPr>
                <a:t>映射成上半平面。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2807" name="Group 138"/>
            <p:cNvGrpSpPr/>
            <p:nvPr/>
          </p:nvGrpSpPr>
          <p:grpSpPr bwMode="auto">
            <a:xfrm>
              <a:off x="335" y="320"/>
              <a:ext cx="5385" cy="496"/>
              <a:chOff x="335" y="320"/>
              <a:chExt cx="5385" cy="496"/>
            </a:xfrm>
          </p:grpSpPr>
          <p:sp>
            <p:nvSpPr>
              <p:cNvPr id="448629" name="Rectangle 117"/>
              <p:cNvSpPr>
                <a:spLocks noChangeArrowheads="1"/>
              </p:cNvSpPr>
              <p:nvPr/>
            </p:nvSpPr>
            <p:spPr bwMode="auto">
              <a:xfrm>
                <a:off x="335" y="403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8631" name="Rectangle 119"/>
              <p:cNvSpPr>
                <a:spLocks noChangeArrowheads="1"/>
              </p:cNvSpPr>
              <p:nvPr/>
            </p:nvSpPr>
            <p:spPr bwMode="auto">
              <a:xfrm>
                <a:off x="660" y="402"/>
                <a:ext cx="506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求一共形映射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810" name="Group 132"/>
              <p:cNvGrpSpPr/>
              <p:nvPr/>
            </p:nvGrpSpPr>
            <p:grpSpPr bwMode="auto">
              <a:xfrm>
                <a:off x="1345" y="320"/>
                <a:ext cx="2932" cy="496"/>
                <a:chOff x="1333" y="296"/>
                <a:chExt cx="2932" cy="496"/>
              </a:xfrm>
            </p:grpSpPr>
            <p:graphicFrame>
              <p:nvGraphicFramePr>
                <p:cNvPr id="32811" name="Object 120"/>
                <p:cNvGraphicFramePr/>
                <p:nvPr/>
              </p:nvGraphicFramePr>
              <p:xfrm>
                <a:off x="1333" y="296"/>
                <a:ext cx="2932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3581" name="公式" r:id="rId57" imgW="4648200" imgH="787400" progId="Equation.3">
                        <p:embed/>
                      </p:oleObj>
                    </mc:Choice>
                    <mc:Fallback>
                      <p:oleObj name="公式" r:id="rId57" imgW="4648200" imgH="787400" progId="Equation.3">
                        <p:embed/>
                        <p:pic>
                          <p:nvPicPr>
                            <p:cNvPr id="0" name="图片 66358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3" y="296"/>
                              <a:ext cx="2932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2812" name="Group 128"/>
                <p:cNvGrpSpPr/>
                <p:nvPr/>
              </p:nvGrpSpPr>
              <p:grpSpPr bwMode="auto">
                <a:xfrm>
                  <a:off x="2223" y="384"/>
                  <a:ext cx="136" cy="340"/>
                  <a:chOff x="4563" y="792"/>
                  <a:chExt cx="136" cy="340"/>
                </a:xfrm>
              </p:grpSpPr>
              <p:graphicFrame>
                <p:nvGraphicFramePr>
                  <p:cNvPr id="32816" name="Object 126"/>
                  <p:cNvGraphicFramePr>
                    <a:graphicFrameLocks noChangeAspect="1"/>
                  </p:cNvGraphicFramePr>
                  <p:nvPr/>
                </p:nvGraphicFramePr>
                <p:xfrm>
                  <a:off x="4563" y="792"/>
                  <a:ext cx="136" cy="1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2" name="公式" r:id="rId59" imgW="215900" imgH="203200" progId="Equation.3">
                          <p:embed/>
                        </p:oleObj>
                      </mc:Choice>
                      <mc:Fallback>
                        <p:oleObj name="公式" r:id="rId59" imgW="215900" imgH="203200" progId="Equation.3">
                          <p:embed/>
                          <p:pic>
                            <p:nvPicPr>
                              <p:cNvPr id="0" name="图片 66358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63" y="792"/>
                                <a:ext cx="136" cy="1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817" name="Object 127"/>
                  <p:cNvGraphicFramePr>
                    <a:graphicFrameLocks noChangeAspect="1"/>
                  </p:cNvGraphicFramePr>
                  <p:nvPr/>
                </p:nvGraphicFramePr>
                <p:xfrm>
                  <a:off x="4571" y="964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3" name="公式" r:id="rId61" imgW="190500" imgH="266700" progId="Equation.3">
                          <p:embed/>
                        </p:oleObj>
                      </mc:Choice>
                      <mc:Fallback>
                        <p:oleObj name="公式" r:id="rId61" imgW="190500" imgH="266700" progId="Equation.3">
                          <p:embed/>
                          <p:pic>
                            <p:nvPicPr>
                              <p:cNvPr id="0" name="图片 66358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1" y="964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2813" name="Group 129"/>
                <p:cNvGrpSpPr/>
                <p:nvPr/>
              </p:nvGrpSpPr>
              <p:grpSpPr bwMode="auto">
                <a:xfrm>
                  <a:off x="3151" y="382"/>
                  <a:ext cx="136" cy="340"/>
                  <a:chOff x="4563" y="792"/>
                  <a:chExt cx="136" cy="340"/>
                </a:xfrm>
              </p:grpSpPr>
              <p:graphicFrame>
                <p:nvGraphicFramePr>
                  <p:cNvPr id="32814" name="Object 130"/>
                  <p:cNvGraphicFramePr>
                    <a:graphicFrameLocks noChangeAspect="1"/>
                  </p:cNvGraphicFramePr>
                  <p:nvPr/>
                </p:nvGraphicFramePr>
                <p:xfrm>
                  <a:off x="4563" y="792"/>
                  <a:ext cx="136" cy="1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4" name="公式" r:id="rId63" imgW="215900" imgH="203200" progId="Equation.3">
                          <p:embed/>
                        </p:oleObj>
                      </mc:Choice>
                      <mc:Fallback>
                        <p:oleObj name="公式" r:id="rId63" imgW="215900" imgH="203200" progId="Equation.3">
                          <p:embed/>
                          <p:pic>
                            <p:nvPicPr>
                              <p:cNvPr id="0" name="图片 66358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63" y="792"/>
                                <a:ext cx="136" cy="1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815" name="Object 131"/>
                  <p:cNvGraphicFramePr>
                    <a:graphicFrameLocks noChangeAspect="1"/>
                  </p:cNvGraphicFramePr>
                  <p:nvPr/>
                </p:nvGraphicFramePr>
                <p:xfrm>
                  <a:off x="4571" y="964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3585" name="Equation" r:id="rId64" imgW="190500" imgH="266700" progId="Equation.DSMT4">
                          <p:embed/>
                        </p:oleObj>
                      </mc:Choice>
                      <mc:Fallback>
                        <p:oleObj name="Equation" r:id="rId64" imgW="190500" imgH="266700" progId="Equation.DSMT4">
                          <p:embed/>
                          <p:pic>
                            <p:nvPicPr>
                              <p:cNvPr id="0" name="图片 6635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1" y="964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448645" name="Group 133"/>
          <p:cNvGrpSpPr/>
          <p:nvPr/>
        </p:nvGrpSpPr>
        <p:grpSpPr bwMode="auto">
          <a:xfrm>
            <a:off x="441325" y="1119188"/>
            <a:ext cx="682625" cy="738187"/>
            <a:chOff x="3200" y="495"/>
            <a:chExt cx="430" cy="465"/>
          </a:xfrm>
        </p:grpSpPr>
        <p:sp>
          <p:nvSpPr>
            <p:cNvPr id="448646" name="Rectangle 134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8647" name="Rectangle 135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141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8648" name="Rectangle 136"/>
            <p:cNvSpPr>
              <a:spLocks noChangeArrowheads="1"/>
            </p:cNvSpPr>
            <p:nvPr/>
          </p:nvSpPr>
          <p:spPr bwMode="auto">
            <a:xfrm>
              <a:off x="3240" y="63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8649" name="Rectangle 137"/>
            <p:cNvSpPr>
              <a:spLocks noChangeArrowheads="1"/>
            </p:cNvSpPr>
            <p:nvPr/>
          </p:nvSpPr>
          <p:spPr bwMode="auto">
            <a:xfrm>
              <a:off x="3206" y="768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6.19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2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2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22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2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2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2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22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2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2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2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23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23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23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2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2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2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65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2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6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2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24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582" name="Group 214"/>
          <p:cNvGrpSpPr/>
          <p:nvPr/>
        </p:nvGrpSpPr>
        <p:grpSpPr bwMode="auto">
          <a:xfrm>
            <a:off x="7085013" y="2041525"/>
            <a:ext cx="801687" cy="1295400"/>
            <a:chOff x="4463" y="1226"/>
            <a:chExt cx="505" cy="816"/>
          </a:xfrm>
        </p:grpSpPr>
        <p:sp>
          <p:nvSpPr>
            <p:cNvPr id="442376" name="Rectangle 8"/>
            <p:cNvSpPr>
              <a:spLocks noChangeArrowheads="1"/>
            </p:cNvSpPr>
            <p:nvPr/>
          </p:nvSpPr>
          <p:spPr bwMode="auto">
            <a:xfrm rot="16200000" flipV="1">
              <a:off x="4182" y="1507"/>
              <a:ext cx="816" cy="25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377" name="Rectangle 9"/>
            <p:cNvSpPr>
              <a:spLocks noChangeArrowheads="1"/>
            </p:cNvSpPr>
            <p:nvPr/>
          </p:nvSpPr>
          <p:spPr bwMode="auto">
            <a:xfrm rot="5400000" flipH="1" flipV="1">
              <a:off x="4433" y="1507"/>
              <a:ext cx="816" cy="25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2576" name="Group 208"/>
          <p:cNvGrpSpPr/>
          <p:nvPr/>
        </p:nvGrpSpPr>
        <p:grpSpPr bwMode="auto">
          <a:xfrm>
            <a:off x="4633913" y="1973263"/>
            <a:ext cx="1658937" cy="787400"/>
            <a:chOff x="2919" y="1183"/>
            <a:chExt cx="1045" cy="496"/>
          </a:xfrm>
        </p:grpSpPr>
        <p:sp>
          <p:nvSpPr>
            <p:cNvPr id="34977" name="Line 113"/>
            <p:cNvSpPr>
              <a:spLocks noChangeShapeType="1"/>
            </p:cNvSpPr>
            <p:nvPr/>
          </p:nvSpPr>
          <p:spPr bwMode="auto">
            <a:xfrm flipV="1">
              <a:off x="2919" y="1622"/>
              <a:ext cx="104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4978" name="Group 116"/>
            <p:cNvGrpSpPr/>
            <p:nvPr/>
          </p:nvGrpSpPr>
          <p:grpSpPr bwMode="auto">
            <a:xfrm>
              <a:off x="3191" y="1183"/>
              <a:ext cx="503" cy="496"/>
              <a:chOff x="2621" y="2287"/>
              <a:chExt cx="503" cy="496"/>
            </a:xfrm>
          </p:grpSpPr>
          <p:graphicFrame>
            <p:nvGraphicFramePr>
              <p:cNvPr id="34979" name="Object 112"/>
              <p:cNvGraphicFramePr/>
              <p:nvPr/>
            </p:nvGraphicFramePr>
            <p:xfrm>
              <a:off x="2621" y="2287"/>
              <a:ext cx="503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77" name="公式" r:id="rId3" imgW="800100" imgH="787400" progId="Equation.3">
                      <p:embed/>
                    </p:oleObj>
                  </mc:Choice>
                  <mc:Fallback>
                    <p:oleObj name="公式" r:id="rId3" imgW="800100" imgH="787400" progId="Equation.3">
                      <p:embed/>
                      <p:pic>
                        <p:nvPicPr>
                          <p:cNvPr id="0" name="图片 6645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1" y="2287"/>
                            <a:ext cx="503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80" name="Object 114"/>
              <p:cNvGraphicFramePr/>
              <p:nvPr/>
            </p:nvGraphicFramePr>
            <p:xfrm>
              <a:off x="2980" y="2335"/>
              <a:ext cx="1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78" name="公式" r:id="rId5" imgW="165100" imgH="266065" progId="Equation.3">
                      <p:embed/>
                    </p:oleObj>
                  </mc:Choice>
                  <mc:Fallback>
                    <p:oleObj name="公式" r:id="rId5" imgW="165100" imgH="266065" progId="Equation.3">
                      <p:embed/>
                      <p:pic>
                        <p:nvPicPr>
                          <p:cNvPr id="0" name="图片 6645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2335"/>
                            <a:ext cx="1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81" name="Object 115"/>
              <p:cNvGraphicFramePr/>
              <p:nvPr/>
            </p:nvGraphicFramePr>
            <p:xfrm>
              <a:off x="2976" y="2543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79" name="公式" r:id="rId7" imgW="177800" imgH="215900" progId="Equation.3">
                      <p:embed/>
                    </p:oleObj>
                  </mc:Choice>
                  <mc:Fallback>
                    <p:oleObj name="公式" r:id="rId7" imgW="177800" imgH="215900" progId="Equation.3">
                      <p:embed/>
                      <p:pic>
                        <p:nvPicPr>
                          <p:cNvPr id="0" name="图片 66457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543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2583" name="Group 215"/>
          <p:cNvGrpSpPr/>
          <p:nvPr/>
        </p:nvGrpSpPr>
        <p:grpSpPr bwMode="auto">
          <a:xfrm>
            <a:off x="7493000" y="3465513"/>
            <a:ext cx="1273175" cy="787400"/>
            <a:chOff x="4720" y="2075"/>
            <a:chExt cx="802" cy="496"/>
          </a:xfrm>
        </p:grpSpPr>
        <p:grpSp>
          <p:nvGrpSpPr>
            <p:cNvPr id="34972" name="Group 155"/>
            <p:cNvGrpSpPr/>
            <p:nvPr/>
          </p:nvGrpSpPr>
          <p:grpSpPr bwMode="auto">
            <a:xfrm>
              <a:off x="4803" y="2075"/>
              <a:ext cx="719" cy="496"/>
              <a:chOff x="3231" y="1979"/>
              <a:chExt cx="719" cy="496"/>
            </a:xfrm>
          </p:grpSpPr>
          <p:graphicFrame>
            <p:nvGraphicFramePr>
              <p:cNvPr id="34974" name="Object 152"/>
              <p:cNvGraphicFramePr/>
              <p:nvPr/>
            </p:nvGraphicFramePr>
            <p:xfrm>
              <a:off x="3231" y="1979"/>
              <a:ext cx="719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0" name="公式" r:id="rId9" imgW="1143000" imgH="787400" progId="Equation.3">
                      <p:embed/>
                    </p:oleObj>
                  </mc:Choice>
                  <mc:Fallback>
                    <p:oleObj name="公式" r:id="rId9" imgW="1143000" imgH="787400" progId="Equation.3">
                      <p:embed/>
                      <p:pic>
                        <p:nvPicPr>
                          <p:cNvPr id="0" name="图片 6645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1979"/>
                            <a:ext cx="719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75" name="Object 153"/>
              <p:cNvGraphicFramePr/>
              <p:nvPr/>
            </p:nvGraphicFramePr>
            <p:xfrm>
              <a:off x="3610" y="2083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1" name="公式" r:id="rId11" imgW="215900" imgH="203200" progId="Equation.3">
                      <p:embed/>
                    </p:oleObj>
                  </mc:Choice>
                  <mc:Fallback>
                    <p:oleObj name="公式" r:id="rId11" imgW="215900" imgH="203200" progId="Equation.3">
                      <p:embed/>
                      <p:pic>
                        <p:nvPicPr>
                          <p:cNvPr id="0" name="图片 6645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083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76" name="Object 154"/>
              <p:cNvGraphicFramePr/>
              <p:nvPr/>
            </p:nvGraphicFramePr>
            <p:xfrm>
              <a:off x="3618" y="2231"/>
              <a:ext cx="12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2" name="公式" r:id="rId13" imgW="190500" imgH="266700" progId="Equation.3">
                      <p:embed/>
                    </p:oleObj>
                  </mc:Choice>
                  <mc:Fallback>
                    <p:oleObj name="公式" r:id="rId13" imgW="190500" imgH="266700" progId="Equation.3">
                      <p:embed/>
                      <p:pic>
                        <p:nvPicPr>
                          <p:cNvPr id="0" name="图片 6645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8" y="2231"/>
                            <a:ext cx="12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973" name="Line 156"/>
            <p:cNvSpPr>
              <a:spLocks noChangeShapeType="1"/>
            </p:cNvSpPr>
            <p:nvPr/>
          </p:nvSpPr>
          <p:spPr bwMode="auto">
            <a:xfrm rot="5400000" flipV="1">
              <a:off x="4527" y="2348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62" name="Group 294"/>
          <p:cNvGrpSpPr/>
          <p:nvPr/>
        </p:nvGrpSpPr>
        <p:grpSpPr bwMode="auto">
          <a:xfrm>
            <a:off x="2560638" y="3557588"/>
            <a:ext cx="2535237" cy="1206500"/>
            <a:chOff x="1613" y="2241"/>
            <a:chExt cx="1597" cy="760"/>
          </a:xfrm>
        </p:grpSpPr>
        <p:grpSp>
          <p:nvGrpSpPr>
            <p:cNvPr id="34957" name="Group 293"/>
            <p:cNvGrpSpPr/>
            <p:nvPr/>
          </p:nvGrpSpPr>
          <p:grpSpPr bwMode="auto">
            <a:xfrm>
              <a:off x="1764" y="2255"/>
              <a:ext cx="1446" cy="746"/>
              <a:chOff x="1764" y="2255"/>
              <a:chExt cx="1446" cy="746"/>
            </a:xfrm>
          </p:grpSpPr>
          <p:sp>
            <p:nvSpPr>
              <p:cNvPr id="442528" name="Rectangle 160"/>
              <p:cNvSpPr>
                <a:spLocks noChangeArrowheads="1"/>
              </p:cNvSpPr>
              <p:nvPr/>
            </p:nvSpPr>
            <p:spPr bwMode="auto">
              <a:xfrm>
                <a:off x="1764" y="2256"/>
                <a:ext cx="1446" cy="708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4960" name="Object 127"/>
              <p:cNvGraphicFramePr/>
              <p:nvPr/>
            </p:nvGraphicFramePr>
            <p:xfrm>
              <a:off x="2148" y="2255"/>
              <a:ext cx="1008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3" name="公式" r:id="rId15" imgW="1600200" imgH="1092200" progId="Equation.3">
                      <p:embed/>
                    </p:oleObj>
                  </mc:Choice>
                  <mc:Fallback>
                    <p:oleObj name="公式" r:id="rId15" imgW="1600200" imgH="1092200" progId="Equation.3">
                      <p:embed/>
                      <p:pic>
                        <p:nvPicPr>
                          <p:cNvPr id="0" name="图片 6645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8" y="2255"/>
                            <a:ext cx="1008" cy="6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61" name="Object 129"/>
              <p:cNvGraphicFramePr/>
              <p:nvPr/>
            </p:nvGraphicFramePr>
            <p:xfrm>
              <a:off x="1794" y="2369"/>
              <a:ext cx="121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4" name="公式" r:id="rId17" imgW="1930400" imgH="787400" progId="Equation.3">
                      <p:embed/>
                    </p:oleObj>
                  </mc:Choice>
                  <mc:Fallback>
                    <p:oleObj name="公式" r:id="rId17" imgW="1930400" imgH="787400" progId="Equation.3">
                      <p:embed/>
                      <p:pic>
                        <p:nvPicPr>
                          <p:cNvPr id="0" name="图片 6645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2369"/>
                            <a:ext cx="121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62" name="Object 130"/>
              <p:cNvGraphicFramePr/>
              <p:nvPr/>
            </p:nvGraphicFramePr>
            <p:xfrm>
              <a:off x="2253" y="2413"/>
              <a:ext cx="43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5" name="公式" r:id="rId19" imgW="698500" imgH="342900" progId="Equation.3">
                      <p:embed/>
                    </p:oleObj>
                  </mc:Choice>
                  <mc:Fallback>
                    <p:oleObj name="公式" r:id="rId19" imgW="698500" imgH="342900" progId="Equation.3">
                      <p:embed/>
                      <p:pic>
                        <p:nvPicPr>
                          <p:cNvPr id="0" name="图片 6645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2413"/>
                            <a:ext cx="43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963" name="Group 135"/>
              <p:cNvGrpSpPr/>
              <p:nvPr/>
            </p:nvGrpSpPr>
            <p:grpSpPr bwMode="auto">
              <a:xfrm>
                <a:off x="2677" y="2273"/>
                <a:ext cx="288" cy="400"/>
                <a:chOff x="2959" y="3653"/>
                <a:chExt cx="288" cy="400"/>
              </a:xfrm>
            </p:grpSpPr>
            <p:graphicFrame>
              <p:nvGraphicFramePr>
                <p:cNvPr id="34969" name="Object 132"/>
                <p:cNvGraphicFramePr/>
                <p:nvPr/>
              </p:nvGraphicFramePr>
              <p:xfrm>
                <a:off x="2959" y="3653"/>
                <a:ext cx="288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86" name="公式" r:id="rId21" imgW="457200" imgH="635000" progId="Equation.3">
                        <p:embed/>
                      </p:oleObj>
                    </mc:Choice>
                    <mc:Fallback>
                      <p:oleObj name="公式" r:id="rId21" imgW="457200" imgH="635000" progId="Equation.3">
                        <p:embed/>
                        <p:pic>
                          <p:nvPicPr>
                            <p:cNvPr id="0" name="图片 66458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9" y="3653"/>
                              <a:ext cx="288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70" name="Object 133"/>
                <p:cNvGraphicFramePr/>
                <p:nvPr/>
              </p:nvGraphicFramePr>
              <p:xfrm>
                <a:off x="3059" y="3669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87" name="公式" r:id="rId23" imgW="292100" imgH="355600" progId="Equation.3">
                        <p:embed/>
                      </p:oleObj>
                    </mc:Choice>
                    <mc:Fallback>
                      <p:oleObj name="公式" r:id="rId23" imgW="292100" imgH="355600" progId="Equation.3">
                        <p:embed/>
                        <p:pic>
                          <p:nvPicPr>
                            <p:cNvPr id="0" name="图片 66458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9" y="3669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71" name="Object 134"/>
                <p:cNvGraphicFramePr/>
                <p:nvPr/>
              </p:nvGraphicFramePr>
              <p:xfrm>
                <a:off x="3057" y="3811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88" name="公式" r:id="rId25" imgW="292100" imgH="355600" progId="Equation.3">
                        <p:embed/>
                      </p:oleObj>
                    </mc:Choice>
                    <mc:Fallback>
                      <p:oleObj name="公式" r:id="rId25" imgW="292100" imgH="355600" progId="Equation.3">
                        <p:embed/>
                        <p:pic>
                          <p:nvPicPr>
                            <p:cNvPr id="0" name="图片 6645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7" y="3811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4964" name="Object 131"/>
              <p:cNvGraphicFramePr/>
              <p:nvPr/>
            </p:nvGraphicFramePr>
            <p:xfrm>
              <a:off x="2263" y="2741"/>
              <a:ext cx="43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89" name="公式" r:id="rId27" imgW="698500" imgH="342900" progId="Equation.3">
                      <p:embed/>
                    </p:oleObj>
                  </mc:Choice>
                  <mc:Fallback>
                    <p:oleObj name="公式" r:id="rId27" imgW="698500" imgH="342900" progId="Equation.3">
                      <p:embed/>
                      <p:pic>
                        <p:nvPicPr>
                          <p:cNvPr id="0" name="图片 66458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3" y="2741"/>
                            <a:ext cx="43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965" name="Group 136"/>
              <p:cNvGrpSpPr/>
              <p:nvPr/>
            </p:nvGrpSpPr>
            <p:grpSpPr bwMode="auto">
              <a:xfrm>
                <a:off x="2675" y="2601"/>
                <a:ext cx="288" cy="400"/>
                <a:chOff x="2959" y="3653"/>
                <a:chExt cx="288" cy="400"/>
              </a:xfrm>
            </p:grpSpPr>
            <p:graphicFrame>
              <p:nvGraphicFramePr>
                <p:cNvPr id="34966" name="Object 137"/>
                <p:cNvGraphicFramePr/>
                <p:nvPr/>
              </p:nvGraphicFramePr>
              <p:xfrm>
                <a:off x="2959" y="3653"/>
                <a:ext cx="288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0" name="公式" r:id="rId29" imgW="457200" imgH="635000" progId="Equation.3">
                        <p:embed/>
                      </p:oleObj>
                    </mc:Choice>
                    <mc:Fallback>
                      <p:oleObj name="公式" r:id="rId29" imgW="457200" imgH="635000" progId="Equation.3">
                        <p:embed/>
                        <p:pic>
                          <p:nvPicPr>
                            <p:cNvPr id="0" name="图片 66458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9" y="3653"/>
                              <a:ext cx="288" cy="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67" name="Object 138"/>
                <p:cNvGraphicFramePr/>
                <p:nvPr/>
              </p:nvGraphicFramePr>
              <p:xfrm>
                <a:off x="3059" y="3669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1" name="公式" r:id="rId31" imgW="292100" imgH="355600" progId="Equation.3">
                        <p:embed/>
                      </p:oleObj>
                    </mc:Choice>
                    <mc:Fallback>
                      <p:oleObj name="公式" r:id="rId31" imgW="292100" imgH="355600" progId="Equation.3">
                        <p:embed/>
                        <p:pic>
                          <p:nvPicPr>
                            <p:cNvPr id="0" name="图片 66459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9" y="3669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68" name="Object 139"/>
                <p:cNvGraphicFramePr/>
                <p:nvPr/>
              </p:nvGraphicFramePr>
              <p:xfrm>
                <a:off x="3057" y="3811"/>
                <a:ext cx="18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2" name="公式" r:id="rId33" imgW="292100" imgH="355600" progId="Equation.3">
                        <p:embed/>
                      </p:oleObj>
                    </mc:Choice>
                    <mc:Fallback>
                      <p:oleObj name="公式" r:id="rId33" imgW="292100" imgH="355600" progId="Equation.3">
                        <p:embed/>
                        <p:pic>
                          <p:nvPicPr>
                            <p:cNvPr id="0" name="图片 66459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7" y="3811"/>
                              <a:ext cx="184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4958" name="Line 158"/>
            <p:cNvSpPr>
              <a:spLocks noChangeShapeType="1"/>
            </p:cNvSpPr>
            <p:nvPr/>
          </p:nvSpPr>
          <p:spPr bwMode="auto">
            <a:xfrm flipV="1">
              <a:off x="1613" y="2241"/>
              <a:ext cx="0" cy="73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59" name="Group 291"/>
          <p:cNvGrpSpPr/>
          <p:nvPr/>
        </p:nvGrpSpPr>
        <p:grpSpPr bwMode="auto">
          <a:xfrm>
            <a:off x="4002088" y="4913313"/>
            <a:ext cx="2211387" cy="1395412"/>
            <a:chOff x="2521" y="3095"/>
            <a:chExt cx="1393" cy="879"/>
          </a:xfrm>
        </p:grpSpPr>
        <p:graphicFrame>
          <p:nvGraphicFramePr>
            <p:cNvPr id="34953" name="Object 109"/>
            <p:cNvGraphicFramePr/>
            <p:nvPr/>
          </p:nvGraphicFramePr>
          <p:xfrm>
            <a:off x="2896" y="3095"/>
            <a:ext cx="99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93" name="公式" r:id="rId35" imgW="1574800" imgH="850900" progId="Equation.3">
                    <p:embed/>
                  </p:oleObj>
                </mc:Choice>
                <mc:Fallback>
                  <p:oleObj name="公式" r:id="rId35" imgW="1574800" imgH="850900" progId="Equation.3">
                    <p:embed/>
                    <p:pic>
                      <p:nvPicPr>
                        <p:cNvPr id="0" name="图片 664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3095"/>
                          <a:ext cx="99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54" name="Object 110"/>
            <p:cNvGraphicFramePr/>
            <p:nvPr/>
          </p:nvGraphicFramePr>
          <p:xfrm>
            <a:off x="2554" y="3107"/>
            <a:ext cx="119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94" name="公式" r:id="rId37" imgW="1892300" imgH="876300" progId="Equation.3">
                    <p:embed/>
                  </p:oleObj>
                </mc:Choice>
                <mc:Fallback>
                  <p:oleObj name="公式" r:id="rId37" imgW="1892300" imgH="876300" progId="Equation.3">
                    <p:embed/>
                    <p:pic>
                      <p:nvPicPr>
                        <p:cNvPr id="0" name="图片 664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3107"/>
                          <a:ext cx="1190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55" name="Line 157"/>
            <p:cNvSpPr>
              <a:spLocks noChangeShapeType="1"/>
            </p:cNvSpPr>
            <p:nvPr/>
          </p:nvSpPr>
          <p:spPr bwMode="auto">
            <a:xfrm flipH="1" flipV="1">
              <a:off x="2521" y="3708"/>
              <a:ext cx="139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2527" name="Rectangle 159"/>
            <p:cNvSpPr>
              <a:spLocks noChangeArrowheads="1"/>
            </p:cNvSpPr>
            <p:nvPr/>
          </p:nvSpPr>
          <p:spPr bwMode="auto">
            <a:xfrm>
              <a:off x="2570" y="3743"/>
              <a:ext cx="134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利用前例的结果</a:t>
              </a:r>
              <a:r>
                <a:rPr kumimoji="0" lang="en-US" altLang="zh-CN" sz="1800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800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</a:t>
              </a:r>
              <a:endParaRPr kumimoji="0" lang="en-US" altLang="zh-CN" sz="1800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442658" name="Group 290"/>
          <p:cNvGrpSpPr/>
          <p:nvPr/>
        </p:nvGrpSpPr>
        <p:grpSpPr bwMode="auto">
          <a:xfrm>
            <a:off x="6353175" y="4371975"/>
            <a:ext cx="2181225" cy="2009775"/>
            <a:chOff x="4002" y="2754"/>
            <a:chExt cx="1374" cy="1266"/>
          </a:xfrm>
        </p:grpSpPr>
        <p:grpSp>
          <p:nvGrpSpPr>
            <p:cNvPr id="34934" name="Group 81"/>
            <p:cNvGrpSpPr/>
            <p:nvPr/>
          </p:nvGrpSpPr>
          <p:grpSpPr bwMode="auto">
            <a:xfrm>
              <a:off x="5102" y="2997"/>
              <a:ext cx="136" cy="235"/>
              <a:chOff x="2026" y="2395"/>
              <a:chExt cx="136" cy="235"/>
            </a:xfrm>
          </p:grpSpPr>
          <p:graphicFrame>
            <p:nvGraphicFramePr>
              <p:cNvPr id="34950" name="Object 82"/>
              <p:cNvGraphicFramePr>
                <a:graphicFrameLocks noChangeAspect="1"/>
              </p:cNvGraphicFramePr>
              <p:nvPr/>
            </p:nvGraphicFramePr>
            <p:xfrm>
              <a:off x="2039" y="2395"/>
              <a:ext cx="102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95" name="公式" r:id="rId39" imgW="215900" imgH="203200" progId="Equation.3">
                      <p:embed/>
                    </p:oleObj>
                  </mc:Choice>
                  <mc:Fallback>
                    <p:oleObj name="公式" r:id="rId39" imgW="215900" imgH="203200" progId="Equation.3">
                      <p:embed/>
                      <p:pic>
                        <p:nvPicPr>
                          <p:cNvPr id="0" name="图片 6645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" y="2395"/>
                            <a:ext cx="102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51" name="Object 83"/>
              <p:cNvGraphicFramePr>
                <a:graphicFrameLocks noChangeAspect="1"/>
              </p:cNvGraphicFramePr>
              <p:nvPr/>
            </p:nvGraphicFramePr>
            <p:xfrm>
              <a:off x="2049" y="2504"/>
              <a:ext cx="9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96" name="公式" r:id="rId41" imgW="190500" imgH="266700" progId="Equation.3">
                      <p:embed/>
                    </p:oleObj>
                  </mc:Choice>
                  <mc:Fallback>
                    <p:oleObj name="公式" r:id="rId41" imgW="190500" imgH="266700" progId="Equation.3">
                      <p:embed/>
                      <p:pic>
                        <p:nvPicPr>
                          <p:cNvPr id="0" name="图片 6645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9" y="2504"/>
                            <a:ext cx="90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2452" name="Line 84"/>
              <p:cNvSpPr>
                <a:spLocks noChangeShapeType="1"/>
              </p:cNvSpPr>
              <p:nvPr/>
            </p:nvSpPr>
            <p:spPr bwMode="auto">
              <a:xfrm>
                <a:off x="2026" y="2499"/>
                <a:ext cx="13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4935" name="Group 85"/>
            <p:cNvGrpSpPr/>
            <p:nvPr/>
          </p:nvGrpSpPr>
          <p:grpSpPr bwMode="auto">
            <a:xfrm>
              <a:off x="4058" y="2999"/>
              <a:ext cx="262" cy="235"/>
              <a:chOff x="3610" y="2077"/>
              <a:chExt cx="262" cy="235"/>
            </a:xfrm>
          </p:grpSpPr>
          <p:grpSp>
            <p:nvGrpSpPr>
              <p:cNvPr id="34945" name="Group 86"/>
              <p:cNvGrpSpPr/>
              <p:nvPr/>
            </p:nvGrpSpPr>
            <p:grpSpPr bwMode="auto">
              <a:xfrm>
                <a:off x="3736" y="2077"/>
                <a:ext cx="136" cy="235"/>
                <a:chOff x="2026" y="2395"/>
                <a:chExt cx="136" cy="235"/>
              </a:xfrm>
            </p:grpSpPr>
            <p:graphicFrame>
              <p:nvGraphicFramePr>
                <p:cNvPr id="34947" name="Object 87"/>
                <p:cNvGraphicFramePr>
                  <a:graphicFrameLocks noChangeAspect="1"/>
                </p:cNvGraphicFramePr>
                <p:nvPr/>
              </p:nvGraphicFramePr>
              <p:xfrm>
                <a:off x="2039" y="2395"/>
                <a:ext cx="102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7" name="公式" r:id="rId43" imgW="215900" imgH="203200" progId="Equation.3">
                        <p:embed/>
                      </p:oleObj>
                    </mc:Choice>
                    <mc:Fallback>
                      <p:oleObj name="公式" r:id="rId43" imgW="215900" imgH="203200" progId="Equation.3">
                        <p:embed/>
                        <p:pic>
                          <p:nvPicPr>
                            <p:cNvPr id="0" name="图片 6645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9" y="2395"/>
                              <a:ext cx="102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948" name="Object 88"/>
                <p:cNvGraphicFramePr>
                  <a:graphicFrameLocks noChangeAspect="1"/>
                </p:cNvGraphicFramePr>
                <p:nvPr/>
              </p:nvGraphicFramePr>
              <p:xfrm>
                <a:off x="2049" y="2504"/>
                <a:ext cx="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598" name="公式" r:id="rId45" imgW="190500" imgH="266700" progId="Equation.3">
                        <p:embed/>
                      </p:oleObj>
                    </mc:Choice>
                    <mc:Fallback>
                      <p:oleObj name="公式" r:id="rId45" imgW="190500" imgH="266700" progId="Equation.3">
                        <p:embed/>
                        <p:pic>
                          <p:nvPicPr>
                            <p:cNvPr id="0" name="图片 6645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9" y="2504"/>
                              <a:ext cx="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2457" name="Line 89"/>
                <p:cNvSpPr>
                  <a:spLocks noChangeShapeType="1"/>
                </p:cNvSpPr>
                <p:nvPr/>
              </p:nvSpPr>
              <p:spPr bwMode="auto">
                <a:xfrm>
                  <a:off x="2026" y="2499"/>
                  <a:ext cx="13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4946" name="Object 90"/>
              <p:cNvGraphicFramePr>
                <a:graphicFrameLocks noChangeAspect="1"/>
              </p:cNvGraphicFramePr>
              <p:nvPr/>
            </p:nvGraphicFramePr>
            <p:xfrm>
              <a:off x="3610" y="2162"/>
              <a:ext cx="101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4599" name="公式" r:id="rId47" imgW="215265" imgH="88900" progId="Equation.3">
                      <p:embed/>
                    </p:oleObj>
                  </mc:Choice>
                  <mc:Fallback>
                    <p:oleObj name="公式" r:id="rId47" imgW="215265" imgH="88900" progId="Equation.3">
                      <p:embed/>
                      <p:pic>
                        <p:nvPicPr>
                          <p:cNvPr id="0" name="图片 6645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0" y="2162"/>
                            <a:ext cx="101" cy="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936" name="Group 150"/>
            <p:cNvGrpSpPr/>
            <p:nvPr/>
          </p:nvGrpSpPr>
          <p:grpSpPr bwMode="auto">
            <a:xfrm>
              <a:off x="4362" y="2968"/>
              <a:ext cx="704" cy="1004"/>
              <a:chOff x="3912" y="2908"/>
              <a:chExt cx="1034" cy="1106"/>
            </a:xfrm>
          </p:grpSpPr>
          <p:grpSp>
            <p:nvGrpSpPr>
              <p:cNvPr id="34940" name="Group 149"/>
              <p:cNvGrpSpPr/>
              <p:nvPr/>
            </p:nvGrpSpPr>
            <p:grpSpPr bwMode="auto">
              <a:xfrm>
                <a:off x="3912" y="2910"/>
                <a:ext cx="1033" cy="1104"/>
                <a:chOff x="3912" y="2910"/>
                <a:chExt cx="1033" cy="1104"/>
              </a:xfrm>
            </p:grpSpPr>
            <p:sp>
              <p:nvSpPr>
                <p:cNvPr id="442486" name="Rectangle 118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3620" y="3202"/>
                  <a:ext cx="1104" cy="52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2487" name="Rectangle 119"/>
                <p:cNvSpPr>
                  <a:spLocks noChangeArrowheads="1"/>
                </p:cNvSpPr>
                <p:nvPr/>
              </p:nvSpPr>
              <p:spPr bwMode="auto">
                <a:xfrm rot="5400000" flipH="1" flipV="1">
                  <a:off x="4133" y="3202"/>
                  <a:ext cx="1104" cy="52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D1A3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42488" name="Line 120"/>
              <p:cNvSpPr>
                <a:spLocks noChangeShapeType="1"/>
              </p:cNvSpPr>
              <p:nvPr/>
            </p:nvSpPr>
            <p:spPr bwMode="auto">
              <a:xfrm rot="-5400000">
                <a:off x="3391" y="3438"/>
                <a:ext cx="1049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489" name="Line 121"/>
              <p:cNvSpPr>
                <a:spLocks noChangeShapeType="1"/>
              </p:cNvSpPr>
              <p:nvPr/>
            </p:nvSpPr>
            <p:spPr bwMode="auto">
              <a:xfrm rot="-5400000">
                <a:off x="4422" y="3432"/>
                <a:ext cx="1049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937" name="Line 122"/>
            <p:cNvSpPr>
              <a:spLocks noChangeShapeType="1"/>
            </p:cNvSpPr>
            <p:nvPr/>
          </p:nvSpPr>
          <p:spPr bwMode="auto">
            <a:xfrm flipV="1">
              <a:off x="4002" y="2970"/>
              <a:ext cx="13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38" name="Line 123"/>
            <p:cNvSpPr>
              <a:spLocks noChangeShapeType="1"/>
            </p:cNvSpPr>
            <p:nvPr/>
          </p:nvSpPr>
          <p:spPr bwMode="auto">
            <a:xfrm>
              <a:off x="4717" y="2754"/>
              <a:ext cx="0" cy="126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939" name="Object 164"/>
            <p:cNvGraphicFramePr>
              <a:graphicFrameLocks noChangeAspect="1"/>
            </p:cNvGraphicFramePr>
            <p:nvPr/>
          </p:nvGraphicFramePr>
          <p:xfrm>
            <a:off x="5048" y="2758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0" name="公式" r:id="rId49" imgW="520700" imgH="368300" progId="Equation.3">
                    <p:embed/>
                  </p:oleObj>
                </mc:Choice>
                <mc:Fallback>
                  <p:oleObj name="公式" r:id="rId49" imgW="520700" imgH="368300" progId="Equation.3">
                    <p:embed/>
                    <p:pic>
                      <p:nvPicPr>
                        <p:cNvPr id="0" name="图片 664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758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660" name="Group 292"/>
          <p:cNvGrpSpPr/>
          <p:nvPr/>
        </p:nvGrpSpPr>
        <p:grpSpPr bwMode="auto">
          <a:xfrm>
            <a:off x="1344613" y="5075238"/>
            <a:ext cx="2441575" cy="1309687"/>
            <a:chOff x="847" y="3197"/>
            <a:chExt cx="1538" cy="825"/>
          </a:xfrm>
        </p:grpSpPr>
        <p:grpSp>
          <p:nvGrpSpPr>
            <p:cNvPr id="34927" name="Group 144"/>
            <p:cNvGrpSpPr/>
            <p:nvPr/>
          </p:nvGrpSpPr>
          <p:grpSpPr bwMode="auto">
            <a:xfrm>
              <a:off x="847" y="3336"/>
              <a:ext cx="1538" cy="468"/>
              <a:chOff x="3661" y="1380"/>
              <a:chExt cx="1538" cy="558"/>
            </a:xfrm>
          </p:grpSpPr>
          <p:sp>
            <p:nvSpPr>
              <p:cNvPr id="44238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661" y="138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385" name="Rectangle 17"/>
              <p:cNvSpPr>
                <a:spLocks noChangeAspect="1" noChangeArrowheads="1"/>
              </p:cNvSpPr>
              <p:nvPr/>
            </p:nvSpPr>
            <p:spPr bwMode="auto">
              <a:xfrm rot="10800000">
                <a:off x="4430" y="138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928" name="Line 18"/>
            <p:cNvSpPr>
              <a:spLocks noChangeShapeType="1"/>
            </p:cNvSpPr>
            <p:nvPr/>
          </p:nvSpPr>
          <p:spPr bwMode="auto">
            <a:xfrm flipV="1">
              <a:off x="1065" y="3802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29" name="Line 19"/>
            <p:cNvSpPr>
              <a:spLocks noChangeShapeType="1"/>
            </p:cNvSpPr>
            <p:nvPr/>
          </p:nvSpPr>
          <p:spPr bwMode="auto">
            <a:xfrm flipV="1">
              <a:off x="950" y="3804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930" name="Line 25"/>
            <p:cNvSpPr>
              <a:spLocks noChangeShapeType="1"/>
            </p:cNvSpPr>
            <p:nvPr/>
          </p:nvSpPr>
          <p:spPr bwMode="auto">
            <a:xfrm>
              <a:off x="1617" y="3197"/>
              <a:ext cx="0" cy="8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931" name="Object 165"/>
            <p:cNvGraphicFramePr>
              <a:graphicFrameLocks noChangeAspect="1"/>
            </p:cNvGraphicFramePr>
            <p:nvPr/>
          </p:nvGraphicFramePr>
          <p:xfrm>
            <a:off x="1873" y="3396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1" name="公式" r:id="rId51" imgW="469900" imgH="342900" progId="Equation.3">
                    <p:embed/>
                  </p:oleObj>
                </mc:Choice>
                <mc:Fallback>
                  <p:oleObj name="公式" r:id="rId51" imgW="469900" imgH="342900" progId="Equation.3">
                    <p:embed/>
                    <p:pic>
                      <p:nvPicPr>
                        <p:cNvPr id="0" name="图片 664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3396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663" name="Group 295"/>
          <p:cNvGrpSpPr/>
          <p:nvPr/>
        </p:nvGrpSpPr>
        <p:grpSpPr bwMode="auto">
          <a:xfrm>
            <a:off x="884238" y="2055813"/>
            <a:ext cx="3355975" cy="1192212"/>
            <a:chOff x="557" y="1295"/>
            <a:chExt cx="2114" cy="751"/>
          </a:xfrm>
        </p:grpSpPr>
        <p:sp>
          <p:nvSpPr>
            <p:cNvPr id="442459" name="Rectangle 91"/>
            <p:cNvSpPr>
              <a:spLocks noChangeAspect="1" noChangeArrowheads="1"/>
            </p:cNvSpPr>
            <p:nvPr/>
          </p:nvSpPr>
          <p:spPr bwMode="auto">
            <a:xfrm>
              <a:off x="557" y="1318"/>
              <a:ext cx="1060" cy="546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460" name="Rectangle 92"/>
            <p:cNvSpPr>
              <a:spLocks noChangeAspect="1" noChangeArrowheads="1"/>
            </p:cNvSpPr>
            <p:nvPr/>
          </p:nvSpPr>
          <p:spPr bwMode="auto">
            <a:xfrm rot="10800000">
              <a:off x="1611" y="1318"/>
              <a:ext cx="1060" cy="546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917" name="Line 95"/>
            <p:cNvSpPr>
              <a:spLocks noChangeShapeType="1"/>
            </p:cNvSpPr>
            <p:nvPr/>
          </p:nvSpPr>
          <p:spPr bwMode="auto">
            <a:xfrm>
              <a:off x="1615" y="1295"/>
              <a:ext cx="0" cy="7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2464" name="弧 96"/>
            <p:cNvSpPr>
              <a:spLocks noChangeAspect="1"/>
            </p:cNvSpPr>
            <p:nvPr/>
          </p:nvSpPr>
          <p:spPr bwMode="auto">
            <a:xfrm rot="-5400000">
              <a:off x="1322" y="1572"/>
              <a:ext cx="194" cy="3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93 w 21600"/>
                <a:gd name="T1" fmla="*/ 0 h 43200"/>
                <a:gd name="T2" fmla="*/ 61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</a:path>
                <a:path w="21600" h="43200" stroke="0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465" name="弧 97"/>
            <p:cNvSpPr>
              <a:spLocks noChangeAspect="1"/>
            </p:cNvSpPr>
            <p:nvPr/>
          </p:nvSpPr>
          <p:spPr bwMode="auto">
            <a:xfrm rot="-5400000">
              <a:off x="1713" y="1570"/>
              <a:ext cx="194" cy="3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93 w 21600"/>
                <a:gd name="T1" fmla="*/ 0 h 43200"/>
                <a:gd name="T2" fmla="*/ 61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</a:path>
                <a:path w="21600" h="43200" stroke="0" extrusionOk="0">
                  <a:moveTo>
                    <a:pt x="92" y="0"/>
                  </a:moveTo>
                  <a:cubicBezTo>
                    <a:pt x="11985" y="51"/>
                    <a:pt x="21600" y="9706"/>
                    <a:pt x="21600" y="21600"/>
                  </a:cubicBezTo>
                  <a:cubicBezTo>
                    <a:pt x="21600" y="33505"/>
                    <a:pt x="11966" y="43166"/>
                    <a:pt x="60" y="4319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920" name="Line 94"/>
            <p:cNvSpPr>
              <a:spLocks noChangeShapeType="1"/>
            </p:cNvSpPr>
            <p:nvPr/>
          </p:nvSpPr>
          <p:spPr bwMode="auto">
            <a:xfrm>
              <a:off x="750" y="1861"/>
              <a:ext cx="17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921" name="Object 102"/>
            <p:cNvGraphicFramePr>
              <a:graphicFrameLocks noChangeAspect="1"/>
            </p:cNvGraphicFramePr>
            <p:nvPr/>
          </p:nvGraphicFramePr>
          <p:xfrm>
            <a:off x="1637" y="1885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2" name="公式" r:id="rId53" imgW="190500" imgH="279400" progId="Equation.3">
                    <p:embed/>
                  </p:oleObj>
                </mc:Choice>
                <mc:Fallback>
                  <p:oleObj name="公式" r:id="rId53" imgW="190500" imgH="279400" progId="Equation.3">
                    <p:embed/>
                    <p:pic>
                      <p:nvPicPr>
                        <p:cNvPr id="0" name="图片 664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885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22" name="Object 104"/>
            <p:cNvGraphicFramePr>
              <a:graphicFrameLocks noChangeAspect="1"/>
            </p:cNvGraphicFramePr>
            <p:nvPr/>
          </p:nvGraphicFramePr>
          <p:xfrm>
            <a:off x="1974" y="1892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3" name="公式" r:id="rId55" imgW="165100" imgH="266065" progId="Equation.3">
                    <p:embed/>
                  </p:oleObj>
                </mc:Choice>
                <mc:Fallback>
                  <p:oleObj name="公式" r:id="rId55" imgW="165100" imgH="266065" progId="Equation.3">
                    <p:embed/>
                    <p:pic>
                      <p:nvPicPr>
                        <p:cNvPr id="0" name="图片 664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1892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23" name="Object 105"/>
            <p:cNvGraphicFramePr>
              <a:graphicFrameLocks noChangeAspect="1"/>
            </p:cNvGraphicFramePr>
            <p:nvPr/>
          </p:nvGraphicFramePr>
          <p:xfrm>
            <a:off x="1128" y="1884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4" name="公式" r:id="rId57" imgW="355600" imgH="342900" progId="Equation.3">
                    <p:embed/>
                  </p:oleObj>
                </mc:Choice>
                <mc:Fallback>
                  <p:oleObj name="公式" r:id="rId57" imgW="355600" imgH="342900" progId="Equation.3">
                    <p:embed/>
                    <p:pic>
                      <p:nvPicPr>
                        <p:cNvPr id="0" name="图片 664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884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24" name="Object 162"/>
            <p:cNvGraphicFramePr>
              <a:graphicFrameLocks noChangeAspect="1"/>
            </p:cNvGraphicFramePr>
            <p:nvPr/>
          </p:nvGraphicFramePr>
          <p:xfrm>
            <a:off x="2205" y="1381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5" name="公式" r:id="rId59" imgW="393700" imgH="342900" progId="Equation.3">
                    <p:embed/>
                  </p:oleObj>
                </mc:Choice>
                <mc:Fallback>
                  <p:oleObj name="公式" r:id="rId59" imgW="393700" imgH="342900" progId="Equation.3">
                    <p:embed/>
                    <p:pic>
                      <p:nvPicPr>
                        <p:cNvPr id="0" name="图片 664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381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536" name="Oval 168"/>
            <p:cNvSpPr>
              <a:spLocks noChangeAspect="1" noChangeArrowheads="1"/>
            </p:cNvSpPr>
            <p:nvPr/>
          </p:nvSpPr>
          <p:spPr bwMode="auto">
            <a:xfrm>
              <a:off x="1797" y="1845"/>
              <a:ext cx="27" cy="27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80808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538" name="Oval 170"/>
            <p:cNvSpPr>
              <a:spLocks noChangeAspect="1" noChangeArrowheads="1"/>
            </p:cNvSpPr>
            <p:nvPr/>
          </p:nvSpPr>
          <p:spPr bwMode="auto">
            <a:xfrm>
              <a:off x="1402" y="1845"/>
              <a:ext cx="27" cy="27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80808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42466" name="Line 98"/>
          <p:cNvSpPr>
            <a:spLocks noChangeShapeType="1"/>
          </p:cNvSpPr>
          <p:nvPr/>
        </p:nvSpPr>
        <p:spPr bwMode="auto">
          <a:xfrm flipV="1">
            <a:off x="1370013" y="2952750"/>
            <a:ext cx="576262" cy="0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tailEnd type="none" w="med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42461" name="Line 93"/>
          <p:cNvSpPr>
            <a:spLocks noChangeShapeType="1"/>
          </p:cNvSpPr>
          <p:nvPr/>
        </p:nvSpPr>
        <p:spPr bwMode="auto">
          <a:xfrm flipV="1">
            <a:off x="3173413" y="2951163"/>
            <a:ext cx="57626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none" w="med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442646" name="Group 278"/>
          <p:cNvGrpSpPr/>
          <p:nvPr/>
        </p:nvGrpSpPr>
        <p:grpSpPr bwMode="auto">
          <a:xfrm>
            <a:off x="1835150" y="2587625"/>
            <a:ext cx="111125" cy="365125"/>
            <a:chOff x="1156" y="1630"/>
            <a:chExt cx="70" cy="230"/>
          </a:xfrm>
        </p:grpSpPr>
        <p:sp>
          <p:nvSpPr>
            <p:cNvPr id="442544" name="Line 176"/>
            <p:cNvSpPr>
              <a:spLocks noChangeShapeType="1"/>
            </p:cNvSpPr>
            <p:nvPr/>
          </p:nvSpPr>
          <p:spPr bwMode="auto">
            <a:xfrm flipH="1">
              <a:off x="1226" y="1630"/>
              <a:ext cx="0" cy="2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12" name="Group 177"/>
            <p:cNvGrpSpPr>
              <a:grpSpLocks noChangeAspect="1"/>
            </p:cNvGrpSpPr>
            <p:nvPr/>
          </p:nvGrpSpPr>
          <p:grpSpPr bwMode="auto">
            <a:xfrm flipH="1">
              <a:off x="1156" y="1792"/>
              <a:ext cx="68" cy="68"/>
              <a:chOff x="418" y="2172"/>
              <a:chExt cx="91" cy="91"/>
            </a:xfrm>
          </p:grpSpPr>
          <p:sp>
            <p:nvSpPr>
              <p:cNvPr id="442546" name="Line 178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47" name="Line 179"/>
              <p:cNvSpPr>
                <a:spLocks noChangeAspect="1" noChangeShapeType="1"/>
              </p:cNvSpPr>
              <p:nvPr/>
            </p:nvSpPr>
            <p:spPr bwMode="auto">
              <a:xfrm rot="5400000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548" name="Oval 180"/>
          <p:cNvSpPr>
            <a:spLocks noChangeAspect="1" noChangeArrowheads="1"/>
          </p:cNvSpPr>
          <p:nvPr/>
        </p:nvSpPr>
        <p:spPr bwMode="auto">
          <a:xfrm>
            <a:off x="1920875" y="2925763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2645" name="Group 277"/>
          <p:cNvGrpSpPr/>
          <p:nvPr/>
        </p:nvGrpSpPr>
        <p:grpSpPr bwMode="auto">
          <a:xfrm>
            <a:off x="3186113" y="2586038"/>
            <a:ext cx="109537" cy="365125"/>
            <a:chOff x="2007" y="1629"/>
            <a:chExt cx="69" cy="230"/>
          </a:xfrm>
        </p:grpSpPr>
        <p:sp>
          <p:nvSpPr>
            <p:cNvPr id="442557" name="Line 189"/>
            <p:cNvSpPr>
              <a:spLocks noChangeShapeType="1"/>
            </p:cNvSpPr>
            <p:nvPr/>
          </p:nvSpPr>
          <p:spPr bwMode="auto">
            <a:xfrm flipH="1">
              <a:off x="2007" y="1629"/>
              <a:ext cx="0" cy="2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08" name="Group 190"/>
            <p:cNvGrpSpPr>
              <a:grpSpLocks noChangeAspect="1"/>
            </p:cNvGrpSpPr>
            <p:nvPr/>
          </p:nvGrpSpPr>
          <p:grpSpPr bwMode="auto">
            <a:xfrm>
              <a:off x="2008" y="1791"/>
              <a:ext cx="68" cy="68"/>
              <a:chOff x="418" y="2172"/>
              <a:chExt cx="91" cy="91"/>
            </a:xfrm>
          </p:grpSpPr>
          <p:sp>
            <p:nvSpPr>
              <p:cNvPr id="442559" name="Line 191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60" name="Line 192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42561" name="Oval 193"/>
          <p:cNvSpPr>
            <a:spLocks noChangeAspect="1" noChangeArrowheads="1"/>
          </p:cNvSpPr>
          <p:nvPr/>
        </p:nvSpPr>
        <p:spPr bwMode="auto">
          <a:xfrm>
            <a:off x="3160713" y="2925763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2649" name="Group 281"/>
          <p:cNvGrpSpPr/>
          <p:nvPr/>
        </p:nvGrpSpPr>
        <p:grpSpPr bwMode="auto">
          <a:xfrm>
            <a:off x="7773988" y="2035175"/>
            <a:ext cx="107950" cy="1235075"/>
            <a:chOff x="4897" y="1282"/>
            <a:chExt cx="68" cy="778"/>
          </a:xfrm>
        </p:grpSpPr>
        <p:sp>
          <p:nvSpPr>
            <p:cNvPr id="442379" name="Line 11"/>
            <p:cNvSpPr>
              <a:spLocks noChangeShapeType="1"/>
            </p:cNvSpPr>
            <p:nvPr/>
          </p:nvSpPr>
          <p:spPr bwMode="auto">
            <a:xfrm rot="-5400000">
              <a:off x="4577" y="1672"/>
              <a:ext cx="776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04" name="Group 198"/>
            <p:cNvGrpSpPr>
              <a:grpSpLocks noChangeAspect="1"/>
            </p:cNvGrpSpPr>
            <p:nvPr/>
          </p:nvGrpSpPr>
          <p:grpSpPr bwMode="auto">
            <a:xfrm flipH="1" flipV="1">
              <a:off x="4897" y="1282"/>
              <a:ext cx="68" cy="68"/>
              <a:chOff x="418" y="2172"/>
              <a:chExt cx="91" cy="91"/>
            </a:xfrm>
          </p:grpSpPr>
          <p:sp>
            <p:nvSpPr>
              <p:cNvPr id="442567" name="Line 199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68" name="Line 200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42650" name="Group 282"/>
          <p:cNvGrpSpPr/>
          <p:nvPr/>
        </p:nvGrpSpPr>
        <p:grpSpPr bwMode="auto">
          <a:xfrm>
            <a:off x="7086600" y="2032000"/>
            <a:ext cx="112713" cy="1243013"/>
            <a:chOff x="4464" y="1280"/>
            <a:chExt cx="71" cy="783"/>
          </a:xfrm>
        </p:grpSpPr>
        <p:sp>
          <p:nvSpPr>
            <p:cNvPr id="442378" name="Line 10"/>
            <p:cNvSpPr>
              <a:spLocks noChangeShapeType="1"/>
            </p:cNvSpPr>
            <p:nvPr/>
          </p:nvSpPr>
          <p:spPr bwMode="auto">
            <a:xfrm rot="-5400000">
              <a:off x="4076" y="1675"/>
              <a:ext cx="776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900" name="Group 202"/>
            <p:cNvGrpSpPr>
              <a:grpSpLocks noChangeAspect="1"/>
            </p:cNvGrpSpPr>
            <p:nvPr/>
          </p:nvGrpSpPr>
          <p:grpSpPr bwMode="auto">
            <a:xfrm flipV="1">
              <a:off x="4467" y="1280"/>
              <a:ext cx="68" cy="68"/>
              <a:chOff x="418" y="2172"/>
              <a:chExt cx="91" cy="91"/>
            </a:xfrm>
          </p:grpSpPr>
          <p:sp>
            <p:nvSpPr>
              <p:cNvPr id="442571" name="Line 203"/>
              <p:cNvSpPr>
                <a:spLocks noChangeAspect="1"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2572" name="Line 204"/>
              <p:cNvSpPr>
                <a:spLocks noChangeAspect="1"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4853" name="Picture 24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644" name="Group 276"/>
          <p:cNvGrpSpPr/>
          <p:nvPr/>
        </p:nvGrpSpPr>
        <p:grpSpPr bwMode="auto">
          <a:xfrm>
            <a:off x="403225" y="565150"/>
            <a:ext cx="7480300" cy="1254125"/>
            <a:chOff x="254" y="356"/>
            <a:chExt cx="4712" cy="790"/>
          </a:xfrm>
        </p:grpSpPr>
        <p:sp>
          <p:nvSpPr>
            <p:cNvPr id="442381" name="Rectangle 13"/>
            <p:cNvSpPr>
              <a:spLocks noChangeArrowheads="1"/>
            </p:cNvSpPr>
            <p:nvPr/>
          </p:nvSpPr>
          <p:spPr bwMode="auto">
            <a:xfrm>
              <a:off x="660" y="858"/>
              <a:ext cx="33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求一共形映射将</a:t>
              </a:r>
              <a:r>
                <a:rPr kumimoji="0" lang="en-US" altLang="zh-CN" sz="1600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</a:t>
              </a:r>
              <a:r>
                <a:rPr kumimoji="0" lang="en-US" altLang="zh-CN" sz="1200" i="1">
                  <a:solidFill>
                    <a:schemeClr val="tx1"/>
                  </a:solidFill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</a:rPr>
                <a:t>映射成上半平面。</a:t>
              </a:r>
              <a:r>
                <a:rPr kumimoji="0" lang="en-US" altLang="zh-CN">
                  <a:solidFill>
                    <a:schemeClr val="tx1"/>
                  </a:solidFill>
                </a:rPr>
                <a:t>  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4881" name="Group 275"/>
            <p:cNvGrpSpPr/>
            <p:nvPr/>
          </p:nvGrpSpPr>
          <p:grpSpPr bwMode="auto">
            <a:xfrm>
              <a:off x="254" y="356"/>
              <a:ext cx="4712" cy="496"/>
              <a:chOff x="254" y="356"/>
              <a:chExt cx="4712" cy="496"/>
            </a:xfrm>
          </p:grpSpPr>
          <p:sp>
            <p:nvSpPr>
              <p:cNvPr id="442380" name="Rectangle 12"/>
              <p:cNvSpPr>
                <a:spLocks noChangeArrowheads="1"/>
              </p:cNvSpPr>
              <p:nvPr/>
            </p:nvSpPr>
            <p:spPr bwMode="auto">
              <a:xfrm>
                <a:off x="337" y="439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FF"/>
                    </a:solidFill>
                  </a:rPr>
                  <a:t>例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 </a:t>
                </a:r>
                <a:endParaRPr kumimoji="0"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82" name="Rectangle 14"/>
              <p:cNvSpPr>
                <a:spLocks noChangeArrowheads="1"/>
              </p:cNvSpPr>
              <p:nvPr/>
            </p:nvSpPr>
            <p:spPr bwMode="auto">
              <a:xfrm>
                <a:off x="660" y="438"/>
                <a:ext cx="79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42529" name="Text Box 161"/>
              <p:cNvSpPr txBox="1">
                <a:spLocks noChangeArrowheads="1"/>
              </p:cNvSpPr>
              <p:nvPr/>
            </p:nvSpPr>
            <p:spPr bwMode="auto">
              <a:xfrm>
                <a:off x="254" y="36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0000"/>
                    </a:solidFill>
                  </a:rPr>
                  <a:t>*  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885" name="Group 274"/>
              <p:cNvGrpSpPr/>
              <p:nvPr/>
            </p:nvGrpSpPr>
            <p:grpSpPr bwMode="auto">
              <a:xfrm>
                <a:off x="1343" y="356"/>
                <a:ext cx="3623" cy="496"/>
                <a:chOff x="1343" y="356"/>
                <a:chExt cx="3623" cy="496"/>
              </a:xfrm>
            </p:grpSpPr>
            <p:graphicFrame>
              <p:nvGraphicFramePr>
                <p:cNvPr id="34886" name="Object 26"/>
                <p:cNvGraphicFramePr/>
                <p:nvPr/>
              </p:nvGraphicFramePr>
              <p:xfrm>
                <a:off x="1343" y="356"/>
                <a:ext cx="3623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4606" name="公式" r:id="rId61" imgW="5740400" imgH="787400" progId="Equation.3">
                        <p:embed/>
                      </p:oleObj>
                    </mc:Choice>
                    <mc:Fallback>
                      <p:oleObj name="公式" r:id="rId61" imgW="5740400" imgH="787400" progId="Equation.3">
                        <p:embed/>
                        <p:pic>
                          <p:nvPicPr>
                            <p:cNvPr id="0" name="图片 66460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3" y="356"/>
                              <a:ext cx="3623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4887" name="Group 256"/>
                <p:cNvGrpSpPr/>
                <p:nvPr/>
              </p:nvGrpSpPr>
              <p:grpSpPr bwMode="auto">
                <a:xfrm>
                  <a:off x="3147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7" name="Object 254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07" name="公式" r:id="rId63" imgW="165100" imgH="266065" progId="Equation.3">
                          <p:embed/>
                        </p:oleObj>
                      </mc:Choice>
                      <mc:Fallback>
                        <p:oleObj name="公式" r:id="rId63" imgW="165100" imgH="266065" progId="Equation.3">
                          <p:embed/>
                          <p:pic>
                            <p:nvPicPr>
                              <p:cNvPr id="0" name="图片 66460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8" name="Object 255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08" name="公式" r:id="rId65" imgW="190500" imgH="266700" progId="Equation.3">
                          <p:embed/>
                        </p:oleObj>
                      </mc:Choice>
                      <mc:Fallback>
                        <p:oleObj name="公式" r:id="rId65" imgW="190500" imgH="266700" progId="Equation.3">
                          <p:embed/>
                          <p:pic>
                            <p:nvPicPr>
                              <p:cNvPr id="0" name="图片 66460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888" name="Group 257"/>
                <p:cNvGrpSpPr/>
                <p:nvPr/>
              </p:nvGrpSpPr>
              <p:grpSpPr bwMode="auto">
                <a:xfrm>
                  <a:off x="3595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5" name="Object 258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09" name="公式" r:id="rId67" imgW="165100" imgH="266065" progId="Equation.3">
                          <p:embed/>
                        </p:oleObj>
                      </mc:Choice>
                      <mc:Fallback>
                        <p:oleObj name="公式" r:id="rId67" imgW="165100" imgH="266065" progId="Equation.3">
                          <p:embed/>
                          <p:pic>
                            <p:nvPicPr>
                              <p:cNvPr id="0" name="图片 66460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6" name="Object 259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0" name="公式" r:id="rId69" imgW="190500" imgH="266700" progId="Equation.3">
                          <p:embed/>
                        </p:oleObj>
                      </mc:Choice>
                      <mc:Fallback>
                        <p:oleObj name="公式" r:id="rId69" imgW="190500" imgH="266700" progId="Equation.3">
                          <p:embed/>
                          <p:pic>
                            <p:nvPicPr>
                              <p:cNvPr id="0" name="图片 66460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889" name="Group 260"/>
                <p:cNvGrpSpPr/>
                <p:nvPr/>
              </p:nvGrpSpPr>
              <p:grpSpPr bwMode="auto">
                <a:xfrm>
                  <a:off x="4217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3" name="Object 261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1" name="公式" r:id="rId70" imgW="165100" imgH="266065" progId="Equation.3">
                          <p:embed/>
                        </p:oleObj>
                      </mc:Choice>
                      <mc:Fallback>
                        <p:oleObj name="公式" r:id="rId70" imgW="165100" imgH="266065" progId="Equation.3">
                          <p:embed/>
                          <p:pic>
                            <p:nvPicPr>
                              <p:cNvPr id="0" name="图片 6646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4" name="Object 262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2" name="公式" r:id="rId71" imgW="190500" imgH="266700" progId="Equation.3">
                          <p:embed/>
                        </p:oleObj>
                      </mc:Choice>
                      <mc:Fallback>
                        <p:oleObj name="公式" r:id="rId71" imgW="190500" imgH="266700" progId="Equation.3">
                          <p:embed/>
                          <p:pic>
                            <p:nvPicPr>
                              <p:cNvPr id="0" name="图片 6646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890" name="Group 263"/>
                <p:cNvGrpSpPr/>
                <p:nvPr/>
              </p:nvGrpSpPr>
              <p:grpSpPr bwMode="auto">
                <a:xfrm>
                  <a:off x="4653" y="405"/>
                  <a:ext cx="120" cy="366"/>
                  <a:chOff x="357" y="2708"/>
                  <a:chExt cx="120" cy="366"/>
                </a:xfrm>
              </p:grpSpPr>
              <p:graphicFrame>
                <p:nvGraphicFramePr>
                  <p:cNvPr id="34891" name="Object 264"/>
                  <p:cNvGraphicFramePr>
                    <a:graphicFrameLocks noChangeAspect="1"/>
                  </p:cNvGraphicFramePr>
                  <p:nvPr/>
                </p:nvGraphicFramePr>
                <p:xfrm>
                  <a:off x="371" y="2708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3" name="公式" r:id="rId72" imgW="165100" imgH="266065" progId="Equation.3">
                          <p:embed/>
                        </p:oleObj>
                      </mc:Choice>
                      <mc:Fallback>
                        <p:oleObj name="公式" r:id="rId72" imgW="165100" imgH="266065" progId="Equation.3">
                          <p:embed/>
                          <p:pic>
                            <p:nvPicPr>
                              <p:cNvPr id="0" name="图片 6646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1" y="2708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892" name="Object 265"/>
                  <p:cNvGraphicFramePr>
                    <a:graphicFrameLocks noChangeAspect="1"/>
                  </p:cNvGraphicFramePr>
                  <p:nvPr/>
                </p:nvGraphicFramePr>
                <p:xfrm>
                  <a:off x="357" y="2906"/>
                  <a:ext cx="120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4614" name="公式" r:id="rId73" imgW="190500" imgH="266700" progId="Equation.3">
                          <p:embed/>
                        </p:oleObj>
                      </mc:Choice>
                      <mc:Fallback>
                        <p:oleObj name="公式" r:id="rId73" imgW="190500" imgH="266700" progId="Equation.3">
                          <p:embed/>
                          <p:pic>
                            <p:nvPicPr>
                              <p:cNvPr id="0" name="图片 6646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7" y="2906"/>
                                <a:ext cx="120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442634" name="Group 266"/>
          <p:cNvGrpSpPr/>
          <p:nvPr/>
        </p:nvGrpSpPr>
        <p:grpSpPr bwMode="auto">
          <a:xfrm>
            <a:off x="441325" y="1147763"/>
            <a:ext cx="682625" cy="738187"/>
            <a:chOff x="3200" y="495"/>
            <a:chExt cx="430" cy="465"/>
          </a:xfrm>
        </p:grpSpPr>
        <p:sp>
          <p:nvSpPr>
            <p:cNvPr id="442635" name="Rectangle 267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2636" name="Rectangle 268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2637" name="Rectangle 269"/>
            <p:cNvSpPr>
              <a:spLocks noChangeArrowheads="1"/>
            </p:cNvSpPr>
            <p:nvPr/>
          </p:nvSpPr>
          <p:spPr bwMode="auto">
            <a:xfrm>
              <a:off x="3240" y="634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42638" name="Rectangle 270"/>
            <p:cNvSpPr>
              <a:spLocks noChangeArrowheads="1"/>
            </p:cNvSpPr>
            <p:nvPr/>
          </p:nvSpPr>
          <p:spPr bwMode="auto">
            <a:xfrm>
              <a:off x="3206" y="768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6.20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42648" name="Group 280"/>
          <p:cNvGrpSpPr/>
          <p:nvPr/>
        </p:nvGrpSpPr>
        <p:grpSpPr bwMode="auto">
          <a:xfrm>
            <a:off x="6937375" y="1782763"/>
            <a:ext cx="554038" cy="257175"/>
            <a:chOff x="4370" y="1123"/>
            <a:chExt cx="349" cy="162"/>
          </a:xfrm>
        </p:grpSpPr>
        <p:graphicFrame>
          <p:nvGraphicFramePr>
            <p:cNvPr id="34874" name="Object 107"/>
            <p:cNvGraphicFramePr>
              <a:graphicFrameLocks noChangeAspect="1"/>
            </p:cNvGraphicFramePr>
            <p:nvPr/>
          </p:nvGraphicFramePr>
          <p:xfrm>
            <a:off x="4370" y="1123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5" name="公式" r:id="rId74" imgW="355600" imgH="342900" progId="Equation.3">
                    <p:embed/>
                  </p:oleObj>
                </mc:Choice>
                <mc:Fallback>
                  <p:oleObj name="公式" r:id="rId74" imgW="355600" imgH="342900" progId="Equation.3">
                    <p:embed/>
                    <p:pic>
                      <p:nvPicPr>
                        <p:cNvPr id="0" name="图片 664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123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5" name="Line 172"/>
            <p:cNvSpPr>
              <a:spLocks noChangeShapeType="1"/>
            </p:cNvSpPr>
            <p:nvPr/>
          </p:nvSpPr>
          <p:spPr bwMode="auto">
            <a:xfrm flipV="1">
              <a:off x="4461" y="1282"/>
              <a:ext cx="258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47" name="Group 279"/>
          <p:cNvGrpSpPr/>
          <p:nvPr/>
        </p:nvGrpSpPr>
        <p:grpSpPr bwMode="auto">
          <a:xfrm>
            <a:off x="7494588" y="1781175"/>
            <a:ext cx="449262" cy="252413"/>
            <a:chOff x="4721" y="1122"/>
            <a:chExt cx="283" cy="159"/>
          </a:xfrm>
        </p:grpSpPr>
        <p:graphicFrame>
          <p:nvGraphicFramePr>
            <p:cNvPr id="34872" name="Object 106"/>
            <p:cNvGraphicFramePr>
              <a:graphicFrameLocks noChangeAspect="1"/>
            </p:cNvGraphicFramePr>
            <p:nvPr/>
          </p:nvGraphicFramePr>
          <p:xfrm>
            <a:off x="4926" y="1122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6" name="公式" r:id="rId75" imgW="165100" imgH="266065" progId="Equation.3">
                    <p:embed/>
                  </p:oleObj>
                </mc:Choice>
                <mc:Fallback>
                  <p:oleObj name="公式" r:id="rId75" imgW="165100" imgH="266065" progId="Equation.3">
                    <p:embed/>
                    <p:pic>
                      <p:nvPicPr>
                        <p:cNvPr id="0" name="图片 664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1122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3" name="Line 173"/>
            <p:cNvSpPr>
              <a:spLocks noChangeShapeType="1"/>
            </p:cNvSpPr>
            <p:nvPr/>
          </p:nvSpPr>
          <p:spPr bwMode="auto">
            <a:xfrm flipV="1">
              <a:off x="4721" y="1281"/>
              <a:ext cx="25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2665" name="Group 297"/>
          <p:cNvGrpSpPr/>
          <p:nvPr/>
        </p:nvGrpSpPr>
        <p:grpSpPr bwMode="auto">
          <a:xfrm>
            <a:off x="6642100" y="1668463"/>
            <a:ext cx="1757363" cy="1697037"/>
            <a:chOff x="4184" y="1051"/>
            <a:chExt cx="1107" cy="1069"/>
          </a:xfrm>
        </p:grpSpPr>
        <p:sp>
          <p:nvSpPr>
            <p:cNvPr id="34869" name="Line 35"/>
            <p:cNvSpPr>
              <a:spLocks noChangeShapeType="1"/>
            </p:cNvSpPr>
            <p:nvPr/>
          </p:nvSpPr>
          <p:spPr bwMode="auto">
            <a:xfrm>
              <a:off x="4184" y="1283"/>
              <a:ext cx="109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0" name="Line 36"/>
            <p:cNvSpPr>
              <a:spLocks noChangeShapeType="1"/>
            </p:cNvSpPr>
            <p:nvPr/>
          </p:nvSpPr>
          <p:spPr bwMode="auto">
            <a:xfrm>
              <a:off x="4719" y="1070"/>
              <a:ext cx="0" cy="10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71" name="Object 163"/>
            <p:cNvGraphicFramePr>
              <a:graphicFrameLocks noChangeAspect="1"/>
            </p:cNvGraphicFramePr>
            <p:nvPr/>
          </p:nvGraphicFramePr>
          <p:xfrm>
            <a:off x="5053" y="1051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7" name="公式" r:id="rId76" imgW="508000" imgH="368300" progId="Equation.3">
                    <p:embed/>
                  </p:oleObj>
                </mc:Choice>
                <mc:Fallback>
                  <p:oleObj name="公式" r:id="rId76" imgW="508000" imgH="368300" progId="Equation.3">
                    <p:embed/>
                    <p:pic>
                      <p:nvPicPr>
                        <p:cNvPr id="0" name="图片 664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1051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563" name="Oval 195"/>
          <p:cNvSpPr>
            <a:spLocks noChangeAspect="1" noChangeArrowheads="1"/>
          </p:cNvSpPr>
          <p:nvPr/>
        </p:nvSpPr>
        <p:spPr bwMode="auto">
          <a:xfrm>
            <a:off x="7856538" y="2003425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42562" name="Oval 194"/>
          <p:cNvSpPr>
            <a:spLocks noChangeAspect="1" noChangeArrowheads="1"/>
          </p:cNvSpPr>
          <p:nvPr/>
        </p:nvSpPr>
        <p:spPr bwMode="auto">
          <a:xfrm>
            <a:off x="7062788" y="2003425"/>
            <a:ext cx="53975" cy="5397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2656" name="Group 288"/>
          <p:cNvGrpSpPr/>
          <p:nvPr/>
        </p:nvGrpSpPr>
        <p:grpSpPr bwMode="auto">
          <a:xfrm>
            <a:off x="2538413" y="2344738"/>
            <a:ext cx="196850" cy="207962"/>
            <a:chOff x="594" y="2629"/>
            <a:chExt cx="124" cy="131"/>
          </a:xfrm>
        </p:grpSpPr>
        <p:sp>
          <p:nvSpPr>
            <p:cNvPr id="442652" name="Oval 284"/>
            <p:cNvSpPr>
              <a:spLocks noChangeAspect="1" noChangeArrowheads="1"/>
            </p:cNvSpPr>
            <p:nvPr/>
          </p:nvSpPr>
          <p:spPr bwMode="auto">
            <a:xfrm>
              <a:off x="594" y="2682"/>
              <a:ext cx="34" cy="34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4868" name="Object 285"/>
            <p:cNvGraphicFramePr>
              <a:graphicFrameLocks noChangeAspect="1"/>
            </p:cNvGraphicFramePr>
            <p:nvPr/>
          </p:nvGraphicFramePr>
          <p:xfrm>
            <a:off x="652" y="2629"/>
            <a:ext cx="66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8" name="公式" r:id="rId78" imgW="139700" imgH="279400" progId="Equation.3">
                    <p:embed/>
                  </p:oleObj>
                </mc:Choice>
                <mc:Fallback>
                  <p:oleObj name="公式" r:id="rId78" imgW="139700" imgH="279400" progId="Equation.3">
                    <p:embed/>
                    <p:pic>
                      <p:nvPicPr>
                        <p:cNvPr id="0" name="图片 664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629"/>
                          <a:ext cx="66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2666" name="Group 298"/>
          <p:cNvGrpSpPr/>
          <p:nvPr/>
        </p:nvGrpSpPr>
        <p:grpSpPr bwMode="auto">
          <a:xfrm>
            <a:off x="7469188" y="2386013"/>
            <a:ext cx="330200" cy="254000"/>
            <a:chOff x="4705" y="1503"/>
            <a:chExt cx="208" cy="160"/>
          </a:xfrm>
        </p:grpSpPr>
        <p:sp>
          <p:nvSpPr>
            <p:cNvPr id="442654" name="Oval 286"/>
            <p:cNvSpPr>
              <a:spLocks noChangeAspect="1" noChangeArrowheads="1"/>
            </p:cNvSpPr>
            <p:nvPr/>
          </p:nvSpPr>
          <p:spPr bwMode="auto">
            <a:xfrm>
              <a:off x="4705" y="1558"/>
              <a:ext cx="34" cy="34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B2B2B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4866" name="Object 287"/>
            <p:cNvGraphicFramePr>
              <a:graphicFrameLocks noChangeAspect="1"/>
            </p:cNvGraphicFramePr>
            <p:nvPr/>
          </p:nvGraphicFramePr>
          <p:xfrm>
            <a:off x="4751" y="1503"/>
            <a:ext cx="16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9" name="Equation" r:id="rId80" imgW="342900" imgH="342900" progId="Equation.DSMT4">
                    <p:embed/>
                  </p:oleObj>
                </mc:Choice>
                <mc:Fallback>
                  <p:oleObj name="Equation" r:id="rId80" imgW="342900" imgH="342900" progId="Equation.DSMT4">
                    <p:embed/>
                    <p:pic>
                      <p:nvPicPr>
                        <p:cNvPr id="0" name="图片 664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503"/>
                          <a:ext cx="16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471" name="Oval 103"/>
          <p:cNvSpPr>
            <a:spLocks noChangeAspect="1" noChangeArrowheads="1"/>
          </p:cNvSpPr>
          <p:nvPr/>
        </p:nvSpPr>
        <p:spPr bwMode="auto">
          <a:xfrm>
            <a:off x="2530475" y="2917825"/>
            <a:ext cx="63500" cy="63500"/>
          </a:xfrm>
          <a:prstGeom prst="ellipse">
            <a:avLst/>
          </a:prstGeom>
          <a:solidFill>
            <a:srgbClr val="DCFFFF"/>
          </a:solidFill>
          <a:ln w="12700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42383" name="Rectangle 15"/>
          <p:cNvSpPr>
            <a:spLocks noChangeArrowheads="1"/>
          </p:cNvSpPr>
          <p:nvPr/>
        </p:nvSpPr>
        <p:spPr bwMode="auto">
          <a:xfrm>
            <a:off x="534988" y="1998663"/>
            <a:ext cx="719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4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424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4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4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4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44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4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4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4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4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4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44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4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4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4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44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4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000"/>
                                        <p:tgtEl>
                                          <p:spTgt spid="44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000"/>
                                        <p:tgtEl>
                                          <p:spTgt spid="44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44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66" grpId="0" animBg="1"/>
      <p:bldP spid="442461" grpId="0" animBg="1"/>
      <p:bldP spid="442548" grpId="0" animBg="1"/>
      <p:bldP spid="442561" grpId="0" animBg="1"/>
      <p:bldP spid="442563" grpId="0" animBg="1"/>
      <p:bldP spid="442562" grpId="0" animBg="1"/>
      <p:bldP spid="442471" grpId="0" animBg="1"/>
      <p:bldP spid="442471" grpId="1" animBg="1"/>
      <p:bldP spid="4423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4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1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2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1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22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1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2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19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22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1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13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1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11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1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584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9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582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584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2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582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2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584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20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582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2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20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2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2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22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2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21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4" name="Picture 2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891" name="Group 187"/>
          <p:cNvGrpSpPr/>
          <p:nvPr/>
        </p:nvGrpSpPr>
        <p:grpSpPr bwMode="auto">
          <a:xfrm>
            <a:off x="7280275" y="3309938"/>
            <a:ext cx="1223963" cy="754062"/>
            <a:chOff x="4586" y="2241"/>
            <a:chExt cx="771" cy="475"/>
          </a:xfrm>
        </p:grpSpPr>
        <p:sp>
          <p:nvSpPr>
            <p:cNvPr id="36970" name="Line 6"/>
            <p:cNvSpPr>
              <a:spLocks noChangeShapeType="1"/>
            </p:cNvSpPr>
            <p:nvPr/>
          </p:nvSpPr>
          <p:spPr bwMode="auto">
            <a:xfrm>
              <a:off x="4586" y="2241"/>
              <a:ext cx="0" cy="4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71" name="Object 16"/>
            <p:cNvGraphicFramePr/>
            <p:nvPr/>
          </p:nvGraphicFramePr>
          <p:xfrm>
            <a:off x="4687" y="2335"/>
            <a:ext cx="67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1" name="公式" r:id="rId3" imgW="1066800" imgH="419100" progId="Equation.3">
                    <p:embed/>
                  </p:oleObj>
                </mc:Choice>
                <mc:Fallback>
                  <p:oleObj name="公式" r:id="rId3" imgW="1066800" imgH="419100" progId="Equation.3">
                    <p:embed/>
                    <p:pic>
                      <p:nvPicPr>
                        <p:cNvPr id="0" name="图片 665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335"/>
                          <a:ext cx="67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81" name="Group 177"/>
          <p:cNvGrpSpPr/>
          <p:nvPr/>
        </p:nvGrpSpPr>
        <p:grpSpPr bwMode="auto">
          <a:xfrm>
            <a:off x="1560513" y="3325813"/>
            <a:ext cx="922337" cy="787400"/>
            <a:chOff x="983" y="2251"/>
            <a:chExt cx="581" cy="496"/>
          </a:xfrm>
        </p:grpSpPr>
        <p:sp>
          <p:nvSpPr>
            <p:cNvPr id="36966" name="Line 9"/>
            <p:cNvSpPr>
              <a:spLocks noChangeShapeType="1"/>
            </p:cNvSpPr>
            <p:nvPr/>
          </p:nvSpPr>
          <p:spPr bwMode="auto">
            <a:xfrm rot="5400000" flipV="1">
              <a:off x="1335" y="2500"/>
              <a:ext cx="45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67" name="Object 158"/>
            <p:cNvGraphicFramePr/>
            <p:nvPr/>
          </p:nvGraphicFramePr>
          <p:xfrm>
            <a:off x="983" y="2251"/>
            <a:ext cx="50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2" name="公式" r:id="rId5" imgW="800100" imgH="787400" progId="Equation.3">
                    <p:embed/>
                  </p:oleObj>
                </mc:Choice>
                <mc:Fallback>
                  <p:oleObj name="公式" r:id="rId5" imgW="800100" imgH="787400" progId="Equation.3">
                    <p:embed/>
                    <p:pic>
                      <p:nvPicPr>
                        <p:cNvPr id="0" name="图片 665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251"/>
                          <a:ext cx="50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8" name="Object 159"/>
            <p:cNvGraphicFramePr/>
            <p:nvPr/>
          </p:nvGraphicFramePr>
          <p:xfrm>
            <a:off x="1342" y="2299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3" name="公式" r:id="rId7" imgW="165100" imgH="266065" progId="Equation.3">
                    <p:embed/>
                  </p:oleObj>
                </mc:Choice>
                <mc:Fallback>
                  <p:oleObj name="公式" r:id="rId7" imgW="165100" imgH="266065" progId="Equation.3">
                    <p:embed/>
                    <p:pic>
                      <p:nvPicPr>
                        <p:cNvPr id="0" name="图片 665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2299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" name="Object 160"/>
            <p:cNvGraphicFramePr/>
            <p:nvPr/>
          </p:nvGraphicFramePr>
          <p:xfrm>
            <a:off x="1338" y="250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4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665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50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6865" name="Object 161"/>
          <p:cNvGraphicFramePr/>
          <p:nvPr/>
        </p:nvGraphicFramePr>
        <p:xfrm>
          <a:off x="4078288" y="4491038"/>
          <a:ext cx="1609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5" name="公式" r:id="rId11" imgW="1612900" imgH="787400" progId="Equation.3">
                  <p:embed/>
                </p:oleObj>
              </mc:Choice>
              <mc:Fallback>
                <p:oleObj name="公式" r:id="rId11" imgW="1612900" imgH="787400" progId="Equation.3">
                  <p:embed/>
                  <p:pic>
                    <p:nvPicPr>
                      <p:cNvPr id="0" name="图片 66560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491038"/>
                        <a:ext cx="16097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6923" name="Group 219"/>
          <p:cNvGrpSpPr/>
          <p:nvPr/>
        </p:nvGrpSpPr>
        <p:grpSpPr bwMode="auto">
          <a:xfrm>
            <a:off x="954088" y="4462463"/>
            <a:ext cx="3073400" cy="1700212"/>
            <a:chOff x="601" y="2811"/>
            <a:chExt cx="1936" cy="1071"/>
          </a:xfrm>
        </p:grpSpPr>
        <p:sp>
          <p:nvSpPr>
            <p:cNvPr id="456782" name="Rectangle 78"/>
            <p:cNvSpPr>
              <a:spLocks noChangeAspect="1" noChangeArrowheads="1"/>
            </p:cNvSpPr>
            <p:nvPr/>
          </p:nvSpPr>
          <p:spPr bwMode="auto">
            <a:xfrm>
              <a:off x="604" y="2822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83" name="Rectangle 79"/>
            <p:cNvSpPr>
              <a:spLocks noChangeAspect="1" noChangeArrowheads="1"/>
            </p:cNvSpPr>
            <p:nvPr/>
          </p:nvSpPr>
          <p:spPr bwMode="auto">
            <a:xfrm rot="10800000">
              <a:off x="1566" y="2822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84" name="Rectangle 80"/>
            <p:cNvSpPr>
              <a:spLocks noChangeAspect="1" noChangeArrowheads="1"/>
            </p:cNvSpPr>
            <p:nvPr/>
          </p:nvSpPr>
          <p:spPr bwMode="auto">
            <a:xfrm flipV="1">
              <a:off x="601" y="3351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85" name="Rectangle 81"/>
            <p:cNvSpPr>
              <a:spLocks noChangeAspect="1" noChangeArrowheads="1"/>
            </p:cNvSpPr>
            <p:nvPr/>
          </p:nvSpPr>
          <p:spPr bwMode="auto">
            <a:xfrm rot="10800000" flipV="1">
              <a:off x="1564" y="3351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3" name="Rectangle 89"/>
            <p:cNvSpPr>
              <a:spLocks noChangeArrowheads="1"/>
            </p:cNvSpPr>
            <p:nvPr/>
          </p:nvSpPr>
          <p:spPr bwMode="auto">
            <a:xfrm rot="5400000" flipH="1">
              <a:off x="1548" y="3121"/>
              <a:ext cx="35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4" name="Line 90"/>
            <p:cNvSpPr>
              <a:spLocks noChangeShapeType="1"/>
            </p:cNvSpPr>
            <p:nvPr/>
          </p:nvSpPr>
          <p:spPr bwMode="auto">
            <a:xfrm rot="5400000" flipH="1">
              <a:off x="1568" y="3141"/>
              <a:ext cx="0" cy="4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5" name="Line 91"/>
            <p:cNvSpPr>
              <a:spLocks noChangeShapeType="1"/>
            </p:cNvSpPr>
            <p:nvPr/>
          </p:nvSpPr>
          <p:spPr bwMode="auto">
            <a:xfrm rot="5400000" flipH="1">
              <a:off x="1568" y="3102"/>
              <a:ext cx="0" cy="4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6" name="Line 92"/>
            <p:cNvSpPr>
              <a:spLocks noChangeShapeType="1"/>
            </p:cNvSpPr>
            <p:nvPr/>
          </p:nvSpPr>
          <p:spPr bwMode="auto">
            <a:xfrm rot="5400000" flipH="1">
              <a:off x="1782" y="3356"/>
              <a:ext cx="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98" name="Line 94"/>
            <p:cNvSpPr>
              <a:spLocks noChangeShapeType="1"/>
            </p:cNvSpPr>
            <p:nvPr/>
          </p:nvSpPr>
          <p:spPr bwMode="auto">
            <a:xfrm rot="5400000" flipH="1">
              <a:off x="1312" y="3355"/>
              <a:ext cx="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60" name="Object 47"/>
            <p:cNvGraphicFramePr>
              <a:graphicFrameLocks noChangeAspect="1"/>
            </p:cNvGraphicFramePr>
            <p:nvPr/>
          </p:nvGraphicFramePr>
          <p:xfrm>
            <a:off x="1588" y="3393"/>
            <a:ext cx="90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6" name="公式" r:id="rId13" imgW="190500" imgH="279400" progId="Equation.3">
                    <p:embed/>
                  </p:oleObj>
                </mc:Choice>
                <mc:Fallback>
                  <p:oleObj name="公式" r:id="rId13" imgW="190500" imgH="279400" progId="Equation.3">
                    <p:embed/>
                    <p:pic>
                      <p:nvPicPr>
                        <p:cNvPr id="0" name="图片 665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393"/>
                          <a:ext cx="90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1" name="Object 133"/>
            <p:cNvGraphicFramePr>
              <a:graphicFrameLocks noChangeAspect="1"/>
            </p:cNvGraphicFramePr>
            <p:nvPr/>
          </p:nvGraphicFramePr>
          <p:xfrm>
            <a:off x="1765" y="3396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7" name="公式" r:id="rId15" imgW="165100" imgH="266065" progId="Equation.3">
                    <p:embed/>
                  </p:oleObj>
                </mc:Choice>
                <mc:Fallback>
                  <p:oleObj name="公式" r:id="rId15" imgW="165100" imgH="266065" progId="Equation.3">
                    <p:embed/>
                    <p:pic>
                      <p:nvPicPr>
                        <p:cNvPr id="0" name="图片 665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" y="3396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2" name="Object 134"/>
            <p:cNvGraphicFramePr>
              <a:graphicFrameLocks noChangeAspect="1"/>
            </p:cNvGraphicFramePr>
            <p:nvPr/>
          </p:nvGraphicFramePr>
          <p:xfrm>
            <a:off x="1246" y="3394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8" name="公式" r:id="rId17" imgW="355600" imgH="342900" progId="Equation.3">
                    <p:embed/>
                  </p:oleObj>
                </mc:Choice>
                <mc:Fallback>
                  <p:oleObj name="公式" r:id="rId17" imgW="355600" imgH="342900" progId="Equation.3">
                    <p:embed/>
                    <p:pic>
                      <p:nvPicPr>
                        <p:cNvPr id="0" name="图片 665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3394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3" name="Line 93"/>
            <p:cNvSpPr>
              <a:spLocks noChangeShapeType="1"/>
            </p:cNvSpPr>
            <p:nvPr/>
          </p:nvSpPr>
          <p:spPr bwMode="auto">
            <a:xfrm flipV="1">
              <a:off x="766" y="3356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4" name="Line 82"/>
            <p:cNvSpPr>
              <a:spLocks noChangeShapeType="1"/>
            </p:cNvSpPr>
            <p:nvPr/>
          </p:nvSpPr>
          <p:spPr bwMode="auto">
            <a:xfrm>
              <a:off x="1571" y="2811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65" name="Object 163"/>
            <p:cNvGraphicFramePr>
              <a:graphicFrameLocks noChangeAspect="1"/>
            </p:cNvGraphicFramePr>
            <p:nvPr/>
          </p:nvGraphicFramePr>
          <p:xfrm>
            <a:off x="1959" y="2933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09" name="公式" r:id="rId19" imgW="508000" imgH="368300" progId="Equation.3">
                    <p:embed/>
                  </p:oleObj>
                </mc:Choice>
                <mc:Fallback>
                  <p:oleObj name="公式" r:id="rId19" imgW="508000" imgH="368300" progId="Equation.3">
                    <p:embed/>
                    <p:pic>
                      <p:nvPicPr>
                        <p:cNvPr id="0" name="图片 665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2933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927" name="Group 223"/>
          <p:cNvGrpSpPr/>
          <p:nvPr/>
        </p:nvGrpSpPr>
        <p:grpSpPr bwMode="auto">
          <a:xfrm>
            <a:off x="5735638" y="4489450"/>
            <a:ext cx="3073400" cy="1682750"/>
            <a:chOff x="3613" y="2828"/>
            <a:chExt cx="1936" cy="1060"/>
          </a:xfrm>
        </p:grpSpPr>
        <p:sp>
          <p:nvSpPr>
            <p:cNvPr id="456802" name="Rectangle 98"/>
            <p:cNvSpPr>
              <a:spLocks noChangeAspect="1" noChangeArrowheads="1"/>
            </p:cNvSpPr>
            <p:nvPr/>
          </p:nvSpPr>
          <p:spPr bwMode="auto">
            <a:xfrm>
              <a:off x="3616" y="2828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3" name="Rectangle 99"/>
            <p:cNvSpPr>
              <a:spLocks noChangeAspect="1" noChangeArrowheads="1"/>
            </p:cNvSpPr>
            <p:nvPr/>
          </p:nvSpPr>
          <p:spPr bwMode="auto">
            <a:xfrm rot="10800000">
              <a:off x="4578" y="2828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4" name="Rectangle 100"/>
            <p:cNvSpPr>
              <a:spLocks noChangeAspect="1" noChangeArrowheads="1"/>
            </p:cNvSpPr>
            <p:nvPr/>
          </p:nvSpPr>
          <p:spPr bwMode="auto">
            <a:xfrm flipV="1">
              <a:off x="3613" y="3357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5" name="Rectangle 101"/>
            <p:cNvSpPr>
              <a:spLocks noChangeAspect="1" noChangeArrowheads="1"/>
            </p:cNvSpPr>
            <p:nvPr/>
          </p:nvSpPr>
          <p:spPr bwMode="auto">
            <a:xfrm rot="10800000" flipV="1">
              <a:off x="4576" y="3357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8" name="Rectangle 104"/>
            <p:cNvSpPr>
              <a:spLocks noChangeArrowheads="1"/>
            </p:cNvSpPr>
            <p:nvPr/>
          </p:nvSpPr>
          <p:spPr bwMode="auto">
            <a:xfrm rot="-5400000">
              <a:off x="4924" y="2999"/>
              <a:ext cx="36" cy="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09" name="Line 105"/>
            <p:cNvSpPr>
              <a:spLocks noChangeShapeType="1"/>
            </p:cNvSpPr>
            <p:nvPr/>
          </p:nvSpPr>
          <p:spPr bwMode="auto">
            <a:xfrm rot="-5400000">
              <a:off x="4934" y="3029"/>
              <a:ext cx="0" cy="70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10" name="Line 106"/>
            <p:cNvSpPr>
              <a:spLocks noChangeShapeType="1"/>
            </p:cNvSpPr>
            <p:nvPr/>
          </p:nvSpPr>
          <p:spPr bwMode="auto">
            <a:xfrm rot="-5400000">
              <a:off x="4934" y="2991"/>
              <a:ext cx="0" cy="70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11" name="Line 107"/>
            <p:cNvSpPr>
              <a:spLocks noChangeShapeType="1"/>
            </p:cNvSpPr>
            <p:nvPr/>
          </p:nvSpPr>
          <p:spPr bwMode="auto">
            <a:xfrm rot="-5400000">
              <a:off x="4562" y="3361"/>
              <a:ext cx="4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56925" name="Group 221"/>
          <p:cNvGrpSpPr/>
          <p:nvPr/>
        </p:nvGrpSpPr>
        <p:grpSpPr bwMode="auto">
          <a:xfrm>
            <a:off x="5737225" y="1277938"/>
            <a:ext cx="3068638" cy="1682750"/>
            <a:chOff x="3614" y="805"/>
            <a:chExt cx="1933" cy="1060"/>
          </a:xfrm>
        </p:grpSpPr>
        <p:sp>
          <p:nvSpPr>
            <p:cNvPr id="456819" name="Rectangle 115"/>
            <p:cNvSpPr>
              <a:spLocks noChangeAspect="1" noChangeArrowheads="1"/>
            </p:cNvSpPr>
            <p:nvPr/>
          </p:nvSpPr>
          <p:spPr bwMode="auto">
            <a:xfrm>
              <a:off x="3614" y="816"/>
              <a:ext cx="970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20" name="Rectangle 116"/>
            <p:cNvSpPr>
              <a:spLocks noChangeAspect="1" noChangeArrowheads="1"/>
            </p:cNvSpPr>
            <p:nvPr/>
          </p:nvSpPr>
          <p:spPr bwMode="auto">
            <a:xfrm rot="10800000">
              <a:off x="4576" y="816"/>
              <a:ext cx="971" cy="531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937" name="Line 124"/>
            <p:cNvSpPr>
              <a:spLocks noChangeShapeType="1"/>
            </p:cNvSpPr>
            <p:nvPr/>
          </p:nvSpPr>
          <p:spPr bwMode="auto">
            <a:xfrm flipV="1">
              <a:off x="3776" y="1350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Line 125"/>
            <p:cNvSpPr>
              <a:spLocks noChangeShapeType="1"/>
            </p:cNvSpPr>
            <p:nvPr/>
          </p:nvSpPr>
          <p:spPr bwMode="auto">
            <a:xfrm>
              <a:off x="4581" y="805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39" name="Group 132"/>
            <p:cNvGrpSpPr/>
            <p:nvPr/>
          </p:nvGrpSpPr>
          <p:grpSpPr bwMode="auto">
            <a:xfrm>
              <a:off x="3883" y="1347"/>
              <a:ext cx="1396" cy="0"/>
              <a:chOff x="3313" y="3396"/>
              <a:chExt cx="1396" cy="0"/>
            </a:xfrm>
          </p:grpSpPr>
          <p:sp>
            <p:nvSpPr>
              <p:cNvPr id="456833" name="Line 129"/>
              <p:cNvSpPr>
                <a:spLocks noChangeShapeType="1"/>
              </p:cNvSpPr>
              <p:nvPr/>
            </p:nvSpPr>
            <p:spPr bwMode="auto">
              <a:xfrm rot="-5400000">
                <a:off x="3664" y="3045"/>
                <a:ext cx="0" cy="70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835" name="Line 131"/>
              <p:cNvSpPr>
                <a:spLocks noChangeShapeType="1"/>
              </p:cNvSpPr>
              <p:nvPr/>
            </p:nvSpPr>
            <p:spPr bwMode="auto">
              <a:xfrm rot="-5400000">
                <a:off x="4358" y="3045"/>
                <a:ext cx="0" cy="702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6940" name="Object 165"/>
            <p:cNvGraphicFramePr>
              <a:graphicFrameLocks noChangeAspect="1"/>
            </p:cNvGraphicFramePr>
            <p:nvPr/>
          </p:nvGraphicFramePr>
          <p:xfrm>
            <a:off x="5021" y="914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0" name="公式" r:id="rId21" imgW="469900" imgH="342900" progId="Equation.3">
                    <p:embed/>
                  </p:oleObj>
                </mc:Choice>
                <mc:Fallback>
                  <p:oleObj name="公式" r:id="rId21" imgW="469900" imgH="342900" progId="Equation.3">
                    <p:embed/>
                    <p:pic>
                      <p:nvPicPr>
                        <p:cNvPr id="0" name="图片 665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914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926" name="Group 222"/>
          <p:cNvGrpSpPr/>
          <p:nvPr/>
        </p:nvGrpSpPr>
        <p:grpSpPr bwMode="auto">
          <a:xfrm>
            <a:off x="5997575" y="4471988"/>
            <a:ext cx="2559050" cy="1682750"/>
            <a:chOff x="3778" y="2817"/>
            <a:chExt cx="1612" cy="1060"/>
          </a:xfrm>
        </p:grpSpPr>
        <p:graphicFrame>
          <p:nvGraphicFramePr>
            <p:cNvPr id="36926" name="Object 145"/>
            <p:cNvGraphicFramePr>
              <a:graphicFrameLocks noChangeAspect="1"/>
            </p:cNvGraphicFramePr>
            <p:nvPr/>
          </p:nvGraphicFramePr>
          <p:xfrm>
            <a:off x="4598" y="3397"/>
            <a:ext cx="90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1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665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3397"/>
                          <a:ext cx="90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27" name="Object 146"/>
            <p:cNvGraphicFramePr>
              <a:graphicFrameLocks noChangeAspect="1"/>
            </p:cNvGraphicFramePr>
            <p:nvPr/>
          </p:nvGraphicFramePr>
          <p:xfrm>
            <a:off x="4790" y="3400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2" name="公式" r:id="rId24" imgW="165100" imgH="266065" progId="Equation.3">
                    <p:embed/>
                  </p:oleObj>
                </mc:Choice>
                <mc:Fallback>
                  <p:oleObj name="公式" r:id="rId24" imgW="165100" imgH="266065" progId="Equation.3">
                    <p:embed/>
                    <p:pic>
                      <p:nvPicPr>
                        <p:cNvPr id="0" name="图片 665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3400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28" name="Object 147"/>
            <p:cNvGraphicFramePr>
              <a:graphicFrameLocks noChangeAspect="1"/>
            </p:cNvGraphicFramePr>
            <p:nvPr/>
          </p:nvGraphicFramePr>
          <p:xfrm>
            <a:off x="5173" y="3415"/>
            <a:ext cx="125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3" name="公式" r:id="rId25" imgW="266700" imgH="190500" progId="Equation.3">
                    <p:embed/>
                  </p:oleObj>
                </mc:Choice>
                <mc:Fallback>
                  <p:oleObj name="公式" r:id="rId25" imgW="266700" imgH="190500" progId="Equation.3">
                    <p:embed/>
                    <p:pic>
                      <p:nvPicPr>
                        <p:cNvPr id="0" name="图片 665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3415"/>
                          <a:ext cx="125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9" name="Line 113"/>
            <p:cNvSpPr>
              <a:spLocks noChangeShapeType="1"/>
            </p:cNvSpPr>
            <p:nvPr/>
          </p:nvSpPr>
          <p:spPr bwMode="auto">
            <a:xfrm flipV="1">
              <a:off x="3778" y="3362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102"/>
            <p:cNvSpPr>
              <a:spLocks noChangeShapeType="1"/>
            </p:cNvSpPr>
            <p:nvPr/>
          </p:nvSpPr>
          <p:spPr bwMode="auto">
            <a:xfrm>
              <a:off x="4583" y="2817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31" name="Object 164"/>
            <p:cNvGraphicFramePr>
              <a:graphicFrameLocks noChangeAspect="1"/>
            </p:cNvGraphicFramePr>
            <p:nvPr/>
          </p:nvGraphicFramePr>
          <p:xfrm>
            <a:off x="5033" y="2942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4" name="公式" r:id="rId27" imgW="520700" imgH="368300" progId="Equation.3">
                    <p:embed/>
                  </p:oleObj>
                </mc:Choice>
                <mc:Fallback>
                  <p:oleObj name="公式" r:id="rId27" imgW="520700" imgH="368300" progId="Equation.3">
                    <p:embed/>
                    <p:pic>
                      <p:nvPicPr>
                        <p:cNvPr id="0" name="图片 665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942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52" name="Oval 148"/>
            <p:cNvSpPr>
              <a:spLocks noChangeAspect="1" noChangeArrowheads="1"/>
            </p:cNvSpPr>
            <p:nvPr/>
          </p:nvSpPr>
          <p:spPr bwMode="auto">
            <a:xfrm>
              <a:off x="4796" y="3343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53" name="Oval 149"/>
            <p:cNvSpPr>
              <a:spLocks noChangeAspect="1" noChangeArrowheads="1"/>
            </p:cNvSpPr>
            <p:nvPr/>
          </p:nvSpPr>
          <p:spPr bwMode="auto">
            <a:xfrm>
              <a:off x="4566" y="3343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854" name="Oval 150"/>
            <p:cNvSpPr>
              <a:spLocks noChangeAspect="1" noChangeArrowheads="1"/>
            </p:cNvSpPr>
            <p:nvPr/>
          </p:nvSpPr>
          <p:spPr bwMode="auto">
            <a:xfrm>
              <a:off x="5218" y="3343"/>
              <a:ext cx="34" cy="3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6892" name="Picture 2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921" name="Group 217"/>
          <p:cNvGrpSpPr/>
          <p:nvPr/>
        </p:nvGrpSpPr>
        <p:grpSpPr bwMode="auto">
          <a:xfrm>
            <a:off x="403225" y="460375"/>
            <a:ext cx="8748713" cy="579438"/>
            <a:chOff x="254" y="290"/>
            <a:chExt cx="5511" cy="365"/>
          </a:xfrm>
        </p:grpSpPr>
        <p:sp>
          <p:nvSpPr>
            <p:cNvPr id="456706" name="Rectangle 2"/>
            <p:cNvSpPr>
              <a:spLocks noChangeArrowheads="1"/>
            </p:cNvSpPr>
            <p:nvPr/>
          </p:nvSpPr>
          <p:spPr bwMode="auto">
            <a:xfrm>
              <a:off x="337" y="36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56860" name="Text Box 156"/>
            <p:cNvSpPr txBox="1">
              <a:spLocks noChangeArrowheads="1"/>
            </p:cNvSpPr>
            <p:nvPr/>
          </p:nvSpPr>
          <p:spPr bwMode="auto">
            <a:xfrm>
              <a:off x="254" y="2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*  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56708" name="Rectangle 4"/>
            <p:cNvSpPr>
              <a:spLocks noChangeArrowheads="1"/>
            </p:cNvSpPr>
            <p:nvPr/>
          </p:nvSpPr>
          <p:spPr bwMode="auto">
            <a:xfrm>
              <a:off x="660" y="366"/>
              <a:ext cx="51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设区域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</a:rPr>
                <a:t>如图所示，求一共形映射将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r>
                <a:rPr kumimoji="0" lang="en-US" altLang="zh-CN" i="1">
                  <a:solidFill>
                    <a:schemeClr val="tx1"/>
                  </a:solidFill>
                </a:rPr>
                <a:t>D </a:t>
              </a:r>
              <a:r>
                <a:rPr kumimoji="0" lang="zh-CN" altLang="en-US">
                  <a:solidFill>
                    <a:schemeClr val="tx1"/>
                  </a:solidFill>
                </a:rPr>
                <a:t>映射成上半平面。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 </a:t>
              </a:r>
              <a:endParaRPr kumimoji="0" lang="en-US" altLang="zh-CN" sz="2000"/>
            </a:p>
          </p:txBody>
        </p:sp>
      </p:grpSp>
      <p:grpSp>
        <p:nvGrpSpPr>
          <p:cNvPr id="456922" name="Group 218"/>
          <p:cNvGrpSpPr/>
          <p:nvPr/>
        </p:nvGrpSpPr>
        <p:grpSpPr bwMode="auto">
          <a:xfrm>
            <a:off x="944563" y="1309688"/>
            <a:ext cx="3073400" cy="1703387"/>
            <a:chOff x="595" y="825"/>
            <a:chExt cx="1936" cy="1073"/>
          </a:xfrm>
        </p:grpSpPr>
        <p:grpSp>
          <p:nvGrpSpPr>
            <p:cNvPr id="36904" name="Group 61"/>
            <p:cNvGrpSpPr/>
            <p:nvPr/>
          </p:nvGrpSpPr>
          <p:grpSpPr bwMode="auto">
            <a:xfrm>
              <a:off x="595" y="838"/>
              <a:ext cx="1936" cy="1060"/>
              <a:chOff x="795" y="1300"/>
              <a:chExt cx="1534" cy="1114"/>
            </a:xfrm>
          </p:grpSpPr>
          <p:sp>
            <p:nvSpPr>
              <p:cNvPr id="45675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797" y="130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758" name="Rectangle 54"/>
              <p:cNvSpPr>
                <a:spLocks noChangeAspect="1" noChangeArrowheads="1"/>
              </p:cNvSpPr>
              <p:nvPr/>
            </p:nvSpPr>
            <p:spPr bwMode="auto">
              <a:xfrm rot="10800000">
                <a:off x="1560" y="1300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76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795" y="1856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6764" name="Rectangle 60"/>
              <p:cNvSpPr>
                <a:spLocks noChangeAspect="1" noChangeArrowheads="1"/>
              </p:cNvSpPr>
              <p:nvPr/>
            </p:nvSpPr>
            <p:spPr bwMode="auto">
              <a:xfrm rot="10800000" flipV="1">
                <a:off x="1558" y="1856"/>
                <a:ext cx="769" cy="55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6916" name="Rectangle 212"/>
            <p:cNvSpPr>
              <a:spLocks noChangeArrowheads="1"/>
            </p:cNvSpPr>
            <p:nvPr/>
          </p:nvSpPr>
          <p:spPr bwMode="auto">
            <a:xfrm>
              <a:off x="1287" y="1009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000" i="1">
                  <a:solidFill>
                    <a:schemeClr val="tx1"/>
                  </a:solidFill>
                </a:rPr>
                <a:t>D  </a:t>
              </a:r>
              <a:endParaRPr kumimoji="0" lang="en-US" altLang="zh-CN" sz="2000" i="1">
                <a:solidFill>
                  <a:schemeClr val="tx1"/>
                </a:solidFill>
              </a:endParaRPr>
            </a:p>
          </p:txBody>
        </p:sp>
        <p:graphicFrame>
          <p:nvGraphicFramePr>
            <p:cNvPr id="36906" name="Object 39"/>
            <p:cNvGraphicFramePr>
              <a:graphicFrameLocks noChangeAspect="1"/>
            </p:cNvGraphicFramePr>
            <p:nvPr/>
          </p:nvGraphicFramePr>
          <p:xfrm>
            <a:off x="1764" y="1415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5" name="公式" r:id="rId29" imgW="165100" imgH="266065" progId="Equation.3">
                    <p:embed/>
                  </p:oleObj>
                </mc:Choice>
                <mc:Fallback>
                  <p:oleObj name="公式" r:id="rId29" imgW="165100" imgH="266065" progId="Equation.3">
                    <p:embed/>
                    <p:pic>
                      <p:nvPicPr>
                        <p:cNvPr id="0" name="图片 665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415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745" name="Rectangle 41"/>
            <p:cNvSpPr>
              <a:spLocks noChangeArrowheads="1"/>
            </p:cNvSpPr>
            <p:nvPr/>
          </p:nvSpPr>
          <p:spPr bwMode="auto">
            <a:xfrm rot="-5400000">
              <a:off x="2017" y="1125"/>
              <a:ext cx="42" cy="4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46" name="Line 42"/>
            <p:cNvSpPr>
              <a:spLocks noChangeShapeType="1"/>
            </p:cNvSpPr>
            <p:nvPr/>
          </p:nvSpPr>
          <p:spPr bwMode="auto">
            <a:xfrm rot="-5400000">
              <a:off x="2028" y="1155"/>
              <a:ext cx="0" cy="4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47" name="Line 43"/>
            <p:cNvSpPr>
              <a:spLocks noChangeShapeType="1"/>
            </p:cNvSpPr>
            <p:nvPr/>
          </p:nvSpPr>
          <p:spPr bwMode="auto">
            <a:xfrm rot="-5400000">
              <a:off x="2028" y="1108"/>
              <a:ext cx="0" cy="4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48" name="Line 44"/>
            <p:cNvSpPr>
              <a:spLocks noChangeShapeType="1"/>
            </p:cNvSpPr>
            <p:nvPr/>
          </p:nvSpPr>
          <p:spPr bwMode="auto">
            <a:xfrm rot="-5400000">
              <a:off x="1772" y="1369"/>
              <a:ext cx="3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11" name="Object 40"/>
            <p:cNvGraphicFramePr>
              <a:graphicFrameLocks noChangeAspect="1"/>
            </p:cNvGraphicFramePr>
            <p:nvPr/>
          </p:nvGraphicFramePr>
          <p:xfrm>
            <a:off x="1203" y="1413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6" name="公式" r:id="rId30" imgW="355600" imgH="342900" progId="Equation.3">
                    <p:embed/>
                  </p:oleObj>
                </mc:Choice>
                <mc:Fallback>
                  <p:oleObj name="公式" r:id="rId30" imgW="355600" imgH="342900" progId="Equation.3">
                    <p:embed/>
                    <p:pic>
                      <p:nvPicPr>
                        <p:cNvPr id="0" name="图片 665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1413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776" name="Rectangle 72"/>
            <p:cNvSpPr>
              <a:spLocks noChangeArrowheads="1"/>
            </p:cNvSpPr>
            <p:nvPr/>
          </p:nvSpPr>
          <p:spPr bwMode="auto">
            <a:xfrm rot="5400000" flipH="1">
              <a:off x="1050" y="1101"/>
              <a:ext cx="44" cy="5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77" name="Line 73"/>
            <p:cNvSpPr>
              <a:spLocks noChangeShapeType="1"/>
            </p:cNvSpPr>
            <p:nvPr/>
          </p:nvSpPr>
          <p:spPr bwMode="auto">
            <a:xfrm rot="5400000" flipH="1">
              <a:off x="1080" y="1131"/>
              <a:ext cx="0" cy="5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78" name="Line 74"/>
            <p:cNvSpPr>
              <a:spLocks noChangeShapeType="1"/>
            </p:cNvSpPr>
            <p:nvPr/>
          </p:nvSpPr>
          <p:spPr bwMode="auto">
            <a:xfrm rot="5400000" flipH="1">
              <a:off x="1080" y="1084"/>
              <a:ext cx="0" cy="5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6779" name="Line 75"/>
            <p:cNvSpPr>
              <a:spLocks noChangeShapeType="1"/>
            </p:cNvSpPr>
            <p:nvPr/>
          </p:nvSpPr>
          <p:spPr bwMode="auto">
            <a:xfrm rot="5400000" flipH="1">
              <a:off x="1320" y="1369"/>
              <a:ext cx="3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916" name="Line 57"/>
            <p:cNvSpPr>
              <a:spLocks noChangeShapeType="1"/>
            </p:cNvSpPr>
            <p:nvPr/>
          </p:nvSpPr>
          <p:spPr bwMode="auto">
            <a:xfrm>
              <a:off x="1567" y="825"/>
              <a:ext cx="0" cy="10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56"/>
            <p:cNvSpPr>
              <a:spLocks noChangeShapeType="1"/>
            </p:cNvSpPr>
            <p:nvPr/>
          </p:nvSpPr>
          <p:spPr bwMode="auto">
            <a:xfrm flipV="1">
              <a:off x="762" y="1370"/>
              <a:ext cx="161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18" name="Object 162"/>
            <p:cNvGraphicFramePr>
              <a:graphicFrameLocks noChangeAspect="1"/>
            </p:cNvGraphicFramePr>
            <p:nvPr/>
          </p:nvGraphicFramePr>
          <p:xfrm>
            <a:off x="1994" y="914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7" name="公式" r:id="rId31" imgW="393700" imgH="342900" progId="Equation.3">
                    <p:embed/>
                  </p:oleObj>
                </mc:Choice>
                <mc:Fallback>
                  <p:oleObj name="公式" r:id="rId31" imgW="393700" imgH="342900" progId="Equation.3">
                    <p:embed/>
                    <p:pic>
                      <p:nvPicPr>
                        <p:cNvPr id="0" name="图片 665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914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93" name="Group 189"/>
          <p:cNvGrpSpPr/>
          <p:nvPr/>
        </p:nvGrpSpPr>
        <p:grpSpPr bwMode="auto">
          <a:xfrm>
            <a:off x="4025900" y="2151063"/>
            <a:ext cx="1774825" cy="1165225"/>
            <a:chOff x="2536" y="1601"/>
            <a:chExt cx="1118" cy="734"/>
          </a:xfrm>
        </p:grpSpPr>
        <p:sp>
          <p:nvSpPr>
            <p:cNvPr id="456721" name="Rectangle 17"/>
            <p:cNvSpPr>
              <a:spLocks noChangeArrowheads="1"/>
            </p:cNvSpPr>
            <p:nvPr/>
          </p:nvSpPr>
          <p:spPr bwMode="auto">
            <a:xfrm>
              <a:off x="2568" y="1735"/>
              <a:ext cx="1020" cy="600"/>
            </a:xfrm>
            <a:prstGeom prst="rect">
              <a:avLst/>
            </a:prstGeom>
            <a:solidFill>
              <a:srgbClr val="DC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02" name="Object 21"/>
            <p:cNvGraphicFramePr/>
            <p:nvPr/>
          </p:nvGraphicFramePr>
          <p:xfrm>
            <a:off x="2592" y="1769"/>
            <a:ext cx="95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8" name="Equation" r:id="rId33" imgW="1524000" imgH="838200" progId="Equation.DSMT4">
                    <p:embed/>
                  </p:oleObj>
                </mc:Choice>
                <mc:Fallback>
                  <p:oleObj name="Equation" r:id="rId33" imgW="1524000" imgH="838200" progId="Equation.DSMT4">
                    <p:embed/>
                    <p:pic>
                      <p:nvPicPr>
                        <p:cNvPr id="0" name="图片 6656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69"/>
                          <a:ext cx="95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3" name="Line 7"/>
            <p:cNvSpPr>
              <a:spLocks noChangeShapeType="1"/>
            </p:cNvSpPr>
            <p:nvPr/>
          </p:nvSpPr>
          <p:spPr bwMode="auto">
            <a:xfrm rot="16200000" flipV="1">
              <a:off x="3095" y="1042"/>
              <a:ext cx="0" cy="111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6839" name="Oval 135"/>
          <p:cNvSpPr>
            <a:spLocks noChangeAspect="1" noChangeArrowheads="1"/>
          </p:cNvSpPr>
          <p:nvPr/>
        </p:nvSpPr>
        <p:spPr bwMode="auto">
          <a:xfrm>
            <a:off x="2466975" y="5297488"/>
            <a:ext cx="53975" cy="53975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6840" name="Oval 136"/>
          <p:cNvSpPr>
            <a:spLocks noChangeAspect="1" noChangeArrowheads="1"/>
          </p:cNvSpPr>
          <p:nvPr/>
        </p:nvSpPr>
        <p:spPr bwMode="auto">
          <a:xfrm>
            <a:off x="2085975" y="5297488"/>
            <a:ext cx="53975" cy="53975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6841" name="Oval 137"/>
          <p:cNvSpPr>
            <a:spLocks noChangeAspect="1" noChangeArrowheads="1"/>
          </p:cNvSpPr>
          <p:nvPr/>
        </p:nvSpPr>
        <p:spPr bwMode="auto">
          <a:xfrm>
            <a:off x="2841625" y="5297488"/>
            <a:ext cx="53975" cy="53975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534988" y="1189038"/>
            <a:ext cx="6429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 flipV="1">
            <a:off x="4025900" y="5341938"/>
            <a:ext cx="17573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5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5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5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5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5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5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5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45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45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839" grpId="0" animBg="1"/>
      <p:bldP spid="456840" grpId="0" animBg="1"/>
      <p:bldP spid="456841" grpId="0" animBg="1"/>
      <p:bldP spid="456709" grpId="0"/>
      <p:bldP spid="4567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1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1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1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1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5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6" name="Picture 1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9" name="Picture 1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0" name="Picture 1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1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2" name="Picture 1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982" name="Group 142"/>
          <p:cNvGrpSpPr/>
          <p:nvPr/>
        </p:nvGrpSpPr>
        <p:grpSpPr bwMode="auto">
          <a:xfrm>
            <a:off x="1152525" y="2816225"/>
            <a:ext cx="1319213" cy="382588"/>
            <a:chOff x="726" y="1710"/>
            <a:chExt cx="831" cy="241"/>
          </a:xfrm>
        </p:grpSpPr>
        <p:sp>
          <p:nvSpPr>
            <p:cNvPr id="39032" name="Line 114"/>
            <p:cNvSpPr>
              <a:spLocks noChangeShapeType="1"/>
            </p:cNvSpPr>
            <p:nvPr/>
          </p:nvSpPr>
          <p:spPr bwMode="auto">
            <a:xfrm flipV="1">
              <a:off x="1557" y="1747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33" name="Object 120"/>
            <p:cNvGraphicFramePr/>
            <p:nvPr/>
          </p:nvGraphicFramePr>
          <p:xfrm>
            <a:off x="726" y="1710"/>
            <a:ext cx="7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5" name="公式" r:id="rId3" imgW="1181100" imgH="368300" progId="Equation.3">
                    <p:embed/>
                  </p:oleObj>
                </mc:Choice>
                <mc:Fallback>
                  <p:oleObj name="公式" r:id="rId3" imgW="1181100" imgH="368300" progId="Equation.3">
                    <p:embed/>
                    <p:pic>
                      <p:nvPicPr>
                        <p:cNvPr id="0" name="图片 666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1710"/>
                          <a:ext cx="7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4" name="Group 144"/>
          <p:cNvGrpSpPr/>
          <p:nvPr/>
        </p:nvGrpSpPr>
        <p:grpSpPr bwMode="auto">
          <a:xfrm>
            <a:off x="1390650" y="4451350"/>
            <a:ext cx="1077913" cy="431800"/>
            <a:chOff x="876" y="2744"/>
            <a:chExt cx="679" cy="272"/>
          </a:xfrm>
        </p:grpSpPr>
        <p:sp>
          <p:nvSpPr>
            <p:cNvPr id="39030" name="Line 115"/>
            <p:cNvSpPr>
              <a:spLocks noChangeShapeType="1"/>
            </p:cNvSpPr>
            <p:nvPr/>
          </p:nvSpPr>
          <p:spPr bwMode="auto">
            <a:xfrm flipV="1">
              <a:off x="1555" y="2801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31" name="Object 126"/>
            <p:cNvGraphicFramePr/>
            <p:nvPr/>
          </p:nvGraphicFramePr>
          <p:xfrm>
            <a:off x="876" y="2744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6" name="公式" r:id="rId5" imgW="888365" imgH="431800" progId="Equation.3">
                    <p:embed/>
                  </p:oleObj>
                </mc:Choice>
                <mc:Fallback>
                  <p:oleObj name="公式" r:id="rId5" imgW="888365" imgH="431800" progId="Equation.3">
                    <p:embed/>
                    <p:pic>
                      <p:nvPicPr>
                        <p:cNvPr id="0" name="图片 666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744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6" name="Group 146"/>
          <p:cNvGrpSpPr/>
          <p:nvPr/>
        </p:nvGrpSpPr>
        <p:grpSpPr bwMode="auto">
          <a:xfrm>
            <a:off x="3986213" y="5165725"/>
            <a:ext cx="1631950" cy="496888"/>
            <a:chOff x="2511" y="3194"/>
            <a:chExt cx="1028" cy="313"/>
          </a:xfrm>
        </p:grpSpPr>
        <p:sp>
          <p:nvSpPr>
            <p:cNvPr id="39028" name="Line 118"/>
            <p:cNvSpPr>
              <a:spLocks noChangeShapeType="1"/>
            </p:cNvSpPr>
            <p:nvPr/>
          </p:nvSpPr>
          <p:spPr bwMode="auto">
            <a:xfrm rot="16200000" flipV="1">
              <a:off x="3025" y="2993"/>
              <a:ext cx="0" cy="10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29" name="Object 127"/>
            <p:cNvGraphicFramePr/>
            <p:nvPr/>
          </p:nvGraphicFramePr>
          <p:xfrm>
            <a:off x="2578" y="3194"/>
            <a:ext cx="9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7" name="公式" r:id="rId7" imgW="1459865" imgH="444500" progId="Equation.3">
                    <p:embed/>
                  </p:oleObj>
                </mc:Choice>
                <mc:Fallback>
                  <p:oleObj name="公式" r:id="rId7" imgW="1459865" imgH="444500" progId="Equation.3">
                    <p:embed/>
                    <p:pic>
                      <p:nvPicPr>
                        <p:cNvPr id="0" name="图片 666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3194"/>
                          <a:ext cx="9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2" name="Group 152"/>
          <p:cNvGrpSpPr/>
          <p:nvPr/>
        </p:nvGrpSpPr>
        <p:grpSpPr bwMode="auto">
          <a:xfrm>
            <a:off x="7192963" y="4511675"/>
            <a:ext cx="1290637" cy="431800"/>
            <a:chOff x="4531" y="2782"/>
            <a:chExt cx="813" cy="272"/>
          </a:xfrm>
        </p:grpSpPr>
        <p:sp>
          <p:nvSpPr>
            <p:cNvPr id="39026" name="Line 116"/>
            <p:cNvSpPr>
              <a:spLocks noChangeShapeType="1"/>
            </p:cNvSpPr>
            <p:nvPr/>
          </p:nvSpPr>
          <p:spPr bwMode="auto">
            <a:xfrm>
              <a:off x="4531" y="281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27" name="Object 128"/>
            <p:cNvGraphicFramePr/>
            <p:nvPr/>
          </p:nvGraphicFramePr>
          <p:xfrm>
            <a:off x="4640" y="2782"/>
            <a:ext cx="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8" name="公式" r:id="rId9" imgW="1117600" imgH="431800" progId="Equation.3">
                    <p:embed/>
                  </p:oleObj>
                </mc:Choice>
                <mc:Fallback>
                  <p:oleObj name="公式" r:id="rId9" imgW="1117600" imgH="431800" progId="Equation.3">
                    <p:embed/>
                    <p:pic>
                      <p:nvPicPr>
                        <p:cNvPr id="0" name="图片 666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782"/>
                          <a:ext cx="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19" name="Group 179"/>
          <p:cNvGrpSpPr/>
          <p:nvPr/>
        </p:nvGrpSpPr>
        <p:grpSpPr bwMode="auto">
          <a:xfrm>
            <a:off x="403225" y="450850"/>
            <a:ext cx="8662988" cy="1111250"/>
            <a:chOff x="254" y="284"/>
            <a:chExt cx="5457" cy="700"/>
          </a:xfrm>
        </p:grpSpPr>
        <p:sp>
          <p:nvSpPr>
            <p:cNvPr id="419842" name="Rectangle 2"/>
            <p:cNvSpPr>
              <a:spLocks noChangeArrowheads="1"/>
            </p:cNvSpPr>
            <p:nvPr/>
          </p:nvSpPr>
          <p:spPr bwMode="auto">
            <a:xfrm>
              <a:off x="336" y="36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19843" name="Rectangle 3"/>
            <p:cNvSpPr>
              <a:spLocks noChangeArrowheads="1"/>
            </p:cNvSpPr>
            <p:nvPr/>
          </p:nvSpPr>
          <p:spPr bwMode="auto">
            <a:xfrm>
              <a:off x="660" y="696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tx1"/>
                  </a:solidFill>
                </a:rPr>
                <a:t>映射成单位圆域。</a:t>
              </a:r>
              <a:r>
                <a:rPr kumimoji="0" lang="en-US" altLang="zh-CN">
                  <a:solidFill>
                    <a:schemeClr val="tx1"/>
                  </a:solidFill>
                </a:rPr>
                <a:t> 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9022" name="Group 178"/>
            <p:cNvGrpSpPr/>
            <p:nvPr/>
          </p:nvGrpSpPr>
          <p:grpSpPr bwMode="auto">
            <a:xfrm>
              <a:off x="660" y="360"/>
              <a:ext cx="5051" cy="288"/>
              <a:chOff x="660" y="360"/>
              <a:chExt cx="5051" cy="288"/>
            </a:xfrm>
          </p:grpSpPr>
          <p:sp>
            <p:nvSpPr>
              <p:cNvPr id="419844" name="Rectangle 4"/>
              <p:cNvSpPr>
                <a:spLocks noChangeArrowheads="1"/>
              </p:cNvSpPr>
              <p:nvPr/>
            </p:nvSpPr>
            <p:spPr bwMode="auto">
              <a:xfrm>
                <a:off x="660" y="360"/>
                <a:ext cx="50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chemeClr val="tx1"/>
                    </a:solidFill>
                  </a:rPr>
                  <a:t>求一共形映射将有</a:t>
                </a:r>
                <a:r>
                  <a:rPr kumimoji="0"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割痕</a:t>
                </a:r>
                <a:r>
                  <a:rPr kumimoji="0" lang="en-US" altLang="zh-CN" u="sng">
                    <a:solidFill>
                      <a:schemeClr val="tx1"/>
                    </a:solidFill>
                  </a:rPr>
                  <a:t>                                        </a:t>
                </a:r>
                <a:r>
                  <a:rPr kumimoji="0"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</a:rPr>
                  <a:t>的上半平面</a:t>
                </a:r>
                <a:r>
                  <a:rPr kumimoji="0" lang="en-US" altLang="zh-CN">
                    <a:solidFill>
                      <a:schemeClr val="tx1"/>
                    </a:solidFill>
                  </a:rPr>
                  <a:t>  </a:t>
                </a:r>
                <a:endParaRPr kumimoji="0"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39025" name="Object 6"/>
              <p:cNvGraphicFramePr/>
              <p:nvPr/>
            </p:nvGraphicFramePr>
            <p:xfrm>
              <a:off x="2673" y="400"/>
              <a:ext cx="188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29" name="公式" r:id="rId11" imgW="2984500" imgH="342900" progId="Equation.3">
                      <p:embed/>
                    </p:oleObj>
                  </mc:Choice>
                  <mc:Fallback>
                    <p:oleObj name="公式" r:id="rId11" imgW="2984500" imgH="342900" progId="Equation.3">
                      <p:embed/>
                      <p:pic>
                        <p:nvPicPr>
                          <p:cNvPr id="0" name="图片 6666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3" y="400"/>
                            <a:ext cx="188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73" name="Text Box 133"/>
            <p:cNvSpPr txBox="1">
              <a:spLocks noChangeArrowheads="1"/>
            </p:cNvSpPr>
            <p:nvPr/>
          </p:nvSpPr>
          <p:spPr bwMode="auto">
            <a:xfrm>
              <a:off x="254" y="2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0000"/>
                  </a:solidFill>
                </a:rPr>
                <a:t>*  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530225" y="1712913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19990" name="Group 150"/>
          <p:cNvGrpSpPr/>
          <p:nvPr/>
        </p:nvGrpSpPr>
        <p:grpSpPr bwMode="auto">
          <a:xfrm>
            <a:off x="6172200" y="1709738"/>
            <a:ext cx="2016125" cy="1008062"/>
            <a:chOff x="3888" y="1017"/>
            <a:chExt cx="1270" cy="635"/>
          </a:xfrm>
        </p:grpSpPr>
        <p:sp>
          <p:nvSpPr>
            <p:cNvPr id="419896" name="Oval 56"/>
            <p:cNvSpPr>
              <a:spLocks noChangeAspect="1" noChangeArrowheads="1"/>
            </p:cNvSpPr>
            <p:nvPr/>
          </p:nvSpPr>
          <p:spPr bwMode="auto">
            <a:xfrm>
              <a:off x="4320" y="1140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017" name="Line 29"/>
            <p:cNvSpPr>
              <a:spLocks noChangeShapeType="1"/>
            </p:cNvSpPr>
            <p:nvPr/>
          </p:nvSpPr>
          <p:spPr bwMode="auto">
            <a:xfrm>
              <a:off x="4529" y="1017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Line 40"/>
            <p:cNvSpPr>
              <a:spLocks noChangeShapeType="1"/>
            </p:cNvSpPr>
            <p:nvPr/>
          </p:nvSpPr>
          <p:spPr bwMode="auto">
            <a:xfrm flipV="1">
              <a:off x="3888" y="134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19" name="Object 137"/>
            <p:cNvGraphicFramePr>
              <a:graphicFrameLocks noChangeAspect="1"/>
            </p:cNvGraphicFramePr>
            <p:nvPr/>
          </p:nvGraphicFramePr>
          <p:xfrm>
            <a:off x="4853" y="1053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0" name="公式" r:id="rId13" imgW="469900" imgH="342900" progId="Equation.3">
                    <p:embed/>
                  </p:oleObj>
                </mc:Choice>
                <mc:Fallback>
                  <p:oleObj name="公式" r:id="rId13" imgW="469900" imgH="342900" progId="Equation.3">
                    <p:embed/>
                    <p:pic>
                      <p:nvPicPr>
                        <p:cNvPr id="0" name="图片 666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053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23" name="Group 183"/>
          <p:cNvGrpSpPr/>
          <p:nvPr/>
        </p:nvGrpSpPr>
        <p:grpSpPr bwMode="auto">
          <a:xfrm>
            <a:off x="5959475" y="4892675"/>
            <a:ext cx="2441575" cy="1670050"/>
            <a:chOff x="3754" y="3082"/>
            <a:chExt cx="1538" cy="1052"/>
          </a:xfrm>
        </p:grpSpPr>
        <p:grpSp>
          <p:nvGrpSpPr>
            <p:cNvPr id="39003" name="Group 71"/>
            <p:cNvGrpSpPr/>
            <p:nvPr/>
          </p:nvGrpSpPr>
          <p:grpSpPr bwMode="auto">
            <a:xfrm>
              <a:off x="3754" y="3082"/>
              <a:ext cx="1538" cy="528"/>
              <a:chOff x="795" y="1052"/>
              <a:chExt cx="1538" cy="588"/>
            </a:xfrm>
          </p:grpSpPr>
          <p:sp>
            <p:nvSpPr>
              <p:cNvPr id="4199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13" name="Rectangle 73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9004" name="Group 74"/>
            <p:cNvGrpSpPr/>
            <p:nvPr/>
          </p:nvGrpSpPr>
          <p:grpSpPr bwMode="auto">
            <a:xfrm flipV="1">
              <a:off x="3754" y="3606"/>
              <a:ext cx="1538" cy="528"/>
              <a:chOff x="795" y="1052"/>
              <a:chExt cx="1538" cy="588"/>
            </a:xfrm>
          </p:grpSpPr>
          <p:sp>
            <p:nvSpPr>
              <p:cNvPr id="4199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16" name="Rectangle 76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9947" name="Rectangle 107"/>
            <p:cNvSpPr>
              <a:spLocks noChangeArrowheads="1"/>
            </p:cNvSpPr>
            <p:nvPr/>
          </p:nvSpPr>
          <p:spPr bwMode="auto">
            <a:xfrm rot="-5400000">
              <a:off x="4769" y="3307"/>
              <a:ext cx="36" cy="5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8" name="Line 108"/>
            <p:cNvSpPr>
              <a:spLocks noChangeShapeType="1"/>
            </p:cNvSpPr>
            <p:nvPr/>
          </p:nvSpPr>
          <p:spPr bwMode="auto">
            <a:xfrm rot="-5400000">
              <a:off x="4782" y="3330"/>
              <a:ext cx="0" cy="50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9" name="Line 109"/>
            <p:cNvSpPr>
              <a:spLocks noChangeShapeType="1"/>
            </p:cNvSpPr>
            <p:nvPr/>
          </p:nvSpPr>
          <p:spPr bwMode="auto">
            <a:xfrm rot="-5400000">
              <a:off x="4782" y="3294"/>
              <a:ext cx="0" cy="5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50" name="Line 110"/>
            <p:cNvSpPr>
              <a:spLocks noChangeShapeType="1"/>
            </p:cNvSpPr>
            <p:nvPr/>
          </p:nvSpPr>
          <p:spPr bwMode="auto">
            <a:xfrm rot="-5400000">
              <a:off x="4517" y="3563"/>
              <a:ext cx="2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009" name="Line 32"/>
            <p:cNvSpPr>
              <a:spLocks noChangeShapeType="1"/>
            </p:cNvSpPr>
            <p:nvPr/>
          </p:nvSpPr>
          <p:spPr bwMode="auto">
            <a:xfrm flipV="1">
              <a:off x="3890" y="3566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Line 33"/>
            <p:cNvSpPr>
              <a:spLocks noChangeShapeType="1"/>
            </p:cNvSpPr>
            <p:nvPr/>
          </p:nvSpPr>
          <p:spPr bwMode="auto">
            <a:xfrm>
              <a:off x="4527" y="3235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11" name="Object 138"/>
            <p:cNvGraphicFramePr>
              <a:graphicFrameLocks noChangeAspect="1"/>
            </p:cNvGraphicFramePr>
            <p:nvPr/>
          </p:nvGraphicFramePr>
          <p:xfrm>
            <a:off x="4815" y="3247"/>
            <a:ext cx="2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1" name="公式" r:id="rId15" imgW="520700" imgH="381000" progId="Equation.3">
                    <p:embed/>
                  </p:oleObj>
                </mc:Choice>
                <mc:Fallback>
                  <p:oleObj name="公式" r:id="rId15" imgW="520700" imgH="381000" progId="Equation.3">
                    <p:embed/>
                    <p:pic>
                      <p:nvPicPr>
                        <p:cNvPr id="0" name="图片 666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3247"/>
                          <a:ext cx="24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24" name="Group 184"/>
          <p:cNvGrpSpPr/>
          <p:nvPr/>
        </p:nvGrpSpPr>
        <p:grpSpPr bwMode="auto">
          <a:xfrm>
            <a:off x="5964238" y="3335338"/>
            <a:ext cx="2441575" cy="1008062"/>
            <a:chOff x="3757" y="2101"/>
            <a:chExt cx="1538" cy="635"/>
          </a:xfrm>
        </p:grpSpPr>
        <p:grpSp>
          <p:nvGrpSpPr>
            <p:cNvPr id="38996" name="Group 77"/>
            <p:cNvGrpSpPr/>
            <p:nvPr/>
          </p:nvGrpSpPr>
          <p:grpSpPr bwMode="auto">
            <a:xfrm>
              <a:off x="3757" y="2112"/>
              <a:ext cx="1538" cy="540"/>
              <a:chOff x="795" y="1052"/>
              <a:chExt cx="1538" cy="588"/>
            </a:xfrm>
          </p:grpSpPr>
          <p:sp>
            <p:nvSpPr>
              <p:cNvPr id="4199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19" name="Rectangle 79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997" name="Line 31"/>
            <p:cNvSpPr>
              <a:spLocks noChangeShapeType="1"/>
            </p:cNvSpPr>
            <p:nvPr/>
          </p:nvSpPr>
          <p:spPr bwMode="auto">
            <a:xfrm>
              <a:off x="4527" y="2101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112"/>
            <p:cNvSpPr>
              <a:spLocks noChangeShapeType="1"/>
            </p:cNvSpPr>
            <p:nvPr/>
          </p:nvSpPr>
          <p:spPr bwMode="auto">
            <a:xfrm flipV="1">
              <a:off x="3975" y="2648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Line 30"/>
            <p:cNvSpPr>
              <a:spLocks noChangeShapeType="1"/>
            </p:cNvSpPr>
            <p:nvPr/>
          </p:nvSpPr>
          <p:spPr bwMode="auto">
            <a:xfrm flipV="1">
              <a:off x="3890" y="2652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000" name="Object 139"/>
            <p:cNvGraphicFramePr>
              <a:graphicFrameLocks noChangeAspect="1"/>
            </p:cNvGraphicFramePr>
            <p:nvPr/>
          </p:nvGraphicFramePr>
          <p:xfrm>
            <a:off x="4788" y="2245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2" name="公式" r:id="rId17" imgW="520700" imgH="368300" progId="Equation.3">
                    <p:embed/>
                  </p:oleObj>
                </mc:Choice>
                <mc:Fallback>
                  <p:oleObj name="公式" r:id="rId17" imgW="520700" imgH="368300" progId="Equation.3">
                    <p:embed/>
                    <p:pic>
                      <p:nvPicPr>
                        <p:cNvPr id="0" name="图片 666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245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42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020" name="Group 180"/>
          <p:cNvGrpSpPr/>
          <p:nvPr/>
        </p:nvGrpSpPr>
        <p:grpSpPr bwMode="auto">
          <a:xfrm>
            <a:off x="1243013" y="1712913"/>
            <a:ext cx="2441575" cy="1054100"/>
            <a:chOff x="783" y="1079"/>
            <a:chExt cx="1538" cy="664"/>
          </a:xfrm>
        </p:grpSpPr>
        <p:grpSp>
          <p:nvGrpSpPr>
            <p:cNvPr id="38981" name="Group 59"/>
            <p:cNvGrpSpPr/>
            <p:nvPr/>
          </p:nvGrpSpPr>
          <p:grpSpPr bwMode="auto">
            <a:xfrm>
              <a:off x="783" y="1094"/>
              <a:ext cx="1538" cy="534"/>
              <a:chOff x="795" y="1052"/>
              <a:chExt cx="1538" cy="588"/>
            </a:xfrm>
          </p:grpSpPr>
          <p:sp>
            <p:nvSpPr>
              <p:cNvPr id="41987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879" name="Rectangle 39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8982" name="Object 122"/>
            <p:cNvGraphicFramePr>
              <a:graphicFrameLocks noChangeAspect="1"/>
            </p:cNvGraphicFramePr>
            <p:nvPr/>
          </p:nvGraphicFramePr>
          <p:xfrm>
            <a:off x="1570" y="1273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3" name="公式" r:id="rId19" imgW="317500" imgH="342900" progId="Equation.3">
                    <p:embed/>
                  </p:oleObj>
                </mc:Choice>
                <mc:Fallback>
                  <p:oleObj name="公式" r:id="rId19" imgW="317500" imgH="342900" progId="Equation.3">
                    <p:embed/>
                    <p:pic>
                      <p:nvPicPr>
                        <p:cNvPr id="0" name="图片 666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1273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3" name="Line 123"/>
            <p:cNvSpPr>
              <a:spLocks noChangeShapeType="1"/>
            </p:cNvSpPr>
            <p:nvPr/>
          </p:nvSpPr>
          <p:spPr bwMode="auto">
            <a:xfrm flipV="1">
              <a:off x="1560" y="1420"/>
              <a:ext cx="19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23" name="Rectangle 83"/>
            <p:cNvSpPr>
              <a:spLocks noChangeArrowheads="1"/>
            </p:cNvSpPr>
            <p:nvPr/>
          </p:nvSpPr>
          <p:spPr bwMode="auto">
            <a:xfrm>
              <a:off x="1748" y="1420"/>
              <a:ext cx="3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20" name="Line 80"/>
            <p:cNvSpPr>
              <a:spLocks noChangeShapeType="1"/>
            </p:cNvSpPr>
            <p:nvPr/>
          </p:nvSpPr>
          <p:spPr bwMode="auto">
            <a:xfrm>
              <a:off x="1748" y="1420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21" name="Line 81"/>
            <p:cNvSpPr>
              <a:spLocks noChangeShapeType="1"/>
            </p:cNvSpPr>
            <p:nvPr/>
          </p:nvSpPr>
          <p:spPr bwMode="auto">
            <a:xfrm>
              <a:off x="1780" y="1420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22" name="Line 82"/>
            <p:cNvSpPr>
              <a:spLocks noChangeShapeType="1"/>
            </p:cNvSpPr>
            <p:nvPr/>
          </p:nvSpPr>
          <p:spPr bwMode="auto">
            <a:xfrm>
              <a:off x="1748" y="1420"/>
              <a:ext cx="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88" name="Object 121"/>
            <p:cNvGraphicFramePr>
              <a:graphicFrameLocks noChangeAspect="1"/>
            </p:cNvGraphicFramePr>
            <p:nvPr/>
          </p:nvGraphicFramePr>
          <p:xfrm>
            <a:off x="1718" y="1642"/>
            <a:ext cx="95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4" name="公式" r:id="rId21" imgW="203200" imgH="215900" progId="Equation.3">
                    <p:embed/>
                  </p:oleObj>
                </mc:Choice>
                <mc:Fallback>
                  <p:oleObj name="公式" r:id="rId21" imgW="203200" imgH="215900" progId="Equation.3">
                    <p:embed/>
                    <p:pic>
                      <p:nvPicPr>
                        <p:cNvPr id="0" name="图片 666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642"/>
                          <a:ext cx="95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9" name="Line 20"/>
            <p:cNvSpPr>
              <a:spLocks noChangeShapeType="1"/>
            </p:cNvSpPr>
            <p:nvPr/>
          </p:nvSpPr>
          <p:spPr bwMode="auto">
            <a:xfrm>
              <a:off x="1555" y="1079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8990" name="Object 134"/>
            <p:cNvGraphicFramePr>
              <a:graphicFrameLocks noChangeAspect="1"/>
            </p:cNvGraphicFramePr>
            <p:nvPr/>
          </p:nvGraphicFramePr>
          <p:xfrm>
            <a:off x="1925" y="1188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5" name="公式" r:id="rId23" imgW="393700" imgH="342900" progId="Equation.3">
                    <p:embed/>
                  </p:oleObj>
                </mc:Choice>
                <mc:Fallback>
                  <p:oleObj name="公式" r:id="rId23" imgW="393700" imgH="342900" progId="Equation.3">
                    <p:embed/>
                    <p:pic>
                      <p:nvPicPr>
                        <p:cNvPr id="0" name="图片 666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" y="1188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91" name="Line 15"/>
            <p:cNvSpPr>
              <a:spLocks noChangeShapeType="1"/>
            </p:cNvSpPr>
            <p:nvPr/>
          </p:nvSpPr>
          <p:spPr bwMode="auto">
            <a:xfrm flipV="1">
              <a:off x="918" y="1630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2" name="Line 88"/>
            <p:cNvSpPr>
              <a:spLocks noChangeShapeType="1"/>
            </p:cNvSpPr>
            <p:nvPr/>
          </p:nvSpPr>
          <p:spPr bwMode="auto">
            <a:xfrm flipV="1">
              <a:off x="997" y="1626"/>
              <a:ext cx="75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3" name="Line 89"/>
            <p:cNvSpPr>
              <a:spLocks noChangeShapeType="1"/>
            </p:cNvSpPr>
            <p:nvPr/>
          </p:nvSpPr>
          <p:spPr bwMode="auto">
            <a:xfrm flipV="1">
              <a:off x="1778" y="1626"/>
              <a:ext cx="2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0021" name="Group 181"/>
          <p:cNvGrpSpPr/>
          <p:nvPr/>
        </p:nvGrpSpPr>
        <p:grpSpPr bwMode="auto">
          <a:xfrm>
            <a:off x="1249363" y="3338513"/>
            <a:ext cx="2441575" cy="1008062"/>
            <a:chOff x="787" y="2103"/>
            <a:chExt cx="1538" cy="635"/>
          </a:xfrm>
        </p:grpSpPr>
        <p:grpSp>
          <p:nvGrpSpPr>
            <p:cNvPr id="38968" name="Group 60"/>
            <p:cNvGrpSpPr/>
            <p:nvPr/>
          </p:nvGrpSpPr>
          <p:grpSpPr bwMode="auto">
            <a:xfrm>
              <a:off x="787" y="2112"/>
              <a:ext cx="1538" cy="540"/>
              <a:chOff x="795" y="1052"/>
              <a:chExt cx="1538" cy="588"/>
            </a:xfrm>
          </p:grpSpPr>
          <p:sp>
            <p:nvSpPr>
              <p:cNvPr id="419901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02" name="Rectangle 62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9933" name="Rectangle 93"/>
            <p:cNvSpPr>
              <a:spLocks noChangeArrowheads="1"/>
            </p:cNvSpPr>
            <p:nvPr/>
          </p:nvSpPr>
          <p:spPr bwMode="auto">
            <a:xfrm>
              <a:off x="1533" y="2446"/>
              <a:ext cx="44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5" name="Line 95"/>
            <p:cNvSpPr>
              <a:spLocks noChangeShapeType="1"/>
            </p:cNvSpPr>
            <p:nvPr/>
          </p:nvSpPr>
          <p:spPr bwMode="auto">
            <a:xfrm>
              <a:off x="1532" y="2446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6" name="Line 96"/>
            <p:cNvSpPr>
              <a:spLocks noChangeShapeType="1"/>
            </p:cNvSpPr>
            <p:nvPr/>
          </p:nvSpPr>
          <p:spPr bwMode="auto">
            <a:xfrm>
              <a:off x="1580" y="2446"/>
              <a:ext cx="0" cy="2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37" name="Line 97"/>
            <p:cNvSpPr>
              <a:spLocks noChangeShapeType="1"/>
            </p:cNvSpPr>
            <p:nvPr/>
          </p:nvSpPr>
          <p:spPr bwMode="auto">
            <a:xfrm>
              <a:off x="1540" y="2446"/>
              <a:ext cx="3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73" name="Line 99"/>
            <p:cNvSpPr>
              <a:spLocks noChangeShapeType="1"/>
            </p:cNvSpPr>
            <p:nvPr/>
          </p:nvSpPr>
          <p:spPr bwMode="auto">
            <a:xfrm flipV="1">
              <a:off x="1576" y="2650"/>
              <a:ext cx="48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100"/>
            <p:cNvSpPr>
              <a:spLocks noChangeShapeType="1"/>
            </p:cNvSpPr>
            <p:nvPr/>
          </p:nvSpPr>
          <p:spPr bwMode="auto">
            <a:xfrm flipV="1">
              <a:off x="1005" y="2650"/>
              <a:ext cx="53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25"/>
            <p:cNvSpPr>
              <a:spLocks noChangeShapeType="1"/>
            </p:cNvSpPr>
            <p:nvPr/>
          </p:nvSpPr>
          <p:spPr bwMode="auto">
            <a:xfrm>
              <a:off x="1557" y="2103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76" name="Object 124"/>
            <p:cNvGraphicFramePr>
              <a:graphicFrameLocks noChangeAspect="1"/>
            </p:cNvGraphicFramePr>
            <p:nvPr/>
          </p:nvGraphicFramePr>
          <p:xfrm>
            <a:off x="1580" y="2309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6" name="公式" r:id="rId25" imgW="317500" imgH="342900" progId="Equation.3">
                    <p:embed/>
                  </p:oleObj>
                </mc:Choice>
                <mc:Fallback>
                  <p:oleObj name="公式" r:id="rId25" imgW="317500" imgH="342900" progId="Equation.3">
                    <p:embed/>
                    <p:pic>
                      <p:nvPicPr>
                        <p:cNvPr id="0" name="图片 666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309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7" name="Object 135"/>
            <p:cNvGraphicFramePr>
              <a:graphicFrameLocks noChangeAspect="1"/>
            </p:cNvGraphicFramePr>
            <p:nvPr/>
          </p:nvGraphicFramePr>
          <p:xfrm>
            <a:off x="1858" y="2160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7" name="公式" r:id="rId26" imgW="508000" imgH="368300" progId="Equation.3">
                    <p:embed/>
                  </p:oleObj>
                </mc:Choice>
                <mc:Fallback>
                  <p:oleObj name="公式" r:id="rId26" imgW="508000" imgH="368300" progId="Equation.3">
                    <p:embed/>
                    <p:pic>
                      <p:nvPicPr>
                        <p:cNvPr id="0" name="图片 666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2160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8" name="Line 24"/>
            <p:cNvSpPr>
              <a:spLocks noChangeShapeType="1"/>
            </p:cNvSpPr>
            <p:nvPr/>
          </p:nvSpPr>
          <p:spPr bwMode="auto">
            <a:xfrm flipV="1">
              <a:off x="922" y="2654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022" name="Group 182"/>
          <p:cNvGrpSpPr/>
          <p:nvPr/>
        </p:nvGrpSpPr>
        <p:grpSpPr bwMode="auto">
          <a:xfrm>
            <a:off x="1247775" y="4892675"/>
            <a:ext cx="2441575" cy="1670050"/>
            <a:chOff x="786" y="3082"/>
            <a:chExt cx="1538" cy="1052"/>
          </a:xfrm>
        </p:grpSpPr>
        <p:grpSp>
          <p:nvGrpSpPr>
            <p:cNvPr id="38954" name="Group 63"/>
            <p:cNvGrpSpPr/>
            <p:nvPr/>
          </p:nvGrpSpPr>
          <p:grpSpPr bwMode="auto">
            <a:xfrm>
              <a:off x="786" y="3082"/>
              <a:ext cx="1538" cy="528"/>
              <a:chOff x="795" y="1052"/>
              <a:chExt cx="1538" cy="588"/>
            </a:xfrm>
          </p:grpSpPr>
          <p:sp>
            <p:nvSpPr>
              <p:cNvPr id="419904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05" name="Rectangle 65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8955" name="Group 66"/>
            <p:cNvGrpSpPr/>
            <p:nvPr/>
          </p:nvGrpSpPr>
          <p:grpSpPr bwMode="auto">
            <a:xfrm flipV="1">
              <a:off x="786" y="3606"/>
              <a:ext cx="1538" cy="528"/>
              <a:chOff x="795" y="1052"/>
              <a:chExt cx="1538" cy="588"/>
            </a:xfrm>
          </p:grpSpPr>
          <p:sp>
            <p:nvSpPr>
              <p:cNvPr id="419907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795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9908" name="Rectangle 68"/>
              <p:cNvSpPr>
                <a:spLocks noChangeAspect="1" noChangeArrowheads="1"/>
              </p:cNvSpPr>
              <p:nvPr/>
            </p:nvSpPr>
            <p:spPr bwMode="auto">
              <a:xfrm rot="10800000">
                <a:off x="1564" y="1052"/>
                <a:ext cx="769" cy="588"/>
              </a:xfrm>
              <a:prstGeom prst="rect">
                <a:avLst/>
              </a:prstGeom>
              <a:gradFill rotWithShape="1">
                <a:gsLst>
                  <a:gs pos="0">
                    <a:srgbClr val="FFD1A3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9941" name="Rectangle 101"/>
            <p:cNvSpPr>
              <a:spLocks noChangeArrowheads="1"/>
            </p:cNvSpPr>
            <p:nvPr/>
          </p:nvSpPr>
          <p:spPr bwMode="auto">
            <a:xfrm rot="-5400000">
              <a:off x="1666" y="3198"/>
              <a:ext cx="36" cy="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3" name="Line 103"/>
            <p:cNvSpPr>
              <a:spLocks noChangeShapeType="1"/>
            </p:cNvSpPr>
            <p:nvPr/>
          </p:nvSpPr>
          <p:spPr bwMode="auto">
            <a:xfrm rot="-5400000">
              <a:off x="1678" y="3223"/>
              <a:ext cx="0" cy="7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4" name="Line 104"/>
            <p:cNvSpPr>
              <a:spLocks noChangeShapeType="1"/>
            </p:cNvSpPr>
            <p:nvPr/>
          </p:nvSpPr>
          <p:spPr bwMode="auto">
            <a:xfrm rot="-5400000">
              <a:off x="1679" y="3183"/>
              <a:ext cx="0" cy="73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9945" name="Line 105"/>
            <p:cNvSpPr>
              <a:spLocks noChangeShapeType="1"/>
            </p:cNvSpPr>
            <p:nvPr/>
          </p:nvSpPr>
          <p:spPr bwMode="auto">
            <a:xfrm rot="-5400000">
              <a:off x="1298" y="3566"/>
              <a:ext cx="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0" name="Line 26"/>
            <p:cNvSpPr>
              <a:spLocks noChangeShapeType="1"/>
            </p:cNvSpPr>
            <p:nvPr/>
          </p:nvSpPr>
          <p:spPr bwMode="auto">
            <a:xfrm flipV="1">
              <a:off x="922" y="3568"/>
              <a:ext cx="12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61" name="Object 125"/>
            <p:cNvGraphicFramePr>
              <a:graphicFrameLocks noChangeAspect="1"/>
            </p:cNvGraphicFramePr>
            <p:nvPr/>
          </p:nvGraphicFramePr>
          <p:xfrm>
            <a:off x="1189" y="3596"/>
            <a:ext cx="24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8" name="公式" r:id="rId28" imgW="520700" imgH="431800" progId="Equation.3">
                    <p:embed/>
                  </p:oleObj>
                </mc:Choice>
                <mc:Fallback>
                  <p:oleObj name="公式" r:id="rId28" imgW="520700" imgH="431800" progId="Equation.3">
                    <p:embed/>
                    <p:pic>
                      <p:nvPicPr>
                        <p:cNvPr id="0" name="图片 666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596"/>
                          <a:ext cx="24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Object 136"/>
            <p:cNvGraphicFramePr>
              <a:graphicFrameLocks noChangeAspect="1"/>
            </p:cNvGraphicFramePr>
            <p:nvPr/>
          </p:nvGraphicFramePr>
          <p:xfrm>
            <a:off x="1886" y="3247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9" name="公式" r:id="rId30" imgW="520700" imgH="368300" progId="Equation.3">
                    <p:embed/>
                  </p:oleObj>
                </mc:Choice>
                <mc:Fallback>
                  <p:oleObj name="公式" r:id="rId30" imgW="520700" imgH="368300" progId="Equation.3">
                    <p:embed/>
                    <p:pic>
                      <p:nvPicPr>
                        <p:cNvPr id="0" name="图片 666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3247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3" name="Line 27"/>
            <p:cNvSpPr>
              <a:spLocks noChangeShapeType="1"/>
            </p:cNvSpPr>
            <p:nvPr/>
          </p:nvSpPr>
          <p:spPr bwMode="auto">
            <a:xfrm>
              <a:off x="1559" y="3237"/>
              <a:ext cx="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89" name="Group 149"/>
          <p:cNvGrpSpPr/>
          <p:nvPr/>
        </p:nvGrpSpPr>
        <p:grpSpPr bwMode="auto">
          <a:xfrm>
            <a:off x="7189788" y="2644775"/>
            <a:ext cx="1512887" cy="787400"/>
            <a:chOff x="4529" y="1606"/>
            <a:chExt cx="953" cy="496"/>
          </a:xfrm>
        </p:grpSpPr>
        <p:sp>
          <p:nvSpPr>
            <p:cNvPr id="38952" name="Line 117"/>
            <p:cNvSpPr>
              <a:spLocks noChangeShapeType="1"/>
            </p:cNvSpPr>
            <p:nvPr/>
          </p:nvSpPr>
          <p:spPr bwMode="auto">
            <a:xfrm>
              <a:off x="4529" y="1743"/>
              <a:ext cx="0" cy="20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53" name="Object 129"/>
            <p:cNvGraphicFramePr/>
            <p:nvPr/>
          </p:nvGraphicFramePr>
          <p:xfrm>
            <a:off x="4618" y="1606"/>
            <a:ext cx="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40" name="公式" r:id="rId32" imgW="1371600" imgH="787400" progId="Equation.3">
                    <p:embed/>
                  </p:oleObj>
                </mc:Choice>
                <mc:Fallback>
                  <p:oleObj name="公式" r:id="rId32" imgW="1371600" imgH="787400" progId="Equation.3">
                    <p:embed/>
                    <p:pic>
                      <p:nvPicPr>
                        <p:cNvPr id="0" name="图片 6666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606"/>
                          <a:ext cx="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1" name="Group 151"/>
          <p:cNvGrpSpPr/>
          <p:nvPr/>
        </p:nvGrpSpPr>
        <p:grpSpPr bwMode="auto">
          <a:xfrm>
            <a:off x="3457575" y="2268538"/>
            <a:ext cx="2962275" cy="1512887"/>
            <a:chOff x="2154" y="1369"/>
            <a:chExt cx="1866" cy="953"/>
          </a:xfrm>
        </p:grpSpPr>
        <p:sp>
          <p:nvSpPr>
            <p:cNvPr id="38948" name="Line 119"/>
            <p:cNvSpPr>
              <a:spLocks noChangeShapeType="1"/>
            </p:cNvSpPr>
            <p:nvPr/>
          </p:nvSpPr>
          <p:spPr bwMode="auto">
            <a:xfrm rot="16200000" flipV="1">
              <a:off x="3095" y="927"/>
              <a:ext cx="0" cy="88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49" name="Group 132"/>
            <p:cNvGrpSpPr/>
            <p:nvPr/>
          </p:nvGrpSpPr>
          <p:grpSpPr bwMode="auto">
            <a:xfrm>
              <a:off x="2154" y="1674"/>
              <a:ext cx="1866" cy="648"/>
              <a:chOff x="2154" y="1674"/>
              <a:chExt cx="1866" cy="648"/>
            </a:xfrm>
          </p:grpSpPr>
          <p:sp>
            <p:nvSpPr>
              <p:cNvPr id="419971" name="Rectangle 131"/>
              <p:cNvSpPr>
                <a:spLocks noChangeArrowheads="1"/>
              </p:cNvSpPr>
              <p:nvPr/>
            </p:nvSpPr>
            <p:spPr bwMode="auto">
              <a:xfrm>
                <a:off x="2154" y="1674"/>
                <a:ext cx="1866" cy="648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8951" name="Object 130"/>
              <p:cNvGraphicFramePr/>
              <p:nvPr/>
            </p:nvGraphicFramePr>
            <p:xfrm>
              <a:off x="2178" y="1702"/>
              <a:ext cx="1792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41" name="Equation" r:id="rId34" imgW="2844800" imgH="952500" progId="Equation.DSMT4">
                      <p:embed/>
                    </p:oleObj>
                  </mc:Choice>
                  <mc:Fallback>
                    <p:oleObj name="Equation" r:id="rId34" imgW="2844800" imgH="952500" progId="Equation.DSMT4">
                      <p:embed/>
                      <p:pic>
                        <p:nvPicPr>
                          <p:cNvPr id="0" name="图片 6666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8" y="1702"/>
                            <a:ext cx="1792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1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2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1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1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2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1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1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1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Picture 1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2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2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22313" y="727075"/>
            <a:ext cx="670083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kumimoji="1" lang="zh-CN" altLang="en-US" sz="4000" b="1" dirty="0">
                <a:solidFill>
                  <a:srgbClr val="000099"/>
                </a:solidFill>
                <a:latin typeface="宋体" panose="02010600030101010101" charset="-122"/>
              </a:rPr>
              <a:t>第八章 </a:t>
            </a:r>
            <a:r>
              <a:rPr kumimoji="1" lang="en-US" altLang="zh-CN" sz="40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40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4000" b="1" dirty="0">
                <a:solidFill>
                  <a:srgbClr val="000099"/>
                </a:solidFill>
              </a:rPr>
              <a:t>变换</a:t>
            </a:r>
            <a:endParaRPr kumimoji="1" lang="zh-CN" altLang="en-US" sz="4000" b="1" dirty="0">
              <a:solidFill>
                <a:srgbClr val="000099"/>
              </a:solidFill>
            </a:endParaRPr>
          </a:p>
        </p:txBody>
      </p:sp>
      <p:grpSp>
        <p:nvGrpSpPr>
          <p:cNvPr id="5126" name="Group 6"/>
          <p:cNvGrpSpPr/>
          <p:nvPr/>
        </p:nvGrpSpPr>
        <p:grpSpPr bwMode="auto">
          <a:xfrm>
            <a:off x="819150" y="1597025"/>
            <a:ext cx="6227763" cy="1892300"/>
            <a:chOff x="516" y="1006"/>
            <a:chExt cx="3923" cy="1192"/>
          </a:xfrm>
        </p:grpSpPr>
        <p:sp>
          <p:nvSpPr>
            <p:cNvPr id="5123" name="Text Box 3"/>
            <p:cNvSpPr txBox="1">
              <a:spLocks noChangeArrowheads="1"/>
            </p:cNvSpPr>
            <p:nvPr/>
          </p:nvSpPr>
          <p:spPr bwMode="auto">
            <a:xfrm>
              <a:off x="516" y="1420"/>
              <a:ext cx="3914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§8.2 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单位冲激函数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516" y="1006"/>
              <a:ext cx="3923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§8.1  Fourier</a:t>
              </a:r>
              <a:r>
                <a:rPr kumimoji="1" lang="en-US" altLang="zh-CN" sz="3200" b="1" baseline="-25000">
                  <a:solidFill>
                    <a:srgbClr val="000099"/>
                  </a:solidFill>
                </a:rPr>
                <a:t>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变换的概念 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21" y="1833"/>
              <a:ext cx="3905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3200" b="1">
                  <a:solidFill>
                    <a:srgbClr val="000099"/>
                  </a:solidFill>
                </a:rPr>
                <a:t>§8.3  Fourier</a:t>
              </a:r>
              <a:r>
                <a:rPr kumimoji="1" lang="en-US" altLang="zh-CN" sz="3200" b="1" baseline="-25000">
                  <a:solidFill>
                    <a:srgbClr val="000099"/>
                  </a:solidFill>
                </a:rPr>
                <a:t> </a:t>
              </a:r>
              <a:r>
                <a:rPr kumimoji="1" lang="zh-CN" altLang="en-US" sz="3200" b="1">
                  <a:solidFill>
                    <a:srgbClr val="000099"/>
                  </a:solidFill>
                </a:rPr>
                <a:t>变换的性质</a:t>
              </a:r>
              <a:endParaRPr kumimoji="1" lang="zh-CN" altLang="en-US" sz="3200" b="1">
                <a:solidFill>
                  <a:srgbClr val="000099"/>
                </a:solidFill>
              </a:endParaRPr>
            </a:p>
          </p:txBody>
        </p:sp>
      </p:grpSp>
      <p:pic>
        <p:nvPicPr>
          <p:cNvPr id="3096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28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28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16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79688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78100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1863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0275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94513" y="5127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92925" y="5126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897" name="Rectangle 33"/>
          <p:cNvSpPr>
            <a:spLocks noChangeArrowheads="1"/>
          </p:cNvSpPr>
          <p:nvPr/>
        </p:nvSpPr>
        <p:spPr bwMode="auto">
          <a:xfrm>
            <a:off x="3019425" y="4781550"/>
            <a:ext cx="3371850" cy="1495425"/>
          </a:xfrm>
          <a:prstGeom prst="rect">
            <a:avLst/>
          </a:prstGeom>
          <a:solidFill>
            <a:srgbClr val="EB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397000" y="4745038"/>
            <a:ext cx="1739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特别地，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8912" name="Group 48"/>
          <p:cNvGrpSpPr/>
          <p:nvPr/>
        </p:nvGrpSpPr>
        <p:grpSpPr bwMode="auto">
          <a:xfrm>
            <a:off x="3019425" y="4811713"/>
            <a:ext cx="3286125" cy="457200"/>
            <a:chOff x="1662" y="2923"/>
            <a:chExt cx="2070" cy="288"/>
          </a:xfrm>
        </p:grpSpPr>
        <p:sp>
          <p:nvSpPr>
            <p:cNvPr id="548892" name="Rectangle 28"/>
            <p:cNvSpPr>
              <a:spLocks noChangeArrowheads="1"/>
            </p:cNvSpPr>
            <p:nvPr/>
          </p:nvSpPr>
          <p:spPr bwMode="auto">
            <a:xfrm>
              <a:off x="1662" y="2923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若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4884" name="Object 29"/>
            <p:cNvGraphicFramePr/>
            <p:nvPr/>
          </p:nvGraphicFramePr>
          <p:xfrm>
            <a:off x="1948" y="2939"/>
            <a:ext cx="17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96" name="公式" r:id="rId4" imgW="2832100" imgH="368300" progId="Equation.3">
                    <p:embed/>
                  </p:oleObj>
                </mc:Choice>
                <mc:Fallback>
                  <p:oleObj name="公式" r:id="rId4" imgW="2832100" imgH="368300" progId="Equation.3">
                    <p:embed/>
                    <p:pic>
                      <p:nvPicPr>
                        <p:cNvPr id="0" name="图片 4885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2939"/>
                          <a:ext cx="17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2" name="Group 98"/>
          <p:cNvGrpSpPr/>
          <p:nvPr/>
        </p:nvGrpSpPr>
        <p:grpSpPr bwMode="auto">
          <a:xfrm>
            <a:off x="3016250" y="5362575"/>
            <a:ext cx="3508375" cy="887413"/>
            <a:chOff x="1900" y="3378"/>
            <a:chExt cx="2210" cy="559"/>
          </a:xfrm>
        </p:grpSpPr>
        <p:graphicFrame>
          <p:nvGraphicFramePr>
            <p:cNvPr id="34880" name="Object 31"/>
            <p:cNvGraphicFramePr/>
            <p:nvPr/>
          </p:nvGraphicFramePr>
          <p:xfrm>
            <a:off x="2198" y="3378"/>
            <a:ext cx="107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97" name="公式" r:id="rId6" imgW="1701800" imgH="889000" progId="Equation.3">
                    <p:embed/>
                  </p:oleObj>
                </mc:Choice>
                <mc:Fallback>
                  <p:oleObj name="公式" r:id="rId6" imgW="1701800" imgH="889000" progId="Equation.3">
                    <p:embed/>
                    <p:pic>
                      <p:nvPicPr>
                        <p:cNvPr id="0" name="图片 488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3378"/>
                          <a:ext cx="107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94" name="Rectangle 30"/>
            <p:cNvSpPr>
              <a:spLocks noChangeArrowheads="1"/>
            </p:cNvSpPr>
            <p:nvPr/>
          </p:nvSpPr>
          <p:spPr bwMode="auto">
            <a:xfrm>
              <a:off x="1900" y="350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896" name="Rectangle 32"/>
            <p:cNvSpPr>
              <a:spLocks noChangeArrowheads="1"/>
            </p:cNvSpPr>
            <p:nvPr/>
          </p:nvSpPr>
          <p:spPr bwMode="auto">
            <a:xfrm>
              <a:off x="3290" y="3520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宋体" panose="02010600030101010101" charset="-122"/>
                </a:rPr>
                <a:t>(</a:t>
              </a:r>
              <a:r>
                <a:rPr lang="en-US" altLang="zh-CN" sz="1000"/>
                <a:t> </a:t>
              </a:r>
              <a:r>
                <a:rPr lang="en-US" altLang="zh-CN" sz="2000" i="1">
                  <a:ea typeface="楷体" panose="02010609060101010101" charset="-122"/>
                  <a:cs typeface="楷体" panose="02010609060101010101" charset="-122"/>
                </a:rPr>
                <a:t>k </a:t>
              </a:r>
              <a:r>
                <a:rPr lang="zh-CN" altLang="en-US" sz="2000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2000">
                  <a:latin typeface="宋体" panose="02010600030101010101" charset="-122"/>
                </a:rPr>
                <a:t>)</a:t>
              </a:r>
              <a:r>
                <a:rPr lang="en-US" altLang="zh-CN" sz="2000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000"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548907" name="Object 43"/>
          <p:cNvGraphicFramePr/>
          <p:nvPr/>
        </p:nvGraphicFramePr>
        <p:xfrm>
          <a:off x="4025900" y="5629275"/>
          <a:ext cx="2159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98" name="公式" r:id="rId8" imgW="215900" imgH="279400" progId="Equation.3">
                  <p:embed/>
                </p:oleObj>
              </mc:Choice>
              <mc:Fallback>
                <p:oleObj name="公式" r:id="rId8" imgW="215900" imgH="279400" progId="Equation.3">
                  <p:embed/>
                  <p:pic>
                    <p:nvPicPr>
                      <p:cNvPr id="0" name="图片 48859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629275"/>
                        <a:ext cx="215900" cy="2778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08" name="Object 44"/>
          <p:cNvGraphicFramePr/>
          <p:nvPr/>
        </p:nvGraphicFramePr>
        <p:xfrm>
          <a:off x="4740275" y="5375275"/>
          <a:ext cx="266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99" name="公式" r:id="rId10" imgW="266700" imgH="368300" progId="Equation.3">
                  <p:embed/>
                </p:oleObj>
              </mc:Choice>
              <mc:Fallback>
                <p:oleObj name="公式" r:id="rId10" imgW="266700" imgH="368300" progId="Equation.3">
                  <p:embed/>
                  <p:pic>
                    <p:nvPicPr>
                      <p:cNvPr id="0" name="图片 48859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375275"/>
                        <a:ext cx="266700" cy="3667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09" name="Object 45"/>
          <p:cNvGraphicFramePr/>
          <p:nvPr/>
        </p:nvGraphicFramePr>
        <p:xfrm>
          <a:off x="4730750" y="5829300"/>
          <a:ext cx="279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00" name="公式" r:id="rId12" imgW="279400" imgH="368300" progId="Equation.3">
                  <p:embed/>
                </p:oleObj>
              </mc:Choice>
              <mc:Fallback>
                <p:oleObj name="公式" r:id="rId12" imgW="279400" imgH="368300" progId="Equation.3">
                  <p:embed/>
                  <p:pic>
                    <p:nvPicPr>
                      <p:cNvPr id="0" name="图片 48859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5829300"/>
                        <a:ext cx="279400" cy="3667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60" name="Group 96"/>
          <p:cNvGrpSpPr/>
          <p:nvPr/>
        </p:nvGrpSpPr>
        <p:grpSpPr bwMode="auto">
          <a:xfrm>
            <a:off x="960755" y="2584133"/>
            <a:ext cx="7493000" cy="457200"/>
            <a:chOff x="850" y="1923"/>
            <a:chExt cx="4720" cy="288"/>
          </a:xfrm>
        </p:grpSpPr>
        <p:sp>
          <p:nvSpPr>
            <p:cNvPr id="548884" name="Rectangle 20"/>
            <p:cNvSpPr>
              <a:spLocks noChangeArrowheads="1"/>
            </p:cNvSpPr>
            <p:nvPr/>
          </p:nvSpPr>
          <p:spPr bwMode="auto">
            <a:xfrm>
              <a:off x="850" y="1923"/>
              <a:ext cx="29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</a:t>
              </a:r>
              <a:r>
                <a:rPr lang="en-US" altLang="zh-CN"/>
                <a:t>                </a:t>
              </a:r>
              <a:r>
                <a:rPr lang="en-US" altLang="zh-CN" sz="1200"/>
                <a:t> </a:t>
              </a:r>
              <a:r>
                <a:rPr lang="zh-CN" altLang="en-US"/>
                <a:t>为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，且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4878" name="Object 22"/>
            <p:cNvGraphicFramePr/>
            <p:nvPr/>
          </p:nvGraphicFramePr>
          <p:xfrm>
            <a:off x="1126" y="1967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1" name="公式" r:id="rId14" imgW="1167765" imgH="342900" progId="Equation.3">
                    <p:embed/>
                  </p:oleObj>
                </mc:Choice>
                <mc:Fallback>
                  <p:oleObj name="公式" r:id="rId14" imgW="1167765" imgH="342900" progId="Equation.3">
                    <p:embed/>
                    <p:pic>
                      <p:nvPicPr>
                        <p:cNvPr id="0" name="图片 488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1967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9" name="Object 23"/>
            <p:cNvGraphicFramePr/>
            <p:nvPr/>
          </p:nvGraphicFramePr>
          <p:xfrm>
            <a:off x="3666" y="1951"/>
            <a:ext cx="19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2" name="公式" r:id="rId16" imgW="3022600" imgH="368300" progId="Equation.3">
                    <p:embed/>
                  </p:oleObj>
                </mc:Choice>
                <mc:Fallback>
                  <p:oleObj name="公式" r:id="rId16" imgW="3022600" imgH="368300" progId="Equation.3">
                    <p:embed/>
                    <p:pic>
                      <p:nvPicPr>
                        <p:cNvPr id="0" name="图片 488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1951"/>
                          <a:ext cx="19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1" name="Group 97"/>
          <p:cNvGrpSpPr/>
          <p:nvPr/>
        </p:nvGrpSpPr>
        <p:grpSpPr bwMode="auto">
          <a:xfrm>
            <a:off x="960755" y="3182620"/>
            <a:ext cx="4673600" cy="887413"/>
            <a:chOff x="850" y="2300"/>
            <a:chExt cx="2944" cy="559"/>
          </a:xfrm>
        </p:grpSpPr>
        <p:sp>
          <p:nvSpPr>
            <p:cNvPr id="548888" name="Rectangle 24"/>
            <p:cNvSpPr>
              <a:spLocks noChangeArrowheads="1"/>
            </p:cNvSpPr>
            <p:nvPr/>
          </p:nvSpPr>
          <p:spPr bwMode="auto">
            <a:xfrm>
              <a:off x="850" y="2419"/>
              <a:ext cx="15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则它可表示为</a:t>
              </a:r>
              <a:r>
                <a:rPr lang="en-US" altLang="zh-CN"/>
                <a:t>:     </a:t>
              </a:r>
              <a:endParaRPr lang="en-US" altLang="zh-CN"/>
            </a:p>
          </p:txBody>
        </p:sp>
        <p:graphicFrame>
          <p:nvGraphicFramePr>
            <p:cNvPr id="34876" name="Object 25"/>
            <p:cNvGraphicFramePr/>
            <p:nvPr/>
          </p:nvGraphicFramePr>
          <p:xfrm>
            <a:off x="2242" y="2300"/>
            <a:ext cx="155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3" name="公式" r:id="rId18" imgW="2463800" imgH="889000" progId="Equation.3">
                    <p:embed/>
                  </p:oleObj>
                </mc:Choice>
                <mc:Fallback>
                  <p:oleObj name="公式" r:id="rId18" imgW="2463800" imgH="889000" progId="Equation.3">
                    <p:embed/>
                    <p:pic>
                      <p:nvPicPr>
                        <p:cNvPr id="0" name="图片 488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2300"/>
                          <a:ext cx="155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5704205" y="3368358"/>
            <a:ext cx="3055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宋体" panose="02010600030101010101" charset="-122"/>
              </a:rPr>
              <a:t>(</a:t>
            </a:r>
            <a:r>
              <a:rPr lang="en-US" altLang="zh-CN" sz="800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en-US" altLang="zh-CN" sz="2000" i="1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为任意复常数</a:t>
            </a:r>
            <a:r>
              <a:rPr lang="en-US" altLang="zh-CN" sz="800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8965" name="Group 101"/>
          <p:cNvGrpSpPr/>
          <p:nvPr/>
        </p:nvGrpSpPr>
        <p:grpSpPr bwMode="auto">
          <a:xfrm>
            <a:off x="6604000" y="5362573"/>
            <a:ext cx="2540000" cy="887413"/>
            <a:chOff x="3872" y="3379"/>
            <a:chExt cx="1600" cy="559"/>
          </a:xfrm>
        </p:grpSpPr>
        <p:grpSp>
          <p:nvGrpSpPr>
            <p:cNvPr id="34867" name="Group 100"/>
            <p:cNvGrpSpPr/>
            <p:nvPr/>
          </p:nvGrpSpPr>
          <p:grpSpPr bwMode="auto">
            <a:xfrm>
              <a:off x="3872" y="3379"/>
              <a:ext cx="1600" cy="523"/>
              <a:chOff x="3872" y="3379"/>
              <a:chExt cx="1600" cy="523"/>
            </a:xfrm>
          </p:grpSpPr>
          <p:sp>
            <p:nvSpPr>
              <p:cNvPr id="548901" name="Rectangle 37"/>
              <p:cNvSpPr>
                <a:spLocks noChangeArrowheads="1"/>
              </p:cNvSpPr>
              <p:nvPr/>
            </p:nvSpPr>
            <p:spPr bwMode="auto">
              <a:xfrm>
                <a:off x="3872" y="3379"/>
                <a:ext cx="1600" cy="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1600" b="0" dirty="0" smtClean="0"/>
                  <a:t>如果在构造共形</a:t>
                </a:r>
                <a:r>
                  <a:rPr lang="zh-CN" altLang="en-US" sz="1600" b="0" dirty="0"/>
                  <a:t>映射的过程中</a:t>
                </a:r>
                <a:r>
                  <a:rPr lang="zh-CN" altLang="en-US" sz="1600" b="0" dirty="0" smtClean="0"/>
                  <a:t>，左式是作为中间步骤，则    可直接设为</a:t>
                </a:r>
                <a:r>
                  <a:rPr lang="en-US" altLang="zh-CN" sz="1600" dirty="0" smtClean="0"/>
                  <a:t>1</a:t>
                </a:r>
                <a:endParaRPr lang="en-US" altLang="zh-CN" sz="1600" b="0" dirty="0"/>
              </a:p>
            </p:txBody>
          </p:sp>
          <p:graphicFrame>
            <p:nvGraphicFramePr>
              <p:cNvPr id="34871" name="Object 34"/>
              <p:cNvGraphicFramePr/>
              <p:nvPr/>
            </p:nvGraphicFramePr>
            <p:xfrm>
              <a:off x="4344" y="3714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604" name="公式" r:id="rId20" imgW="215900" imgH="279400" progId="Equation.3">
                      <p:embed/>
                    </p:oleObj>
                  </mc:Choice>
                  <mc:Fallback>
                    <p:oleObj name="公式" r:id="rId20" imgW="215900" imgH="279400" progId="Equation.3">
                      <p:embed/>
                      <p:pic>
                        <p:nvPicPr>
                          <p:cNvPr id="0" name="图片 48860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3714"/>
                            <a:ext cx="136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8904" name="Rectangle 40"/>
            <p:cNvSpPr>
              <a:spLocks noChangeArrowheads="1"/>
            </p:cNvSpPr>
            <p:nvPr/>
          </p:nvSpPr>
          <p:spPr bwMode="auto">
            <a:xfrm>
              <a:off x="3880" y="3416"/>
              <a:ext cx="1592" cy="522"/>
            </a:xfrm>
            <a:prstGeom prst="rect">
              <a:avLst/>
            </a:prstGeom>
            <a:noFill/>
            <a:ln w="317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4850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1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2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3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4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5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6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950" name="Rectangle 86"/>
          <p:cNvSpPr>
            <a:spLocks noChangeArrowheads="1"/>
          </p:cNvSpPr>
          <p:nvPr/>
        </p:nvSpPr>
        <p:spPr bwMode="auto">
          <a:xfrm>
            <a:off x="605155" y="797243"/>
            <a:ext cx="217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34861" name="Object 90"/>
          <p:cNvGraphicFramePr/>
          <p:nvPr/>
        </p:nvGraphicFramePr>
        <p:xfrm>
          <a:off x="2362518" y="1257935"/>
          <a:ext cx="46847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05" name="Equation" r:id="rId21" imgW="4686300" imgH="889000" progId="Equation.DSMT4">
                  <p:embed/>
                </p:oleObj>
              </mc:Choice>
              <mc:Fallback>
                <p:oleObj name="Equation" r:id="rId21" imgW="4686300" imgH="889000" progId="Equation.DSMT4">
                  <p:embed/>
                  <p:pic>
                    <p:nvPicPr>
                      <p:cNvPr id="0" name="图片 48860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518" y="1257935"/>
                        <a:ext cx="46847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97" grpId="0" animBg="1"/>
      <p:bldP spid="548891" grpId="0"/>
      <p:bldP spid="54889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2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2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76375" y="1504950"/>
            <a:ext cx="7667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/>
              <a:t>Fourier </a:t>
            </a:r>
            <a:r>
              <a:rPr kumimoji="1" lang="zh-CN" altLang="en-US" b="1"/>
              <a:t>变换是积分变换中常见的一种变换，它既能够</a:t>
            </a:r>
            <a:endParaRPr kumimoji="1" lang="zh-CN" altLang="en-US" b="1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66775" y="2081213"/>
            <a:ext cx="8277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简化运算</a:t>
            </a:r>
            <a:r>
              <a:rPr kumimoji="1" lang="zh-CN" altLang="en-US" b="1" baseline="-25000"/>
              <a:t> </a:t>
            </a:r>
            <a:r>
              <a:rPr kumimoji="1" lang="en-US" altLang="zh-CN" b="1">
                <a:latin typeface="宋体" panose="02010600030101010101" charset="-122"/>
              </a:rPr>
              <a:t>(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如求解微分方程、化卷积为乘积等等</a:t>
            </a:r>
            <a:r>
              <a:rPr kumimoji="1" lang="zh-CN" altLang="en-US" b="1" baseline="-25000"/>
              <a:t> </a:t>
            </a:r>
            <a:r>
              <a:rPr kumimoji="1" lang="en-US" altLang="zh-CN" b="1">
                <a:latin typeface="宋体" panose="02010600030101010101" charset="-122"/>
              </a:rPr>
              <a:t>)</a:t>
            </a:r>
            <a:r>
              <a:rPr kumimoji="1" lang="zh-CN" altLang="en-US" b="1"/>
              <a:t>，又具有</a:t>
            </a:r>
            <a:endParaRPr kumimoji="1" lang="zh-CN" altLang="en-US" b="1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66775" y="2630488"/>
            <a:ext cx="3890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非常特殊的物理意义。 </a:t>
            </a:r>
            <a:r>
              <a:rPr kumimoji="1" lang="zh-CN" altLang="en-US" b="1" baseline="-25000"/>
              <a:t> </a:t>
            </a:r>
            <a:endParaRPr kumimoji="1" lang="zh-CN" altLang="en-US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66775" y="3895725"/>
            <a:ext cx="7726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的地位，而且在各种工程技术中都有着广泛的应用。</a:t>
            </a:r>
            <a:endParaRPr kumimoji="1" lang="zh-CN" altLang="en-US" b="1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66775" y="5191125"/>
            <a:ext cx="82772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展起来的，</a:t>
            </a:r>
            <a:r>
              <a:rPr lang="zh-CN" altLang="en-US" b="1" dirty="0"/>
              <a:t>因此本小节将首先简单地回顾一下</a:t>
            </a:r>
            <a:r>
              <a:rPr lang="en-US" altLang="zh-CN" dirty="0"/>
              <a:t>Fourier</a:t>
            </a:r>
            <a:r>
              <a:rPr lang="zh-CN" altLang="en-US" dirty="0"/>
              <a:t>级数展</a:t>
            </a:r>
            <a:endParaRPr kumimoji="1" lang="zh-CN" altLang="en-US" b="1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31813" y="717550"/>
            <a:ext cx="75565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solidFill>
                  <a:srgbClr val="000099"/>
                </a:solidFill>
              </a:rPr>
              <a:t>§8.1  </a:t>
            </a:r>
            <a:r>
              <a:rPr kumimoji="1" lang="en-US" altLang="zh-CN" sz="32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32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</a:rPr>
              <a:t>变换的概念</a:t>
            </a:r>
            <a:endParaRPr kumimoji="1"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476375" y="3335338"/>
            <a:ext cx="7667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因此，</a:t>
            </a:r>
            <a:r>
              <a:rPr kumimoji="1" lang="en-US" altLang="zh-CN" b="1"/>
              <a:t>Fourier </a:t>
            </a:r>
            <a:r>
              <a:rPr kumimoji="1" lang="zh-CN" altLang="en-US" b="1"/>
              <a:t>变换不仅在数学的许多分支中具有重要</a:t>
            </a:r>
            <a:endParaRPr kumimoji="1" lang="zh-CN" altLang="en-US" b="1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04950" y="4629150"/>
            <a:ext cx="7639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/>
              <a:t>Fourier </a:t>
            </a:r>
            <a:r>
              <a:rPr kumimoji="1" lang="zh-CN" altLang="en-US" b="1"/>
              <a:t>变换是在周期函数的 </a:t>
            </a:r>
            <a:r>
              <a:rPr kumimoji="1" lang="en-US" altLang="zh-CN" b="1"/>
              <a:t>Fourier </a:t>
            </a:r>
            <a:r>
              <a:rPr kumimoji="1" lang="zh-CN" altLang="en-US" b="1"/>
              <a:t>级数的基础上发</a:t>
            </a:r>
            <a:endParaRPr kumimoji="1" lang="zh-CN" altLang="en-US" b="1"/>
          </a:p>
        </p:txBody>
      </p:sp>
      <p:pic>
        <p:nvPicPr>
          <p:cNvPr id="4126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82650" y="5713413"/>
            <a:ext cx="8001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开</a:t>
            </a:r>
            <a:r>
              <a:rPr kumimoji="1" lang="zh-CN" altLang="en-US" b="1"/>
              <a:t>。</a:t>
            </a:r>
            <a:endParaRPr kumimoji="1"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6147" grpId="0" bldLvl="0" animBg="1"/>
      <p:bldP spid="6148" grpId="0" bldLvl="0" animBg="1"/>
      <p:bldP spid="6149" grpId="0" bldLvl="0" animBg="1"/>
      <p:bldP spid="6150" grpId="0" bldLvl="0" animBg="1"/>
      <p:bldP spid="6152" grpId="0" bldLvl="0" animBg="1"/>
      <p:bldP spid="6153" grpId="0" bldLvl="0" animBg="1"/>
      <p:bldP spid="6154" grpId="0" bldLvl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1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1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2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1813" y="717550"/>
            <a:ext cx="75565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solidFill>
                  <a:srgbClr val="000099"/>
                </a:solidFill>
              </a:rPr>
              <a:t>§8.1  </a:t>
            </a:r>
            <a:r>
              <a:rPr kumimoji="1" lang="en-US" altLang="zh-CN" sz="32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32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</a:rPr>
              <a:t>变换的概念</a:t>
            </a:r>
            <a:endParaRPr kumimoji="1"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55675" y="150018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>
                <a:solidFill>
                  <a:srgbClr val="000099"/>
                </a:solidFill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>
                <a:solidFill>
                  <a:srgbClr val="000099"/>
                </a:solidFill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</a:rPr>
              <a:t>级数</a:t>
            </a:r>
            <a:endParaRPr kumimoji="1"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55675" y="211137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5145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04875" y="2847975"/>
            <a:ext cx="61007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三、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变换的概念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7172" grpId="0" bldLvl="0" animBg="1"/>
      <p:bldP spid="2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3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7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1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2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3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04" name="Group 20"/>
          <p:cNvGrpSpPr/>
          <p:nvPr/>
        </p:nvGrpSpPr>
        <p:grpSpPr bwMode="auto">
          <a:xfrm>
            <a:off x="1428750" y="2259013"/>
            <a:ext cx="7715250" cy="457200"/>
            <a:chOff x="900" y="1423"/>
            <a:chExt cx="4860" cy="288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900" y="1423"/>
              <a:ext cx="48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区间                    上</a:t>
              </a:r>
              <a:r>
                <a:rPr kumimoji="1" lang="zh-CN" altLang="en-US" b="1"/>
                <a:t>满足如下条件</a:t>
              </a:r>
              <a:r>
                <a:rPr kumimoji="1" lang="en-US" altLang="zh-CN" b="1">
                  <a:latin typeface="宋体" panose="02010600030101010101" charset="-122"/>
                </a:rPr>
                <a:t>(</a:t>
              </a:r>
              <a:r>
                <a:rPr kumimoji="1" lang="zh-CN" altLang="en-US" b="1"/>
                <a:t>称为</a:t>
              </a:r>
              <a:r>
                <a:rPr kumimoji="1" lang="zh-CN" altLang="en-US" b="1" baseline="-25000"/>
                <a:t> </a:t>
              </a:r>
              <a:r>
                <a:rPr kumimoji="1"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Dirichlet</a:t>
              </a:r>
              <a:r>
                <a:rPr kumimoji="1" lang="en-US" altLang="zh-CN" sz="1200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条件</a:t>
              </a:r>
              <a:r>
                <a:rPr kumimoji="1" lang="en-US" altLang="zh-CN" b="1">
                  <a:latin typeface="宋体" panose="02010600030101010101" charset="-122"/>
                </a:rPr>
                <a:t>)</a:t>
              </a:r>
              <a:r>
                <a:rPr kumimoji="1" lang="zh-CN" altLang="en-US" b="1"/>
                <a:t>：</a:t>
              </a:r>
              <a:endParaRPr kumimoji="1" lang="zh-CN" altLang="en-US" b="1"/>
            </a:p>
          </p:txBody>
        </p:sp>
        <p:graphicFrame>
          <p:nvGraphicFramePr>
            <p:cNvPr id="6188" name="Object 8"/>
            <p:cNvGraphicFramePr/>
            <p:nvPr/>
          </p:nvGraphicFramePr>
          <p:xfrm>
            <a:off x="1377" y="1463"/>
            <a:ext cx="9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6" name="公式" r:id="rId3" imgW="1435100" imgH="342900" progId="Equation.3">
                    <p:embed/>
                  </p:oleObj>
                </mc:Choice>
                <mc:Fallback>
                  <p:oleObj name="公式" r:id="rId3" imgW="1435100" imgH="342900" progId="Equation.3">
                    <p:embed/>
                    <p:pic>
                      <p:nvPicPr>
                        <p:cNvPr id="0" name="图片 372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463"/>
                          <a:ext cx="9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6" name="Group 22"/>
          <p:cNvGrpSpPr/>
          <p:nvPr/>
        </p:nvGrpSpPr>
        <p:grpSpPr bwMode="auto">
          <a:xfrm>
            <a:off x="1428750" y="4079875"/>
            <a:ext cx="4378325" cy="457200"/>
            <a:chOff x="900" y="2570"/>
            <a:chExt cx="2758" cy="288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900" y="2570"/>
              <a:ext cx="27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则在          的</a:t>
              </a:r>
              <a:r>
                <a:rPr kumimoji="1" lang="zh-CN" altLang="en-US" b="1">
                  <a:solidFill>
                    <a:srgbClr val="FF3300"/>
                  </a:solidFill>
                </a:rPr>
                <a:t>连续</a:t>
              </a:r>
              <a:r>
                <a:rPr kumimoji="1" lang="zh-CN" altLang="en-US" b="1">
                  <a:solidFill>
                    <a:schemeClr val="tx2"/>
                  </a:solidFill>
                </a:rPr>
                <a:t>点</a:t>
              </a:r>
              <a:r>
                <a:rPr kumimoji="1" lang="zh-CN" altLang="en-US" b="1">
                  <a:solidFill>
                    <a:srgbClr val="000000"/>
                  </a:solidFill>
                </a:rPr>
                <a:t>处有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6186" name="Object 9"/>
            <p:cNvGraphicFramePr/>
            <p:nvPr/>
          </p:nvGraphicFramePr>
          <p:xfrm>
            <a:off x="1361" y="2595"/>
            <a:ext cx="4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7" name="公式" r:id="rId5" imgW="698500" imgH="368300" progId="Equation.3">
                    <p:embed/>
                  </p:oleObj>
                </mc:Choice>
                <mc:Fallback>
                  <p:oleObj name="公式" r:id="rId5" imgW="698500" imgH="368300" progId="Equation.3">
                    <p:embed/>
                    <p:pic>
                      <p:nvPicPr>
                        <p:cNvPr id="0" name="图片 3721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595"/>
                          <a:ext cx="4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5" name="Group 21"/>
          <p:cNvGrpSpPr/>
          <p:nvPr/>
        </p:nvGrpSpPr>
        <p:grpSpPr bwMode="auto">
          <a:xfrm>
            <a:off x="1993900" y="2865438"/>
            <a:ext cx="5572125" cy="1049337"/>
            <a:chOff x="1256" y="1805"/>
            <a:chExt cx="3510" cy="661"/>
          </a:xfrm>
        </p:grpSpPr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1256" y="1805"/>
              <a:ext cx="35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(1)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连续或只有有限个第一类间断点；</a:t>
              </a:r>
              <a:endParaRPr kumimoji="1" lang="zh-CN" altLang="en-US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258" y="2178"/>
              <a:ext cx="23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(2)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只有有限个极值点</a:t>
              </a:r>
              <a:r>
                <a:rPr kumimoji="1" lang="zh-CN" altLang="en-US" b="1" baseline="-250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.</a:t>
              </a:r>
              <a:endParaRPr kumimoji="1" lang="en-US" altLang="zh-CN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16403" name="Group 19"/>
          <p:cNvGrpSpPr/>
          <p:nvPr/>
        </p:nvGrpSpPr>
        <p:grpSpPr bwMode="auto">
          <a:xfrm>
            <a:off x="533400" y="1628776"/>
            <a:ext cx="8610600" cy="855663"/>
            <a:chOff x="336" y="1026"/>
            <a:chExt cx="5424" cy="539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884" y="1042"/>
              <a:ext cx="4876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latin typeface="宋体" panose="02010600030101010101" charset="-122"/>
                </a:rPr>
                <a:t>(</a:t>
              </a:r>
              <a:r>
                <a:rPr kumimoji="1" lang="en-US" altLang="zh-CN" sz="1200" b="1" baseline="-25000" dirty="0"/>
                <a:t> </a:t>
              </a:r>
              <a:r>
                <a:rPr kumimoji="1" lang="en-US" altLang="zh-CN" b="1" u="sng" dirty="0" err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Dirichlet</a:t>
              </a:r>
              <a:r>
                <a:rPr kumimoji="1" lang="en-US" altLang="zh-CN" sz="1200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定理</a:t>
              </a:r>
              <a:r>
                <a:rPr kumimoji="1" lang="en-US" altLang="zh-CN" b="1" dirty="0">
                  <a:latin typeface="宋体" panose="02010600030101010101" charset="-122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</a:rPr>
                <a:t>设         是以</a:t>
              </a:r>
              <a:r>
                <a:rPr kumimoji="1" lang="zh-CN" altLang="en-US" b="1" baseline="-25000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b="1" i="1" dirty="0">
                  <a:solidFill>
                    <a:srgbClr val="000000"/>
                  </a:solidFill>
                </a:rPr>
                <a:t>T</a:t>
              </a:r>
              <a:r>
                <a:rPr kumimoji="1" lang="en-US" altLang="zh-CN" b="1" i="1" baseline="-25000" dirty="0">
                  <a:solidFill>
                    <a:srgbClr val="000000"/>
                  </a:solidFill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</a:rPr>
                <a:t>为周期的实值函数，且在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6181" name="Object 7"/>
            <p:cNvGraphicFramePr/>
            <p:nvPr/>
          </p:nvGraphicFramePr>
          <p:xfrm>
            <a:off x="2478" y="1075"/>
            <a:ext cx="4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8" name="公式" r:id="rId7" imgW="698500" imgH="368300" progId="Equation.3">
                    <p:embed/>
                  </p:oleObj>
                </mc:Choice>
                <mc:Fallback>
                  <p:oleObj name="公式" r:id="rId7" imgW="698500" imgH="368300" progId="Equation.3">
                    <p:embed/>
                    <p:pic>
                      <p:nvPicPr>
                        <p:cNvPr id="0" name="图片 3721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1075"/>
                          <a:ext cx="4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36" y="1026"/>
              <a:ext cx="7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定理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36575" y="1096963"/>
            <a:ext cx="421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1.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级数的三角形式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16430" name="Group 46"/>
          <p:cNvGrpSpPr/>
          <p:nvPr/>
        </p:nvGrpSpPr>
        <p:grpSpPr bwMode="auto">
          <a:xfrm>
            <a:off x="654051" y="2136775"/>
            <a:ext cx="671513" cy="1200150"/>
            <a:chOff x="401" y="1047"/>
            <a:chExt cx="423" cy="756"/>
          </a:xfrm>
        </p:grpSpPr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401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P159</a:t>
              </a:r>
              <a:endParaRPr lang="en-US" altLang="zh-CN" sz="1800" b="1" dirty="0" smtClean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lang="zh-CN" altLang="en-US" sz="1800" b="1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  </a:t>
              </a:r>
              <a:r>
                <a:rPr lang="en-US" altLang="zh-CN" sz="1800" b="1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16434" name="Object 50"/>
          <p:cNvGraphicFramePr>
            <a:graphicFrameLocks noChangeAspect="1"/>
          </p:cNvGraphicFramePr>
          <p:nvPr/>
        </p:nvGraphicFramePr>
        <p:xfrm>
          <a:off x="492125" y="4669155"/>
          <a:ext cx="8485188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9" name="位图图像" r:id="rId9" imgW="8486775" imgH="2162175" progId="Paint.Picture">
                  <p:embed/>
                </p:oleObj>
              </mc:Choice>
              <mc:Fallback>
                <p:oleObj name="位图图像" r:id="rId9" imgW="8486775" imgH="2162175" progId="Paint.Picture">
                  <p:embed/>
                  <p:pic>
                    <p:nvPicPr>
                      <p:cNvPr id="0" name="图片 37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669155"/>
                        <a:ext cx="8485188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24"/>
          <p:cNvGrpSpPr/>
          <p:nvPr/>
        </p:nvGrpSpPr>
        <p:grpSpPr bwMode="auto">
          <a:xfrm>
            <a:off x="1182688" y="5508626"/>
            <a:ext cx="7972425" cy="790575"/>
            <a:chOff x="745" y="3470"/>
            <a:chExt cx="5022" cy="498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745" y="3553"/>
              <a:ext cx="3385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在         的</a:t>
              </a:r>
              <a:r>
                <a:rPr kumimoji="1" lang="zh-CN" altLang="en-US" b="1">
                  <a:solidFill>
                    <a:srgbClr val="FF3300"/>
                  </a:solidFill>
                </a:rPr>
                <a:t>间断点</a:t>
              </a:r>
              <a:r>
                <a:rPr kumimoji="1" lang="zh-CN" altLang="en-US" b="1">
                  <a:solidFill>
                    <a:srgbClr val="000000"/>
                  </a:solidFill>
                </a:rPr>
                <a:t>处，上</a:t>
              </a:r>
              <a:r>
                <a:rPr kumimoji="1" lang="zh-CN" altLang="en-US" b="1"/>
                <a:t>式左端为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6176" name="Object 10"/>
            <p:cNvGraphicFramePr/>
            <p:nvPr/>
          </p:nvGraphicFramePr>
          <p:xfrm>
            <a:off x="3784" y="3470"/>
            <a:ext cx="1983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0" name="公式" r:id="rId11" imgW="3149600" imgH="787400" progId="Equation.3">
                    <p:embed/>
                  </p:oleObj>
                </mc:Choice>
                <mc:Fallback>
                  <p:oleObj name="公式" r:id="rId11" imgW="3149600" imgH="787400" progId="Equation.3">
                    <p:embed/>
                    <p:pic>
                      <p:nvPicPr>
                        <p:cNvPr id="0" name="图片 372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470"/>
                          <a:ext cx="1983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15"/>
            <p:cNvGraphicFramePr/>
            <p:nvPr/>
          </p:nvGraphicFramePr>
          <p:xfrm>
            <a:off x="1228" y="3583"/>
            <a:ext cx="4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1" name="Equation" r:id="rId13" imgW="698500" imgH="368300" progId="Equation.DSMT4">
                    <p:embed/>
                  </p:oleObj>
                </mc:Choice>
                <mc:Fallback>
                  <p:oleObj name="Equation" r:id="rId13" imgW="698500" imgH="368300" progId="Equation.DSMT4">
                    <p:embed/>
                    <p:pic>
                      <p:nvPicPr>
                        <p:cNvPr id="0" name="图片 372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583"/>
                          <a:ext cx="4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3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34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3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4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4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114550" y="2181225"/>
            <a:ext cx="5314950" cy="752475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429" name="Group 21"/>
          <p:cNvGrpSpPr/>
          <p:nvPr/>
        </p:nvGrpSpPr>
        <p:grpSpPr bwMode="auto">
          <a:xfrm>
            <a:off x="2466975" y="4891088"/>
            <a:ext cx="4173538" cy="712787"/>
            <a:chOff x="1554" y="3081"/>
            <a:chExt cx="2629" cy="449"/>
          </a:xfrm>
        </p:grpSpPr>
        <p:graphicFrame>
          <p:nvGraphicFramePr>
            <p:cNvPr id="7209" name="Object 3"/>
            <p:cNvGraphicFramePr/>
            <p:nvPr/>
          </p:nvGraphicFramePr>
          <p:xfrm>
            <a:off x="1554" y="3081"/>
            <a:ext cx="729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0" name="公式" r:id="rId3" imgW="1155700" imgH="711200" progId="Equation.3">
                    <p:embed/>
                  </p:oleObj>
                </mc:Choice>
                <mc:Fallback>
                  <p:oleObj name="公式" r:id="rId3" imgW="1155700" imgH="711200" progId="Equation.3">
                    <p:embed/>
                    <p:pic>
                      <p:nvPicPr>
                        <p:cNvPr id="0" name="图片 373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081"/>
                          <a:ext cx="729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326" y="3148"/>
              <a:ext cx="18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称之为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基频</a:t>
              </a:r>
              <a:r>
                <a:rPr kumimoji="1" lang="zh-CN" altLang="en-US" b="1"/>
                <a:t>。</a:t>
              </a:r>
              <a:endParaRPr kumimoji="1" lang="zh-CN" altLang="en-US" b="1"/>
            </a:p>
          </p:txBody>
        </p:sp>
      </p:grp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403350" y="1654175"/>
            <a:ext cx="30083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latin typeface="宋体" panose="02010600030101010101" charset="-122"/>
              </a:rPr>
              <a:t>(</a:t>
            </a:r>
            <a:r>
              <a:rPr kumimoji="1" lang="en-US" altLang="zh-CN" sz="1200" b="1" baseline="-25000"/>
              <a:t> </a:t>
            </a:r>
            <a:r>
              <a:rPr kumimoji="1" lang="en-US" altLang="zh-CN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Dirichlet</a:t>
            </a:r>
            <a:r>
              <a:rPr kumimoji="1" lang="en-US" altLang="zh-CN" sz="1200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定理</a:t>
            </a:r>
            <a:r>
              <a:rPr kumimoji="1" lang="en-US" altLang="zh-CN" b="1">
                <a:latin typeface="宋体" panose="02010600030101010101" charset="-122"/>
              </a:rPr>
              <a:t>)</a:t>
            </a:r>
            <a:endParaRPr kumimoji="1" lang="en-US" altLang="zh-CN" b="1">
              <a:solidFill>
                <a:srgbClr val="000000"/>
              </a:solidFill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33400" y="1628775"/>
            <a:ext cx="13065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>
                <a:solidFill>
                  <a:srgbClr val="0000FF"/>
                </a:solidFill>
              </a:rPr>
              <a:t>定理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36575" y="1096963"/>
            <a:ext cx="4289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1.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级数的三角形式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7428" name="Group 20"/>
          <p:cNvGrpSpPr/>
          <p:nvPr/>
        </p:nvGrpSpPr>
        <p:grpSpPr bwMode="auto">
          <a:xfrm>
            <a:off x="1471613" y="3114675"/>
            <a:ext cx="6456362" cy="1633538"/>
            <a:chOff x="927" y="1962"/>
            <a:chExt cx="4067" cy="1029"/>
          </a:xfrm>
        </p:grpSpPr>
        <p:graphicFrame>
          <p:nvGraphicFramePr>
            <p:cNvPr id="7204" name="Object 4"/>
            <p:cNvGraphicFramePr/>
            <p:nvPr/>
          </p:nvGraphicFramePr>
          <p:xfrm>
            <a:off x="1551" y="1962"/>
            <a:ext cx="228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1" name="公式" r:id="rId5" imgW="3632200" imgH="711200" progId="Equation.3">
                    <p:embed/>
                  </p:oleObj>
                </mc:Choice>
                <mc:Fallback>
                  <p:oleObj name="公式" r:id="rId5" imgW="3632200" imgH="711200" progId="Equation.3">
                    <p:embed/>
                    <p:pic>
                      <p:nvPicPr>
                        <p:cNvPr id="0" name="图片 373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1962"/>
                          <a:ext cx="228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5"/>
            <p:cNvGraphicFramePr>
              <a:graphicFrameLocks noChangeAspect="1"/>
            </p:cNvGraphicFramePr>
            <p:nvPr/>
          </p:nvGraphicFramePr>
          <p:xfrm>
            <a:off x="4074" y="2110"/>
            <a:ext cx="9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2" name="公式" r:id="rId7" imgW="1726565" imgH="342900" progId="Equation.3">
                    <p:embed/>
                  </p:oleObj>
                </mc:Choice>
                <mc:Fallback>
                  <p:oleObj name="公式" r:id="rId7" imgW="1726565" imgH="342900" progId="Equation.3">
                    <p:embed/>
                    <p:pic>
                      <p:nvPicPr>
                        <p:cNvPr id="0" name="图片 373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110"/>
                          <a:ext cx="9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6"/>
            <p:cNvGraphicFramePr/>
            <p:nvPr/>
          </p:nvGraphicFramePr>
          <p:xfrm>
            <a:off x="1558" y="2543"/>
            <a:ext cx="225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3" name="公式" r:id="rId9" imgW="3581400" imgH="711200" progId="Equation.3">
                    <p:embed/>
                  </p:oleObj>
                </mc:Choice>
                <mc:Fallback>
                  <p:oleObj name="公式" r:id="rId9" imgW="3581400" imgH="711200" progId="Equation.3">
                    <p:embed/>
                    <p:pic>
                      <p:nvPicPr>
                        <p:cNvPr id="0" name="图片 3731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543"/>
                          <a:ext cx="225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27" y="2066"/>
              <a:ext cx="9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其中</a:t>
              </a:r>
              <a:r>
                <a:rPr kumimoji="1" lang="en-US" altLang="zh-CN" b="1">
                  <a:solidFill>
                    <a:srgbClr val="000000"/>
                  </a:solidFill>
                </a:rPr>
                <a:t>,</a:t>
              </a:r>
              <a:endParaRPr kumimoji="1" lang="en-US" altLang="zh-CN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7208" name="Object 15"/>
            <p:cNvGraphicFramePr>
              <a:graphicFrameLocks noChangeAspect="1"/>
            </p:cNvGraphicFramePr>
            <p:nvPr/>
          </p:nvGraphicFramePr>
          <p:xfrm>
            <a:off x="4073" y="2687"/>
            <a:ext cx="7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4" name="公式" r:id="rId11" imgW="1409065" imgH="342900" progId="Equation.3">
                    <p:embed/>
                  </p:oleObj>
                </mc:Choice>
                <mc:Fallback>
                  <p:oleObj name="公式" r:id="rId11" imgW="1409065" imgH="342900" progId="Equation.3">
                    <p:embed/>
                    <p:pic>
                      <p:nvPicPr>
                        <p:cNvPr id="0" name="图片 373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687"/>
                          <a:ext cx="7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7" name="Group 19"/>
          <p:cNvGrpSpPr/>
          <p:nvPr/>
        </p:nvGrpSpPr>
        <p:grpSpPr bwMode="auto">
          <a:xfrm>
            <a:off x="2152650" y="2149475"/>
            <a:ext cx="6797675" cy="773113"/>
            <a:chOff x="1356" y="1354"/>
            <a:chExt cx="4282" cy="487"/>
          </a:xfrm>
        </p:grpSpPr>
        <p:graphicFrame>
          <p:nvGraphicFramePr>
            <p:cNvPr id="7202" name="Object 10"/>
            <p:cNvGraphicFramePr/>
            <p:nvPr/>
          </p:nvGraphicFramePr>
          <p:xfrm>
            <a:off x="1356" y="1354"/>
            <a:ext cx="3288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35" name="Equation" r:id="rId13" imgW="5219700" imgH="774700" progId="Equation.DSMT4">
                    <p:embed/>
                  </p:oleObj>
                </mc:Choice>
                <mc:Fallback>
                  <p:oleObj name="Equation" r:id="rId13" imgW="5219700" imgH="774700" progId="Equation.DSMT4">
                    <p:embed/>
                    <p:pic>
                      <p:nvPicPr>
                        <p:cNvPr id="0" name="图片 3731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1354"/>
                          <a:ext cx="3288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048" y="1441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</p:grpSp>
      <p:grpSp>
        <p:nvGrpSpPr>
          <p:cNvPr id="17430" name="Group 22"/>
          <p:cNvGrpSpPr/>
          <p:nvPr/>
        </p:nvGrpSpPr>
        <p:grpSpPr bwMode="auto">
          <a:xfrm>
            <a:off x="534988" y="5802313"/>
            <a:ext cx="6777037" cy="484187"/>
            <a:chOff x="337" y="3655"/>
            <a:chExt cx="4269" cy="305"/>
          </a:xfrm>
        </p:grpSpPr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912" y="3672"/>
              <a:ext cx="3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kumimoji="1" lang="zh-CN" altLang="en-US" b="1"/>
                <a:t>称</a:t>
              </a:r>
              <a:r>
                <a:rPr kumimoji="1" lang="zh-CN" altLang="en-US" b="1" baseline="-25000"/>
                <a:t> </a:t>
              </a: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r>
                <a:rPr kumimoji="1" lang="en-US" altLang="zh-CN" b="1" baseline="-25000">
                  <a:solidFill>
                    <a:srgbClr val="FF3300"/>
                  </a:solidFill>
                </a:rPr>
                <a:t> </a:t>
              </a:r>
              <a:r>
                <a:rPr kumimoji="1" lang="zh-CN" altLang="en-US" b="1"/>
                <a:t>式为</a:t>
              </a:r>
              <a:r>
                <a:rPr kumimoji="1" lang="zh-CN" altLang="en-US" b="1" baseline="30000"/>
                <a:t> </a:t>
              </a:r>
              <a:r>
                <a:rPr kumimoji="1"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Fourier</a:t>
              </a:r>
              <a:r>
                <a:rPr kumimoji="1" lang="en-US" altLang="zh-CN" b="1" u="sng" baseline="3000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级数的三角形式</a:t>
              </a:r>
              <a:r>
                <a:rPr kumimoji="1" lang="zh-CN" altLang="en-US" b="1">
                  <a:solidFill>
                    <a:srgbClr val="000000"/>
                  </a:solidFill>
                </a:rPr>
                <a:t>。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37" y="3655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7200" y="3762375"/>
            <a:ext cx="24765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/>
              <a:t>(</a:t>
            </a:r>
            <a:r>
              <a:rPr lang="zh-CN" altLang="en-US" sz="2000" dirty="0" smtClean="0"/>
              <a:t>系数是利用</a:t>
            </a:r>
            <a:r>
              <a:rPr lang="zh-CN" altLang="en-US" sz="2000" b="1" dirty="0"/>
              <a:t>函数的正交</a:t>
            </a:r>
            <a:r>
              <a:rPr lang="zh-CN" altLang="en-US" sz="2000" b="1" dirty="0" smtClean="0"/>
              <a:t>性得到</a:t>
            </a:r>
            <a:r>
              <a:rPr lang="en-US" altLang="zh-CN" sz="2000" b="1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36597 L 1.94444E-6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2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2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3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3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3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6575" y="1096963"/>
            <a:ext cx="4492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2.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级数的指数形式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54138" y="4679950"/>
            <a:ext cx="36306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/>
              <a:t>代入</a:t>
            </a:r>
            <a:r>
              <a:rPr kumimoji="1" lang="zh-CN" altLang="en-US" b="1" baseline="-25000">
                <a:solidFill>
                  <a:srgbClr val="FF3300"/>
                </a:solidFill>
              </a:rPr>
              <a:t> </a:t>
            </a:r>
            <a:r>
              <a:rPr kumimoji="1" lang="en-US" altLang="zh-CN" b="1">
                <a:solidFill>
                  <a:srgbClr val="FF3300"/>
                </a:solidFill>
              </a:rPr>
              <a:t>(A)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式并整理得</a:t>
            </a:r>
            <a:endParaRPr kumimoji="1" lang="zh-CN" altLang="en-US" b="1"/>
          </a:p>
        </p:txBody>
      </p:sp>
      <p:grpSp>
        <p:nvGrpSpPr>
          <p:cNvPr id="21522" name="Group 18"/>
          <p:cNvGrpSpPr/>
          <p:nvPr/>
        </p:nvGrpSpPr>
        <p:grpSpPr bwMode="auto">
          <a:xfrm>
            <a:off x="1355725" y="2754313"/>
            <a:ext cx="7758113" cy="457200"/>
            <a:chOff x="854" y="1735"/>
            <a:chExt cx="4887" cy="28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54" y="1735"/>
              <a:ext cx="19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/>
                <a:t>根据 </a:t>
              </a:r>
              <a:r>
                <a:rPr kumimoji="1" lang="en-US" altLang="zh-CN" b="1"/>
                <a:t>Euler </a:t>
              </a:r>
              <a:r>
                <a:rPr kumimoji="1" lang="zh-CN" altLang="en-US" b="1"/>
                <a:t>公式  </a:t>
              </a:r>
              <a:endParaRPr kumimoji="1" lang="zh-CN" altLang="en-US" b="1"/>
            </a:p>
          </p:txBody>
        </p:sp>
        <p:graphicFrame>
          <p:nvGraphicFramePr>
            <p:cNvPr id="8233" name="Object 7"/>
            <p:cNvGraphicFramePr/>
            <p:nvPr/>
          </p:nvGraphicFramePr>
          <p:xfrm>
            <a:off x="2540" y="1736"/>
            <a:ext cx="23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4" name="公式" r:id="rId3" imgW="3695700" imgH="444500" progId="Equation.3">
                    <p:embed/>
                  </p:oleObj>
                </mc:Choice>
                <mc:Fallback>
                  <p:oleObj name="公式" r:id="rId3" imgW="3695700" imgH="444500" progId="Equation.3">
                    <p:embed/>
                    <p:pic>
                      <p:nvPicPr>
                        <p:cNvPr id="0" name="图片 3741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1736"/>
                          <a:ext cx="23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4" name="Object 8"/>
            <p:cNvGraphicFramePr/>
            <p:nvPr/>
          </p:nvGraphicFramePr>
          <p:xfrm>
            <a:off x="4885" y="1750"/>
            <a:ext cx="8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5" name="公式" r:id="rId5" imgW="1358265" imgH="406400" progId="Equation.3">
                    <p:embed/>
                  </p:oleObj>
                </mc:Choice>
                <mc:Fallback>
                  <p:oleObj name="公式" r:id="rId5" imgW="1358265" imgH="406400" progId="Equation.3">
                    <p:embed/>
                    <p:pic>
                      <p:nvPicPr>
                        <p:cNvPr id="0" name="图片 374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1750"/>
                          <a:ext cx="8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5" name="Group 41"/>
          <p:cNvGrpSpPr/>
          <p:nvPr/>
        </p:nvGrpSpPr>
        <p:grpSpPr bwMode="auto">
          <a:xfrm>
            <a:off x="1354138" y="3605213"/>
            <a:ext cx="7780338" cy="787400"/>
            <a:chOff x="853" y="2271"/>
            <a:chExt cx="4901" cy="496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53" y="2399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可得</a:t>
              </a:r>
              <a:endParaRPr kumimoji="1" lang="zh-CN" altLang="en-US" b="1"/>
            </a:p>
          </p:txBody>
        </p:sp>
        <p:graphicFrame>
          <p:nvGraphicFramePr>
            <p:cNvPr id="8230" name="Object 9"/>
            <p:cNvGraphicFramePr/>
            <p:nvPr/>
          </p:nvGraphicFramePr>
          <p:xfrm>
            <a:off x="1549" y="2283"/>
            <a:ext cx="194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6" name="公式" r:id="rId7" imgW="3289300" imgH="787400" progId="Equation.3">
                    <p:embed/>
                  </p:oleObj>
                </mc:Choice>
                <mc:Fallback>
                  <p:oleObj name="公式" r:id="rId7" imgW="3289300" imgH="787400" progId="Equation.3">
                    <p:embed/>
                    <p:pic>
                      <p:nvPicPr>
                        <p:cNvPr id="0" name="图片 374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2283"/>
                          <a:ext cx="1944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10"/>
            <p:cNvGraphicFramePr/>
            <p:nvPr/>
          </p:nvGraphicFramePr>
          <p:xfrm>
            <a:off x="3544" y="2271"/>
            <a:ext cx="221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7" name="公式" r:id="rId9" imgW="3695700" imgH="787400" progId="Equation.3">
                    <p:embed/>
                  </p:oleObj>
                </mc:Choice>
                <mc:Fallback>
                  <p:oleObj name="公式" r:id="rId9" imgW="3695700" imgH="787400" progId="Equation.3">
                    <p:embed/>
                    <p:pic>
                      <p:nvPicPr>
                        <p:cNvPr id="0" name="图片 3741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271"/>
                          <a:ext cx="221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5" name="Object 11"/>
          <p:cNvGraphicFramePr/>
          <p:nvPr/>
        </p:nvGraphicFramePr>
        <p:xfrm>
          <a:off x="2141538" y="5354638"/>
          <a:ext cx="5967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58" name="公式" r:id="rId11" imgW="5969000" imgH="812800" progId="Equation.3">
                  <p:embed/>
                </p:oleObj>
              </mc:Choice>
              <mc:Fallback>
                <p:oleObj name="公式" r:id="rId11" imgW="5969000" imgH="812800" progId="Equation.3">
                  <p:embed/>
                  <p:pic>
                    <p:nvPicPr>
                      <p:cNvPr id="0" name="图片 37415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354638"/>
                        <a:ext cx="5967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1" name="Group 17"/>
          <p:cNvGrpSpPr/>
          <p:nvPr/>
        </p:nvGrpSpPr>
        <p:grpSpPr bwMode="auto">
          <a:xfrm>
            <a:off x="533400" y="1663700"/>
            <a:ext cx="8356600" cy="773113"/>
            <a:chOff x="336" y="1048"/>
            <a:chExt cx="5264" cy="487"/>
          </a:xfrm>
        </p:grpSpPr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36" y="1134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推导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8226" name="Object 13"/>
            <p:cNvGraphicFramePr/>
            <p:nvPr/>
          </p:nvGraphicFramePr>
          <p:xfrm>
            <a:off x="1616" y="1048"/>
            <a:ext cx="3288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59" name="Equation" r:id="rId13" imgW="5219700" imgH="774700" progId="Equation.DSMT4">
                    <p:embed/>
                  </p:oleObj>
                </mc:Choice>
                <mc:Fallback>
                  <p:oleObj name="Equation" r:id="rId13" imgW="5219700" imgH="774700" progId="Equation.DSMT4">
                    <p:embed/>
                    <p:pic>
                      <p:nvPicPr>
                        <p:cNvPr id="0" name="图片 374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048"/>
                          <a:ext cx="3288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5036" y="113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853" y="1140"/>
              <a:ext cx="10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已知</a:t>
              </a:r>
              <a:endParaRPr kumimoji="1" lang="zh-CN" altLang="en-US" b="1"/>
            </a:p>
          </p:txBody>
        </p:sp>
      </p:grp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21546" name="Group 42"/>
          <p:cNvGrpSpPr/>
          <p:nvPr/>
        </p:nvGrpSpPr>
        <p:grpSpPr bwMode="auto">
          <a:xfrm>
            <a:off x="588963" y="2262188"/>
            <a:ext cx="671513" cy="369887"/>
            <a:chOff x="311" y="3873"/>
            <a:chExt cx="423" cy="233"/>
          </a:xfrm>
        </p:grpSpPr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8" name="Rectangle 44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P160 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822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 animBg="1"/>
      <p:bldP spid="2150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3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7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8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6575" y="1096963"/>
            <a:ext cx="421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zh-CN" b="1" dirty="0">
                <a:solidFill>
                  <a:srgbClr val="000099"/>
                </a:solidFill>
              </a:rPr>
              <a:t>2</a:t>
            </a:r>
            <a:r>
              <a:rPr kumimoji="1" lang="en-US" altLang="zh-CN" b="1" dirty="0">
                <a:solidFill>
                  <a:srgbClr val="000099"/>
                </a:solidFill>
              </a:rPr>
              <a:t>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级数的指数形式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22533" name="Object 5"/>
          <p:cNvGraphicFramePr/>
          <p:nvPr/>
        </p:nvGraphicFramePr>
        <p:xfrm>
          <a:off x="1600518" y="1658938"/>
          <a:ext cx="59674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70" name="公式" r:id="rId3" imgW="5969000" imgH="812800" progId="Equation.3">
                  <p:embed/>
                </p:oleObj>
              </mc:Choice>
              <mc:Fallback>
                <p:oleObj name="公式" r:id="rId3" imgW="5969000" imgH="812800" progId="Equation.3">
                  <p:embed/>
                  <p:pic>
                    <p:nvPicPr>
                      <p:cNvPr id="0" name="图片 3753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518" y="1658938"/>
                        <a:ext cx="59674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33400" y="1800225"/>
            <a:ext cx="14239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>
                <a:solidFill>
                  <a:srgbClr val="0000FF"/>
                </a:solidFill>
              </a:rPr>
              <a:t>推导</a:t>
            </a:r>
            <a:endParaRPr kumimoji="1" lang="zh-CN" altLang="en-US" b="1">
              <a:solidFill>
                <a:srgbClr val="000000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408863" y="2776538"/>
            <a:ext cx="1377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/>
              <a:t>则有</a:t>
            </a:r>
            <a:endParaRPr kumimoji="1" lang="zh-CN" altLang="en-US" b="1"/>
          </a:p>
        </p:txBody>
      </p:sp>
      <p:grpSp>
        <p:nvGrpSpPr>
          <p:cNvPr id="22548" name="Group 20"/>
          <p:cNvGrpSpPr/>
          <p:nvPr/>
        </p:nvGrpSpPr>
        <p:grpSpPr bwMode="auto">
          <a:xfrm>
            <a:off x="1412875" y="2673350"/>
            <a:ext cx="6164263" cy="717550"/>
            <a:chOff x="890" y="1684"/>
            <a:chExt cx="3883" cy="452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890" y="1761"/>
              <a:ext cx="7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令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9262" name="Object 10"/>
            <p:cNvGraphicFramePr/>
            <p:nvPr/>
          </p:nvGraphicFramePr>
          <p:xfrm>
            <a:off x="1422" y="1687"/>
            <a:ext cx="7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1" name="公式" r:id="rId5" imgW="1143000" imgH="711200" progId="Equation.3">
                    <p:embed/>
                  </p:oleObj>
                </mc:Choice>
                <mc:Fallback>
                  <p:oleObj name="公式" r:id="rId5" imgW="1143000" imgH="711200" progId="Equation.3">
                    <p:embed/>
                    <p:pic>
                      <p:nvPicPr>
                        <p:cNvPr id="0" name="图片 3753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1687"/>
                          <a:ext cx="720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11"/>
            <p:cNvGraphicFramePr/>
            <p:nvPr/>
          </p:nvGraphicFramePr>
          <p:xfrm>
            <a:off x="2292" y="1684"/>
            <a:ext cx="113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2" name="公式" r:id="rId7" imgW="1803400" imgH="711200" progId="Equation.3">
                    <p:embed/>
                  </p:oleObj>
                </mc:Choice>
                <mc:Fallback>
                  <p:oleObj name="公式" r:id="rId7" imgW="1803400" imgH="711200" progId="Equation.3">
                    <p:embed/>
                    <p:pic>
                      <p:nvPicPr>
                        <p:cNvPr id="0" name="图片 3753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684"/>
                          <a:ext cx="113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Object 12"/>
            <p:cNvGraphicFramePr/>
            <p:nvPr/>
          </p:nvGraphicFramePr>
          <p:xfrm>
            <a:off x="3597" y="1687"/>
            <a:ext cx="1176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3" name="公式" r:id="rId9" imgW="1866900" imgH="711200" progId="Equation.3">
                    <p:embed/>
                  </p:oleObj>
                </mc:Choice>
                <mc:Fallback>
                  <p:oleObj name="公式" r:id="rId9" imgW="1866900" imgH="711200" progId="Equation.3">
                    <p:embed/>
                    <p:pic>
                      <p:nvPicPr>
                        <p:cNvPr id="0" name="图片 3753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687"/>
                          <a:ext cx="1176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0" name="Group 22"/>
          <p:cNvGrpSpPr/>
          <p:nvPr/>
        </p:nvGrpSpPr>
        <p:grpSpPr bwMode="auto">
          <a:xfrm>
            <a:off x="1406525" y="4765675"/>
            <a:ext cx="6754813" cy="711200"/>
            <a:chOff x="886" y="3002"/>
            <a:chExt cx="4255" cy="448"/>
          </a:xfrm>
        </p:grpSpPr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886" y="3089"/>
              <a:ext cx="11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其中</a:t>
              </a:r>
              <a:r>
                <a:rPr kumimoji="1" lang="en-US" altLang="zh-CN" b="1">
                  <a:solidFill>
                    <a:srgbClr val="000000"/>
                  </a:solidFill>
                </a:rPr>
                <a:t>,</a:t>
              </a:r>
              <a:endParaRPr kumimoji="1" lang="en-US" altLang="zh-CN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9259" name="Object 14"/>
            <p:cNvGraphicFramePr/>
            <p:nvPr/>
          </p:nvGraphicFramePr>
          <p:xfrm>
            <a:off x="1767" y="3002"/>
            <a:ext cx="204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4" name="公式" r:id="rId11" imgW="3251200" imgH="711200" progId="Equation.3">
                    <p:embed/>
                  </p:oleObj>
                </mc:Choice>
                <mc:Fallback>
                  <p:oleObj name="公式" r:id="rId11" imgW="3251200" imgH="711200" progId="Equation.3">
                    <p:embed/>
                    <p:pic>
                      <p:nvPicPr>
                        <p:cNvPr id="0" name="图片 3753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3002"/>
                          <a:ext cx="204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15"/>
            <p:cNvGraphicFramePr>
              <a:graphicFrameLocks noChangeAspect="1"/>
            </p:cNvGraphicFramePr>
            <p:nvPr/>
          </p:nvGraphicFramePr>
          <p:xfrm>
            <a:off x="3969" y="3153"/>
            <a:ext cx="117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5" name="公式" r:id="rId13" imgW="2197100" imgH="342900" progId="Equation.3">
                    <p:embed/>
                  </p:oleObj>
                </mc:Choice>
                <mc:Fallback>
                  <p:oleObj name="公式" r:id="rId13" imgW="2197100" imgH="342900" progId="Equation.3">
                    <p:embed/>
                    <p:pic>
                      <p:nvPicPr>
                        <p:cNvPr id="0" name="图片 375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3"/>
                          <a:ext cx="117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75" name="Group 47"/>
          <p:cNvGrpSpPr/>
          <p:nvPr/>
        </p:nvGrpSpPr>
        <p:grpSpPr bwMode="auto">
          <a:xfrm>
            <a:off x="2228850" y="3614738"/>
            <a:ext cx="6742113" cy="876300"/>
            <a:chOff x="1404" y="2277"/>
            <a:chExt cx="4247" cy="552"/>
          </a:xfrm>
        </p:grpSpPr>
        <p:grpSp>
          <p:nvGrpSpPr>
            <p:cNvPr id="9254" name="Group 46"/>
            <p:cNvGrpSpPr/>
            <p:nvPr/>
          </p:nvGrpSpPr>
          <p:grpSpPr bwMode="auto">
            <a:xfrm>
              <a:off x="1404" y="2277"/>
              <a:ext cx="1692" cy="552"/>
              <a:chOff x="1404" y="2277"/>
              <a:chExt cx="1692" cy="552"/>
            </a:xfrm>
          </p:grpSpPr>
          <p:sp>
            <p:nvSpPr>
              <p:cNvPr id="22530" name="Rectangle 2"/>
              <p:cNvSpPr>
                <a:spLocks noChangeArrowheads="1"/>
              </p:cNvSpPr>
              <p:nvPr/>
            </p:nvSpPr>
            <p:spPr bwMode="auto">
              <a:xfrm>
                <a:off x="1404" y="2298"/>
                <a:ext cx="1692" cy="5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9257" name="Object 13"/>
              <p:cNvGraphicFramePr/>
              <p:nvPr/>
            </p:nvGraphicFramePr>
            <p:xfrm>
              <a:off x="1430" y="2277"/>
              <a:ext cx="1632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376" name="公式" r:id="rId15" imgW="2590800" imgH="876300" progId="Equation.3">
                      <p:embed/>
                    </p:oleObj>
                  </mc:Choice>
                  <mc:Fallback>
                    <p:oleObj name="公式" r:id="rId15" imgW="2590800" imgH="876300" progId="Equation.3">
                      <p:embed/>
                      <p:pic>
                        <p:nvPicPr>
                          <p:cNvPr id="0" name="图片 3753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0" y="2277"/>
                            <a:ext cx="1632" cy="5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5078" y="2395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(B)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</p:grpSp>
      <p:grpSp>
        <p:nvGrpSpPr>
          <p:cNvPr id="22551" name="Group 23"/>
          <p:cNvGrpSpPr/>
          <p:nvPr/>
        </p:nvGrpSpPr>
        <p:grpSpPr bwMode="auto">
          <a:xfrm>
            <a:off x="534988" y="5802313"/>
            <a:ext cx="6434137" cy="484187"/>
            <a:chOff x="337" y="3655"/>
            <a:chExt cx="4053" cy="305"/>
          </a:xfrm>
        </p:grpSpPr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906" y="3672"/>
              <a:ext cx="3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/>
                <a:t>称</a:t>
              </a:r>
              <a:r>
                <a:rPr kumimoji="1" lang="zh-CN" altLang="en-US" b="1" baseline="-25000"/>
                <a:t> </a:t>
              </a:r>
              <a:r>
                <a:rPr kumimoji="1" lang="en-US" altLang="zh-CN" b="1">
                  <a:solidFill>
                    <a:srgbClr val="FF3300"/>
                  </a:solidFill>
                </a:rPr>
                <a:t>(B)</a:t>
              </a:r>
              <a:r>
                <a:rPr kumimoji="1" lang="en-US" altLang="zh-CN" b="1" baseline="-25000">
                  <a:solidFill>
                    <a:srgbClr val="FF3300"/>
                  </a:solidFill>
                </a:rPr>
                <a:t> </a:t>
              </a:r>
              <a:r>
                <a:rPr kumimoji="1" lang="zh-CN" altLang="en-US" b="1"/>
                <a:t>式为</a:t>
              </a:r>
              <a:r>
                <a:rPr kumimoji="1" lang="zh-CN" altLang="en-US" b="1" baseline="30000"/>
                <a:t> </a:t>
              </a:r>
              <a:r>
                <a:rPr kumimoji="1" lang="en-US" altLang="zh-CN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Fourier</a:t>
              </a:r>
              <a:r>
                <a:rPr kumimoji="1" lang="en-US" altLang="zh-CN" b="1" u="sng" baseline="3000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级数的指数形式</a:t>
              </a:r>
              <a:r>
                <a:rPr kumimoji="1" lang="zh-CN" altLang="en-US" b="1">
                  <a:solidFill>
                    <a:srgbClr val="000000"/>
                  </a:solidFill>
                </a:rPr>
                <a:t>。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37" y="3655"/>
              <a:ext cx="9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46" name="Group 83"/>
          <p:cNvGrpSpPr/>
          <p:nvPr/>
        </p:nvGrpSpPr>
        <p:grpSpPr bwMode="auto">
          <a:xfrm>
            <a:off x="1443038" y="6273800"/>
            <a:ext cx="5824537" cy="508000"/>
            <a:chOff x="877" y="3608"/>
            <a:chExt cx="3669" cy="320"/>
          </a:xfrm>
        </p:grpSpPr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877" y="3608"/>
              <a:ext cx="276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 dirty="0"/>
                <a:t>称系数    为离散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频谱</a:t>
              </a:r>
              <a:r>
                <a:rPr kumimoji="1" lang="zh-CN" altLang="en-US" b="1" dirty="0"/>
                <a:t>，记为</a:t>
              </a:r>
              <a:endParaRPr kumimoji="1" lang="zh-CN" altLang="en-US" b="1" dirty="0"/>
            </a:p>
          </p:txBody>
        </p:sp>
        <p:graphicFrame>
          <p:nvGraphicFramePr>
            <p:cNvPr id="9250" name="Object 73"/>
            <p:cNvGraphicFramePr/>
            <p:nvPr/>
          </p:nvGraphicFramePr>
          <p:xfrm>
            <a:off x="1698" y="3631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7" name="公式" r:id="rId17" imgW="279400" imgH="381000" progId="Equation.3">
                    <p:embed/>
                  </p:oleObj>
                </mc:Choice>
                <mc:Fallback>
                  <p:oleObj name="公式" r:id="rId17" imgW="279400" imgH="381000" progId="Equation.3">
                    <p:embed/>
                    <p:pic>
                      <p:nvPicPr>
                        <p:cNvPr id="0" name="图片 3753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3631"/>
                          <a:ext cx="17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74"/>
            <p:cNvGraphicFramePr/>
            <p:nvPr/>
          </p:nvGraphicFramePr>
          <p:xfrm>
            <a:off x="3498" y="3688"/>
            <a:ext cx="10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78" name="Equation" r:id="rId19" imgW="1663700" imgH="381000" progId="Equation.DSMT4">
                    <p:embed/>
                  </p:oleObj>
                </mc:Choice>
                <mc:Fallback>
                  <p:oleObj name="Equation" r:id="rId19" imgW="1663700" imgH="381000" progId="Equation.DSMT4">
                    <p:embed/>
                    <p:pic>
                      <p:nvPicPr>
                        <p:cNvPr id="0" name="图片 3753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3688"/>
                          <a:ext cx="10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05 0.53958 L 0.00243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2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2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3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3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1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6575" y="1096963"/>
            <a:ext cx="421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zh-CN" b="1" dirty="0">
                <a:solidFill>
                  <a:srgbClr val="000099"/>
                </a:solidFill>
              </a:rPr>
              <a:t>2</a:t>
            </a:r>
            <a:r>
              <a:rPr kumimoji="1" lang="en-US" altLang="zh-CN" b="1" dirty="0">
                <a:solidFill>
                  <a:srgbClr val="000099"/>
                </a:solidFill>
              </a:rPr>
              <a:t>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级数的指数形式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41375" y="1687513"/>
            <a:ext cx="141605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8000"/>
                </a:solidFill>
              </a:rPr>
              <a:t>几点说明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1700" y="2314575"/>
            <a:ext cx="77216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(1) </a:t>
            </a:r>
            <a:r>
              <a:rPr lang="zh-CN" altLang="en-US" b="1"/>
              <a:t>对于给定的函数，其</a:t>
            </a:r>
            <a:r>
              <a:rPr lang="en-US" altLang="zh-CN" b="1"/>
              <a:t>Fourier </a:t>
            </a:r>
            <a:r>
              <a:rPr lang="zh-CN" altLang="en-US" b="1"/>
              <a:t>级数展开式是唯一的。</a:t>
            </a:r>
            <a:endParaRPr lang="zh-CN" altLang="en-US"/>
          </a:p>
        </p:txBody>
      </p:sp>
      <p:grpSp>
        <p:nvGrpSpPr>
          <p:cNvPr id="10" name="组 9"/>
          <p:cNvGrpSpPr/>
          <p:nvPr/>
        </p:nvGrpSpPr>
        <p:grpSpPr bwMode="auto">
          <a:xfrm>
            <a:off x="914400" y="3032125"/>
            <a:ext cx="8229600" cy="1008063"/>
            <a:chOff x="914400" y="3032036"/>
            <a:chExt cx="8229600" cy="1008797"/>
          </a:xfrm>
        </p:grpSpPr>
        <p:sp>
          <p:nvSpPr>
            <p:cNvPr id="10274" name="矩形 3"/>
            <p:cNvSpPr>
              <a:spLocks noChangeArrowheads="1"/>
            </p:cNvSpPr>
            <p:nvPr/>
          </p:nvSpPr>
          <p:spPr bwMode="auto">
            <a:xfrm>
              <a:off x="914400" y="3032036"/>
              <a:ext cx="8229600" cy="4607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 dirty="0"/>
                <a:t>(2) </a:t>
              </a:r>
              <a:r>
                <a:rPr lang="zh-CN" altLang="en-US" b="1" dirty="0"/>
                <a:t>在计算展开系数     时，可在任意一个</a:t>
              </a:r>
              <a:r>
                <a:rPr lang="zh-CN" altLang="en-US" b="1" u="sng" dirty="0">
                  <a:solidFill>
                    <a:srgbClr val="800000"/>
                  </a:solidFill>
                </a:rPr>
                <a:t>长度为</a:t>
              </a:r>
              <a:r>
                <a:rPr kumimoji="1" lang="en-US" altLang="zh-CN" b="1" i="1" u="sng" dirty="0">
                  <a:solidFill>
                    <a:srgbClr val="800000"/>
                  </a:solidFill>
                </a:rPr>
                <a:t>T</a:t>
              </a:r>
              <a:r>
                <a:rPr lang="en-US" altLang="zh-CN" dirty="0"/>
                <a:t> </a:t>
              </a:r>
              <a:r>
                <a:rPr lang="zh-CN" altLang="en-US" b="1" dirty="0"/>
                <a:t>的区间上</a:t>
              </a:r>
              <a:endParaRPr lang="en-US" altLang="zh-CN" dirty="0"/>
            </a:p>
          </p:txBody>
        </p:sp>
        <p:sp>
          <p:nvSpPr>
            <p:cNvPr id="10275" name="矩形 4"/>
            <p:cNvSpPr>
              <a:spLocks noChangeArrowheads="1"/>
            </p:cNvSpPr>
            <p:nvPr/>
          </p:nvSpPr>
          <p:spPr bwMode="auto">
            <a:xfrm>
              <a:off x="1432461" y="3579168"/>
              <a:ext cx="26468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计算其中的积分。</a:t>
              </a:r>
              <a:endParaRPr lang="zh-CN" altLang="en-US"/>
            </a:p>
          </p:txBody>
        </p:sp>
        <p:graphicFrame>
          <p:nvGraphicFramePr>
            <p:cNvPr id="10276" name="Object 73"/>
            <p:cNvGraphicFramePr/>
            <p:nvPr/>
          </p:nvGraphicFramePr>
          <p:xfrm>
            <a:off x="3629025" y="3084523"/>
            <a:ext cx="280987" cy="381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82" name="Equation" r:id="rId3" imgW="279400" imgH="381000" progId="Equation.DSMT4">
                    <p:embed/>
                  </p:oleObj>
                </mc:Choice>
                <mc:Fallback>
                  <p:oleObj name="Equation" r:id="rId3" imgW="279400" imgH="381000" progId="Equation.DSMT4">
                    <p:embed/>
                    <p:pic>
                      <p:nvPicPr>
                        <p:cNvPr id="0" name="图片 3758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025" y="3084523"/>
                          <a:ext cx="280987" cy="38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 10"/>
          <p:cNvGrpSpPr/>
          <p:nvPr/>
        </p:nvGrpSpPr>
        <p:grpSpPr bwMode="auto">
          <a:xfrm>
            <a:off x="927100" y="4251325"/>
            <a:ext cx="8128000" cy="957263"/>
            <a:chOff x="927100" y="4251236"/>
            <a:chExt cx="8128000" cy="957997"/>
          </a:xfrm>
        </p:grpSpPr>
        <p:sp>
          <p:nvSpPr>
            <p:cNvPr id="10272" name="矩形 5"/>
            <p:cNvSpPr>
              <a:spLocks noChangeArrowheads="1"/>
            </p:cNvSpPr>
            <p:nvPr/>
          </p:nvSpPr>
          <p:spPr bwMode="auto">
            <a:xfrm>
              <a:off x="927100" y="4251236"/>
              <a:ext cx="8128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(3) </a:t>
              </a:r>
              <a:r>
                <a:rPr lang="zh-CN" altLang="en-US" b="1"/>
                <a:t>采用周期延拓技术，可以将结论应用到仅仅定义在某个</a:t>
              </a:r>
              <a:endParaRPr lang="zh-CN" altLang="en-US" b="1"/>
            </a:p>
          </p:txBody>
        </p:sp>
        <p:sp>
          <p:nvSpPr>
            <p:cNvPr id="10273" name="矩形 6"/>
            <p:cNvSpPr>
              <a:spLocks noChangeArrowheads="1"/>
            </p:cNvSpPr>
            <p:nvPr/>
          </p:nvSpPr>
          <p:spPr bwMode="auto">
            <a:xfrm>
              <a:off x="1380172" y="4747568"/>
              <a:ext cx="2954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有限区间上的函数。</a:t>
              </a:r>
              <a:endParaRPr lang="zh-CN" altLang="en-US"/>
            </a:p>
          </p:txBody>
        </p:sp>
      </p:grpSp>
      <p:grpSp>
        <p:nvGrpSpPr>
          <p:cNvPr id="12" name="组 11"/>
          <p:cNvGrpSpPr/>
          <p:nvPr/>
        </p:nvGrpSpPr>
        <p:grpSpPr bwMode="auto">
          <a:xfrm>
            <a:off x="1371600" y="5299075"/>
            <a:ext cx="7683500" cy="950913"/>
            <a:chOff x="1371600" y="5299502"/>
            <a:chExt cx="7683500" cy="951131"/>
          </a:xfrm>
        </p:grpSpPr>
        <p:sp>
          <p:nvSpPr>
            <p:cNvPr id="10270" name="矩形 7"/>
            <p:cNvSpPr>
              <a:spLocks noChangeArrowheads="1"/>
            </p:cNvSpPr>
            <p:nvPr/>
          </p:nvSpPr>
          <p:spPr bwMode="auto">
            <a:xfrm>
              <a:off x="1371600" y="5299502"/>
              <a:ext cx="7683500" cy="4604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/>
                <a:t>换句话说，对于定义在有限区间上的函数，同样可以展</a:t>
              </a:r>
              <a:endParaRPr lang="zh-CN" altLang="en-US"/>
            </a:p>
          </p:txBody>
        </p:sp>
        <p:sp>
          <p:nvSpPr>
            <p:cNvPr id="10271" name="矩形 8"/>
            <p:cNvSpPr>
              <a:spLocks noChangeArrowheads="1"/>
            </p:cNvSpPr>
            <p:nvPr/>
          </p:nvSpPr>
          <p:spPr bwMode="auto">
            <a:xfrm>
              <a:off x="1417478" y="5788968"/>
              <a:ext cx="27065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TW" altLang="en-US" b="1"/>
                <a:t>开为</a:t>
              </a:r>
              <a:r>
                <a:rPr lang="en-US" altLang="zh-TW"/>
                <a:t>Fourier </a:t>
              </a:r>
              <a:r>
                <a:rPr lang="zh-TW" altLang="en-US" b="1"/>
                <a:t>级数。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3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3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4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8462" name="Group 30"/>
          <p:cNvGrpSpPr/>
          <p:nvPr/>
        </p:nvGrpSpPr>
        <p:grpSpPr bwMode="auto">
          <a:xfrm>
            <a:off x="1876425" y="3946525"/>
            <a:ext cx="3484563" cy="801688"/>
            <a:chOff x="1182" y="2206"/>
            <a:chExt cx="2195" cy="505"/>
          </a:xfrm>
        </p:grpSpPr>
        <p:graphicFrame>
          <p:nvGraphicFramePr>
            <p:cNvPr id="11311" name="Object 6"/>
            <p:cNvGraphicFramePr/>
            <p:nvPr/>
          </p:nvGraphicFramePr>
          <p:xfrm>
            <a:off x="1182" y="2206"/>
            <a:ext cx="97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2" name="公式" r:id="rId3" imgW="1549400" imgH="800100" progId="Equation.3">
                    <p:embed/>
                  </p:oleObj>
                </mc:Choice>
                <mc:Fallback>
                  <p:oleObj name="公式" r:id="rId3" imgW="1549400" imgH="800100" progId="Equation.3">
                    <p:embed/>
                    <p:pic>
                      <p:nvPicPr>
                        <p:cNvPr id="0" name="图片 3774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2206"/>
                          <a:ext cx="975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7"/>
            <p:cNvGraphicFramePr/>
            <p:nvPr/>
          </p:nvGraphicFramePr>
          <p:xfrm>
            <a:off x="2322" y="2208"/>
            <a:ext cx="105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3" name="公式" r:id="rId5" imgW="1676400" imgH="800100" progId="Equation.3">
                    <p:embed/>
                  </p:oleObj>
                </mc:Choice>
                <mc:Fallback>
                  <p:oleObj name="公式" r:id="rId5" imgW="1676400" imgH="800100" progId="Equation.3">
                    <p:embed/>
                    <p:pic>
                      <p:nvPicPr>
                        <p:cNvPr id="0" name="图片 377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208"/>
                          <a:ext cx="1055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61" name="Group 29"/>
          <p:cNvGrpSpPr/>
          <p:nvPr/>
        </p:nvGrpSpPr>
        <p:grpSpPr bwMode="auto">
          <a:xfrm>
            <a:off x="1377950" y="3048000"/>
            <a:ext cx="4071938" cy="712788"/>
            <a:chOff x="868" y="1640"/>
            <a:chExt cx="2565" cy="449"/>
          </a:xfrm>
        </p:grpSpPr>
        <p:graphicFrame>
          <p:nvGraphicFramePr>
            <p:cNvPr id="11308" name="Object 4"/>
            <p:cNvGraphicFramePr/>
            <p:nvPr/>
          </p:nvGraphicFramePr>
          <p:xfrm>
            <a:off x="1377" y="1640"/>
            <a:ext cx="751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4" name="公式" r:id="rId7" imgW="1193800" imgH="711200" progId="Equation.3">
                    <p:embed/>
                  </p:oleObj>
                </mc:Choice>
                <mc:Fallback>
                  <p:oleObj name="公式" r:id="rId7" imgW="1193800" imgH="711200" progId="Equation.3">
                    <p:embed/>
                    <p:pic>
                      <p:nvPicPr>
                        <p:cNvPr id="0" name="图片 377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640"/>
                          <a:ext cx="751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9" name="Object 5"/>
            <p:cNvGraphicFramePr/>
            <p:nvPr/>
          </p:nvGraphicFramePr>
          <p:xfrm>
            <a:off x="2241" y="1706"/>
            <a:ext cx="11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5" name="公式" r:id="rId9" imgW="1892300" imgH="469900" progId="Equation.3">
                    <p:embed/>
                  </p:oleObj>
                </mc:Choice>
                <mc:Fallback>
                  <p:oleObj name="公式" r:id="rId9" imgW="1892300" imgH="469900" progId="Equation.3">
                    <p:embed/>
                    <p:pic>
                      <p:nvPicPr>
                        <p:cNvPr id="0" name="图片 377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" y="1706"/>
                          <a:ext cx="11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868" y="1705"/>
              <a:ext cx="6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令</a:t>
              </a:r>
              <a:endParaRPr kumimoji="1" lang="zh-CN" altLang="en-US" b="1"/>
            </a:p>
          </p:txBody>
        </p:sp>
      </p:grp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333500" y="4992688"/>
            <a:ext cx="2647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b="1" dirty="0"/>
              <a:t>则</a:t>
            </a:r>
            <a:r>
              <a:rPr kumimoji="1" lang="zh-CN" altLang="en-US" b="1" baseline="-25000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(A)</a:t>
            </a:r>
            <a:r>
              <a:rPr kumimoji="1" lang="en-US" altLang="zh-CN" b="1" baseline="-25000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/>
              <a:t>式变为</a:t>
            </a:r>
            <a:endParaRPr kumimoji="1" lang="zh-CN" altLang="en-US" b="1" dirty="0"/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6138863" y="2693988"/>
            <a:ext cx="2012950" cy="2081212"/>
            <a:chOff x="3867" y="1697"/>
            <a:chExt cx="1268" cy="1311"/>
          </a:xfrm>
        </p:grpSpPr>
        <p:sp>
          <p:nvSpPr>
            <p:cNvPr id="11298" name="Line 12"/>
            <p:cNvSpPr>
              <a:spLocks noChangeAspect="1" noChangeShapeType="1"/>
            </p:cNvSpPr>
            <p:nvPr/>
          </p:nvSpPr>
          <p:spPr bwMode="auto">
            <a:xfrm>
              <a:off x="3875" y="2796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13"/>
            <p:cNvSpPr>
              <a:spLocks noChangeAspect="1" noChangeShapeType="1"/>
            </p:cNvSpPr>
            <p:nvPr/>
          </p:nvSpPr>
          <p:spPr bwMode="auto">
            <a:xfrm flipV="1">
              <a:off x="4069" y="1697"/>
              <a:ext cx="0" cy="1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1"/>
            <p:cNvSpPr>
              <a:spLocks noChangeAspect="1" noChangeShapeType="1"/>
            </p:cNvSpPr>
            <p:nvPr/>
          </p:nvSpPr>
          <p:spPr bwMode="auto">
            <a:xfrm flipH="1">
              <a:off x="4835" y="1825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4"/>
            <p:cNvSpPr>
              <a:spLocks noChangeAspect="1" noChangeShapeType="1"/>
            </p:cNvSpPr>
            <p:nvPr/>
          </p:nvSpPr>
          <p:spPr bwMode="auto">
            <a:xfrm flipV="1">
              <a:off x="4069" y="1833"/>
              <a:ext cx="759" cy="95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弧 15"/>
            <p:cNvSpPr>
              <a:spLocks noChangeAspect="1"/>
            </p:cNvSpPr>
            <p:nvPr/>
          </p:nvSpPr>
          <p:spPr bwMode="auto">
            <a:xfrm>
              <a:off x="4002" y="2686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Text Box 16"/>
            <p:cNvSpPr txBox="1">
              <a:spLocks noChangeAspect="1" noChangeArrowheads="1"/>
            </p:cNvSpPr>
            <p:nvPr/>
          </p:nvSpPr>
          <p:spPr bwMode="auto">
            <a:xfrm>
              <a:off x="3867" y="2755"/>
              <a:ext cx="476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1304" name="Object 18"/>
            <p:cNvGraphicFramePr/>
            <p:nvPr/>
          </p:nvGraphicFramePr>
          <p:xfrm>
            <a:off x="4260" y="2113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6" name="公式" r:id="rId11" imgW="368300" imgH="419100" progId="Equation.3">
                    <p:embed/>
                  </p:oleObj>
                </mc:Choice>
                <mc:Fallback>
                  <p:oleObj name="公式" r:id="rId11" imgW="368300" imgH="419100" progId="Equation.3">
                    <p:embed/>
                    <p:pic>
                      <p:nvPicPr>
                        <p:cNvPr id="0" name="图片 3774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113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19"/>
            <p:cNvGraphicFramePr/>
            <p:nvPr/>
          </p:nvGraphicFramePr>
          <p:xfrm>
            <a:off x="4478" y="2594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7" name="公式" r:id="rId13" imgW="317500" imgH="419100" progId="Equation.3">
                    <p:embed/>
                  </p:oleObj>
                </mc:Choice>
                <mc:Fallback>
                  <p:oleObj name="公式" r:id="rId13" imgW="317500" imgH="419100" progId="Equation.3">
                    <p:embed/>
                    <p:pic>
                      <p:nvPicPr>
                        <p:cNvPr id="0" name="图片 377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594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6" name="Object 20"/>
            <p:cNvGraphicFramePr/>
            <p:nvPr/>
          </p:nvGraphicFramePr>
          <p:xfrm>
            <a:off x="4869" y="21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8" name="公式" r:id="rId15" imgW="495300" imgH="419100" progId="Equation.3">
                    <p:embed/>
                  </p:oleObj>
                </mc:Choice>
                <mc:Fallback>
                  <p:oleObj name="公式" r:id="rId15" imgW="495300" imgH="419100" progId="Equation.3">
                    <p:embed/>
                    <p:pic>
                      <p:nvPicPr>
                        <p:cNvPr id="0" name="图片 377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1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21"/>
            <p:cNvGraphicFramePr/>
            <p:nvPr/>
          </p:nvGraphicFramePr>
          <p:xfrm>
            <a:off x="4197" y="258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89" name="公式" r:id="rId17" imgW="292100" imgH="381000" progId="Equation.3">
                    <p:embed/>
                  </p:oleObj>
                </mc:Choice>
                <mc:Fallback>
                  <p:oleObj name="公式" r:id="rId17" imgW="292100" imgH="381000" progId="Equation.3">
                    <p:embed/>
                    <p:pic>
                      <p:nvPicPr>
                        <p:cNvPr id="0" name="图片 3774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58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60" name="Group 28"/>
          <p:cNvGrpSpPr/>
          <p:nvPr/>
        </p:nvGrpSpPr>
        <p:grpSpPr bwMode="auto">
          <a:xfrm>
            <a:off x="1460500" y="1981200"/>
            <a:ext cx="7556500" cy="773113"/>
            <a:chOff x="912" y="1048"/>
            <a:chExt cx="4760" cy="487"/>
          </a:xfrm>
        </p:grpSpPr>
        <p:graphicFrame>
          <p:nvGraphicFramePr>
            <p:cNvPr id="11296" name="Object 17"/>
            <p:cNvGraphicFramePr/>
            <p:nvPr/>
          </p:nvGraphicFramePr>
          <p:xfrm>
            <a:off x="912" y="1048"/>
            <a:ext cx="3288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90" name="公式" r:id="rId19" imgW="5219700" imgH="774700" progId="Equation.3">
                    <p:embed/>
                  </p:oleObj>
                </mc:Choice>
                <mc:Fallback>
                  <p:oleObj name="公式" r:id="rId19" imgW="5219700" imgH="774700" progId="Equation.3">
                    <p:embed/>
                    <p:pic>
                      <p:nvPicPr>
                        <p:cNvPr id="0" name="图片 3774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48"/>
                          <a:ext cx="3288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5042" y="1141"/>
              <a:ext cx="6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3300"/>
                  </a:solidFill>
                </a:rPr>
                <a:t>(A)</a:t>
              </a:r>
              <a:endParaRPr kumimoji="1" lang="en-US" altLang="zh-CN" b="1">
                <a:solidFill>
                  <a:srgbClr val="FF3300"/>
                </a:solidFill>
              </a:endParaRPr>
            </a:p>
          </p:txBody>
        </p:sp>
      </p:grp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18490" name="Object 58"/>
          <p:cNvGraphicFramePr/>
          <p:nvPr/>
        </p:nvGraphicFramePr>
        <p:xfrm>
          <a:off x="1912938" y="5618163"/>
          <a:ext cx="4164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91" name="Equation" r:id="rId21" imgW="4165600" imgH="812800" progId="Equation.DSMT4">
                  <p:embed/>
                </p:oleObj>
              </mc:Choice>
              <mc:Fallback>
                <p:oleObj name="Equation" r:id="rId21" imgW="4165600" imgH="812800" progId="Equation.DSMT4">
                  <p:embed/>
                  <p:pic>
                    <p:nvPicPr>
                      <p:cNvPr id="0" name="图片 37749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5618163"/>
                        <a:ext cx="41640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546100" y="2774950"/>
            <a:ext cx="1338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rgbClr val="0000FF"/>
                </a:solidFill>
              </a:rPr>
              <a:t>改写</a:t>
            </a:r>
            <a:endParaRPr kumimoji="1"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9113" y="1585913"/>
            <a:ext cx="42449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/>
              <a:t>针对</a:t>
            </a:r>
            <a:r>
              <a:rPr lang="en-US" altLang="zh-CN"/>
              <a:t>Fourier </a:t>
            </a:r>
            <a:r>
              <a:rPr lang="zh-CN" altLang="en-US" b="1"/>
              <a:t>级数的三角形式：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nimBg="1"/>
      <p:bldP spid="18442" grpId="0" bldLvl="0" animBg="1"/>
      <p:bldP spid="52" grpId="0" bldLvl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47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5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5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5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15" name="Group 35"/>
          <p:cNvGrpSpPr/>
          <p:nvPr/>
        </p:nvGrpSpPr>
        <p:grpSpPr bwMode="auto">
          <a:xfrm>
            <a:off x="1381125" y="3048000"/>
            <a:ext cx="7524750" cy="457200"/>
            <a:chOff x="870" y="1920"/>
            <a:chExt cx="4740" cy="288"/>
          </a:xfrm>
        </p:grpSpPr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870" y="1920"/>
              <a:ext cx="47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这些简谐波的</a:t>
              </a:r>
              <a:r>
                <a:rPr kumimoji="1" lang="en-US" altLang="zh-CN" b="1">
                  <a:latin typeface="宋体" panose="02010600030101010101" charset="-122"/>
                </a:rPr>
                <a:t>(</a:t>
              </a:r>
              <a:r>
                <a:rPr kumimoji="1" lang="zh-CN" altLang="en-US" b="1">
                  <a:latin typeface="宋体" panose="02010600030101010101" charset="-122"/>
                </a:rPr>
                <a:t>角</a:t>
              </a:r>
              <a:r>
                <a:rPr kumimoji="1" lang="en-US" altLang="zh-CN" b="1">
                  <a:latin typeface="宋体" panose="02010600030101010101" charset="-122"/>
                </a:rPr>
                <a:t>)</a:t>
              </a:r>
              <a:r>
                <a:rPr kumimoji="1" lang="zh-CN" altLang="en-US" b="1"/>
                <a:t>频率分别为一个基频      的倍数。</a:t>
              </a:r>
              <a:endParaRPr kumimoji="1" lang="zh-CN" altLang="en-US" b="1"/>
            </a:p>
          </p:txBody>
        </p:sp>
        <p:graphicFrame>
          <p:nvGraphicFramePr>
            <p:cNvPr id="12338" name="Object 3"/>
            <p:cNvGraphicFramePr>
              <a:graphicFrameLocks noChangeAspect="1"/>
            </p:cNvGraphicFramePr>
            <p:nvPr/>
          </p:nvGraphicFramePr>
          <p:xfrm>
            <a:off x="4264" y="193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78" name="公式" r:id="rId3" imgW="342900" imgH="381000" progId="Equation.3">
                    <p:embed/>
                  </p:oleObj>
                </mc:Choice>
                <mc:Fallback>
                  <p:oleObj name="公式" r:id="rId3" imgW="342900" imgH="381000" progId="Equation.3">
                    <p:embed/>
                    <p:pic>
                      <p:nvPicPr>
                        <p:cNvPr id="0" name="图片 378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936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7" name="Group 37"/>
          <p:cNvGrpSpPr/>
          <p:nvPr/>
        </p:nvGrpSpPr>
        <p:grpSpPr bwMode="auto">
          <a:xfrm>
            <a:off x="1371600" y="4373563"/>
            <a:ext cx="7772400" cy="457200"/>
            <a:chOff x="864" y="2755"/>
            <a:chExt cx="4896" cy="288"/>
          </a:xfrm>
        </p:grpSpPr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864" y="2755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频率成份，其频率是以基频      为间隔离散取值的。</a:t>
              </a:r>
              <a:r>
                <a:rPr kumimoji="1" lang="zh-CN" altLang="en-US" b="1"/>
                <a:t>”</a:t>
              </a:r>
              <a:endParaRPr kumimoji="1" lang="zh-CN" altLang="en-US" b="1"/>
            </a:p>
          </p:txBody>
        </p:sp>
        <p:graphicFrame>
          <p:nvGraphicFramePr>
            <p:cNvPr id="12336" name="Object 17"/>
            <p:cNvGraphicFramePr>
              <a:graphicFrameLocks noChangeAspect="1"/>
            </p:cNvGraphicFramePr>
            <p:nvPr/>
          </p:nvGraphicFramePr>
          <p:xfrm>
            <a:off x="3274" y="2769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79" name="公式" r:id="rId5" imgW="342900" imgH="381000" progId="Equation.3">
                    <p:embed/>
                  </p:oleObj>
                </mc:Choice>
                <mc:Fallback>
                  <p:oleObj name="公式" r:id="rId5" imgW="342900" imgH="381000" progId="Equation.3">
                    <p:embed/>
                    <p:pic>
                      <p:nvPicPr>
                        <p:cNvPr id="0" name="图片 378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2769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362075" y="5114925"/>
            <a:ext cx="642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7"/>
              </a:buBlip>
              <a:defRPr/>
            </a:pPr>
            <a:r>
              <a:rPr kumimoji="1" lang="zh-CN" altLang="en-US" b="1">
                <a:solidFill>
                  <a:srgbClr val="006600"/>
                </a:solidFill>
                <a:ea typeface="楷体_GB2312" charset="0"/>
                <a:cs typeface="楷体_GB2312" charset="0"/>
              </a:rPr>
              <a:t> </a:t>
            </a:r>
            <a:r>
              <a:rPr kumimoji="1" lang="zh-CN" altLang="en-US" b="1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这是周期信号的一个非常重要的特点</a:t>
            </a:r>
            <a:r>
              <a:rPr kumimoji="1" lang="zh-CN" altLang="en-US" b="1">
                <a:ea typeface="楷体_GB2312" charset="0"/>
                <a:cs typeface="楷体_GB2312" charset="0"/>
              </a:rPr>
              <a:t>。</a:t>
            </a:r>
            <a:endParaRPr kumimoji="1" lang="zh-CN" altLang="en-US" b="1">
              <a:ea typeface="楷体_GB2312" charset="0"/>
              <a:cs typeface="楷体_GB2312" charset="0"/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84200" y="1087438"/>
            <a:ext cx="4587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. </a:t>
            </a:r>
            <a:r>
              <a:rPr kumimoji="1" lang="en-US" altLang="zh-CN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aphicFrame>
        <p:nvGraphicFramePr>
          <p:cNvPr id="20510" name="Object 30"/>
          <p:cNvGraphicFramePr/>
          <p:nvPr/>
        </p:nvGraphicFramePr>
        <p:xfrm>
          <a:off x="1960563" y="1598613"/>
          <a:ext cx="4164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80" name="公式" r:id="rId8" imgW="4165600" imgH="812800" progId="Equation.3">
                  <p:embed/>
                </p:oleObj>
              </mc:Choice>
              <mc:Fallback>
                <p:oleObj name="公式" r:id="rId8" imgW="4165600" imgH="812800" progId="Equation.3">
                  <p:embed/>
                  <p:pic>
                    <p:nvPicPr>
                      <p:cNvPr id="0" name="图片 37837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598613"/>
                        <a:ext cx="41640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6" name="Group 36"/>
          <p:cNvGrpSpPr/>
          <p:nvPr/>
        </p:nvGrpSpPr>
        <p:grpSpPr bwMode="auto">
          <a:xfrm>
            <a:off x="487680" y="3814763"/>
            <a:ext cx="8610600" cy="463550"/>
            <a:chOff x="336" y="2403"/>
            <a:chExt cx="5424" cy="292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867" y="2407"/>
              <a:ext cx="48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认为</a:t>
              </a:r>
              <a:r>
                <a:rPr kumimoji="1" lang="zh-CN" altLang="en-US" b="1" baseline="-25000"/>
                <a:t> </a:t>
              </a:r>
              <a:r>
                <a:rPr kumimoji="1" lang="zh-CN" altLang="en-US" b="1"/>
                <a:t>“</a:t>
              </a:r>
              <a:r>
                <a:rPr kumimoji="1" lang="zh-CN" altLang="en-US" b="1" baseline="-25000"/>
                <a:t>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一个周期为</a:t>
              </a:r>
              <a:r>
                <a:rPr kumimoji="1" lang="zh-CN" altLang="en-US" b="1" baseline="-250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b="1" i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T</a:t>
              </a:r>
              <a:r>
                <a:rPr kumimoji="1" lang="en-US" altLang="zh-CN" b="1" i="1" baseline="-250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的周期信号          并不包含所有的</a:t>
              </a:r>
              <a:endParaRPr kumimoji="1" lang="zh-CN" altLang="en-US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2333" name="Object 15"/>
            <p:cNvGraphicFramePr>
              <a:graphicFrameLocks noChangeAspect="1"/>
            </p:cNvGraphicFramePr>
            <p:nvPr/>
          </p:nvGraphicFramePr>
          <p:xfrm>
            <a:off x="3653" y="2427"/>
            <a:ext cx="44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1" name="公式" r:id="rId10" imgW="698500" imgH="368300" progId="Equation.3">
                    <p:embed/>
                  </p:oleObj>
                </mc:Choice>
                <mc:Fallback>
                  <p:oleObj name="公式" r:id="rId10" imgW="698500" imgH="368300" progId="Equation.3">
                    <p:embed/>
                    <p:pic>
                      <p:nvPicPr>
                        <p:cNvPr id="0" name="图片 378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2427"/>
                          <a:ext cx="44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336" y="2403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意义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0514" name="Group 34"/>
          <p:cNvGrpSpPr/>
          <p:nvPr/>
        </p:nvGrpSpPr>
        <p:grpSpPr bwMode="auto">
          <a:xfrm>
            <a:off x="531813" y="2465388"/>
            <a:ext cx="8447087" cy="461962"/>
            <a:chOff x="335" y="1553"/>
            <a:chExt cx="5321" cy="291"/>
          </a:xfrm>
        </p:grpSpPr>
        <p:sp>
          <p:nvSpPr>
            <p:cNvPr id="20482" name="Rectangle 2"/>
            <p:cNvSpPr>
              <a:spLocks noChangeArrowheads="1"/>
            </p:cNvSpPr>
            <p:nvPr/>
          </p:nvSpPr>
          <p:spPr bwMode="auto">
            <a:xfrm>
              <a:off x="867" y="1556"/>
              <a:ext cx="47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buSzPct val="90000"/>
                <a:defRPr/>
              </a:pPr>
              <a:r>
                <a:rPr kumimoji="1" lang="zh-CN" altLang="en-US" b="1"/>
                <a:t>周期信号可以分解为一系列</a:t>
              </a:r>
              <a:r>
                <a:rPr kumimoji="1" lang="zh-CN" altLang="en-US" b="1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固定频率</a:t>
              </a:r>
              <a:r>
                <a:rPr kumimoji="1" lang="zh-CN" altLang="en-US" b="1"/>
                <a:t>的简谐波之和，</a:t>
              </a:r>
              <a:endParaRPr kumimoji="1" lang="zh-CN" altLang="en-US" b="1"/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335" y="1553"/>
              <a:ext cx="9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表明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1231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27"/>
          <p:cNvGrpSpPr/>
          <p:nvPr/>
        </p:nvGrpSpPr>
        <p:grpSpPr bwMode="auto">
          <a:xfrm>
            <a:off x="6532563" y="293688"/>
            <a:ext cx="2012950" cy="2081212"/>
            <a:chOff x="3867" y="1697"/>
            <a:chExt cx="1268" cy="1311"/>
          </a:xfrm>
        </p:grpSpPr>
        <p:sp>
          <p:nvSpPr>
            <p:cNvPr id="12320" name="Line 12"/>
            <p:cNvSpPr>
              <a:spLocks noChangeAspect="1" noChangeShapeType="1"/>
            </p:cNvSpPr>
            <p:nvPr/>
          </p:nvSpPr>
          <p:spPr bwMode="auto">
            <a:xfrm>
              <a:off x="3875" y="2796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13"/>
            <p:cNvSpPr>
              <a:spLocks noChangeAspect="1" noChangeShapeType="1"/>
            </p:cNvSpPr>
            <p:nvPr/>
          </p:nvSpPr>
          <p:spPr bwMode="auto">
            <a:xfrm flipV="1">
              <a:off x="4069" y="1697"/>
              <a:ext cx="0" cy="1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11"/>
            <p:cNvSpPr>
              <a:spLocks noChangeAspect="1" noChangeShapeType="1"/>
            </p:cNvSpPr>
            <p:nvPr/>
          </p:nvSpPr>
          <p:spPr bwMode="auto">
            <a:xfrm flipH="1">
              <a:off x="4835" y="1825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14"/>
            <p:cNvSpPr>
              <a:spLocks noChangeAspect="1" noChangeShapeType="1"/>
            </p:cNvSpPr>
            <p:nvPr/>
          </p:nvSpPr>
          <p:spPr bwMode="auto">
            <a:xfrm flipV="1">
              <a:off x="4069" y="1833"/>
              <a:ext cx="759" cy="95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弧 15"/>
            <p:cNvSpPr>
              <a:spLocks noChangeAspect="1"/>
            </p:cNvSpPr>
            <p:nvPr/>
          </p:nvSpPr>
          <p:spPr bwMode="auto">
            <a:xfrm>
              <a:off x="4002" y="2686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Text Box 16"/>
            <p:cNvSpPr txBox="1">
              <a:spLocks noChangeAspect="1" noChangeArrowheads="1"/>
            </p:cNvSpPr>
            <p:nvPr/>
          </p:nvSpPr>
          <p:spPr bwMode="auto">
            <a:xfrm>
              <a:off x="3867" y="2755"/>
              <a:ext cx="476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2326" name="Object 18"/>
            <p:cNvGraphicFramePr/>
            <p:nvPr/>
          </p:nvGraphicFramePr>
          <p:xfrm>
            <a:off x="4260" y="2113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2" name="公式" r:id="rId12" imgW="368300" imgH="419100" progId="Equation.3">
                    <p:embed/>
                  </p:oleObj>
                </mc:Choice>
                <mc:Fallback>
                  <p:oleObj name="公式" r:id="rId12" imgW="368300" imgH="419100" progId="Equation.3">
                    <p:embed/>
                    <p:pic>
                      <p:nvPicPr>
                        <p:cNvPr id="0" name="图片 3783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113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19"/>
            <p:cNvGraphicFramePr/>
            <p:nvPr/>
          </p:nvGraphicFramePr>
          <p:xfrm>
            <a:off x="4478" y="2594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3" name="公式" r:id="rId14" imgW="317500" imgH="419100" progId="Equation.3">
                    <p:embed/>
                  </p:oleObj>
                </mc:Choice>
                <mc:Fallback>
                  <p:oleObj name="公式" r:id="rId14" imgW="317500" imgH="419100" progId="Equation.3">
                    <p:embed/>
                    <p:pic>
                      <p:nvPicPr>
                        <p:cNvPr id="0" name="图片 3783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594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20"/>
            <p:cNvGraphicFramePr/>
            <p:nvPr/>
          </p:nvGraphicFramePr>
          <p:xfrm>
            <a:off x="4869" y="21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4" name="公式" r:id="rId16" imgW="495300" imgH="419100" progId="Equation.3">
                    <p:embed/>
                  </p:oleObj>
                </mc:Choice>
                <mc:Fallback>
                  <p:oleObj name="公式" r:id="rId16" imgW="495300" imgH="419100" progId="Equation.3">
                    <p:embed/>
                    <p:pic>
                      <p:nvPicPr>
                        <p:cNvPr id="0" name="图片 3783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1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21"/>
            <p:cNvGraphicFramePr/>
            <p:nvPr/>
          </p:nvGraphicFramePr>
          <p:xfrm>
            <a:off x="4197" y="258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85" name="Equation" r:id="rId18" imgW="292100" imgH="381000" progId="Equation.DSMT4">
                    <p:embed/>
                  </p:oleObj>
                </mc:Choice>
                <mc:Fallback>
                  <p:oleObj name="Equation" r:id="rId18" imgW="292100" imgH="381000" progId="Equation.DSMT4">
                    <p:embed/>
                    <p:pic>
                      <p:nvPicPr>
                        <p:cNvPr id="0" name="图片 3783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58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53426 L 0.000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4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4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5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5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87" name="Group 39"/>
          <p:cNvGrpSpPr/>
          <p:nvPr/>
        </p:nvGrpSpPr>
        <p:grpSpPr bwMode="auto">
          <a:xfrm>
            <a:off x="876300" y="3810000"/>
            <a:ext cx="7583488" cy="482600"/>
            <a:chOff x="552" y="2400"/>
            <a:chExt cx="4777" cy="304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552" y="2400"/>
              <a:ext cx="7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相位</a:t>
              </a:r>
              <a:endParaRPr kumimoji="1" lang="zh-CN" altLang="en-US" b="1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3360" name="Object 8"/>
            <p:cNvGraphicFramePr>
              <a:graphicFrameLocks noChangeAspect="1"/>
            </p:cNvGraphicFramePr>
            <p:nvPr/>
          </p:nvGraphicFramePr>
          <p:xfrm>
            <a:off x="1035" y="2461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4" name="公式" r:id="rId3" imgW="292100" imgH="381000" progId="Equation.3">
                    <p:embed/>
                  </p:oleObj>
                </mc:Choice>
                <mc:Fallback>
                  <p:oleObj name="公式" r:id="rId3" imgW="292100" imgH="381000" progId="Equation.3">
                    <p:embed/>
                    <p:pic>
                      <p:nvPicPr>
                        <p:cNvPr id="0" name="图片 379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2461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365" y="2416"/>
              <a:ext cx="39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反映了在信号          </a:t>
              </a:r>
              <a:r>
                <a:rPr kumimoji="1" lang="zh-CN" altLang="en-US" b="1">
                  <a:solidFill>
                    <a:srgbClr val="000000"/>
                  </a:solidFill>
                </a:rPr>
                <a:t>中</a:t>
              </a:r>
              <a:r>
                <a:rPr kumimoji="1" lang="zh-CN" altLang="en-US" b="1"/>
                <a:t>频率为        的简谐波</a:t>
              </a:r>
              <a:endParaRPr kumimoji="1" lang="zh-CN" altLang="en-US" b="1"/>
            </a:p>
          </p:txBody>
        </p:sp>
        <p:graphicFrame>
          <p:nvGraphicFramePr>
            <p:cNvPr id="13362" name="Object 10"/>
            <p:cNvGraphicFramePr>
              <a:graphicFrameLocks noChangeAspect="1"/>
            </p:cNvGraphicFramePr>
            <p:nvPr/>
          </p:nvGraphicFramePr>
          <p:xfrm>
            <a:off x="2610" y="2423"/>
            <a:ext cx="44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5" name="公式" r:id="rId5" imgW="698500" imgH="368300" progId="Equation.3">
                    <p:embed/>
                  </p:oleObj>
                </mc:Choice>
                <mc:Fallback>
                  <p:oleObj name="公式" r:id="rId5" imgW="698500" imgH="368300" progId="Equation.3">
                    <p:embed/>
                    <p:pic>
                      <p:nvPicPr>
                        <p:cNvPr id="0" name="图片 379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423"/>
                          <a:ext cx="44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12"/>
            <p:cNvGraphicFramePr>
              <a:graphicFrameLocks noChangeAspect="1"/>
            </p:cNvGraphicFramePr>
            <p:nvPr/>
          </p:nvGraphicFramePr>
          <p:xfrm>
            <a:off x="3883" y="2435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6" name="公式" r:id="rId7" imgW="520700" imgH="381000" progId="Equation.3">
                    <p:embed/>
                  </p:oleObj>
                </mc:Choice>
                <mc:Fallback>
                  <p:oleObj name="公式" r:id="rId7" imgW="520700" imgH="381000" progId="Equation.3">
                    <p:embed/>
                    <p:pic>
                      <p:nvPicPr>
                        <p:cNvPr id="0" name="图片 379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2435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889000" y="5172075"/>
            <a:ext cx="7510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Tx/>
              <a:buBlip>
                <a:blip r:embed="rId9"/>
              </a:buBlip>
              <a:defRPr/>
            </a:pPr>
            <a:r>
              <a:rPr kumimoji="1" lang="zh-CN" altLang="en-US" b="1" dirty="0"/>
              <a:t> 这两个指标完全定量地刻画了信号的</a:t>
            </a:r>
            <a:r>
              <a:rPr kumimoji="1" lang="zh-CN" altLang="en-US" b="1" u="sng" dirty="0">
                <a:solidFill>
                  <a:srgbClr val="800000"/>
                </a:solidFill>
              </a:rPr>
              <a:t>频率特性</a:t>
            </a:r>
            <a:r>
              <a:rPr kumimoji="1" lang="zh-CN" altLang="en-US" b="1" dirty="0"/>
              <a:t>。</a:t>
            </a:r>
            <a:endParaRPr kumimoji="1" lang="zh-CN" altLang="en-US" b="1" dirty="0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584200" y="1087438"/>
            <a:ext cx="4098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99"/>
                </a:solidFill>
              </a:rPr>
              <a:t>3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. </a:t>
            </a:r>
            <a:r>
              <a:rPr kumimoji="1" lang="en-US" altLang="zh-CN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78886" name="Group 38"/>
          <p:cNvGrpSpPr/>
          <p:nvPr/>
        </p:nvGrpSpPr>
        <p:grpSpPr bwMode="auto">
          <a:xfrm>
            <a:off x="881063" y="2422527"/>
            <a:ext cx="7454900" cy="830262"/>
            <a:chOff x="555" y="1526"/>
            <a:chExt cx="4696" cy="523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365" y="1526"/>
              <a:ext cx="3886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反映了频率为        的简谐波在信号          中</a:t>
              </a:r>
              <a:endParaRPr kumimoji="1" lang="zh-CN" altLang="en-US" b="1"/>
            </a:p>
          </p:txBody>
        </p:sp>
        <p:graphicFrame>
          <p:nvGraphicFramePr>
            <p:cNvPr id="13355" name="Object 5"/>
            <p:cNvGraphicFramePr>
              <a:graphicFrameLocks noChangeAspect="1"/>
            </p:cNvGraphicFramePr>
            <p:nvPr/>
          </p:nvGraphicFramePr>
          <p:xfrm>
            <a:off x="2623" y="1671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7" name="公式" r:id="rId10" imgW="520700" imgH="381000" progId="Equation.3">
                    <p:embed/>
                  </p:oleObj>
                </mc:Choice>
                <mc:Fallback>
                  <p:oleObj name="公式" r:id="rId10" imgW="520700" imgH="381000" progId="Equation.3">
                    <p:embed/>
                    <p:pic>
                      <p:nvPicPr>
                        <p:cNvPr id="0" name="图片 379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671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7"/>
            <p:cNvGraphicFramePr>
              <a:graphicFrameLocks noChangeAspect="1"/>
            </p:cNvGraphicFramePr>
            <p:nvPr/>
          </p:nvGraphicFramePr>
          <p:xfrm>
            <a:off x="4332" y="1670"/>
            <a:ext cx="4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8" name="公式" r:id="rId12" imgW="698500" imgH="368300" progId="Equation.3">
                    <p:embed/>
                  </p:oleObj>
                </mc:Choice>
                <mc:Fallback>
                  <p:oleObj name="公式" r:id="rId12" imgW="698500" imgH="368300" progId="Equation.3">
                    <p:embed/>
                    <p:pic>
                      <p:nvPicPr>
                        <p:cNvPr id="0" name="图片 379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670"/>
                          <a:ext cx="44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555" y="1627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振幅</a:t>
              </a:r>
              <a:endParaRPr kumimoji="1" lang="zh-CN" altLang="en-US" b="1"/>
            </a:p>
          </p:txBody>
        </p:sp>
        <p:graphicFrame>
          <p:nvGraphicFramePr>
            <p:cNvPr id="13358" name="Object 29"/>
            <p:cNvGraphicFramePr>
              <a:graphicFrameLocks noChangeAspect="1"/>
            </p:cNvGraphicFramePr>
            <p:nvPr/>
          </p:nvGraphicFramePr>
          <p:xfrm>
            <a:off x="1019" y="1680"/>
            <a:ext cx="2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9" name="公式" r:id="rId14" imgW="381000" imgH="419100" progId="Equation.3">
                    <p:embed/>
                  </p:oleObj>
                </mc:Choice>
                <mc:Fallback>
                  <p:oleObj name="公式" r:id="rId14" imgW="381000" imgH="419100" progId="Equation.3">
                    <p:embed/>
                    <p:pic>
                      <p:nvPicPr>
                        <p:cNvPr id="0" name="图片 379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680"/>
                          <a:ext cx="2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2162175" y="3124200"/>
            <a:ext cx="2763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所占有的份额；</a:t>
            </a:r>
            <a:endParaRPr kumimoji="1" lang="zh-CN" altLang="en-US" b="1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162175" y="4352925"/>
            <a:ext cx="365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沿时间轴移动的大小。</a:t>
            </a:r>
            <a:endParaRPr kumimoji="1" lang="zh-CN" altLang="en-US" b="1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13341" name="Object 37"/>
          <p:cNvGraphicFramePr/>
          <p:nvPr/>
        </p:nvGraphicFramePr>
        <p:xfrm>
          <a:off x="1951038" y="1570038"/>
          <a:ext cx="4164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0" name="公式" r:id="rId16" imgW="4165600" imgH="812800" progId="Equation.3">
                  <p:embed/>
                </p:oleObj>
              </mc:Choice>
              <mc:Fallback>
                <p:oleObj name="公式" r:id="rId16" imgW="4165600" imgH="812800" progId="Equation.3">
                  <p:embed/>
                  <p:pic>
                    <p:nvPicPr>
                      <p:cNvPr id="0" name="图片 37959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1570038"/>
                        <a:ext cx="41640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42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3" name="Group 27"/>
          <p:cNvGrpSpPr/>
          <p:nvPr/>
        </p:nvGrpSpPr>
        <p:grpSpPr bwMode="auto">
          <a:xfrm>
            <a:off x="6557963" y="280988"/>
            <a:ext cx="2012950" cy="2081212"/>
            <a:chOff x="3867" y="1697"/>
            <a:chExt cx="1268" cy="1311"/>
          </a:xfrm>
        </p:grpSpPr>
        <p:sp>
          <p:nvSpPr>
            <p:cNvPr id="13344" name="Line 12"/>
            <p:cNvSpPr>
              <a:spLocks noChangeAspect="1" noChangeShapeType="1"/>
            </p:cNvSpPr>
            <p:nvPr/>
          </p:nvSpPr>
          <p:spPr bwMode="auto">
            <a:xfrm>
              <a:off x="3875" y="2796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13"/>
            <p:cNvSpPr>
              <a:spLocks noChangeAspect="1" noChangeShapeType="1"/>
            </p:cNvSpPr>
            <p:nvPr/>
          </p:nvSpPr>
          <p:spPr bwMode="auto">
            <a:xfrm flipV="1">
              <a:off x="4069" y="1697"/>
              <a:ext cx="0" cy="1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11"/>
            <p:cNvSpPr>
              <a:spLocks noChangeAspect="1" noChangeShapeType="1"/>
            </p:cNvSpPr>
            <p:nvPr/>
          </p:nvSpPr>
          <p:spPr bwMode="auto">
            <a:xfrm flipH="1">
              <a:off x="4835" y="1825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4"/>
            <p:cNvSpPr>
              <a:spLocks noChangeAspect="1" noChangeShapeType="1"/>
            </p:cNvSpPr>
            <p:nvPr/>
          </p:nvSpPr>
          <p:spPr bwMode="auto">
            <a:xfrm flipV="1">
              <a:off x="4069" y="1833"/>
              <a:ext cx="759" cy="95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弧 15"/>
            <p:cNvSpPr>
              <a:spLocks noChangeAspect="1"/>
            </p:cNvSpPr>
            <p:nvPr/>
          </p:nvSpPr>
          <p:spPr bwMode="auto">
            <a:xfrm>
              <a:off x="4002" y="2686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 Box 16"/>
            <p:cNvSpPr txBox="1">
              <a:spLocks noChangeAspect="1" noChangeArrowheads="1"/>
            </p:cNvSpPr>
            <p:nvPr/>
          </p:nvSpPr>
          <p:spPr bwMode="auto">
            <a:xfrm>
              <a:off x="3867" y="2755"/>
              <a:ext cx="476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3350" name="Object 18"/>
            <p:cNvGraphicFramePr/>
            <p:nvPr/>
          </p:nvGraphicFramePr>
          <p:xfrm>
            <a:off x="4260" y="2113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1" name="公式" r:id="rId18" imgW="368300" imgH="419100" progId="Equation.3">
                    <p:embed/>
                  </p:oleObj>
                </mc:Choice>
                <mc:Fallback>
                  <p:oleObj name="公式" r:id="rId18" imgW="368300" imgH="419100" progId="Equation.3">
                    <p:embed/>
                    <p:pic>
                      <p:nvPicPr>
                        <p:cNvPr id="0" name="图片 379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113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9"/>
            <p:cNvGraphicFramePr/>
            <p:nvPr/>
          </p:nvGraphicFramePr>
          <p:xfrm>
            <a:off x="4478" y="2594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2" name="公式" r:id="rId20" imgW="317500" imgH="419100" progId="Equation.3">
                    <p:embed/>
                  </p:oleObj>
                </mc:Choice>
                <mc:Fallback>
                  <p:oleObj name="公式" r:id="rId20" imgW="317500" imgH="419100" progId="Equation.3">
                    <p:embed/>
                    <p:pic>
                      <p:nvPicPr>
                        <p:cNvPr id="0" name="图片 379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594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20"/>
            <p:cNvGraphicFramePr/>
            <p:nvPr/>
          </p:nvGraphicFramePr>
          <p:xfrm>
            <a:off x="4869" y="21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3" name="公式" r:id="rId22" imgW="495300" imgH="419100" progId="Equation.3">
                    <p:embed/>
                  </p:oleObj>
                </mc:Choice>
                <mc:Fallback>
                  <p:oleObj name="公式" r:id="rId22" imgW="495300" imgH="419100" progId="Equation.3">
                    <p:embed/>
                    <p:pic>
                      <p:nvPicPr>
                        <p:cNvPr id="0" name="图片 3796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1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21"/>
            <p:cNvGraphicFramePr/>
            <p:nvPr/>
          </p:nvGraphicFramePr>
          <p:xfrm>
            <a:off x="4197" y="258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4" name="Equation" r:id="rId24" imgW="292100" imgH="381000" progId="Equation.DSMT4">
                    <p:embed/>
                  </p:oleObj>
                </mc:Choice>
                <mc:Fallback>
                  <p:oleObj name="Equation" r:id="rId24" imgW="292100" imgH="381000" progId="Equation.DSMT4">
                    <p:embed/>
                    <p:pic>
                      <p:nvPicPr>
                        <p:cNvPr id="0" name="图片 3796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58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9" grpId="0" bldLvl="0" animBg="1"/>
      <p:bldP spid="78881" grpId="0" bldLvl="0" animBg="1"/>
      <p:bldP spid="7888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84" name="Group 176"/>
          <p:cNvGrpSpPr/>
          <p:nvPr/>
        </p:nvGrpSpPr>
        <p:grpSpPr bwMode="auto">
          <a:xfrm>
            <a:off x="6408738" y="2930525"/>
            <a:ext cx="2027237" cy="1698625"/>
            <a:chOff x="4037" y="1846"/>
            <a:chExt cx="1277" cy="1070"/>
          </a:xfrm>
        </p:grpSpPr>
        <p:sp>
          <p:nvSpPr>
            <p:cNvPr id="555173" name="Oval 165"/>
            <p:cNvSpPr>
              <a:spLocks noChangeAspect="1" noChangeArrowheads="1"/>
            </p:cNvSpPr>
            <p:nvPr/>
          </p:nvSpPr>
          <p:spPr bwMode="auto">
            <a:xfrm>
              <a:off x="4320" y="2076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86" name="Group 175"/>
            <p:cNvGrpSpPr/>
            <p:nvPr/>
          </p:nvGrpSpPr>
          <p:grpSpPr bwMode="auto">
            <a:xfrm>
              <a:off x="4037" y="1846"/>
              <a:ext cx="1277" cy="1070"/>
              <a:chOff x="4037" y="1846"/>
              <a:chExt cx="1277" cy="1070"/>
            </a:xfrm>
          </p:grpSpPr>
          <p:graphicFrame>
            <p:nvGraphicFramePr>
              <p:cNvPr id="37987" name="Object 60"/>
              <p:cNvGraphicFramePr>
                <a:graphicFrameLocks noChangeAspect="1"/>
              </p:cNvGraphicFramePr>
              <p:nvPr/>
            </p:nvGraphicFramePr>
            <p:xfrm>
              <a:off x="4958" y="1905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3" name="公式" r:id="rId1" imgW="469900" imgH="342900" progId="Equation.3">
                      <p:embed/>
                    </p:oleObj>
                  </mc:Choice>
                  <mc:Fallback>
                    <p:oleObj name="公式" r:id="rId1" imgW="469900" imgH="342900" progId="Equation.3">
                      <p:embed/>
                      <p:pic>
                        <p:nvPicPr>
                          <p:cNvPr id="0" name="图片 5019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1905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70" name="Line 62"/>
              <p:cNvSpPr>
                <a:spLocks noChangeShapeType="1"/>
              </p:cNvSpPr>
              <p:nvPr/>
            </p:nvSpPr>
            <p:spPr bwMode="auto">
              <a:xfrm rot="10800000">
                <a:off x="4037" y="2399"/>
                <a:ext cx="127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1" name="Line 63"/>
              <p:cNvSpPr>
                <a:spLocks noChangeAspect="1" noChangeShapeType="1"/>
              </p:cNvSpPr>
              <p:nvPr/>
            </p:nvSpPr>
            <p:spPr bwMode="auto">
              <a:xfrm rot="5400000">
                <a:off x="4105" y="2381"/>
                <a:ext cx="10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7890" name="Picture 12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6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1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4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12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12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12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2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2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2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2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2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3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13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2" name="Picture 13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3" name="Picture 13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4" name="Picture 13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5" name="Picture 13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37984" name="Object 47"/>
          <p:cNvGraphicFramePr/>
          <p:nvPr/>
        </p:nvGraphicFramePr>
        <p:xfrm>
          <a:off x="4404360" y="3479800"/>
          <a:ext cx="134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4" name="公式" r:id="rId5" imgW="1346200" imgH="787400" progId="Equation.3">
                  <p:embed/>
                </p:oleObj>
              </mc:Choice>
              <mc:Fallback>
                <p:oleObj name="公式" r:id="rId5" imgW="1346200" imgH="787400" progId="Equation.3">
                  <p:embed/>
                  <p:pic>
                    <p:nvPicPr>
                      <p:cNvPr id="0" name="图片 50193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360" y="3479800"/>
                        <a:ext cx="1346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5123" name="Group 115"/>
          <p:cNvGrpSpPr/>
          <p:nvPr/>
        </p:nvGrpSpPr>
        <p:grpSpPr bwMode="auto">
          <a:xfrm>
            <a:off x="6838950" y="3295650"/>
            <a:ext cx="1027113" cy="1147763"/>
            <a:chOff x="4308" y="2202"/>
            <a:chExt cx="647" cy="723"/>
          </a:xfrm>
        </p:grpSpPr>
        <p:grpSp>
          <p:nvGrpSpPr>
            <p:cNvPr id="37977" name="Group 105"/>
            <p:cNvGrpSpPr/>
            <p:nvPr/>
          </p:nvGrpSpPr>
          <p:grpSpPr bwMode="auto">
            <a:xfrm>
              <a:off x="4320" y="2202"/>
              <a:ext cx="635" cy="635"/>
              <a:chOff x="4320" y="2202"/>
              <a:chExt cx="635" cy="635"/>
            </a:xfrm>
          </p:grpSpPr>
          <p:sp>
            <p:nvSpPr>
              <p:cNvPr id="555067" name="Oval 59"/>
              <p:cNvSpPr>
                <a:spLocks noChangeAspect="1" noChangeArrowheads="1"/>
              </p:cNvSpPr>
              <p:nvPr/>
            </p:nvSpPr>
            <p:spPr bwMode="auto">
              <a:xfrm>
                <a:off x="4320" y="2202"/>
                <a:ext cx="635" cy="635"/>
              </a:xfrm>
              <a:prstGeom prst="ellipse">
                <a:avLst/>
              </a:prstGeom>
              <a:noFill/>
              <a:ln w="15875">
                <a:solidFill>
                  <a:srgbClr val="008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2" name="Line 64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14" y="2688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978" name="Object 61"/>
            <p:cNvGraphicFramePr>
              <a:graphicFrameLocks noChangeAspect="1"/>
            </p:cNvGraphicFramePr>
            <p:nvPr/>
          </p:nvGraphicFramePr>
          <p:xfrm>
            <a:off x="4308" y="27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5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501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7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82" name="Group 174"/>
          <p:cNvGrpSpPr/>
          <p:nvPr/>
        </p:nvGrpSpPr>
        <p:grpSpPr bwMode="auto">
          <a:xfrm>
            <a:off x="930910" y="2707005"/>
            <a:ext cx="2997200" cy="1851025"/>
            <a:chOff x="3710" y="486"/>
            <a:chExt cx="1888" cy="1166"/>
          </a:xfrm>
        </p:grpSpPr>
        <p:grpSp>
          <p:nvGrpSpPr>
            <p:cNvPr id="37964" name="Group 75"/>
            <p:cNvGrpSpPr/>
            <p:nvPr/>
          </p:nvGrpSpPr>
          <p:grpSpPr bwMode="auto">
            <a:xfrm>
              <a:off x="3710" y="522"/>
              <a:ext cx="1856" cy="694"/>
              <a:chOff x="3140" y="2706"/>
              <a:chExt cx="1947" cy="974"/>
            </a:xfrm>
          </p:grpSpPr>
          <p:sp>
            <p:nvSpPr>
              <p:cNvPr id="555084" name="Rectangle 76"/>
              <p:cNvSpPr>
                <a:spLocks noChangeArrowheads="1"/>
              </p:cNvSpPr>
              <p:nvPr/>
            </p:nvSpPr>
            <p:spPr bwMode="auto">
              <a:xfrm>
                <a:off x="3140" y="2706"/>
                <a:ext cx="974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5" name="Rectangle 77"/>
              <p:cNvSpPr>
                <a:spLocks noChangeArrowheads="1"/>
              </p:cNvSpPr>
              <p:nvPr/>
            </p:nvSpPr>
            <p:spPr bwMode="auto">
              <a:xfrm rot="10800000">
                <a:off x="4114" y="2707"/>
                <a:ext cx="975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7965" name="Group 99"/>
            <p:cNvGrpSpPr/>
            <p:nvPr/>
          </p:nvGrpSpPr>
          <p:grpSpPr bwMode="auto">
            <a:xfrm>
              <a:off x="3739" y="486"/>
              <a:ext cx="1859" cy="1166"/>
              <a:chOff x="3739" y="486"/>
              <a:chExt cx="1859" cy="1166"/>
            </a:xfrm>
          </p:grpSpPr>
          <p:graphicFrame>
            <p:nvGraphicFramePr>
              <p:cNvPr id="37966" name="Object 78"/>
              <p:cNvGraphicFramePr>
                <a:graphicFrameLocks noChangeAspect="1"/>
              </p:cNvGraphicFramePr>
              <p:nvPr/>
            </p:nvGraphicFramePr>
            <p:xfrm>
              <a:off x="5305" y="491"/>
              <a:ext cx="22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9" name="公式" r:id="rId9" imgW="393700" imgH="342900" progId="Equation.3">
                      <p:embed/>
                    </p:oleObj>
                  </mc:Choice>
                  <mc:Fallback>
                    <p:oleObj name="公式" r:id="rId9" imgW="393700" imgH="342900" progId="Equation.3">
                      <p:embed/>
                      <p:pic>
                        <p:nvPicPr>
                          <p:cNvPr id="0" name="图片 501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5" y="491"/>
                            <a:ext cx="22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88" name="Line 80"/>
              <p:cNvSpPr>
                <a:spLocks noChangeShapeType="1"/>
              </p:cNvSpPr>
              <p:nvPr/>
            </p:nvSpPr>
            <p:spPr bwMode="auto">
              <a:xfrm rot="10800000">
                <a:off x="3739" y="1219"/>
                <a:ext cx="18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9" name="Line 81"/>
              <p:cNvSpPr>
                <a:spLocks noChangeShapeType="1"/>
              </p:cNvSpPr>
              <p:nvPr/>
            </p:nvSpPr>
            <p:spPr bwMode="auto">
              <a:xfrm rot="16200000" flipH="1">
                <a:off x="4059" y="1069"/>
                <a:ext cx="116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5122" name="Group 114"/>
          <p:cNvGrpSpPr/>
          <p:nvPr/>
        </p:nvGrpSpPr>
        <p:grpSpPr bwMode="auto">
          <a:xfrm>
            <a:off x="1100773" y="3870643"/>
            <a:ext cx="2649537" cy="296862"/>
            <a:chOff x="3817" y="1219"/>
            <a:chExt cx="1669" cy="187"/>
          </a:xfrm>
        </p:grpSpPr>
        <p:graphicFrame>
          <p:nvGraphicFramePr>
            <p:cNvPr id="37960" name="Object 79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0" name="公式" r:id="rId11" imgW="266700" imgH="279400" progId="Equation.3">
                    <p:embed/>
                  </p:oleObj>
                </mc:Choice>
                <mc:Fallback>
                  <p:oleObj name="公式" r:id="rId11" imgW="266700" imgH="279400" progId="Equation.3">
                    <p:embed/>
                    <p:pic>
                      <p:nvPicPr>
                        <p:cNvPr id="0" name="图片 501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90" name="Line 82"/>
            <p:cNvSpPr>
              <a:spLocks noChangeShapeType="1"/>
            </p:cNvSpPr>
            <p:nvPr/>
          </p:nvSpPr>
          <p:spPr bwMode="auto">
            <a:xfrm rot="10800000" flipH="1">
              <a:off x="3817" y="1219"/>
              <a:ext cx="166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7922" name="Picture 13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/>
      <p:bldP spid="5550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7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55" name="Group 79"/>
          <p:cNvGrpSpPr/>
          <p:nvPr/>
        </p:nvGrpSpPr>
        <p:grpSpPr bwMode="auto">
          <a:xfrm>
            <a:off x="1382713" y="3149600"/>
            <a:ext cx="5222875" cy="711200"/>
            <a:chOff x="879" y="1616"/>
            <a:chExt cx="3290" cy="448"/>
          </a:xfrm>
        </p:grpSpPr>
        <p:graphicFrame>
          <p:nvGraphicFramePr>
            <p:cNvPr id="14398" name="Object 4"/>
            <p:cNvGraphicFramePr/>
            <p:nvPr/>
          </p:nvGraphicFramePr>
          <p:xfrm>
            <a:off x="1173" y="1730"/>
            <a:ext cx="6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2" name="公式" r:id="rId3" imgW="1016000" imgH="381000" progId="Equation.3">
                    <p:embed/>
                  </p:oleObj>
                </mc:Choice>
                <mc:Fallback>
                  <p:oleObj name="公式" r:id="rId3" imgW="1016000" imgH="381000" progId="Equation.3">
                    <p:embed/>
                    <p:pic>
                      <p:nvPicPr>
                        <p:cNvPr id="0" name="图片 6698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1730"/>
                          <a:ext cx="6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9" name="Object 6"/>
            <p:cNvGraphicFramePr/>
            <p:nvPr/>
          </p:nvGraphicFramePr>
          <p:xfrm>
            <a:off x="1905" y="1616"/>
            <a:ext cx="226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3" name="公式" r:id="rId5" imgW="3594100" imgH="711200" progId="Equation.3">
                    <p:embed/>
                  </p:oleObj>
                </mc:Choice>
                <mc:Fallback>
                  <p:oleObj name="公式" r:id="rId5" imgW="3594100" imgH="711200" progId="Equation.3">
                    <p:embed/>
                    <p:pic>
                      <p:nvPicPr>
                        <p:cNvPr id="0" name="图片 6698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616"/>
                          <a:ext cx="2264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879" y="1694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latin typeface="宋体" panose="02010600030101010101" charset="-122"/>
                </a:rPr>
                <a:t>得</a:t>
              </a:r>
              <a:endParaRPr kumimoji="1" lang="zh-CN" altLang="en-US" b="1">
                <a:latin typeface="宋体" panose="02010600030101010101" charset="-122"/>
              </a:endParaRPr>
            </a:p>
          </p:txBody>
        </p:sp>
      </p:grpSp>
      <p:grpSp>
        <p:nvGrpSpPr>
          <p:cNvPr id="24653" name="Group 77"/>
          <p:cNvGrpSpPr/>
          <p:nvPr/>
        </p:nvGrpSpPr>
        <p:grpSpPr bwMode="auto">
          <a:xfrm>
            <a:off x="6834188" y="1581150"/>
            <a:ext cx="2012950" cy="3773488"/>
            <a:chOff x="4305" y="996"/>
            <a:chExt cx="1268" cy="2377"/>
          </a:xfrm>
        </p:grpSpPr>
        <p:sp>
          <p:nvSpPr>
            <p:cNvPr id="14381" name="Line 42"/>
            <p:cNvSpPr>
              <a:spLocks noChangeAspect="1" noChangeShapeType="1"/>
            </p:cNvSpPr>
            <p:nvPr/>
          </p:nvSpPr>
          <p:spPr bwMode="auto">
            <a:xfrm>
              <a:off x="4313" y="2160"/>
              <a:ext cx="12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43"/>
            <p:cNvSpPr>
              <a:spLocks noChangeAspect="1" noChangeShapeType="1"/>
            </p:cNvSpPr>
            <p:nvPr/>
          </p:nvSpPr>
          <p:spPr bwMode="auto">
            <a:xfrm flipV="1">
              <a:off x="4507" y="1061"/>
              <a:ext cx="0" cy="2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45"/>
            <p:cNvSpPr>
              <a:spLocks noChangeAspect="1" noChangeShapeType="1"/>
            </p:cNvSpPr>
            <p:nvPr/>
          </p:nvSpPr>
          <p:spPr bwMode="auto">
            <a:xfrm flipH="1">
              <a:off x="5270" y="1192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46"/>
            <p:cNvSpPr>
              <a:spLocks noChangeAspect="1" noChangeShapeType="1"/>
            </p:cNvSpPr>
            <p:nvPr/>
          </p:nvSpPr>
          <p:spPr bwMode="auto">
            <a:xfrm flipV="1">
              <a:off x="4507" y="1192"/>
              <a:ext cx="762" cy="9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弧 47"/>
            <p:cNvSpPr>
              <a:spLocks noChangeAspect="1"/>
            </p:cNvSpPr>
            <p:nvPr/>
          </p:nvSpPr>
          <p:spPr bwMode="auto">
            <a:xfrm>
              <a:off x="4440" y="2050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spect="1" noChangeArrowheads="1"/>
            </p:cNvSpPr>
            <p:nvPr/>
          </p:nvSpPr>
          <p:spPr bwMode="auto">
            <a:xfrm>
              <a:off x="4305" y="2119"/>
              <a:ext cx="469" cy="25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graphicFrame>
          <p:nvGraphicFramePr>
            <p:cNvPr id="14387" name="Object 49"/>
            <p:cNvGraphicFramePr/>
            <p:nvPr/>
          </p:nvGraphicFramePr>
          <p:xfrm>
            <a:off x="4698" y="1477"/>
            <a:ext cx="19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4" name="公式" r:id="rId7" imgW="368300" imgH="419100" progId="Equation.3">
                    <p:embed/>
                  </p:oleObj>
                </mc:Choice>
                <mc:Fallback>
                  <p:oleObj name="公式" r:id="rId7" imgW="368300" imgH="419100" progId="Equation.3">
                    <p:embed/>
                    <p:pic>
                      <p:nvPicPr>
                        <p:cNvPr id="0" name="图片 6698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8" y="1477"/>
                          <a:ext cx="19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8" name="Object 50"/>
            <p:cNvGraphicFramePr/>
            <p:nvPr/>
          </p:nvGraphicFramePr>
          <p:xfrm>
            <a:off x="4916" y="1958"/>
            <a:ext cx="17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5" name="公式" r:id="rId9" imgW="317500" imgH="419100" progId="Equation.3">
                    <p:embed/>
                  </p:oleObj>
                </mc:Choice>
                <mc:Fallback>
                  <p:oleObj name="公式" r:id="rId9" imgW="317500" imgH="419100" progId="Equation.3">
                    <p:embed/>
                    <p:pic>
                      <p:nvPicPr>
                        <p:cNvPr id="0" name="图片 6698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6" y="1958"/>
                          <a:ext cx="17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51"/>
            <p:cNvGraphicFramePr/>
            <p:nvPr/>
          </p:nvGraphicFramePr>
          <p:xfrm>
            <a:off x="5307" y="1562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6" name="公式" r:id="rId11" imgW="495300" imgH="419100" progId="Equation.3">
                    <p:embed/>
                  </p:oleObj>
                </mc:Choice>
                <mc:Fallback>
                  <p:oleObj name="公式" r:id="rId11" imgW="495300" imgH="419100" progId="Equation.3">
                    <p:embed/>
                    <p:pic>
                      <p:nvPicPr>
                        <p:cNvPr id="0" name="图片 6698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562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0" name="Object 52"/>
            <p:cNvGraphicFramePr/>
            <p:nvPr/>
          </p:nvGraphicFramePr>
          <p:xfrm>
            <a:off x="4647" y="1945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7" name="公式" r:id="rId13" imgW="292100" imgH="381000" progId="Equation.3">
                    <p:embed/>
                  </p:oleObj>
                </mc:Choice>
                <mc:Fallback>
                  <p:oleObj name="公式" r:id="rId13" imgW="292100" imgH="381000" progId="Equation.3">
                    <p:embed/>
                    <p:pic>
                      <p:nvPicPr>
                        <p:cNvPr id="0" name="图片 6698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" y="1945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1" name="Line 56"/>
            <p:cNvSpPr>
              <a:spLocks noChangeAspect="1" noChangeShapeType="1"/>
            </p:cNvSpPr>
            <p:nvPr/>
          </p:nvSpPr>
          <p:spPr bwMode="auto">
            <a:xfrm flipH="1" flipV="1">
              <a:off x="5272" y="2158"/>
              <a:ext cx="0" cy="96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57"/>
            <p:cNvSpPr>
              <a:spLocks noChangeAspect="1" noChangeShapeType="1"/>
            </p:cNvSpPr>
            <p:nvPr/>
          </p:nvSpPr>
          <p:spPr bwMode="auto">
            <a:xfrm>
              <a:off x="4506" y="2163"/>
              <a:ext cx="759" cy="95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弧 58"/>
            <p:cNvSpPr>
              <a:spLocks noChangeAspect="1"/>
            </p:cNvSpPr>
            <p:nvPr/>
          </p:nvSpPr>
          <p:spPr bwMode="auto">
            <a:xfrm flipV="1">
              <a:off x="4439" y="2124"/>
              <a:ext cx="206" cy="142"/>
            </a:xfrm>
            <a:custGeom>
              <a:avLst/>
              <a:gdLst>
                <a:gd name="T0" fmla="*/ 0 w 21273"/>
                <a:gd name="T1" fmla="*/ 0 h 14231"/>
                <a:gd name="T2" fmla="*/ 0 w 21273"/>
                <a:gd name="T3" fmla="*/ 0 h 14231"/>
                <a:gd name="T4" fmla="*/ 0 w 21273"/>
                <a:gd name="T5" fmla="*/ 0 h 14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3" h="14231" fill="none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</a:path>
                <a:path w="21273" h="14231" stroke="0" extrusionOk="0">
                  <a:moveTo>
                    <a:pt x="16249" y="-1"/>
                  </a:moveTo>
                  <a:cubicBezTo>
                    <a:pt x="18850" y="2970"/>
                    <a:pt x="20587" y="6596"/>
                    <a:pt x="21272" y="10485"/>
                  </a:cubicBezTo>
                  <a:lnTo>
                    <a:pt x="0" y="14231"/>
                  </a:lnTo>
                  <a:lnTo>
                    <a:pt x="16249" y="-1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4" name="Object 59"/>
            <p:cNvGraphicFramePr/>
            <p:nvPr/>
          </p:nvGraphicFramePr>
          <p:xfrm>
            <a:off x="5348" y="2491"/>
            <a:ext cx="15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8" name="公式" r:id="rId15" imgW="292100" imgH="419100" progId="Equation.3">
                    <p:embed/>
                  </p:oleObj>
                </mc:Choice>
                <mc:Fallback>
                  <p:oleObj name="公式" r:id="rId15" imgW="292100" imgH="419100" progId="Equation.3">
                    <p:embed/>
                    <p:pic>
                      <p:nvPicPr>
                        <p:cNvPr id="0" name="图片 6698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8" y="2491"/>
                          <a:ext cx="15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5" name="Object 60"/>
            <p:cNvGraphicFramePr/>
            <p:nvPr/>
          </p:nvGraphicFramePr>
          <p:xfrm>
            <a:off x="4639" y="2166"/>
            <a:ext cx="21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09" name="公式" r:id="rId17" imgW="406400" imgH="381000" progId="Equation.3">
                    <p:embed/>
                  </p:oleObj>
                </mc:Choice>
                <mc:Fallback>
                  <p:oleObj name="公式" r:id="rId17" imgW="406400" imgH="381000" progId="Equation.3">
                    <p:embed/>
                    <p:pic>
                      <p:nvPicPr>
                        <p:cNvPr id="0" name="图片 6698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2166"/>
                          <a:ext cx="21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6" name="Object 61"/>
            <p:cNvGraphicFramePr/>
            <p:nvPr/>
          </p:nvGraphicFramePr>
          <p:xfrm>
            <a:off x="5183" y="996"/>
            <a:ext cx="24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0" name="公式" r:id="rId19" imgW="457200" imgH="419100" progId="Equation.3">
                    <p:embed/>
                  </p:oleObj>
                </mc:Choice>
                <mc:Fallback>
                  <p:oleObj name="公式" r:id="rId19" imgW="457200" imgH="419100" progId="Equation.3">
                    <p:embed/>
                    <p:pic>
                      <p:nvPicPr>
                        <p:cNvPr id="0" name="图片 6698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996"/>
                          <a:ext cx="24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7" name="Object 62"/>
            <p:cNvGraphicFramePr/>
            <p:nvPr/>
          </p:nvGraphicFramePr>
          <p:xfrm>
            <a:off x="5179" y="3149"/>
            <a:ext cx="30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1" name="公式" r:id="rId21" imgW="558800" imgH="419100" progId="Equation.3">
                    <p:embed/>
                  </p:oleObj>
                </mc:Choice>
                <mc:Fallback>
                  <p:oleObj name="公式" r:id="rId21" imgW="558800" imgH="419100" progId="Equation.3">
                    <p:embed/>
                    <p:pic>
                      <p:nvPicPr>
                        <p:cNvPr id="0" name="图片 6698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3149"/>
                          <a:ext cx="30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60" name="Group 84"/>
          <p:cNvGrpSpPr/>
          <p:nvPr/>
        </p:nvGrpSpPr>
        <p:grpSpPr bwMode="auto">
          <a:xfrm>
            <a:off x="533400" y="2390775"/>
            <a:ext cx="6091238" cy="717550"/>
            <a:chOff x="336" y="1018"/>
            <a:chExt cx="3837" cy="452"/>
          </a:xfrm>
        </p:grpSpPr>
        <p:graphicFrame>
          <p:nvGraphicFramePr>
            <p:cNvPr id="14375" name="Object 17"/>
            <p:cNvGraphicFramePr/>
            <p:nvPr/>
          </p:nvGraphicFramePr>
          <p:xfrm>
            <a:off x="1150" y="1020"/>
            <a:ext cx="64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2" name="公式" r:id="rId23" imgW="1028065" imgH="711200" progId="Equation.3">
                    <p:embed/>
                  </p:oleObj>
                </mc:Choice>
                <mc:Fallback>
                  <p:oleObj name="公式" r:id="rId23" imgW="1028065" imgH="711200" progId="Equation.3">
                    <p:embed/>
                    <p:pic>
                      <p:nvPicPr>
                        <p:cNvPr id="0" name="图片 6698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020"/>
                          <a:ext cx="648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19"/>
            <p:cNvGraphicFramePr/>
            <p:nvPr/>
          </p:nvGraphicFramePr>
          <p:xfrm>
            <a:off x="3005" y="1018"/>
            <a:ext cx="116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3" name="公式" r:id="rId25" imgW="1854200" imgH="711200" progId="Equation.3">
                    <p:embed/>
                  </p:oleObj>
                </mc:Choice>
                <mc:Fallback>
                  <p:oleObj name="公式" r:id="rId25" imgW="1854200" imgH="711200" progId="Equation.3">
                    <p:embed/>
                    <p:pic>
                      <p:nvPicPr>
                        <p:cNvPr id="0" name="图片 6698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1018"/>
                          <a:ext cx="1168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7" name="Group 78"/>
            <p:cNvGrpSpPr/>
            <p:nvPr/>
          </p:nvGrpSpPr>
          <p:grpSpPr bwMode="auto">
            <a:xfrm>
              <a:off x="336" y="1021"/>
              <a:ext cx="2611" cy="449"/>
              <a:chOff x="336" y="1021"/>
              <a:chExt cx="2611" cy="449"/>
            </a:xfrm>
          </p:grpSpPr>
          <p:sp>
            <p:nvSpPr>
              <p:cNvPr id="24642" name="Rectangle 66"/>
              <p:cNvSpPr>
                <a:spLocks noChangeArrowheads="1"/>
              </p:cNvSpPr>
              <p:nvPr/>
            </p:nvSpPr>
            <p:spPr bwMode="auto">
              <a:xfrm>
                <a:off x="336" y="1110"/>
                <a:ext cx="67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kumimoji="1" lang="zh-CN" altLang="en-US" b="1">
                    <a:solidFill>
                      <a:srgbClr val="0000FF"/>
                    </a:solidFill>
                  </a:rPr>
                  <a:t>分析</a:t>
                </a:r>
                <a:endParaRPr kumimoji="1" lang="zh-CN" altLang="en-US" b="1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379" name="Object 18"/>
              <p:cNvGraphicFramePr/>
              <p:nvPr/>
            </p:nvGraphicFramePr>
            <p:xfrm>
              <a:off x="1852" y="1021"/>
              <a:ext cx="1095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9814" name="公式" r:id="rId27" imgW="1739900" imgH="711200" progId="Equation.3">
                      <p:embed/>
                    </p:oleObj>
                  </mc:Choice>
                  <mc:Fallback>
                    <p:oleObj name="公式" r:id="rId27" imgW="1739900" imgH="711200" progId="Equation.3">
                      <p:embed/>
                      <p:pic>
                        <p:nvPicPr>
                          <p:cNvPr id="0" name="图片 6698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" y="1021"/>
                            <a:ext cx="1095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9" name="Rectangle 6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kumimoji="1" lang="zh-CN" altLang="en-US" b="1"/>
                  <a:t>由</a:t>
                </a:r>
                <a:endParaRPr kumimoji="1" lang="zh-CN" altLang="en-US" b="1"/>
              </a:p>
            </p:txBody>
          </p:sp>
        </p:grpSp>
      </p:grpSp>
      <p:grpSp>
        <p:nvGrpSpPr>
          <p:cNvPr id="24657" name="Group 81"/>
          <p:cNvGrpSpPr/>
          <p:nvPr/>
        </p:nvGrpSpPr>
        <p:grpSpPr bwMode="auto">
          <a:xfrm>
            <a:off x="939800" y="4619628"/>
            <a:ext cx="5878513" cy="830263"/>
            <a:chOff x="870" y="2694"/>
            <a:chExt cx="3425" cy="523"/>
          </a:xfrm>
        </p:grpSpPr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870" y="2694"/>
              <a:ext cx="3425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即     </a:t>
              </a:r>
              <a:r>
                <a:rPr kumimoji="1" lang="zh-CN" altLang="en-US" b="1" dirty="0" smtClean="0"/>
                <a:t>的模与辐角正好</a:t>
              </a:r>
              <a:r>
                <a:rPr lang="zh-CN" altLang="en-US" dirty="0" smtClean="0"/>
                <a:t>反映了</a:t>
              </a:r>
              <a:r>
                <a:rPr kumimoji="1" lang="zh-CN" altLang="en-US" b="1" dirty="0" smtClean="0"/>
                <a:t>振幅和相</a:t>
              </a:r>
              <a:r>
                <a:rPr kumimoji="1" lang="zh-CN" altLang="en-US" b="1" dirty="0"/>
                <a:t>位。</a:t>
              </a:r>
              <a:endParaRPr kumimoji="1" lang="zh-CN" altLang="en-US" b="1" dirty="0"/>
            </a:p>
          </p:txBody>
        </p:sp>
        <p:graphicFrame>
          <p:nvGraphicFramePr>
            <p:cNvPr id="14374" name="Object 65"/>
            <p:cNvGraphicFramePr/>
            <p:nvPr/>
          </p:nvGraphicFramePr>
          <p:xfrm>
            <a:off x="1150" y="270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5" name="公式" r:id="rId29" imgW="279400" imgH="381000" progId="Equation.3">
                    <p:embed/>
                  </p:oleObj>
                </mc:Choice>
                <mc:Fallback>
                  <p:oleObj name="公式" r:id="rId29" imgW="279400" imgH="381000" progId="Equation.3">
                    <p:embed/>
                    <p:pic>
                      <p:nvPicPr>
                        <p:cNvPr id="0" name="图片 6698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70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56" name="Group 80"/>
          <p:cNvGrpSpPr/>
          <p:nvPr/>
        </p:nvGrpSpPr>
        <p:grpSpPr bwMode="auto">
          <a:xfrm>
            <a:off x="1917700" y="3965575"/>
            <a:ext cx="4070350" cy="381000"/>
            <a:chOff x="1208" y="2282"/>
            <a:chExt cx="2564" cy="240"/>
          </a:xfrm>
        </p:grpSpPr>
        <p:graphicFrame>
          <p:nvGraphicFramePr>
            <p:cNvPr id="14371" name="Object 5"/>
            <p:cNvGraphicFramePr/>
            <p:nvPr/>
          </p:nvGraphicFramePr>
          <p:xfrm>
            <a:off x="1208" y="2282"/>
            <a:ext cx="179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6" name="公式" r:id="rId31" imgW="2844800" imgH="381000" progId="Equation.3">
                    <p:embed/>
                  </p:oleObj>
                </mc:Choice>
                <mc:Fallback>
                  <p:oleObj name="公式" r:id="rId31" imgW="2844800" imgH="381000" progId="Equation.3">
                    <p:embed/>
                    <p:pic>
                      <p:nvPicPr>
                        <p:cNvPr id="0" name="图片 6698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282"/>
                          <a:ext cx="179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67"/>
            <p:cNvGraphicFramePr/>
            <p:nvPr/>
          </p:nvGraphicFramePr>
          <p:xfrm>
            <a:off x="3157" y="2298"/>
            <a:ext cx="6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7" name="公式" r:id="rId33" imgW="977265" imgH="342900" progId="Equation.3">
                    <p:embed/>
                  </p:oleObj>
                </mc:Choice>
                <mc:Fallback>
                  <p:oleObj name="公式" r:id="rId33" imgW="977265" imgH="342900" progId="Equation.3">
                    <p:embed/>
                    <p:pic>
                      <p:nvPicPr>
                        <p:cNvPr id="0" name="图片 6698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2298"/>
                          <a:ext cx="6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24682" name="Group 106"/>
          <p:cNvGrpSpPr/>
          <p:nvPr/>
        </p:nvGrpSpPr>
        <p:grpSpPr bwMode="auto">
          <a:xfrm>
            <a:off x="636588" y="3036888"/>
            <a:ext cx="795338" cy="369887"/>
            <a:chOff x="341" y="3873"/>
            <a:chExt cx="501" cy="233"/>
          </a:xfrm>
        </p:grpSpPr>
        <p:sp>
          <p:nvSpPr>
            <p:cNvPr id="24683" name="Rectangle 107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684" name="Rectangle 108"/>
            <p:cNvSpPr>
              <a:spLocks noChangeArrowheads="1"/>
            </p:cNvSpPr>
            <p:nvPr/>
          </p:nvSpPr>
          <p:spPr bwMode="auto">
            <a:xfrm>
              <a:off x="419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P161 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4365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4367" name="矩形 74"/>
          <p:cNvSpPr>
            <a:spLocks noChangeArrowheads="1"/>
          </p:cNvSpPr>
          <p:nvPr/>
        </p:nvSpPr>
        <p:spPr bwMode="auto">
          <a:xfrm>
            <a:off x="519113" y="1585913"/>
            <a:ext cx="434220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/>
              <a:t>针对</a:t>
            </a:r>
            <a:r>
              <a:rPr lang="en-US" altLang="zh-CN"/>
              <a:t>Fourier </a:t>
            </a:r>
            <a:r>
              <a:rPr lang="zh-CN" altLang="en-US" b="1"/>
              <a:t>级数的指数形式：</a:t>
            </a:r>
            <a:endParaRPr lang="zh-CN" altLang="en-US"/>
          </a:p>
        </p:txBody>
      </p:sp>
      <p:graphicFrame>
        <p:nvGraphicFramePr>
          <p:cNvPr id="14368" name="Object 13"/>
          <p:cNvGraphicFramePr/>
          <p:nvPr/>
        </p:nvGraphicFramePr>
        <p:xfrm>
          <a:off x="4534535" y="1366838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8" name="Equation" r:id="rId35" imgW="2590800" imgH="876300" progId="Equation.DSMT4">
                  <p:embed/>
                </p:oleObj>
              </mc:Choice>
              <mc:Fallback>
                <p:oleObj name="Equation" r:id="rId35" imgW="2590800" imgH="876300" progId="Equation.DSMT4">
                  <p:embed/>
                  <p:pic>
                    <p:nvPicPr>
                      <p:cNvPr id="0" name="图片 669817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535" y="1366838"/>
                        <a:ext cx="2590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850900" y="5527675"/>
            <a:ext cx="7510463" cy="457200"/>
            <a:chOff x="850900" y="5527675"/>
            <a:chExt cx="7510463" cy="457200"/>
          </a:xfrm>
        </p:grpSpPr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850900" y="5527675"/>
              <a:ext cx="75104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buSzPct val="90000"/>
                <a:buFontTx/>
                <a:buBlip>
                  <a:blip r:embed="rId37"/>
                </a:buBlip>
                <a:defRPr/>
              </a:pPr>
              <a:r>
                <a:rPr kumimoji="1" lang="zh-CN" altLang="en-US" b="1" dirty="0"/>
                <a:t> </a:t>
              </a:r>
              <a:r>
                <a:rPr kumimoji="1" lang="zh-CN" altLang="en-US" b="1" dirty="0" smtClean="0"/>
                <a:t>因此，    完全刻画</a:t>
              </a:r>
              <a:r>
                <a:rPr kumimoji="1" lang="zh-CN" altLang="en-US" b="1" dirty="0"/>
                <a:t>了信号的</a:t>
              </a:r>
              <a:r>
                <a:rPr kumimoji="1" lang="zh-CN" altLang="en-US" b="1" u="sng" dirty="0">
                  <a:solidFill>
                    <a:srgbClr val="800000"/>
                  </a:solidFill>
                </a:rPr>
                <a:t>频率特性</a:t>
              </a:r>
              <a:r>
                <a:rPr kumimoji="1" lang="zh-CN" altLang="en-US" b="1" dirty="0"/>
                <a:t>。</a:t>
              </a:r>
              <a:endParaRPr kumimoji="1" lang="zh-CN" altLang="en-US" b="1" dirty="0"/>
            </a:p>
          </p:txBody>
        </p:sp>
        <p:graphicFrame>
          <p:nvGraphicFramePr>
            <p:cNvPr id="67" name="Object 65"/>
            <p:cNvGraphicFramePr/>
            <p:nvPr/>
          </p:nvGraphicFramePr>
          <p:xfrm>
            <a:off x="2118879" y="5581653"/>
            <a:ext cx="30207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819" name="公式" r:id="rId38" imgW="279400" imgH="381000" progId="Equation.3">
                    <p:embed/>
                  </p:oleObj>
                </mc:Choice>
                <mc:Fallback>
                  <p:oleObj name="公式" r:id="rId38" imgW="279400" imgH="381000" progId="Equation.3">
                    <p:embed/>
                    <p:pic>
                      <p:nvPicPr>
                        <p:cNvPr id="0" name="图片 669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879" y="5581653"/>
                          <a:ext cx="30207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0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1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24659" name="Group 83"/>
          <p:cNvGrpSpPr/>
          <p:nvPr/>
        </p:nvGrpSpPr>
        <p:grpSpPr bwMode="auto">
          <a:xfrm>
            <a:off x="6764338" y="2286000"/>
            <a:ext cx="3070225" cy="461963"/>
            <a:chOff x="877" y="3608"/>
            <a:chExt cx="1934" cy="291"/>
          </a:xfrm>
        </p:grpSpPr>
        <p:sp>
          <p:nvSpPr>
            <p:cNvPr id="24646" name="Rectangle 70"/>
            <p:cNvSpPr>
              <a:spLocks noChangeArrowheads="1"/>
            </p:cNvSpPr>
            <p:nvPr/>
          </p:nvSpPr>
          <p:spPr bwMode="auto">
            <a:xfrm>
              <a:off x="877" y="3608"/>
              <a:ext cx="193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称    为离散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频谱</a:t>
              </a:r>
              <a:r>
                <a:rPr kumimoji="1" lang="zh-CN" altLang="en-US" b="1" dirty="0"/>
                <a:t>。</a:t>
              </a:r>
              <a:endParaRPr kumimoji="1" lang="zh-CN" altLang="en-US" b="1" dirty="0"/>
            </a:p>
          </p:txBody>
        </p:sp>
        <p:graphicFrame>
          <p:nvGraphicFramePr>
            <p:cNvPr id="15423" name="Object 73"/>
            <p:cNvGraphicFramePr/>
            <p:nvPr/>
          </p:nvGraphicFramePr>
          <p:xfrm>
            <a:off x="1150" y="3623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1" name="公式" r:id="rId3" imgW="279400" imgH="381000" progId="Equation.3">
                    <p:embed/>
                  </p:oleObj>
                </mc:Choice>
                <mc:Fallback>
                  <p:oleObj name="公式" r:id="rId3" imgW="279400" imgH="381000" progId="Equation.3">
                    <p:embed/>
                    <p:pic>
                      <p:nvPicPr>
                        <p:cNvPr id="0" name="图片 3816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3623"/>
                          <a:ext cx="17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58" name="Group 82"/>
          <p:cNvGrpSpPr/>
          <p:nvPr/>
        </p:nvGrpSpPr>
        <p:grpSpPr bwMode="auto">
          <a:xfrm>
            <a:off x="495300" y="2232025"/>
            <a:ext cx="6481763" cy="482600"/>
            <a:chOff x="336" y="3222"/>
            <a:chExt cx="4083" cy="304"/>
          </a:xfrm>
        </p:grpSpPr>
        <p:sp>
          <p:nvSpPr>
            <p:cNvPr id="24644" name="Rectangle 68"/>
            <p:cNvSpPr>
              <a:spLocks noChangeArrowheads="1"/>
            </p:cNvSpPr>
            <p:nvPr/>
          </p:nvSpPr>
          <p:spPr bwMode="auto">
            <a:xfrm>
              <a:off x="877" y="3238"/>
              <a:ext cx="19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       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振幅谱</a:t>
              </a:r>
              <a:r>
                <a:rPr kumimoji="1" lang="zh-CN" altLang="en-US" b="1"/>
                <a:t>，</a:t>
              </a:r>
              <a:endParaRPr kumimoji="1" lang="zh-CN" altLang="en-US" b="1"/>
            </a:p>
          </p:txBody>
        </p:sp>
        <p:sp>
          <p:nvSpPr>
            <p:cNvPr id="24645" name="Rectangle 69"/>
            <p:cNvSpPr>
              <a:spLocks noChangeArrowheads="1"/>
            </p:cNvSpPr>
            <p:nvPr/>
          </p:nvSpPr>
          <p:spPr bwMode="auto">
            <a:xfrm>
              <a:off x="2362" y="3238"/>
              <a:ext cx="20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           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相位谱</a:t>
              </a:r>
              <a:r>
                <a:rPr kumimoji="1" lang="zh-CN" altLang="en-US" b="1"/>
                <a:t>；</a:t>
              </a:r>
              <a:endParaRPr kumimoji="1" lang="zh-CN" altLang="en-US" b="1"/>
            </a:p>
          </p:txBody>
        </p:sp>
        <p:graphicFrame>
          <p:nvGraphicFramePr>
            <p:cNvPr id="15419" name="Object 71"/>
            <p:cNvGraphicFramePr/>
            <p:nvPr/>
          </p:nvGraphicFramePr>
          <p:xfrm>
            <a:off x="1168" y="3257"/>
            <a:ext cx="2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2" name="公式" r:id="rId5" imgW="457200" imgH="381000" progId="Equation.3">
                    <p:embed/>
                  </p:oleObj>
                </mc:Choice>
                <mc:Fallback>
                  <p:oleObj name="公式" r:id="rId5" imgW="457200" imgH="381000" progId="Equation.3">
                    <p:embed/>
                    <p:pic>
                      <p:nvPicPr>
                        <p:cNvPr id="0" name="图片 3816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257"/>
                          <a:ext cx="2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0" name="Object 72"/>
            <p:cNvGraphicFramePr/>
            <p:nvPr/>
          </p:nvGraphicFramePr>
          <p:xfrm>
            <a:off x="2645" y="3257"/>
            <a:ext cx="4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3" name="Equation" r:id="rId7" imgW="761365" imgH="381000" progId="Equation.DSMT4">
                    <p:embed/>
                  </p:oleObj>
                </mc:Choice>
                <mc:Fallback>
                  <p:oleObj name="Equation" r:id="rId7" imgW="761365" imgH="381000" progId="Equation.DSMT4">
                    <p:embed/>
                    <p:pic>
                      <p:nvPicPr>
                        <p:cNvPr id="0" name="图片 3816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" y="3257"/>
                          <a:ext cx="4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1" name="Rectangle 75"/>
            <p:cNvSpPr>
              <a:spLocks noChangeArrowheads="1"/>
            </p:cNvSpPr>
            <p:nvPr/>
          </p:nvSpPr>
          <p:spPr bwMode="auto">
            <a:xfrm>
              <a:off x="336" y="3222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>
                  <a:solidFill>
                    <a:srgbClr val="0000FF"/>
                  </a:solidFill>
                </a:rPr>
                <a:t>定义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533400" y="3144838"/>
            <a:ext cx="1155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>
                <a:solidFill>
                  <a:srgbClr val="800000"/>
                </a:solidFill>
              </a:rPr>
              <a:t>频谱图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grpSp>
        <p:nvGrpSpPr>
          <p:cNvPr id="3" name="组 2"/>
          <p:cNvGrpSpPr/>
          <p:nvPr/>
        </p:nvGrpSpPr>
        <p:grpSpPr bwMode="auto">
          <a:xfrm>
            <a:off x="1741488" y="3135313"/>
            <a:ext cx="5676900" cy="460375"/>
            <a:chOff x="1741031" y="3134668"/>
            <a:chExt cx="5676737" cy="461007"/>
          </a:xfrm>
        </p:grpSpPr>
        <p:sp>
          <p:nvSpPr>
            <p:cNvPr id="15413" name="矩形 1"/>
            <p:cNvSpPr>
              <a:spLocks noChangeArrowheads="1"/>
            </p:cNvSpPr>
            <p:nvPr/>
          </p:nvSpPr>
          <p:spPr bwMode="auto">
            <a:xfrm>
              <a:off x="1741031" y="3134668"/>
              <a:ext cx="5676737" cy="4610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将      ，         与频率         的关系画成图形</a:t>
              </a:r>
              <a:endParaRPr lang="zh-CN" altLang="en-US"/>
            </a:p>
          </p:txBody>
        </p:sp>
        <p:graphicFrame>
          <p:nvGraphicFramePr>
            <p:cNvPr id="15414" name="Object 71"/>
            <p:cNvGraphicFramePr/>
            <p:nvPr/>
          </p:nvGraphicFramePr>
          <p:xfrm>
            <a:off x="2129791" y="3175299"/>
            <a:ext cx="45878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4" name="公式" r:id="rId9" imgW="457200" imgH="381000" progId="Equation.3">
                    <p:embed/>
                  </p:oleObj>
                </mc:Choice>
                <mc:Fallback>
                  <p:oleObj name="公式" r:id="rId9" imgW="457200" imgH="381000" progId="Equation.3">
                    <p:embed/>
                    <p:pic>
                      <p:nvPicPr>
                        <p:cNvPr id="0" name="图片 3816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791" y="3175299"/>
                          <a:ext cx="45878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5" name="Object 72"/>
            <p:cNvGraphicFramePr/>
            <p:nvPr/>
          </p:nvGraphicFramePr>
          <p:xfrm>
            <a:off x="2786068" y="3200081"/>
            <a:ext cx="76358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5" name="Equation" r:id="rId10" imgW="761365" imgH="381000" progId="Equation.DSMT4">
                    <p:embed/>
                  </p:oleObj>
                </mc:Choice>
                <mc:Fallback>
                  <p:oleObj name="Equation" r:id="rId10" imgW="761365" imgH="381000" progId="Equation.DSMT4">
                    <p:embed/>
                    <p:pic>
                      <p:nvPicPr>
                        <p:cNvPr id="0" name="图片 3816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68" y="3200081"/>
                          <a:ext cx="763588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 4"/>
          <p:cNvGrpSpPr/>
          <p:nvPr/>
        </p:nvGrpSpPr>
        <p:grpSpPr bwMode="auto">
          <a:xfrm>
            <a:off x="627380" y="37750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5409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5410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7" name="Equation" r:id="rId11" imgW="365760" imgH="219710" progId="Equation.DSMT4">
                    <p:embed/>
                  </p:oleObj>
                </mc:Choice>
                <mc:Fallback>
                  <p:oleObj name="Equation" r:id="rId11" imgW="365760" imgH="219710" progId="Equation.DSMT4">
                    <p:embed/>
                    <p:pic>
                      <p:nvPicPr>
                        <p:cNvPr id="0" name="图片 381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8" name="Equation" r:id="rId13" imgW="585470" imgH="219710" progId="Equation.DSMT4">
                    <p:embed/>
                  </p:oleObj>
                </mc:Choice>
                <mc:Fallback>
                  <p:oleObj name="Equation" r:id="rId13" imgW="585470" imgH="219710" progId="Equation.DSMT4">
                    <p:embed/>
                    <p:pic>
                      <p:nvPicPr>
                        <p:cNvPr id="0" name="图片 381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2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8" name="组 17"/>
          <p:cNvGrpSpPr/>
          <p:nvPr/>
        </p:nvGrpSpPr>
        <p:grpSpPr bwMode="auto">
          <a:xfrm>
            <a:off x="6515100" y="46370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400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5401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5402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5407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9" name="Equation" r:id="rId15" imgW="365760" imgH="219710" progId="Equation.DSMT4">
                    <p:embed/>
                  </p:oleObj>
                </mc:Choice>
                <mc:Fallback>
                  <p:oleObj name="Equation" r:id="rId15" imgW="365760" imgH="219710" progId="Equation.DSMT4">
                    <p:embed/>
                    <p:pic>
                      <p:nvPicPr>
                        <p:cNvPr id="0" name="图片 381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17538" y="49260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15396" name="矩形 19"/>
          <p:cNvSpPr>
            <a:spLocks noChangeArrowheads="1"/>
          </p:cNvSpPr>
          <p:nvPr/>
        </p:nvSpPr>
        <p:spPr bwMode="auto">
          <a:xfrm>
            <a:off x="1479550" y="5139690"/>
            <a:ext cx="1109345" cy="7156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/>
              <a:t>基频</a:t>
            </a:r>
            <a:endParaRPr lang="zh-CN" altLang="en-US"/>
          </a:p>
        </p:txBody>
      </p:sp>
      <p:pic>
        <p:nvPicPr>
          <p:cNvPr id="2" name="334E55B0-647D-440b-865C-3EC943EB4CBC-1" descr="wpsoffic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1045" y="3296285"/>
            <a:ext cx="565785" cy="222250"/>
          </a:xfrm>
          <a:prstGeom prst="rect">
            <a:avLst/>
          </a:prstGeom>
        </p:spPr>
      </p:pic>
      <p:pic>
        <p:nvPicPr>
          <p:cNvPr id="4" name="334E55B0-647D-440b-865C-3EC943EB4CBC-2" descr="wpsoffic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95855" y="5139690"/>
            <a:ext cx="2322830" cy="854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76" grpId="0" bldLvl="0" animBg="1"/>
      <p:bldP spid="19" grpId="0"/>
      <p:bldP spid="153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5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5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6432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6433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4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3824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5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3824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8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423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6424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6425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6430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6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3824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16417" name="矩形 20"/>
          <p:cNvSpPr>
            <a:spLocks noChangeArrowheads="1"/>
          </p:cNvSpPr>
          <p:nvPr/>
        </p:nvSpPr>
        <p:spPr bwMode="auto">
          <a:xfrm>
            <a:off x="1456055" y="3986530"/>
            <a:ext cx="812800" cy="4616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TW" altLang="en-US" b="1"/>
              <a:t>频</a:t>
            </a:r>
            <a:r>
              <a:rPr lang="zh-CN" altLang="en-US" b="1"/>
              <a:t>谱</a:t>
            </a:r>
            <a:endParaRPr lang="zh-CN" altLang="en-US"/>
          </a:p>
        </p:txBody>
      </p:sp>
      <p:sp>
        <p:nvSpPr>
          <p:cNvPr id="15396" name="矩形 19"/>
          <p:cNvSpPr>
            <a:spLocks noChangeArrowheads="1"/>
          </p:cNvSpPr>
          <p:nvPr/>
        </p:nvSpPr>
        <p:spPr bwMode="auto">
          <a:xfrm>
            <a:off x="1479550" y="3219450"/>
            <a:ext cx="1109345" cy="7156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l"/>
            <a:r>
              <a:rPr lang="zh-CN" altLang="en-US" b="1"/>
              <a:t>基频</a:t>
            </a:r>
            <a:endParaRPr lang="zh-CN" altLang="en-US"/>
          </a:p>
        </p:txBody>
      </p:sp>
      <p:pic>
        <p:nvPicPr>
          <p:cNvPr id="4" name="334E55B0-647D-440b-865C-3EC943EB4CBC-3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620" y="3219450"/>
            <a:ext cx="1694180" cy="622935"/>
          </a:xfrm>
          <a:prstGeom prst="rect">
            <a:avLst/>
          </a:prstGeom>
        </p:spPr>
      </p:pic>
      <p:pic>
        <p:nvPicPr>
          <p:cNvPr id="2" name="334E55B0-647D-440b-865C-3EC943EB4CBC-4" descr="/private/var/folders/vg/660tkp_n6v90z5m37njnn5cw0000gn/T/com.kingsoft.wpsoffice.mac/wpsoffice.wIGfsq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0620" y="3987165"/>
            <a:ext cx="2823845" cy="620395"/>
          </a:xfrm>
          <a:prstGeom prst="rect">
            <a:avLst/>
          </a:prstGeom>
        </p:spPr>
      </p:pic>
      <p:pic>
        <p:nvPicPr>
          <p:cNvPr id="3" name="334E55B0-647D-440b-865C-3EC943EB4CBC-5" descr="/private/var/folders/vg/660tkp_n6v90z5m37njnn5cw0000gn/T/com.kingsoft.wpsoffice.mac/wpsoffice.TCqwLX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3505" y="4888865"/>
            <a:ext cx="2489835" cy="620395"/>
          </a:xfrm>
          <a:prstGeom prst="rect">
            <a:avLst/>
          </a:prstGeom>
        </p:spPr>
      </p:pic>
      <p:pic>
        <p:nvPicPr>
          <p:cNvPr id="6" name="334E55B0-647D-440b-865C-3EC943EB4CBC-6" descr="/private/var/folders/vg/660tkp_n6v90z5m37njnn5cw0000gn/T/com.kingsoft.wpsoffice.mac/wpsoffice.RIvuZj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505" y="5856605"/>
            <a:ext cx="1708150" cy="860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396" grpId="0"/>
      <p:bldP spid="164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1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20505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20527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20528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0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595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1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595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20506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518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20519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20520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0525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2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595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grpSp>
        <p:nvGrpSpPr>
          <p:cNvPr id="6" name="组 5"/>
          <p:cNvGrpSpPr/>
          <p:nvPr/>
        </p:nvGrpSpPr>
        <p:grpSpPr bwMode="auto">
          <a:xfrm>
            <a:off x="1203325" y="4570413"/>
            <a:ext cx="3379788" cy="471487"/>
            <a:chOff x="1393824" y="3299768"/>
            <a:chExt cx="3379839" cy="472132"/>
          </a:xfrm>
        </p:grpSpPr>
        <p:graphicFrame>
          <p:nvGraphicFramePr>
            <p:cNvPr id="20514" name="Object 13"/>
            <p:cNvGraphicFramePr/>
            <p:nvPr/>
          </p:nvGraphicFramePr>
          <p:xfrm>
            <a:off x="1393824" y="33289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34" name="Equation" r:id="rId8" imgW="365760" imgH="219710" progId="Equation.DSMT4">
                    <p:embed/>
                  </p:oleObj>
                </mc:Choice>
                <mc:Fallback>
                  <p:oleObj name="Equation" r:id="rId8" imgW="365760" imgH="219710" progId="Equation.DSMT4">
                    <p:embed/>
                    <p:pic>
                      <p:nvPicPr>
                        <p:cNvPr id="0" name="图片 5951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824" y="33289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矩形 2"/>
            <p:cNvSpPr>
              <a:spLocks noChangeArrowheads="1"/>
            </p:cNvSpPr>
            <p:nvPr/>
          </p:nvSpPr>
          <p:spPr bwMode="auto">
            <a:xfrm>
              <a:off x="2144067" y="3299768"/>
              <a:ext cx="26295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的</a:t>
              </a:r>
              <a:r>
                <a:rPr lang="en-US" altLang="zh-CN"/>
                <a:t>Fourier</a:t>
              </a:r>
              <a:r>
                <a:rPr lang="zh-CN" altLang="en-US" b="1"/>
                <a:t>级数为：</a:t>
              </a:r>
              <a:endParaRPr lang="zh-CN" altLang="en-US"/>
            </a:p>
          </p:txBody>
        </p:sp>
      </p:grpSp>
      <p:graphicFrame>
        <p:nvGraphicFramePr>
          <p:cNvPr id="54" name="Object 73"/>
          <p:cNvGraphicFramePr/>
          <p:nvPr/>
        </p:nvGraphicFramePr>
        <p:xfrm>
          <a:off x="1231900" y="3640773"/>
          <a:ext cx="280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7" name="公式" r:id="rId9" imgW="279400" imgH="381000" progId="Equation.3">
                  <p:embed/>
                </p:oleObj>
              </mc:Choice>
              <mc:Fallback>
                <p:oleObj name="公式" r:id="rId9" imgW="279400" imgH="381000" progId="Equation.3">
                  <p:embed/>
                  <p:pic>
                    <p:nvPicPr>
                      <p:cNvPr id="0" name="图片 59513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640773"/>
                        <a:ext cx="280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334E55B0-647D-440b-865C-3EC943EB4CBC-7" descr="/private/var/folders/vg/660tkp_n6v90z5m37njnn5cw0000gn/T/com.kingsoft.wpsoffice.mac/wpsoffice.RIvuZj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275" y="3479800"/>
            <a:ext cx="1708150" cy="860425"/>
          </a:xfrm>
          <a:prstGeom prst="rect">
            <a:avLst/>
          </a:prstGeom>
        </p:spPr>
      </p:pic>
      <p:pic>
        <p:nvPicPr>
          <p:cNvPr id="4" name="334E55B0-647D-440b-865C-3EC943EB4CBC-8" descr="/private/var/folders/vg/660tkp_n6v90z5m37njnn5cw0000gn/T/com.kingsoft.wpsoffice.mac/wpsoffice.HySjtD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2110" y="3641090"/>
            <a:ext cx="1412875" cy="414655"/>
          </a:xfrm>
          <a:prstGeom prst="rect">
            <a:avLst/>
          </a:prstGeom>
        </p:spPr>
      </p:pic>
      <p:graphicFrame>
        <p:nvGraphicFramePr>
          <p:cNvPr id="14368" name="Object 13"/>
          <p:cNvGraphicFramePr/>
          <p:nvPr/>
        </p:nvGraphicFramePr>
        <p:xfrm>
          <a:off x="1203325" y="5299393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8" name="Equation" r:id="rId13" imgW="2590800" imgH="876300" progId="Equation.DSMT4">
                  <p:embed/>
                </p:oleObj>
              </mc:Choice>
              <mc:Fallback>
                <p:oleObj name="Equation" r:id="rId13" imgW="2590800" imgH="876300" progId="Equation.DSMT4">
                  <p:embed/>
                  <p:pic>
                    <p:nvPicPr>
                      <p:cNvPr id="0" name="图片 6698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299393"/>
                        <a:ext cx="2590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334E55B0-647D-440b-865C-3EC943EB4CBC-9" descr="/private/var/folders/vg/660tkp_n6v90z5m37njnn5cw0000gn/T/com.kingsoft.wpsoffice.mac/wpsoffice.jqFeiwwpsoffic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4125" y="5171440"/>
            <a:ext cx="3764915" cy="11322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9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7433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7455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7456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62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3835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63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3835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8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7434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446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7447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7448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7453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64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3835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1100" y="3313113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振幅谱为：</a:t>
            </a:r>
            <a:endParaRPr lang="zh-CN" altLang="en-US" dirty="0"/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900113" y="4456113"/>
            <a:ext cx="2954337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/>
              <a:t>频谱图</a:t>
            </a:r>
            <a:r>
              <a:rPr lang="zh-CN" altLang="en-US" b="1" dirty="0"/>
              <a:t>如下图所示：</a:t>
            </a:r>
            <a:endParaRPr lang="zh-CN" altLang="en-US" dirty="0"/>
          </a:p>
        </p:txBody>
      </p:sp>
      <p:grpSp>
        <p:nvGrpSpPr>
          <p:cNvPr id="53" name="组 52"/>
          <p:cNvGrpSpPr/>
          <p:nvPr/>
        </p:nvGrpSpPr>
        <p:grpSpPr bwMode="auto">
          <a:xfrm>
            <a:off x="698500" y="5029200"/>
            <a:ext cx="4140200" cy="1828800"/>
            <a:chOff x="698500" y="5029200"/>
            <a:chExt cx="4140200" cy="1828800"/>
          </a:xfrm>
        </p:grpSpPr>
        <p:sp>
          <p:nvSpPr>
            <p:cNvPr id="54" name="矩形 86"/>
            <p:cNvSpPr>
              <a:spLocks noChangeArrowheads="1"/>
            </p:cNvSpPr>
            <p:nvPr/>
          </p:nvSpPr>
          <p:spPr bwMode="auto">
            <a:xfrm>
              <a:off x="986423" y="5951835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</a:rPr>
                <a:t>…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grpSp>
          <p:nvGrpSpPr>
            <p:cNvPr id="55" name="组 28"/>
            <p:cNvGrpSpPr/>
            <p:nvPr/>
          </p:nvGrpSpPr>
          <p:grpSpPr bwMode="auto">
            <a:xfrm>
              <a:off x="698500" y="5029200"/>
              <a:ext cx="4140200" cy="1828800"/>
              <a:chOff x="698500" y="5029200"/>
              <a:chExt cx="4140200" cy="1828800"/>
            </a:xfrm>
          </p:grpSpPr>
          <p:grpSp>
            <p:nvGrpSpPr>
              <p:cNvPr id="56" name="组 64"/>
              <p:cNvGrpSpPr/>
              <p:nvPr/>
            </p:nvGrpSpPr>
            <p:grpSpPr bwMode="auto">
              <a:xfrm>
                <a:off x="698500" y="5029200"/>
                <a:ext cx="4140200" cy="1828800"/>
                <a:chOff x="5715000" y="4876800"/>
                <a:chExt cx="4140200" cy="1828800"/>
              </a:xfrm>
            </p:grpSpPr>
            <p:cxnSp>
              <p:nvCxnSpPr>
                <p:cNvPr id="73" name="直线箭头连接符 72"/>
                <p:cNvCxnSpPr/>
                <p:nvPr/>
              </p:nvCxnSpPr>
              <p:spPr bwMode="auto">
                <a:xfrm flipV="1">
                  <a:off x="5715000" y="6261100"/>
                  <a:ext cx="4140200" cy="127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5" name="直线箭头连接符 74"/>
                <p:cNvCxnSpPr/>
                <p:nvPr/>
              </p:nvCxnSpPr>
              <p:spPr bwMode="auto">
                <a:xfrm flipV="1">
                  <a:off x="7632700" y="4876800"/>
                  <a:ext cx="0" cy="1828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76" name="矩形 68"/>
                <p:cNvSpPr>
                  <a:spLocks noChangeArrowheads="1"/>
                </p:cNvSpPr>
                <p:nvPr/>
              </p:nvSpPr>
              <p:spPr bwMode="auto">
                <a:xfrm>
                  <a:off x="7361823" y="6208068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/>
                    <a:t>0</a:t>
                  </a:r>
                  <a:endParaRPr lang="zh-CN" altLang="en-US"/>
                </a:p>
              </p:txBody>
            </p:sp>
            <p:sp>
              <p:nvSpPr>
                <p:cNvPr id="77" name="矩形 69"/>
                <p:cNvSpPr>
                  <a:spLocks noChangeArrowheads="1"/>
                </p:cNvSpPr>
                <p:nvPr/>
              </p:nvSpPr>
              <p:spPr bwMode="auto">
                <a:xfrm>
                  <a:off x="7734715" y="5103168"/>
                  <a:ext cx="3532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/>
                    <a:t>π</a:t>
                  </a:r>
                  <a:endParaRPr lang="zh-CN" altLang="en-US"/>
                </a:p>
              </p:txBody>
            </p:sp>
            <p:cxnSp>
              <p:nvCxnSpPr>
                <p:cNvPr id="78" name="直线连接符 77"/>
                <p:cNvCxnSpPr/>
                <p:nvPr/>
              </p:nvCxnSpPr>
              <p:spPr bwMode="auto">
                <a:xfrm>
                  <a:off x="8153400" y="5816600"/>
                  <a:ext cx="0" cy="4699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直线连接符 78"/>
                <p:cNvCxnSpPr/>
                <p:nvPr/>
              </p:nvCxnSpPr>
              <p:spPr bwMode="auto">
                <a:xfrm>
                  <a:off x="7124700" y="5816600"/>
                  <a:ext cx="0" cy="4445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直线连接符 79"/>
                <p:cNvCxnSpPr/>
                <p:nvPr/>
              </p:nvCxnSpPr>
              <p:spPr bwMode="auto">
                <a:xfrm>
                  <a:off x="6616700" y="6070600"/>
                  <a:ext cx="0" cy="203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直线连接符 80"/>
                <p:cNvCxnSpPr/>
                <p:nvPr/>
              </p:nvCxnSpPr>
              <p:spPr bwMode="auto">
                <a:xfrm>
                  <a:off x="8674100" y="6045200"/>
                  <a:ext cx="0" cy="2159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0" name="直线连接符 59"/>
              <p:cNvCxnSpPr/>
              <p:nvPr/>
            </p:nvCxnSpPr>
            <p:spPr bwMode="auto">
              <a:xfrm>
                <a:off x="2603500" y="5245100"/>
                <a:ext cx="0" cy="1181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矩形 82"/>
              <p:cNvSpPr>
                <a:spLocks noChangeArrowheads="1"/>
              </p:cNvSpPr>
              <p:nvPr/>
            </p:nvSpPr>
            <p:spPr bwMode="auto">
              <a:xfrm>
                <a:off x="1405523" y="6396335"/>
                <a:ext cx="4410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-2</a:t>
                </a:r>
                <a:endParaRPr lang="zh-CN" altLang="en-US"/>
              </a:p>
            </p:txBody>
          </p:sp>
          <p:sp>
            <p:nvSpPr>
              <p:cNvPr id="66" name="矩形 83"/>
              <p:cNvSpPr>
                <a:spLocks noChangeArrowheads="1"/>
              </p:cNvSpPr>
              <p:nvPr/>
            </p:nvSpPr>
            <p:spPr bwMode="auto">
              <a:xfrm>
                <a:off x="1875423" y="6332835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b="1"/>
                  <a:t>-</a:t>
                </a:r>
                <a:r>
                  <a:rPr lang="en-US" altLang="zh-CN" b="1"/>
                  <a:t>1</a:t>
                </a:r>
                <a:endParaRPr lang="zh-CN" altLang="en-US"/>
              </a:p>
            </p:txBody>
          </p:sp>
          <p:sp>
            <p:nvSpPr>
              <p:cNvPr id="67" name="矩形 84"/>
              <p:cNvSpPr>
                <a:spLocks noChangeArrowheads="1"/>
              </p:cNvSpPr>
              <p:nvPr/>
            </p:nvSpPr>
            <p:spPr bwMode="auto">
              <a:xfrm>
                <a:off x="3501023" y="6396335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  <a:endParaRPr lang="zh-CN" altLang="en-US"/>
              </a:p>
            </p:txBody>
          </p:sp>
          <p:sp>
            <p:nvSpPr>
              <p:cNvPr id="68" name="矩形 85"/>
              <p:cNvSpPr>
                <a:spLocks noChangeArrowheads="1"/>
              </p:cNvSpPr>
              <p:nvPr/>
            </p:nvSpPr>
            <p:spPr bwMode="auto">
              <a:xfrm>
                <a:off x="2984499" y="6345535"/>
                <a:ext cx="23277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  <a:endParaRPr lang="zh-CN" altLang="en-US"/>
              </a:p>
            </p:txBody>
          </p:sp>
          <p:sp>
            <p:nvSpPr>
              <p:cNvPr id="71" name="矩形 87"/>
              <p:cNvSpPr>
                <a:spLocks noChangeArrowheads="1"/>
              </p:cNvSpPr>
              <p:nvPr/>
            </p:nvSpPr>
            <p:spPr bwMode="auto">
              <a:xfrm>
                <a:off x="3945523" y="5939135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FF"/>
                    </a:solidFill>
                  </a:rPr>
                  <a:t>…</a:t>
                </a:r>
                <a:endParaRPr lang="zh-CN" altLang="en-US">
                  <a:solidFill>
                    <a:srgbClr val="3333FF"/>
                  </a:solidFill>
                </a:endParaRPr>
              </a:p>
            </p:txBody>
          </p:sp>
        </p:grpSp>
      </p:grp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5211763" y="5865813"/>
            <a:ext cx="11080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振幅谱</a:t>
            </a:r>
            <a:endParaRPr lang="zh-CN" altLang="en-US" dirty="0"/>
          </a:p>
        </p:txBody>
      </p:sp>
      <p:pic>
        <p:nvPicPr>
          <p:cNvPr id="2" name="334E55B0-647D-440b-865C-3EC943EB4CBC-10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00" y="3862705"/>
            <a:ext cx="2993390" cy="396240"/>
          </a:xfrm>
          <a:prstGeom prst="rect">
            <a:avLst/>
          </a:prstGeom>
        </p:spPr>
      </p:pic>
      <p:pic>
        <p:nvPicPr>
          <p:cNvPr id="3" name="334E55B0-647D-440b-865C-3EC943EB4CBC-11" descr="/private/var/folders/vg/660tkp_n6v90z5m37njnn5cw0000gn/T/com.kingsoft.wpsoffice.mac/wpsoffice.AlrHvu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05" y="3674745"/>
            <a:ext cx="1377950" cy="781685"/>
          </a:xfrm>
          <a:prstGeom prst="rect">
            <a:avLst/>
          </a:prstGeom>
        </p:spPr>
      </p:pic>
      <p:pic>
        <p:nvPicPr>
          <p:cNvPr id="4" name="334E55B0-647D-440b-865C-3EC943EB4CBC-12" descr="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1495" y="5007610"/>
            <a:ext cx="1336040" cy="431800"/>
          </a:xfrm>
          <a:prstGeom prst="rect">
            <a:avLst/>
          </a:prstGeom>
        </p:spPr>
      </p:pic>
      <p:pic>
        <p:nvPicPr>
          <p:cNvPr id="5" name="334E55B0-647D-440b-865C-3EC943EB4CBC-13" descr="/private/var/folders/vg/660tkp_n6v90z5m37njnn5cw0000gn/T/com.kingsoft.wpsoffice.mac/wpsoffice.XoYqhs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9498" y="6438900"/>
            <a:ext cx="312420" cy="2330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52" grpId="0"/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8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8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9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9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9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9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10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7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76300" y="1697038"/>
            <a:ext cx="400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离散频谱与频谱图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36575" y="528638"/>
            <a:ext cx="5799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一、周期函数的</a:t>
            </a:r>
            <a:r>
              <a:rPr kumimoji="1" lang="zh-CN" altLang="en-US" sz="2800" b="1" baseline="-25000" dirty="0">
                <a:solidFill>
                  <a:srgbClr val="000099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en-US" altLang="zh-CN" sz="2800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级数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84200" y="1087438"/>
            <a:ext cx="439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3.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级数的物理含义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19481" name="组 4"/>
          <p:cNvGrpSpPr/>
          <p:nvPr/>
        </p:nvGrpSpPr>
        <p:grpSpPr bwMode="auto">
          <a:xfrm>
            <a:off x="558800" y="2174875"/>
            <a:ext cx="8359775" cy="1014512"/>
            <a:chOff x="622300" y="3775502"/>
            <a:chExt cx="8359775" cy="101473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622300" y="3805671"/>
              <a:ext cx="1155700" cy="457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例：</a:t>
              </a:r>
              <a:endParaRPr kumimoji="1" lang="zh-CN" altLang="en-US" b="1" dirty="0"/>
            </a:p>
          </p:txBody>
        </p:sp>
        <p:sp>
          <p:nvSpPr>
            <p:cNvPr id="19522" name="矩形 1"/>
            <p:cNvSpPr>
              <a:spLocks noChangeArrowheads="1"/>
            </p:cNvSpPr>
            <p:nvPr/>
          </p:nvSpPr>
          <p:spPr bwMode="auto">
            <a:xfrm>
              <a:off x="1295400" y="3775502"/>
              <a:ext cx="6908800" cy="4604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TW" altLang="en-US" b="1"/>
                <a:t>设函数           以 </a:t>
              </a:r>
              <a:r>
                <a:rPr lang="en-US" altLang="zh-TW"/>
                <a:t>T =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zh-TW" altLang="en-US" b="1"/>
                <a:t>为周期，且在 </a:t>
              </a:r>
              <a:r>
                <a:rPr lang="en-US" altLang="zh-TW" b="1"/>
                <a:t>[</a:t>
              </a:r>
              <a:r>
                <a:rPr lang="en-US" altLang="zh-CN" b="1"/>
                <a:t>0,</a:t>
              </a:r>
              <a:r>
                <a:rPr lang="en-US" altLang="zh-TW"/>
                <a:t>  </a:t>
              </a:r>
              <a:r>
                <a:rPr lang="en-US" altLang="zh-TW" b="1"/>
                <a:t>2π</a:t>
              </a:r>
              <a:r>
                <a:rPr lang="zh-CN" altLang="en-US" b="1"/>
                <a:t> </a:t>
              </a:r>
              <a:r>
                <a:rPr lang="en-US" altLang="zh-CN" b="1"/>
                <a:t>]</a:t>
              </a:r>
              <a:r>
                <a:rPr lang="zh-CN" altLang="en-US" b="1"/>
                <a:t>上</a:t>
              </a:r>
              <a:endParaRPr lang="zh-CN" altLang="en-US"/>
            </a:p>
          </p:txBody>
        </p:sp>
        <p:graphicFrame>
          <p:nvGraphicFramePr>
            <p:cNvPr id="19523" name="Object 13"/>
            <p:cNvGraphicFramePr/>
            <p:nvPr/>
          </p:nvGraphicFramePr>
          <p:xfrm>
            <a:off x="2270124" y="37861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82" name="Equation" r:id="rId3" imgW="365760" imgH="219710" progId="Equation.DSMT4">
                    <p:embed/>
                  </p:oleObj>
                </mc:Choice>
                <mc:Fallback>
                  <p:oleObj name="Equation" r:id="rId3" imgW="365760" imgH="219710" progId="Equation.DSMT4">
                    <p:embed/>
                    <p:pic>
                      <p:nvPicPr>
                        <p:cNvPr id="0" name="图片 3854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24" y="37861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24" name="Object 13"/>
            <p:cNvGraphicFramePr/>
            <p:nvPr/>
          </p:nvGraphicFramePr>
          <p:xfrm>
            <a:off x="7704138" y="3786188"/>
            <a:ext cx="12779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83" name="Equation" r:id="rId5" imgW="585470" imgH="219710" progId="Equation.DSMT4">
                    <p:embed/>
                  </p:oleObj>
                </mc:Choice>
                <mc:Fallback>
                  <p:oleObj name="Equation" r:id="rId5" imgW="585470" imgH="219710" progId="Equation.DSMT4">
                    <p:embed/>
                    <p:pic>
                      <p:nvPicPr>
                        <p:cNvPr id="0" name="图片 385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4138" y="3786188"/>
                          <a:ext cx="12779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5" name="矩形 3"/>
            <p:cNvSpPr>
              <a:spLocks noChangeArrowheads="1"/>
            </p:cNvSpPr>
            <p:nvPr/>
          </p:nvSpPr>
          <p:spPr bwMode="auto">
            <a:xfrm>
              <a:off x="1426507" y="4328468"/>
              <a:ext cx="6425256" cy="4617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求它的离散频谱及其</a:t>
              </a:r>
              <a:r>
                <a:rPr lang="en-US" altLang="zh-CN"/>
                <a:t>Fourier</a:t>
              </a:r>
              <a:r>
                <a:rPr lang="zh-CN" altLang="en-US" b="1"/>
                <a:t>级数的指数形式。</a:t>
              </a:r>
              <a:endParaRPr lang="zh-CN" altLang="en-US"/>
            </a:p>
          </p:txBody>
        </p:sp>
      </p:grpSp>
      <p:grpSp>
        <p:nvGrpSpPr>
          <p:cNvPr id="19482" name="组 17"/>
          <p:cNvGrpSpPr/>
          <p:nvPr/>
        </p:nvGrpSpPr>
        <p:grpSpPr bwMode="auto">
          <a:xfrm>
            <a:off x="6451600" y="3036888"/>
            <a:ext cx="2362200" cy="2068512"/>
            <a:chOff x="6515100" y="4637088"/>
            <a:chExt cx="2362200" cy="2068512"/>
          </a:xfrm>
        </p:grpSpPr>
        <p:cxnSp>
          <p:nvCxnSpPr>
            <p:cNvPr id="7" name="直线箭头连接符 6"/>
            <p:cNvCxnSpPr/>
            <p:nvPr/>
          </p:nvCxnSpPr>
          <p:spPr bwMode="auto">
            <a:xfrm>
              <a:off x="6515100" y="62738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线箭头连接符 10"/>
            <p:cNvCxnSpPr/>
            <p:nvPr/>
          </p:nvCxnSpPr>
          <p:spPr bwMode="auto">
            <a:xfrm flipV="1">
              <a:off x="7632700" y="4876800"/>
              <a:ext cx="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513" name="矩形 11"/>
            <p:cNvSpPr>
              <a:spLocks noChangeArrowheads="1"/>
            </p:cNvSpPr>
            <p:nvPr/>
          </p:nvSpPr>
          <p:spPr bwMode="auto">
            <a:xfrm>
              <a:off x="7361823" y="6208068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  <a:endParaRPr lang="zh-CN" altLang="en-US"/>
            </a:p>
          </p:txBody>
        </p:sp>
        <p:sp>
          <p:nvSpPr>
            <p:cNvPr id="19514" name="矩形 12"/>
            <p:cNvSpPr>
              <a:spLocks noChangeArrowheads="1"/>
            </p:cNvSpPr>
            <p:nvPr/>
          </p:nvSpPr>
          <p:spPr bwMode="auto">
            <a:xfrm>
              <a:off x="7734715" y="51031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sp>
          <p:nvSpPr>
            <p:cNvPr id="19515" name="矩形 55"/>
            <p:cNvSpPr>
              <a:spLocks noChangeArrowheads="1"/>
            </p:cNvSpPr>
            <p:nvPr/>
          </p:nvSpPr>
          <p:spPr bwMode="auto">
            <a:xfrm>
              <a:off x="7988715" y="6169968"/>
              <a:ext cx="507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/>
                <a:t>2π</a:t>
              </a:r>
              <a:endParaRPr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 bwMode="auto">
            <a:xfrm flipH="1">
              <a:off x="7632700" y="57531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线连接符 60"/>
            <p:cNvCxnSpPr/>
            <p:nvPr/>
          </p:nvCxnSpPr>
          <p:spPr bwMode="auto">
            <a:xfrm flipH="1">
              <a:off x="71247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线连接符 61"/>
            <p:cNvCxnSpPr/>
            <p:nvPr/>
          </p:nvCxnSpPr>
          <p:spPr bwMode="auto">
            <a:xfrm flipH="1">
              <a:off x="6616700" y="57404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线连接符 62"/>
            <p:cNvCxnSpPr/>
            <p:nvPr/>
          </p:nvCxnSpPr>
          <p:spPr bwMode="auto">
            <a:xfrm flipH="1">
              <a:off x="8153400" y="5727700"/>
              <a:ext cx="50800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520" name="Object 13"/>
            <p:cNvGraphicFramePr/>
            <p:nvPr/>
          </p:nvGraphicFramePr>
          <p:xfrm>
            <a:off x="7807324" y="4637088"/>
            <a:ext cx="815976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84" name="Equation" r:id="rId7" imgW="365760" imgH="219710" progId="Equation.DSMT4">
                    <p:embed/>
                  </p:oleObj>
                </mc:Choice>
                <mc:Fallback>
                  <p:oleObj name="Equation" r:id="rId7" imgW="365760" imgH="219710" progId="Equation.DSMT4">
                    <p:embed/>
                    <p:pic>
                      <p:nvPicPr>
                        <p:cNvPr id="0" name="图片 3854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4" y="4637088"/>
                          <a:ext cx="815976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4038" y="3325813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l-GR" b="1">
                <a:solidFill>
                  <a:srgbClr val="3333FF"/>
                </a:solidFill>
              </a:rPr>
              <a:t>解</a:t>
            </a:r>
            <a:r>
              <a:rPr lang="en-US" altLang="zh-CN" b="1">
                <a:solidFill>
                  <a:srgbClr val="3333FF"/>
                </a:solidFill>
              </a:rPr>
              <a:t>: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47900" y="3325813"/>
            <a:ext cx="19597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相位谱</a:t>
            </a:r>
            <a:r>
              <a:rPr lang="zh-CN" altLang="en-US" b="1" dirty="0" smtClean="0"/>
              <a:t>为：</a:t>
            </a:r>
            <a:endParaRPr lang="zh-CN" altLang="en-US" dirty="0"/>
          </a:p>
        </p:txBody>
      </p:sp>
      <p:graphicFrame>
        <p:nvGraphicFramePr>
          <p:cNvPr id="71" name="Object 72"/>
          <p:cNvGraphicFramePr/>
          <p:nvPr/>
        </p:nvGraphicFramePr>
        <p:xfrm>
          <a:off x="3703638" y="3989388"/>
          <a:ext cx="7635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85" name="Equation" r:id="rId8" imgW="761365" imgH="381000" progId="Equation.DSMT4">
                  <p:embed/>
                </p:oleObj>
              </mc:Choice>
              <mc:Fallback>
                <p:oleObj name="Equation" r:id="rId8" imgW="761365" imgH="381000" progId="Equation.DSMT4">
                  <p:embed/>
                  <p:pic>
                    <p:nvPicPr>
                      <p:cNvPr id="0" name="图片 38548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3989388"/>
                        <a:ext cx="7635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 20"/>
          <p:cNvGrpSpPr/>
          <p:nvPr/>
        </p:nvGrpSpPr>
        <p:grpSpPr bwMode="auto">
          <a:xfrm>
            <a:off x="736600" y="4813300"/>
            <a:ext cx="4176713" cy="1828800"/>
            <a:chOff x="736600" y="4813300"/>
            <a:chExt cx="4176713" cy="1828800"/>
          </a:xfrm>
        </p:grpSpPr>
        <p:grpSp>
          <p:nvGrpSpPr>
            <p:cNvPr id="19489" name="组 29"/>
            <p:cNvGrpSpPr/>
            <p:nvPr/>
          </p:nvGrpSpPr>
          <p:grpSpPr bwMode="auto">
            <a:xfrm>
              <a:off x="736600" y="4813300"/>
              <a:ext cx="4176713" cy="1828800"/>
              <a:chOff x="736600" y="5029200"/>
              <a:chExt cx="4176713" cy="1828800"/>
            </a:xfrm>
          </p:grpSpPr>
          <p:sp>
            <p:nvSpPr>
              <p:cNvPr id="19492" name="矩形 86"/>
              <p:cNvSpPr>
                <a:spLocks noChangeArrowheads="1"/>
              </p:cNvSpPr>
              <p:nvPr/>
            </p:nvSpPr>
            <p:spPr bwMode="auto">
              <a:xfrm>
                <a:off x="986423" y="5951835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3333FF"/>
                    </a:solidFill>
                  </a:rPr>
                  <a:t>…</a:t>
                </a:r>
                <a:endParaRPr lang="zh-CN" altLang="en-US">
                  <a:solidFill>
                    <a:srgbClr val="3333FF"/>
                  </a:solidFill>
                </a:endParaRPr>
              </a:p>
            </p:txBody>
          </p:sp>
          <p:grpSp>
            <p:nvGrpSpPr>
              <p:cNvPr id="19493" name="组 28"/>
              <p:cNvGrpSpPr/>
              <p:nvPr/>
            </p:nvGrpSpPr>
            <p:grpSpPr bwMode="auto">
              <a:xfrm>
                <a:off x="736600" y="5029200"/>
                <a:ext cx="4176713" cy="1828800"/>
                <a:chOff x="736600" y="5029200"/>
                <a:chExt cx="4176713" cy="1828800"/>
              </a:xfrm>
            </p:grpSpPr>
            <p:grpSp>
              <p:nvGrpSpPr>
                <p:cNvPr id="19494" name="组 64"/>
                <p:cNvGrpSpPr/>
                <p:nvPr/>
              </p:nvGrpSpPr>
              <p:grpSpPr bwMode="auto">
                <a:xfrm>
                  <a:off x="736600" y="5029200"/>
                  <a:ext cx="4140200" cy="1828800"/>
                  <a:chOff x="5753100" y="4876800"/>
                  <a:chExt cx="4140200" cy="1828800"/>
                </a:xfrm>
              </p:grpSpPr>
              <p:cxnSp>
                <p:nvCxnSpPr>
                  <p:cNvPr id="67" name="直线箭头连接符 66"/>
                  <p:cNvCxnSpPr/>
                  <p:nvPr/>
                </p:nvCxnSpPr>
                <p:spPr bwMode="auto">
                  <a:xfrm flipV="1">
                    <a:off x="5753100" y="5842000"/>
                    <a:ext cx="4140200" cy="127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68" name="直线箭头连接符 67"/>
                  <p:cNvCxnSpPr/>
                  <p:nvPr/>
                </p:nvCxnSpPr>
                <p:spPr bwMode="auto">
                  <a:xfrm flipV="1">
                    <a:off x="7632700" y="4876800"/>
                    <a:ext cx="0" cy="1828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19504" name="矩形 68"/>
                  <p:cNvSpPr>
                    <a:spLocks noChangeArrowheads="1"/>
                  </p:cNvSpPr>
                  <p:nvPr/>
                </p:nvSpPr>
                <p:spPr bwMode="auto">
                  <a:xfrm>
                    <a:off x="7349123" y="5750868"/>
                    <a:ext cx="33855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1"/>
                      <a:t>0</a:t>
                    </a:r>
                    <a:endParaRPr lang="zh-CN" altLang="en-US"/>
                  </a:p>
                </p:txBody>
              </p:sp>
              <p:sp>
                <p:nvSpPr>
                  <p:cNvPr id="19505" name="矩形 69"/>
                  <p:cNvSpPr>
                    <a:spLocks noChangeArrowheads="1"/>
                  </p:cNvSpPr>
                  <p:nvPr/>
                </p:nvSpPr>
                <p:spPr bwMode="auto">
                  <a:xfrm>
                    <a:off x="7023515" y="4912668"/>
                    <a:ext cx="59268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b="1"/>
                      <a:t>π</a:t>
                    </a:r>
                    <a:r>
                      <a:rPr lang="en-US" altLang="zh-CN" b="1"/>
                      <a:t>/2</a:t>
                    </a:r>
                    <a:endParaRPr lang="zh-CN" altLang="en-US"/>
                  </a:p>
                </p:txBody>
              </p:sp>
              <p:cxnSp>
                <p:nvCxnSpPr>
                  <p:cNvPr id="72" name="直线连接符 71"/>
                  <p:cNvCxnSpPr/>
                  <p:nvPr/>
                </p:nvCxnSpPr>
                <p:spPr bwMode="auto">
                  <a:xfrm>
                    <a:off x="8140700" y="5194300"/>
                    <a:ext cx="0" cy="6477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3" name="直线连接符 72"/>
                  <p:cNvCxnSpPr/>
                  <p:nvPr/>
                </p:nvCxnSpPr>
                <p:spPr bwMode="auto">
                  <a:xfrm>
                    <a:off x="7124700" y="5867400"/>
                    <a:ext cx="0" cy="622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直线连接符 74"/>
                  <p:cNvCxnSpPr/>
                  <p:nvPr/>
                </p:nvCxnSpPr>
                <p:spPr bwMode="auto">
                  <a:xfrm flipH="1">
                    <a:off x="6604000" y="5842000"/>
                    <a:ext cx="12700" cy="622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直线连接符 75"/>
                  <p:cNvCxnSpPr/>
                  <p:nvPr/>
                </p:nvCxnSpPr>
                <p:spPr bwMode="auto">
                  <a:xfrm>
                    <a:off x="8674100" y="5181600"/>
                    <a:ext cx="0" cy="685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aphicFrame>
              <p:nvGraphicFramePr>
                <p:cNvPr id="19495" name="Object 13"/>
                <p:cNvGraphicFramePr/>
                <p:nvPr/>
              </p:nvGraphicFramePr>
              <p:xfrm>
                <a:off x="4668838" y="5689600"/>
                <a:ext cx="244475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488" name="Equation" r:id="rId10" imgW="155575" imgH="137160" progId="Equation.DSMT4">
                        <p:embed/>
                      </p:oleObj>
                    </mc:Choice>
                    <mc:Fallback>
                      <p:oleObj name="Equation" r:id="rId10" imgW="155575" imgH="137160" progId="Equation.DSMT4">
                        <p:embed/>
                        <p:pic>
                          <p:nvPicPr>
                            <p:cNvPr id="0" name="图片 3854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8838" y="5689600"/>
                              <a:ext cx="244475" cy="228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9" name="直线连接符 78"/>
                <p:cNvCxnSpPr/>
                <p:nvPr/>
              </p:nvCxnSpPr>
              <p:spPr bwMode="auto">
                <a:xfrm>
                  <a:off x="2617788" y="5348288"/>
                  <a:ext cx="1458912" cy="111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9497" name="矩形 82"/>
                <p:cNvSpPr>
                  <a:spLocks noChangeArrowheads="1"/>
                </p:cNvSpPr>
                <p:nvPr/>
              </p:nvSpPr>
              <p:spPr bwMode="auto">
                <a:xfrm>
                  <a:off x="1418223" y="5507335"/>
                  <a:ext cx="4410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-2</a:t>
                  </a:r>
                  <a:endParaRPr lang="zh-CN" altLang="en-US"/>
                </a:p>
              </p:txBody>
            </p:sp>
            <p:sp>
              <p:nvSpPr>
                <p:cNvPr id="19498" name="矩形 83"/>
                <p:cNvSpPr>
                  <a:spLocks noChangeArrowheads="1"/>
                </p:cNvSpPr>
                <p:nvPr/>
              </p:nvSpPr>
              <p:spPr bwMode="auto">
                <a:xfrm>
                  <a:off x="1913523" y="5532735"/>
                  <a:ext cx="49244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b="1"/>
                    <a:t>-</a:t>
                  </a:r>
                  <a:r>
                    <a:rPr lang="en-US" altLang="zh-CN" b="1"/>
                    <a:t>1</a:t>
                  </a:r>
                  <a:endParaRPr lang="zh-CN" altLang="en-US"/>
                </a:p>
              </p:txBody>
            </p:sp>
            <p:sp>
              <p:nvSpPr>
                <p:cNvPr id="19499" name="矩形 84"/>
                <p:cNvSpPr>
                  <a:spLocks noChangeArrowheads="1"/>
                </p:cNvSpPr>
                <p:nvPr/>
              </p:nvSpPr>
              <p:spPr bwMode="auto">
                <a:xfrm>
                  <a:off x="3501023" y="5977235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2</a:t>
                  </a:r>
                  <a:endParaRPr lang="zh-CN" altLang="en-US"/>
                </a:p>
              </p:txBody>
            </p:sp>
            <p:sp>
              <p:nvSpPr>
                <p:cNvPr id="19500" name="矩形 85"/>
                <p:cNvSpPr>
                  <a:spLocks noChangeArrowheads="1"/>
                </p:cNvSpPr>
                <p:nvPr/>
              </p:nvSpPr>
              <p:spPr bwMode="auto">
                <a:xfrm>
                  <a:off x="3009899" y="5989935"/>
                  <a:ext cx="23277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1</a:t>
                  </a:r>
                  <a:endParaRPr lang="zh-CN" altLang="en-US"/>
                </a:p>
              </p:txBody>
            </p:sp>
            <p:sp>
              <p:nvSpPr>
                <p:cNvPr id="19501" name="矩形 87"/>
                <p:cNvSpPr>
                  <a:spLocks noChangeArrowheads="1"/>
                </p:cNvSpPr>
                <p:nvPr/>
              </p:nvSpPr>
              <p:spPr bwMode="auto">
                <a:xfrm>
                  <a:off x="3945523" y="5393035"/>
                  <a:ext cx="49244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3333FF"/>
                      </a:solidFill>
                    </a:rPr>
                    <a:t>…</a:t>
                  </a:r>
                  <a:endParaRPr lang="zh-CN" altLang="en-US">
                    <a:solidFill>
                      <a:srgbClr val="3333FF"/>
                    </a:solidFill>
                  </a:endParaRPr>
                </a:p>
              </p:txBody>
            </p:sp>
          </p:grpSp>
        </p:grpSp>
        <p:sp>
          <p:nvSpPr>
            <p:cNvPr id="19490" name="矩形 80"/>
            <p:cNvSpPr>
              <a:spLocks noChangeArrowheads="1"/>
            </p:cNvSpPr>
            <p:nvPr/>
          </p:nvSpPr>
          <p:spPr bwMode="auto">
            <a:xfrm>
              <a:off x="2654715" y="6119168"/>
              <a:ext cx="695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-</a:t>
              </a:r>
              <a:r>
                <a:rPr lang="en-US" altLang="zh-TW" b="1"/>
                <a:t>π</a:t>
              </a:r>
              <a:r>
                <a:rPr lang="en-US" altLang="zh-CN" b="1"/>
                <a:t>/2</a:t>
              </a:r>
              <a:endParaRPr lang="zh-CN" altLang="en-US"/>
            </a:p>
          </p:txBody>
        </p:sp>
        <p:cxnSp>
          <p:nvCxnSpPr>
            <p:cNvPr id="82" name="直线连接符 81"/>
            <p:cNvCxnSpPr/>
            <p:nvPr/>
          </p:nvCxnSpPr>
          <p:spPr bwMode="auto">
            <a:xfrm>
              <a:off x="1144588" y="6402388"/>
              <a:ext cx="1458912" cy="11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211763" y="5865813"/>
            <a:ext cx="110807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相位谱</a:t>
            </a:r>
            <a:endParaRPr lang="zh-CN" altLang="en-US" dirty="0"/>
          </a:p>
        </p:txBody>
      </p:sp>
      <p:pic>
        <p:nvPicPr>
          <p:cNvPr id="2" name="334E55B0-647D-440b-865C-3EC943EB4CBC-14" descr="/private/var/folders/vg/660tkp_n6v90z5m37njnn5cw0000gn/T/com.kingsoft.wpsoffice.mac/wpsoffice.DbLtLh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935" y="3721100"/>
            <a:ext cx="1575435" cy="970915"/>
          </a:xfrm>
          <a:prstGeom prst="rect">
            <a:avLst/>
          </a:prstGeom>
        </p:spPr>
      </p:pic>
      <p:pic>
        <p:nvPicPr>
          <p:cNvPr id="4" name="334E55B0-647D-440b-865C-3EC943EB4CBC-15" descr="/private/var/folders/vg/660tkp_n6v90z5m37njnn5cw0000gn/T/com.kingsoft.wpsoffice.mac/wpsoffice.nDbiiDwpsoffic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8320" y="4673600"/>
            <a:ext cx="1336040" cy="289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2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2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2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09700" y="1352550"/>
            <a:ext cx="7581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借助</a:t>
            </a:r>
            <a:r>
              <a:rPr kumimoji="1" lang="zh-CN" altLang="en-US" b="1" baseline="-25000" dirty="0"/>
              <a:t> </a:t>
            </a:r>
            <a:r>
              <a:rPr kumimoji="1" lang="en-US" altLang="zh-CN" b="1" dirty="0"/>
              <a:t>Fourier</a:t>
            </a:r>
            <a:r>
              <a:rPr kumimoji="1" lang="en-US" altLang="zh-CN" b="1" baseline="-25000" dirty="0"/>
              <a:t> </a:t>
            </a:r>
            <a:r>
              <a:rPr kumimoji="1" lang="zh-CN" altLang="en-US" b="1" dirty="0"/>
              <a:t>级数展开，使得人们能够完全了解一个</a:t>
            </a:r>
            <a:endParaRPr kumimoji="1" lang="zh-CN" altLang="en-US" b="1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981075" y="1943100"/>
            <a:ext cx="7942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信号的频率特性，从而认清了一个信号的本质，这种对</a:t>
            </a:r>
            <a:endParaRPr kumimoji="1" lang="zh-CN" altLang="en-US" b="1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81075" y="2552700"/>
            <a:ext cx="7416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信号的分析手段也称为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频谱分析</a:t>
            </a:r>
            <a:r>
              <a:rPr kumimoji="1" lang="en-US" altLang="zh-CN" b="1" u="sng"/>
              <a:t>(</a:t>
            </a:r>
            <a:r>
              <a:rPr kumimoji="1" lang="zh-CN" altLang="en-US" b="1"/>
              <a:t>或者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谐波分析</a:t>
            </a:r>
            <a:r>
              <a:rPr kumimoji="1" lang="en-US" altLang="zh-CN" b="1" u="sng"/>
              <a:t>)</a:t>
            </a:r>
            <a:r>
              <a:rPr kumimoji="1" lang="zh-CN" altLang="en-US" b="1"/>
              <a:t>。</a:t>
            </a:r>
            <a:endParaRPr kumimoji="1" lang="zh-CN" altLang="en-US" b="1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409700" y="3362325"/>
            <a:ext cx="7734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但是，</a:t>
            </a:r>
            <a:r>
              <a:rPr kumimoji="1" lang="en-US" altLang="zh-CN" b="1"/>
              <a:t>Fourier </a:t>
            </a:r>
            <a:r>
              <a:rPr kumimoji="1" lang="zh-CN" altLang="en-US" b="1"/>
              <a:t>级数要求被展开的函数必须是周期函</a:t>
            </a:r>
            <a:endParaRPr kumimoji="1" lang="zh-CN" altLang="en-US" b="1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81075" y="3943350"/>
            <a:ext cx="797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数，</a:t>
            </a:r>
            <a:r>
              <a:rPr kumimoji="1" lang="zh-CN" altLang="en-US" b="1" baseline="-25000" dirty="0"/>
              <a:t> </a:t>
            </a:r>
            <a:r>
              <a:rPr kumimoji="1" lang="zh-CN" altLang="en-US" b="1" dirty="0"/>
              <a:t>而在实际问题中，</a:t>
            </a:r>
            <a:r>
              <a:rPr kumimoji="1" lang="zh-CN" altLang="en-US" b="1" baseline="-25000" dirty="0"/>
              <a:t> </a:t>
            </a:r>
            <a:r>
              <a:rPr kumimoji="1" lang="zh-CN" altLang="en-US" b="1" dirty="0"/>
              <a:t>大量遇到的是非周期函数，</a:t>
            </a:r>
            <a:endParaRPr kumimoji="1" lang="zh-CN" altLang="en-US" b="1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981075" y="4562475"/>
            <a:ext cx="7926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/>
              <a:t>那么，对一个非周期函数是否也能进行频谱分析呢</a:t>
            </a:r>
            <a:r>
              <a:rPr kumimoji="1" lang="en-US" altLang="zh-CN" b="1" dirty="0"/>
              <a:t>?</a:t>
            </a:r>
            <a:endParaRPr kumimoji="1" lang="en-US" altLang="zh-CN" b="1" dirty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21533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/>
      <p:bldP spid="31747" grpId="0" bldLvl="0" animBg="1"/>
      <p:bldP spid="31748" grpId="0" bldLvl="0" animBg="1"/>
      <p:bldP spid="31749" grpId="0" bldLvl="0" animBg="1"/>
      <p:bldP spid="31750" grpId="0" bldLvl="0" animBg="1"/>
      <p:bldP spid="31751" grpId="0" bldLvl="0" animBg="1"/>
      <p:bldP spid="3175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4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5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5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6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4988" y="1630363"/>
            <a:ext cx="8609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solidFill>
                  <a:srgbClr val="339933"/>
                </a:solidFill>
              </a:rPr>
              <a:t>(1) </a:t>
            </a:r>
            <a:r>
              <a: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非周期函数可以看成是一个周期为无穷大的“周期函数”。</a:t>
            </a:r>
            <a:endParaRPr kumimoji="1" lang="zh-CN" altLang="en-US" b="1" dirty="0">
              <a:solidFill>
                <a:srgbClr val="339933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6575" y="1096963"/>
            <a:ext cx="2319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1. </a:t>
            </a:r>
            <a:r>
              <a:rPr kumimoji="1" lang="zh-CN" altLang="en-US" b="1" dirty="0">
                <a:solidFill>
                  <a:srgbClr val="000099"/>
                </a:solidFill>
              </a:rPr>
              <a:t>简单分析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32807" name="Group 39"/>
          <p:cNvGrpSpPr/>
          <p:nvPr/>
        </p:nvGrpSpPr>
        <p:grpSpPr bwMode="auto">
          <a:xfrm>
            <a:off x="1266825" y="2282825"/>
            <a:ext cx="6486525" cy="1436688"/>
            <a:chOff x="798" y="1438"/>
            <a:chExt cx="4086" cy="905"/>
          </a:xfrm>
        </p:grpSpPr>
        <p:sp>
          <p:nvSpPr>
            <p:cNvPr id="32774" name="Freeform 6"/>
            <p:cNvSpPr/>
            <p:nvPr/>
          </p:nvSpPr>
          <p:spPr bwMode="auto">
            <a:xfrm>
              <a:off x="1290" y="1610"/>
              <a:ext cx="3222" cy="550"/>
            </a:xfrm>
            <a:custGeom>
              <a:avLst/>
              <a:gdLst>
                <a:gd name="T0" fmla="*/ 0 w 3222"/>
                <a:gd name="T1" fmla="*/ 482 h 550"/>
                <a:gd name="T2" fmla="*/ 480 w 3222"/>
                <a:gd name="T3" fmla="*/ 456 h 550"/>
                <a:gd name="T4" fmla="*/ 1008 w 3222"/>
                <a:gd name="T5" fmla="*/ 352 h 550"/>
                <a:gd name="T6" fmla="*/ 1284 w 3222"/>
                <a:gd name="T7" fmla="*/ 214 h 550"/>
                <a:gd name="T8" fmla="*/ 1452 w 3222"/>
                <a:gd name="T9" fmla="*/ 106 h 550"/>
                <a:gd name="T10" fmla="*/ 1632 w 3222"/>
                <a:gd name="T11" fmla="*/ 41 h 550"/>
                <a:gd name="T12" fmla="*/ 1830 w 3222"/>
                <a:gd name="T13" fmla="*/ 310 h 550"/>
                <a:gd name="T14" fmla="*/ 1968 w 3222"/>
                <a:gd name="T15" fmla="*/ 424 h 550"/>
                <a:gd name="T16" fmla="*/ 2136 w 3222"/>
                <a:gd name="T17" fmla="*/ 484 h 550"/>
                <a:gd name="T18" fmla="*/ 2448 w 3222"/>
                <a:gd name="T19" fmla="*/ 526 h 550"/>
                <a:gd name="T20" fmla="*/ 3222 w 3222"/>
                <a:gd name="T21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2" h="550">
                  <a:moveTo>
                    <a:pt x="0" y="482"/>
                  </a:moveTo>
                  <a:cubicBezTo>
                    <a:pt x="156" y="479"/>
                    <a:pt x="312" y="478"/>
                    <a:pt x="480" y="456"/>
                  </a:cubicBezTo>
                  <a:cubicBezTo>
                    <a:pt x="648" y="434"/>
                    <a:pt x="856" y="404"/>
                    <a:pt x="1008" y="352"/>
                  </a:cubicBezTo>
                  <a:cubicBezTo>
                    <a:pt x="1160" y="300"/>
                    <a:pt x="1210" y="255"/>
                    <a:pt x="1284" y="214"/>
                  </a:cubicBezTo>
                  <a:cubicBezTo>
                    <a:pt x="1358" y="173"/>
                    <a:pt x="1412" y="123"/>
                    <a:pt x="1452" y="106"/>
                  </a:cubicBezTo>
                  <a:cubicBezTo>
                    <a:pt x="1492" y="89"/>
                    <a:pt x="1570" y="0"/>
                    <a:pt x="1632" y="41"/>
                  </a:cubicBezTo>
                  <a:cubicBezTo>
                    <a:pt x="1695" y="75"/>
                    <a:pt x="1774" y="246"/>
                    <a:pt x="1830" y="310"/>
                  </a:cubicBezTo>
                  <a:cubicBezTo>
                    <a:pt x="1908" y="394"/>
                    <a:pt x="1917" y="396"/>
                    <a:pt x="1968" y="424"/>
                  </a:cubicBezTo>
                  <a:cubicBezTo>
                    <a:pt x="2019" y="452"/>
                    <a:pt x="2084" y="469"/>
                    <a:pt x="2136" y="484"/>
                  </a:cubicBezTo>
                  <a:cubicBezTo>
                    <a:pt x="2216" y="501"/>
                    <a:pt x="2267" y="515"/>
                    <a:pt x="2448" y="526"/>
                  </a:cubicBezTo>
                  <a:cubicBezTo>
                    <a:pt x="2634" y="550"/>
                    <a:pt x="3021" y="547"/>
                    <a:pt x="3222" y="55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798" y="2170"/>
              <a:ext cx="4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2838" y="1438"/>
              <a:ext cx="0" cy="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2598" name="Object 29"/>
            <p:cNvGraphicFramePr>
              <a:graphicFrameLocks noChangeAspect="1"/>
            </p:cNvGraphicFramePr>
            <p:nvPr/>
          </p:nvGraphicFramePr>
          <p:xfrm>
            <a:off x="2880" y="1438"/>
            <a:ext cx="32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2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388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8"/>
                          <a:ext cx="32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30"/>
            <p:cNvGraphicFramePr>
              <a:graphicFrameLocks noChangeAspect="1"/>
            </p:cNvGraphicFramePr>
            <p:nvPr/>
          </p:nvGraphicFramePr>
          <p:xfrm>
            <a:off x="4795" y="2206"/>
            <a:ext cx="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3" name="公式" r:id="rId5" imgW="152400" imgH="254000" progId="Equation.3">
                    <p:embed/>
                  </p:oleObj>
                </mc:Choice>
                <mc:Fallback>
                  <p:oleObj name="公式" r:id="rId5" imgW="152400" imgH="254000" progId="Equation.3">
                    <p:embed/>
                    <p:pic>
                      <p:nvPicPr>
                        <p:cNvPr id="0" name="图片 388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2206"/>
                          <a:ext cx="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8" name="Group 40"/>
          <p:cNvGrpSpPr/>
          <p:nvPr/>
        </p:nvGrpSpPr>
        <p:grpSpPr bwMode="auto">
          <a:xfrm>
            <a:off x="1268413" y="3636963"/>
            <a:ext cx="6486525" cy="1436687"/>
            <a:chOff x="799" y="2291"/>
            <a:chExt cx="4086" cy="905"/>
          </a:xfrm>
        </p:grpSpPr>
        <p:sp>
          <p:nvSpPr>
            <p:cNvPr id="32775" name="Freeform 7"/>
            <p:cNvSpPr/>
            <p:nvPr/>
          </p:nvSpPr>
          <p:spPr bwMode="auto">
            <a:xfrm>
              <a:off x="2515" y="2464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6" name="Freeform 8"/>
            <p:cNvSpPr/>
            <p:nvPr/>
          </p:nvSpPr>
          <p:spPr bwMode="auto">
            <a:xfrm>
              <a:off x="3158" y="2465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7" name="Freeform 9"/>
            <p:cNvSpPr/>
            <p:nvPr/>
          </p:nvSpPr>
          <p:spPr bwMode="auto">
            <a:xfrm>
              <a:off x="3795" y="2466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8" name="Freeform 10"/>
            <p:cNvSpPr/>
            <p:nvPr/>
          </p:nvSpPr>
          <p:spPr bwMode="auto">
            <a:xfrm>
              <a:off x="1245" y="2466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79" name="Freeform 11"/>
            <p:cNvSpPr/>
            <p:nvPr/>
          </p:nvSpPr>
          <p:spPr bwMode="auto">
            <a:xfrm>
              <a:off x="1882" y="2467"/>
              <a:ext cx="645" cy="361"/>
            </a:xfrm>
            <a:custGeom>
              <a:avLst/>
              <a:gdLst>
                <a:gd name="T0" fmla="*/ 0 w 645"/>
                <a:gd name="T1" fmla="*/ 249 h 361"/>
                <a:gd name="T2" fmla="*/ 61 w 645"/>
                <a:gd name="T3" fmla="*/ 214 h 361"/>
                <a:gd name="T4" fmla="*/ 229 w 645"/>
                <a:gd name="T5" fmla="*/ 106 h 361"/>
                <a:gd name="T6" fmla="*/ 409 w 645"/>
                <a:gd name="T7" fmla="*/ 41 h 361"/>
                <a:gd name="T8" fmla="*/ 607 w 645"/>
                <a:gd name="T9" fmla="*/ 310 h 361"/>
                <a:gd name="T10" fmla="*/ 636 w 645"/>
                <a:gd name="T11" fmla="*/ 34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5" h="361">
                  <a:moveTo>
                    <a:pt x="0" y="249"/>
                  </a:moveTo>
                  <a:cubicBezTo>
                    <a:pt x="10" y="243"/>
                    <a:pt x="23" y="238"/>
                    <a:pt x="61" y="214"/>
                  </a:cubicBezTo>
                  <a:cubicBezTo>
                    <a:pt x="135" y="173"/>
                    <a:pt x="189" y="123"/>
                    <a:pt x="229" y="106"/>
                  </a:cubicBezTo>
                  <a:cubicBezTo>
                    <a:pt x="269" y="89"/>
                    <a:pt x="347" y="0"/>
                    <a:pt x="409" y="41"/>
                  </a:cubicBezTo>
                  <a:cubicBezTo>
                    <a:pt x="472" y="75"/>
                    <a:pt x="569" y="259"/>
                    <a:pt x="607" y="310"/>
                  </a:cubicBezTo>
                  <a:cubicBezTo>
                    <a:pt x="645" y="361"/>
                    <a:pt x="631" y="339"/>
                    <a:pt x="636" y="34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799" y="3023"/>
              <a:ext cx="4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2839" y="2291"/>
              <a:ext cx="0" cy="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88" name="Group 21"/>
            <p:cNvGrpSpPr/>
            <p:nvPr/>
          </p:nvGrpSpPr>
          <p:grpSpPr bwMode="auto">
            <a:xfrm>
              <a:off x="1884" y="2712"/>
              <a:ext cx="1909" cy="307"/>
              <a:chOff x="1884" y="2802"/>
              <a:chExt cx="1909" cy="325"/>
            </a:xfrm>
          </p:grpSpPr>
          <p:sp>
            <p:nvSpPr>
              <p:cNvPr id="32790" name="Line 22"/>
              <p:cNvSpPr>
                <a:spLocks noChangeShapeType="1"/>
              </p:cNvSpPr>
              <p:nvPr/>
            </p:nvSpPr>
            <p:spPr bwMode="auto">
              <a:xfrm>
                <a:off x="1884" y="2802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>
                <a:off x="2521" y="2803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2" name="Line 24"/>
              <p:cNvSpPr>
                <a:spLocks noChangeShapeType="1"/>
              </p:cNvSpPr>
              <p:nvPr/>
            </p:nvSpPr>
            <p:spPr bwMode="auto">
              <a:xfrm>
                <a:off x="3157" y="2803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3" name="Line 25"/>
              <p:cNvSpPr>
                <a:spLocks noChangeShapeType="1"/>
              </p:cNvSpPr>
              <p:nvPr/>
            </p:nvSpPr>
            <p:spPr bwMode="auto">
              <a:xfrm>
                <a:off x="3793" y="2803"/>
                <a:ext cx="0" cy="3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2589" name="Object 31"/>
            <p:cNvGraphicFramePr>
              <a:graphicFrameLocks noChangeAspect="1"/>
            </p:cNvGraphicFramePr>
            <p:nvPr/>
          </p:nvGraphicFramePr>
          <p:xfrm>
            <a:off x="4286" y="2294"/>
            <a:ext cx="3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4" name="公式" r:id="rId7" imgW="698500" imgH="368300" progId="Equation.3">
                    <p:embed/>
                  </p:oleObj>
                </mc:Choice>
                <mc:Fallback>
                  <p:oleObj name="公式" r:id="rId7" imgW="698500" imgH="368300" progId="Equation.3">
                    <p:embed/>
                    <p:pic>
                      <p:nvPicPr>
                        <p:cNvPr id="0" name="图片 388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294"/>
                          <a:ext cx="37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0" name="Object 32"/>
            <p:cNvGraphicFramePr>
              <a:graphicFrameLocks noChangeAspect="1"/>
            </p:cNvGraphicFramePr>
            <p:nvPr/>
          </p:nvGraphicFramePr>
          <p:xfrm>
            <a:off x="4796" y="3059"/>
            <a:ext cx="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5" name="公式" r:id="rId9" imgW="152400" imgH="254000" progId="Equation.3">
                    <p:embed/>
                  </p:oleObj>
                </mc:Choice>
                <mc:Fallback>
                  <p:oleObj name="公式" r:id="rId9" imgW="152400" imgH="254000" progId="Equation.3">
                    <p:embed/>
                    <p:pic>
                      <p:nvPicPr>
                        <p:cNvPr id="0" name="图片 388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3059"/>
                          <a:ext cx="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9" name="Group 41"/>
          <p:cNvGrpSpPr/>
          <p:nvPr/>
        </p:nvGrpSpPr>
        <p:grpSpPr bwMode="auto">
          <a:xfrm>
            <a:off x="1268413" y="4940300"/>
            <a:ext cx="6486525" cy="1555750"/>
            <a:chOff x="799" y="3112"/>
            <a:chExt cx="4086" cy="980"/>
          </a:xfrm>
        </p:grpSpPr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799" y="3863"/>
              <a:ext cx="4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2839" y="3131"/>
              <a:ext cx="0" cy="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6" name="Freeform 18"/>
            <p:cNvSpPr/>
            <p:nvPr/>
          </p:nvSpPr>
          <p:spPr bwMode="auto">
            <a:xfrm>
              <a:off x="2198" y="3299"/>
              <a:ext cx="1272" cy="496"/>
            </a:xfrm>
            <a:custGeom>
              <a:avLst/>
              <a:gdLst>
                <a:gd name="T0" fmla="*/ 0 w 1272"/>
                <a:gd name="T1" fmla="*/ 381 h 496"/>
                <a:gd name="T2" fmla="*/ 103 w 1272"/>
                <a:gd name="T3" fmla="*/ 352 h 496"/>
                <a:gd name="T4" fmla="*/ 379 w 1272"/>
                <a:gd name="T5" fmla="*/ 214 h 496"/>
                <a:gd name="T6" fmla="*/ 547 w 1272"/>
                <a:gd name="T7" fmla="*/ 106 h 496"/>
                <a:gd name="T8" fmla="*/ 727 w 1272"/>
                <a:gd name="T9" fmla="*/ 41 h 496"/>
                <a:gd name="T10" fmla="*/ 925 w 1272"/>
                <a:gd name="T11" fmla="*/ 310 h 496"/>
                <a:gd name="T12" fmla="*/ 1063 w 1272"/>
                <a:gd name="T13" fmla="*/ 424 h 496"/>
                <a:gd name="T14" fmla="*/ 1231 w 1272"/>
                <a:gd name="T15" fmla="*/ 484 h 496"/>
                <a:gd name="T16" fmla="*/ 1272 w 1272"/>
                <a:gd name="T17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2" h="496">
                  <a:moveTo>
                    <a:pt x="0" y="381"/>
                  </a:moveTo>
                  <a:cubicBezTo>
                    <a:pt x="17" y="376"/>
                    <a:pt x="40" y="380"/>
                    <a:pt x="103" y="352"/>
                  </a:cubicBezTo>
                  <a:cubicBezTo>
                    <a:pt x="255" y="300"/>
                    <a:pt x="305" y="255"/>
                    <a:pt x="379" y="214"/>
                  </a:cubicBezTo>
                  <a:cubicBezTo>
                    <a:pt x="453" y="173"/>
                    <a:pt x="507" y="123"/>
                    <a:pt x="547" y="106"/>
                  </a:cubicBezTo>
                  <a:cubicBezTo>
                    <a:pt x="587" y="89"/>
                    <a:pt x="665" y="0"/>
                    <a:pt x="727" y="41"/>
                  </a:cubicBezTo>
                  <a:cubicBezTo>
                    <a:pt x="790" y="75"/>
                    <a:pt x="869" y="246"/>
                    <a:pt x="925" y="310"/>
                  </a:cubicBezTo>
                  <a:cubicBezTo>
                    <a:pt x="1003" y="394"/>
                    <a:pt x="1012" y="396"/>
                    <a:pt x="1063" y="424"/>
                  </a:cubicBezTo>
                  <a:cubicBezTo>
                    <a:pt x="1114" y="452"/>
                    <a:pt x="1179" y="469"/>
                    <a:pt x="1231" y="484"/>
                  </a:cubicBezTo>
                  <a:cubicBezTo>
                    <a:pt x="1266" y="496"/>
                    <a:pt x="1265" y="493"/>
                    <a:pt x="1272" y="49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7" name="Freeform 19"/>
            <p:cNvSpPr/>
            <p:nvPr/>
          </p:nvSpPr>
          <p:spPr bwMode="auto">
            <a:xfrm>
              <a:off x="927" y="3297"/>
              <a:ext cx="1272" cy="496"/>
            </a:xfrm>
            <a:custGeom>
              <a:avLst/>
              <a:gdLst>
                <a:gd name="T0" fmla="*/ 0 w 1272"/>
                <a:gd name="T1" fmla="*/ 381 h 496"/>
                <a:gd name="T2" fmla="*/ 103 w 1272"/>
                <a:gd name="T3" fmla="*/ 352 h 496"/>
                <a:gd name="T4" fmla="*/ 379 w 1272"/>
                <a:gd name="T5" fmla="*/ 214 h 496"/>
                <a:gd name="T6" fmla="*/ 547 w 1272"/>
                <a:gd name="T7" fmla="*/ 106 h 496"/>
                <a:gd name="T8" fmla="*/ 727 w 1272"/>
                <a:gd name="T9" fmla="*/ 41 h 496"/>
                <a:gd name="T10" fmla="*/ 925 w 1272"/>
                <a:gd name="T11" fmla="*/ 310 h 496"/>
                <a:gd name="T12" fmla="*/ 1063 w 1272"/>
                <a:gd name="T13" fmla="*/ 424 h 496"/>
                <a:gd name="T14" fmla="*/ 1231 w 1272"/>
                <a:gd name="T15" fmla="*/ 484 h 496"/>
                <a:gd name="T16" fmla="*/ 1272 w 1272"/>
                <a:gd name="T17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2" h="496">
                  <a:moveTo>
                    <a:pt x="0" y="381"/>
                  </a:moveTo>
                  <a:cubicBezTo>
                    <a:pt x="17" y="376"/>
                    <a:pt x="40" y="380"/>
                    <a:pt x="103" y="352"/>
                  </a:cubicBezTo>
                  <a:cubicBezTo>
                    <a:pt x="255" y="300"/>
                    <a:pt x="305" y="255"/>
                    <a:pt x="379" y="214"/>
                  </a:cubicBezTo>
                  <a:cubicBezTo>
                    <a:pt x="453" y="173"/>
                    <a:pt x="507" y="123"/>
                    <a:pt x="547" y="106"/>
                  </a:cubicBezTo>
                  <a:cubicBezTo>
                    <a:pt x="587" y="89"/>
                    <a:pt x="665" y="0"/>
                    <a:pt x="727" y="41"/>
                  </a:cubicBezTo>
                  <a:cubicBezTo>
                    <a:pt x="790" y="75"/>
                    <a:pt x="869" y="246"/>
                    <a:pt x="925" y="310"/>
                  </a:cubicBezTo>
                  <a:cubicBezTo>
                    <a:pt x="1003" y="394"/>
                    <a:pt x="1012" y="396"/>
                    <a:pt x="1063" y="424"/>
                  </a:cubicBezTo>
                  <a:cubicBezTo>
                    <a:pt x="1114" y="452"/>
                    <a:pt x="1179" y="469"/>
                    <a:pt x="1231" y="484"/>
                  </a:cubicBezTo>
                  <a:cubicBezTo>
                    <a:pt x="1266" y="496"/>
                    <a:pt x="1265" y="493"/>
                    <a:pt x="1272" y="49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8" name="Freeform 20"/>
            <p:cNvSpPr/>
            <p:nvPr/>
          </p:nvSpPr>
          <p:spPr bwMode="auto">
            <a:xfrm>
              <a:off x="3466" y="3295"/>
              <a:ext cx="1272" cy="496"/>
            </a:xfrm>
            <a:custGeom>
              <a:avLst/>
              <a:gdLst>
                <a:gd name="T0" fmla="*/ 0 w 1272"/>
                <a:gd name="T1" fmla="*/ 381 h 496"/>
                <a:gd name="T2" fmla="*/ 103 w 1272"/>
                <a:gd name="T3" fmla="*/ 352 h 496"/>
                <a:gd name="T4" fmla="*/ 379 w 1272"/>
                <a:gd name="T5" fmla="*/ 214 h 496"/>
                <a:gd name="T6" fmla="*/ 547 w 1272"/>
                <a:gd name="T7" fmla="*/ 106 h 496"/>
                <a:gd name="T8" fmla="*/ 727 w 1272"/>
                <a:gd name="T9" fmla="*/ 41 h 496"/>
                <a:gd name="T10" fmla="*/ 925 w 1272"/>
                <a:gd name="T11" fmla="*/ 310 h 496"/>
                <a:gd name="T12" fmla="*/ 1063 w 1272"/>
                <a:gd name="T13" fmla="*/ 424 h 496"/>
                <a:gd name="T14" fmla="*/ 1231 w 1272"/>
                <a:gd name="T15" fmla="*/ 484 h 496"/>
                <a:gd name="T16" fmla="*/ 1272 w 1272"/>
                <a:gd name="T17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2" h="496">
                  <a:moveTo>
                    <a:pt x="0" y="381"/>
                  </a:moveTo>
                  <a:cubicBezTo>
                    <a:pt x="17" y="376"/>
                    <a:pt x="40" y="380"/>
                    <a:pt x="103" y="352"/>
                  </a:cubicBezTo>
                  <a:cubicBezTo>
                    <a:pt x="255" y="300"/>
                    <a:pt x="305" y="255"/>
                    <a:pt x="379" y="214"/>
                  </a:cubicBezTo>
                  <a:cubicBezTo>
                    <a:pt x="453" y="173"/>
                    <a:pt x="507" y="123"/>
                    <a:pt x="547" y="106"/>
                  </a:cubicBezTo>
                  <a:cubicBezTo>
                    <a:pt x="587" y="89"/>
                    <a:pt x="665" y="0"/>
                    <a:pt x="727" y="41"/>
                  </a:cubicBezTo>
                  <a:cubicBezTo>
                    <a:pt x="790" y="75"/>
                    <a:pt x="869" y="246"/>
                    <a:pt x="925" y="310"/>
                  </a:cubicBezTo>
                  <a:cubicBezTo>
                    <a:pt x="1003" y="394"/>
                    <a:pt x="1012" y="396"/>
                    <a:pt x="1063" y="424"/>
                  </a:cubicBezTo>
                  <a:cubicBezTo>
                    <a:pt x="1114" y="452"/>
                    <a:pt x="1179" y="469"/>
                    <a:pt x="1231" y="484"/>
                  </a:cubicBezTo>
                  <a:cubicBezTo>
                    <a:pt x="1266" y="496"/>
                    <a:pt x="1265" y="493"/>
                    <a:pt x="1272" y="495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74" name="Group 26"/>
            <p:cNvGrpSpPr/>
            <p:nvPr/>
          </p:nvGrpSpPr>
          <p:grpSpPr bwMode="auto">
            <a:xfrm>
              <a:off x="2203" y="3673"/>
              <a:ext cx="1273" cy="187"/>
              <a:chOff x="2203" y="3877"/>
              <a:chExt cx="1273" cy="199"/>
            </a:xfrm>
          </p:grpSpPr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>
                <a:off x="2203" y="3877"/>
                <a:ext cx="0" cy="19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3476" y="3878"/>
                <a:ext cx="0" cy="19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2575" name="Object 33"/>
            <p:cNvGraphicFramePr>
              <a:graphicFrameLocks noChangeAspect="1"/>
            </p:cNvGraphicFramePr>
            <p:nvPr/>
          </p:nvGraphicFramePr>
          <p:xfrm>
            <a:off x="2878" y="3112"/>
            <a:ext cx="3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6" name="公式" r:id="rId10" imgW="698500" imgH="368300" progId="Equation.3">
                    <p:embed/>
                  </p:oleObj>
                </mc:Choice>
                <mc:Fallback>
                  <p:oleObj name="公式" r:id="rId10" imgW="698500" imgH="368300" progId="Equation.3">
                    <p:embed/>
                    <p:pic>
                      <p:nvPicPr>
                        <p:cNvPr id="0" name="图片 388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112"/>
                          <a:ext cx="37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6" name="Object 34"/>
            <p:cNvGraphicFramePr>
              <a:graphicFrameLocks noChangeAspect="1"/>
            </p:cNvGraphicFramePr>
            <p:nvPr/>
          </p:nvGraphicFramePr>
          <p:xfrm>
            <a:off x="4796" y="3893"/>
            <a:ext cx="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7" name="公式" r:id="rId11" imgW="152400" imgH="254000" progId="Equation.3">
                    <p:embed/>
                  </p:oleObj>
                </mc:Choice>
                <mc:Fallback>
                  <p:oleObj name="公式" r:id="rId11" imgW="152400" imgH="254000" progId="Equation.3">
                    <p:embed/>
                    <p:pic>
                      <p:nvPicPr>
                        <p:cNvPr id="0" name="图片 388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3893"/>
                          <a:ext cx="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7" name="Object 35"/>
            <p:cNvGraphicFramePr>
              <a:graphicFrameLocks noChangeAspect="1"/>
            </p:cNvGraphicFramePr>
            <p:nvPr/>
          </p:nvGraphicFramePr>
          <p:xfrm>
            <a:off x="1934" y="3900"/>
            <a:ext cx="39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8" name="公式" r:id="rId12" imgW="736600" imgH="342900" progId="Equation.3">
                    <p:embed/>
                  </p:oleObj>
                </mc:Choice>
                <mc:Fallback>
                  <p:oleObj name="公式" r:id="rId12" imgW="736600" imgH="342900" progId="Equation.3">
                    <p:embed/>
                    <p:pic>
                      <p:nvPicPr>
                        <p:cNvPr id="0" name="图片 388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3900"/>
                          <a:ext cx="39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36"/>
            <p:cNvGraphicFramePr>
              <a:graphicFrameLocks noChangeAspect="1"/>
            </p:cNvGraphicFramePr>
            <p:nvPr/>
          </p:nvGraphicFramePr>
          <p:xfrm>
            <a:off x="3346" y="3907"/>
            <a:ext cx="27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89" name="公式" r:id="rId14" imgW="508000" imgH="342900" progId="Equation.3">
                    <p:embed/>
                  </p:oleObj>
                </mc:Choice>
                <mc:Fallback>
                  <p:oleObj name="公式" r:id="rId14" imgW="508000" imgH="342900" progId="Equation.3">
                    <p:embed/>
                    <p:pic>
                      <p:nvPicPr>
                        <p:cNvPr id="0" name="图片 388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3907"/>
                          <a:ext cx="27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6" name="Group 38"/>
          <p:cNvGrpSpPr/>
          <p:nvPr/>
        </p:nvGrpSpPr>
        <p:grpSpPr bwMode="auto">
          <a:xfrm>
            <a:off x="739775" y="6216650"/>
            <a:ext cx="2219325" cy="542925"/>
            <a:chOff x="786" y="1500"/>
            <a:chExt cx="1398" cy="342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786" y="1500"/>
              <a:ext cx="1398" cy="3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2568" name="Object 37"/>
            <p:cNvGraphicFramePr/>
            <p:nvPr/>
          </p:nvGraphicFramePr>
          <p:xfrm>
            <a:off x="811" y="1522"/>
            <a:ext cx="13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690" name="Equation" r:id="rId16" imgW="2159000" imgH="482600" progId="Equation.DSMT4">
                    <p:embed/>
                  </p:oleObj>
                </mc:Choice>
                <mc:Fallback>
                  <p:oleObj name="Equation" r:id="rId16" imgW="2159000" imgH="482600" progId="Equation.DSMT4">
                    <p:embed/>
                    <p:pic>
                      <p:nvPicPr>
                        <p:cNvPr id="0" name="图片 388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1522"/>
                          <a:ext cx="13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5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95888" y="2220913"/>
            <a:ext cx="1646237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(</a:t>
            </a:r>
            <a:r>
              <a:rPr lang="zh-CN" altLang="en-US" sz="2000" b="1"/>
              <a:t>非周期函数</a:t>
            </a:r>
            <a:r>
              <a:rPr lang="en-US" altLang="zh-CN" sz="2000" b="1"/>
              <a:t>)</a:t>
            </a:r>
            <a:endParaRPr lang="zh-CN" altLang="en-US" sz="2000"/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3644900" y="3440113"/>
            <a:ext cx="7318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-T/2</a:t>
            </a:r>
            <a:endParaRPr lang="zh-CN" altLang="en-US"/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4775200" y="3440113"/>
            <a:ext cx="6302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T/2</a:t>
            </a:r>
            <a:endParaRPr lang="zh-CN" altLang="en-US"/>
          </a:p>
        </p:txBody>
      </p:sp>
      <p:cxnSp>
        <p:nvCxnSpPr>
          <p:cNvPr id="5" name="直线连接符 4"/>
          <p:cNvCxnSpPr/>
          <p:nvPr/>
        </p:nvCxnSpPr>
        <p:spPr bwMode="auto">
          <a:xfrm flipV="1">
            <a:off x="4965700" y="2997200"/>
            <a:ext cx="0" cy="444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线连接符 69"/>
          <p:cNvCxnSpPr/>
          <p:nvPr/>
        </p:nvCxnSpPr>
        <p:spPr bwMode="auto">
          <a:xfrm flipV="1">
            <a:off x="4013200" y="2933700"/>
            <a:ext cx="0" cy="55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2832100" y="3465513"/>
            <a:ext cx="7318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-T/2</a:t>
            </a:r>
            <a:endParaRPr lang="zh-CN" altLang="en-US"/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410200" y="3376613"/>
            <a:ext cx="630238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/>
              <a:t>T/2</a:t>
            </a:r>
            <a:endParaRPr lang="zh-CN" altLang="en-US"/>
          </a:p>
        </p:txBody>
      </p:sp>
      <p:cxnSp>
        <p:nvCxnSpPr>
          <p:cNvPr id="90" name="直线连接符 89"/>
          <p:cNvCxnSpPr/>
          <p:nvPr/>
        </p:nvCxnSpPr>
        <p:spPr bwMode="auto">
          <a:xfrm flipV="1">
            <a:off x="5575300" y="3327400"/>
            <a:ext cx="0" cy="13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线连接符 90"/>
          <p:cNvCxnSpPr/>
          <p:nvPr/>
        </p:nvCxnSpPr>
        <p:spPr bwMode="auto">
          <a:xfrm flipV="1">
            <a:off x="3162300" y="3251200"/>
            <a:ext cx="0" cy="21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20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20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  <p:bldP spid="32773" grpId="0" bldLvl="0" animBg="1"/>
      <p:bldP spid="2" grpId="0"/>
      <p:bldP spid="66" grpId="0"/>
      <p:bldP spid="66" grpId="1"/>
      <p:bldP spid="67" grpId="0"/>
      <p:bldP spid="67" grpId="1"/>
      <p:bldP spid="88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5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6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6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6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2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74" name="Group 49"/>
          <p:cNvGrpSpPr/>
          <p:nvPr/>
        </p:nvGrpSpPr>
        <p:grpSpPr bwMode="auto">
          <a:xfrm>
            <a:off x="534988" y="1630363"/>
            <a:ext cx="6840537" cy="457200"/>
            <a:chOff x="337" y="1027"/>
            <a:chExt cx="4309" cy="288"/>
          </a:xfrm>
        </p:grpSpPr>
        <p:sp>
          <p:nvSpPr>
            <p:cNvPr id="72706" name="Rectangle 2"/>
            <p:cNvSpPr>
              <a:spLocks noChangeArrowheads="1"/>
            </p:cNvSpPr>
            <p:nvPr/>
          </p:nvSpPr>
          <p:spPr bwMode="auto">
            <a:xfrm>
              <a:off x="337" y="1027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(2) 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当               时，</a:t>
              </a:r>
              <a:r>
                <a:rPr kumimoji="1" lang="zh-CN" altLang="en-US" b="1" dirty="0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频率特性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发生了什么变化？</a:t>
              </a:r>
              <a:endPara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3587" name="Object 10"/>
            <p:cNvGraphicFramePr/>
            <p:nvPr/>
          </p:nvGraphicFramePr>
          <p:xfrm>
            <a:off x="877" y="1084"/>
            <a:ext cx="6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8" name="公式" r:id="rId3" imgW="1091565" imgH="342900" progId="Equation.3">
                    <p:embed/>
                  </p:oleObj>
                </mc:Choice>
                <mc:Fallback>
                  <p:oleObj name="公式" r:id="rId3" imgW="1091565" imgH="342900" progId="Equation.3">
                    <p:embed/>
                    <p:pic>
                      <p:nvPicPr>
                        <p:cNvPr id="0" name="图片 389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084"/>
                          <a:ext cx="68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36575" y="1096963"/>
            <a:ext cx="2387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solidFill>
                  <a:srgbClr val="000099"/>
                </a:solidFill>
              </a:rPr>
              <a:t>1. </a:t>
            </a:r>
            <a:r>
              <a:rPr kumimoji="1" lang="zh-CN" altLang="en-US" b="1">
                <a:solidFill>
                  <a:srgbClr val="000099"/>
                </a:solidFill>
              </a:rPr>
              <a:t>简单分析</a:t>
            </a:r>
            <a:endParaRPr kumimoji="1" lang="zh-CN" altLang="en-US" b="1">
              <a:solidFill>
                <a:srgbClr val="000099"/>
              </a:solidFill>
            </a:endParaRP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534988" y="2295525"/>
            <a:ext cx="1243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 dirty="0">
                <a:solidFill>
                  <a:srgbClr val="3333FF"/>
                </a:solidFill>
              </a:rPr>
              <a:t>分析</a:t>
            </a:r>
            <a:endParaRPr kumimoji="1" lang="zh-CN" altLang="en-US" b="1" dirty="0">
              <a:solidFill>
                <a:srgbClr val="3333FF"/>
              </a:solidFill>
            </a:endParaRPr>
          </a:p>
        </p:txBody>
      </p:sp>
      <p:pic>
        <p:nvPicPr>
          <p:cNvPr id="23578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60500" y="2276475"/>
            <a:ext cx="75057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Fourier </a:t>
            </a:r>
            <a:r>
              <a:rPr lang="zh-CN" altLang="en-US" b="1" dirty="0"/>
              <a:t>级数表明，周期函数仅包含离散的频率成份，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11300" y="2809875"/>
            <a:ext cx="63246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/>
              <a:t>其频谱是以          </a:t>
            </a:r>
            <a:r>
              <a:rPr lang="zh-CN" dirty="0"/>
              <a:t> </a:t>
            </a:r>
            <a:r>
              <a:rPr lang="zh-CN" altLang="en-US" dirty="0"/>
              <a:t>    </a:t>
            </a:r>
            <a:r>
              <a:rPr lang="zh-CN" altLang="en-US" b="1" dirty="0"/>
              <a:t>为间隔离散取值的。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49400" y="3398838"/>
            <a:ext cx="6210300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当</a:t>
            </a:r>
            <a:r>
              <a:rPr lang="en-US" altLang="zh-CN" dirty="0"/>
              <a:t>T </a:t>
            </a:r>
            <a:r>
              <a:rPr lang="zh-CN" altLang="en-US" b="1" dirty="0"/>
              <a:t>越来越大时，取值间隔越来越小；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当</a:t>
            </a:r>
            <a:r>
              <a:rPr lang="en-US" altLang="zh-CN" dirty="0"/>
              <a:t>T </a:t>
            </a:r>
            <a:r>
              <a:rPr lang="zh-CN" altLang="en-US" b="1" dirty="0"/>
              <a:t>趋于无穷时，取值间隔趋向于零，</a:t>
            </a:r>
            <a:endParaRPr lang="zh-CN" altLang="en-US" dirty="0"/>
          </a:p>
          <a:p>
            <a:pPr algn="l"/>
            <a:r>
              <a:rPr lang="zh-CN" altLang="en-US" b="1" dirty="0"/>
              <a:t>  </a:t>
            </a:r>
            <a:endParaRPr lang="zh-CN" altLang="en-US" b="1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561138" y="4506913"/>
            <a:ext cx="295592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即频谱将连续取值。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74800" y="5121275"/>
            <a:ext cx="69977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/>
              <a:t>因此，一个非周期函数将包含所有的频率成份。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2475" y="5776913"/>
            <a:ext cx="48006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3333FF"/>
                </a:solidFill>
              </a:rPr>
              <a:t>结论</a:t>
            </a:r>
            <a:r>
              <a:rPr lang="zh-CN" altLang="en-US" b="1"/>
              <a:t>：离散频谱变成了连续频谱。</a:t>
            </a:r>
            <a:endParaRPr lang="zh-CN" altLang="en-US"/>
          </a:p>
        </p:txBody>
      </p:sp>
      <p:pic>
        <p:nvPicPr>
          <p:cNvPr id="2" name="334E55B0-647D-440b-865C-3EC943EB4CBC-16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05" y="2738755"/>
            <a:ext cx="1029335" cy="572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1" grpId="0" bldLvl="0" animBg="1"/>
      <p:bldP spid="3" grpId="0"/>
      <p:bldP spid="4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5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6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6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6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6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7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53" name="Group 49"/>
          <p:cNvGrpSpPr/>
          <p:nvPr/>
        </p:nvGrpSpPr>
        <p:grpSpPr bwMode="auto">
          <a:xfrm>
            <a:off x="534988" y="1630363"/>
            <a:ext cx="6840537" cy="457200"/>
            <a:chOff x="337" y="1027"/>
            <a:chExt cx="4309" cy="288"/>
          </a:xfrm>
        </p:grpSpPr>
        <p:sp>
          <p:nvSpPr>
            <p:cNvPr id="72706" name="Rectangle 2"/>
            <p:cNvSpPr>
              <a:spLocks noChangeArrowheads="1"/>
            </p:cNvSpPr>
            <p:nvPr/>
          </p:nvSpPr>
          <p:spPr bwMode="auto">
            <a:xfrm>
              <a:off x="337" y="1027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(3) 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当               时，</a:t>
              </a:r>
              <a:r>
                <a:rPr kumimoji="1" lang="zh-CN" altLang="en-US" b="1" dirty="0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级数求和</a:t>
              </a:r>
              <a:r>
                <a:rPr kumimoji="1" lang="zh-CN" altLang="en-US" b="1" dirty="0">
                  <a:solidFill>
                    <a:srgbClr val="339933"/>
                  </a:solidFill>
                  <a:ea typeface="楷体_GB2312" charset="0"/>
                  <a:cs typeface="楷体_GB2312" charset="0"/>
                </a:rPr>
                <a:t>发生了什么变化？</a:t>
              </a:r>
              <a:endPara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4631" name="Object 10"/>
            <p:cNvGraphicFramePr/>
            <p:nvPr/>
          </p:nvGraphicFramePr>
          <p:xfrm>
            <a:off x="877" y="1084"/>
            <a:ext cx="6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2" name="公式" r:id="rId3" imgW="1091565" imgH="342900" progId="Equation.3">
                    <p:embed/>
                  </p:oleObj>
                </mc:Choice>
                <mc:Fallback>
                  <p:oleObj name="公式" r:id="rId3" imgW="1091565" imgH="342900" progId="Equation.3">
                    <p:embed/>
                    <p:pic>
                      <p:nvPicPr>
                        <p:cNvPr id="0" name="图片 3909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084"/>
                          <a:ext cx="68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36575" y="1096963"/>
            <a:ext cx="2387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solidFill>
                  <a:srgbClr val="000099"/>
                </a:solidFill>
              </a:rPr>
              <a:t>1. </a:t>
            </a:r>
            <a:r>
              <a:rPr kumimoji="1" lang="zh-CN" altLang="en-US" b="1">
                <a:solidFill>
                  <a:srgbClr val="000099"/>
                </a:solidFill>
              </a:rPr>
              <a:t>简单分析</a:t>
            </a:r>
            <a:endParaRPr kumimoji="1" lang="zh-CN" altLang="en-US" b="1">
              <a:solidFill>
                <a:srgbClr val="000099"/>
              </a:solidFill>
            </a:endParaRPr>
          </a:p>
        </p:txBody>
      </p:sp>
      <p:graphicFrame>
        <p:nvGraphicFramePr>
          <p:cNvPr id="72721" name="Object 17"/>
          <p:cNvGraphicFramePr/>
          <p:nvPr/>
        </p:nvGraphicFramePr>
        <p:xfrm>
          <a:off x="2236788" y="2978150"/>
          <a:ext cx="463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3" name="公式" r:id="rId5" imgW="4635500" imgH="774700" progId="Equation.3">
                  <p:embed/>
                </p:oleObj>
              </mc:Choice>
              <mc:Fallback>
                <p:oleObj name="公式" r:id="rId5" imgW="4635500" imgH="774700" progId="Equation.3">
                  <p:embed/>
                  <p:pic>
                    <p:nvPicPr>
                      <p:cNvPr id="0" name="图片 3909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2978150"/>
                        <a:ext cx="4635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50" name="Group 46"/>
          <p:cNvGrpSpPr/>
          <p:nvPr/>
        </p:nvGrpSpPr>
        <p:grpSpPr bwMode="auto">
          <a:xfrm>
            <a:off x="1166813" y="3875088"/>
            <a:ext cx="5408612" cy="473075"/>
            <a:chOff x="735" y="2441"/>
            <a:chExt cx="3407" cy="298"/>
          </a:xfrm>
        </p:grpSpPr>
        <p:graphicFrame>
          <p:nvGraphicFramePr>
            <p:cNvPr id="24622" name="Object 22"/>
            <p:cNvGraphicFramePr/>
            <p:nvPr/>
          </p:nvGraphicFramePr>
          <p:xfrm>
            <a:off x="3074" y="2492"/>
            <a:ext cx="3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4" name="公式" r:id="rId7" imgW="520700" imgH="381000" progId="Equation.3">
                    <p:embed/>
                  </p:oleObj>
                </mc:Choice>
                <mc:Fallback>
                  <p:oleObj name="公式" r:id="rId7" imgW="520700" imgH="381000" progId="Equation.3">
                    <p:embed/>
                    <p:pic>
                      <p:nvPicPr>
                        <p:cNvPr id="0" name="图片 3909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492"/>
                          <a:ext cx="3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3" name="Object 23"/>
            <p:cNvGraphicFramePr/>
            <p:nvPr/>
          </p:nvGraphicFramePr>
          <p:xfrm>
            <a:off x="3854" y="2491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5" name="公式" r:id="rId9" imgW="457200" imgH="381000" progId="Equation.3">
                    <p:embed/>
                  </p:oleObj>
                </mc:Choice>
                <mc:Fallback>
                  <p:oleObj name="公式" r:id="rId9" imgW="457200" imgH="381000" progId="Equation.3">
                    <p:embed/>
                    <p:pic>
                      <p:nvPicPr>
                        <p:cNvPr id="0" name="图片 3909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491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0" name="Rectangle 26"/>
            <p:cNvSpPr>
              <a:spLocks noChangeArrowheads="1"/>
            </p:cNvSpPr>
            <p:nvPr/>
          </p:nvSpPr>
          <p:spPr bwMode="auto">
            <a:xfrm>
              <a:off x="3300" y="2451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记为</a:t>
              </a:r>
              <a:endParaRPr kumimoji="1" lang="zh-CN" altLang="en-US" b="1"/>
            </a:p>
          </p:txBody>
        </p:sp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2437" y="2451"/>
              <a:ext cx="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节点</a:t>
              </a:r>
              <a:endParaRPr kumimoji="1" lang="zh-CN" altLang="en-US" b="1"/>
            </a:p>
          </p:txBody>
        </p:sp>
        <p:graphicFrame>
          <p:nvGraphicFramePr>
            <p:cNvPr id="24626" name="Object 20"/>
            <p:cNvGraphicFramePr/>
            <p:nvPr/>
          </p:nvGraphicFramePr>
          <p:xfrm>
            <a:off x="1561" y="2489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6" name="公式" r:id="rId11" imgW="342900" imgH="381000" progId="Equation.3">
                    <p:embed/>
                  </p:oleObj>
                </mc:Choice>
                <mc:Fallback>
                  <p:oleObj name="公式" r:id="rId11" imgW="342900" imgH="381000" progId="Equation.3">
                    <p:embed/>
                    <p:pic>
                      <p:nvPicPr>
                        <p:cNvPr id="0" name="图片 3909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2489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21"/>
            <p:cNvGraphicFramePr/>
            <p:nvPr/>
          </p:nvGraphicFramePr>
          <p:xfrm>
            <a:off x="2209" y="2508"/>
            <a:ext cx="34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7" name="公式" r:id="rId13" imgW="546100" imgH="342900" progId="Equation.3">
                    <p:embed/>
                  </p:oleObj>
                </mc:Choice>
                <mc:Fallback>
                  <p:oleObj name="公式" r:id="rId13" imgW="546100" imgH="342900" progId="Equation.3">
                    <p:embed/>
                    <p:pic>
                      <p:nvPicPr>
                        <p:cNvPr id="0" name="图片 390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2508"/>
                          <a:ext cx="34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9" name="Rectangle 25"/>
            <p:cNvSpPr>
              <a:spLocks noChangeArrowheads="1"/>
            </p:cNvSpPr>
            <p:nvPr/>
          </p:nvSpPr>
          <p:spPr bwMode="auto">
            <a:xfrm>
              <a:off x="735" y="2441"/>
              <a:ext cx="10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将间隔</a:t>
              </a:r>
              <a:endParaRPr kumimoji="1" lang="zh-CN" altLang="en-US" b="1"/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1661" y="2450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记为</a:t>
              </a:r>
              <a:endParaRPr kumimoji="1" lang="zh-CN" altLang="en-US" b="1"/>
            </a:p>
          </p:txBody>
        </p:sp>
      </p:grpSp>
      <p:grpSp>
        <p:nvGrpSpPr>
          <p:cNvPr id="72751" name="Group 47"/>
          <p:cNvGrpSpPr/>
          <p:nvPr/>
        </p:nvGrpSpPr>
        <p:grpSpPr bwMode="auto">
          <a:xfrm>
            <a:off x="1384300" y="4506913"/>
            <a:ext cx="3533775" cy="798512"/>
            <a:chOff x="872" y="2839"/>
            <a:chExt cx="2226" cy="503"/>
          </a:xfrm>
        </p:grpSpPr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2414" y="2898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1" lang="zh-CN" altLang="en-US" b="1"/>
                <a:t>得</a:t>
              </a:r>
              <a:endParaRPr kumimoji="1" lang="zh-CN" altLang="en-US" b="1"/>
            </a:p>
          </p:txBody>
        </p:sp>
        <p:graphicFrame>
          <p:nvGraphicFramePr>
            <p:cNvPr id="24620" name="Object 24"/>
            <p:cNvGraphicFramePr/>
            <p:nvPr/>
          </p:nvGraphicFramePr>
          <p:xfrm>
            <a:off x="1372" y="2839"/>
            <a:ext cx="105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28" name="公式" r:id="rId15" imgW="1676400" imgH="800100" progId="Equation.3">
                    <p:embed/>
                  </p:oleObj>
                </mc:Choice>
                <mc:Fallback>
                  <p:oleObj name="公式" r:id="rId15" imgW="1676400" imgH="800100" progId="Equation.3">
                    <p:embed/>
                    <p:pic>
                      <p:nvPicPr>
                        <p:cNvPr id="0" name="图片 3909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839"/>
                          <a:ext cx="105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3" name="Rectangle 29"/>
            <p:cNvSpPr>
              <a:spLocks noChangeArrowheads="1"/>
            </p:cNvSpPr>
            <p:nvPr/>
          </p:nvSpPr>
          <p:spPr bwMode="auto">
            <a:xfrm>
              <a:off x="872" y="2895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1" lang="zh-CN" altLang="en-US" b="1"/>
                <a:t>并由</a:t>
              </a:r>
              <a:endParaRPr kumimoji="1" lang="zh-CN" altLang="en-US" b="1"/>
            </a:p>
          </p:txBody>
        </p:sp>
      </p:grpSp>
      <p:graphicFrame>
        <p:nvGraphicFramePr>
          <p:cNvPr id="72735" name="Object 31"/>
          <p:cNvGraphicFramePr>
            <a:graphicFrameLocks noGrp="1"/>
          </p:cNvGraphicFramePr>
          <p:nvPr>
            <p:ph/>
          </p:nvPr>
        </p:nvGraphicFramePr>
        <p:xfrm>
          <a:off x="3979863" y="2143125"/>
          <a:ext cx="21701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9" name="公式" r:id="rId17" imgW="2171700" imgH="774700" progId="Equation.3">
                  <p:embed/>
                </p:oleObj>
              </mc:Choice>
              <mc:Fallback>
                <p:oleObj name="公式" r:id="rId17" imgW="2171700" imgH="774700" progId="Equation.3">
                  <p:embed/>
                  <p:pic>
                    <p:nvPicPr>
                      <p:cNvPr id="0" name="图片 39092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2143125"/>
                        <a:ext cx="21701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49" name="Group 45"/>
          <p:cNvGrpSpPr/>
          <p:nvPr/>
        </p:nvGrpSpPr>
        <p:grpSpPr bwMode="auto">
          <a:xfrm>
            <a:off x="534988" y="2295525"/>
            <a:ext cx="3317875" cy="566738"/>
            <a:chOff x="337" y="1446"/>
            <a:chExt cx="2090" cy="357"/>
          </a:xfrm>
        </p:grpSpPr>
        <p:graphicFrame>
          <p:nvGraphicFramePr>
            <p:cNvPr id="24616" name="Object 15"/>
            <p:cNvGraphicFramePr/>
            <p:nvPr/>
          </p:nvGraphicFramePr>
          <p:xfrm>
            <a:off x="962" y="1501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30" name="公式" r:id="rId19" imgW="596900" imgH="342900" progId="Equation.3">
                    <p:embed/>
                  </p:oleObj>
                </mc:Choice>
                <mc:Fallback>
                  <p:oleObj name="公式" r:id="rId19" imgW="596900" imgH="342900" progId="Equation.3">
                    <p:embed/>
                    <p:pic>
                      <p:nvPicPr>
                        <p:cNvPr id="0" name="图片 3909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501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16"/>
            <p:cNvGraphicFramePr/>
            <p:nvPr/>
          </p:nvGraphicFramePr>
          <p:xfrm>
            <a:off x="1403" y="1483"/>
            <a:ext cx="102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31" name="公式" r:id="rId21" imgW="1625600" imgH="508000" progId="Equation.3">
                    <p:embed/>
                  </p:oleObj>
                </mc:Choice>
                <mc:Fallback>
                  <p:oleObj name="公式" r:id="rId21" imgW="1625600" imgH="508000" progId="Equation.3">
                    <p:embed/>
                    <p:pic>
                      <p:nvPicPr>
                        <p:cNvPr id="0" name="图片 3909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1483"/>
                          <a:ext cx="102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1" name="Rectangle 37"/>
            <p:cNvSpPr>
              <a:spLocks noChangeArrowheads="1"/>
            </p:cNvSpPr>
            <p:nvPr/>
          </p:nvSpPr>
          <p:spPr bwMode="auto">
            <a:xfrm>
              <a:off x="337" y="1446"/>
              <a:ext cx="7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3333FF"/>
                  </a:solidFill>
                </a:rPr>
                <a:t>分析</a:t>
              </a:r>
              <a:endParaRPr kumimoji="1" lang="zh-CN" altLang="en-US" b="1">
                <a:solidFill>
                  <a:srgbClr val="3333FF"/>
                </a:solidFill>
              </a:endParaRPr>
            </a:p>
          </p:txBody>
        </p:sp>
      </p:grpSp>
      <p:grpSp>
        <p:nvGrpSpPr>
          <p:cNvPr id="72752" name="Group 48"/>
          <p:cNvGrpSpPr/>
          <p:nvPr/>
        </p:nvGrpSpPr>
        <p:grpSpPr bwMode="auto">
          <a:xfrm>
            <a:off x="1611313" y="5459413"/>
            <a:ext cx="7291387" cy="774700"/>
            <a:chOff x="1015" y="3439"/>
            <a:chExt cx="4593" cy="488"/>
          </a:xfrm>
        </p:grpSpPr>
        <p:grpSp>
          <p:nvGrpSpPr>
            <p:cNvPr id="24611" name="Group 35"/>
            <p:cNvGrpSpPr/>
            <p:nvPr/>
          </p:nvGrpSpPr>
          <p:grpSpPr bwMode="auto">
            <a:xfrm>
              <a:off x="1015" y="3439"/>
              <a:ext cx="3692" cy="488"/>
              <a:chOff x="1242" y="3634"/>
              <a:chExt cx="3692" cy="488"/>
            </a:xfrm>
          </p:grpSpPr>
          <p:graphicFrame>
            <p:nvGraphicFramePr>
              <p:cNvPr id="24614" name="Object 18"/>
              <p:cNvGraphicFramePr/>
              <p:nvPr/>
            </p:nvGraphicFramePr>
            <p:xfrm>
              <a:off x="1671" y="3634"/>
              <a:ext cx="3263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32" name="公式" r:id="rId23" imgW="5181600" imgH="774700" progId="Equation.3">
                      <p:embed/>
                    </p:oleObj>
                  </mc:Choice>
                  <mc:Fallback>
                    <p:oleObj name="公式" r:id="rId23" imgW="5181600" imgH="774700" progId="Equation.3">
                      <p:embed/>
                      <p:pic>
                        <p:nvPicPr>
                          <p:cNvPr id="0" name="图片 3909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1" y="3634"/>
                            <a:ext cx="3263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5" name="Object 30"/>
              <p:cNvGraphicFramePr/>
              <p:nvPr/>
            </p:nvGraphicFramePr>
            <p:xfrm>
              <a:off x="1242" y="3780"/>
              <a:ext cx="3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33" name="Equation" r:id="rId25" imgW="596900" imgH="342900" progId="Equation.DSMT4">
                      <p:embed/>
                    </p:oleObj>
                  </mc:Choice>
                  <mc:Fallback>
                    <p:oleObj name="Equation" r:id="rId25" imgW="596900" imgH="342900" progId="Equation.DSMT4">
                      <p:embed/>
                      <p:pic>
                        <p:nvPicPr>
                          <p:cNvPr id="0" name="图片 3909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2" y="3780"/>
                            <a:ext cx="3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>
              <a:off x="2514" y="3846"/>
              <a:ext cx="1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5037" y="3509"/>
              <a:ext cx="5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>
                  <a:solidFill>
                    <a:srgbClr val="FF0000"/>
                  </a:solidFill>
                </a:rPr>
                <a:t>(C)</a:t>
              </a:r>
              <a:endParaRPr kumimoji="1"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2775" name="Group 71"/>
          <p:cNvGrpSpPr/>
          <p:nvPr/>
        </p:nvGrpSpPr>
        <p:grpSpPr bwMode="auto">
          <a:xfrm>
            <a:off x="588963" y="2795588"/>
            <a:ext cx="671513" cy="369887"/>
            <a:chOff x="311" y="3873"/>
            <a:chExt cx="423" cy="233"/>
          </a:xfrm>
        </p:grpSpPr>
        <p:sp>
          <p:nvSpPr>
            <p:cNvPr id="72776" name="Rectangle 72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77" name="Rectangle 73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P163 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4608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84" name="Group 176"/>
          <p:cNvGrpSpPr/>
          <p:nvPr/>
        </p:nvGrpSpPr>
        <p:grpSpPr bwMode="auto">
          <a:xfrm>
            <a:off x="6408738" y="2930525"/>
            <a:ext cx="2027237" cy="1698625"/>
            <a:chOff x="4037" y="1846"/>
            <a:chExt cx="1277" cy="1070"/>
          </a:xfrm>
        </p:grpSpPr>
        <p:sp>
          <p:nvSpPr>
            <p:cNvPr id="555173" name="Oval 165"/>
            <p:cNvSpPr>
              <a:spLocks noChangeAspect="1" noChangeArrowheads="1"/>
            </p:cNvSpPr>
            <p:nvPr/>
          </p:nvSpPr>
          <p:spPr bwMode="auto">
            <a:xfrm>
              <a:off x="4320" y="2076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86" name="Group 175"/>
            <p:cNvGrpSpPr/>
            <p:nvPr/>
          </p:nvGrpSpPr>
          <p:grpSpPr bwMode="auto">
            <a:xfrm>
              <a:off x="4037" y="1846"/>
              <a:ext cx="1277" cy="1070"/>
              <a:chOff x="4037" y="1846"/>
              <a:chExt cx="1277" cy="1070"/>
            </a:xfrm>
          </p:grpSpPr>
          <p:graphicFrame>
            <p:nvGraphicFramePr>
              <p:cNvPr id="37987" name="Object 60"/>
              <p:cNvGraphicFramePr>
                <a:graphicFrameLocks noChangeAspect="1"/>
              </p:cNvGraphicFramePr>
              <p:nvPr/>
            </p:nvGraphicFramePr>
            <p:xfrm>
              <a:off x="4958" y="1905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3" name="公式" r:id="rId1" imgW="469900" imgH="342900" progId="Equation.3">
                      <p:embed/>
                    </p:oleObj>
                  </mc:Choice>
                  <mc:Fallback>
                    <p:oleObj name="公式" r:id="rId1" imgW="469900" imgH="342900" progId="Equation.3">
                      <p:embed/>
                      <p:pic>
                        <p:nvPicPr>
                          <p:cNvPr id="0" name="图片 5019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1905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70" name="Line 62"/>
              <p:cNvSpPr>
                <a:spLocks noChangeShapeType="1"/>
              </p:cNvSpPr>
              <p:nvPr/>
            </p:nvSpPr>
            <p:spPr bwMode="auto">
              <a:xfrm rot="10800000">
                <a:off x="4037" y="2399"/>
                <a:ext cx="127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1" name="Line 63"/>
              <p:cNvSpPr>
                <a:spLocks noChangeAspect="1" noChangeShapeType="1"/>
              </p:cNvSpPr>
              <p:nvPr/>
            </p:nvSpPr>
            <p:spPr bwMode="auto">
              <a:xfrm rot="5400000">
                <a:off x="4105" y="2381"/>
                <a:ext cx="10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7890" name="Picture 12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6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1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4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12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12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12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2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2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2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2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2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3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13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2" name="Picture 13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3" name="Picture 13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4" name="Picture 13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5" name="Picture 13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555123" name="Group 115"/>
          <p:cNvGrpSpPr/>
          <p:nvPr/>
        </p:nvGrpSpPr>
        <p:grpSpPr bwMode="auto">
          <a:xfrm>
            <a:off x="6838950" y="3295650"/>
            <a:ext cx="1027113" cy="1147763"/>
            <a:chOff x="4308" y="2202"/>
            <a:chExt cx="647" cy="723"/>
          </a:xfrm>
        </p:grpSpPr>
        <p:grpSp>
          <p:nvGrpSpPr>
            <p:cNvPr id="37977" name="Group 105"/>
            <p:cNvGrpSpPr/>
            <p:nvPr/>
          </p:nvGrpSpPr>
          <p:grpSpPr bwMode="auto">
            <a:xfrm>
              <a:off x="4320" y="2202"/>
              <a:ext cx="635" cy="635"/>
              <a:chOff x="4320" y="2202"/>
              <a:chExt cx="635" cy="635"/>
            </a:xfrm>
          </p:grpSpPr>
          <p:sp>
            <p:nvSpPr>
              <p:cNvPr id="555067" name="Oval 59"/>
              <p:cNvSpPr>
                <a:spLocks noChangeAspect="1" noChangeArrowheads="1"/>
              </p:cNvSpPr>
              <p:nvPr/>
            </p:nvSpPr>
            <p:spPr bwMode="auto">
              <a:xfrm>
                <a:off x="4320" y="2202"/>
                <a:ext cx="635" cy="635"/>
              </a:xfrm>
              <a:prstGeom prst="ellipse">
                <a:avLst/>
              </a:prstGeom>
              <a:noFill/>
              <a:ln w="15875">
                <a:solidFill>
                  <a:srgbClr val="008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2" name="Line 64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14" y="2688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978" name="Object 61"/>
            <p:cNvGraphicFramePr>
              <a:graphicFrameLocks noChangeAspect="1"/>
            </p:cNvGraphicFramePr>
            <p:nvPr/>
          </p:nvGraphicFramePr>
          <p:xfrm>
            <a:off x="4308" y="27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5" name="公式" r:id="rId5" imgW="279400" imgH="266700" progId="Equation.3">
                    <p:embed/>
                  </p:oleObj>
                </mc:Choice>
                <mc:Fallback>
                  <p:oleObj name="公式" r:id="rId5" imgW="279400" imgH="266700" progId="Equation.3">
                    <p:embed/>
                    <p:pic>
                      <p:nvPicPr>
                        <p:cNvPr id="0" name="图片 501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7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82" name="Group 174"/>
          <p:cNvGrpSpPr/>
          <p:nvPr/>
        </p:nvGrpSpPr>
        <p:grpSpPr bwMode="auto">
          <a:xfrm>
            <a:off x="930910" y="2707005"/>
            <a:ext cx="2997200" cy="1851025"/>
            <a:chOff x="3710" y="486"/>
            <a:chExt cx="1888" cy="1166"/>
          </a:xfrm>
        </p:grpSpPr>
        <p:grpSp>
          <p:nvGrpSpPr>
            <p:cNvPr id="37964" name="Group 75"/>
            <p:cNvGrpSpPr/>
            <p:nvPr/>
          </p:nvGrpSpPr>
          <p:grpSpPr bwMode="auto">
            <a:xfrm>
              <a:off x="3710" y="522"/>
              <a:ext cx="1856" cy="694"/>
              <a:chOff x="3140" y="2706"/>
              <a:chExt cx="1947" cy="974"/>
            </a:xfrm>
          </p:grpSpPr>
          <p:sp>
            <p:nvSpPr>
              <p:cNvPr id="555084" name="Rectangle 76"/>
              <p:cNvSpPr>
                <a:spLocks noChangeArrowheads="1"/>
              </p:cNvSpPr>
              <p:nvPr/>
            </p:nvSpPr>
            <p:spPr bwMode="auto">
              <a:xfrm>
                <a:off x="3140" y="2706"/>
                <a:ext cx="974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5" name="Rectangle 77"/>
              <p:cNvSpPr>
                <a:spLocks noChangeArrowheads="1"/>
              </p:cNvSpPr>
              <p:nvPr/>
            </p:nvSpPr>
            <p:spPr bwMode="auto">
              <a:xfrm rot="10800000">
                <a:off x="4114" y="2707"/>
                <a:ext cx="975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7965" name="Group 99"/>
            <p:cNvGrpSpPr/>
            <p:nvPr/>
          </p:nvGrpSpPr>
          <p:grpSpPr bwMode="auto">
            <a:xfrm>
              <a:off x="3739" y="486"/>
              <a:ext cx="1859" cy="1166"/>
              <a:chOff x="3739" y="486"/>
              <a:chExt cx="1859" cy="1166"/>
            </a:xfrm>
          </p:grpSpPr>
          <p:graphicFrame>
            <p:nvGraphicFramePr>
              <p:cNvPr id="37966" name="Object 78"/>
              <p:cNvGraphicFramePr>
                <a:graphicFrameLocks noChangeAspect="1"/>
              </p:cNvGraphicFramePr>
              <p:nvPr/>
            </p:nvGraphicFramePr>
            <p:xfrm>
              <a:off x="5305" y="491"/>
              <a:ext cx="22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39" name="公式" r:id="rId7" imgW="393700" imgH="342900" progId="Equation.3">
                      <p:embed/>
                    </p:oleObj>
                  </mc:Choice>
                  <mc:Fallback>
                    <p:oleObj name="公式" r:id="rId7" imgW="393700" imgH="342900" progId="Equation.3">
                      <p:embed/>
                      <p:pic>
                        <p:nvPicPr>
                          <p:cNvPr id="0" name="图片 501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5" y="491"/>
                            <a:ext cx="22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88" name="Line 80"/>
              <p:cNvSpPr>
                <a:spLocks noChangeShapeType="1"/>
              </p:cNvSpPr>
              <p:nvPr/>
            </p:nvSpPr>
            <p:spPr bwMode="auto">
              <a:xfrm rot="10800000">
                <a:off x="3739" y="1219"/>
                <a:ext cx="18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9" name="Line 81"/>
              <p:cNvSpPr>
                <a:spLocks noChangeShapeType="1"/>
              </p:cNvSpPr>
              <p:nvPr/>
            </p:nvSpPr>
            <p:spPr bwMode="auto">
              <a:xfrm rot="16200000" flipH="1">
                <a:off x="4059" y="1069"/>
                <a:ext cx="116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5122" name="Group 114"/>
          <p:cNvGrpSpPr/>
          <p:nvPr/>
        </p:nvGrpSpPr>
        <p:grpSpPr bwMode="auto">
          <a:xfrm>
            <a:off x="1100773" y="3870643"/>
            <a:ext cx="2649537" cy="296862"/>
            <a:chOff x="3817" y="1219"/>
            <a:chExt cx="1669" cy="187"/>
          </a:xfrm>
        </p:grpSpPr>
        <p:graphicFrame>
          <p:nvGraphicFramePr>
            <p:cNvPr id="37960" name="Object 79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0" name="公式" r:id="rId9" imgW="266700" imgH="279400" progId="Equation.3">
                    <p:embed/>
                  </p:oleObj>
                </mc:Choice>
                <mc:Fallback>
                  <p:oleObj name="公式" r:id="rId9" imgW="266700" imgH="279400" progId="Equation.3">
                    <p:embed/>
                    <p:pic>
                      <p:nvPicPr>
                        <p:cNvPr id="0" name="图片 501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90" name="Line 82"/>
            <p:cNvSpPr>
              <a:spLocks noChangeShapeType="1"/>
            </p:cNvSpPr>
            <p:nvPr/>
          </p:nvSpPr>
          <p:spPr bwMode="auto">
            <a:xfrm rot="10800000" flipH="1">
              <a:off x="3817" y="1219"/>
              <a:ext cx="166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7922" name="Picture 13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19" name="Object 114"/>
          <p:cNvGraphicFramePr/>
          <p:nvPr/>
        </p:nvGraphicFramePr>
        <p:xfrm>
          <a:off x="4404360" y="4167505"/>
          <a:ext cx="1917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05" name="公式" r:id="rId11" imgW="1917700" imgH="889000" progId="Equation.3">
                  <p:embed/>
                </p:oleObj>
              </mc:Choice>
              <mc:Fallback>
                <p:oleObj name="公式" r:id="rId11" imgW="1917700" imgH="889000" progId="Equation.3">
                  <p:embed/>
                  <p:pic>
                    <p:nvPicPr>
                      <p:cNvPr id="0" name="图片 50400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360" y="4167505"/>
                        <a:ext cx="19177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ldLvl="0" animBg="1"/>
      <p:bldP spid="55501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5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62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6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6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7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1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534988" y="2295525"/>
            <a:ext cx="987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>
                <a:solidFill>
                  <a:srgbClr val="3333FF"/>
                </a:solidFill>
              </a:rPr>
              <a:t>分析</a:t>
            </a:r>
            <a:endParaRPr kumimoji="1" lang="zh-CN" altLang="en-US" b="1">
              <a:solidFill>
                <a:srgbClr val="3333FF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040438" y="2295525"/>
            <a:ext cx="1012825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just">
              <a:defRPr/>
            </a:pPr>
            <a:r>
              <a:rPr kumimoji="1" lang="zh-CN" altLang="en-US" b="1"/>
              <a:t>则</a:t>
            </a:r>
            <a:endParaRPr kumimoji="1" lang="zh-CN" altLang="en-US" b="1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377950" y="3948113"/>
            <a:ext cx="704215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kumimoji="1" lang="zh-CN" altLang="en-US" b="1"/>
              <a:t>按照积分定义，在一定条件下，</a:t>
            </a:r>
            <a:r>
              <a:rPr kumimoji="1" lang="en-US" altLang="zh-CN" b="1">
                <a:solidFill>
                  <a:srgbClr val="FF0000"/>
                </a:solidFill>
              </a:rPr>
              <a:t>(C)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式可写为</a:t>
            </a:r>
            <a:endParaRPr kumimoji="1" lang="zh-CN" altLang="en-US" b="1"/>
          </a:p>
        </p:txBody>
      </p:sp>
      <p:grpSp>
        <p:nvGrpSpPr>
          <p:cNvPr id="34858" name="Group 42"/>
          <p:cNvGrpSpPr/>
          <p:nvPr/>
        </p:nvGrpSpPr>
        <p:grpSpPr bwMode="auto">
          <a:xfrm>
            <a:off x="1376363" y="2227263"/>
            <a:ext cx="4603750" cy="596900"/>
            <a:chOff x="867" y="1438"/>
            <a:chExt cx="2900" cy="376"/>
          </a:xfrm>
        </p:grpSpPr>
        <p:graphicFrame>
          <p:nvGraphicFramePr>
            <p:cNvPr id="25637" name="Object 8"/>
            <p:cNvGraphicFramePr/>
            <p:nvPr/>
          </p:nvGraphicFramePr>
          <p:xfrm>
            <a:off x="1213" y="1514"/>
            <a:ext cx="66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0" name="公式" r:id="rId3" imgW="1054100" imgH="368300" progId="Equation.3">
                    <p:embed/>
                  </p:oleObj>
                </mc:Choice>
                <mc:Fallback>
                  <p:oleObj name="公式" r:id="rId3" imgW="1054100" imgH="368300" progId="Equation.3">
                    <p:embed/>
                    <p:pic>
                      <p:nvPicPr>
                        <p:cNvPr id="0" name="图片 3916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514"/>
                          <a:ext cx="66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867" y="1487"/>
              <a:ext cx="5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/>
                <a:t>记</a:t>
              </a:r>
              <a:endParaRPr kumimoji="1" lang="zh-CN" altLang="en-US" b="1"/>
            </a:p>
          </p:txBody>
        </p:sp>
        <p:graphicFrame>
          <p:nvGraphicFramePr>
            <p:cNvPr id="25639" name="Object 26"/>
            <p:cNvGraphicFramePr/>
            <p:nvPr/>
          </p:nvGraphicFramePr>
          <p:xfrm>
            <a:off x="1881" y="1438"/>
            <a:ext cx="188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1" name="公式" r:id="rId5" imgW="2997200" imgH="596900" progId="Equation.3">
                    <p:embed/>
                  </p:oleObj>
                </mc:Choice>
                <mc:Fallback>
                  <p:oleObj name="公式" r:id="rId5" imgW="2997200" imgH="596900" progId="Equation.3">
                    <p:embed/>
                    <p:pic>
                      <p:nvPicPr>
                        <p:cNvPr id="0" name="图片 3916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1438"/>
                          <a:ext cx="188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9" name="Group 43"/>
          <p:cNvGrpSpPr/>
          <p:nvPr/>
        </p:nvGrpSpPr>
        <p:grpSpPr bwMode="auto">
          <a:xfrm>
            <a:off x="2052638" y="2986088"/>
            <a:ext cx="3592512" cy="774700"/>
            <a:chOff x="1293" y="1902"/>
            <a:chExt cx="2263" cy="488"/>
          </a:xfrm>
        </p:grpSpPr>
        <p:graphicFrame>
          <p:nvGraphicFramePr>
            <p:cNvPr id="25635" name="Object 9"/>
            <p:cNvGraphicFramePr/>
            <p:nvPr/>
          </p:nvGraphicFramePr>
          <p:xfrm>
            <a:off x="1702" y="1902"/>
            <a:ext cx="185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2" name="公式" r:id="rId7" imgW="2946400" imgH="774700" progId="Equation.3">
                    <p:embed/>
                  </p:oleObj>
                </mc:Choice>
                <mc:Fallback>
                  <p:oleObj name="公式" r:id="rId7" imgW="2946400" imgH="774700" progId="Equation.3">
                    <p:embed/>
                    <p:pic>
                      <p:nvPicPr>
                        <p:cNvPr id="0" name="图片 3916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902"/>
                          <a:ext cx="1854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27"/>
            <p:cNvGraphicFramePr/>
            <p:nvPr/>
          </p:nvGraphicFramePr>
          <p:xfrm>
            <a:off x="1293" y="2044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3" name="公式" r:id="rId9" imgW="596900" imgH="342900" progId="Equation.3">
                    <p:embed/>
                  </p:oleObj>
                </mc:Choice>
                <mc:Fallback>
                  <p:oleObj name="公式" r:id="rId9" imgW="596900" imgH="342900" progId="Equation.3">
                    <p:embed/>
                    <p:pic>
                      <p:nvPicPr>
                        <p:cNvPr id="0" name="图片 3916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044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0" name="Group 44"/>
          <p:cNvGrpSpPr/>
          <p:nvPr/>
        </p:nvGrpSpPr>
        <p:grpSpPr bwMode="auto">
          <a:xfrm>
            <a:off x="2043113" y="4578350"/>
            <a:ext cx="4784725" cy="719138"/>
            <a:chOff x="1287" y="2884"/>
            <a:chExt cx="3014" cy="453"/>
          </a:xfrm>
        </p:grpSpPr>
        <p:graphicFrame>
          <p:nvGraphicFramePr>
            <p:cNvPr id="25633" name="Object 11"/>
            <p:cNvGraphicFramePr>
              <a:graphicFrameLocks noChangeAspect="1"/>
            </p:cNvGraphicFramePr>
            <p:nvPr/>
          </p:nvGraphicFramePr>
          <p:xfrm>
            <a:off x="1701" y="2884"/>
            <a:ext cx="260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4" name="公式" r:id="rId11" imgW="4127500" imgH="723900" progId="Equation.3">
                    <p:embed/>
                  </p:oleObj>
                </mc:Choice>
                <mc:Fallback>
                  <p:oleObj name="公式" r:id="rId11" imgW="4127500" imgH="723900" progId="Equation.3">
                    <p:embed/>
                    <p:pic>
                      <p:nvPicPr>
                        <p:cNvPr id="0" name="图片 391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884"/>
                          <a:ext cx="2600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28"/>
            <p:cNvGraphicFramePr/>
            <p:nvPr/>
          </p:nvGraphicFramePr>
          <p:xfrm>
            <a:off x="1287" y="3010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5" name="公式" r:id="rId13" imgW="596900" imgH="342900" progId="Equation.3">
                    <p:embed/>
                  </p:oleObj>
                </mc:Choice>
                <mc:Fallback>
                  <p:oleObj name="公式" r:id="rId13" imgW="596900" imgH="342900" progId="Equation.3">
                    <p:embed/>
                    <p:pic>
                      <p:nvPicPr>
                        <p:cNvPr id="0" name="图片 3916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3010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34988" y="1630363"/>
            <a:ext cx="7256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(2) </a:t>
            </a:r>
            <a:r>
              <a: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当               时，</a:t>
            </a:r>
            <a:r>
              <a:rPr kumimoji="1" lang="zh-CN" altLang="en-US" b="1" dirty="0">
                <a:solidFill>
                  <a:srgbClr val="FF3300"/>
                </a:solidFill>
                <a:ea typeface="楷体_GB2312" charset="0"/>
                <a:cs typeface="楷体_GB2312" charset="0"/>
              </a:rPr>
              <a:t>级数求和</a:t>
            </a:r>
            <a:r>
              <a:rPr kumimoji="1" lang="zh-CN" altLang="en-US" b="1" dirty="0">
                <a:solidFill>
                  <a:srgbClr val="339933"/>
                </a:solidFill>
                <a:ea typeface="楷体_GB2312" charset="0"/>
                <a:cs typeface="楷体_GB2312" charset="0"/>
              </a:rPr>
              <a:t>发生了什么变化？</a:t>
            </a:r>
            <a:endParaRPr kumimoji="1" lang="zh-CN" altLang="en-US" b="1" dirty="0">
              <a:solidFill>
                <a:srgbClr val="339933"/>
              </a:solidFill>
              <a:ea typeface="楷体_GB2312" charset="0"/>
              <a:cs typeface="楷体_GB2312" charset="0"/>
            </a:endParaRPr>
          </a:p>
        </p:txBody>
      </p:sp>
      <p:graphicFrame>
        <p:nvGraphicFramePr>
          <p:cNvPr id="25629" name="Object 30"/>
          <p:cNvGraphicFramePr/>
          <p:nvPr/>
        </p:nvGraphicFramePr>
        <p:xfrm>
          <a:off x="1392238" y="1720850"/>
          <a:ext cx="10906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6" name="公式" r:id="rId14" imgW="1091565" imgH="342900" progId="Equation.3">
                  <p:embed/>
                </p:oleObj>
              </mc:Choice>
              <mc:Fallback>
                <p:oleObj name="公式" r:id="rId14" imgW="1091565" imgH="342900" progId="Equation.3">
                  <p:embed/>
                  <p:pic>
                    <p:nvPicPr>
                      <p:cNvPr id="0" name="图片 39169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720850"/>
                        <a:ext cx="10906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36575" y="1096963"/>
            <a:ext cx="2016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>
                <a:solidFill>
                  <a:srgbClr val="000099"/>
                </a:solidFill>
              </a:rPr>
              <a:t>1. </a:t>
            </a:r>
            <a:r>
              <a:rPr kumimoji="1" lang="zh-CN" altLang="en-US" b="1">
                <a:solidFill>
                  <a:srgbClr val="000099"/>
                </a:solidFill>
              </a:rPr>
              <a:t>简单分析</a:t>
            </a:r>
            <a:endParaRPr kumimoji="1" lang="zh-CN" altLang="en-US" b="1">
              <a:solidFill>
                <a:srgbClr val="000099"/>
              </a:solidFill>
            </a:endParaRPr>
          </a:p>
        </p:txBody>
      </p:sp>
      <p:graphicFrame>
        <p:nvGraphicFramePr>
          <p:cNvPr id="34892" name="Object 76"/>
          <p:cNvGraphicFramePr>
            <a:graphicFrameLocks noChangeAspect="1"/>
          </p:cNvGraphicFramePr>
          <p:nvPr/>
        </p:nvGraphicFramePr>
        <p:xfrm>
          <a:off x="490538" y="5657850"/>
          <a:ext cx="50577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7" name="Equation" r:id="rId16" imgW="5057775" imgH="1162050" progId="Equation.DSMT4">
                  <p:embed/>
                </p:oleObj>
              </mc:Choice>
              <mc:Fallback>
                <p:oleObj name="Equation" r:id="rId16" imgW="5057775" imgH="1162050" progId="Equation.DSMT4">
                  <p:embed/>
                  <p:pic>
                    <p:nvPicPr>
                      <p:cNvPr id="0" name="图片 391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657850"/>
                        <a:ext cx="50577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ldLvl="0" animBg="1"/>
      <p:bldP spid="3482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4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5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5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5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4" name="Picture 6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5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6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71" name="Group 31"/>
          <p:cNvGrpSpPr/>
          <p:nvPr/>
        </p:nvGrpSpPr>
        <p:grpSpPr bwMode="auto">
          <a:xfrm>
            <a:off x="1349375" y="2163763"/>
            <a:ext cx="7794625" cy="1093787"/>
            <a:chOff x="850" y="1363"/>
            <a:chExt cx="4910" cy="689"/>
          </a:xfrm>
        </p:grpSpPr>
        <p:graphicFrame>
          <p:nvGraphicFramePr>
            <p:cNvPr id="26677" name="Object 5"/>
            <p:cNvGraphicFramePr/>
            <p:nvPr/>
          </p:nvGraphicFramePr>
          <p:xfrm>
            <a:off x="2378" y="1708"/>
            <a:ext cx="145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32" name="公式" r:id="rId3" imgW="2311400" imgH="546100" progId="Equation.3">
                    <p:embed/>
                  </p:oleObj>
                </mc:Choice>
                <mc:Fallback>
                  <p:oleObj name="公式" r:id="rId3" imgW="2311400" imgH="546100" progId="Equation.3">
                    <p:embed/>
                    <p:pic>
                      <p:nvPicPr>
                        <p:cNvPr id="0" name="图片 393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708"/>
                          <a:ext cx="145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854" y="1751"/>
              <a:ext cx="18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>
                  <a:solidFill>
                    <a:srgbClr val="000000"/>
                  </a:solidFill>
                </a:rPr>
                <a:t>(2) </a:t>
              </a:r>
              <a:r>
                <a:rPr kumimoji="1" lang="zh-CN" altLang="en-US" b="1">
                  <a:solidFill>
                    <a:srgbClr val="000000"/>
                  </a:solidFill>
                </a:rPr>
                <a:t>绝对可积，即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26679" name="Object 7"/>
            <p:cNvGraphicFramePr/>
            <p:nvPr/>
          </p:nvGraphicFramePr>
          <p:xfrm>
            <a:off x="1388" y="1415"/>
            <a:ext cx="7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33" name="公式" r:id="rId5" imgW="1231265" imgH="342900" progId="Equation.3">
                    <p:embed/>
                  </p:oleObj>
                </mc:Choice>
                <mc:Fallback>
                  <p:oleObj name="公式" r:id="rId5" imgW="1231265" imgH="342900" progId="Equation.3">
                    <p:embed/>
                    <p:pic>
                      <p:nvPicPr>
                        <p:cNvPr id="0" name="图片 393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1415"/>
                          <a:ext cx="7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2110" y="1363"/>
              <a:ext cx="36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上的任一有限区间内满足</a:t>
              </a:r>
              <a:r>
                <a:rPr kumimoji="1" lang="zh-CN" altLang="en-US" b="1" baseline="-25000">
                  <a:solidFill>
                    <a:srgbClr val="000000"/>
                  </a:solidFill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</a:rPr>
                <a:t>Dirichlet</a:t>
              </a:r>
              <a:r>
                <a:rPr kumimoji="1" lang="en-US" altLang="zh-CN" b="1" baseline="-25000">
                  <a:solidFill>
                    <a:srgbClr val="000000"/>
                  </a:solidFill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</a:rPr>
                <a:t>条件；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850" y="1363"/>
              <a:ext cx="9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>
                  <a:solidFill>
                    <a:srgbClr val="000000"/>
                  </a:solidFill>
                </a:rPr>
                <a:t>(1) </a:t>
              </a:r>
              <a:r>
                <a:rPr kumimoji="1" lang="zh-CN" altLang="en-US" b="1">
                  <a:solidFill>
                    <a:srgbClr val="000000"/>
                  </a:solidFill>
                </a:rPr>
                <a:t>在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二、</a:t>
            </a:r>
            <a:r>
              <a:rPr lang="zh-CN" altLang="en-US" sz="2800" b="1" dirty="0">
                <a:solidFill>
                  <a:srgbClr val="000099"/>
                </a:solidFill>
              </a:rPr>
              <a:t>非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周期函数的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积分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35870" name="Group 30"/>
          <p:cNvGrpSpPr/>
          <p:nvPr/>
        </p:nvGrpSpPr>
        <p:grpSpPr bwMode="auto">
          <a:xfrm>
            <a:off x="531813" y="1598613"/>
            <a:ext cx="3913187" cy="477837"/>
            <a:chOff x="335" y="1007"/>
            <a:chExt cx="2465" cy="301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335" y="1007"/>
              <a:ext cx="8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定理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44" y="1008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设函数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1796" y="1020"/>
              <a:ext cx="10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 满足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26676" name="Object 20"/>
            <p:cNvGraphicFramePr/>
            <p:nvPr/>
          </p:nvGraphicFramePr>
          <p:xfrm>
            <a:off x="1496" y="1077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34" name="公式" r:id="rId7" imgW="596900" imgH="342900" progId="Equation.3">
                    <p:embed/>
                  </p:oleObj>
                </mc:Choice>
                <mc:Fallback>
                  <p:oleObj name="公式" r:id="rId7" imgW="596900" imgH="342900" progId="Equation.3">
                    <p:embed/>
                    <p:pic>
                      <p:nvPicPr>
                        <p:cNvPr id="0" name="图片 393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077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77" name="Group 37"/>
          <p:cNvGrpSpPr/>
          <p:nvPr/>
        </p:nvGrpSpPr>
        <p:grpSpPr bwMode="auto">
          <a:xfrm>
            <a:off x="1355725" y="4899025"/>
            <a:ext cx="7518400" cy="712788"/>
            <a:chOff x="854" y="3086"/>
            <a:chExt cx="4736" cy="449"/>
          </a:xfrm>
        </p:grpSpPr>
        <p:graphicFrame>
          <p:nvGraphicFramePr>
            <p:cNvPr id="26669" name="Object 2"/>
            <p:cNvGraphicFramePr/>
            <p:nvPr/>
          </p:nvGraphicFramePr>
          <p:xfrm>
            <a:off x="3847" y="3086"/>
            <a:ext cx="1743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35" name="公式" r:id="rId9" imgW="2768600" imgH="711200" progId="Equation.3">
                    <p:embed/>
                  </p:oleObj>
                </mc:Choice>
                <mc:Fallback>
                  <p:oleObj name="公式" r:id="rId9" imgW="2768600" imgH="711200" progId="Equation.3">
                    <p:embed/>
                    <p:pic>
                      <p:nvPicPr>
                        <p:cNvPr id="0" name="图片 393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3086"/>
                          <a:ext cx="1743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1452" y="3144"/>
              <a:ext cx="29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的间断处，公式的左端应为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854" y="3131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在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26672" name="Object 22"/>
            <p:cNvGraphicFramePr/>
            <p:nvPr/>
          </p:nvGraphicFramePr>
          <p:xfrm>
            <a:off x="1125" y="3198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36" name="公式" r:id="rId11" imgW="596900" imgH="342900" progId="Equation.3">
                    <p:embed/>
                  </p:oleObj>
                </mc:Choice>
                <mc:Fallback>
                  <p:oleObj name="公式" r:id="rId11" imgW="596900" imgH="342900" progId="Equation.3">
                    <p:embed/>
                    <p:pic>
                      <p:nvPicPr>
                        <p:cNvPr id="0" name="图片 393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3198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36575" y="1096963"/>
            <a:ext cx="3343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2.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积分公式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35878" name="Group 38"/>
          <p:cNvGrpSpPr/>
          <p:nvPr/>
        </p:nvGrpSpPr>
        <p:grpSpPr bwMode="auto">
          <a:xfrm>
            <a:off x="266505" y="5786438"/>
            <a:ext cx="8382195" cy="830263"/>
            <a:chOff x="218" y="3645"/>
            <a:chExt cx="3687" cy="523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853" y="3645"/>
              <a:ext cx="3052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 dirty="0">
                  <a:solidFill>
                    <a:srgbClr val="000000"/>
                  </a:solidFill>
                </a:rPr>
                <a:t>称</a:t>
              </a:r>
              <a:r>
                <a:rPr kumimoji="1" lang="zh-CN" altLang="en-US" b="1" baseline="-25000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(D)</a:t>
              </a:r>
              <a:r>
                <a:rPr kumimoji="1" lang="en-US" altLang="zh-CN" b="1" baseline="-25000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b="1" dirty="0"/>
                <a:t>式</a:t>
              </a:r>
              <a:r>
                <a:rPr kumimoji="1" lang="zh-CN" altLang="en-US" b="1" dirty="0">
                  <a:solidFill>
                    <a:srgbClr val="000000"/>
                  </a:solidFill>
                </a:rPr>
                <a:t>为</a:t>
              </a:r>
              <a:r>
                <a:rPr kumimoji="1" lang="zh-CN" altLang="en-US" b="1" baseline="-25000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Fourier</a:t>
              </a:r>
              <a:r>
                <a:rPr kumimoji="1" lang="en-US" altLang="zh-CN" sz="1600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积分公式</a:t>
              </a:r>
              <a:r>
                <a:rPr lang="zh-TW" altLang="en-US" b="1" dirty="0"/>
                <a:t>或</a:t>
              </a:r>
              <a:r>
                <a:rPr lang="en-US" altLang="zh-TW" dirty="0"/>
                <a:t>Fourier </a:t>
              </a:r>
              <a:r>
                <a:rPr lang="zh-TW" altLang="en-US" b="1" dirty="0"/>
                <a:t>积分表达式。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218" y="3645"/>
              <a:ext cx="8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5875" name="Group 35"/>
          <p:cNvGrpSpPr/>
          <p:nvPr/>
        </p:nvGrpSpPr>
        <p:grpSpPr bwMode="auto">
          <a:xfrm>
            <a:off x="1352550" y="3384550"/>
            <a:ext cx="4227513" cy="460375"/>
            <a:chOff x="852" y="2132"/>
            <a:chExt cx="2663" cy="290"/>
          </a:xfrm>
        </p:grpSpPr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852" y="2134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则在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1654" y="2132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00"/>
                  </a:solidFill>
                </a:rPr>
                <a:t>的连续点处，有</a:t>
              </a:r>
              <a:endParaRPr kumimoji="1"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26666" name="Object 34"/>
            <p:cNvGraphicFramePr/>
            <p:nvPr/>
          </p:nvGraphicFramePr>
          <p:xfrm>
            <a:off x="1319" y="2189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37" name="公式" r:id="rId13" imgW="596900" imgH="342900" progId="Equation.3">
                    <p:embed/>
                  </p:oleObj>
                </mc:Choice>
                <mc:Fallback>
                  <p:oleObj name="公式" r:id="rId13" imgW="596900" imgH="342900" progId="Equation.3">
                    <p:embed/>
                    <p:pic>
                      <p:nvPicPr>
                        <p:cNvPr id="0" name="图片 3930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189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81" name="Group 41"/>
          <p:cNvGrpSpPr/>
          <p:nvPr/>
        </p:nvGrpSpPr>
        <p:grpSpPr bwMode="auto">
          <a:xfrm>
            <a:off x="2138363" y="4051300"/>
            <a:ext cx="6811962" cy="719138"/>
            <a:chOff x="1347" y="2552"/>
            <a:chExt cx="4291" cy="453"/>
          </a:xfrm>
        </p:grpSpPr>
        <p:grpSp>
          <p:nvGrpSpPr>
            <p:cNvPr id="26658" name="Group 39"/>
            <p:cNvGrpSpPr/>
            <p:nvPr/>
          </p:nvGrpSpPr>
          <p:grpSpPr bwMode="auto">
            <a:xfrm>
              <a:off x="1347" y="2552"/>
              <a:ext cx="4291" cy="453"/>
              <a:chOff x="1347" y="2552"/>
              <a:chExt cx="4291" cy="453"/>
            </a:xfrm>
          </p:grpSpPr>
          <p:graphicFrame>
            <p:nvGraphicFramePr>
              <p:cNvPr id="26660" name="Object 27"/>
              <p:cNvGraphicFramePr/>
              <p:nvPr/>
            </p:nvGraphicFramePr>
            <p:xfrm>
              <a:off x="1347" y="2678"/>
              <a:ext cx="3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038" name="公式" r:id="rId14" imgW="596900" imgH="342900" progId="Equation.3">
                      <p:embed/>
                    </p:oleObj>
                  </mc:Choice>
                  <mc:Fallback>
                    <p:oleObj name="公式" r:id="rId14" imgW="596900" imgH="342900" progId="Equation.3">
                      <p:embed/>
                      <p:pic>
                        <p:nvPicPr>
                          <p:cNvPr id="0" name="图片 3930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" y="2678"/>
                            <a:ext cx="3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61" name="Group 36"/>
              <p:cNvGrpSpPr/>
              <p:nvPr/>
            </p:nvGrpSpPr>
            <p:grpSpPr bwMode="auto">
              <a:xfrm>
                <a:off x="1761" y="2552"/>
                <a:ext cx="3877" cy="453"/>
                <a:chOff x="1761" y="2552"/>
                <a:chExt cx="3877" cy="453"/>
              </a:xfrm>
            </p:grpSpPr>
            <p:graphicFrame>
              <p:nvGraphicFramePr>
                <p:cNvPr id="26662" name="Object 26"/>
                <p:cNvGraphicFramePr>
                  <a:graphicFrameLocks noChangeAspect="1"/>
                </p:cNvGraphicFramePr>
                <p:nvPr/>
              </p:nvGraphicFramePr>
              <p:xfrm>
                <a:off x="1761" y="2552"/>
                <a:ext cx="2600" cy="4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039" name="Equation" r:id="rId15" imgW="4127500" imgH="723900" progId="Equation.DSMT4">
                        <p:embed/>
                      </p:oleObj>
                    </mc:Choice>
                    <mc:Fallback>
                      <p:oleObj name="Equation" r:id="rId15" imgW="4127500" imgH="723900" progId="Equation.DSMT4">
                        <p:embed/>
                        <p:pic>
                          <p:nvPicPr>
                            <p:cNvPr id="0" name="图片 3930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1" y="2552"/>
                              <a:ext cx="2600" cy="4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868" name="Rectangle 28"/>
                <p:cNvSpPr>
                  <a:spLocks noChangeArrowheads="1"/>
                </p:cNvSpPr>
                <p:nvPr/>
              </p:nvSpPr>
              <p:spPr bwMode="auto">
                <a:xfrm>
                  <a:off x="5041" y="2612"/>
                  <a:ext cx="5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FF0000"/>
                      </a:solidFill>
                    </a:rPr>
                    <a:t>(D)</a:t>
                  </a:r>
                  <a:endParaRPr kumimoji="1" lang="zh-CN" altLang="en-US" b="1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465" y="2970"/>
              <a:ext cx="12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903" name="Group 63"/>
          <p:cNvGrpSpPr/>
          <p:nvPr/>
        </p:nvGrpSpPr>
        <p:grpSpPr bwMode="auto">
          <a:xfrm>
            <a:off x="654050" y="2136775"/>
            <a:ext cx="673100" cy="1200150"/>
            <a:chOff x="401" y="1047"/>
            <a:chExt cx="424" cy="756"/>
          </a:xfrm>
        </p:grpSpPr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02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P164</a:t>
              </a:r>
              <a:endParaRPr lang="en-US" altLang="zh-CN" sz="1800" b="1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lang="zh-CN" altLang="en-US" sz="1800" b="1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8.2  </a:t>
              </a:r>
              <a:r>
                <a:rPr lang="en-US" altLang="zh-CN" sz="1800" b="1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3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43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4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5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9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0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350963" y="3224213"/>
            <a:ext cx="56848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/>
              <a:t>(2) Fourier</a:t>
            </a:r>
            <a:r>
              <a:rPr kumimoji="1" lang="en-US" altLang="zh-CN" b="1" baseline="-25000"/>
              <a:t> </a:t>
            </a:r>
            <a:r>
              <a:rPr kumimoji="1" lang="zh-CN" altLang="en-US" b="1"/>
              <a:t>逆变换</a:t>
            </a:r>
            <a:r>
              <a:rPr kumimoji="1" lang="en-US" altLang="zh-CN" b="1">
                <a:latin typeface="宋体" panose="02010600030101010101" charset="-122"/>
              </a:rPr>
              <a:t>(</a:t>
            </a:r>
            <a:r>
              <a:rPr kumimoji="1" lang="zh-CN" altLang="en-US" b="1"/>
              <a:t>简称</a:t>
            </a:r>
            <a:r>
              <a:rPr kumimoji="1" lang="zh-CN" altLang="en-US" b="1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傅氏逆变换</a:t>
            </a:r>
            <a:r>
              <a:rPr kumimoji="1" lang="en-US" altLang="zh-CN" b="1">
                <a:latin typeface="宋体" panose="02010600030101010101" charset="-122"/>
              </a:rPr>
              <a:t>)</a:t>
            </a:r>
            <a:endParaRPr kumimoji="1" lang="en-US" altLang="zh-CN" b="1">
              <a:latin typeface="宋体" panose="02010600030101010101" charset="-122"/>
            </a:endParaRPr>
          </a:p>
        </p:txBody>
      </p:sp>
      <p:grpSp>
        <p:nvGrpSpPr>
          <p:cNvPr id="36896" name="Group 32"/>
          <p:cNvGrpSpPr/>
          <p:nvPr/>
        </p:nvGrpSpPr>
        <p:grpSpPr bwMode="auto">
          <a:xfrm>
            <a:off x="2319338" y="5203825"/>
            <a:ext cx="6618287" cy="463550"/>
            <a:chOff x="1461" y="3078"/>
            <a:chExt cx="4169" cy="292"/>
          </a:xfrm>
        </p:grpSpPr>
        <p:graphicFrame>
          <p:nvGraphicFramePr>
            <p:cNvPr id="27704" name="Object 15"/>
            <p:cNvGraphicFramePr/>
            <p:nvPr/>
          </p:nvGraphicFramePr>
          <p:xfrm>
            <a:off x="1461" y="3132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89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8817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132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5" name="Object 16"/>
            <p:cNvGraphicFramePr/>
            <p:nvPr/>
          </p:nvGraphicFramePr>
          <p:xfrm>
            <a:off x="2060" y="3150"/>
            <a:ext cx="4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90" name="公式" r:id="rId5" imgW="723900" imgH="342900" progId="Equation.3">
                    <p:embed/>
                  </p:oleObj>
                </mc:Choice>
                <mc:Fallback>
                  <p:oleObj name="公式" r:id="rId5" imgW="723900" imgH="342900" progId="Equation.3">
                    <p:embed/>
                    <p:pic>
                      <p:nvPicPr>
                        <p:cNvPr id="0" name="图片 8817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" y="3150"/>
                          <a:ext cx="4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2472" y="3082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傅氏变换对</a:t>
              </a:r>
              <a:r>
                <a:rPr kumimoji="1" lang="zh-CN" altLang="en-US" b="1"/>
                <a:t>，记为</a:t>
              </a:r>
              <a:endParaRPr kumimoji="1" lang="zh-CN" altLang="en-US" b="1"/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1794" y="3078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与</a:t>
              </a:r>
              <a:endParaRPr kumimoji="1" lang="zh-CN" altLang="en-US" b="1"/>
            </a:p>
          </p:txBody>
        </p:sp>
        <p:graphicFrame>
          <p:nvGraphicFramePr>
            <p:cNvPr id="27708" name="Object 19"/>
            <p:cNvGraphicFramePr/>
            <p:nvPr/>
          </p:nvGraphicFramePr>
          <p:xfrm>
            <a:off x="4471" y="3143"/>
            <a:ext cx="115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91" name="公式" r:id="rId7" imgW="1841500" imgH="342900" progId="Equation.3">
                    <p:embed/>
                  </p:oleObj>
                </mc:Choice>
                <mc:Fallback>
                  <p:oleObj name="公式" r:id="rId7" imgW="1841500" imgH="342900" progId="Equation.3">
                    <p:embed/>
                    <p:pic>
                      <p:nvPicPr>
                        <p:cNvPr id="0" name="图片 8817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3143"/>
                          <a:ext cx="115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三、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变换的定义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  <p:grpSp>
        <p:nvGrpSpPr>
          <p:cNvPr id="36897" name="Group 33"/>
          <p:cNvGrpSpPr/>
          <p:nvPr/>
        </p:nvGrpSpPr>
        <p:grpSpPr bwMode="auto">
          <a:xfrm>
            <a:off x="2065338" y="2533650"/>
            <a:ext cx="4291012" cy="546100"/>
            <a:chOff x="1301" y="1396"/>
            <a:chExt cx="2703" cy="344"/>
          </a:xfrm>
        </p:grpSpPr>
        <p:graphicFrame>
          <p:nvGraphicFramePr>
            <p:cNvPr id="27700" name="Object 2"/>
            <p:cNvGraphicFramePr/>
            <p:nvPr/>
          </p:nvGraphicFramePr>
          <p:xfrm>
            <a:off x="1301" y="1396"/>
            <a:ext cx="195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92" name="公式" r:id="rId9" imgW="3111500" imgH="546100" progId="Equation.3">
                    <p:embed/>
                  </p:oleObj>
                </mc:Choice>
                <mc:Fallback>
                  <p:oleObj name="公式" r:id="rId9" imgW="3111500" imgH="546100" progId="Equation.3">
                    <p:embed/>
                    <p:pic>
                      <p:nvPicPr>
                        <p:cNvPr id="0" name="图片 8817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1396"/>
                          <a:ext cx="195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01" name="Group 28"/>
            <p:cNvGrpSpPr/>
            <p:nvPr/>
          </p:nvGrpSpPr>
          <p:grpSpPr bwMode="auto">
            <a:xfrm>
              <a:off x="3339" y="1488"/>
              <a:ext cx="665" cy="215"/>
              <a:chOff x="3387" y="1392"/>
              <a:chExt cx="665" cy="215"/>
            </a:xfrm>
          </p:grpSpPr>
          <p:graphicFrame>
            <p:nvGraphicFramePr>
              <p:cNvPr id="27702" name="Object 4"/>
              <p:cNvGraphicFramePr/>
              <p:nvPr/>
            </p:nvGraphicFramePr>
            <p:xfrm>
              <a:off x="3571" y="1392"/>
              <a:ext cx="48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793" name="公式" r:id="rId11" imgW="761365" imgH="342900" progId="Equation.3">
                      <p:embed/>
                    </p:oleObj>
                  </mc:Choice>
                  <mc:Fallback>
                    <p:oleObj name="公式" r:id="rId11" imgW="761365" imgH="342900" progId="Equation.3">
                      <p:embed/>
                      <p:pic>
                        <p:nvPicPr>
                          <p:cNvPr id="0" name="图片 8817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1" y="1392"/>
                            <a:ext cx="48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7703" name="Picture 22" descr="F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" y="1419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898" name="Group 34"/>
          <p:cNvGrpSpPr/>
          <p:nvPr/>
        </p:nvGrpSpPr>
        <p:grpSpPr bwMode="auto">
          <a:xfrm>
            <a:off x="1944688" y="3740150"/>
            <a:ext cx="5006975" cy="723900"/>
            <a:chOff x="1225" y="2156"/>
            <a:chExt cx="3154" cy="456"/>
          </a:xfrm>
        </p:grpSpPr>
        <p:graphicFrame>
          <p:nvGraphicFramePr>
            <p:cNvPr id="27695" name="Object 3"/>
            <p:cNvGraphicFramePr/>
            <p:nvPr/>
          </p:nvGraphicFramePr>
          <p:xfrm>
            <a:off x="1225" y="2156"/>
            <a:ext cx="221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94" name="公式" r:id="rId14" imgW="3517900" imgH="723900" progId="Equation.3">
                    <p:embed/>
                  </p:oleObj>
                </mc:Choice>
                <mc:Fallback>
                  <p:oleObj name="公式" r:id="rId14" imgW="3517900" imgH="723900" progId="Equation.3">
                    <p:embed/>
                    <p:pic>
                      <p:nvPicPr>
                        <p:cNvPr id="0" name="图片 881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2156"/>
                          <a:ext cx="221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96" name="Group 29"/>
            <p:cNvGrpSpPr/>
            <p:nvPr/>
          </p:nvGrpSpPr>
          <p:grpSpPr bwMode="auto">
            <a:xfrm>
              <a:off x="3502" y="2208"/>
              <a:ext cx="877" cy="304"/>
              <a:chOff x="3502" y="2070"/>
              <a:chExt cx="877" cy="304"/>
            </a:xfrm>
          </p:grpSpPr>
          <p:graphicFrame>
            <p:nvGraphicFramePr>
              <p:cNvPr id="27697" name="Object 5"/>
              <p:cNvGraphicFramePr/>
              <p:nvPr/>
            </p:nvGraphicFramePr>
            <p:xfrm>
              <a:off x="3819" y="2159"/>
              <a:ext cx="56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795" name="公式" r:id="rId16" imgW="888365" imgH="342900" progId="Equation.3">
                      <p:embed/>
                    </p:oleObj>
                  </mc:Choice>
                  <mc:Fallback>
                    <p:oleObj name="公式" r:id="rId16" imgW="888365" imgH="342900" progId="Equation.3">
                      <p:embed/>
                      <p:pic>
                        <p:nvPicPr>
                          <p:cNvPr id="0" name="图片 8817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2159"/>
                            <a:ext cx="56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3605" y="2070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 baseline="30000">
                    <a:solidFill>
                      <a:srgbClr val="000000"/>
                    </a:solidFill>
                    <a:latin typeface="Symbol" charset="0"/>
                  </a:rPr>
                  <a:t>-</a:t>
                </a:r>
                <a:r>
                  <a:rPr kumimoji="1" lang="en-US" altLang="zh-CN" b="1" baseline="30000">
                    <a:solidFill>
                      <a:srgbClr val="000000"/>
                    </a:solidFill>
                  </a:rPr>
                  <a:t>1</a:t>
                </a:r>
                <a:endParaRPr kumimoji="1" lang="en-US" altLang="zh-CN" b="1"/>
              </a:p>
            </p:txBody>
          </p:sp>
          <p:pic>
            <p:nvPicPr>
              <p:cNvPr id="27699" name="Picture 23" descr="F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2" y="2164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894" name="Group 30"/>
          <p:cNvGrpSpPr/>
          <p:nvPr/>
        </p:nvGrpSpPr>
        <p:grpSpPr bwMode="auto">
          <a:xfrm>
            <a:off x="534988" y="1946275"/>
            <a:ext cx="6702425" cy="458788"/>
            <a:chOff x="337" y="1026"/>
            <a:chExt cx="4222" cy="289"/>
          </a:xfrm>
        </p:grpSpPr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851" y="1027"/>
              <a:ext cx="37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/>
                <a:t>(1) Fourier</a:t>
              </a:r>
              <a:r>
                <a:rPr kumimoji="1" lang="en-US" altLang="zh-CN" b="1" baseline="-25000"/>
                <a:t> </a:t>
              </a:r>
              <a:r>
                <a:rPr kumimoji="1" lang="zh-CN" altLang="en-US" b="1"/>
                <a:t>正变换</a:t>
              </a:r>
              <a:r>
                <a:rPr kumimoji="1" lang="en-US" altLang="zh-CN" b="1">
                  <a:latin typeface="宋体" panose="02010600030101010101" charset="-122"/>
                </a:rPr>
                <a:t>(</a:t>
              </a:r>
              <a:r>
                <a:rPr kumimoji="1" lang="zh-CN" altLang="en-US" b="1"/>
                <a:t>简称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傅氏正变换</a:t>
              </a:r>
              <a:r>
                <a:rPr kumimoji="1" lang="en-US" altLang="zh-CN" b="1">
                  <a:latin typeface="宋体" panose="02010600030101010101" charset="-122"/>
                </a:rPr>
                <a:t>)</a:t>
              </a:r>
              <a:endParaRPr kumimoji="1" lang="en-US" altLang="zh-CN" b="1">
                <a:latin typeface="宋体" panose="02010600030101010101" charset="-122"/>
              </a:endParaRPr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337" y="1026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6895" name="Group 31"/>
          <p:cNvGrpSpPr/>
          <p:nvPr/>
        </p:nvGrpSpPr>
        <p:grpSpPr bwMode="auto">
          <a:xfrm>
            <a:off x="1347788" y="4608513"/>
            <a:ext cx="6926262" cy="463550"/>
            <a:chOff x="849" y="2703"/>
            <a:chExt cx="4363" cy="2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849" y="2703"/>
              <a:ext cx="10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其中，</a:t>
              </a:r>
              <a:endParaRPr kumimoji="1" lang="zh-CN" altLang="en-US" b="1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3417" y="2705"/>
              <a:ext cx="17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defRPr/>
              </a:pPr>
              <a:r>
                <a:rPr kumimoji="1" lang="zh-CN" altLang="en-US" b="1"/>
                <a:t>称为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象原函数</a:t>
              </a:r>
              <a:r>
                <a:rPr kumimoji="1" lang="zh-CN" altLang="en-US" b="1"/>
                <a:t>．</a:t>
              </a:r>
              <a:endParaRPr kumimoji="1" lang="zh-CN" altLang="en-US" b="1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868" y="2707"/>
              <a:ext cx="15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象函数</a:t>
              </a:r>
              <a:r>
                <a:rPr kumimoji="1" lang="zh-CN" altLang="en-US" b="1"/>
                <a:t>，</a:t>
              </a:r>
              <a:endParaRPr kumimoji="1" lang="zh-CN" altLang="en-US" b="1"/>
            </a:p>
          </p:txBody>
        </p:sp>
        <p:graphicFrame>
          <p:nvGraphicFramePr>
            <p:cNvPr id="27691" name="Object 25"/>
            <p:cNvGraphicFramePr/>
            <p:nvPr/>
          </p:nvGraphicFramePr>
          <p:xfrm>
            <a:off x="3064" y="2769"/>
            <a:ext cx="3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96" name="公式" r:id="rId18" imgW="596900" imgH="342900" progId="Equation.3">
                    <p:embed/>
                  </p:oleObj>
                </mc:Choice>
                <mc:Fallback>
                  <p:oleObj name="公式" r:id="rId18" imgW="596900" imgH="342900" progId="Equation.3">
                    <p:embed/>
                    <p:pic>
                      <p:nvPicPr>
                        <p:cNvPr id="0" name="图片 8817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769"/>
                          <a:ext cx="3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2" name="Object 26"/>
            <p:cNvGraphicFramePr/>
            <p:nvPr/>
          </p:nvGraphicFramePr>
          <p:xfrm>
            <a:off x="1455" y="2773"/>
            <a:ext cx="4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97" name="公式" r:id="rId20" imgW="723900" imgH="342900" progId="Equation.3">
                    <p:embed/>
                  </p:oleObj>
                </mc:Choice>
                <mc:Fallback>
                  <p:oleObj name="公式" r:id="rId20" imgW="723900" imgH="342900" progId="Equation.3">
                    <p:embed/>
                    <p:pic>
                      <p:nvPicPr>
                        <p:cNvPr id="0" name="图片 8817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773"/>
                          <a:ext cx="4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23875" y="1135063"/>
            <a:ext cx="37417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b="1" dirty="0">
                <a:solidFill>
                  <a:srgbClr val="000099"/>
                </a:solidFill>
              </a:rPr>
              <a:t> 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积分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grpSp>
        <p:nvGrpSpPr>
          <p:cNvPr id="36920" name="Group 56"/>
          <p:cNvGrpSpPr/>
          <p:nvPr/>
        </p:nvGrpSpPr>
        <p:grpSpPr bwMode="auto">
          <a:xfrm>
            <a:off x="635000" y="2492375"/>
            <a:ext cx="673100" cy="1200150"/>
            <a:chOff x="401" y="1047"/>
            <a:chExt cx="424" cy="756"/>
          </a:xfrm>
        </p:grpSpPr>
        <p:sp>
          <p:nvSpPr>
            <p:cNvPr id="36921" name="Rectangle 57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922" name="Rectangle 58"/>
            <p:cNvSpPr>
              <a:spLocks noChangeArrowheads="1"/>
            </p:cNvSpPr>
            <p:nvPr/>
          </p:nvSpPr>
          <p:spPr bwMode="auto">
            <a:xfrm>
              <a:off x="402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P164</a:t>
              </a:r>
              <a:endParaRPr lang="en-US" altLang="zh-CN" sz="1800" b="1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定义</a:t>
              </a:r>
              <a:endParaRPr lang="zh-CN" altLang="en-US" sz="1800" b="1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  </a:t>
              </a:r>
              <a:r>
                <a:rPr lang="en-US" altLang="zh-CN" sz="1800" b="1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536575" y="6015038"/>
            <a:ext cx="5849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b="1" dirty="0">
                <a:solidFill>
                  <a:srgbClr val="FF0000"/>
                </a:solidFill>
              </a:rPr>
              <a:t>注 </a:t>
            </a:r>
            <a:r>
              <a:rPr kumimoji="1" lang="zh-CN" altLang="en-US" b="1" dirty="0"/>
              <a:t>  </a:t>
            </a:r>
            <a:r>
              <a:rPr kumimoji="1" lang="zh-CN" altLang="en-US" b="1" dirty="0">
                <a:solidFill>
                  <a:srgbClr val="660066"/>
                </a:solidFill>
                <a:ea typeface="楷体_GB2312" charset="0"/>
                <a:cs typeface="楷体_GB2312" charset="0"/>
              </a:rPr>
              <a:t>上述变换中的广义积分为柯西主值。</a:t>
            </a:r>
            <a:r>
              <a:rPr kumimoji="1" lang="zh-CN" altLang="en-US" b="1" dirty="0"/>
              <a:t>   </a:t>
            </a:r>
            <a:endParaRPr kumimoji="1" lang="zh-CN" altLang="en-US" b="1" dirty="0"/>
          </a:p>
        </p:txBody>
      </p:sp>
      <p:grpSp>
        <p:nvGrpSpPr>
          <p:cNvPr id="27681" name="Group 41"/>
          <p:cNvGrpSpPr/>
          <p:nvPr/>
        </p:nvGrpSpPr>
        <p:grpSpPr bwMode="auto">
          <a:xfrm>
            <a:off x="3025775" y="1066800"/>
            <a:ext cx="4784725" cy="719138"/>
            <a:chOff x="1347" y="2552"/>
            <a:chExt cx="3014" cy="453"/>
          </a:xfrm>
        </p:grpSpPr>
        <p:grpSp>
          <p:nvGrpSpPr>
            <p:cNvPr id="27682" name="Group 39"/>
            <p:cNvGrpSpPr/>
            <p:nvPr/>
          </p:nvGrpSpPr>
          <p:grpSpPr bwMode="auto">
            <a:xfrm>
              <a:off x="1347" y="2552"/>
              <a:ext cx="3014" cy="453"/>
              <a:chOff x="1347" y="2552"/>
              <a:chExt cx="3014" cy="453"/>
            </a:xfrm>
          </p:grpSpPr>
          <p:graphicFrame>
            <p:nvGraphicFramePr>
              <p:cNvPr id="27684" name="Object 27"/>
              <p:cNvGraphicFramePr/>
              <p:nvPr/>
            </p:nvGraphicFramePr>
            <p:xfrm>
              <a:off x="1347" y="2678"/>
              <a:ext cx="3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798" name="公式" r:id="rId22" imgW="596900" imgH="342900" progId="Equation.3">
                      <p:embed/>
                    </p:oleObj>
                  </mc:Choice>
                  <mc:Fallback>
                    <p:oleObj name="公式" r:id="rId22" imgW="596900" imgH="342900" progId="Equation.3">
                      <p:embed/>
                      <p:pic>
                        <p:nvPicPr>
                          <p:cNvPr id="0" name="图片 8817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" y="2678"/>
                            <a:ext cx="3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5" name="Object 26"/>
              <p:cNvGraphicFramePr>
                <a:graphicFrameLocks noChangeAspect="1"/>
              </p:cNvGraphicFramePr>
              <p:nvPr/>
            </p:nvGraphicFramePr>
            <p:xfrm>
              <a:off x="1761" y="2552"/>
              <a:ext cx="2600" cy="4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799" name="Equation" r:id="rId24" imgW="4127500" imgH="723900" progId="Equation.DSMT4">
                      <p:embed/>
                    </p:oleObj>
                  </mc:Choice>
                  <mc:Fallback>
                    <p:oleObj name="Equation" r:id="rId24" imgW="4127500" imgH="723900" progId="Equation.DSMT4">
                      <p:embed/>
                      <p:pic>
                        <p:nvPicPr>
                          <p:cNvPr id="0" name="图片 8817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1" y="2552"/>
                            <a:ext cx="2600" cy="4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 flipV="1">
              <a:off x="2465" y="2970"/>
              <a:ext cx="12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ldLvl="0" animBg="1"/>
      <p:bldP spid="36925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7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74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7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7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8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8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8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2" name="Picture 8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3" name="Picture 8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4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3209925" y="4462463"/>
          <a:ext cx="2997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74" name="公式" r:id="rId3" imgW="2997200" imgH="406400" progId="Equation.3">
                  <p:embed/>
                </p:oleObj>
              </mc:Choice>
              <mc:Fallback>
                <p:oleObj name="公式" r:id="rId3" imgW="2997200" imgH="406400" progId="Equation.3">
                  <p:embed/>
                  <p:pic>
                    <p:nvPicPr>
                      <p:cNvPr id="0" name="图片 394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462463"/>
                        <a:ext cx="29972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536575" y="1096963"/>
            <a:ext cx="4364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zh-CN" b="1" dirty="0">
                <a:solidFill>
                  <a:srgbClr val="000099"/>
                </a:solidFill>
              </a:rPr>
              <a:t>2</a:t>
            </a:r>
            <a:r>
              <a:rPr kumimoji="1" lang="en-US" altLang="zh-CN" b="1" dirty="0">
                <a:solidFill>
                  <a:srgbClr val="000099"/>
                </a:solidFill>
              </a:rPr>
              <a:t>. Fourier</a:t>
            </a:r>
            <a:r>
              <a:rPr kumimoji="1" lang="en-US" altLang="zh-CN" b="1" baseline="-25000" dirty="0">
                <a:solidFill>
                  <a:srgbClr val="000099"/>
                </a:solidFill>
              </a:rPr>
              <a:t> </a:t>
            </a:r>
            <a:r>
              <a:rPr kumimoji="1" lang="zh-CN" altLang="en-US" b="1" dirty="0">
                <a:solidFill>
                  <a:srgbClr val="000099"/>
                </a:solidFill>
              </a:rPr>
              <a:t>变换的物理意义</a:t>
            </a:r>
            <a:endParaRPr kumimoji="1"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041400" y="1638300"/>
            <a:ext cx="81026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1" lang="zh-CN" altLang="en-US" b="1" dirty="0"/>
              <a:t>与周期函数</a:t>
            </a:r>
            <a:r>
              <a:rPr kumimoji="1" lang="zh-CN" altLang="en-US" b="1" baseline="-25000" dirty="0"/>
              <a:t> </a:t>
            </a:r>
            <a:r>
              <a:rPr kumimoji="1" lang="en-US" altLang="zh-CN" b="1" dirty="0"/>
              <a:t>Fourier</a:t>
            </a:r>
            <a:r>
              <a:rPr kumimoji="1" lang="en-US" altLang="zh-CN" b="1" baseline="-25000" dirty="0"/>
              <a:t> </a:t>
            </a:r>
            <a:r>
              <a:rPr kumimoji="1" lang="zh-CN" altLang="en-US" b="1" dirty="0"/>
              <a:t>级数的物理意义一样，</a:t>
            </a:r>
            <a:r>
              <a:rPr kumimoji="1" lang="en-US" altLang="zh-CN" b="1" dirty="0"/>
              <a:t>Fourier</a:t>
            </a:r>
            <a:r>
              <a:rPr kumimoji="1" lang="en-US" altLang="zh-CN" b="1" baseline="-25000" dirty="0"/>
              <a:t> </a:t>
            </a:r>
            <a:r>
              <a:rPr kumimoji="1" lang="zh-CN" altLang="en-US" b="1" dirty="0"/>
              <a:t>变换</a:t>
            </a:r>
            <a:endParaRPr kumimoji="1" lang="zh-CN" altLang="en-US" b="1" dirty="0"/>
          </a:p>
        </p:txBody>
      </p:sp>
      <p:grpSp>
        <p:nvGrpSpPr>
          <p:cNvPr id="37952" name="Group 64"/>
          <p:cNvGrpSpPr/>
          <p:nvPr/>
        </p:nvGrpSpPr>
        <p:grpSpPr bwMode="auto">
          <a:xfrm>
            <a:off x="1355725" y="5772150"/>
            <a:ext cx="6821488" cy="457200"/>
            <a:chOff x="854" y="3636"/>
            <a:chExt cx="4297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854" y="3636"/>
              <a:ext cx="22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/>
                <a:t>称            为</a:t>
              </a:r>
              <a:r>
                <a:rPr kumimoji="1" lang="zh-CN" altLang="en-US" b="1" u="sng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振幅谱</a:t>
              </a:r>
              <a:r>
                <a:rPr kumimoji="1" lang="zh-CN" altLang="en-US" b="1" dirty="0"/>
                <a:t>；</a:t>
              </a:r>
              <a:endParaRPr kumimoji="1" lang="zh-CN" altLang="en-US" b="1" dirty="0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2606" y="3636"/>
              <a:ext cx="254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称                 为</a:t>
              </a:r>
              <a:r>
                <a:rPr kumimoji="1" lang="zh-CN" altLang="en-US" b="1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相位谱</a:t>
              </a:r>
              <a:r>
                <a:rPr kumimoji="1" lang="zh-CN" altLang="en-US" b="1"/>
                <a:t>。</a:t>
              </a:r>
              <a:endParaRPr kumimoji="1" lang="zh-CN" altLang="en-US" b="1"/>
            </a:p>
          </p:txBody>
        </p:sp>
        <p:graphicFrame>
          <p:nvGraphicFramePr>
            <p:cNvPr id="28718" name="Object 41"/>
            <p:cNvGraphicFramePr/>
            <p:nvPr/>
          </p:nvGraphicFramePr>
          <p:xfrm>
            <a:off x="1128" y="3688"/>
            <a:ext cx="54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75" name="公式" r:id="rId5" imgW="862965" imgH="342900" progId="Equation.3">
                    <p:embed/>
                  </p:oleObj>
                </mc:Choice>
                <mc:Fallback>
                  <p:oleObj name="公式" r:id="rId5" imgW="862965" imgH="342900" progId="Equation.3">
                    <p:embed/>
                    <p:pic>
                      <p:nvPicPr>
                        <p:cNvPr id="0" name="图片 3948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688"/>
                          <a:ext cx="54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9" name="Object 51"/>
            <p:cNvGraphicFramePr/>
            <p:nvPr/>
          </p:nvGraphicFramePr>
          <p:xfrm>
            <a:off x="2908" y="3679"/>
            <a:ext cx="75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76" name="公式" r:id="rId7" imgW="1193800" imgH="342900" progId="Equation.3">
                    <p:embed/>
                  </p:oleObj>
                </mc:Choice>
                <mc:Fallback>
                  <p:oleObj name="公式" r:id="rId7" imgW="1193800" imgH="342900" progId="Equation.3">
                    <p:embed/>
                    <p:pic>
                      <p:nvPicPr>
                        <p:cNvPr id="0" name="图片 3948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3679"/>
                          <a:ext cx="75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1031875" y="2152650"/>
            <a:ext cx="79724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1" lang="zh-CN" altLang="en-US" b="1" dirty="0"/>
              <a:t>同样刻画了一个非周期函数的频谱特性，</a:t>
            </a:r>
            <a:endParaRPr kumimoji="1" lang="zh-CN" altLang="en-US" b="1" dirty="0"/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1028700" y="2686050"/>
            <a:ext cx="78740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1" lang="zh-CN" altLang="en-US" b="1" dirty="0"/>
              <a:t>不同的是，非周期函数的频谱是连续取值的。</a:t>
            </a:r>
            <a:endParaRPr kumimoji="1" lang="zh-CN" altLang="en-US" b="1" dirty="0"/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1028700" y="3838575"/>
            <a:ext cx="5056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b="1"/>
              <a:t>一般为复值函数，故可表示为</a:t>
            </a:r>
            <a:endParaRPr kumimoji="1" lang="zh-CN" altLang="en-US" b="1"/>
          </a:p>
        </p:txBody>
      </p:sp>
      <p:grpSp>
        <p:nvGrpSpPr>
          <p:cNvPr id="37953" name="Group 65"/>
          <p:cNvGrpSpPr/>
          <p:nvPr/>
        </p:nvGrpSpPr>
        <p:grpSpPr bwMode="auto">
          <a:xfrm>
            <a:off x="534988" y="5172075"/>
            <a:ext cx="8609012" cy="488950"/>
            <a:chOff x="337" y="3258"/>
            <a:chExt cx="5423" cy="308"/>
          </a:xfrm>
        </p:grpSpPr>
        <p:grpSp>
          <p:nvGrpSpPr>
            <p:cNvPr id="28712" name="Group 63"/>
            <p:cNvGrpSpPr/>
            <p:nvPr/>
          </p:nvGrpSpPr>
          <p:grpSpPr bwMode="auto">
            <a:xfrm>
              <a:off x="854" y="3278"/>
              <a:ext cx="4906" cy="288"/>
              <a:chOff x="854" y="3278"/>
              <a:chExt cx="4906" cy="288"/>
            </a:xfrm>
          </p:grpSpPr>
          <p:sp>
            <p:nvSpPr>
              <p:cNvPr id="37896" name="Rectangle 8"/>
              <p:cNvSpPr>
                <a:spLocks noChangeArrowheads="1"/>
              </p:cNvSpPr>
              <p:nvPr/>
            </p:nvSpPr>
            <p:spPr bwMode="auto">
              <a:xfrm>
                <a:off x="854" y="3278"/>
                <a:ext cx="490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</a:bodyPr>
              <a:lstStyle/>
              <a:p>
                <a:pPr algn="l">
                  <a:defRPr/>
                </a:pPr>
                <a:r>
                  <a:rPr kumimoji="1" lang="zh-CN" altLang="en-US" b="1"/>
                  <a:t>称          为</a:t>
                </a:r>
                <a:r>
                  <a:rPr kumimoji="1" lang="zh-CN" altLang="en-US" b="1" u="sng">
                    <a:solidFill>
                      <a:schemeClr val="folHlink"/>
                    </a:solidFill>
                    <a:ea typeface="楷体_GB2312" charset="0"/>
                    <a:cs typeface="楷体_GB2312" charset="0"/>
                  </a:rPr>
                  <a:t>频谱密度函数</a:t>
                </a:r>
                <a:r>
                  <a:rPr kumimoji="1" lang="en-US" altLang="zh-CN" b="1">
                    <a:latin typeface="宋体" panose="02010600030101010101" charset="-122"/>
                  </a:rPr>
                  <a:t>(</a:t>
                </a:r>
                <a:r>
                  <a:rPr kumimoji="1" lang="zh-CN" altLang="en-US" b="1"/>
                  <a:t>简称为</a:t>
                </a:r>
                <a:r>
                  <a:rPr kumimoji="1" lang="zh-CN" altLang="en-US" b="1" u="sng">
                    <a:solidFill>
                      <a:schemeClr val="folHlink"/>
                    </a:solidFill>
                    <a:ea typeface="楷体_GB2312" charset="0"/>
                    <a:cs typeface="楷体_GB2312" charset="0"/>
                  </a:rPr>
                  <a:t>连续频谱</a:t>
                </a:r>
                <a:r>
                  <a:rPr kumimoji="1" lang="zh-CN" altLang="en-US" b="1" u="sng"/>
                  <a:t>或者</a:t>
                </a:r>
                <a:r>
                  <a:rPr kumimoji="1" lang="zh-CN" altLang="en-US" b="1" u="sng">
                    <a:solidFill>
                      <a:schemeClr val="folHlink"/>
                    </a:solidFill>
                    <a:ea typeface="楷体_GB2312" charset="0"/>
                    <a:cs typeface="楷体_GB2312" charset="0"/>
                  </a:rPr>
                  <a:t>频谱</a:t>
                </a:r>
                <a:r>
                  <a:rPr kumimoji="1" lang="en-US" altLang="zh-CN" b="1">
                    <a:latin typeface="宋体" panose="02010600030101010101" charset="-122"/>
                  </a:rPr>
                  <a:t>)</a:t>
                </a:r>
                <a:r>
                  <a:rPr kumimoji="1" lang="zh-CN" altLang="en-US" b="1"/>
                  <a:t>；</a:t>
                </a:r>
                <a:endParaRPr kumimoji="1" lang="zh-CN" altLang="en-US" b="1"/>
              </a:p>
            </p:txBody>
          </p:sp>
          <p:graphicFrame>
            <p:nvGraphicFramePr>
              <p:cNvPr id="28715" name="Object 48"/>
              <p:cNvGraphicFramePr/>
              <p:nvPr/>
            </p:nvGraphicFramePr>
            <p:xfrm>
              <a:off x="1122" y="3341"/>
              <a:ext cx="45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877" name="公式" r:id="rId9" imgW="723900" imgH="342900" progId="Equation.3">
                      <p:embed/>
                    </p:oleObj>
                  </mc:Choice>
                  <mc:Fallback>
                    <p:oleObj name="公式" r:id="rId9" imgW="723900" imgH="342900" progId="Equation.3">
                      <p:embed/>
                      <p:pic>
                        <p:nvPicPr>
                          <p:cNvPr id="0" name="图片 3948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2" y="3341"/>
                            <a:ext cx="45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337" y="3258"/>
              <a:ext cx="96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>
                  <a:solidFill>
                    <a:srgbClr val="0000FF"/>
                  </a:solidFill>
                </a:rPr>
                <a:t>定义</a:t>
              </a:r>
              <a:endParaRPr kumimoji="1" lang="zh-CN" alt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7950" name="Group 62"/>
          <p:cNvGrpSpPr/>
          <p:nvPr/>
        </p:nvGrpSpPr>
        <p:grpSpPr bwMode="auto">
          <a:xfrm>
            <a:off x="1754188" y="3319463"/>
            <a:ext cx="7226300" cy="457200"/>
            <a:chOff x="1105" y="2091"/>
            <a:chExt cx="4552" cy="288"/>
          </a:xfrm>
        </p:grpSpPr>
        <p:graphicFrame>
          <p:nvGraphicFramePr>
            <p:cNvPr id="28709" name="Object 3"/>
            <p:cNvGraphicFramePr>
              <a:graphicFrameLocks noChangeAspect="1"/>
            </p:cNvGraphicFramePr>
            <p:nvPr/>
          </p:nvGraphicFramePr>
          <p:xfrm>
            <a:off x="1105" y="2142"/>
            <a:ext cx="45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78" name="公式" r:id="rId11" imgW="723900" imgH="342900" progId="Equation.3">
                    <p:embed/>
                  </p:oleObj>
                </mc:Choice>
                <mc:Fallback>
                  <p:oleObj name="公式" r:id="rId11" imgW="723900" imgH="342900" progId="Equation.3">
                    <p:embed/>
                    <p:pic>
                      <p:nvPicPr>
                        <p:cNvPr id="0" name="图片 394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2142"/>
                          <a:ext cx="45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526" y="2091"/>
              <a:ext cx="413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kumimoji="1" lang="zh-CN" altLang="en-US" b="1"/>
                <a:t>反映的是         中各频率分量的分布密度，它</a:t>
              </a:r>
              <a:endParaRPr kumimoji="1" lang="zh-CN" altLang="en-US" b="1"/>
            </a:p>
          </p:txBody>
        </p:sp>
        <p:graphicFrame>
          <p:nvGraphicFramePr>
            <p:cNvPr id="28711" name="Object 61"/>
            <p:cNvGraphicFramePr/>
            <p:nvPr/>
          </p:nvGraphicFramePr>
          <p:xfrm>
            <a:off x="2387" y="2133"/>
            <a:ext cx="3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79" name="Equation" r:id="rId13" imgW="596900" imgH="342900" progId="Equation.DSMT4">
                    <p:embed/>
                  </p:oleObj>
                </mc:Choice>
                <mc:Fallback>
                  <p:oleObj name="Equation" r:id="rId13" imgW="596900" imgH="342900" progId="Equation.DSMT4">
                    <p:embed/>
                    <p:pic>
                      <p:nvPicPr>
                        <p:cNvPr id="0" name="图片 3948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" y="2133"/>
                          <a:ext cx="3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75" name="Picture 8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76" name="Group 88"/>
          <p:cNvGrpSpPr/>
          <p:nvPr/>
        </p:nvGrpSpPr>
        <p:grpSpPr bwMode="auto">
          <a:xfrm>
            <a:off x="590551" y="5681663"/>
            <a:ext cx="671513" cy="369887"/>
            <a:chOff x="312" y="3873"/>
            <a:chExt cx="423" cy="233"/>
          </a:xfrm>
        </p:grpSpPr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312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P164   </a:t>
              </a:r>
              <a:r>
                <a:rPr lang="en-US" altLang="zh-CN" sz="1800" b="1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536575" y="530225"/>
            <a:ext cx="61007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b="1" dirty="0">
                <a:solidFill>
                  <a:srgbClr val="000099"/>
                </a:solidFill>
              </a:rPr>
              <a:t>三、</a:t>
            </a:r>
            <a:r>
              <a:rPr kumimoji="1" lang="en-US" altLang="zh-CN" sz="2800" b="1" dirty="0">
                <a:solidFill>
                  <a:srgbClr val="000099"/>
                </a:solidFill>
              </a:rPr>
              <a:t>Fourier </a:t>
            </a:r>
            <a:r>
              <a:rPr kumimoji="1" lang="zh-CN" altLang="en-US" sz="2800" b="1" dirty="0">
                <a:solidFill>
                  <a:srgbClr val="000099"/>
                </a:solidFill>
              </a:rPr>
              <a:t>变换的定义</a:t>
            </a:r>
            <a:endParaRPr kumimoji="1" lang="zh-CN" altLang="en-US" sz="28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 bldLvl="0" animBg="1"/>
      <p:bldP spid="37908" grpId="0" bldLvl="0" animBg="1"/>
      <p:bldP spid="37940" grpId="0" bldLvl="0" animBg="1"/>
      <p:bldP spid="37941" grpId="0" bldLvl="0" animBg="1"/>
      <p:bldP spid="3794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4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4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4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5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5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72" name="Object 36"/>
          <p:cNvGraphicFramePr/>
          <p:nvPr/>
        </p:nvGraphicFramePr>
        <p:xfrm>
          <a:off x="2370138" y="5127625"/>
          <a:ext cx="233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3" imgW="2336800" imgH="825500" progId="Equation.3">
                  <p:embed/>
                </p:oleObj>
              </mc:Choice>
              <mc:Fallback>
                <p:oleObj name="公式" r:id="rId3" imgW="2336800" imgH="825500" progId="Equation.3">
                  <p:embed/>
                  <p:pic>
                    <p:nvPicPr>
                      <p:cNvPr id="0" name="图片 20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127625"/>
                        <a:ext cx="2336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/>
          <p:nvPr/>
        </p:nvGraphicFramePr>
        <p:xfrm>
          <a:off x="2371725" y="3190875"/>
          <a:ext cx="1498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5" imgW="1498600" imgH="558800" progId="Equation.3">
                  <p:embed/>
                </p:oleObj>
              </mc:Choice>
              <mc:Fallback>
                <p:oleObj name="公式" r:id="rId5" imgW="1498600" imgH="558800" progId="Equation.3">
                  <p:embed/>
                  <p:pic>
                    <p:nvPicPr>
                      <p:cNvPr id="0" name="图片 207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190875"/>
                        <a:ext cx="1498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/>
          <p:nvPr/>
        </p:nvGraphicFramePr>
        <p:xfrm>
          <a:off x="3967163" y="3106738"/>
          <a:ext cx="1801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7" imgW="1803400" imgH="787400" progId="Equation.3">
                  <p:embed/>
                </p:oleObj>
              </mc:Choice>
              <mc:Fallback>
                <p:oleObj name="公式" r:id="rId7" imgW="1803400" imgH="787400" progId="Equation.3">
                  <p:embed/>
                  <p:pic>
                    <p:nvPicPr>
                      <p:cNvPr id="0" name="图片 207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106738"/>
                        <a:ext cx="18018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/>
          <p:nvPr/>
        </p:nvGraphicFramePr>
        <p:xfrm>
          <a:off x="2376488" y="4067175"/>
          <a:ext cx="246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9" imgW="2463800" imgH="787400" progId="Equation.3">
                  <p:embed/>
                </p:oleObj>
              </mc:Choice>
              <mc:Fallback>
                <p:oleObj name="公式" r:id="rId9" imgW="2463800" imgH="787400" progId="Equation.3">
                  <p:embed/>
                  <p:pic>
                    <p:nvPicPr>
                      <p:cNvPr id="0" name="图片 207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067175"/>
                        <a:ext cx="2463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/>
          <p:nvPr/>
        </p:nvGraphicFramePr>
        <p:xfrm>
          <a:off x="4775200" y="5156200"/>
          <a:ext cx="154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11" imgW="1548765" imgH="723900" progId="Equation.3">
                  <p:embed/>
                </p:oleObj>
              </mc:Choice>
              <mc:Fallback>
                <p:oleObj name="公式" r:id="rId11" imgW="1548765" imgH="723900" progId="Equation.3">
                  <p:embed/>
                  <p:pic>
                    <p:nvPicPr>
                      <p:cNvPr id="0" name="图片 207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156200"/>
                        <a:ext cx="1549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1" name="Group 35"/>
          <p:cNvGrpSpPr/>
          <p:nvPr/>
        </p:nvGrpSpPr>
        <p:grpSpPr bwMode="auto">
          <a:xfrm>
            <a:off x="536575" y="2212975"/>
            <a:ext cx="5376863" cy="596900"/>
            <a:chOff x="338" y="1274"/>
            <a:chExt cx="3387" cy="376"/>
          </a:xfrm>
        </p:grpSpPr>
        <p:graphicFrame>
          <p:nvGraphicFramePr>
            <p:cNvPr id="29741" name="Object 4"/>
            <p:cNvGraphicFramePr/>
            <p:nvPr/>
          </p:nvGraphicFramePr>
          <p:xfrm>
            <a:off x="1017" y="1383"/>
            <a:ext cx="6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公式" r:id="rId13" imgW="965200" imgH="342900" progId="Equation.3">
                    <p:embed/>
                  </p:oleObj>
                </mc:Choice>
                <mc:Fallback>
                  <p:oleObj name="公式" r:id="rId13" imgW="965200" imgH="342900" progId="Equation.3">
                    <p:embed/>
                    <p:pic>
                      <p:nvPicPr>
                        <p:cNvPr id="0" name="图片 20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83"/>
                          <a:ext cx="60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2" name="Object 5"/>
            <p:cNvGraphicFramePr/>
            <p:nvPr/>
          </p:nvGraphicFramePr>
          <p:xfrm>
            <a:off x="2374" y="1274"/>
            <a:ext cx="135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15" imgW="2146300" imgH="596900" progId="Equation.3">
                    <p:embed/>
                  </p:oleObj>
                </mc:Choice>
                <mc:Fallback>
                  <p:oleObj name="公式" r:id="rId15" imgW="2146300" imgH="596900" progId="Equation.3">
                    <p:embed/>
                    <p:pic>
                      <p:nvPicPr>
                        <p:cNvPr id="0" name="图片 20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1274"/>
                          <a:ext cx="135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338" y="1292"/>
              <a:ext cx="5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3333FF"/>
                  </a:solidFill>
                </a:rPr>
                <a:t>解</a:t>
              </a:r>
              <a:endParaRPr kumimoji="1" lang="zh-CN" altLang="en-US" b="1">
                <a:solidFill>
                  <a:srgbClr val="3333FF"/>
                </a:solidFill>
              </a:endParaRPr>
            </a:p>
          </p:txBody>
        </p:sp>
        <p:grpSp>
          <p:nvGrpSpPr>
            <p:cNvPr id="29744" name="Group 31"/>
            <p:cNvGrpSpPr/>
            <p:nvPr/>
          </p:nvGrpSpPr>
          <p:grpSpPr bwMode="auto">
            <a:xfrm>
              <a:off x="1677" y="1378"/>
              <a:ext cx="657" cy="215"/>
              <a:chOff x="1731" y="1390"/>
              <a:chExt cx="657" cy="215"/>
            </a:xfrm>
          </p:grpSpPr>
          <p:graphicFrame>
            <p:nvGraphicFramePr>
              <p:cNvPr id="29746" name="Object 2"/>
              <p:cNvGraphicFramePr/>
              <p:nvPr/>
            </p:nvGraphicFramePr>
            <p:xfrm>
              <a:off x="1907" y="1390"/>
              <a:ext cx="48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name="公式" r:id="rId17" imgW="761365" imgH="342900" progId="Equation.3">
                      <p:embed/>
                    </p:oleObj>
                  </mc:Choice>
                  <mc:Fallback>
                    <p:oleObj name="公式" r:id="rId17" imgW="761365" imgH="342900" progId="Equation.3">
                      <p:embed/>
                      <p:pic>
                        <p:nvPicPr>
                          <p:cNvPr id="0" name="图片 20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7" y="1390"/>
                            <a:ext cx="481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9747" name="Picture 15" descr="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1" y="1413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661" y="1304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b="1" dirty="0">
                  <a:solidFill>
                    <a:srgbClr val="000000"/>
                  </a:solidFill>
                </a:rPr>
                <a:t>(1)</a:t>
              </a:r>
              <a:endParaRPr kumimoji="1" lang="en-US" altLang="zh-CN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9970" name="Group 34"/>
          <p:cNvGrpSpPr/>
          <p:nvPr/>
        </p:nvGrpSpPr>
        <p:grpSpPr bwMode="auto">
          <a:xfrm>
            <a:off x="6446838" y="2155825"/>
            <a:ext cx="2308225" cy="2608263"/>
            <a:chOff x="4061" y="1358"/>
            <a:chExt cx="1454" cy="1643"/>
          </a:xfrm>
        </p:grpSpPr>
        <p:graphicFrame>
          <p:nvGraphicFramePr>
            <p:cNvPr id="29729" name="Object 16"/>
            <p:cNvGraphicFramePr>
              <a:graphicFrameLocks noChangeAspect="1"/>
            </p:cNvGraphicFramePr>
            <p:nvPr/>
          </p:nvGraphicFramePr>
          <p:xfrm>
            <a:off x="4737" y="1358"/>
            <a:ext cx="32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公式" r:id="rId20" imgW="596900" imgH="342900" progId="Equation.3">
                    <p:embed/>
                  </p:oleObj>
                </mc:Choice>
                <mc:Fallback>
                  <p:oleObj name="公式" r:id="rId20" imgW="596900" imgH="342900" progId="Equation.3">
                    <p:embed/>
                    <p:pic>
                      <p:nvPicPr>
                        <p:cNvPr id="0" name="图片 2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1358"/>
                          <a:ext cx="32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Line 17"/>
            <p:cNvSpPr>
              <a:spLocks noChangeAspect="1" noChangeShapeType="1"/>
            </p:cNvSpPr>
            <p:nvPr/>
          </p:nvSpPr>
          <p:spPr bwMode="auto">
            <a:xfrm>
              <a:off x="4061" y="2601"/>
              <a:ext cx="1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18"/>
            <p:cNvSpPr>
              <a:spLocks noChangeAspect="1" noChangeShapeType="1"/>
            </p:cNvSpPr>
            <p:nvPr/>
          </p:nvSpPr>
          <p:spPr bwMode="auto">
            <a:xfrm flipV="1">
              <a:off x="4699" y="1371"/>
              <a:ext cx="0" cy="16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19"/>
            <p:cNvSpPr>
              <a:spLocks noChangeAspect="1" noChangeShapeType="1"/>
            </p:cNvSpPr>
            <p:nvPr/>
          </p:nvSpPr>
          <p:spPr bwMode="auto">
            <a:xfrm flipV="1">
              <a:off x="4344" y="1894"/>
              <a:ext cx="719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20"/>
            <p:cNvSpPr>
              <a:spLocks noChangeAspect="1" noChangeShapeType="1"/>
            </p:cNvSpPr>
            <p:nvPr/>
          </p:nvSpPr>
          <p:spPr bwMode="auto">
            <a:xfrm>
              <a:off x="4338" y="1894"/>
              <a:ext cx="0" cy="701"/>
            </a:xfrm>
            <a:prstGeom prst="line">
              <a:avLst/>
            </a:prstGeom>
            <a:noFill/>
            <a:ln w="9525" cap="rnd">
              <a:solidFill>
                <a:srgbClr val="3333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Text Box 21"/>
            <p:cNvSpPr txBox="1">
              <a:spLocks noChangeAspect="1" noChangeArrowheads="1"/>
            </p:cNvSpPr>
            <p:nvPr/>
          </p:nvSpPr>
          <p:spPr bwMode="auto">
            <a:xfrm>
              <a:off x="4958" y="2544"/>
              <a:ext cx="346" cy="3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a</a:t>
              </a:r>
              <a:endParaRPr lang="en-US" altLang="zh-CN" sz="2000" b="1"/>
            </a:p>
            <a:p>
              <a:pPr eaLnBrk="0" hangingPunct="0"/>
              <a:endParaRPr lang="zh-CN" altLang="en-US"/>
            </a:p>
          </p:txBody>
        </p:sp>
        <p:sp>
          <p:nvSpPr>
            <p:cNvPr id="29735" name="Text Box 22"/>
            <p:cNvSpPr txBox="1">
              <a:spLocks noChangeAspect="1" noChangeArrowheads="1"/>
            </p:cNvSpPr>
            <p:nvPr/>
          </p:nvSpPr>
          <p:spPr bwMode="auto">
            <a:xfrm>
              <a:off x="4178" y="2537"/>
              <a:ext cx="411" cy="3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>
                  <a:latin typeface="Symbol" charset="0"/>
                </a:rPr>
                <a:t>-</a:t>
              </a:r>
              <a:r>
                <a:rPr lang="en-US" altLang="zh-CN" sz="800" b="1">
                  <a:latin typeface="Symbol" charset="0"/>
                </a:rPr>
                <a:t> </a:t>
              </a:r>
              <a:r>
                <a:rPr lang="en-US" altLang="zh-CN" sz="2000" b="1" i="1"/>
                <a:t>a</a:t>
              </a:r>
              <a:endParaRPr lang="en-US" altLang="zh-CN" sz="2000" b="1"/>
            </a:p>
            <a:p>
              <a:pPr eaLnBrk="0" hangingPunct="0"/>
              <a:endParaRPr lang="zh-CN" altLang="en-US"/>
            </a:p>
          </p:txBody>
        </p:sp>
        <p:sp>
          <p:nvSpPr>
            <p:cNvPr id="29736" name="Text Box 23"/>
            <p:cNvSpPr txBox="1">
              <a:spLocks noChangeAspect="1" noChangeArrowheads="1"/>
            </p:cNvSpPr>
            <p:nvPr/>
          </p:nvSpPr>
          <p:spPr bwMode="auto">
            <a:xfrm>
              <a:off x="5164" y="2537"/>
              <a:ext cx="313" cy="3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sp>
          <p:nvSpPr>
            <p:cNvPr id="29737" name="Text Box 24"/>
            <p:cNvSpPr txBox="1">
              <a:spLocks noChangeAspect="1" noChangeArrowheads="1"/>
            </p:cNvSpPr>
            <p:nvPr/>
          </p:nvSpPr>
          <p:spPr bwMode="auto">
            <a:xfrm>
              <a:off x="4683" y="1671"/>
              <a:ext cx="417" cy="3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/>
                <a:t>1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sp>
          <p:nvSpPr>
            <p:cNvPr id="29738" name="Line 25"/>
            <p:cNvSpPr>
              <a:spLocks noChangeAspect="1" noChangeShapeType="1"/>
            </p:cNvSpPr>
            <p:nvPr/>
          </p:nvSpPr>
          <p:spPr bwMode="auto">
            <a:xfrm>
              <a:off x="5064" y="1900"/>
              <a:ext cx="0" cy="701"/>
            </a:xfrm>
            <a:prstGeom prst="line">
              <a:avLst/>
            </a:prstGeom>
            <a:noFill/>
            <a:ln w="9525" cap="rnd">
              <a:solidFill>
                <a:srgbClr val="3333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Text Box 26"/>
            <p:cNvSpPr txBox="1">
              <a:spLocks noChangeAspect="1" noChangeArrowheads="1"/>
            </p:cNvSpPr>
            <p:nvPr/>
          </p:nvSpPr>
          <p:spPr bwMode="auto">
            <a:xfrm>
              <a:off x="4495" y="2559"/>
              <a:ext cx="437" cy="27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/>
            </a:p>
            <a:p>
              <a:pPr eaLnBrk="0" hangingPunct="0"/>
              <a:endParaRPr lang="zh-CN" altLang="en-US" sz="2000"/>
            </a:p>
          </p:txBody>
        </p:sp>
        <p:sp>
          <p:nvSpPr>
            <p:cNvPr id="39968" name="Rectangle 32"/>
            <p:cNvSpPr>
              <a:spLocks noChangeArrowheads="1"/>
            </p:cNvSpPr>
            <p:nvPr/>
          </p:nvSpPr>
          <p:spPr bwMode="auto">
            <a:xfrm>
              <a:off x="5214" y="2562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000" b="1" i="1"/>
                <a:t>t</a:t>
              </a:r>
              <a:endParaRPr kumimoji="1" lang="zh-CN" altLang="en-US" sz="2000" b="1" i="1"/>
            </a:p>
          </p:txBody>
        </p:sp>
      </p:grpSp>
      <p:pic>
        <p:nvPicPr>
          <p:cNvPr id="29724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99" name="Object 63"/>
          <p:cNvGraphicFramePr>
            <a:graphicFrameLocks noChangeAspect="1"/>
          </p:cNvGraphicFramePr>
          <p:nvPr/>
        </p:nvGraphicFramePr>
        <p:xfrm>
          <a:off x="490538" y="495300"/>
          <a:ext cx="865981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位图图像" r:id="rId22" imgW="8658225" imgH="1619250" progId="Paint.Picture">
                  <p:embed/>
                </p:oleObj>
              </mc:Choice>
              <mc:Fallback>
                <p:oleObj name="位图图像" r:id="rId22" imgW="8658225" imgH="1619250" progId="Paint.Picture">
                  <p:embed/>
                  <p:pic>
                    <p:nvPicPr>
                      <p:cNvPr id="0" name="图片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95300"/>
                        <a:ext cx="8659812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94" name="Group 58"/>
          <p:cNvGrpSpPr/>
          <p:nvPr/>
        </p:nvGrpSpPr>
        <p:grpSpPr bwMode="auto">
          <a:xfrm>
            <a:off x="4387854" y="1700213"/>
            <a:ext cx="1249363" cy="369887"/>
            <a:chOff x="2758" y="3105"/>
            <a:chExt cx="787" cy="233"/>
          </a:xfrm>
        </p:grpSpPr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2789" y="3131"/>
              <a:ext cx="726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6" name="Rectangle 60"/>
            <p:cNvSpPr>
              <a:spLocks noChangeArrowheads="1"/>
            </p:cNvSpPr>
            <p:nvPr/>
          </p:nvSpPr>
          <p:spPr bwMode="auto">
            <a:xfrm>
              <a:off x="2758" y="3105"/>
              <a:ext cx="7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P165 </a:t>
              </a: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8.2 </a:t>
              </a: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zh-CN" altLang="en-US" sz="1800" b="1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zh-CN" altLang="en-US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3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37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4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47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049338" y="558800"/>
            <a:ext cx="79295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 smtClean="0"/>
              <a:t>(2) </a:t>
            </a:r>
            <a:r>
              <a:rPr kumimoji="1" lang="zh-CN" altLang="en-US" b="1" dirty="0"/>
              <a:t>求</a:t>
            </a:r>
            <a:r>
              <a:rPr kumimoji="1" lang="zh-CN" altLang="en-US" b="1" baseline="-25000" dirty="0"/>
              <a:t> </a:t>
            </a:r>
            <a:r>
              <a:rPr kumimoji="1" lang="en-US" altLang="zh-CN" b="1" dirty="0">
                <a:solidFill>
                  <a:srgbClr val="000000"/>
                </a:solidFill>
              </a:rPr>
              <a:t>Fourier</a:t>
            </a:r>
            <a:r>
              <a:rPr kumimoji="1" lang="en-US" altLang="zh-CN" b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charset="-122"/>
              </a:rPr>
              <a:t>逆变换，即可得到的</a:t>
            </a:r>
            <a:r>
              <a:rPr kumimoji="1" lang="zh-CN" altLang="en-US" b="1" baseline="-25000" dirty="0">
                <a:solidFill>
                  <a:srgbClr val="000000"/>
                </a:solidFill>
              </a:rPr>
              <a:t> </a:t>
            </a:r>
            <a:r>
              <a:rPr kumimoji="1" lang="en-US" altLang="zh-CN" b="1" dirty="0"/>
              <a:t>Fourier</a:t>
            </a:r>
            <a:r>
              <a:rPr kumimoji="1" lang="en-US" altLang="zh-CN" b="1" baseline="-25000" dirty="0"/>
              <a:t> </a:t>
            </a:r>
            <a:r>
              <a:rPr kumimoji="1" lang="zh-CN" altLang="en-US" b="1" dirty="0"/>
              <a:t>积分表达式。</a:t>
            </a:r>
            <a:endParaRPr kumimoji="1" lang="zh-CN" altLang="en-US" b="1" dirty="0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36575" y="536575"/>
            <a:ext cx="9477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>
                <a:solidFill>
                  <a:srgbClr val="3333FF"/>
                </a:solidFill>
              </a:rPr>
              <a:t>解</a:t>
            </a:r>
            <a:endParaRPr kumimoji="1" lang="zh-CN" altLang="en-US" b="1">
              <a:solidFill>
                <a:srgbClr val="3333FF"/>
              </a:solidFill>
            </a:endParaRPr>
          </a:p>
        </p:txBody>
      </p:sp>
      <p:grpSp>
        <p:nvGrpSpPr>
          <p:cNvPr id="42011" name="Group 27"/>
          <p:cNvGrpSpPr/>
          <p:nvPr/>
        </p:nvGrpSpPr>
        <p:grpSpPr bwMode="auto">
          <a:xfrm>
            <a:off x="2293938" y="2174875"/>
            <a:ext cx="6545262" cy="719138"/>
            <a:chOff x="1445" y="1370"/>
            <a:chExt cx="4123" cy="453"/>
          </a:xfrm>
        </p:grpSpPr>
        <p:graphicFrame>
          <p:nvGraphicFramePr>
            <p:cNvPr id="31786" name="Object 16"/>
            <p:cNvGraphicFramePr>
              <a:graphicFrameLocks noChangeAspect="1"/>
            </p:cNvGraphicFramePr>
            <p:nvPr/>
          </p:nvGraphicFramePr>
          <p:xfrm>
            <a:off x="1445" y="1371"/>
            <a:ext cx="2064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255" name="公式" r:id="rId3" imgW="3390900" imgH="723900" progId="Equation.3">
                    <p:embed/>
                  </p:oleObj>
                </mc:Choice>
                <mc:Fallback>
                  <p:oleObj name="公式" r:id="rId3" imgW="3390900" imgH="723900" progId="Equation.3">
                    <p:embed/>
                    <p:pic>
                      <p:nvPicPr>
                        <p:cNvPr id="0" name="图片 398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1371"/>
                          <a:ext cx="2064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17"/>
            <p:cNvGraphicFramePr>
              <a:graphicFrameLocks noChangeAspect="1"/>
            </p:cNvGraphicFramePr>
            <p:nvPr/>
          </p:nvGraphicFramePr>
          <p:xfrm>
            <a:off x="3526" y="1370"/>
            <a:ext cx="2042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256" name="公式" r:id="rId5" imgW="3340100" imgH="723900" progId="Equation.3">
                    <p:embed/>
                  </p:oleObj>
                </mc:Choice>
                <mc:Fallback>
                  <p:oleObj name="公式" r:id="rId5" imgW="3340100" imgH="723900" progId="Equation.3">
                    <p:embed/>
                    <p:pic>
                      <p:nvPicPr>
                        <p:cNvPr id="0" name="图片 398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1370"/>
                          <a:ext cx="2042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2268538" y="3154363"/>
          <a:ext cx="32385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257" name="公式" r:id="rId7" imgW="3238500" imgH="723900" progId="Equation.3">
                  <p:embed/>
                </p:oleObj>
              </mc:Choice>
              <mc:Fallback>
                <p:oleObj name="公式" r:id="rId7" imgW="3238500" imgH="723900" progId="Equation.3">
                  <p:embed/>
                  <p:pic>
                    <p:nvPicPr>
                      <p:cNvPr id="0" name="图片 39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54363"/>
                        <a:ext cx="32385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2195513" y="3948430"/>
          <a:ext cx="199866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258" name="公式" r:id="rId9" imgW="2006600" imgH="1308100" progId="Equation.3">
                  <p:embed/>
                </p:oleObj>
              </mc:Choice>
              <mc:Fallback>
                <p:oleObj name="公式" r:id="rId9" imgW="2006600" imgH="1308100" progId="Equation.3">
                  <p:embed/>
                  <p:pic>
                    <p:nvPicPr>
                      <p:cNvPr id="0" name="图片 398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48430"/>
                        <a:ext cx="1998662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2195513" y="5943600"/>
          <a:ext cx="35433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259" name="公式" r:id="rId11" imgW="3543300" imgH="723900" progId="Equation.3">
                  <p:embed/>
                </p:oleObj>
              </mc:Choice>
              <mc:Fallback>
                <p:oleObj name="公式" r:id="rId11" imgW="3543300" imgH="723900" progId="Equation.3">
                  <p:embed/>
                  <p:pic>
                    <p:nvPicPr>
                      <p:cNvPr id="0" name="图片 398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943600"/>
                        <a:ext cx="35433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0" name="Group 26"/>
          <p:cNvGrpSpPr/>
          <p:nvPr/>
        </p:nvGrpSpPr>
        <p:grpSpPr bwMode="auto">
          <a:xfrm>
            <a:off x="755650" y="1158875"/>
            <a:ext cx="4513263" cy="723900"/>
            <a:chOff x="1612" y="714"/>
            <a:chExt cx="2843" cy="456"/>
          </a:xfrm>
        </p:grpSpPr>
        <p:graphicFrame>
          <p:nvGraphicFramePr>
            <p:cNvPr id="31780" name="Object 15"/>
            <p:cNvGraphicFramePr/>
            <p:nvPr/>
          </p:nvGraphicFramePr>
          <p:xfrm>
            <a:off x="2504" y="714"/>
            <a:ext cx="195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260" name="公式" r:id="rId13" imgW="3098800" imgH="723900" progId="Equation.3">
                    <p:embed/>
                  </p:oleObj>
                </mc:Choice>
                <mc:Fallback>
                  <p:oleObj name="公式" r:id="rId13" imgW="3098800" imgH="723900" progId="Equation.3">
                    <p:embed/>
                    <p:pic>
                      <p:nvPicPr>
                        <p:cNvPr id="0" name="图片 3982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714"/>
                          <a:ext cx="195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1" name="Group 21"/>
            <p:cNvGrpSpPr/>
            <p:nvPr/>
          </p:nvGrpSpPr>
          <p:grpSpPr bwMode="auto">
            <a:xfrm>
              <a:off x="1612" y="750"/>
              <a:ext cx="877" cy="304"/>
              <a:chOff x="3502" y="2070"/>
              <a:chExt cx="877" cy="304"/>
            </a:xfrm>
          </p:grpSpPr>
          <p:graphicFrame>
            <p:nvGraphicFramePr>
              <p:cNvPr id="31783" name="Object 22"/>
              <p:cNvGraphicFramePr/>
              <p:nvPr/>
            </p:nvGraphicFramePr>
            <p:xfrm>
              <a:off x="3819" y="2159"/>
              <a:ext cx="56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261" name="公式" r:id="rId15" imgW="888365" imgH="342900" progId="Equation.3">
                      <p:embed/>
                    </p:oleObj>
                  </mc:Choice>
                  <mc:Fallback>
                    <p:oleObj name="公式" r:id="rId15" imgW="888365" imgH="342900" progId="Equation.3">
                      <p:embed/>
                      <p:pic>
                        <p:nvPicPr>
                          <p:cNvPr id="0" name="图片 3982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2159"/>
                            <a:ext cx="56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7" name="Rectangle 23"/>
              <p:cNvSpPr>
                <a:spLocks noChangeArrowheads="1"/>
              </p:cNvSpPr>
              <p:nvPr/>
            </p:nvSpPr>
            <p:spPr bwMode="auto">
              <a:xfrm>
                <a:off x="3605" y="2070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 baseline="30000">
                    <a:solidFill>
                      <a:srgbClr val="000000"/>
                    </a:solidFill>
                    <a:latin typeface="Symbol" charset="0"/>
                  </a:rPr>
                  <a:t>-</a:t>
                </a:r>
                <a:r>
                  <a:rPr kumimoji="1" lang="en-US" altLang="zh-CN" b="1" baseline="30000">
                    <a:solidFill>
                      <a:srgbClr val="000000"/>
                    </a:solidFill>
                  </a:rPr>
                  <a:t>1</a:t>
                </a:r>
                <a:endParaRPr kumimoji="1" lang="en-US" altLang="zh-CN" b="1"/>
              </a:p>
            </p:txBody>
          </p:sp>
          <p:pic>
            <p:nvPicPr>
              <p:cNvPr id="31785" name="Picture 24" descr="F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2" y="2164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2036" name="Group 52"/>
          <p:cNvGrpSpPr/>
          <p:nvPr/>
        </p:nvGrpSpPr>
        <p:grpSpPr bwMode="auto">
          <a:xfrm>
            <a:off x="522288" y="5262563"/>
            <a:ext cx="6713537" cy="485775"/>
            <a:chOff x="337" y="3067"/>
            <a:chExt cx="4229" cy="306"/>
          </a:xfrm>
        </p:grpSpPr>
        <p:grpSp>
          <p:nvGrpSpPr>
            <p:cNvPr id="31775" name="Group 28"/>
            <p:cNvGrpSpPr/>
            <p:nvPr/>
          </p:nvGrpSpPr>
          <p:grpSpPr bwMode="auto">
            <a:xfrm>
              <a:off x="725" y="3083"/>
              <a:ext cx="3841" cy="290"/>
              <a:chOff x="923" y="3101"/>
              <a:chExt cx="3841" cy="290"/>
            </a:xfrm>
          </p:grpSpPr>
          <p:graphicFrame>
            <p:nvGraphicFramePr>
              <p:cNvPr id="31777" name="Object 9"/>
              <p:cNvGraphicFramePr/>
              <p:nvPr/>
            </p:nvGraphicFramePr>
            <p:xfrm>
              <a:off x="2165" y="3161"/>
              <a:ext cx="44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262" name="Equation" r:id="rId18" imgW="711200" imgH="342900" progId="Equation.DSMT4">
                      <p:embed/>
                    </p:oleObj>
                  </mc:Choice>
                  <mc:Fallback>
                    <p:oleObj name="Equation" r:id="rId18" imgW="711200" imgH="342900" progId="Equation.DSMT4">
                      <p:embed/>
                      <p:pic>
                        <p:nvPicPr>
                          <p:cNvPr id="0" name="图片 3982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5" y="3161"/>
                            <a:ext cx="44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2623" y="3103"/>
                <a:ext cx="214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b="1"/>
                  <a:t>可得重要积分公式 </a:t>
                </a:r>
                <a:r>
                  <a:rPr kumimoji="1" lang="en-US" altLang="zh-CN" b="1"/>
                  <a:t>:</a:t>
                </a:r>
                <a:endParaRPr kumimoji="1" lang="en-US" altLang="zh-CN" b="1"/>
              </a:p>
            </p:txBody>
          </p:sp>
          <p:sp>
            <p:nvSpPr>
              <p:cNvPr id="41997" name="Rectangle 13"/>
              <p:cNvSpPr>
                <a:spLocks noChangeArrowheads="1"/>
              </p:cNvSpPr>
              <p:nvPr/>
            </p:nvSpPr>
            <p:spPr bwMode="auto">
              <a:xfrm>
                <a:off x="923" y="3101"/>
                <a:ext cx="15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SzPct val="90000"/>
                  <a:buFontTx/>
                  <a:buBlip>
                    <a:blip r:embed="rId20"/>
                  </a:buBlip>
                  <a:defRPr/>
                </a:pPr>
                <a:r>
                  <a:rPr kumimoji="1" lang="zh-CN" altLang="en-US" b="1" dirty="0"/>
                  <a:t> 在上式中令</a:t>
                </a:r>
                <a:endParaRPr kumimoji="1" lang="zh-CN" altLang="en-US" b="1" dirty="0"/>
              </a:p>
            </p:txBody>
          </p:sp>
        </p:grpSp>
        <p:sp>
          <p:nvSpPr>
            <p:cNvPr id="42034" name="Rectangle 50"/>
            <p:cNvSpPr>
              <a:spLocks noChangeArrowheads="1"/>
            </p:cNvSpPr>
            <p:nvPr/>
          </p:nvSpPr>
          <p:spPr bwMode="auto">
            <a:xfrm>
              <a:off x="337" y="3067"/>
              <a:ext cx="5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FF0000"/>
                  </a:solidFill>
                </a:rPr>
                <a:t>注</a:t>
              </a:r>
              <a:endParaRPr kumimoji="1" lang="zh-CN" altLang="en-US" b="1">
                <a:solidFill>
                  <a:srgbClr val="FF0000"/>
                </a:solidFill>
              </a:endParaRPr>
            </a:p>
          </p:txBody>
        </p:sp>
      </p:grpSp>
      <p:pic>
        <p:nvPicPr>
          <p:cNvPr id="31774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0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6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20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9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135" name="Group 47"/>
          <p:cNvGrpSpPr/>
          <p:nvPr/>
        </p:nvGrpSpPr>
        <p:grpSpPr bwMode="auto">
          <a:xfrm>
            <a:off x="1168400" y="758825"/>
            <a:ext cx="6097588" cy="1374775"/>
            <a:chOff x="544" y="478"/>
            <a:chExt cx="3841" cy="866"/>
          </a:xfrm>
        </p:grpSpPr>
        <p:grpSp>
          <p:nvGrpSpPr>
            <p:cNvPr id="32798" name="Group 42"/>
            <p:cNvGrpSpPr/>
            <p:nvPr/>
          </p:nvGrpSpPr>
          <p:grpSpPr bwMode="auto">
            <a:xfrm>
              <a:off x="544" y="478"/>
              <a:ext cx="3841" cy="290"/>
              <a:chOff x="923" y="3101"/>
              <a:chExt cx="3841" cy="290"/>
            </a:xfrm>
          </p:grpSpPr>
          <p:graphicFrame>
            <p:nvGraphicFramePr>
              <p:cNvPr id="32800" name="Object 43"/>
              <p:cNvGraphicFramePr/>
              <p:nvPr/>
            </p:nvGraphicFramePr>
            <p:xfrm>
              <a:off x="2165" y="3161"/>
              <a:ext cx="44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764" name="公式" r:id="rId3" imgW="711200" imgH="342900" progId="Equation.3">
                      <p:embed/>
                    </p:oleObj>
                  </mc:Choice>
                  <mc:Fallback>
                    <p:oleObj name="公式" r:id="rId3" imgW="711200" imgH="342900" progId="Equation.3">
                      <p:embed/>
                      <p:pic>
                        <p:nvPicPr>
                          <p:cNvPr id="0" name="图片 3987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5" y="3161"/>
                            <a:ext cx="44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32" name="Rectangle 44"/>
              <p:cNvSpPr>
                <a:spLocks noChangeArrowheads="1"/>
              </p:cNvSpPr>
              <p:nvPr/>
            </p:nvSpPr>
            <p:spPr bwMode="auto">
              <a:xfrm>
                <a:off x="2623" y="3103"/>
                <a:ext cx="214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 b="1"/>
                  <a:t>可得重要积分公式 </a:t>
                </a:r>
                <a:r>
                  <a:rPr kumimoji="1" lang="en-US" altLang="zh-CN" b="1"/>
                  <a:t>:</a:t>
                </a:r>
                <a:endParaRPr kumimoji="1" lang="en-US" altLang="zh-CN" b="1"/>
              </a:p>
            </p:txBody>
          </p:sp>
          <p:sp>
            <p:nvSpPr>
              <p:cNvPr id="89133" name="Rectangle 45"/>
              <p:cNvSpPr>
                <a:spLocks noChangeArrowheads="1"/>
              </p:cNvSpPr>
              <p:nvPr/>
            </p:nvSpPr>
            <p:spPr bwMode="auto">
              <a:xfrm>
                <a:off x="923" y="3101"/>
                <a:ext cx="15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SzPct val="90000"/>
                  <a:buFontTx/>
                  <a:buBlip>
                    <a:blip r:embed="rId5"/>
                  </a:buBlip>
                  <a:defRPr/>
                </a:pPr>
                <a:r>
                  <a:rPr kumimoji="1" lang="zh-CN" altLang="en-US" b="1" dirty="0"/>
                  <a:t> 在上式中令</a:t>
                </a:r>
                <a:endParaRPr kumimoji="1" lang="zh-CN" altLang="en-US" b="1" dirty="0"/>
              </a:p>
            </p:txBody>
          </p:sp>
        </p:grpSp>
        <p:graphicFrame>
          <p:nvGraphicFramePr>
            <p:cNvPr id="32799" name="Object 46"/>
            <p:cNvGraphicFramePr>
              <a:graphicFrameLocks noChangeAspect="1"/>
            </p:cNvGraphicFramePr>
            <p:nvPr/>
          </p:nvGraphicFramePr>
          <p:xfrm>
            <a:off x="1210" y="891"/>
            <a:ext cx="223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765" name="公式" r:id="rId6" imgW="3543300" imgH="723900" progId="Equation.3">
                    <p:embed/>
                  </p:oleObj>
                </mc:Choice>
                <mc:Fallback>
                  <p:oleObj name="公式" r:id="rId6" imgW="3543300" imgH="723900" progId="Equation.3">
                    <p:embed/>
                    <p:pic>
                      <p:nvPicPr>
                        <p:cNvPr id="0" name="图片 3987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891"/>
                          <a:ext cx="2232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39" name="Rectangle 51"/>
          <p:cNvSpPr>
            <a:spLocks noChangeArrowheads="1"/>
          </p:cNvSpPr>
          <p:nvPr/>
        </p:nvSpPr>
        <p:spPr bwMode="auto">
          <a:xfrm>
            <a:off x="1168400" y="2540000"/>
            <a:ext cx="2460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kumimoji="1" lang="zh-CN" altLang="en-US" b="1"/>
              <a:t> 一般地，有</a:t>
            </a:r>
            <a:endParaRPr kumimoji="1" lang="zh-CN" altLang="en-US" b="1"/>
          </a:p>
        </p:txBody>
      </p:sp>
      <p:graphicFrame>
        <p:nvGraphicFramePr>
          <p:cNvPr id="89140" name="Object 52"/>
          <p:cNvGraphicFramePr>
            <a:graphicFrameLocks noChangeAspect="1"/>
          </p:cNvGraphicFramePr>
          <p:nvPr/>
        </p:nvGraphicFramePr>
        <p:xfrm>
          <a:off x="2228850" y="3097213"/>
          <a:ext cx="38989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66" name="公式" r:id="rId8" imgW="3898900" imgH="1308100" progId="Equation.3">
                  <p:embed/>
                </p:oleObj>
              </mc:Choice>
              <mc:Fallback>
                <p:oleObj name="公式" r:id="rId8" imgW="3898900" imgH="1308100" progId="Equation.3">
                  <p:embed/>
                  <p:pic>
                    <p:nvPicPr>
                      <p:cNvPr id="0" name="图片 398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097213"/>
                        <a:ext cx="38989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1166813" y="4557713"/>
            <a:ext cx="2460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kumimoji="1" lang="zh-CN" altLang="en-US" b="1"/>
              <a:t> 特别地，有</a:t>
            </a:r>
            <a:endParaRPr kumimoji="1" lang="zh-CN" altLang="en-US" b="1"/>
          </a:p>
        </p:txBody>
      </p:sp>
      <p:graphicFrame>
        <p:nvGraphicFramePr>
          <p:cNvPr id="89142" name="Object 54"/>
          <p:cNvGraphicFramePr>
            <a:graphicFrameLocks noChangeAspect="1"/>
          </p:cNvGraphicFramePr>
          <p:nvPr/>
        </p:nvGraphicFramePr>
        <p:xfrm>
          <a:off x="2243138" y="5299075"/>
          <a:ext cx="2514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67" name="Equation" r:id="rId10" imgW="2514600" imgH="723900" progId="Equation.DSMT4">
                  <p:embed/>
                </p:oleObj>
              </mc:Choice>
              <mc:Fallback>
                <p:oleObj name="Equation" r:id="rId10" imgW="2514600" imgH="723900" progId="Equation.DSMT4">
                  <p:embed/>
                  <p:pic>
                    <p:nvPicPr>
                      <p:cNvPr id="0" name="图片 398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5299075"/>
                        <a:ext cx="25146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3" name="Rectangle 55"/>
          <p:cNvSpPr>
            <a:spLocks noChangeArrowheads="1"/>
          </p:cNvSpPr>
          <p:nvPr/>
        </p:nvSpPr>
        <p:spPr bwMode="auto">
          <a:xfrm>
            <a:off x="534988" y="735013"/>
            <a:ext cx="9477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>
                <a:solidFill>
                  <a:srgbClr val="FF0000"/>
                </a:solidFill>
              </a:rPr>
              <a:t>注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pic>
        <p:nvPicPr>
          <p:cNvPr id="89146" name="Picture 5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59583 L 0.0007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5963 L 0.00035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9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9" grpId="0" bldLvl="0" animBg="1"/>
      <p:bldP spid="89141" grpId="0" bldLvl="0" animBg="1"/>
      <p:bldP spid="89143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1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1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1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2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2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3482975" y="1531938"/>
          <a:ext cx="2641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3" name="公式" r:id="rId3" imgW="2641600" imgH="787400" progId="Equation.3">
                  <p:embed/>
                </p:oleObj>
              </mc:Choice>
              <mc:Fallback>
                <p:oleObj name="公式" r:id="rId3" imgW="2641600" imgH="787400" progId="Equation.3">
                  <p:embed/>
                  <p:pic>
                    <p:nvPicPr>
                      <p:cNvPr id="0" name="图片 880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531938"/>
                        <a:ext cx="2641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94" name="Group 82"/>
          <p:cNvGrpSpPr/>
          <p:nvPr/>
        </p:nvGrpSpPr>
        <p:grpSpPr bwMode="auto">
          <a:xfrm>
            <a:off x="533400" y="1603375"/>
            <a:ext cx="2865438" cy="501650"/>
            <a:chOff x="336" y="1010"/>
            <a:chExt cx="1805" cy="316"/>
          </a:xfrm>
        </p:grpSpPr>
        <p:graphicFrame>
          <p:nvGraphicFramePr>
            <p:cNvPr id="33844" name="Object 36"/>
            <p:cNvGraphicFramePr>
              <a:graphicFrameLocks noChangeAspect="1"/>
            </p:cNvGraphicFramePr>
            <p:nvPr/>
          </p:nvGraphicFramePr>
          <p:xfrm>
            <a:off x="734" y="1089"/>
            <a:ext cx="52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24" name="公式" r:id="rId5" imgW="837565" imgH="342900" progId="Equation.3">
                    <p:embed/>
                  </p:oleObj>
                </mc:Choice>
                <mc:Fallback>
                  <p:oleObj name="公式" r:id="rId5" imgW="837565" imgH="342900" progId="Equation.3">
                    <p:embed/>
                    <p:pic>
                      <p:nvPicPr>
                        <p:cNvPr id="0" name="图片 8808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1089"/>
                          <a:ext cx="52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9" name="Rectangle 37"/>
            <p:cNvSpPr>
              <a:spLocks noChangeArrowheads="1"/>
            </p:cNvSpPr>
            <p:nvPr/>
          </p:nvSpPr>
          <p:spPr bwMode="auto">
            <a:xfrm>
              <a:off x="336" y="1038"/>
              <a:ext cx="7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>
                  <a:solidFill>
                    <a:srgbClr val="3333FF"/>
                  </a:solidFill>
                </a:rPr>
                <a:t>解   </a:t>
              </a:r>
              <a:endParaRPr kumimoji="1" lang="zh-CN" altLang="en-US" b="1" dirty="0">
                <a:solidFill>
                  <a:srgbClr val="3333FF"/>
                </a:solidFill>
              </a:endParaRPr>
            </a:p>
          </p:txBody>
        </p:sp>
        <p:grpSp>
          <p:nvGrpSpPr>
            <p:cNvPr id="33846" name="Group 38"/>
            <p:cNvGrpSpPr/>
            <p:nvPr/>
          </p:nvGrpSpPr>
          <p:grpSpPr bwMode="auto">
            <a:xfrm>
              <a:off x="1264" y="1010"/>
              <a:ext cx="877" cy="304"/>
              <a:chOff x="3502" y="2070"/>
              <a:chExt cx="877" cy="304"/>
            </a:xfrm>
          </p:grpSpPr>
          <p:graphicFrame>
            <p:nvGraphicFramePr>
              <p:cNvPr id="33847" name="Object 39"/>
              <p:cNvGraphicFramePr/>
              <p:nvPr/>
            </p:nvGraphicFramePr>
            <p:xfrm>
              <a:off x="3819" y="2159"/>
              <a:ext cx="56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825" name="公式" r:id="rId7" imgW="888365" imgH="342900" progId="Equation.3">
                      <p:embed/>
                    </p:oleObj>
                  </mc:Choice>
                  <mc:Fallback>
                    <p:oleObj name="公式" r:id="rId7" imgW="888365" imgH="342900" progId="Equation.3">
                      <p:embed/>
                      <p:pic>
                        <p:nvPicPr>
                          <p:cNvPr id="0" name="图片 8808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2159"/>
                            <a:ext cx="56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52" name="Rectangle 40"/>
              <p:cNvSpPr>
                <a:spLocks noChangeArrowheads="1"/>
              </p:cNvSpPr>
              <p:nvPr/>
            </p:nvSpPr>
            <p:spPr bwMode="auto">
              <a:xfrm>
                <a:off x="3605" y="2070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 baseline="30000">
                    <a:solidFill>
                      <a:srgbClr val="000000"/>
                    </a:solidFill>
                    <a:latin typeface="Symbol" charset="0"/>
                  </a:rPr>
                  <a:t>-</a:t>
                </a:r>
                <a:r>
                  <a:rPr kumimoji="1" lang="en-US" altLang="zh-CN" b="1" baseline="30000">
                    <a:solidFill>
                      <a:srgbClr val="000000"/>
                    </a:solidFill>
                  </a:rPr>
                  <a:t>1</a:t>
                </a:r>
                <a:endParaRPr kumimoji="1" lang="en-US" altLang="zh-CN" b="1"/>
              </a:p>
            </p:txBody>
          </p:sp>
          <p:pic>
            <p:nvPicPr>
              <p:cNvPr id="33849" name="Picture 41" descr="F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2" y="2164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815" name="Text Box 49"/>
          <p:cNvSpPr txBox="1">
            <a:spLocks noChangeAspect="1" noChangeArrowheads="1"/>
          </p:cNvSpPr>
          <p:nvPr/>
        </p:nvSpPr>
        <p:spPr bwMode="auto">
          <a:xfrm>
            <a:off x="7265988" y="5922963"/>
            <a:ext cx="496887" cy="4968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endParaRPr lang="en-US" altLang="zh-CN" sz="2000" b="1"/>
          </a:p>
          <a:p>
            <a:pPr eaLnBrk="0" hangingPunct="0"/>
            <a:endParaRPr lang="zh-CN" altLang="en-US" sz="2000" b="1"/>
          </a:p>
        </p:txBody>
      </p:sp>
      <p:sp>
        <p:nvSpPr>
          <p:cNvPr id="33816" name="Text Box 50"/>
          <p:cNvSpPr txBox="1">
            <a:spLocks noChangeAspect="1" noChangeArrowheads="1"/>
          </p:cNvSpPr>
          <p:nvPr/>
        </p:nvSpPr>
        <p:spPr bwMode="auto">
          <a:xfrm>
            <a:off x="6273800" y="5262563"/>
            <a:ext cx="512763" cy="4968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endParaRPr lang="en-US" altLang="zh-CN" sz="2000" b="1"/>
          </a:p>
          <a:p>
            <a:pPr eaLnBrk="0" hangingPunct="0"/>
            <a:endParaRPr lang="zh-CN" altLang="en-US" sz="2000" b="1"/>
          </a:p>
        </p:txBody>
      </p:sp>
      <p:graphicFrame>
        <p:nvGraphicFramePr>
          <p:cNvPr id="90176" name="Object 64"/>
          <p:cNvGraphicFramePr>
            <a:graphicFrameLocks noChangeAspect="1"/>
          </p:cNvGraphicFramePr>
          <p:nvPr/>
        </p:nvGraphicFramePr>
        <p:xfrm>
          <a:off x="1789113" y="2606675"/>
          <a:ext cx="5054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6" name="公式" r:id="rId10" imgW="5054600" imgH="787400" progId="Equation.3">
                  <p:embed/>
                </p:oleObj>
              </mc:Choice>
              <mc:Fallback>
                <p:oleObj name="公式" r:id="rId10" imgW="5054600" imgH="787400" progId="Equation.3">
                  <p:embed/>
                  <p:pic>
                    <p:nvPicPr>
                      <p:cNvPr id="0" name="图片 880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2606675"/>
                        <a:ext cx="5054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77" name="Object 65"/>
          <p:cNvGraphicFramePr>
            <a:graphicFrameLocks noChangeAspect="1"/>
          </p:cNvGraphicFramePr>
          <p:nvPr/>
        </p:nvGraphicFramePr>
        <p:xfrm>
          <a:off x="1793875" y="3929063"/>
          <a:ext cx="2425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7" name="公式" r:id="rId12" imgW="2425700" imgH="787400" progId="Equation.3">
                  <p:embed/>
                </p:oleObj>
              </mc:Choice>
              <mc:Fallback>
                <p:oleObj name="公式" r:id="rId12" imgW="2425700" imgH="787400" progId="Equation.3">
                  <p:embed/>
                  <p:pic>
                    <p:nvPicPr>
                      <p:cNvPr id="0" name="图片 880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929063"/>
                        <a:ext cx="2425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78" name="Object 66"/>
          <p:cNvGraphicFramePr>
            <a:graphicFrameLocks noChangeAspect="1"/>
          </p:cNvGraphicFramePr>
          <p:nvPr/>
        </p:nvGraphicFramePr>
        <p:xfrm>
          <a:off x="4295775" y="3654425"/>
          <a:ext cx="17653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8" name="公式" r:id="rId14" imgW="1765300" imgH="1308100" progId="Equation.3">
                  <p:embed/>
                </p:oleObj>
              </mc:Choice>
              <mc:Fallback>
                <p:oleObj name="公式" r:id="rId14" imgW="1765300" imgH="1308100" progId="Equation.3">
                  <p:embed/>
                  <p:pic>
                    <p:nvPicPr>
                      <p:cNvPr id="0" name="图片 880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654425"/>
                        <a:ext cx="17653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Text Box 69"/>
          <p:cNvSpPr txBox="1">
            <a:spLocks noChangeAspect="1" noChangeArrowheads="1"/>
          </p:cNvSpPr>
          <p:nvPr/>
        </p:nvSpPr>
        <p:spPr bwMode="auto">
          <a:xfrm>
            <a:off x="6824663" y="6361113"/>
            <a:ext cx="512762" cy="4968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eaLnBrk="0" hangingPunct="0"/>
            <a:endParaRPr lang="zh-CN" altLang="en-US" sz="2000" b="1"/>
          </a:p>
        </p:txBody>
      </p:sp>
      <p:grpSp>
        <p:nvGrpSpPr>
          <p:cNvPr id="90188" name="Group 76"/>
          <p:cNvGrpSpPr/>
          <p:nvPr/>
        </p:nvGrpSpPr>
        <p:grpSpPr bwMode="auto">
          <a:xfrm>
            <a:off x="5638800" y="4891088"/>
            <a:ext cx="2574925" cy="1444625"/>
            <a:chOff x="3348" y="3213"/>
            <a:chExt cx="1622" cy="910"/>
          </a:xfrm>
        </p:grpSpPr>
        <p:sp>
          <p:nvSpPr>
            <p:cNvPr id="33833" name="Line 45"/>
            <p:cNvSpPr>
              <a:spLocks noChangeAspect="1" noChangeShapeType="1"/>
            </p:cNvSpPr>
            <p:nvPr/>
          </p:nvSpPr>
          <p:spPr bwMode="auto">
            <a:xfrm>
              <a:off x="3348" y="3765"/>
              <a:ext cx="16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46"/>
            <p:cNvSpPr>
              <a:spLocks noChangeAspect="1" noChangeShapeType="1"/>
            </p:cNvSpPr>
            <p:nvPr/>
          </p:nvSpPr>
          <p:spPr bwMode="auto">
            <a:xfrm flipV="1">
              <a:off x="4112" y="3231"/>
              <a:ext cx="0" cy="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7"/>
            <p:cNvSpPr>
              <a:spLocks noChangeAspect="1" noChangeShapeType="1"/>
            </p:cNvSpPr>
            <p:nvPr/>
          </p:nvSpPr>
          <p:spPr bwMode="auto">
            <a:xfrm flipV="1">
              <a:off x="4111" y="3550"/>
              <a:ext cx="719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36" name="Object 53"/>
            <p:cNvGraphicFramePr>
              <a:graphicFrameLocks noChangeAspect="1"/>
            </p:cNvGraphicFramePr>
            <p:nvPr/>
          </p:nvGraphicFramePr>
          <p:xfrm>
            <a:off x="4158" y="3213"/>
            <a:ext cx="32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29" name="公式" r:id="rId16" imgW="596900" imgH="342900" progId="Equation.3">
                    <p:embed/>
                  </p:oleObj>
                </mc:Choice>
                <mc:Fallback>
                  <p:oleObj name="公式" r:id="rId16" imgW="596900" imgH="342900" progId="Equation.3">
                    <p:embed/>
                    <p:pic>
                      <p:nvPicPr>
                        <p:cNvPr id="0" name="图片 8808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3213"/>
                          <a:ext cx="32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7" name="Object 54"/>
            <p:cNvGraphicFramePr>
              <a:graphicFrameLocks noChangeAspect="1"/>
            </p:cNvGraphicFramePr>
            <p:nvPr/>
          </p:nvGraphicFramePr>
          <p:xfrm>
            <a:off x="4888" y="3812"/>
            <a:ext cx="8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30" name="公式" r:id="rId18" imgW="152400" imgH="254000" progId="Equation.3">
                    <p:embed/>
                  </p:oleObj>
                </mc:Choice>
                <mc:Fallback>
                  <p:oleObj name="公式" r:id="rId18" imgW="152400" imgH="254000" progId="Equation.3">
                    <p:embed/>
                    <p:pic>
                      <p:nvPicPr>
                        <p:cNvPr id="0" name="图片 880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3812"/>
                          <a:ext cx="8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8" name="Line 68"/>
            <p:cNvSpPr>
              <a:spLocks noChangeAspect="1" noChangeShapeType="1"/>
            </p:cNvSpPr>
            <p:nvPr/>
          </p:nvSpPr>
          <p:spPr bwMode="auto">
            <a:xfrm flipV="1">
              <a:off x="3390" y="3981"/>
              <a:ext cx="719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82" name="Rectangle 70"/>
            <p:cNvSpPr>
              <a:spLocks noChangeArrowheads="1"/>
            </p:cNvSpPr>
            <p:nvPr/>
          </p:nvSpPr>
          <p:spPr bwMode="auto">
            <a:xfrm>
              <a:off x="4134" y="3831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latin typeface="Symbol" charset="0"/>
                </a:rPr>
                <a:t>-</a:t>
              </a:r>
              <a:r>
                <a:rPr kumimoji="1" lang="en-US" altLang="zh-CN" sz="2000" b="1"/>
                <a:t>1   </a:t>
              </a:r>
              <a:endParaRPr kumimoji="1" lang="en-US" altLang="zh-CN" sz="2000" b="1"/>
            </a:p>
          </p:txBody>
        </p:sp>
        <p:sp>
          <p:nvSpPr>
            <p:cNvPr id="90183" name="Rectangle 71"/>
            <p:cNvSpPr>
              <a:spLocks noChangeArrowheads="1"/>
            </p:cNvSpPr>
            <p:nvPr/>
          </p:nvSpPr>
          <p:spPr bwMode="auto">
            <a:xfrm>
              <a:off x="3918" y="342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/>
                <a:t>1     </a:t>
              </a:r>
              <a:endParaRPr kumimoji="1" lang="zh-CN" altLang="en-US" sz="2000" b="1"/>
            </a:p>
          </p:txBody>
        </p:sp>
        <p:sp>
          <p:nvSpPr>
            <p:cNvPr id="90184" name="Oval 72"/>
            <p:cNvSpPr>
              <a:spLocks noChangeArrowheads="1"/>
            </p:cNvSpPr>
            <p:nvPr/>
          </p:nvSpPr>
          <p:spPr bwMode="auto">
            <a:xfrm>
              <a:off x="4098" y="3534"/>
              <a:ext cx="34" cy="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85" name="Oval 73"/>
            <p:cNvSpPr>
              <a:spLocks noChangeArrowheads="1"/>
            </p:cNvSpPr>
            <p:nvPr/>
          </p:nvSpPr>
          <p:spPr bwMode="auto">
            <a:xfrm>
              <a:off x="4097" y="3965"/>
              <a:ext cx="34" cy="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86" name="Oval 74"/>
            <p:cNvSpPr>
              <a:spLocks noChangeArrowheads="1"/>
            </p:cNvSpPr>
            <p:nvPr/>
          </p:nvSpPr>
          <p:spPr bwMode="auto">
            <a:xfrm>
              <a:off x="4097" y="3749"/>
              <a:ext cx="34" cy="3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0196" name="Group 84"/>
          <p:cNvGrpSpPr/>
          <p:nvPr/>
        </p:nvGrpSpPr>
        <p:grpSpPr bwMode="auto">
          <a:xfrm>
            <a:off x="2476500" y="5372100"/>
            <a:ext cx="2181225" cy="828675"/>
            <a:chOff x="1560" y="3384"/>
            <a:chExt cx="1374" cy="522"/>
          </a:xfrm>
        </p:grpSpPr>
        <p:sp>
          <p:nvSpPr>
            <p:cNvPr id="90192" name="Rectangle 80"/>
            <p:cNvSpPr>
              <a:spLocks noChangeArrowheads="1"/>
            </p:cNvSpPr>
            <p:nvPr/>
          </p:nvSpPr>
          <p:spPr bwMode="auto">
            <a:xfrm>
              <a:off x="1560" y="3384"/>
              <a:ext cx="1374" cy="5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3832" name="Object 75"/>
            <p:cNvGraphicFramePr>
              <a:graphicFrameLocks noChangeAspect="1"/>
            </p:cNvGraphicFramePr>
            <p:nvPr/>
          </p:nvGraphicFramePr>
          <p:xfrm>
            <a:off x="1614" y="3398"/>
            <a:ext cx="131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31" name="公式" r:id="rId20" imgW="2082800" imgH="787400" progId="Equation.3">
                    <p:embed/>
                  </p:oleObj>
                </mc:Choice>
                <mc:Fallback>
                  <p:oleObj name="公式" r:id="rId20" imgW="2082800" imgH="787400" progId="Equation.3">
                    <p:embed/>
                    <p:pic>
                      <p:nvPicPr>
                        <p:cNvPr id="0" name="图片 880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3398"/>
                          <a:ext cx="1312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95" name="Group 83"/>
          <p:cNvGrpSpPr/>
          <p:nvPr/>
        </p:nvGrpSpPr>
        <p:grpSpPr bwMode="auto">
          <a:xfrm>
            <a:off x="6237288" y="3865563"/>
            <a:ext cx="1511300" cy="603250"/>
            <a:chOff x="3929" y="2435"/>
            <a:chExt cx="952" cy="380"/>
          </a:xfrm>
        </p:grpSpPr>
        <p:graphicFrame>
          <p:nvGraphicFramePr>
            <p:cNvPr id="33827" name="Object 67"/>
            <p:cNvGraphicFramePr>
              <a:graphicFrameLocks noChangeAspect="1"/>
            </p:cNvGraphicFramePr>
            <p:nvPr/>
          </p:nvGraphicFramePr>
          <p:xfrm>
            <a:off x="4425" y="2616"/>
            <a:ext cx="4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32" name="公式" r:id="rId22" imgW="723900" imgH="317500" progId="Equation.3">
                    <p:embed/>
                  </p:oleObj>
                </mc:Choice>
                <mc:Fallback>
                  <p:oleObj name="公式" r:id="rId22" imgW="723900" imgH="317500" progId="Equation.3">
                    <p:embed/>
                    <p:pic>
                      <p:nvPicPr>
                        <p:cNvPr id="0" name="图片 880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616"/>
                          <a:ext cx="4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89" name="Line 77"/>
            <p:cNvSpPr>
              <a:spLocks noChangeShapeType="1"/>
            </p:cNvSpPr>
            <p:nvPr/>
          </p:nvSpPr>
          <p:spPr bwMode="auto">
            <a:xfrm>
              <a:off x="3948" y="2688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190" name="Rectangle 78"/>
            <p:cNvSpPr>
              <a:spLocks noChangeArrowheads="1"/>
            </p:cNvSpPr>
            <p:nvPr/>
          </p:nvSpPr>
          <p:spPr bwMode="auto">
            <a:xfrm>
              <a:off x="3929" y="243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记为   </a:t>
              </a:r>
              <a:endParaRPr kumimoji="1" lang="zh-CN" altLang="en-US" sz="2000" b="1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90191" name="Line 79"/>
            <p:cNvSpPr>
              <a:spLocks noChangeShapeType="1"/>
            </p:cNvSpPr>
            <p:nvPr/>
          </p:nvSpPr>
          <p:spPr bwMode="auto">
            <a:xfrm>
              <a:off x="3948" y="2729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90197" name="Picture 8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5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199" name="Object 87"/>
          <p:cNvGraphicFramePr>
            <a:graphicFrameLocks noChangeAspect="1"/>
          </p:cNvGraphicFramePr>
          <p:nvPr/>
        </p:nvGraphicFramePr>
        <p:xfrm>
          <a:off x="496888" y="495300"/>
          <a:ext cx="860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3" name="位图图像" r:id="rId25" imgW="8610600" imgH="838200" progId="Paint.Picture">
                  <p:embed/>
                </p:oleObj>
              </mc:Choice>
              <mc:Fallback>
                <p:oleObj name="位图图像" r:id="rId25" imgW="8610600" imgH="838200" progId="Paint.Picture">
                  <p:embed/>
                  <p:pic>
                    <p:nvPicPr>
                      <p:cNvPr id="0" name="图片 880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2"/>
          <p:cNvGraphicFramePr>
            <a:graphicFrameLocks noChangeAspect="1"/>
          </p:cNvGraphicFramePr>
          <p:nvPr/>
        </p:nvGraphicFramePr>
        <p:xfrm>
          <a:off x="6426200" y="1418909"/>
          <a:ext cx="2451100" cy="81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4" name="公式" r:id="rId27" imgW="3898900" imgH="1308100" progId="Equation.3">
                  <p:embed/>
                </p:oleObj>
              </mc:Choice>
              <mc:Fallback>
                <p:oleObj name="公式" r:id="rId27" imgW="3898900" imgH="1308100" progId="Equation.3">
                  <p:embed/>
                  <p:pic>
                    <p:nvPicPr>
                      <p:cNvPr id="0" name="图片 880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1418909"/>
                        <a:ext cx="2451100" cy="81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6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6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6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7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7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1708150" y="2363788"/>
          <a:ext cx="2705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06" name="公式" r:id="rId3" imgW="2705100" imgH="723900" progId="Equation.3">
                  <p:embed/>
                </p:oleObj>
              </mc:Choice>
              <mc:Fallback>
                <p:oleObj name="公式" r:id="rId3" imgW="2705100" imgH="723900" progId="Equation.3">
                  <p:embed/>
                  <p:pic>
                    <p:nvPicPr>
                      <p:cNvPr id="0" name="图片 797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363788"/>
                        <a:ext cx="2705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4505325" y="2355850"/>
          <a:ext cx="2006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07" name="公式" r:id="rId5" imgW="2006600" imgH="736600" progId="Equation.3">
                  <p:embed/>
                </p:oleObj>
              </mc:Choice>
              <mc:Fallback>
                <p:oleObj name="公式" r:id="rId5" imgW="2006600" imgH="736600" progId="Equation.3">
                  <p:embed/>
                  <p:pic>
                    <p:nvPicPr>
                      <p:cNvPr id="0" name="图片 797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2355850"/>
                        <a:ext cx="2006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1603375" y="4900613"/>
          <a:ext cx="134461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08" name="公式" r:id="rId7" imgW="1333500" imgH="825500" progId="Equation.3">
                  <p:embed/>
                </p:oleObj>
              </mc:Choice>
              <mc:Fallback>
                <p:oleObj name="公式" r:id="rId7" imgW="1333500" imgH="825500" progId="Equation.3">
                  <p:embed/>
                  <p:pic>
                    <p:nvPicPr>
                      <p:cNvPr id="0" name="图片 797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900613"/>
                        <a:ext cx="1344613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3008313" y="4860925"/>
          <a:ext cx="1924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09" name="公式" r:id="rId9" imgW="1917700" imgH="939800" progId="Equation.3">
                  <p:embed/>
                </p:oleObj>
              </mc:Choice>
              <mc:Fallback>
                <p:oleObj name="公式" r:id="rId9" imgW="1917700" imgH="939800" progId="Equation.3">
                  <p:embed/>
                  <p:pic>
                    <p:nvPicPr>
                      <p:cNvPr id="0" name="图片 797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860925"/>
                        <a:ext cx="1924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21" name="Group 53"/>
          <p:cNvGrpSpPr/>
          <p:nvPr/>
        </p:nvGrpSpPr>
        <p:grpSpPr bwMode="auto">
          <a:xfrm>
            <a:off x="533400" y="1631950"/>
            <a:ext cx="2865438" cy="482600"/>
            <a:chOff x="336" y="1028"/>
            <a:chExt cx="1805" cy="304"/>
          </a:xfrm>
        </p:grpSpPr>
        <p:graphicFrame>
          <p:nvGraphicFramePr>
            <p:cNvPr id="34869" name="Object 11"/>
            <p:cNvGraphicFramePr>
              <a:graphicFrameLocks noChangeAspect="1"/>
            </p:cNvGraphicFramePr>
            <p:nvPr/>
          </p:nvGraphicFramePr>
          <p:xfrm>
            <a:off x="680" y="1107"/>
            <a:ext cx="52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10" name="公式" r:id="rId11" imgW="837565" imgH="342900" progId="Equation.3">
                    <p:embed/>
                  </p:oleObj>
                </mc:Choice>
                <mc:Fallback>
                  <p:oleObj name="公式" r:id="rId11" imgW="837565" imgH="342900" progId="Equation.3">
                    <p:embed/>
                    <p:pic>
                      <p:nvPicPr>
                        <p:cNvPr id="0" name="图片 797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1107"/>
                          <a:ext cx="52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4" name="Rectangle 26"/>
            <p:cNvSpPr>
              <a:spLocks noChangeArrowheads="1"/>
            </p:cNvSpPr>
            <p:nvPr/>
          </p:nvSpPr>
          <p:spPr bwMode="auto">
            <a:xfrm>
              <a:off x="336" y="1044"/>
              <a:ext cx="7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b="1" dirty="0">
                  <a:solidFill>
                    <a:srgbClr val="3333FF"/>
                  </a:solidFill>
                </a:rPr>
                <a:t>解</a:t>
              </a:r>
              <a:endParaRPr kumimoji="1" lang="zh-CN" altLang="en-US" b="1" dirty="0">
                <a:solidFill>
                  <a:srgbClr val="3333FF"/>
                </a:solidFill>
              </a:endParaRPr>
            </a:p>
          </p:txBody>
        </p:sp>
        <p:grpSp>
          <p:nvGrpSpPr>
            <p:cNvPr id="34871" name="Group 27"/>
            <p:cNvGrpSpPr/>
            <p:nvPr/>
          </p:nvGrpSpPr>
          <p:grpSpPr bwMode="auto">
            <a:xfrm>
              <a:off x="1264" y="1028"/>
              <a:ext cx="877" cy="304"/>
              <a:chOff x="3502" y="2070"/>
              <a:chExt cx="877" cy="304"/>
            </a:xfrm>
          </p:grpSpPr>
          <p:graphicFrame>
            <p:nvGraphicFramePr>
              <p:cNvPr id="34872" name="Object 28"/>
              <p:cNvGraphicFramePr/>
              <p:nvPr/>
            </p:nvGraphicFramePr>
            <p:xfrm>
              <a:off x="3819" y="2159"/>
              <a:ext cx="560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7111" name="公式" r:id="rId13" imgW="888365" imgH="342900" progId="Equation.3">
                      <p:embed/>
                    </p:oleObj>
                  </mc:Choice>
                  <mc:Fallback>
                    <p:oleObj name="公式" r:id="rId13" imgW="888365" imgH="342900" progId="Equation.3">
                      <p:embed/>
                      <p:pic>
                        <p:nvPicPr>
                          <p:cNvPr id="0" name="图片 7971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2159"/>
                            <a:ext cx="560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97" name="Rectangle 29"/>
              <p:cNvSpPr>
                <a:spLocks noChangeArrowheads="1"/>
              </p:cNvSpPr>
              <p:nvPr/>
            </p:nvSpPr>
            <p:spPr bwMode="auto">
              <a:xfrm>
                <a:off x="3605" y="2070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 baseline="30000">
                    <a:solidFill>
                      <a:srgbClr val="000000"/>
                    </a:solidFill>
                    <a:latin typeface="Symbol" charset="0"/>
                  </a:rPr>
                  <a:t>-</a:t>
                </a:r>
                <a:r>
                  <a:rPr kumimoji="1" lang="en-US" altLang="zh-CN" b="1" baseline="30000">
                    <a:solidFill>
                      <a:srgbClr val="000000"/>
                    </a:solidFill>
                  </a:rPr>
                  <a:t>1</a:t>
                </a:r>
                <a:endParaRPr kumimoji="1" lang="en-US" altLang="zh-CN" b="1"/>
              </a:p>
            </p:txBody>
          </p:sp>
          <p:pic>
            <p:nvPicPr>
              <p:cNvPr id="34874" name="Picture 30" descr="F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2" y="2164"/>
                <a:ext cx="150" cy="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1700213" y="3459163"/>
          <a:ext cx="19177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12" name="公式" r:id="rId16" imgW="1917700" imgH="990600" progId="Equation.3">
                  <p:embed/>
                </p:oleObj>
              </mc:Choice>
              <mc:Fallback>
                <p:oleObj name="公式" r:id="rId16" imgW="1917700" imgH="990600" progId="Equation.3">
                  <p:embed/>
                  <p:pic>
                    <p:nvPicPr>
                      <p:cNvPr id="0" name="图片 797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459163"/>
                        <a:ext cx="19177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/>
        </p:nvGraphicFramePr>
        <p:xfrm>
          <a:off x="3689350" y="3489325"/>
          <a:ext cx="2413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13" name="公式" r:id="rId18" imgW="2413000" imgH="863600" progId="Equation.3">
                  <p:embed/>
                </p:oleObj>
              </mc:Choice>
              <mc:Fallback>
                <p:oleObj name="公式" r:id="rId18" imgW="2413000" imgH="863600" progId="Equation.3">
                  <p:embed/>
                  <p:pic>
                    <p:nvPicPr>
                      <p:cNvPr id="0" name="图片 797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489325"/>
                        <a:ext cx="2413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20" name="Group 52"/>
          <p:cNvGrpSpPr/>
          <p:nvPr/>
        </p:nvGrpSpPr>
        <p:grpSpPr bwMode="auto">
          <a:xfrm>
            <a:off x="6723063" y="2109788"/>
            <a:ext cx="2247900" cy="2587625"/>
            <a:chOff x="4235" y="1329"/>
            <a:chExt cx="1416" cy="1630"/>
          </a:xfrm>
        </p:grpSpPr>
        <p:sp>
          <p:nvSpPr>
            <p:cNvPr id="34857" name="Line 34"/>
            <p:cNvSpPr>
              <a:spLocks noChangeAspect="1" noChangeShapeType="1"/>
            </p:cNvSpPr>
            <p:nvPr/>
          </p:nvSpPr>
          <p:spPr bwMode="auto">
            <a:xfrm>
              <a:off x="4235" y="2559"/>
              <a:ext cx="12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35"/>
            <p:cNvSpPr>
              <a:spLocks noChangeAspect="1" noChangeShapeType="1"/>
            </p:cNvSpPr>
            <p:nvPr/>
          </p:nvSpPr>
          <p:spPr bwMode="auto">
            <a:xfrm flipV="1">
              <a:off x="4873" y="1329"/>
              <a:ext cx="0" cy="16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36"/>
            <p:cNvSpPr>
              <a:spLocks noChangeAspect="1" noChangeShapeType="1"/>
            </p:cNvSpPr>
            <p:nvPr/>
          </p:nvSpPr>
          <p:spPr bwMode="auto">
            <a:xfrm flipV="1">
              <a:off x="4518" y="1852"/>
              <a:ext cx="719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37"/>
            <p:cNvSpPr>
              <a:spLocks noChangeAspect="1" noChangeShapeType="1"/>
            </p:cNvSpPr>
            <p:nvPr/>
          </p:nvSpPr>
          <p:spPr bwMode="auto">
            <a:xfrm>
              <a:off x="4512" y="1852"/>
              <a:ext cx="0" cy="701"/>
            </a:xfrm>
            <a:prstGeom prst="line">
              <a:avLst/>
            </a:prstGeom>
            <a:noFill/>
            <a:ln w="9525" cap="rnd">
              <a:solidFill>
                <a:srgbClr val="3333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Text Box 40"/>
            <p:cNvSpPr txBox="1">
              <a:spLocks noChangeAspect="1" noChangeArrowheads="1"/>
            </p:cNvSpPr>
            <p:nvPr/>
          </p:nvSpPr>
          <p:spPr bwMode="auto">
            <a:xfrm>
              <a:off x="5338" y="2495"/>
              <a:ext cx="313" cy="3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sp>
          <p:nvSpPr>
            <p:cNvPr id="34862" name="Text Box 41"/>
            <p:cNvSpPr txBox="1">
              <a:spLocks noChangeAspect="1" noChangeArrowheads="1"/>
            </p:cNvSpPr>
            <p:nvPr/>
          </p:nvSpPr>
          <p:spPr bwMode="auto">
            <a:xfrm>
              <a:off x="4857" y="1629"/>
              <a:ext cx="323" cy="3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/>
                <a:t>1</a:t>
              </a:r>
              <a:endParaRPr lang="en-US" altLang="zh-CN" sz="2000" b="1"/>
            </a:p>
            <a:p>
              <a:pPr eaLnBrk="0" hangingPunct="0"/>
              <a:endParaRPr lang="zh-CN" altLang="en-US" sz="2000" b="1"/>
            </a:p>
          </p:txBody>
        </p:sp>
        <p:sp>
          <p:nvSpPr>
            <p:cNvPr id="34863" name="Line 42"/>
            <p:cNvSpPr>
              <a:spLocks noChangeAspect="1" noChangeShapeType="1"/>
            </p:cNvSpPr>
            <p:nvPr/>
          </p:nvSpPr>
          <p:spPr bwMode="auto">
            <a:xfrm>
              <a:off x="5238" y="1858"/>
              <a:ext cx="0" cy="701"/>
            </a:xfrm>
            <a:prstGeom prst="line">
              <a:avLst/>
            </a:prstGeom>
            <a:noFill/>
            <a:ln w="9525" cap="rnd">
              <a:solidFill>
                <a:srgbClr val="3333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Text Box 43"/>
            <p:cNvSpPr txBox="1">
              <a:spLocks noChangeAspect="1" noChangeArrowheads="1"/>
            </p:cNvSpPr>
            <p:nvPr/>
          </p:nvSpPr>
          <p:spPr bwMode="auto">
            <a:xfrm>
              <a:off x="4669" y="2517"/>
              <a:ext cx="357" cy="27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  <a:cs typeface="宋体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703060505090304" charset="0"/>
                  <a:ea typeface="宋体" panose="02010600030101010101" charset="-122"/>
                </a:defRPr>
              </a:lvl9pPr>
            </a:lstStyle>
            <a:p>
              <a:pPr algn="just"/>
              <a:r>
                <a:rPr lang="en-US" altLang="zh-CN" sz="2000" b="1" i="1"/>
                <a:t>O</a:t>
              </a:r>
              <a:endParaRPr lang="en-US" altLang="zh-CN" sz="2000"/>
            </a:p>
            <a:p>
              <a:pPr eaLnBrk="0" hangingPunct="0"/>
              <a:endParaRPr lang="zh-CN" altLang="en-US" sz="2000"/>
            </a:p>
          </p:txBody>
        </p:sp>
        <p:graphicFrame>
          <p:nvGraphicFramePr>
            <p:cNvPr id="34865" name="Object 45"/>
            <p:cNvGraphicFramePr>
              <a:graphicFrameLocks noChangeAspect="1"/>
            </p:cNvGraphicFramePr>
            <p:nvPr/>
          </p:nvGraphicFramePr>
          <p:xfrm>
            <a:off x="4951" y="1329"/>
            <a:ext cx="39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14" name="公式" r:id="rId20" imgW="723900" imgH="342900" progId="Equation.3">
                    <p:embed/>
                  </p:oleObj>
                </mc:Choice>
                <mc:Fallback>
                  <p:oleObj name="公式" r:id="rId20" imgW="723900" imgH="342900" progId="Equation.3">
                    <p:embed/>
                    <p:pic>
                      <p:nvPicPr>
                        <p:cNvPr id="0" name="图片 797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1329"/>
                          <a:ext cx="39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46"/>
            <p:cNvGraphicFramePr>
              <a:graphicFrameLocks noChangeAspect="1"/>
            </p:cNvGraphicFramePr>
            <p:nvPr/>
          </p:nvGraphicFramePr>
          <p:xfrm>
            <a:off x="5406" y="2598"/>
            <a:ext cx="13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15" name="公式" r:id="rId22" imgW="254000" imgH="215900" progId="Equation.3">
                    <p:embed/>
                  </p:oleObj>
                </mc:Choice>
                <mc:Fallback>
                  <p:oleObj name="公式" r:id="rId22" imgW="254000" imgH="215900" progId="Equation.3">
                    <p:embed/>
                    <p:pic>
                      <p:nvPicPr>
                        <p:cNvPr id="0" name="图片 797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" y="2598"/>
                          <a:ext cx="136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48"/>
            <p:cNvGraphicFramePr>
              <a:graphicFrameLocks noChangeAspect="1"/>
            </p:cNvGraphicFramePr>
            <p:nvPr/>
          </p:nvGraphicFramePr>
          <p:xfrm>
            <a:off x="5148" y="2541"/>
            <a:ext cx="18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16" name="公式" r:id="rId24" imgW="342900" imgH="381000" progId="Equation.3">
                    <p:embed/>
                  </p:oleObj>
                </mc:Choice>
                <mc:Fallback>
                  <p:oleObj name="公式" r:id="rId24" imgW="342900" imgH="381000" progId="Equation.3">
                    <p:embed/>
                    <p:pic>
                      <p:nvPicPr>
                        <p:cNvPr id="0" name="图片 797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541"/>
                          <a:ext cx="18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8" name="Object 49"/>
            <p:cNvGraphicFramePr>
              <a:graphicFrameLocks noChangeAspect="1"/>
            </p:cNvGraphicFramePr>
            <p:nvPr/>
          </p:nvGraphicFramePr>
          <p:xfrm>
            <a:off x="4348" y="2546"/>
            <a:ext cx="3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17" name="公式" r:id="rId26" imgW="571500" imgH="381000" progId="Equation.3">
                    <p:embed/>
                  </p:oleObj>
                </mc:Choice>
                <mc:Fallback>
                  <p:oleObj name="公式" r:id="rId26" imgW="571500" imgH="381000" progId="Equation.3">
                    <p:embed/>
                    <p:pic>
                      <p:nvPicPr>
                        <p:cNvPr id="0" name="图片 797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2546"/>
                          <a:ext cx="3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18" name="Object 50"/>
          <p:cNvGraphicFramePr>
            <a:graphicFrameLocks noChangeAspect="1"/>
          </p:cNvGraphicFramePr>
          <p:nvPr/>
        </p:nvGraphicFramePr>
        <p:xfrm>
          <a:off x="5022850" y="4887913"/>
          <a:ext cx="18335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18" name="公式" r:id="rId28" imgW="1828800" imgH="825500" progId="Equation.3">
                  <p:embed/>
                </p:oleObj>
              </mc:Choice>
              <mc:Fallback>
                <p:oleObj name="公式" r:id="rId28" imgW="1828800" imgH="825500" progId="Equation.3">
                  <p:embed/>
                  <p:pic>
                    <p:nvPicPr>
                      <p:cNvPr id="0" name="图片 797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887913"/>
                        <a:ext cx="18335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24" name="Group 56"/>
          <p:cNvGrpSpPr/>
          <p:nvPr/>
        </p:nvGrpSpPr>
        <p:grpSpPr bwMode="auto">
          <a:xfrm>
            <a:off x="5730875" y="3175"/>
            <a:ext cx="1058863" cy="0"/>
            <a:chOff x="3610" y="3452"/>
            <a:chExt cx="667" cy="288"/>
          </a:xfrm>
        </p:grpSpPr>
        <p:sp>
          <p:nvSpPr>
            <p:cNvPr id="58422" name="Rectangle 54"/>
            <p:cNvSpPr>
              <a:spLocks noChangeArrowheads="1"/>
            </p:cNvSpPr>
            <p:nvPr/>
          </p:nvSpPr>
          <p:spPr bwMode="auto">
            <a:xfrm>
              <a:off x="2147483647" y="3175"/>
              <a:ext cx="0" cy="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solidFill>
                    <a:srgbClr val="FF0000"/>
                  </a:solidFill>
                </a:rPr>
                <a:t>(?)</a:t>
              </a:r>
              <a:endParaRPr kumimoji="1"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>
              <a:off x="2147483647" y="3175"/>
              <a:ext cx="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8450" name="Group 82"/>
          <p:cNvGrpSpPr/>
          <p:nvPr/>
        </p:nvGrpSpPr>
        <p:grpSpPr bwMode="auto">
          <a:xfrm>
            <a:off x="6869113" y="5194300"/>
            <a:ext cx="1619250" cy="627063"/>
            <a:chOff x="1934" y="3321"/>
            <a:chExt cx="1020" cy="395"/>
          </a:xfrm>
        </p:grpSpPr>
        <p:sp>
          <p:nvSpPr>
            <p:cNvPr id="58451" name="AutoShape 83">
              <a:hlinkClick r:id="rId3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52" name="Text Box 84"/>
            <p:cNvSpPr txBox="1">
              <a:spLocks noChangeArrowheads="1"/>
            </p:cNvSpPr>
            <p:nvPr/>
          </p:nvSpPr>
          <p:spPr bwMode="auto">
            <a:xfrm>
              <a:off x="1934" y="3504"/>
              <a:ext cx="1020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 b="1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关于抽样信号</a:t>
              </a:r>
              <a:r>
                <a:rPr lang="en-US" altLang="zh-CN" sz="1600" b="1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)</a:t>
              </a:r>
              <a:endParaRPr lang="en-US" altLang="zh-CN" sz="1600" b="1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4848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54" name="Object 86"/>
          <p:cNvGraphicFramePr>
            <a:graphicFrameLocks noChangeAspect="1"/>
          </p:cNvGraphicFramePr>
          <p:nvPr/>
        </p:nvGraphicFramePr>
        <p:xfrm>
          <a:off x="496888" y="490538"/>
          <a:ext cx="86090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19" name="位图图像" r:id="rId31" imgW="8610600" imgH="1019175" progId="Paint.Picture">
                  <p:embed/>
                </p:oleObj>
              </mc:Choice>
              <mc:Fallback>
                <p:oleObj name="位图图像" r:id="rId31" imgW="8610600" imgH="1019175" progId="Paint.Picture">
                  <p:embed/>
                  <p:pic>
                    <p:nvPicPr>
                      <p:cNvPr id="0" name="图片 797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47" name="Group 79"/>
          <p:cNvGrpSpPr/>
          <p:nvPr/>
        </p:nvGrpSpPr>
        <p:grpSpPr bwMode="auto">
          <a:xfrm>
            <a:off x="606429" y="1252538"/>
            <a:ext cx="1249363" cy="369887"/>
            <a:chOff x="2758" y="3105"/>
            <a:chExt cx="787" cy="233"/>
          </a:xfrm>
        </p:grpSpPr>
        <p:sp>
          <p:nvSpPr>
            <p:cNvPr id="58448" name="Rectangle 80"/>
            <p:cNvSpPr>
              <a:spLocks noChangeArrowheads="1"/>
            </p:cNvSpPr>
            <p:nvPr/>
          </p:nvSpPr>
          <p:spPr bwMode="auto">
            <a:xfrm>
              <a:off x="2789" y="3131"/>
              <a:ext cx="726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49" name="Rectangle 81"/>
            <p:cNvSpPr>
              <a:spLocks noChangeArrowheads="1"/>
            </p:cNvSpPr>
            <p:nvPr/>
          </p:nvSpPr>
          <p:spPr bwMode="auto">
            <a:xfrm>
              <a:off x="2758" y="3105"/>
              <a:ext cx="7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P166 </a:t>
              </a: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8.3 </a:t>
              </a:r>
              <a:r>
                <a:rPr lang="zh-CN" altLang="en-US" sz="1800" b="1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  </a:t>
              </a:r>
              <a:r>
                <a:rPr lang="zh-CN" altLang="en-US" sz="1800" b="1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zh-CN" altLang="en-US" sz="1800" b="1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58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2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2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3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3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531813" y="717550"/>
            <a:ext cx="402272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 altLang="zh-CN" sz="3200" b="1" u="none">
                <a:solidFill>
                  <a:srgbClr val="000099"/>
                </a:solidFill>
              </a:rPr>
              <a:t>§8.2  </a:t>
            </a:r>
            <a:r>
              <a:rPr kumimoji="0" lang="zh-CN" altLang="en-US" sz="3200" b="1" u="none">
                <a:solidFill>
                  <a:srgbClr val="000099"/>
                </a:solidFill>
              </a:rPr>
              <a:t>单位冲激函数</a:t>
            </a:r>
            <a:r>
              <a:rPr kumimoji="0" lang="en-US" altLang="zh-CN" sz="3200" b="1" u="none">
                <a:solidFill>
                  <a:srgbClr val="000099"/>
                </a:solidFill>
              </a:rPr>
              <a:t>   </a:t>
            </a:r>
            <a:endParaRPr kumimoji="0" lang="en-US" altLang="zh-CN" sz="3200" b="1" u="none">
              <a:solidFill>
                <a:srgbClr val="000099"/>
              </a:solidFill>
            </a:endParaRPr>
          </a:p>
        </p:txBody>
      </p:sp>
      <p:grpSp>
        <p:nvGrpSpPr>
          <p:cNvPr id="132112" name="Group 16"/>
          <p:cNvGrpSpPr/>
          <p:nvPr/>
        </p:nvGrpSpPr>
        <p:grpSpPr bwMode="auto">
          <a:xfrm>
            <a:off x="949325" y="1490663"/>
            <a:ext cx="5697538" cy="2295525"/>
            <a:chOff x="598" y="939"/>
            <a:chExt cx="3589" cy="1446"/>
          </a:xfrm>
        </p:grpSpPr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603" y="1312"/>
              <a:ext cx="358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800" b="1" u="none" dirty="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 b="1" u="none" dirty="0">
                  <a:solidFill>
                    <a:srgbClr val="000099"/>
                  </a:solidFill>
                </a:rPr>
                <a:t>单位冲激函数</a:t>
              </a:r>
              <a:r>
                <a:rPr lang="zh-CN" altLang="en-US" sz="2800" b="1" u="none" dirty="0">
                  <a:solidFill>
                    <a:srgbClr val="000099"/>
                  </a:solidFill>
                </a:rPr>
                <a:t>的概念及性质</a:t>
              </a:r>
              <a:r>
                <a:rPr lang="en-US" altLang="zh-CN" sz="2800" b="1" u="none" dirty="0">
                  <a:solidFill>
                    <a:srgbClr val="000099"/>
                  </a:solidFill>
                </a:rPr>
                <a:t>   </a:t>
              </a:r>
              <a:endParaRPr lang="en-US" altLang="zh-CN" sz="2800" b="1" u="none" dirty="0">
                <a:solidFill>
                  <a:srgbClr val="000099"/>
                </a:solidFill>
              </a:endParaRPr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603" y="1685"/>
              <a:ext cx="356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800" b="1" u="none" dirty="0">
                  <a:solidFill>
                    <a:srgbClr val="000099"/>
                  </a:solidFill>
                </a:rPr>
                <a:t>三、</a:t>
              </a:r>
              <a:r>
                <a:rPr kumimoji="0" lang="zh-CN" altLang="en-US" sz="2800" b="1" u="none" dirty="0">
                  <a:solidFill>
                    <a:srgbClr val="000099"/>
                  </a:solidFill>
                </a:rPr>
                <a:t>单位冲激函数</a:t>
              </a:r>
              <a:r>
                <a:rPr lang="zh-CN" altLang="en-US" sz="2800" b="1" u="none" dirty="0">
                  <a:solidFill>
                    <a:srgbClr val="000099"/>
                  </a:solidFill>
                </a:rPr>
                <a:t>的</a:t>
              </a:r>
              <a:r>
                <a:rPr lang="en-US" altLang="zh-CN" sz="2800" b="1" u="none" baseline="-25000" dirty="0">
                  <a:solidFill>
                    <a:srgbClr val="000099"/>
                  </a:solidFill>
                </a:rPr>
                <a:t> </a:t>
              </a:r>
              <a:r>
                <a:rPr lang="en-US" altLang="zh-CN" sz="2800" b="1" u="none" dirty="0">
                  <a:solidFill>
                    <a:srgbClr val="000099"/>
                  </a:solidFill>
                </a:rPr>
                <a:t>Fourier</a:t>
              </a:r>
              <a:r>
                <a:rPr lang="en-US" altLang="zh-CN" sz="2800" b="1" u="none" baseline="-25000" dirty="0">
                  <a:solidFill>
                    <a:srgbClr val="000099"/>
                  </a:solidFill>
                </a:rPr>
                <a:t> </a:t>
              </a:r>
              <a:r>
                <a:rPr lang="zh-CN" altLang="en-US" sz="2800" b="1" u="none" dirty="0">
                  <a:solidFill>
                    <a:srgbClr val="000099"/>
                  </a:solidFill>
                </a:rPr>
                <a:t>变换</a:t>
              </a:r>
              <a:r>
                <a:rPr lang="en-US" altLang="zh-CN" sz="2800" b="1" u="none" dirty="0">
                  <a:solidFill>
                    <a:srgbClr val="000099"/>
                  </a:solidFill>
                </a:rPr>
                <a:t>   </a:t>
              </a:r>
              <a:endParaRPr lang="en-US" altLang="zh-CN" sz="2800" b="1" u="none" dirty="0">
                <a:solidFill>
                  <a:srgbClr val="000099"/>
                </a:solidFill>
              </a:endParaRPr>
            </a:p>
          </p:txBody>
        </p:sp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358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800" b="1" u="none" dirty="0">
                  <a:solidFill>
                    <a:srgbClr val="000099"/>
                  </a:solidFill>
                </a:rPr>
                <a:t>一、为什么要引入</a:t>
              </a:r>
              <a:r>
                <a:rPr kumimoji="0" lang="zh-CN" altLang="en-US" sz="2800" b="1" u="none" dirty="0">
                  <a:solidFill>
                    <a:srgbClr val="000099"/>
                  </a:solidFill>
                </a:rPr>
                <a:t>单位冲激函数</a:t>
              </a:r>
              <a:r>
                <a:rPr kumimoji="0" lang="en-US" altLang="zh-CN" sz="2800" b="1" u="none" dirty="0">
                  <a:solidFill>
                    <a:srgbClr val="000099"/>
                  </a:solidFill>
                </a:rPr>
                <a:t>   </a:t>
              </a:r>
              <a:endParaRPr lang="en-US" altLang="zh-CN" sz="2800" b="1" u="none" dirty="0">
                <a:solidFill>
                  <a:srgbClr val="000099"/>
                </a:solidFill>
              </a:endParaRPr>
            </a:p>
          </p:txBody>
        </p:sp>
        <p:sp>
          <p:nvSpPr>
            <p:cNvPr id="132110" name="Rectangle 14"/>
            <p:cNvSpPr>
              <a:spLocks noChangeArrowheads="1"/>
            </p:cNvSpPr>
            <p:nvPr/>
          </p:nvSpPr>
          <p:spPr bwMode="auto">
            <a:xfrm>
              <a:off x="598" y="2058"/>
              <a:ext cx="31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800" b="1" u="none" dirty="0">
                  <a:solidFill>
                    <a:srgbClr val="000099"/>
                  </a:solidFill>
                </a:rPr>
                <a:t>四、</a:t>
              </a:r>
              <a:r>
                <a:rPr kumimoji="0" lang="zh-CN" altLang="en-US" sz="2800" b="1" u="none" dirty="0">
                  <a:solidFill>
                    <a:srgbClr val="000099"/>
                  </a:solidFill>
                </a:rPr>
                <a:t>周期函数</a:t>
              </a:r>
              <a:r>
                <a:rPr lang="zh-CN" altLang="en-US" sz="2800" b="1" u="none" dirty="0">
                  <a:solidFill>
                    <a:srgbClr val="000099"/>
                  </a:solidFill>
                </a:rPr>
                <a:t>的</a:t>
              </a:r>
              <a:r>
                <a:rPr lang="en-US" altLang="zh-CN" sz="2800" b="1" u="none" baseline="-25000" dirty="0">
                  <a:solidFill>
                    <a:srgbClr val="000099"/>
                  </a:solidFill>
                </a:rPr>
                <a:t> </a:t>
              </a:r>
              <a:r>
                <a:rPr lang="en-US" altLang="zh-CN" sz="2800" b="1" u="none" dirty="0">
                  <a:solidFill>
                    <a:srgbClr val="000099"/>
                  </a:solidFill>
                </a:rPr>
                <a:t>Fourier</a:t>
              </a:r>
              <a:r>
                <a:rPr lang="en-US" altLang="zh-CN" sz="2800" b="1" u="none" baseline="-25000" dirty="0">
                  <a:solidFill>
                    <a:srgbClr val="000099"/>
                  </a:solidFill>
                </a:rPr>
                <a:t> </a:t>
              </a:r>
              <a:r>
                <a:rPr lang="zh-CN" altLang="en-US" sz="2800" b="1" u="none" dirty="0">
                  <a:solidFill>
                    <a:srgbClr val="000099"/>
                  </a:solidFill>
                </a:rPr>
                <a:t>变换</a:t>
              </a:r>
              <a:r>
                <a:rPr lang="en-US" altLang="zh-CN" sz="2800" b="1" u="none" dirty="0">
                  <a:solidFill>
                    <a:srgbClr val="000099"/>
                  </a:solidFill>
                </a:rPr>
                <a:t>   </a:t>
              </a:r>
              <a:endParaRPr lang="en-US" altLang="zh-CN" sz="2800" b="1" u="none" dirty="0">
                <a:solidFill>
                  <a:srgbClr val="000099"/>
                </a:solidFill>
              </a:endParaRPr>
            </a:p>
          </p:txBody>
        </p:sp>
      </p:grpSp>
      <p:pic>
        <p:nvPicPr>
          <p:cNvPr id="4119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6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9" name="Picture 1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6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0" name="Picture 1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6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1" name="Picture 14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60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2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3" name="Picture 14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4" name="Picture 1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5" name="Picture 1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6" name="Picture 1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7" name="Picture 14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8" name="Picture 1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9" name="Picture 1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0" name="Picture 1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1" name="Picture 15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03" name="AutoShape 157"/>
          <p:cNvSpPr>
            <a:spLocks noChangeAspect="1" noChangeArrowheads="1" noTextEdit="1"/>
          </p:cNvSpPr>
          <p:nvPr/>
        </p:nvSpPr>
        <p:spPr bwMode="auto">
          <a:xfrm>
            <a:off x="3321050" y="4357688"/>
            <a:ext cx="215900" cy="13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2006" name="Picture 1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60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7" name="Picture 1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59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8" name="Picture 1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9" name="Picture 17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0" name="Picture 1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1" name="Picture 17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2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13" name="Group 175"/>
          <p:cNvGrpSpPr/>
          <p:nvPr/>
        </p:nvGrpSpPr>
        <p:grpSpPr bwMode="auto">
          <a:xfrm>
            <a:off x="6582410" y="3292475"/>
            <a:ext cx="1517650" cy="1147763"/>
            <a:chOff x="4100" y="1902"/>
            <a:chExt cx="956" cy="723"/>
          </a:xfrm>
        </p:grpSpPr>
        <p:sp>
          <p:nvSpPr>
            <p:cNvPr id="620720" name="Oval 176"/>
            <p:cNvSpPr>
              <a:spLocks noChangeAspect="1" noChangeArrowheads="1"/>
            </p:cNvSpPr>
            <p:nvPr/>
          </p:nvSpPr>
          <p:spPr bwMode="auto">
            <a:xfrm>
              <a:off x="4314" y="190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94" name="Object 177"/>
            <p:cNvGraphicFramePr>
              <a:graphicFrameLocks noChangeAspect="1"/>
            </p:cNvGraphicFramePr>
            <p:nvPr/>
          </p:nvGraphicFramePr>
          <p:xfrm>
            <a:off x="4302" y="24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0" name="公式" r:id="rId3" imgW="279400" imgH="266700" progId="Equation.3">
                    <p:embed/>
                  </p:oleObj>
                </mc:Choice>
                <mc:Fallback>
                  <p:oleObj name="公式" r:id="rId3" imgW="279400" imgH="266700" progId="Equation.3">
                    <p:embed/>
                    <p:pic>
                      <p:nvPicPr>
                        <p:cNvPr id="0" name="图片 506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4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22" name="Line 178"/>
            <p:cNvSpPr>
              <a:spLocks noChangeAspect="1" noChangeShapeType="1"/>
            </p:cNvSpPr>
            <p:nvPr/>
          </p:nvSpPr>
          <p:spPr bwMode="auto">
            <a:xfrm rot="8100000" flipH="1" flipV="1">
              <a:off x="4408" y="2388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96" name="Object 179"/>
            <p:cNvGraphicFramePr>
              <a:graphicFrameLocks noChangeAspect="1"/>
            </p:cNvGraphicFramePr>
            <p:nvPr/>
          </p:nvGraphicFramePr>
          <p:xfrm>
            <a:off x="4976" y="224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1" name="公式" r:id="rId5" imgW="165100" imgH="266065" progId="Equation.3">
                    <p:embed/>
                  </p:oleObj>
                </mc:Choice>
                <mc:Fallback>
                  <p:oleObj name="公式" r:id="rId5" imgW="165100" imgH="266065" progId="Equation.3">
                    <p:embed/>
                    <p:pic>
                      <p:nvPicPr>
                        <p:cNvPr id="0" name="图片 506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224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7" name="Object 180"/>
            <p:cNvGraphicFramePr>
              <a:graphicFrameLocks noChangeAspect="1"/>
            </p:cNvGraphicFramePr>
            <p:nvPr/>
          </p:nvGraphicFramePr>
          <p:xfrm>
            <a:off x="4100" y="224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2" name="公式" r:id="rId7" imgW="381000" imgH="342900" progId="Equation.3">
                    <p:embed/>
                  </p:oleObj>
                </mc:Choice>
                <mc:Fallback>
                  <p:oleObj name="公式" r:id="rId7" imgW="381000" imgH="342900" progId="Equation.3">
                    <p:embed/>
                    <p:pic>
                      <p:nvPicPr>
                        <p:cNvPr id="0" name="图片 506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24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14" name="Group 181"/>
          <p:cNvGrpSpPr/>
          <p:nvPr/>
        </p:nvGrpSpPr>
        <p:grpSpPr bwMode="auto">
          <a:xfrm>
            <a:off x="1560830" y="3081020"/>
            <a:ext cx="1517650" cy="1152525"/>
            <a:chOff x="4098" y="676"/>
            <a:chExt cx="956" cy="726"/>
          </a:xfrm>
        </p:grpSpPr>
        <p:graphicFrame>
          <p:nvGraphicFramePr>
            <p:cNvPr id="42087" name="Object 182"/>
            <p:cNvGraphicFramePr>
              <a:graphicFrameLocks noChangeAspect="1"/>
            </p:cNvGraphicFramePr>
            <p:nvPr/>
          </p:nvGraphicFramePr>
          <p:xfrm>
            <a:off x="4303" y="1266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3" name="公式" r:id="rId9" imgW="266700" imgH="279400" progId="Equation.3">
                    <p:embed/>
                  </p:oleObj>
                </mc:Choice>
                <mc:Fallback>
                  <p:oleObj name="公式" r:id="rId9" imgW="266700" imgH="279400" progId="Equation.3">
                    <p:embed/>
                    <p:pic>
                      <p:nvPicPr>
                        <p:cNvPr id="0" name="图片 506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1266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88" name="Group 183"/>
            <p:cNvGrpSpPr/>
            <p:nvPr/>
          </p:nvGrpSpPr>
          <p:grpSpPr bwMode="auto">
            <a:xfrm>
              <a:off x="4098" y="676"/>
              <a:ext cx="956" cy="635"/>
              <a:chOff x="4098" y="676"/>
              <a:chExt cx="956" cy="635"/>
            </a:xfrm>
          </p:grpSpPr>
          <p:sp>
            <p:nvSpPr>
              <p:cNvPr id="620728" name="Oval 184"/>
              <p:cNvSpPr>
                <a:spLocks noChangeAspect="1" noChangeArrowheads="1"/>
              </p:cNvSpPr>
              <p:nvPr/>
            </p:nvSpPr>
            <p:spPr bwMode="auto">
              <a:xfrm>
                <a:off x="4312" y="676"/>
                <a:ext cx="635" cy="6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29" name="Line 185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06" y="1162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2091" name="Object 186"/>
              <p:cNvGraphicFramePr>
                <a:graphicFrameLocks noChangeAspect="1"/>
              </p:cNvGraphicFramePr>
              <p:nvPr/>
            </p:nvGraphicFramePr>
            <p:xfrm>
              <a:off x="4974" y="1018"/>
              <a:ext cx="8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94" name="公式" r:id="rId11" imgW="165100" imgH="266065" progId="Equation.3">
                      <p:embed/>
                    </p:oleObj>
                  </mc:Choice>
                  <mc:Fallback>
                    <p:oleObj name="公式" r:id="rId11" imgW="165100" imgH="266065" progId="Equation.3">
                      <p:embed/>
                      <p:pic>
                        <p:nvPicPr>
                          <p:cNvPr id="0" name="图片 5060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4" y="1018"/>
                            <a:ext cx="8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92" name="Object 187"/>
              <p:cNvGraphicFramePr>
                <a:graphicFrameLocks noChangeAspect="1"/>
              </p:cNvGraphicFramePr>
              <p:nvPr/>
            </p:nvGraphicFramePr>
            <p:xfrm>
              <a:off x="4098" y="1016"/>
              <a:ext cx="18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95" name="公式" r:id="rId12" imgW="381000" imgH="342900" progId="Equation.3">
                      <p:embed/>
                    </p:oleObj>
                  </mc:Choice>
                  <mc:Fallback>
                    <p:oleObj name="公式" r:id="rId12" imgW="381000" imgH="342900" progId="Equation.3">
                      <p:embed/>
                      <p:pic>
                        <p:nvPicPr>
                          <p:cNvPr id="0" name="图片 5060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8" y="1016"/>
                            <a:ext cx="18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015" name="Group 188"/>
          <p:cNvGrpSpPr/>
          <p:nvPr/>
        </p:nvGrpSpPr>
        <p:grpSpPr bwMode="auto">
          <a:xfrm>
            <a:off x="6475413" y="2741295"/>
            <a:ext cx="2474912" cy="2008188"/>
            <a:chOff x="4031" y="1558"/>
            <a:chExt cx="1559" cy="1265"/>
          </a:xfrm>
        </p:grpSpPr>
        <p:graphicFrame>
          <p:nvGraphicFramePr>
            <p:cNvPr id="42084" name="Object 189"/>
            <p:cNvGraphicFramePr>
              <a:graphicFrameLocks noChangeAspect="1"/>
            </p:cNvGraphicFramePr>
            <p:nvPr/>
          </p:nvGraphicFramePr>
          <p:xfrm>
            <a:off x="4892" y="1575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6" name="公式" r:id="rId13" imgW="469900" imgH="342900" progId="Equation.3">
                    <p:embed/>
                  </p:oleObj>
                </mc:Choice>
                <mc:Fallback>
                  <p:oleObj name="公式" r:id="rId13" imgW="469900" imgH="342900" progId="Equation.3">
                    <p:embed/>
                    <p:pic>
                      <p:nvPicPr>
                        <p:cNvPr id="0" name="图片 506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575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34" name="Line 190"/>
            <p:cNvSpPr>
              <a:spLocks noChangeShapeType="1"/>
            </p:cNvSpPr>
            <p:nvPr/>
          </p:nvSpPr>
          <p:spPr bwMode="auto">
            <a:xfrm rot="10800000">
              <a:off x="4031" y="2225"/>
              <a:ext cx="15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35" name="Line 191"/>
            <p:cNvSpPr>
              <a:spLocks noChangeShapeType="1"/>
            </p:cNvSpPr>
            <p:nvPr/>
          </p:nvSpPr>
          <p:spPr bwMode="auto">
            <a:xfrm rot="5400000">
              <a:off x="4001" y="2191"/>
              <a:ext cx="126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16" name="Group 192"/>
          <p:cNvGrpSpPr/>
          <p:nvPr/>
        </p:nvGrpSpPr>
        <p:grpSpPr bwMode="auto">
          <a:xfrm>
            <a:off x="7442835" y="3114675"/>
            <a:ext cx="1419225" cy="669925"/>
            <a:chOff x="4642" y="1790"/>
            <a:chExt cx="894" cy="422"/>
          </a:xfrm>
        </p:grpSpPr>
        <p:sp>
          <p:nvSpPr>
            <p:cNvPr id="620737" name="Line 193"/>
            <p:cNvSpPr>
              <a:spLocks noChangeShapeType="1"/>
            </p:cNvSpPr>
            <p:nvPr/>
          </p:nvSpPr>
          <p:spPr bwMode="auto">
            <a:xfrm flipV="1">
              <a:off x="4642" y="1813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38" name="Oval 194"/>
            <p:cNvSpPr>
              <a:spLocks noChangeAspect="1" noChangeArrowheads="1"/>
            </p:cNvSpPr>
            <p:nvPr/>
          </p:nvSpPr>
          <p:spPr bwMode="auto">
            <a:xfrm rot="-2715591">
              <a:off x="5381" y="179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83" name="Object 195"/>
            <p:cNvGraphicFramePr>
              <a:graphicFrameLocks noChangeAspect="1"/>
            </p:cNvGraphicFramePr>
            <p:nvPr/>
          </p:nvGraphicFramePr>
          <p:xfrm>
            <a:off x="5384" y="184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7" name="公式" r:id="rId15" imgW="266700" imgH="190500" progId="Equation.3">
                    <p:embed/>
                  </p:oleObj>
                </mc:Choice>
                <mc:Fallback>
                  <p:oleObj name="公式" r:id="rId15" imgW="266700" imgH="190500" progId="Equation.3">
                    <p:embed/>
                    <p:pic>
                      <p:nvPicPr>
                        <p:cNvPr id="0" name="图片 506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84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18" name="Group 197"/>
          <p:cNvGrpSpPr/>
          <p:nvPr/>
        </p:nvGrpSpPr>
        <p:grpSpPr bwMode="auto">
          <a:xfrm>
            <a:off x="1451293" y="2638108"/>
            <a:ext cx="2474912" cy="1619250"/>
            <a:chOff x="4029" y="397"/>
            <a:chExt cx="1559" cy="1020"/>
          </a:xfrm>
        </p:grpSpPr>
        <p:graphicFrame>
          <p:nvGraphicFramePr>
            <p:cNvPr id="42078" name="Object 198"/>
            <p:cNvGraphicFramePr>
              <a:graphicFrameLocks noChangeAspect="1"/>
            </p:cNvGraphicFramePr>
            <p:nvPr/>
          </p:nvGraphicFramePr>
          <p:xfrm>
            <a:off x="4804" y="397"/>
            <a:ext cx="22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98" name="公式" r:id="rId17" imgW="393700" imgH="342900" progId="Equation.3">
                    <p:embed/>
                  </p:oleObj>
                </mc:Choice>
                <mc:Fallback>
                  <p:oleObj name="公式" r:id="rId17" imgW="393700" imgH="342900" progId="Equation.3">
                    <p:embed/>
                    <p:pic>
                      <p:nvPicPr>
                        <p:cNvPr id="0" name="图片 506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397"/>
                          <a:ext cx="22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43" name="Line 199"/>
            <p:cNvSpPr>
              <a:spLocks noChangeShapeType="1"/>
            </p:cNvSpPr>
            <p:nvPr/>
          </p:nvSpPr>
          <p:spPr bwMode="auto">
            <a:xfrm rot="10800000">
              <a:off x="4029" y="999"/>
              <a:ext cx="15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44" name="Line 200"/>
            <p:cNvSpPr>
              <a:spLocks noChangeShapeType="1"/>
            </p:cNvSpPr>
            <p:nvPr/>
          </p:nvSpPr>
          <p:spPr bwMode="auto">
            <a:xfrm rot="5400000">
              <a:off x="4125" y="910"/>
              <a:ext cx="101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19" name="Group 201"/>
          <p:cNvGrpSpPr/>
          <p:nvPr/>
        </p:nvGrpSpPr>
        <p:grpSpPr bwMode="auto">
          <a:xfrm>
            <a:off x="2421255" y="2803208"/>
            <a:ext cx="1177925" cy="779462"/>
            <a:chOff x="4640" y="495"/>
            <a:chExt cx="742" cy="491"/>
          </a:xfrm>
        </p:grpSpPr>
        <p:sp>
          <p:nvSpPr>
            <p:cNvPr id="620746" name="Line 202"/>
            <p:cNvSpPr>
              <a:spLocks noChangeShapeType="1"/>
            </p:cNvSpPr>
            <p:nvPr/>
          </p:nvSpPr>
          <p:spPr bwMode="auto">
            <a:xfrm flipV="1">
              <a:off x="4640" y="653"/>
              <a:ext cx="504" cy="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47" name="Oval 203"/>
            <p:cNvSpPr>
              <a:spLocks noChangeAspect="1" noChangeArrowheads="1"/>
            </p:cNvSpPr>
            <p:nvPr/>
          </p:nvSpPr>
          <p:spPr bwMode="auto">
            <a:xfrm rot="-2715591">
              <a:off x="5127" y="63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2073" name="Group 204"/>
            <p:cNvGrpSpPr>
              <a:grpSpLocks noChangeAspect="1"/>
            </p:cNvGrpSpPr>
            <p:nvPr/>
          </p:nvGrpSpPr>
          <p:grpSpPr bwMode="auto">
            <a:xfrm>
              <a:off x="5245" y="630"/>
              <a:ext cx="137" cy="187"/>
              <a:chOff x="2752" y="2223"/>
              <a:chExt cx="176" cy="240"/>
            </a:xfrm>
          </p:grpSpPr>
          <p:graphicFrame>
            <p:nvGraphicFramePr>
              <p:cNvPr id="42076" name="Object 205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99" name="公式" r:id="rId19" imgW="279400" imgH="381000" progId="Equation.3">
                      <p:embed/>
                    </p:oleObj>
                  </mc:Choice>
                  <mc:Fallback>
                    <p:oleObj name="公式" r:id="rId19" imgW="279400" imgH="381000" progId="Equation.3">
                      <p:embed/>
                      <p:pic>
                        <p:nvPicPr>
                          <p:cNvPr id="0" name="图片 5060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50" name="Line 206"/>
              <p:cNvSpPr>
                <a:spLocks noChangeAspect="1" noChangeShapeType="1"/>
              </p:cNvSpPr>
              <p:nvPr/>
            </p:nvSpPr>
            <p:spPr bwMode="auto">
              <a:xfrm>
                <a:off x="2755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20751" name="Line 207"/>
            <p:cNvSpPr>
              <a:spLocks noChangeAspect="1" noChangeShapeType="1"/>
            </p:cNvSpPr>
            <p:nvPr/>
          </p:nvSpPr>
          <p:spPr bwMode="auto">
            <a:xfrm>
              <a:off x="5214" y="637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5" name="Object 208"/>
            <p:cNvGraphicFramePr>
              <a:graphicFrameLocks noChangeAspect="1"/>
            </p:cNvGraphicFramePr>
            <p:nvPr/>
          </p:nvGraphicFramePr>
          <p:xfrm>
            <a:off x="5254" y="495"/>
            <a:ext cx="8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0" name="公式" r:id="rId21" imgW="165100" imgH="266065" progId="Equation.3">
                    <p:embed/>
                  </p:oleObj>
                </mc:Choice>
                <mc:Fallback>
                  <p:oleObj name="公式" r:id="rId21" imgW="165100" imgH="266065" progId="Equation.3">
                    <p:embed/>
                    <p:pic>
                      <p:nvPicPr>
                        <p:cNvPr id="0" name="图片 506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495"/>
                          <a:ext cx="8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0" name="Group 209"/>
          <p:cNvGrpSpPr/>
          <p:nvPr/>
        </p:nvGrpSpPr>
        <p:grpSpPr bwMode="auto">
          <a:xfrm>
            <a:off x="7399973" y="3765550"/>
            <a:ext cx="206375" cy="300038"/>
            <a:chOff x="4615" y="2200"/>
            <a:chExt cx="130" cy="189"/>
          </a:xfrm>
        </p:grpSpPr>
        <p:sp>
          <p:nvSpPr>
            <p:cNvPr id="620754" name="Oval 210"/>
            <p:cNvSpPr>
              <a:spLocks noChangeAspect="1" noChangeArrowheads="1"/>
            </p:cNvSpPr>
            <p:nvPr/>
          </p:nvSpPr>
          <p:spPr bwMode="auto">
            <a:xfrm rot="-2715591">
              <a:off x="4615" y="22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0" name="Object 211"/>
            <p:cNvGraphicFramePr>
              <a:graphicFrameLocks noChangeAspect="1"/>
            </p:cNvGraphicFramePr>
            <p:nvPr/>
          </p:nvGraphicFramePr>
          <p:xfrm>
            <a:off x="4652" y="2254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01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506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254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758" name="Rectangle 214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620759" name="Rectangle 215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将单位圆域映射成单位圆域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42040" name="Group 165"/>
          <p:cNvGrpSpPr/>
          <p:nvPr/>
        </p:nvGrpSpPr>
        <p:grpSpPr bwMode="auto">
          <a:xfrm rot="0">
            <a:off x="3926205" y="4234180"/>
            <a:ext cx="2057400" cy="798195"/>
            <a:chOff x="1602" y="2755"/>
            <a:chExt cx="1296" cy="503"/>
          </a:xfrm>
        </p:grpSpPr>
        <p:graphicFrame>
          <p:nvGraphicFramePr>
            <p:cNvPr id="42041" name="Object 166"/>
            <p:cNvGraphicFramePr/>
            <p:nvPr/>
          </p:nvGraphicFramePr>
          <p:xfrm>
            <a:off x="1602" y="2755"/>
            <a:ext cx="129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10" name="公式" r:id="rId25" imgW="2057400" imgH="800100" progId="Equation.3">
                    <p:embed/>
                  </p:oleObj>
                </mc:Choice>
                <mc:Fallback>
                  <p:oleObj name="公式" r:id="rId25" imgW="2057400" imgH="800100" progId="Equation.3">
                    <p:embed/>
                    <p:pic>
                      <p:nvPicPr>
                        <p:cNvPr id="0" name="图片 506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2755"/>
                          <a:ext cx="1296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11" name="Line 167"/>
            <p:cNvSpPr>
              <a:spLocks noChangeShapeType="1"/>
            </p:cNvSpPr>
            <p:nvPr/>
          </p:nvSpPr>
          <p:spPr bwMode="auto">
            <a:xfrm>
              <a:off x="2518" y="3071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30" name="Group 244"/>
          <p:cNvGrpSpPr/>
          <p:nvPr/>
        </p:nvGrpSpPr>
        <p:grpSpPr bwMode="auto">
          <a:xfrm>
            <a:off x="2472055" y="3079433"/>
            <a:ext cx="265113" cy="342900"/>
            <a:chOff x="4672" y="675"/>
            <a:chExt cx="167" cy="216"/>
          </a:xfrm>
        </p:grpSpPr>
        <p:graphicFrame>
          <p:nvGraphicFramePr>
            <p:cNvPr id="42035" name="Object 245"/>
            <p:cNvGraphicFramePr>
              <a:graphicFrameLocks noChangeAspect="1"/>
            </p:cNvGraphicFramePr>
            <p:nvPr/>
          </p:nvGraphicFramePr>
          <p:xfrm>
            <a:off x="4672" y="675"/>
            <a:ext cx="1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11" name="公式" r:id="rId27" imgW="279400" imgH="381000" progId="Equation.3">
                    <p:embed/>
                  </p:oleObj>
                </mc:Choice>
                <mc:Fallback>
                  <p:oleObj name="公式" r:id="rId27" imgW="279400" imgH="381000" progId="Equation.3">
                    <p:embed/>
                    <p:pic>
                      <p:nvPicPr>
                        <p:cNvPr id="0" name="图片 506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675"/>
                          <a:ext cx="1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90" name="Oval 246"/>
            <p:cNvSpPr>
              <a:spLocks noChangeAspect="1" noChangeArrowheads="1"/>
            </p:cNvSpPr>
            <p:nvPr/>
          </p:nvSpPr>
          <p:spPr bwMode="auto">
            <a:xfrm rot="-2715591">
              <a:off x="4799" y="85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6575" y="528638"/>
            <a:ext cx="56896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一、为什么要引入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kumimoji="0" lang="en-US" altLang="zh-CN" sz="2800" b="1" u="none">
                <a:solidFill>
                  <a:srgbClr val="000099"/>
                </a:solidFill>
              </a:rPr>
              <a:t>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grpSp>
        <p:nvGrpSpPr>
          <p:cNvPr id="224287" name="Group 31"/>
          <p:cNvGrpSpPr/>
          <p:nvPr/>
        </p:nvGrpSpPr>
        <p:grpSpPr bwMode="auto">
          <a:xfrm>
            <a:off x="536575" y="1163638"/>
            <a:ext cx="8474075" cy="1546225"/>
            <a:chOff x="338" y="733"/>
            <a:chExt cx="5338" cy="974"/>
          </a:xfrm>
        </p:grpSpPr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38" y="733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b="1" u="none">
                  <a:solidFill>
                    <a:srgbClr val="0000FF"/>
                  </a:solidFill>
                </a:rPr>
                <a:t>理由</a:t>
              </a:r>
              <a:r>
                <a:rPr kumimoji="0" lang="en-US" altLang="zh-CN" b="1" u="none">
                  <a:solidFill>
                    <a:srgbClr val="0000FF"/>
                  </a:solidFill>
                </a:rPr>
                <a:t>    </a:t>
              </a:r>
              <a:endParaRPr kumimoji="0"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224269" name="Rectangle 13"/>
            <p:cNvSpPr>
              <a:spLocks noChangeArrowheads="1"/>
            </p:cNvSpPr>
            <p:nvPr/>
          </p:nvSpPr>
          <p:spPr bwMode="auto">
            <a:xfrm>
              <a:off x="852" y="733"/>
              <a:ext cx="48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(1) </a:t>
              </a:r>
              <a:r>
                <a:rPr lang="zh-CN" altLang="en-US" b="1" u="none"/>
                <a:t>在数学、物理学以及工程技术中，一些常用的重要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1122" y="1075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/>
                <a:t>函数，如</a:t>
              </a:r>
              <a:r>
                <a:rPr lang="zh-CN" altLang="en-US" b="1" u="none" dirty="0">
                  <a:solidFill>
                    <a:srgbClr val="FF0000"/>
                  </a:solidFill>
                </a:rPr>
                <a:t>常数函数</a:t>
              </a:r>
              <a:r>
                <a:rPr lang="zh-CN" altLang="en-US" b="1" u="none" dirty="0"/>
                <a:t>、</a:t>
              </a:r>
              <a:r>
                <a:rPr lang="zh-CN" altLang="en-US" b="1" u="none" dirty="0">
                  <a:solidFill>
                    <a:srgbClr val="FF0000"/>
                  </a:solidFill>
                </a:rPr>
                <a:t>线性函数</a:t>
              </a:r>
              <a:r>
                <a:rPr lang="zh-CN" altLang="en-US" b="1" u="none" dirty="0"/>
                <a:t>、</a:t>
              </a:r>
              <a:r>
                <a:rPr lang="zh-CN" altLang="en-US" b="1" u="none" dirty="0">
                  <a:solidFill>
                    <a:srgbClr val="FF0000"/>
                  </a:solidFill>
                </a:rPr>
                <a:t>符号函数</a:t>
              </a:r>
              <a:r>
                <a:rPr lang="zh-CN" altLang="en-US" b="1" u="none" dirty="0"/>
                <a:t>以及</a:t>
              </a:r>
              <a:r>
                <a:rPr lang="zh-CN" altLang="en-US" b="1" u="none" dirty="0">
                  <a:solidFill>
                    <a:srgbClr val="FF0000"/>
                  </a:solidFill>
                </a:rPr>
                <a:t>单位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1122" y="1419"/>
              <a:ext cx="389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>
                  <a:solidFill>
                    <a:srgbClr val="FF0000"/>
                  </a:solidFill>
                </a:rPr>
                <a:t>阶跃函数</a:t>
              </a:r>
              <a:r>
                <a:rPr lang="zh-CN" altLang="en-US" b="1" u="none" dirty="0"/>
                <a:t>等等，都不能进行</a:t>
              </a:r>
              <a:r>
                <a:rPr lang="en-US" altLang="zh-CN" b="1" u="none" baseline="-25000" dirty="0"/>
                <a:t> </a:t>
              </a:r>
              <a:r>
                <a:rPr lang="en-US" altLang="zh-CN" b="1" u="none" dirty="0"/>
                <a:t>Fourier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/>
                <a:t>变换。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224285" name="Group 29"/>
          <p:cNvGrpSpPr/>
          <p:nvPr/>
        </p:nvGrpSpPr>
        <p:grpSpPr bwMode="auto">
          <a:xfrm>
            <a:off x="1354138" y="2949575"/>
            <a:ext cx="7789862" cy="1541463"/>
            <a:chOff x="853" y="1844"/>
            <a:chExt cx="4907" cy="971"/>
          </a:xfrm>
        </p:grpSpPr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853" y="1844"/>
              <a:ext cx="49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(2) </a:t>
              </a:r>
              <a:r>
                <a:rPr lang="zh-CN" altLang="en-US" b="1" u="none"/>
                <a:t>周期函数的</a:t>
              </a:r>
              <a:r>
                <a:rPr lang="en-US" altLang="zh-CN" sz="800" b="1" u="none"/>
                <a:t> </a:t>
              </a:r>
              <a:r>
                <a:rPr lang="en-US" altLang="zh-CN" b="1" u="none"/>
                <a:t>Fourier</a:t>
              </a:r>
              <a:r>
                <a:rPr lang="en-US" altLang="zh-CN" sz="800" b="1" u="none"/>
                <a:t> </a:t>
              </a:r>
              <a:r>
                <a:rPr lang="zh-CN" altLang="en-US" b="1" u="none"/>
                <a:t>级数与非周期函数的</a:t>
              </a:r>
              <a:r>
                <a:rPr lang="en-US" altLang="zh-CN" sz="800" b="1" u="none"/>
                <a:t> </a:t>
              </a:r>
              <a:r>
                <a:rPr lang="en-US" altLang="zh-CN" b="1" u="none"/>
                <a:t>Fourier</a:t>
              </a:r>
              <a:r>
                <a:rPr lang="en-US" altLang="zh-CN" sz="800" b="1" u="none"/>
                <a:t> </a:t>
              </a:r>
              <a:r>
                <a:rPr lang="zh-CN" altLang="en-US" b="1" u="none"/>
                <a:t>变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1122" y="2185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换都是用来对信号进行频谱分析的，它们之间能否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sp>
          <p:nvSpPr>
            <p:cNvPr id="224281" name="Rectangle 25"/>
            <p:cNvSpPr>
              <a:spLocks noChangeArrowheads="1"/>
            </p:cNvSpPr>
            <p:nvPr/>
          </p:nvSpPr>
          <p:spPr bwMode="auto">
            <a:xfrm>
              <a:off x="1122" y="2527"/>
              <a:ext cx="12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统一起来。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</p:grpSp>
      <p:grpSp>
        <p:nvGrpSpPr>
          <p:cNvPr id="224286" name="Group 30"/>
          <p:cNvGrpSpPr/>
          <p:nvPr/>
        </p:nvGrpSpPr>
        <p:grpSpPr bwMode="auto">
          <a:xfrm>
            <a:off x="1352550" y="4729163"/>
            <a:ext cx="7661275" cy="1543050"/>
            <a:chOff x="852" y="2965"/>
            <a:chExt cx="4826" cy="972"/>
          </a:xfrm>
        </p:grpSpPr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852" y="2965"/>
              <a:ext cx="48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(3) </a:t>
              </a:r>
              <a:r>
                <a:rPr lang="zh-CN" altLang="en-US" b="1" u="none"/>
                <a:t>在工程实际问题中，有许多瞬时物理量不能用通常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sp>
          <p:nvSpPr>
            <p:cNvPr id="224282" name="Rectangle 26"/>
            <p:cNvSpPr>
              <a:spLocks noChangeArrowheads="1"/>
            </p:cNvSpPr>
            <p:nvPr/>
          </p:nvSpPr>
          <p:spPr bwMode="auto">
            <a:xfrm>
              <a:off x="1122" y="3307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的函数形式来描述，如冲击力、脉冲电压、质点的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  <p:sp>
          <p:nvSpPr>
            <p:cNvPr id="224283" name="Rectangle 27"/>
            <p:cNvSpPr>
              <a:spLocks noChangeArrowheads="1"/>
            </p:cNvSpPr>
            <p:nvPr/>
          </p:nvSpPr>
          <p:spPr bwMode="auto">
            <a:xfrm>
              <a:off x="1122" y="3649"/>
              <a:ext cx="12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质量等等。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</p:grpSp>
      <p:pic>
        <p:nvPicPr>
          <p:cNvPr id="5145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5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2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536575" y="528638"/>
            <a:ext cx="58420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的概念及性质</a:t>
            </a:r>
            <a:r>
              <a:rPr lang="en-US" altLang="zh-CN" sz="2800" b="1" u="none">
                <a:solidFill>
                  <a:srgbClr val="000099"/>
                </a:solidFill>
              </a:rPr>
              <a:t>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528638" y="1144588"/>
            <a:ext cx="3475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kumimoji="0" lang="zh-CN" altLang="en-US" b="1" u="none">
                <a:solidFill>
                  <a:srgbClr val="000099"/>
                </a:solidFill>
              </a:rPr>
              <a:t>单位冲激函数</a:t>
            </a:r>
            <a:r>
              <a:rPr lang="zh-CN" altLang="en-US" b="1" u="none">
                <a:solidFill>
                  <a:srgbClr val="000099"/>
                </a:solidFill>
              </a:rPr>
              <a:t>的概念</a:t>
            </a:r>
            <a:r>
              <a:rPr lang="en-US" altLang="zh-CN" b="1" u="none">
                <a:solidFill>
                  <a:srgbClr val="000099"/>
                </a:solidFill>
              </a:rPr>
              <a:t>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212007" name="Group 39"/>
          <p:cNvGrpSpPr/>
          <p:nvPr/>
        </p:nvGrpSpPr>
        <p:grpSpPr bwMode="auto">
          <a:xfrm>
            <a:off x="1695450" y="2314575"/>
            <a:ext cx="3317875" cy="457200"/>
            <a:chOff x="1068" y="1458"/>
            <a:chExt cx="2090" cy="288"/>
          </a:xfrm>
        </p:grpSpPr>
        <p:sp>
          <p:nvSpPr>
            <p:cNvPr id="211986" name="Rectangle 18"/>
            <p:cNvSpPr>
              <a:spLocks noChangeArrowheads="1"/>
            </p:cNvSpPr>
            <p:nvPr/>
          </p:nvSpPr>
          <p:spPr bwMode="auto">
            <a:xfrm>
              <a:off x="1068" y="1458"/>
              <a:ext cx="15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rgbClr val="000000"/>
                  </a:solidFill>
                </a:rPr>
                <a:t>(1) </a:t>
              </a:r>
              <a:r>
                <a:rPr lang="zh-CN" altLang="en-US" b="1" u="none">
                  <a:solidFill>
                    <a:srgbClr val="000000"/>
                  </a:solidFill>
                </a:rPr>
                <a:t>当</a:t>
              </a:r>
              <a:r>
                <a:rPr lang="en-US" altLang="zh-CN" b="1" u="none">
                  <a:solidFill>
                    <a:srgbClr val="000000"/>
                  </a:solidFill>
                </a:rPr>
                <a:t>          </a:t>
              </a:r>
              <a:r>
                <a:rPr lang="zh-CN" altLang="en-US" b="1" u="none">
                  <a:solidFill>
                    <a:srgbClr val="000000"/>
                  </a:solidFill>
                </a:rPr>
                <a:t>时，</a:t>
              </a:r>
              <a:r>
                <a:rPr lang="en-US" altLang="zh-CN" b="1" u="none">
                  <a:solidFill>
                    <a:srgbClr val="000000"/>
                  </a:solidFill>
                </a:rPr>
                <a:t> 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8236" name="Object 10"/>
            <p:cNvGraphicFramePr>
              <a:graphicFrameLocks noChangeAspect="1"/>
            </p:cNvGraphicFramePr>
            <p:nvPr/>
          </p:nvGraphicFramePr>
          <p:xfrm>
            <a:off x="1644" y="1511"/>
            <a:ext cx="38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85" name="公式" r:id="rId3" imgW="609600" imgH="279400" progId="Equation.3">
                    <p:embed/>
                  </p:oleObj>
                </mc:Choice>
                <mc:Fallback>
                  <p:oleObj name="公式" r:id="rId3" imgW="609600" imgH="279400" progId="Equation.3">
                    <p:embed/>
                    <p:pic>
                      <p:nvPicPr>
                        <p:cNvPr id="0" name="图片 601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511"/>
                          <a:ext cx="38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Object 11"/>
            <p:cNvGraphicFramePr>
              <a:graphicFrameLocks noChangeAspect="1"/>
            </p:cNvGraphicFramePr>
            <p:nvPr/>
          </p:nvGraphicFramePr>
          <p:xfrm>
            <a:off x="2451" y="1517"/>
            <a:ext cx="7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86" name="公式" r:id="rId5" imgW="1129665" imgH="342900" progId="Equation.3">
                    <p:embed/>
                  </p:oleObj>
                </mc:Choice>
                <mc:Fallback>
                  <p:oleObj name="公式" r:id="rId5" imgW="1129665" imgH="342900" progId="Equation.3">
                    <p:embed/>
                    <p:pic>
                      <p:nvPicPr>
                        <p:cNvPr id="0" name="图片 601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517"/>
                          <a:ext cx="70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008" name="Group 40"/>
          <p:cNvGrpSpPr/>
          <p:nvPr/>
        </p:nvGrpSpPr>
        <p:grpSpPr bwMode="auto">
          <a:xfrm>
            <a:off x="1695450" y="2881313"/>
            <a:ext cx="2397125" cy="628650"/>
            <a:chOff x="1068" y="1815"/>
            <a:chExt cx="1510" cy="396"/>
          </a:xfrm>
        </p:grpSpPr>
        <p:sp>
          <p:nvSpPr>
            <p:cNvPr id="211988" name="Rectangle 20"/>
            <p:cNvSpPr>
              <a:spLocks noChangeArrowheads="1"/>
            </p:cNvSpPr>
            <p:nvPr/>
          </p:nvSpPr>
          <p:spPr bwMode="auto">
            <a:xfrm>
              <a:off x="1068" y="1878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rgbClr val="000000"/>
                  </a:solidFill>
                </a:rPr>
                <a:t>(2) 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8234" name="Object 12"/>
            <p:cNvGraphicFramePr>
              <a:graphicFrameLocks noChangeAspect="1"/>
            </p:cNvGraphicFramePr>
            <p:nvPr/>
          </p:nvGraphicFramePr>
          <p:xfrm>
            <a:off x="1398" y="1815"/>
            <a:ext cx="118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87" name="公式" r:id="rId7" imgW="1879600" imgH="622300" progId="Equation.3">
                    <p:embed/>
                  </p:oleObj>
                </mc:Choice>
                <mc:Fallback>
                  <p:oleObj name="公式" r:id="rId7" imgW="1879600" imgH="622300" progId="Equation.3">
                    <p:embed/>
                    <p:pic>
                      <p:nvPicPr>
                        <p:cNvPr id="0" name="图片 601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1815"/>
                          <a:ext cx="118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006" name="Group 38"/>
          <p:cNvGrpSpPr/>
          <p:nvPr/>
        </p:nvGrpSpPr>
        <p:grpSpPr bwMode="auto">
          <a:xfrm>
            <a:off x="531813" y="1703388"/>
            <a:ext cx="4676775" cy="460375"/>
            <a:chOff x="335" y="1073"/>
            <a:chExt cx="2946" cy="290"/>
          </a:xfrm>
        </p:grpSpPr>
        <p:sp>
          <p:nvSpPr>
            <p:cNvPr id="211975" name="Rectangle 7"/>
            <p:cNvSpPr>
              <a:spLocks noChangeArrowheads="1"/>
            </p:cNvSpPr>
            <p:nvPr/>
          </p:nvSpPr>
          <p:spPr bwMode="auto">
            <a:xfrm>
              <a:off x="335" y="1073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定义</a:t>
              </a:r>
              <a:r>
                <a:rPr lang="en-US" altLang="zh-CN" b="1" u="none">
                  <a:solidFill>
                    <a:srgbClr val="0000FF"/>
                  </a:solidFill>
                </a:rPr>
                <a:t>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8231" name="Object 8"/>
            <p:cNvGraphicFramePr>
              <a:graphicFrameLocks noChangeAspect="1"/>
            </p:cNvGraphicFramePr>
            <p:nvPr/>
          </p:nvGraphicFramePr>
          <p:xfrm>
            <a:off x="2120" y="1134"/>
            <a:ext cx="3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88" name="公式" r:id="rId9" imgW="558800" imgH="342900" progId="Equation.3">
                    <p:embed/>
                  </p:oleObj>
                </mc:Choice>
                <mc:Fallback>
                  <p:oleObj name="公式" r:id="rId9" imgW="558800" imgH="342900" progId="Equation.3">
                    <p:embed/>
                    <p:pic>
                      <p:nvPicPr>
                        <p:cNvPr id="0" name="图片 601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134"/>
                          <a:ext cx="3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7" name="Rectangle 19"/>
            <p:cNvSpPr>
              <a:spLocks noChangeArrowheads="1"/>
            </p:cNvSpPr>
            <p:nvPr/>
          </p:nvSpPr>
          <p:spPr bwMode="auto">
            <a:xfrm>
              <a:off x="852" y="1075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单位冲激函数</a:t>
              </a:r>
              <a:r>
                <a:rPr kumimoji="0" lang="en-US" altLang="zh-CN" b="1" u="none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        </a:t>
              </a:r>
              <a:r>
                <a:rPr lang="zh-CN" altLang="en-US" b="1" u="none"/>
                <a:t>满足：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</p:grpSp>
      <p:grpSp>
        <p:nvGrpSpPr>
          <p:cNvPr id="212009" name="Group 41"/>
          <p:cNvGrpSpPr/>
          <p:nvPr/>
        </p:nvGrpSpPr>
        <p:grpSpPr bwMode="auto">
          <a:xfrm>
            <a:off x="1162050" y="3792542"/>
            <a:ext cx="7450138" cy="461963"/>
            <a:chOff x="732" y="2389"/>
            <a:chExt cx="4693" cy="291"/>
          </a:xfrm>
        </p:grpSpPr>
        <p:sp>
          <p:nvSpPr>
            <p:cNvPr id="211990" name="Rectangle 22"/>
            <p:cNvSpPr>
              <a:spLocks noChangeArrowheads="1"/>
            </p:cNvSpPr>
            <p:nvPr/>
          </p:nvSpPr>
          <p:spPr bwMode="auto">
            <a:xfrm>
              <a:off x="732" y="2389"/>
              <a:ext cx="469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11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单位冲激函数</a:t>
              </a:r>
              <a:r>
                <a:rPr lang="en-US" altLang="zh-CN" b="1" u="none" dirty="0"/>
                <a:t>        </a:t>
              </a:r>
              <a:r>
                <a:rPr lang="zh-CN" altLang="en-US" b="1" u="none" dirty="0"/>
                <a:t>又称为</a:t>
              </a:r>
              <a:r>
                <a:rPr lang="en-US" altLang="zh-CN" b="1" u="none" baseline="-25000" dirty="0"/>
                <a:t> </a:t>
              </a:r>
              <a:r>
                <a:rPr lang="en-US" altLang="zh-CN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Dirac</a:t>
              </a:r>
              <a:r>
                <a:rPr lang="en-US" altLang="zh-CN" b="1" baseline="30000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函数</a:t>
              </a:r>
              <a:r>
                <a:rPr lang="zh-CN" altLang="en-US" b="1" u="none" dirty="0"/>
                <a:t>或者</a:t>
              </a:r>
              <a:r>
                <a:rPr lang="en-US" altLang="zh-CN" b="1" dirty="0"/>
                <a:t>    </a:t>
              </a:r>
              <a:r>
                <a:rPr lang="en-US" altLang="zh-CN" b="1" dirty="0" smtClean="0"/>
                <a:t>   </a:t>
              </a:r>
              <a:r>
                <a:rPr lang="zh-CN" altLang="en-US" b="1" dirty="0" smtClean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函数</a:t>
              </a:r>
              <a:r>
                <a:rPr lang="zh-CN" altLang="en-US" b="1" u="none" dirty="0"/>
                <a:t>。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  <p:graphicFrame>
          <p:nvGraphicFramePr>
            <p:cNvPr id="8228" name="Object 13"/>
            <p:cNvGraphicFramePr>
              <a:graphicFrameLocks noChangeAspect="1"/>
            </p:cNvGraphicFramePr>
            <p:nvPr/>
          </p:nvGraphicFramePr>
          <p:xfrm>
            <a:off x="2162" y="2441"/>
            <a:ext cx="3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89" name="公式" r:id="rId12" imgW="558800" imgH="342900" progId="Equation.3">
                    <p:embed/>
                  </p:oleObj>
                </mc:Choice>
                <mc:Fallback>
                  <p:oleObj name="公式" r:id="rId12" imgW="558800" imgH="342900" progId="Equation.3">
                    <p:embed/>
                    <p:pic>
                      <p:nvPicPr>
                        <p:cNvPr id="0" name="图片 601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2441"/>
                          <a:ext cx="3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Object 30"/>
            <p:cNvGraphicFramePr>
              <a:graphicFrameLocks noChangeAspect="1"/>
            </p:cNvGraphicFramePr>
            <p:nvPr/>
          </p:nvGraphicFramePr>
          <p:xfrm>
            <a:off x="4494" y="2481"/>
            <a:ext cx="14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90" name="公式" r:id="rId14" imgW="228600" imgH="279400" progId="Equation.3">
                    <p:embed/>
                  </p:oleObj>
                </mc:Choice>
                <mc:Fallback>
                  <p:oleObj name="公式" r:id="rId14" imgW="228600" imgH="279400" progId="Equation.3">
                    <p:embed/>
                    <p:pic>
                      <p:nvPicPr>
                        <p:cNvPr id="0" name="图片 601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2481"/>
                          <a:ext cx="14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2031" name="Group 63"/>
          <p:cNvGrpSpPr/>
          <p:nvPr/>
        </p:nvGrpSpPr>
        <p:grpSpPr bwMode="auto">
          <a:xfrm>
            <a:off x="590551" y="2176463"/>
            <a:ext cx="671513" cy="369887"/>
            <a:chOff x="312" y="3873"/>
            <a:chExt cx="423" cy="233"/>
          </a:xfrm>
        </p:grpSpPr>
        <p:sp>
          <p:nvSpPr>
            <p:cNvPr id="212032" name="Rectangle 64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2033" name="Rectangle 65"/>
            <p:cNvSpPr>
              <a:spLocks noChangeArrowheads="1"/>
            </p:cNvSpPr>
            <p:nvPr/>
          </p:nvSpPr>
          <p:spPr bwMode="auto">
            <a:xfrm>
              <a:off x="312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P168    </a:t>
              </a:r>
              <a:r>
                <a:rPr kumimoji="0" lang="en-US" altLang="zh-CN" sz="1800" b="1" u="none" dirty="0" smtClean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8222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ldLvl="0" animBg="1"/>
      <p:bldP spid="211974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4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二、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的概念及性质</a:t>
            </a:r>
            <a:r>
              <a:rPr lang="en-US" altLang="zh-CN" sz="2800" b="1" u="none">
                <a:solidFill>
                  <a:srgbClr val="000099"/>
                </a:solidFill>
              </a:rPr>
              <a:t>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528638" y="1144588"/>
            <a:ext cx="35512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kumimoji="0" lang="zh-CN" altLang="en-US" b="1" u="none">
                <a:solidFill>
                  <a:srgbClr val="000099"/>
                </a:solidFill>
              </a:rPr>
              <a:t>单位冲激函数</a:t>
            </a:r>
            <a:r>
              <a:rPr lang="zh-CN" altLang="en-US" b="1" u="none">
                <a:solidFill>
                  <a:srgbClr val="000099"/>
                </a:solidFill>
              </a:rPr>
              <a:t>的概念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235552" name="Group 32"/>
          <p:cNvGrpSpPr/>
          <p:nvPr/>
        </p:nvGrpSpPr>
        <p:grpSpPr bwMode="auto">
          <a:xfrm>
            <a:off x="533400" y="1754188"/>
            <a:ext cx="8464550" cy="2076450"/>
            <a:chOff x="336" y="1105"/>
            <a:chExt cx="5332" cy="1308"/>
          </a:xfrm>
        </p:grpSpPr>
        <p:sp>
          <p:nvSpPr>
            <p:cNvPr id="235538" name="Rectangle 18"/>
            <p:cNvSpPr>
              <a:spLocks noChangeArrowheads="1"/>
            </p:cNvSpPr>
            <p:nvPr/>
          </p:nvSpPr>
          <p:spPr bwMode="auto">
            <a:xfrm>
              <a:off x="660" y="1105"/>
              <a:ext cx="50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b="1" u="none">
                  <a:solidFill>
                    <a:srgbClr val="000000"/>
                  </a:solidFill>
                </a:rPr>
                <a:t>(1) </a:t>
              </a:r>
              <a:r>
                <a:rPr kumimoji="0" lang="zh-CN" altLang="en-US" b="1" u="none">
                  <a:solidFill>
                    <a:srgbClr val="000000"/>
                  </a:solidFill>
                </a:rPr>
                <a:t>单位冲激函数</a:t>
              </a:r>
              <a:r>
                <a:rPr kumimoji="0" lang="en-US" altLang="zh-CN" b="1" u="none">
                  <a:solidFill>
                    <a:srgbClr val="000000"/>
                  </a:solidFill>
                </a:rPr>
                <a:t>        </a:t>
              </a:r>
              <a:r>
                <a:rPr kumimoji="0" lang="zh-CN" altLang="en-US" b="1" u="none">
                  <a:solidFill>
                    <a:srgbClr val="000000"/>
                  </a:solidFill>
                </a:rPr>
                <a:t>并不是经典意义下的函数，而</a:t>
              </a:r>
              <a:r>
                <a:rPr lang="zh-CN" altLang="en-US" b="1" u="none"/>
                <a:t>是一</a:t>
              </a:r>
              <a:r>
                <a:rPr lang="en-US" altLang="zh-CN" b="1" u="none"/>
                <a:t>      </a:t>
              </a:r>
              <a:endParaRPr lang="en-US" altLang="zh-CN" b="1" u="none"/>
            </a:p>
          </p:txBody>
        </p:sp>
        <p:sp>
          <p:nvSpPr>
            <p:cNvPr id="235539" name="Rectangle 19"/>
            <p:cNvSpPr>
              <a:spLocks noChangeArrowheads="1"/>
            </p:cNvSpPr>
            <p:nvPr/>
          </p:nvSpPr>
          <p:spPr bwMode="auto">
            <a:xfrm>
              <a:off x="936" y="1452"/>
              <a:ext cx="47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个</a:t>
              </a:r>
              <a:r>
                <a:rPr lang="zh-CN" altLang="en-US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广义函数</a:t>
              </a:r>
              <a:r>
                <a:rPr lang="en-US" altLang="zh-CN" b="1" u="none">
                  <a:latin typeface="宋体" panose="02010600030101010101" charset="-122"/>
                </a:rPr>
                <a:t>(</a:t>
              </a:r>
              <a:r>
                <a:rPr lang="zh-CN" altLang="en-US" b="1" u="none"/>
                <a:t>或者</a:t>
              </a:r>
              <a:r>
                <a:rPr lang="zh-CN" altLang="en-US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奇异函数</a:t>
              </a:r>
              <a:r>
                <a:rPr lang="en-US" altLang="zh-CN" b="1" u="none">
                  <a:latin typeface="宋体" panose="02010600030101010101" charset="-122"/>
                </a:rPr>
                <a:t>)</a:t>
              </a:r>
              <a:r>
                <a:rPr lang="zh-CN" altLang="en-US" b="1" u="none"/>
                <a:t>，它不能用通常意义下的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sp>
          <p:nvSpPr>
            <p:cNvPr id="235540" name="Rectangle 20"/>
            <p:cNvSpPr>
              <a:spLocks noChangeArrowheads="1"/>
            </p:cNvSpPr>
            <p:nvPr/>
          </p:nvSpPr>
          <p:spPr bwMode="auto">
            <a:xfrm>
              <a:off x="942" y="1777"/>
              <a:ext cx="46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“值的对应关系”来理解和使用，而总是通过它的性质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sp>
          <p:nvSpPr>
            <p:cNvPr id="235542" name="Rectangle 22"/>
            <p:cNvSpPr>
              <a:spLocks noChangeArrowheads="1"/>
            </p:cNvSpPr>
            <p:nvPr/>
          </p:nvSpPr>
          <p:spPr bwMode="auto">
            <a:xfrm>
              <a:off x="336" y="1105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FF3300"/>
                  </a:solidFill>
                </a:rPr>
                <a:t>注</a:t>
              </a:r>
              <a:r>
                <a:rPr lang="en-US" altLang="zh-CN" b="1" u="none">
                  <a:solidFill>
                    <a:srgbClr val="FF3300"/>
                  </a:solidFill>
                </a:rPr>
                <a:t>    </a:t>
              </a:r>
              <a:endParaRPr lang="en-US" altLang="zh-CN" b="1" u="none">
                <a:solidFill>
                  <a:srgbClr val="FF3300"/>
                </a:solidFill>
              </a:endParaRPr>
            </a:p>
          </p:txBody>
        </p:sp>
        <p:graphicFrame>
          <p:nvGraphicFramePr>
            <p:cNvPr id="9252" name="Object 23"/>
            <p:cNvGraphicFramePr>
              <a:graphicFrameLocks noChangeAspect="1"/>
            </p:cNvGraphicFramePr>
            <p:nvPr/>
          </p:nvGraphicFramePr>
          <p:xfrm>
            <a:off x="2260" y="1164"/>
            <a:ext cx="3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79" name="Equation" r:id="rId3" imgW="558800" imgH="342900" progId="Equation.DSMT4">
                    <p:embed/>
                  </p:oleObj>
                </mc:Choice>
                <mc:Fallback>
                  <p:oleObj name="Equation" r:id="rId3" imgW="558800" imgH="342900" progId="Equation.DSMT4">
                    <p:embed/>
                    <p:pic>
                      <p:nvPicPr>
                        <p:cNvPr id="0" name="图片 602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1164"/>
                          <a:ext cx="3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48" name="Rectangle 28"/>
            <p:cNvSpPr>
              <a:spLocks noChangeArrowheads="1"/>
            </p:cNvSpPr>
            <p:nvPr/>
          </p:nvSpPr>
          <p:spPr bwMode="auto">
            <a:xfrm>
              <a:off x="936" y="2125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来使用它。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</p:grpSp>
      <p:grpSp>
        <p:nvGrpSpPr>
          <p:cNvPr id="235553" name="Group 33"/>
          <p:cNvGrpSpPr/>
          <p:nvPr/>
        </p:nvGrpSpPr>
        <p:grpSpPr bwMode="auto">
          <a:xfrm>
            <a:off x="1047750" y="4124325"/>
            <a:ext cx="7891463" cy="990600"/>
            <a:chOff x="660" y="2598"/>
            <a:chExt cx="4971" cy="624"/>
          </a:xfrm>
        </p:grpSpPr>
        <p:sp>
          <p:nvSpPr>
            <p:cNvPr id="235546" name="Rectangle 26"/>
            <p:cNvSpPr>
              <a:spLocks noChangeArrowheads="1"/>
            </p:cNvSpPr>
            <p:nvPr/>
          </p:nvSpPr>
          <p:spPr bwMode="auto">
            <a:xfrm>
              <a:off x="660" y="2598"/>
              <a:ext cx="49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b="1" u="none">
                  <a:solidFill>
                    <a:srgbClr val="000000"/>
                  </a:solidFill>
                </a:rPr>
                <a:t>(2) </a:t>
              </a:r>
              <a:r>
                <a:rPr kumimoji="0" lang="zh-CN" altLang="en-US" b="1" u="none">
                  <a:solidFill>
                    <a:srgbClr val="000000"/>
                  </a:solidFill>
                </a:rPr>
                <a:t>单位冲激函数有多种</a:t>
              </a:r>
              <a:r>
                <a:rPr lang="zh-CN" altLang="en-US" b="1" u="none"/>
                <a:t>定义方式，前面给出的定义方式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930" y="2934"/>
              <a:ext cx="26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是由</a:t>
              </a:r>
              <a:r>
                <a:rPr lang="en-US" altLang="zh-CN" b="1" u="none"/>
                <a:t> </a:t>
              </a:r>
              <a:r>
                <a:rPr lang="en-US" altLang="zh-CN" b="1" u="none">
                  <a:solidFill>
                    <a:srgbClr val="000000"/>
                  </a:solidFill>
                </a:rPr>
                <a:t>Dirac</a:t>
              </a:r>
              <a:r>
                <a:rPr lang="en-US" altLang="zh-CN" b="1" u="none">
                  <a:solidFill>
                    <a:srgbClr val="000000"/>
                  </a:solidFill>
                  <a:latin typeface="宋体" panose="02010600030101010101" charset="-122"/>
                </a:rPr>
                <a:t>(</a:t>
              </a:r>
              <a:r>
                <a:rPr lang="zh-CN" altLang="en-US" b="1" u="none"/>
                <a:t>狄拉克</a:t>
              </a:r>
              <a:r>
                <a:rPr lang="en-US" altLang="zh-CN" b="1" u="none">
                  <a:latin typeface="宋体" panose="02010600030101010101" charset="-122"/>
                </a:rPr>
                <a:t>)</a:t>
              </a:r>
              <a:r>
                <a:rPr lang="zh-CN" altLang="en-US" b="1" u="none"/>
                <a:t>给出的。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</p:grpSp>
      <p:grpSp>
        <p:nvGrpSpPr>
          <p:cNvPr id="235574" name="Group 54"/>
          <p:cNvGrpSpPr/>
          <p:nvPr/>
        </p:nvGrpSpPr>
        <p:grpSpPr bwMode="auto">
          <a:xfrm>
            <a:off x="5367338" y="4772025"/>
            <a:ext cx="1403350" cy="860425"/>
            <a:chOff x="4318" y="3778"/>
            <a:chExt cx="884" cy="542"/>
          </a:xfrm>
        </p:grpSpPr>
        <p:sp>
          <p:nvSpPr>
            <p:cNvPr id="235575" name="AutoShape 5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81" y="3778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576" name="Text Box 56"/>
            <p:cNvSpPr txBox="1">
              <a:spLocks noChangeArrowheads="1"/>
            </p:cNvSpPr>
            <p:nvPr/>
          </p:nvSpPr>
          <p:spPr bwMode="auto">
            <a:xfrm>
              <a:off x="4318" y="3954"/>
              <a:ext cx="884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zh-CN" altLang="en-US" sz="1600" b="1" u="none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单位冲激函数</a:t>
              </a:r>
              <a:endParaRPr kumimoji="0" lang="en-US" altLang="zh-CN" sz="1600" b="1" u="none">
                <a:solidFill>
                  <a:srgbClr val="B2B2B2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  <a:p>
              <a:pPr algn="ctr">
                <a:defRPr/>
              </a:pPr>
              <a:r>
                <a:rPr kumimoji="0" lang="zh-CN" altLang="en-US" sz="1600" b="1" u="none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其它定义方式</a:t>
              </a:r>
              <a:endParaRPr kumimoji="0" lang="zh-CN" altLang="en-US" sz="1600" b="1" u="none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235577" name="Rectangle 57"/>
            <p:cNvSpPr>
              <a:spLocks noChangeArrowheads="1"/>
            </p:cNvSpPr>
            <p:nvPr/>
          </p:nvSpPr>
          <p:spPr bwMode="auto">
            <a:xfrm>
              <a:off x="4360" y="3991"/>
              <a:ext cx="804" cy="315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9242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1.48148E-6 L 0.04305 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5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5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5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6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二、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的概念及性质</a:t>
            </a:r>
            <a:r>
              <a:rPr lang="en-US" altLang="zh-CN" sz="2800" b="1" u="none">
                <a:solidFill>
                  <a:srgbClr val="000099"/>
                </a:solidFill>
              </a:rPr>
              <a:t>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28638" y="1144588"/>
            <a:ext cx="3536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kumimoji="0" lang="zh-CN" altLang="en-US" b="1" u="none">
                <a:solidFill>
                  <a:srgbClr val="000099"/>
                </a:solidFill>
              </a:rPr>
              <a:t>单位冲激函数</a:t>
            </a:r>
            <a:r>
              <a:rPr lang="zh-CN" altLang="en-US" b="1" u="none">
                <a:solidFill>
                  <a:srgbClr val="000099"/>
                </a:solidFill>
              </a:rPr>
              <a:t>的性质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3595688" y="3440113"/>
            <a:ext cx="18415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altLang="zh-CN" b="1" u="none"/>
          </a:p>
          <a:p>
            <a:pPr eaLnBrk="0" hangingPunct="0">
              <a:defRPr/>
            </a:pPr>
            <a:endParaRPr lang="zh-CN" altLang="en-US" b="1" u="none"/>
          </a:p>
        </p:txBody>
      </p:sp>
      <p:graphicFrame>
        <p:nvGraphicFramePr>
          <p:cNvPr id="238613" name="Object 21"/>
          <p:cNvGraphicFramePr>
            <a:graphicFrameLocks noChangeAspect="1"/>
          </p:cNvGraphicFramePr>
          <p:nvPr/>
        </p:nvGraphicFramePr>
        <p:xfrm>
          <a:off x="3186113" y="4156075"/>
          <a:ext cx="3505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643" name="公式" r:id="rId3" imgW="3505200" imgH="622300" progId="Equation.3">
                  <p:embed/>
                </p:oleObj>
              </mc:Choice>
              <mc:Fallback>
                <p:oleObj name="公式" r:id="rId3" imgW="3505200" imgH="622300" progId="Equation.3">
                  <p:embed/>
                  <p:pic>
                    <p:nvPicPr>
                      <p:cNvPr id="0" name="图片 603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156075"/>
                        <a:ext cx="3505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27" name="Rectangle 35"/>
          <p:cNvSpPr>
            <a:spLocks noChangeArrowheads="1"/>
          </p:cNvSpPr>
          <p:nvPr/>
        </p:nvSpPr>
        <p:spPr bwMode="auto">
          <a:xfrm>
            <a:off x="1352550" y="5207000"/>
            <a:ext cx="213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/>
              <a:t>(2) </a:t>
            </a:r>
            <a:r>
              <a:rPr lang="zh-CN" altLang="en-US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对称性质</a:t>
            </a:r>
            <a:r>
              <a:rPr lang="en-US" altLang="zh-CN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b="1">
              <a:solidFill>
                <a:schemeClr val="folHlink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238639" name="Group 47"/>
          <p:cNvGrpSpPr/>
          <p:nvPr/>
        </p:nvGrpSpPr>
        <p:grpSpPr bwMode="auto">
          <a:xfrm>
            <a:off x="1898650" y="5789619"/>
            <a:ext cx="4427538" cy="461963"/>
            <a:chOff x="1196" y="3647"/>
            <a:chExt cx="2789" cy="291"/>
          </a:xfrm>
        </p:grpSpPr>
        <p:graphicFrame>
          <p:nvGraphicFramePr>
            <p:cNvPr id="10291" name="Object 22"/>
            <p:cNvGraphicFramePr>
              <a:graphicFrameLocks noChangeAspect="1"/>
            </p:cNvGraphicFramePr>
            <p:nvPr/>
          </p:nvGraphicFramePr>
          <p:xfrm>
            <a:off x="1196" y="3717"/>
            <a:ext cx="1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44" name="公式" r:id="rId5" imgW="228600" imgH="279400" progId="Equation.3">
                    <p:embed/>
                  </p:oleObj>
                </mc:Choice>
                <mc:Fallback>
                  <p:oleObj name="公式" r:id="rId5" imgW="228600" imgH="279400" progId="Equation.3">
                    <p:embed/>
                    <p:pic>
                      <p:nvPicPr>
                        <p:cNvPr id="0" name="图片 603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717"/>
                          <a:ext cx="1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2" name="Object 23"/>
            <p:cNvGraphicFramePr>
              <a:graphicFrameLocks noChangeAspect="1"/>
            </p:cNvGraphicFramePr>
            <p:nvPr/>
          </p:nvGraphicFramePr>
          <p:xfrm>
            <a:off x="2940" y="3699"/>
            <a:ext cx="10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45" name="公式" r:id="rId7" imgW="1676400" imgH="342900" progId="Equation.3">
                    <p:embed/>
                  </p:oleObj>
                </mc:Choice>
                <mc:Fallback>
                  <p:oleObj name="公式" r:id="rId7" imgW="1676400" imgH="342900" progId="Equation.3">
                    <p:embed/>
                    <p:pic>
                      <p:nvPicPr>
                        <p:cNvPr id="0" name="图片 603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699"/>
                          <a:ext cx="104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1296" y="3647"/>
              <a:ext cx="166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函数为偶函数，即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238635" name="Group 43"/>
          <p:cNvGrpSpPr/>
          <p:nvPr/>
        </p:nvGrpSpPr>
        <p:grpSpPr bwMode="auto">
          <a:xfrm>
            <a:off x="534988" y="1692275"/>
            <a:ext cx="2957512" cy="495300"/>
            <a:chOff x="337" y="1066"/>
            <a:chExt cx="1863" cy="312"/>
          </a:xfrm>
        </p:grpSpPr>
        <p:sp>
          <p:nvSpPr>
            <p:cNvPr id="238616" name="Rectangle 24"/>
            <p:cNvSpPr>
              <a:spLocks noChangeArrowheads="1"/>
            </p:cNvSpPr>
            <p:nvPr/>
          </p:nvSpPr>
          <p:spPr bwMode="auto">
            <a:xfrm>
              <a:off x="852" y="1066"/>
              <a:ext cx="1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>
                  <a:solidFill>
                    <a:srgbClr val="000000"/>
                  </a:solidFill>
                </a:rPr>
                <a:t>(1)</a:t>
              </a:r>
              <a:r>
                <a:rPr lang="en-US" altLang="zh-CN" b="1" u="none">
                  <a:solidFill>
                    <a:schemeClr val="folHlink"/>
                  </a:solidFill>
                </a:rPr>
                <a:t> </a:t>
              </a:r>
              <a:r>
                <a:rPr lang="zh-CN" altLang="en-US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筛选性质</a:t>
              </a:r>
              <a:r>
                <a:rPr lang="en-US" altLang="zh-CN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   </a:t>
              </a:r>
              <a:endParaRPr lang="en-US" altLang="zh-CN" b="1">
                <a:solidFill>
                  <a:schemeClr val="fol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337" y="109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grpSp>
        <p:nvGrpSpPr>
          <p:cNvPr id="238636" name="Group 44"/>
          <p:cNvGrpSpPr/>
          <p:nvPr/>
        </p:nvGrpSpPr>
        <p:grpSpPr bwMode="auto">
          <a:xfrm>
            <a:off x="2406650" y="2028826"/>
            <a:ext cx="6737350" cy="830263"/>
            <a:chOff x="1516" y="1278"/>
            <a:chExt cx="4244" cy="523"/>
          </a:xfrm>
        </p:grpSpPr>
        <p:sp>
          <p:nvSpPr>
            <p:cNvPr id="238605" name="Rectangle 13"/>
            <p:cNvSpPr>
              <a:spLocks noChangeArrowheads="1"/>
            </p:cNvSpPr>
            <p:nvPr/>
          </p:nvSpPr>
          <p:spPr bwMode="auto">
            <a:xfrm>
              <a:off x="1516" y="1278"/>
              <a:ext cx="4244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设函数</a:t>
              </a:r>
              <a:r>
                <a:rPr lang="en-US" altLang="zh-CN" b="1" u="none" dirty="0"/>
                <a:t>         </a:t>
              </a:r>
              <a:r>
                <a:rPr lang="zh-CN" altLang="en-US" b="1" u="none" dirty="0"/>
                <a:t>是定义在</a:t>
              </a:r>
              <a:r>
                <a:rPr lang="en-US" altLang="zh-CN" b="1" u="none" dirty="0"/>
                <a:t>                  </a:t>
              </a:r>
              <a:r>
                <a:rPr lang="zh-CN" altLang="en-US" b="1" u="none" dirty="0"/>
                <a:t>上的有界函数，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  <p:graphicFrame>
          <p:nvGraphicFramePr>
            <p:cNvPr id="10287" name="Object 25"/>
            <p:cNvGraphicFramePr>
              <a:graphicFrameLocks noChangeAspect="1"/>
            </p:cNvGraphicFramePr>
            <p:nvPr/>
          </p:nvGraphicFramePr>
          <p:xfrm>
            <a:off x="2169" y="1442"/>
            <a:ext cx="3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46" name="公式" r:id="rId9" imgW="596900" imgH="342900" progId="Equation.3">
                    <p:embed/>
                  </p:oleObj>
                </mc:Choice>
                <mc:Fallback>
                  <p:oleObj name="公式" r:id="rId9" imgW="596900" imgH="342900" progId="Equation.3">
                    <p:embed/>
                    <p:pic>
                      <p:nvPicPr>
                        <p:cNvPr id="0" name="图片 603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442"/>
                          <a:ext cx="3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8" name="Object 39"/>
            <p:cNvGraphicFramePr>
              <a:graphicFrameLocks noChangeAspect="1"/>
            </p:cNvGraphicFramePr>
            <p:nvPr/>
          </p:nvGraphicFramePr>
          <p:xfrm>
            <a:off x="3384" y="1444"/>
            <a:ext cx="81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47" name="公式" r:id="rId11" imgW="1307465" imgH="342900" progId="Equation.3">
                    <p:embed/>
                  </p:oleObj>
                </mc:Choice>
                <mc:Fallback>
                  <p:oleObj name="公式" r:id="rId11" imgW="1307465" imgH="342900" progId="Equation.3">
                    <p:embed/>
                    <p:pic>
                      <p:nvPicPr>
                        <p:cNvPr id="0" name="图片 603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1444"/>
                          <a:ext cx="81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8637" name="Group 45"/>
          <p:cNvGrpSpPr/>
          <p:nvPr/>
        </p:nvGrpSpPr>
        <p:grpSpPr bwMode="auto">
          <a:xfrm>
            <a:off x="1790700" y="2755900"/>
            <a:ext cx="5953125" cy="628650"/>
            <a:chOff x="1128" y="1736"/>
            <a:chExt cx="3750" cy="396"/>
          </a:xfrm>
        </p:grpSpPr>
        <p:sp>
          <p:nvSpPr>
            <p:cNvPr id="238619" name="Rectangle 27"/>
            <p:cNvSpPr>
              <a:spLocks noChangeArrowheads="1"/>
            </p:cNvSpPr>
            <p:nvPr/>
          </p:nvSpPr>
          <p:spPr bwMode="auto">
            <a:xfrm>
              <a:off x="1128" y="1811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且在</a:t>
              </a:r>
              <a:r>
                <a:rPr lang="en-US" altLang="zh-CN" b="1" u="none"/>
                <a:t>          </a:t>
              </a:r>
              <a:r>
                <a:rPr lang="zh-CN" altLang="en-US" b="1" u="none"/>
                <a:t>处连续，</a:t>
              </a:r>
              <a:r>
                <a:rPr lang="en-US" altLang="zh-CN" b="1" u="none"/>
                <a:t>  </a:t>
              </a:r>
              <a:endParaRPr lang="en-US" altLang="zh-CN" b="1" u="none"/>
            </a:p>
          </p:txBody>
        </p:sp>
        <p:graphicFrame>
          <p:nvGraphicFramePr>
            <p:cNvPr id="10283" name="Object 16"/>
            <p:cNvGraphicFramePr/>
            <p:nvPr/>
          </p:nvGraphicFramePr>
          <p:xfrm>
            <a:off x="1594" y="1874"/>
            <a:ext cx="38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48" name="公式" r:id="rId13" imgW="609600" imgH="279400" progId="Equation.3">
                    <p:embed/>
                  </p:oleObj>
                </mc:Choice>
                <mc:Fallback>
                  <p:oleObj name="公式" r:id="rId13" imgW="609600" imgH="279400" progId="Equation.3">
                    <p:embed/>
                    <p:pic>
                      <p:nvPicPr>
                        <p:cNvPr id="0" name="图片 6036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1874"/>
                          <a:ext cx="38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18"/>
            <p:cNvGraphicFramePr>
              <a:graphicFrameLocks noChangeAspect="1"/>
            </p:cNvGraphicFramePr>
            <p:nvPr/>
          </p:nvGraphicFramePr>
          <p:xfrm>
            <a:off x="3042" y="1736"/>
            <a:ext cx="183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49" name="公式" r:id="rId15" imgW="2921000" imgH="622300" progId="Equation.3">
                    <p:embed/>
                  </p:oleObj>
                </mc:Choice>
                <mc:Fallback>
                  <p:oleObj name="公式" r:id="rId15" imgW="2921000" imgH="622300" progId="Equation.3">
                    <p:embed/>
                    <p:pic>
                      <p:nvPicPr>
                        <p:cNvPr id="0" name="图片 603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736"/>
                          <a:ext cx="183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2742" y="180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则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</p:grpSp>
      <p:grpSp>
        <p:nvGrpSpPr>
          <p:cNvPr id="238638" name="Group 46"/>
          <p:cNvGrpSpPr/>
          <p:nvPr/>
        </p:nvGrpSpPr>
        <p:grpSpPr bwMode="auto">
          <a:xfrm>
            <a:off x="1809750" y="3535363"/>
            <a:ext cx="5308600" cy="463550"/>
            <a:chOff x="1140" y="2227"/>
            <a:chExt cx="3344" cy="292"/>
          </a:xfrm>
        </p:grpSpPr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1140" y="2231"/>
              <a:ext cx="29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一般地，若</a:t>
              </a:r>
              <a:r>
                <a:rPr lang="en-US" altLang="zh-CN" b="1" u="none"/>
                <a:t>         </a:t>
              </a:r>
              <a:r>
                <a:rPr lang="zh-CN" altLang="en-US" b="1" u="none"/>
                <a:t>在</a:t>
              </a:r>
              <a:r>
                <a:rPr lang="en-US" altLang="zh-CN" b="1" u="none"/>
                <a:t>          </a:t>
              </a:r>
              <a:r>
                <a:rPr lang="zh-CN" altLang="en-US" b="1" u="none"/>
                <a:t>点连续，</a:t>
              </a:r>
              <a:r>
                <a:rPr lang="en-US" altLang="zh-CN" b="1" u="none"/>
                <a:t> </a:t>
              </a:r>
              <a:endParaRPr lang="en-US" altLang="zh-CN" b="1" u="none"/>
            </a:p>
          </p:txBody>
        </p:sp>
        <p:graphicFrame>
          <p:nvGraphicFramePr>
            <p:cNvPr id="10279" name="Object 20"/>
            <p:cNvGraphicFramePr>
              <a:graphicFrameLocks noChangeAspect="1"/>
            </p:cNvGraphicFramePr>
            <p:nvPr/>
          </p:nvGraphicFramePr>
          <p:xfrm>
            <a:off x="2846" y="2254"/>
            <a:ext cx="4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50" name="公式" r:id="rId17" imgW="647700" imgH="381000" progId="Equation.3">
                    <p:embed/>
                  </p:oleObj>
                </mc:Choice>
                <mc:Fallback>
                  <p:oleObj name="公式" r:id="rId17" imgW="647700" imgH="381000" progId="Equation.3">
                    <p:embed/>
                    <p:pic>
                      <p:nvPicPr>
                        <p:cNvPr id="0" name="图片 603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2254"/>
                          <a:ext cx="4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32"/>
            <p:cNvGraphicFramePr>
              <a:graphicFrameLocks noChangeAspect="1"/>
            </p:cNvGraphicFramePr>
            <p:nvPr/>
          </p:nvGraphicFramePr>
          <p:xfrm>
            <a:off x="2187" y="2271"/>
            <a:ext cx="3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3651" name="Equation" r:id="rId19" imgW="596900" imgH="342900" progId="Equation.DSMT4">
                    <p:embed/>
                  </p:oleObj>
                </mc:Choice>
                <mc:Fallback>
                  <p:oleObj name="Equation" r:id="rId19" imgW="596900" imgH="342900" progId="Equation.DSMT4">
                    <p:embed/>
                    <p:pic>
                      <p:nvPicPr>
                        <p:cNvPr id="0" name="图片 603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2271"/>
                          <a:ext cx="3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984" y="222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则</a:t>
              </a:r>
              <a:r>
                <a:rPr lang="en-US" altLang="zh-CN" b="1" u="none"/>
                <a:t>    </a:t>
              </a:r>
              <a:endParaRPr lang="en-US" altLang="zh-CN" b="1" u="none"/>
            </a:p>
          </p:txBody>
        </p:sp>
      </p:grpSp>
      <p:grpSp>
        <p:nvGrpSpPr>
          <p:cNvPr id="238660" name="Group 68"/>
          <p:cNvGrpSpPr/>
          <p:nvPr/>
        </p:nvGrpSpPr>
        <p:grpSpPr bwMode="auto">
          <a:xfrm>
            <a:off x="596900" y="2232025"/>
            <a:ext cx="671513" cy="1200150"/>
            <a:chOff x="371" y="1047"/>
            <a:chExt cx="423" cy="756"/>
          </a:xfrm>
        </p:grpSpPr>
        <p:sp>
          <p:nvSpPr>
            <p:cNvPr id="238661" name="Rectangle 69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8662" name="Rectangle 70"/>
            <p:cNvSpPr>
              <a:spLocks noChangeArrowheads="1"/>
            </p:cNvSpPr>
            <p:nvPr/>
          </p:nvSpPr>
          <p:spPr bwMode="auto">
            <a:xfrm>
              <a:off x="371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P168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性质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238663" name="Group 71"/>
          <p:cNvGrpSpPr/>
          <p:nvPr/>
        </p:nvGrpSpPr>
        <p:grpSpPr bwMode="auto">
          <a:xfrm>
            <a:off x="598488" y="5291138"/>
            <a:ext cx="671512" cy="1200150"/>
            <a:chOff x="371" y="1047"/>
            <a:chExt cx="423" cy="756"/>
          </a:xfrm>
        </p:grpSpPr>
        <p:sp>
          <p:nvSpPr>
            <p:cNvPr id="238664" name="Rectangle 72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8665" name="Rectangle 73"/>
            <p:cNvSpPr>
              <a:spLocks noChangeArrowheads="1"/>
            </p:cNvSpPr>
            <p:nvPr/>
          </p:nvSpPr>
          <p:spPr bwMode="auto">
            <a:xfrm>
              <a:off x="371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P169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性质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8.2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ldLvl="0" animBg="1"/>
      <p:bldP spid="23862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24075" y="4783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5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55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5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61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6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二、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的概念及性质</a:t>
            </a:r>
            <a:r>
              <a:rPr lang="en-US" altLang="zh-CN" sz="2800" b="1" u="none">
                <a:solidFill>
                  <a:srgbClr val="000099"/>
                </a:solidFill>
              </a:rPr>
              <a:t>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28638" y="1144588"/>
            <a:ext cx="3536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kumimoji="0" lang="zh-CN" altLang="en-US" b="1" u="none">
                <a:solidFill>
                  <a:srgbClr val="000099"/>
                </a:solidFill>
              </a:rPr>
              <a:t>单位冲激函数</a:t>
            </a:r>
            <a:r>
              <a:rPr lang="zh-CN" altLang="en-US" b="1" u="none">
                <a:solidFill>
                  <a:srgbClr val="000099"/>
                </a:solidFill>
              </a:rPr>
              <a:t>的性质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3595688" y="3440113"/>
            <a:ext cx="18415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altLang="zh-CN" b="1" u="none"/>
          </a:p>
          <a:p>
            <a:pPr eaLnBrk="0" hangingPunct="0">
              <a:defRPr/>
            </a:pPr>
            <a:endParaRPr lang="zh-CN" altLang="en-US" b="1" u="none"/>
          </a:p>
        </p:txBody>
      </p:sp>
      <p:grpSp>
        <p:nvGrpSpPr>
          <p:cNvPr id="238635" name="Group 43"/>
          <p:cNvGrpSpPr/>
          <p:nvPr/>
        </p:nvGrpSpPr>
        <p:grpSpPr bwMode="auto">
          <a:xfrm>
            <a:off x="534988" y="1692275"/>
            <a:ext cx="2668587" cy="495300"/>
            <a:chOff x="337" y="1066"/>
            <a:chExt cx="1681" cy="312"/>
          </a:xfrm>
        </p:grpSpPr>
        <p:sp>
          <p:nvSpPr>
            <p:cNvPr id="238616" name="Rectangle 24"/>
            <p:cNvSpPr>
              <a:spLocks noChangeArrowheads="1"/>
            </p:cNvSpPr>
            <p:nvPr/>
          </p:nvSpPr>
          <p:spPr bwMode="auto">
            <a:xfrm>
              <a:off x="852" y="1066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 dirty="0">
                  <a:solidFill>
                    <a:srgbClr val="000000"/>
                  </a:solidFill>
                </a:rPr>
                <a:t>(3)</a:t>
              </a:r>
              <a:r>
                <a:rPr lang="en-US" altLang="zh-CN" b="1" u="none" dirty="0">
                  <a:solidFill>
                    <a:schemeClr val="folHlink"/>
                  </a:solidFill>
                </a:rPr>
                <a:t> </a:t>
              </a:r>
              <a:r>
                <a:rPr lang="zh-CN" altLang="en-US" b="1" dirty="0">
                  <a:solidFill>
                    <a:schemeClr val="folHlink"/>
                  </a:solidFill>
                </a:rPr>
                <a:t>积分性质</a:t>
              </a:r>
              <a:r>
                <a:rPr lang="en-US" altLang="zh-CN" b="1" dirty="0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    </a:t>
              </a:r>
              <a:endParaRPr lang="en-US" altLang="zh-CN" b="1" dirty="0">
                <a:solidFill>
                  <a:schemeClr val="folHlink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337" y="109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性质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</p:grp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1708150" y="2571750"/>
            <a:ext cx="6737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zh-CN" altLang="en-US" b="1" u="none" dirty="0"/>
              <a:t>设函数</a:t>
            </a:r>
            <a:endParaRPr lang="en-US" altLang="zh-CN" b="1" u="none" dirty="0"/>
          </a:p>
        </p:txBody>
      </p:sp>
      <p:sp>
        <p:nvSpPr>
          <p:cNvPr id="238619" name="Rectangle 27"/>
          <p:cNvSpPr>
            <a:spLocks noChangeArrowheads="1"/>
          </p:cNvSpPr>
          <p:nvPr/>
        </p:nvSpPr>
        <p:spPr bwMode="auto">
          <a:xfrm>
            <a:off x="1993900" y="3497580"/>
            <a:ext cx="8001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 dirty="0"/>
              <a:t>则有</a:t>
            </a:r>
            <a:endParaRPr lang="en-US" altLang="zh-CN" b="1" u="none" dirty="0"/>
          </a:p>
        </p:txBody>
      </p:sp>
      <p:grpSp>
        <p:nvGrpSpPr>
          <p:cNvPr id="238638" name="Group 46"/>
          <p:cNvGrpSpPr/>
          <p:nvPr/>
        </p:nvGrpSpPr>
        <p:grpSpPr bwMode="auto">
          <a:xfrm>
            <a:off x="1009650" y="4398963"/>
            <a:ext cx="7077075" cy="493712"/>
            <a:chOff x="1140" y="2211"/>
            <a:chExt cx="4458" cy="311"/>
          </a:xfrm>
        </p:grpSpPr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1140" y="2231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/>
                <a:t>函数</a:t>
              </a:r>
              <a:endParaRPr lang="en-US" altLang="zh-CN" b="1" u="none" dirty="0"/>
            </a:p>
          </p:txBody>
        </p:sp>
        <p:graphicFrame>
          <p:nvGraphicFramePr>
            <p:cNvPr id="11298" name="Object 32"/>
            <p:cNvGraphicFramePr>
              <a:graphicFrameLocks noChangeAspect="1"/>
            </p:cNvGraphicFramePr>
            <p:nvPr/>
          </p:nvGraphicFramePr>
          <p:xfrm>
            <a:off x="1623" y="2275"/>
            <a:ext cx="32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39" name="Equation" r:id="rId3" imgW="292735" imgH="191770" progId="Equation.DSMT4">
                    <p:embed/>
                  </p:oleObj>
                </mc:Choice>
                <mc:Fallback>
                  <p:oleObj name="Equation" r:id="rId3" imgW="292735" imgH="191770" progId="Equation.DSMT4">
                    <p:embed/>
                    <p:pic>
                      <p:nvPicPr>
                        <p:cNvPr id="0" name="图片 604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275"/>
                          <a:ext cx="32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1960" y="2211"/>
              <a:ext cx="363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/>
                <a:t>为单位阶跃函数，也称为</a:t>
              </a:r>
              <a:r>
                <a:rPr lang="en-US" altLang="zh-CN" b="1" u="none" dirty="0"/>
                <a:t>Heaviside</a:t>
              </a:r>
              <a:r>
                <a:rPr lang="zh-CN" altLang="en-US" b="1" u="none" dirty="0"/>
                <a:t>函数，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</p:grpSp>
      <p:grpSp>
        <p:nvGrpSpPr>
          <p:cNvPr id="238660" name="Group 68"/>
          <p:cNvGrpSpPr/>
          <p:nvPr/>
        </p:nvGrpSpPr>
        <p:grpSpPr bwMode="auto">
          <a:xfrm>
            <a:off x="596900" y="2232025"/>
            <a:ext cx="671513" cy="1200150"/>
            <a:chOff x="371" y="1047"/>
            <a:chExt cx="423" cy="756"/>
          </a:xfrm>
        </p:grpSpPr>
        <p:sp>
          <p:nvSpPr>
            <p:cNvPr id="238661" name="Rectangle 69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8662" name="Rectangle 70"/>
            <p:cNvSpPr>
              <a:spLocks noChangeArrowheads="1"/>
            </p:cNvSpPr>
            <p:nvPr/>
          </p:nvSpPr>
          <p:spPr bwMode="auto">
            <a:xfrm>
              <a:off x="371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P169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性质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8.3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90600" y="5019675"/>
            <a:ext cx="52959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u="none"/>
              <a:t>它是工程技术中最常用的函数之一。</a:t>
            </a:r>
            <a:endParaRPr lang="zh-CN" altLang="en-US"/>
          </a:p>
        </p:txBody>
      </p:sp>
      <p:pic>
        <p:nvPicPr>
          <p:cNvPr id="3" name="334E55B0-647D-440b-865C-3EC943EB4CBC-2" descr="/private/var/folders/vg/660tkp_n6v90z5m37njnn5cw0000gn/T/com.kingsoft.wpsoffice.mac/wpsoffice.VUcPKy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805" y="2387600"/>
            <a:ext cx="2059940" cy="824865"/>
          </a:xfrm>
          <a:prstGeom prst="rect">
            <a:avLst/>
          </a:prstGeom>
        </p:spPr>
      </p:pic>
      <p:pic>
        <p:nvPicPr>
          <p:cNvPr id="4" name="334E55B0-647D-440b-865C-3EC943EB4CBC-3" descr="/private/var/folders/vg/660tkp_n6v90z5m37njnn5cw0000gn/T/com.kingsoft.wpsoffice.mac/wpsoffice.qFzdOG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805" y="3432175"/>
            <a:ext cx="3822700" cy="721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ldLvl="0" animBg="1"/>
      <p:bldP spid="2" grpId="0"/>
      <p:bldP spid="238605" grpId="0" animBg="1"/>
      <p:bldP spid="2386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6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480" name="Group 56"/>
          <p:cNvGrpSpPr/>
          <p:nvPr/>
        </p:nvGrpSpPr>
        <p:grpSpPr bwMode="auto">
          <a:xfrm>
            <a:off x="857250" y="1735138"/>
            <a:ext cx="8070850" cy="457200"/>
            <a:chOff x="540" y="1093"/>
            <a:chExt cx="5084" cy="288"/>
          </a:xfrm>
        </p:grpSpPr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>
              <a:off x="540" y="1093"/>
              <a:ext cx="50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/>
                <a:t>     </a:t>
              </a:r>
              <a:r>
                <a:rPr lang="zh-CN" altLang="en-US" b="1" u="none" dirty="0"/>
                <a:t>函数的图形表示方式非常特别，通常采用一个从原点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graphicFrame>
          <p:nvGraphicFramePr>
            <p:cNvPr id="12352" name="Object 3"/>
            <p:cNvGraphicFramePr>
              <a:graphicFrameLocks noChangeAspect="1"/>
            </p:cNvGraphicFramePr>
            <p:nvPr/>
          </p:nvGraphicFramePr>
          <p:xfrm>
            <a:off x="797" y="1150"/>
            <a:ext cx="1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1" name="公式" r:id="rId4" imgW="228600" imgH="279400" progId="Equation.3">
                    <p:embed/>
                  </p:oleObj>
                </mc:Choice>
                <mc:Fallback>
                  <p:oleObj name="公式" r:id="rId4" imgW="228600" imgH="279400" progId="Equation.3">
                    <p:embed/>
                    <p:pic>
                      <p:nvPicPr>
                        <p:cNvPr id="0" name="图片 6056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150"/>
                          <a:ext cx="1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171575" y="2279650"/>
            <a:ext cx="480060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b="1" u="none" dirty="0"/>
              <a:t>出发长度为</a:t>
            </a:r>
            <a:r>
              <a:rPr lang="en-US" altLang="zh-CN" b="1" u="none" baseline="-25000" dirty="0"/>
              <a:t> </a:t>
            </a:r>
            <a:r>
              <a:rPr lang="en-US" altLang="zh-CN" b="1" u="none" dirty="0"/>
              <a:t>1</a:t>
            </a:r>
            <a:r>
              <a:rPr lang="en-US" altLang="zh-CN" b="1" u="none" baseline="-25000" dirty="0"/>
              <a:t> </a:t>
            </a:r>
            <a:r>
              <a:rPr lang="zh-CN" altLang="en-US" b="1" u="none" dirty="0"/>
              <a:t>的有向线段来表示。</a:t>
            </a:r>
            <a:r>
              <a:rPr lang="en-US" altLang="zh-CN" b="1" u="none" dirty="0"/>
              <a:t>    </a:t>
            </a:r>
            <a:endParaRPr lang="en-US" altLang="zh-CN" b="1" u="none" dirty="0"/>
          </a:p>
        </p:txBody>
      </p:sp>
      <p:grpSp>
        <p:nvGrpSpPr>
          <p:cNvPr id="231482" name="Group 58"/>
          <p:cNvGrpSpPr/>
          <p:nvPr/>
        </p:nvGrpSpPr>
        <p:grpSpPr bwMode="auto">
          <a:xfrm>
            <a:off x="947738" y="4203700"/>
            <a:ext cx="6057900" cy="461963"/>
            <a:chOff x="541" y="2216"/>
            <a:chExt cx="3816" cy="291"/>
          </a:xfrm>
        </p:grpSpPr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541" y="2216"/>
              <a:ext cx="381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例如，函数</a:t>
              </a:r>
              <a:r>
                <a:rPr lang="en-US" altLang="zh-CN" b="1" u="none" dirty="0"/>
                <a:t>            </a:t>
              </a:r>
              <a:r>
                <a:rPr lang="zh-CN" altLang="en-US" b="1" u="none" dirty="0"/>
                <a:t>的冲激强度为</a:t>
              </a:r>
              <a:r>
                <a:rPr lang="en-US" altLang="zh-CN" b="1" u="none" baseline="-25000" dirty="0"/>
                <a:t> </a:t>
              </a:r>
              <a:r>
                <a:rPr lang="en-US" altLang="zh-CN" b="1" i="1" u="none" dirty="0"/>
                <a:t>A</a:t>
              </a:r>
              <a:r>
                <a:rPr lang="zh-CN" altLang="en-US" b="1" u="none" dirty="0"/>
                <a:t>。</a:t>
              </a:r>
              <a:r>
                <a:rPr lang="en-US" altLang="zh-CN" b="1" u="none" dirty="0"/>
                <a:t>   </a:t>
              </a:r>
              <a:endParaRPr lang="en-US" altLang="zh-CN" b="1" u="none" dirty="0"/>
            </a:p>
          </p:txBody>
        </p:sp>
        <p:graphicFrame>
          <p:nvGraphicFramePr>
            <p:cNvPr id="12350" name="Object 9"/>
            <p:cNvGraphicFramePr>
              <a:graphicFrameLocks noChangeAspect="1"/>
            </p:cNvGraphicFramePr>
            <p:nvPr/>
          </p:nvGraphicFramePr>
          <p:xfrm>
            <a:off x="1956" y="2274"/>
            <a:ext cx="5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2" name="公式" r:id="rId6" imgW="799465" imgH="342900" progId="Equation.3">
                    <p:embed/>
                  </p:oleObj>
                </mc:Choice>
                <mc:Fallback>
                  <p:oleObj name="公式" r:id="rId6" imgW="799465" imgH="342900" progId="Equation.3">
                    <p:embed/>
                    <p:pic>
                      <p:nvPicPr>
                        <p:cNvPr id="0" name="图片 6056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2274"/>
                          <a:ext cx="5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57" name="Rectangle 33"/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二、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的概念及性质</a:t>
            </a:r>
            <a:r>
              <a:rPr lang="en-US" altLang="zh-CN" sz="2800" b="1" u="none">
                <a:solidFill>
                  <a:srgbClr val="000099"/>
                </a:solidFill>
              </a:rPr>
              <a:t>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31458" name="Rectangle 34"/>
          <p:cNvSpPr>
            <a:spLocks noChangeArrowheads="1"/>
          </p:cNvSpPr>
          <p:nvPr/>
        </p:nvSpPr>
        <p:spPr bwMode="auto">
          <a:xfrm>
            <a:off x="528638" y="1144588"/>
            <a:ext cx="414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000099"/>
                </a:solidFill>
              </a:rPr>
              <a:t>3. </a:t>
            </a:r>
            <a:r>
              <a:rPr kumimoji="0" lang="zh-CN" altLang="en-US" b="1" u="none">
                <a:solidFill>
                  <a:srgbClr val="000099"/>
                </a:solidFill>
              </a:rPr>
              <a:t>单位冲激函数</a:t>
            </a:r>
            <a:r>
              <a:rPr lang="zh-CN" altLang="en-US" b="1" u="none">
                <a:solidFill>
                  <a:srgbClr val="000099"/>
                </a:solidFill>
              </a:rPr>
              <a:t>的图形表示</a:t>
            </a:r>
            <a:r>
              <a:rPr lang="en-US" altLang="zh-CN" b="1" u="none">
                <a:solidFill>
                  <a:srgbClr val="000099"/>
                </a:solidFill>
              </a:rPr>
              <a:t>    </a:t>
            </a:r>
            <a:endParaRPr lang="en-US" altLang="zh-CN" b="1" u="none">
              <a:solidFill>
                <a:srgbClr val="000099"/>
              </a:solidFill>
            </a:endParaRPr>
          </a:p>
        </p:txBody>
      </p:sp>
      <p:grpSp>
        <p:nvGrpSpPr>
          <p:cNvPr id="231477" name="Group 53"/>
          <p:cNvGrpSpPr/>
          <p:nvPr/>
        </p:nvGrpSpPr>
        <p:grpSpPr bwMode="auto">
          <a:xfrm>
            <a:off x="1684338" y="5124450"/>
            <a:ext cx="1887537" cy="1579563"/>
            <a:chOff x="1005" y="2796"/>
            <a:chExt cx="1189" cy="995"/>
          </a:xfrm>
        </p:grpSpPr>
        <p:sp>
          <p:nvSpPr>
            <p:cNvPr id="12343" name="Line 10"/>
            <p:cNvSpPr>
              <a:spLocks noChangeAspect="1" noChangeShapeType="1"/>
            </p:cNvSpPr>
            <p:nvPr/>
          </p:nvSpPr>
          <p:spPr bwMode="auto">
            <a:xfrm>
              <a:off x="1005" y="3564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Line 11"/>
            <p:cNvSpPr>
              <a:spLocks noChangeAspect="1" noChangeShapeType="1"/>
            </p:cNvSpPr>
            <p:nvPr/>
          </p:nvSpPr>
          <p:spPr bwMode="auto">
            <a:xfrm flipV="1">
              <a:off x="1515" y="2796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12"/>
            <p:cNvSpPr>
              <a:spLocks noChangeAspect="1" noChangeShapeType="1"/>
            </p:cNvSpPr>
            <p:nvPr/>
          </p:nvSpPr>
          <p:spPr bwMode="auto">
            <a:xfrm>
              <a:off x="1515" y="3180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9" name="Rectangle 25"/>
            <p:cNvSpPr>
              <a:spLocks noChangeArrowheads="1"/>
            </p:cNvSpPr>
            <p:nvPr/>
          </p:nvSpPr>
          <p:spPr bwMode="auto">
            <a:xfrm>
              <a:off x="1914" y="3541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/>
                <a:t>t   </a:t>
              </a:r>
              <a:endParaRPr lang="en-US" altLang="zh-CN" sz="2000" b="1" i="1" u="none"/>
            </a:p>
          </p:txBody>
        </p:sp>
        <p:sp>
          <p:nvSpPr>
            <p:cNvPr id="231452" name="Rectangle 28"/>
            <p:cNvSpPr>
              <a:spLocks noChangeArrowheads="1"/>
            </p:cNvSpPr>
            <p:nvPr/>
          </p:nvSpPr>
          <p:spPr bwMode="auto">
            <a:xfrm>
              <a:off x="1530" y="306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u="none"/>
                <a:t>1   </a:t>
              </a:r>
              <a:endParaRPr lang="en-US" altLang="zh-CN" sz="2000" b="1" u="none"/>
            </a:p>
          </p:txBody>
        </p:sp>
        <p:graphicFrame>
          <p:nvGraphicFramePr>
            <p:cNvPr id="12348" name="Object 36"/>
            <p:cNvGraphicFramePr>
              <a:graphicFrameLocks noChangeAspect="1"/>
            </p:cNvGraphicFramePr>
            <p:nvPr/>
          </p:nvGraphicFramePr>
          <p:xfrm>
            <a:off x="1576" y="2799"/>
            <a:ext cx="29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3" name="公式" r:id="rId8" imgW="558800" imgH="342900" progId="Equation.3">
                    <p:embed/>
                  </p:oleObj>
                </mc:Choice>
                <mc:Fallback>
                  <p:oleObj name="公式" r:id="rId8" imgW="558800" imgH="342900" progId="Equation.3">
                    <p:embed/>
                    <p:pic>
                      <p:nvPicPr>
                        <p:cNvPr id="0" name="图片 605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799"/>
                          <a:ext cx="29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478" name="Group 54"/>
          <p:cNvGrpSpPr/>
          <p:nvPr/>
        </p:nvGrpSpPr>
        <p:grpSpPr bwMode="auto">
          <a:xfrm>
            <a:off x="4048125" y="5119688"/>
            <a:ext cx="1887538" cy="1595437"/>
            <a:chOff x="2494" y="2793"/>
            <a:chExt cx="1189" cy="1005"/>
          </a:xfrm>
        </p:grpSpPr>
        <p:graphicFrame>
          <p:nvGraphicFramePr>
            <p:cNvPr id="12335" name="Object 7"/>
            <p:cNvGraphicFramePr>
              <a:graphicFrameLocks noChangeAspect="1"/>
            </p:cNvGraphicFramePr>
            <p:nvPr/>
          </p:nvGraphicFramePr>
          <p:xfrm>
            <a:off x="3063" y="2793"/>
            <a:ext cx="55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4" name="公式" r:id="rId10" imgW="1054100" imgH="381000" progId="Equation.3">
                    <p:embed/>
                  </p:oleObj>
                </mc:Choice>
                <mc:Fallback>
                  <p:oleObj name="公式" r:id="rId10" imgW="1054100" imgH="381000" progId="Equation.3">
                    <p:embed/>
                    <p:pic>
                      <p:nvPicPr>
                        <p:cNvPr id="0" name="图片 605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2793"/>
                          <a:ext cx="55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6" name="Line 38"/>
            <p:cNvSpPr>
              <a:spLocks noChangeAspect="1" noChangeShapeType="1"/>
            </p:cNvSpPr>
            <p:nvPr/>
          </p:nvSpPr>
          <p:spPr bwMode="auto">
            <a:xfrm>
              <a:off x="2494" y="3571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Line 39"/>
            <p:cNvSpPr>
              <a:spLocks noChangeAspect="1" noChangeShapeType="1"/>
            </p:cNvSpPr>
            <p:nvPr/>
          </p:nvSpPr>
          <p:spPr bwMode="auto">
            <a:xfrm flipV="1">
              <a:off x="3004" y="2803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Line 40"/>
            <p:cNvSpPr>
              <a:spLocks noChangeAspect="1" noChangeShapeType="1"/>
            </p:cNvSpPr>
            <p:nvPr/>
          </p:nvSpPr>
          <p:spPr bwMode="auto">
            <a:xfrm>
              <a:off x="3232" y="3187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3403" y="354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/>
                <a:t>t   </a:t>
              </a:r>
              <a:endParaRPr lang="en-US" altLang="zh-CN" sz="2000" b="1" i="1" u="none"/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2827" y="306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u="none"/>
                <a:t>1   </a:t>
              </a:r>
              <a:endParaRPr lang="en-US" altLang="zh-CN" sz="2000" b="1" u="none"/>
            </a:p>
          </p:txBody>
        </p:sp>
        <p:graphicFrame>
          <p:nvGraphicFramePr>
            <p:cNvPr id="12341" name="Object 44"/>
            <p:cNvGraphicFramePr>
              <a:graphicFrameLocks noChangeAspect="1"/>
            </p:cNvGraphicFramePr>
            <p:nvPr/>
          </p:nvGraphicFramePr>
          <p:xfrm>
            <a:off x="3194" y="3574"/>
            <a:ext cx="12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5" name="公式" r:id="rId12" imgW="241300" imgH="381000" progId="Equation.3">
                    <p:embed/>
                  </p:oleObj>
                </mc:Choice>
                <mc:Fallback>
                  <p:oleObj name="公式" r:id="rId12" imgW="241300" imgH="381000" progId="Equation.3">
                    <p:embed/>
                    <p:pic>
                      <p:nvPicPr>
                        <p:cNvPr id="0" name="图片 6056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3574"/>
                          <a:ext cx="12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9" name="Line 45"/>
            <p:cNvSpPr>
              <a:spLocks noChangeShapeType="1"/>
            </p:cNvSpPr>
            <p:nvPr/>
          </p:nvSpPr>
          <p:spPr bwMode="auto">
            <a:xfrm>
              <a:off x="3006" y="3192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1479" name="Group 55"/>
          <p:cNvGrpSpPr/>
          <p:nvPr/>
        </p:nvGrpSpPr>
        <p:grpSpPr bwMode="auto">
          <a:xfrm>
            <a:off x="6324600" y="5126038"/>
            <a:ext cx="2014538" cy="1579562"/>
            <a:chOff x="3928" y="2797"/>
            <a:chExt cx="1269" cy="995"/>
          </a:xfrm>
        </p:grpSpPr>
        <p:graphicFrame>
          <p:nvGraphicFramePr>
            <p:cNvPr id="12329" name="Object 8"/>
            <p:cNvGraphicFramePr>
              <a:graphicFrameLocks noChangeAspect="1"/>
            </p:cNvGraphicFramePr>
            <p:nvPr/>
          </p:nvGraphicFramePr>
          <p:xfrm>
            <a:off x="4487" y="2803"/>
            <a:ext cx="42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6" name="公式" r:id="rId14" imgW="799465" imgH="342900" progId="Equation.3">
                    <p:embed/>
                  </p:oleObj>
                </mc:Choice>
                <mc:Fallback>
                  <p:oleObj name="公式" r:id="rId14" imgW="799465" imgH="342900" progId="Equation.3">
                    <p:embed/>
                    <p:pic>
                      <p:nvPicPr>
                        <p:cNvPr id="0" name="图片 605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803"/>
                          <a:ext cx="42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0" name="Line 46"/>
            <p:cNvSpPr>
              <a:spLocks noChangeAspect="1" noChangeShapeType="1"/>
            </p:cNvSpPr>
            <p:nvPr/>
          </p:nvSpPr>
          <p:spPr bwMode="auto">
            <a:xfrm>
              <a:off x="3928" y="3565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47"/>
            <p:cNvSpPr>
              <a:spLocks noChangeAspect="1" noChangeShapeType="1"/>
            </p:cNvSpPr>
            <p:nvPr/>
          </p:nvSpPr>
          <p:spPr bwMode="auto">
            <a:xfrm flipV="1">
              <a:off x="4438" y="2797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48"/>
            <p:cNvSpPr>
              <a:spLocks noChangeAspect="1" noChangeShapeType="1"/>
            </p:cNvSpPr>
            <p:nvPr/>
          </p:nvSpPr>
          <p:spPr bwMode="auto">
            <a:xfrm>
              <a:off x="4438" y="3103"/>
              <a:ext cx="0" cy="4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73" name="Rectangle 49"/>
            <p:cNvSpPr>
              <a:spLocks noChangeArrowheads="1"/>
            </p:cNvSpPr>
            <p:nvPr/>
          </p:nvSpPr>
          <p:spPr bwMode="auto">
            <a:xfrm>
              <a:off x="4837" y="3542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/>
                <a:t>t     </a:t>
              </a:r>
              <a:endParaRPr lang="en-US" altLang="zh-CN" sz="2000" b="1" i="1" u="none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4453" y="3026"/>
              <a:ext cx="34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/>
                <a:t>A </a:t>
              </a:r>
              <a:r>
                <a:rPr lang="en-US" altLang="zh-CN" sz="2000" b="1" u="none"/>
                <a:t>  </a:t>
              </a:r>
              <a:endParaRPr lang="en-US" altLang="zh-CN" sz="2000" b="1" u="none"/>
            </a:p>
          </p:txBody>
        </p:sp>
      </p:grpSp>
      <p:pic>
        <p:nvPicPr>
          <p:cNvPr id="231503" name="Picture 7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8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 1"/>
          <p:cNvGrpSpPr/>
          <p:nvPr/>
        </p:nvGrpSpPr>
        <p:grpSpPr bwMode="auto">
          <a:xfrm>
            <a:off x="869950" y="2865438"/>
            <a:ext cx="7583488" cy="503237"/>
            <a:chOff x="869950" y="2865440"/>
            <a:chExt cx="7583497" cy="503238"/>
          </a:xfrm>
        </p:grpSpPr>
        <p:grpSp>
          <p:nvGrpSpPr>
            <p:cNvPr id="12325" name="Group 56"/>
            <p:cNvGrpSpPr/>
            <p:nvPr/>
          </p:nvGrpSpPr>
          <p:grpSpPr bwMode="auto">
            <a:xfrm>
              <a:off x="869950" y="2865440"/>
              <a:ext cx="7583497" cy="503238"/>
              <a:chOff x="540" y="1093"/>
              <a:chExt cx="4777" cy="317"/>
            </a:xfrm>
          </p:grpSpPr>
          <p:sp>
            <p:nvSpPr>
              <p:cNvPr id="62" name="Rectangle 20"/>
              <p:cNvSpPr>
                <a:spLocks noChangeArrowheads="1"/>
              </p:cNvSpPr>
              <p:nvPr/>
            </p:nvSpPr>
            <p:spPr bwMode="auto">
              <a:xfrm>
                <a:off x="540" y="1093"/>
                <a:ext cx="4777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SzPct val="90000"/>
                  <a:buFontTx/>
                  <a:buBlip>
                    <a:blip r:embed="rId3"/>
                  </a:buBlip>
                  <a:defRPr/>
                </a:pPr>
                <a:r>
                  <a:rPr lang="en-US" altLang="zh-CN" b="1" u="none" dirty="0"/>
                  <a:t> </a:t>
                </a:r>
                <a:r>
                  <a:rPr lang="zh-CN" altLang="en-US" b="1" u="none" dirty="0"/>
                  <a:t>相应的，</a:t>
                </a:r>
                <a:r>
                  <a:rPr lang="zh-CN" altLang="en-US" b="1" u="none" dirty="0" smtClean="0"/>
                  <a:t>函数</a:t>
                </a:r>
                <a:r>
                  <a:rPr lang="en-US" altLang="zh-CN" b="1" u="none" dirty="0" smtClean="0"/>
                  <a:t>      </a:t>
                </a:r>
                <a:r>
                  <a:rPr lang="zh-CN" altLang="en-US" b="1" u="none" dirty="0" smtClean="0"/>
                  <a:t>        和</a:t>
                </a:r>
                <a:r>
                  <a:rPr lang="en-US" altLang="zh-CN" b="1" u="none" dirty="0" smtClean="0"/>
                  <a:t>        </a:t>
                </a:r>
                <a:r>
                  <a:rPr lang="zh-CN" altLang="en-US" b="1" u="none" dirty="0" smtClean="0"/>
                  <a:t>       </a:t>
                </a:r>
                <a:r>
                  <a:rPr lang="zh-CN" altLang="en-US" b="1" u="none" dirty="0"/>
                  <a:t>的图形表示如图，</a:t>
                </a:r>
                <a:endParaRPr lang="en-US" altLang="zh-CN" b="1" u="none" dirty="0"/>
              </a:p>
            </p:txBody>
          </p:sp>
          <p:graphicFrame>
            <p:nvGraphicFramePr>
              <p:cNvPr id="12328" name="Object 3"/>
              <p:cNvGraphicFramePr>
                <a:graphicFrameLocks noChangeAspect="1"/>
              </p:cNvGraphicFramePr>
              <p:nvPr/>
            </p:nvGraphicFramePr>
            <p:xfrm>
              <a:off x="1952" y="1144"/>
              <a:ext cx="625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697" name="Equation" r:id="rId17" imgW="557530" imgH="219710" progId="Equation.DSMT4">
                      <p:embed/>
                    </p:oleObj>
                  </mc:Choice>
                  <mc:Fallback>
                    <p:oleObj name="Equation" r:id="rId17" imgW="557530" imgH="219710" progId="Equation.DSMT4">
                      <p:embed/>
                      <p:pic>
                        <p:nvPicPr>
                          <p:cNvPr id="0" name="图片 6056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2" y="1144"/>
                            <a:ext cx="625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26" name="Object 9"/>
            <p:cNvGraphicFramePr>
              <a:graphicFrameLocks noChangeAspect="1"/>
            </p:cNvGraphicFramePr>
            <p:nvPr/>
          </p:nvGraphicFramePr>
          <p:xfrm>
            <a:off x="4654551" y="2974975"/>
            <a:ext cx="8001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8" name="公式" r:id="rId19" imgW="799465" imgH="342900" progId="Equation.3">
                    <p:embed/>
                  </p:oleObj>
                </mc:Choice>
                <mc:Fallback>
                  <p:oleObj name="公式" r:id="rId19" imgW="799465" imgH="342900" progId="Equation.3">
                    <p:embed/>
                    <p:pic>
                      <p:nvPicPr>
                        <p:cNvPr id="0" name="图片 6056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551" y="2974975"/>
                          <a:ext cx="80010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1168400" y="3414713"/>
            <a:ext cx="296747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b="1" u="none" dirty="0"/>
              <a:t>其中有向线段的长度</a:t>
            </a:r>
            <a:r>
              <a:rPr lang="en-US" altLang="zh-CN" b="1" u="none" dirty="0"/>
              <a:t>    </a:t>
            </a:r>
            <a:endParaRPr lang="en-US" altLang="zh-CN" b="1" u="none" dirty="0"/>
          </a:p>
        </p:txBody>
      </p:sp>
      <p:grpSp>
        <p:nvGrpSpPr>
          <p:cNvPr id="67" name="Group 57"/>
          <p:cNvGrpSpPr/>
          <p:nvPr/>
        </p:nvGrpSpPr>
        <p:grpSpPr bwMode="auto">
          <a:xfrm>
            <a:off x="3927475" y="3402016"/>
            <a:ext cx="5695950" cy="466726"/>
            <a:chOff x="738" y="1783"/>
            <a:chExt cx="3588" cy="294"/>
          </a:xfrm>
        </p:grpSpPr>
        <p:graphicFrame>
          <p:nvGraphicFramePr>
            <p:cNvPr id="12322" name="Object 5"/>
            <p:cNvGraphicFramePr>
              <a:graphicFrameLocks noChangeAspect="1"/>
            </p:cNvGraphicFramePr>
            <p:nvPr/>
          </p:nvGraphicFramePr>
          <p:xfrm>
            <a:off x="1211" y="1851"/>
            <a:ext cx="14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99" name="Equation" r:id="rId20" imgW="228600" imgH="279400" progId="Equation.DSMT4">
                    <p:embed/>
                  </p:oleObj>
                </mc:Choice>
                <mc:Fallback>
                  <p:oleObj name="Equation" r:id="rId20" imgW="228600" imgH="279400" progId="Equation.DSMT4">
                    <p:embed/>
                    <p:pic>
                      <p:nvPicPr>
                        <p:cNvPr id="0" name="图片 6056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1851"/>
                          <a:ext cx="14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738" y="1783"/>
              <a:ext cx="210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代表</a:t>
              </a:r>
              <a:r>
                <a:rPr lang="en-US" altLang="zh-CN" b="1" u="none" dirty="0"/>
                <a:t>    </a:t>
              </a:r>
              <a:r>
                <a:rPr lang="zh-CN" altLang="en-US" b="1" u="none" dirty="0"/>
                <a:t>函数的积分值，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2674" y="1789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称为</a:t>
              </a:r>
              <a:r>
                <a:rPr lang="zh-CN" altLang="en-US" b="1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冲激强度</a:t>
              </a:r>
              <a:r>
                <a:rPr lang="zh-CN" altLang="en-US" b="1" u="none"/>
                <a:t>。</a:t>
              </a:r>
              <a:r>
                <a:rPr lang="en-US" altLang="zh-CN" b="1" u="none"/>
                <a:t>   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3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3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15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3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bldLvl="0" animBg="1"/>
      <p:bldP spid="231458" grpId="0" bldLvl="0" animBg="1"/>
      <p:bldP spid="6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536575" y="530225"/>
            <a:ext cx="5862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</a:t>
            </a:r>
            <a:r>
              <a:rPr lang="en-US" altLang="zh-CN" sz="2800" b="1" u="none" baseline="-25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Fourier</a:t>
            </a:r>
            <a:r>
              <a:rPr lang="en-US" altLang="zh-CN" sz="2800" b="1" u="none" baseline="-25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r>
              <a:rPr lang="en-US" altLang="zh-CN" sz="2800" b="1" u="none">
                <a:solidFill>
                  <a:srgbClr val="000099"/>
                </a:solidFill>
              </a:rPr>
              <a:t>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5378450" y="1839913"/>
          <a:ext cx="1873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60" name="公式" r:id="rId3" imgW="1879600" imgH="546100" progId="Equation.3">
                  <p:embed/>
                </p:oleObj>
              </mc:Choice>
              <mc:Fallback>
                <p:oleObj name="公式" r:id="rId3" imgW="1879600" imgH="546100" progId="Equation.3">
                  <p:embed/>
                  <p:pic>
                    <p:nvPicPr>
                      <p:cNvPr id="0" name="图片 606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1839913"/>
                        <a:ext cx="1873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4" name="Rectangle 22"/>
          <p:cNvSpPr>
            <a:spLocks noChangeArrowheads="1"/>
          </p:cNvSpPr>
          <p:nvPr/>
        </p:nvSpPr>
        <p:spPr bwMode="auto">
          <a:xfrm>
            <a:off x="857250" y="5343525"/>
            <a:ext cx="8286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5"/>
              </a:buBlip>
              <a:defRPr/>
            </a:pPr>
            <a:r>
              <a:rPr lang="en-US" altLang="zh-CN" b="1" u="none"/>
              <a:t> </a:t>
            </a:r>
            <a:r>
              <a:rPr lang="zh-CN" altLang="en-US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由此可见，单位冲激函数包含所有频率成份，且它们具有</a:t>
            </a:r>
            <a:r>
              <a:rPr lang="en-US" altLang="zh-CN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    </a:t>
            </a:r>
            <a:endParaRPr lang="en-US" altLang="zh-CN" b="1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213040" name="Group 48"/>
          <p:cNvGrpSpPr/>
          <p:nvPr/>
        </p:nvGrpSpPr>
        <p:grpSpPr bwMode="auto">
          <a:xfrm>
            <a:off x="857250" y="1162051"/>
            <a:ext cx="6705600" cy="461963"/>
            <a:chOff x="540" y="732"/>
            <a:chExt cx="4224" cy="291"/>
          </a:xfrm>
        </p:grpSpPr>
        <p:sp>
          <p:nvSpPr>
            <p:cNvPr id="213008" name="Rectangle 16"/>
            <p:cNvSpPr>
              <a:spLocks noChangeArrowheads="1"/>
            </p:cNvSpPr>
            <p:nvPr/>
          </p:nvSpPr>
          <p:spPr bwMode="auto">
            <a:xfrm>
              <a:off x="540" y="732"/>
              <a:ext cx="422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6"/>
                </a:buBlip>
                <a:defRPr/>
              </a:pPr>
              <a:r>
                <a:rPr lang="en-US" altLang="zh-CN" b="1" u="none" dirty="0"/>
                <a:t> </a:t>
              </a:r>
              <a:r>
                <a:rPr lang="zh-CN" altLang="en-US" b="1" u="none" dirty="0"/>
                <a:t>利用筛选性质，可得出</a:t>
              </a:r>
              <a:r>
                <a:rPr lang="en-US" altLang="zh-CN" b="1" u="none" dirty="0"/>
                <a:t>    </a:t>
              </a:r>
              <a:r>
                <a:rPr lang="zh-CN" altLang="en-US" b="1" u="none" dirty="0"/>
                <a:t>函数的</a:t>
              </a:r>
              <a:r>
                <a:rPr lang="en-US" altLang="zh-CN" b="1" u="none" baseline="-25000" dirty="0"/>
                <a:t> </a:t>
              </a:r>
              <a:r>
                <a:rPr lang="en-US" altLang="zh-CN" b="1" u="none" dirty="0"/>
                <a:t>Fourier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/>
                <a:t>变换：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graphicFrame>
          <p:nvGraphicFramePr>
            <p:cNvPr id="13368" name="Object 23"/>
            <p:cNvGraphicFramePr>
              <a:graphicFrameLocks noChangeAspect="1"/>
            </p:cNvGraphicFramePr>
            <p:nvPr/>
          </p:nvGraphicFramePr>
          <p:xfrm>
            <a:off x="2724" y="796"/>
            <a:ext cx="14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1" name="公式" r:id="rId7" imgW="228600" imgH="279400" progId="Equation.3">
                    <p:embed/>
                  </p:oleObj>
                </mc:Choice>
                <mc:Fallback>
                  <p:oleObj name="公式" r:id="rId7" imgW="228600" imgH="279400" progId="Equation.3">
                    <p:embed/>
                    <p:pic>
                      <p:nvPicPr>
                        <p:cNvPr id="0" name="图片 6066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796"/>
                          <a:ext cx="14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3041" name="Group 49"/>
          <p:cNvGrpSpPr/>
          <p:nvPr/>
        </p:nvGrpSpPr>
        <p:grpSpPr bwMode="auto">
          <a:xfrm>
            <a:off x="1862138" y="1765300"/>
            <a:ext cx="3448050" cy="628650"/>
            <a:chOff x="1173" y="1112"/>
            <a:chExt cx="2172" cy="396"/>
          </a:xfrm>
        </p:grpSpPr>
        <p:graphicFrame>
          <p:nvGraphicFramePr>
            <p:cNvPr id="13363" name="Object 10"/>
            <p:cNvGraphicFramePr>
              <a:graphicFrameLocks noChangeAspect="1"/>
            </p:cNvGraphicFramePr>
            <p:nvPr/>
          </p:nvGraphicFramePr>
          <p:xfrm>
            <a:off x="1934" y="1112"/>
            <a:ext cx="141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2" name="公式" r:id="rId9" imgW="2235200" imgH="622300" progId="Equation.3">
                    <p:embed/>
                  </p:oleObj>
                </mc:Choice>
                <mc:Fallback>
                  <p:oleObj name="公式" r:id="rId9" imgW="2235200" imgH="622300" progId="Equation.3">
                    <p:embed/>
                    <p:pic>
                      <p:nvPicPr>
                        <p:cNvPr id="0" name="图片 606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1112"/>
                          <a:ext cx="141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1298" y="1154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[        ]</a:t>
              </a:r>
              <a:endParaRPr lang="en-US" altLang="zh-CN" b="1" u="none"/>
            </a:p>
          </p:txBody>
        </p:sp>
        <p:graphicFrame>
          <p:nvGraphicFramePr>
            <p:cNvPr id="13365" name="Object 9"/>
            <p:cNvGraphicFramePr>
              <a:graphicFrameLocks noChangeAspect="1"/>
            </p:cNvGraphicFramePr>
            <p:nvPr/>
          </p:nvGraphicFramePr>
          <p:xfrm>
            <a:off x="1440" y="1222"/>
            <a:ext cx="3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3" name="公式" r:id="rId11" imgW="558800" imgH="342900" progId="Equation.3">
                    <p:embed/>
                  </p:oleObj>
                </mc:Choice>
                <mc:Fallback>
                  <p:oleObj name="公式" r:id="rId11" imgW="558800" imgH="342900" progId="Equation.3">
                    <p:embed/>
                    <p:pic>
                      <p:nvPicPr>
                        <p:cNvPr id="0" name="图片 606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22"/>
                          <a:ext cx="35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66" name="Picture 24" descr="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" y="1239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042" name="Group 50"/>
          <p:cNvGrpSpPr/>
          <p:nvPr/>
        </p:nvGrpSpPr>
        <p:grpSpPr bwMode="auto">
          <a:xfrm>
            <a:off x="1123950" y="2628900"/>
            <a:ext cx="6132513" cy="457200"/>
            <a:chOff x="708" y="1656"/>
            <a:chExt cx="3863" cy="288"/>
          </a:xfrm>
        </p:grpSpPr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708" y="1656"/>
              <a:ext cx="30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即</a:t>
              </a:r>
              <a:r>
                <a:rPr lang="en-US" altLang="zh-CN" b="1" u="none" dirty="0"/>
                <a:t>        </a:t>
              </a:r>
              <a:r>
                <a:rPr lang="zh-CN" altLang="en-US" b="1" u="none" dirty="0"/>
                <a:t>与</a:t>
              </a:r>
              <a:r>
                <a:rPr lang="en-US" altLang="zh-CN" b="1" u="none" dirty="0"/>
                <a:t> 1 </a:t>
              </a:r>
              <a:r>
                <a:rPr lang="zh-CN" altLang="en-US" b="1" u="none" dirty="0"/>
                <a:t>构成</a:t>
              </a:r>
              <a:r>
                <a:rPr lang="en-US" altLang="zh-CN" b="1" u="none" dirty="0"/>
                <a:t>Fourier</a:t>
              </a:r>
              <a:r>
                <a:rPr lang="zh-CN" altLang="en-US" b="1" u="none" dirty="0" smtClean="0"/>
                <a:t>变换对</a:t>
              </a:r>
              <a:r>
                <a:rPr lang="en-US" altLang="zh-CN" b="1" u="none" dirty="0" smtClean="0"/>
                <a:t>     </a:t>
              </a:r>
              <a:r>
                <a:rPr lang="en-US" altLang="zh-CN" b="1" dirty="0" smtClean="0"/>
                <a:t> </a:t>
              </a:r>
              <a:endParaRPr lang="en-US" altLang="zh-CN" b="1" dirty="0"/>
            </a:p>
          </p:txBody>
        </p:sp>
        <p:graphicFrame>
          <p:nvGraphicFramePr>
            <p:cNvPr id="13361" name="Object 13"/>
            <p:cNvGraphicFramePr>
              <a:graphicFrameLocks noChangeAspect="1"/>
            </p:cNvGraphicFramePr>
            <p:nvPr/>
          </p:nvGraphicFramePr>
          <p:xfrm>
            <a:off x="980" y="1707"/>
            <a:ext cx="35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4" name="公式" r:id="rId14" imgW="558800" imgH="342900" progId="Equation.3">
                    <p:embed/>
                  </p:oleObj>
                </mc:Choice>
                <mc:Fallback>
                  <p:oleObj name="公式" r:id="rId14" imgW="558800" imgH="342900" progId="Equation.3">
                    <p:embed/>
                    <p:pic>
                      <p:nvPicPr>
                        <p:cNvPr id="0" name="图片 606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707"/>
                          <a:ext cx="35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2" name="Object 27"/>
            <p:cNvGraphicFramePr/>
            <p:nvPr/>
          </p:nvGraphicFramePr>
          <p:xfrm>
            <a:off x="3628" y="1712"/>
            <a:ext cx="94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5" name="公式" r:id="rId16" imgW="1497965" imgH="342900" progId="Equation.3">
                    <p:embed/>
                  </p:oleObj>
                </mc:Choice>
                <mc:Fallback>
                  <p:oleObj name="公式" r:id="rId16" imgW="1497965" imgH="342900" progId="Equation.3">
                    <p:embed/>
                    <p:pic>
                      <p:nvPicPr>
                        <p:cNvPr id="0" name="图片 6066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1712"/>
                          <a:ext cx="94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20" name="Rectangle 28"/>
          <p:cNvSpPr>
            <a:spLocks noChangeArrowheads="1"/>
          </p:cNvSpPr>
          <p:nvPr/>
        </p:nvSpPr>
        <p:spPr bwMode="auto">
          <a:xfrm>
            <a:off x="1114425" y="5915025"/>
            <a:ext cx="6280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zh-CN" altLang="en-US" b="1" u="none">
                <a:solidFill>
                  <a:schemeClr val="hlink"/>
                </a:solidFill>
                <a:ea typeface="仿宋_GB2312" charset="0"/>
                <a:cs typeface="仿宋_GB2312" charset="0"/>
              </a:rPr>
              <a:t>相等的幅度，称此为</a:t>
            </a:r>
            <a:r>
              <a:rPr lang="zh-CN" altLang="en-US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均匀频谱</a:t>
            </a:r>
            <a:r>
              <a:rPr lang="zh-CN" altLang="en-US" b="1">
                <a:solidFill>
                  <a:schemeClr val="hlink"/>
                </a:solidFill>
                <a:ea typeface="仿宋_GB2312" charset="0"/>
                <a:cs typeface="仿宋_GB2312" charset="0"/>
              </a:rPr>
              <a:t>或</a:t>
            </a:r>
            <a:r>
              <a:rPr lang="zh-CN" altLang="en-US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白色频谱</a:t>
            </a:r>
            <a:r>
              <a:rPr lang="zh-CN" altLang="en-US" b="1" u="none">
                <a:solidFill>
                  <a:srgbClr val="000000"/>
                </a:solidFill>
                <a:ea typeface="楷体_GB2312" charset="0"/>
                <a:cs typeface="楷体_GB2312" charset="0"/>
              </a:rPr>
              <a:t>。</a:t>
            </a:r>
            <a:r>
              <a:rPr lang="en-US" altLang="zh-CN" b="1" u="none">
                <a:solidFill>
                  <a:srgbClr val="0000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b="1" u="none">
              <a:solidFill>
                <a:srgbClr val="0000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213045" name="Group 53"/>
          <p:cNvGrpSpPr/>
          <p:nvPr/>
        </p:nvGrpSpPr>
        <p:grpSpPr bwMode="auto">
          <a:xfrm>
            <a:off x="1890713" y="3430588"/>
            <a:ext cx="1887537" cy="1663700"/>
            <a:chOff x="1191" y="2161"/>
            <a:chExt cx="1189" cy="1048"/>
          </a:xfrm>
        </p:grpSpPr>
        <p:sp>
          <p:nvSpPr>
            <p:cNvPr id="13354" name="Line 29"/>
            <p:cNvSpPr>
              <a:spLocks noChangeAspect="1" noChangeShapeType="1"/>
            </p:cNvSpPr>
            <p:nvPr/>
          </p:nvSpPr>
          <p:spPr bwMode="auto">
            <a:xfrm>
              <a:off x="1191" y="2982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31"/>
            <p:cNvSpPr>
              <a:spLocks noChangeAspect="1" noChangeShapeType="1"/>
            </p:cNvSpPr>
            <p:nvPr/>
          </p:nvSpPr>
          <p:spPr bwMode="auto">
            <a:xfrm>
              <a:off x="1701" y="2598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24" name="Rectangle 32"/>
            <p:cNvSpPr>
              <a:spLocks noChangeArrowheads="1"/>
            </p:cNvSpPr>
            <p:nvPr/>
          </p:nvSpPr>
          <p:spPr bwMode="auto">
            <a:xfrm>
              <a:off x="2100" y="2959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/>
                <a:t>t   </a:t>
              </a:r>
              <a:endParaRPr lang="en-US" altLang="zh-CN" sz="2000" b="1" i="1" u="none"/>
            </a:p>
          </p:txBody>
        </p:sp>
        <p:sp>
          <p:nvSpPr>
            <p:cNvPr id="213025" name="Rectangle 33"/>
            <p:cNvSpPr>
              <a:spLocks noChangeArrowheads="1"/>
            </p:cNvSpPr>
            <p:nvPr/>
          </p:nvSpPr>
          <p:spPr bwMode="auto">
            <a:xfrm>
              <a:off x="1698" y="2485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u="none"/>
                <a:t>1   </a:t>
              </a:r>
              <a:endParaRPr lang="en-US" altLang="zh-CN" sz="2000" b="1" u="none"/>
            </a:p>
          </p:txBody>
        </p:sp>
        <p:graphicFrame>
          <p:nvGraphicFramePr>
            <p:cNvPr id="13358" name="Object 34"/>
            <p:cNvGraphicFramePr>
              <a:graphicFrameLocks noChangeAspect="1"/>
            </p:cNvGraphicFramePr>
            <p:nvPr/>
          </p:nvGraphicFramePr>
          <p:xfrm>
            <a:off x="1762" y="2161"/>
            <a:ext cx="29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6" name="公式" r:id="rId18" imgW="558800" imgH="342900" progId="Equation.3">
                    <p:embed/>
                  </p:oleObj>
                </mc:Choice>
                <mc:Fallback>
                  <p:oleObj name="公式" r:id="rId18" imgW="558800" imgH="342900" progId="Equation.3">
                    <p:embed/>
                    <p:pic>
                      <p:nvPicPr>
                        <p:cNvPr id="0" name="图片 606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2161"/>
                          <a:ext cx="29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30"/>
            <p:cNvSpPr>
              <a:spLocks noChangeAspect="1" noChangeShapeType="1"/>
            </p:cNvSpPr>
            <p:nvPr/>
          </p:nvSpPr>
          <p:spPr bwMode="auto">
            <a:xfrm flipV="1">
              <a:off x="1701" y="2176"/>
              <a:ext cx="0" cy="9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3046" name="Group 54"/>
          <p:cNvGrpSpPr/>
          <p:nvPr/>
        </p:nvGrpSpPr>
        <p:grpSpPr bwMode="auto">
          <a:xfrm>
            <a:off x="4835525" y="3302000"/>
            <a:ext cx="1935163" cy="1758950"/>
            <a:chOff x="3046" y="2080"/>
            <a:chExt cx="1219" cy="1108"/>
          </a:xfrm>
        </p:grpSpPr>
        <p:sp>
          <p:nvSpPr>
            <p:cNvPr id="13346" name="Line 36"/>
            <p:cNvSpPr>
              <a:spLocks noChangeAspect="1" noChangeShapeType="1"/>
            </p:cNvSpPr>
            <p:nvPr/>
          </p:nvSpPr>
          <p:spPr bwMode="auto">
            <a:xfrm flipV="1">
              <a:off x="3556" y="2171"/>
              <a:ext cx="0" cy="9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35"/>
            <p:cNvSpPr>
              <a:spLocks noChangeAspect="1" noChangeShapeType="1"/>
            </p:cNvSpPr>
            <p:nvPr/>
          </p:nvSpPr>
          <p:spPr bwMode="auto">
            <a:xfrm>
              <a:off x="3046" y="2977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37"/>
            <p:cNvSpPr>
              <a:spLocks noChangeAspect="1" noChangeShapeType="1"/>
            </p:cNvSpPr>
            <p:nvPr/>
          </p:nvSpPr>
          <p:spPr bwMode="auto">
            <a:xfrm rot="5400000">
              <a:off x="3565" y="2176"/>
              <a:ext cx="0" cy="8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30" name="Rectangle 38"/>
            <p:cNvSpPr>
              <a:spLocks noChangeArrowheads="1"/>
            </p:cNvSpPr>
            <p:nvPr/>
          </p:nvSpPr>
          <p:spPr bwMode="auto">
            <a:xfrm>
              <a:off x="3919" y="2938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>
                  <a:latin typeface="Symbol" charset="0"/>
                </a:rPr>
                <a:t>w</a:t>
              </a:r>
              <a:r>
                <a:rPr lang="en-US" altLang="zh-CN" sz="2000" b="1" i="1" u="none"/>
                <a:t>   </a:t>
              </a:r>
              <a:endParaRPr lang="en-US" altLang="zh-CN" sz="2000" b="1" i="1" u="none"/>
            </a:p>
          </p:txBody>
        </p:sp>
        <p:sp>
          <p:nvSpPr>
            <p:cNvPr id="213031" name="Rectangle 39"/>
            <p:cNvSpPr>
              <a:spLocks noChangeArrowheads="1"/>
            </p:cNvSpPr>
            <p:nvPr/>
          </p:nvSpPr>
          <p:spPr bwMode="auto">
            <a:xfrm>
              <a:off x="3535" y="2402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u="none"/>
                <a:t>1   </a:t>
              </a:r>
              <a:endParaRPr lang="en-US" altLang="zh-CN" sz="2000" b="1" u="none"/>
            </a:p>
          </p:txBody>
        </p:sp>
        <p:sp>
          <p:nvSpPr>
            <p:cNvPr id="213034" name="Text Box 42"/>
            <p:cNvSpPr txBox="1">
              <a:spLocks noChangeArrowheads="1"/>
            </p:cNvSpPr>
            <p:nvPr/>
          </p:nvSpPr>
          <p:spPr bwMode="auto">
            <a:xfrm>
              <a:off x="3714" y="2080"/>
              <a:ext cx="50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u="none"/>
                <a:t>[       ]</a:t>
              </a:r>
              <a:endParaRPr lang="en-US" altLang="zh-CN" sz="2000" b="1" u="none"/>
            </a:p>
          </p:txBody>
        </p:sp>
        <p:graphicFrame>
          <p:nvGraphicFramePr>
            <p:cNvPr id="13352" name="Object 43"/>
            <p:cNvGraphicFramePr>
              <a:graphicFrameLocks noChangeAspect="1"/>
            </p:cNvGraphicFramePr>
            <p:nvPr/>
          </p:nvGraphicFramePr>
          <p:xfrm>
            <a:off x="3822" y="2152"/>
            <a:ext cx="29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667" name="Equation" r:id="rId20" imgW="558800" imgH="342900" progId="Equation.DSMT4">
                    <p:embed/>
                  </p:oleObj>
                </mc:Choice>
                <mc:Fallback>
                  <p:oleObj name="Equation" r:id="rId20" imgW="558800" imgH="342900" progId="Equation.DSMT4">
                    <p:embed/>
                    <p:pic>
                      <p:nvPicPr>
                        <p:cNvPr id="0" name="图片 606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2152"/>
                          <a:ext cx="29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53" name="Picture 44" descr="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2167"/>
              <a:ext cx="135" cy="1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067" name="Group 75"/>
          <p:cNvGrpSpPr/>
          <p:nvPr/>
        </p:nvGrpSpPr>
        <p:grpSpPr bwMode="auto">
          <a:xfrm>
            <a:off x="7485063" y="1204913"/>
            <a:ext cx="671512" cy="369887"/>
            <a:chOff x="311" y="3873"/>
            <a:chExt cx="423" cy="233"/>
          </a:xfrm>
        </p:grpSpPr>
        <p:sp>
          <p:nvSpPr>
            <p:cNvPr id="213068" name="Rectangle 76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69" name="Rectangle 77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P195 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3343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1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ldLvl="0" animBg="1"/>
      <p:bldP spid="213014" grpId="0" bldLvl="0" animBg="1"/>
      <p:bldP spid="213020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7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7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676" name="Rectangle 60"/>
          <p:cNvSpPr>
            <a:spLocks noChangeArrowheads="1"/>
          </p:cNvSpPr>
          <p:nvPr/>
        </p:nvSpPr>
        <p:spPr bwMode="auto">
          <a:xfrm>
            <a:off x="1047750" y="2486025"/>
            <a:ext cx="7766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/>
              <a:t>称这种方式的</a:t>
            </a:r>
            <a:r>
              <a:rPr lang="en-US" altLang="zh-CN" b="1" u="none" baseline="-25000"/>
              <a:t> </a:t>
            </a:r>
            <a:r>
              <a:rPr lang="en-US" altLang="zh-CN" b="1" u="none"/>
              <a:t>Fourier</a:t>
            </a:r>
            <a:r>
              <a:rPr lang="en-US" altLang="zh-CN" b="1" u="none" baseline="-25000"/>
              <a:t> </a:t>
            </a:r>
            <a:r>
              <a:rPr lang="zh-CN" altLang="en-US" b="1" u="none"/>
              <a:t>变换是一种</a:t>
            </a:r>
            <a:r>
              <a:rPr lang="zh-CN" altLang="en-US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广义的</a:t>
            </a:r>
            <a:r>
              <a:rPr lang="en-US" altLang="zh-CN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Fourier</a:t>
            </a:r>
            <a:r>
              <a:rPr lang="zh-CN" altLang="en-US" b="1">
                <a:solidFill>
                  <a:schemeClr val="folHlink"/>
                </a:solidFill>
                <a:ea typeface="楷体_GB2312" charset="0"/>
                <a:cs typeface="楷体_GB2312" charset="0"/>
              </a:rPr>
              <a:t>变换</a:t>
            </a:r>
            <a:r>
              <a:rPr lang="zh-CN" altLang="en-US" b="1" u="none"/>
              <a:t>。</a:t>
            </a:r>
            <a:r>
              <a:rPr lang="en-US" altLang="zh-CN" b="1" u="none"/>
              <a:t>    </a:t>
            </a:r>
            <a:endParaRPr lang="en-US" altLang="zh-CN" b="1" u="none"/>
          </a:p>
        </p:txBody>
      </p:sp>
      <p:grpSp>
        <p:nvGrpSpPr>
          <p:cNvPr id="239683" name="Group 67"/>
          <p:cNvGrpSpPr/>
          <p:nvPr/>
        </p:nvGrpSpPr>
        <p:grpSpPr bwMode="auto">
          <a:xfrm>
            <a:off x="542925" y="1304925"/>
            <a:ext cx="8601075" cy="458788"/>
            <a:chOff x="342" y="2454"/>
            <a:chExt cx="5418" cy="289"/>
          </a:xfrm>
        </p:grpSpPr>
        <p:sp>
          <p:nvSpPr>
            <p:cNvPr id="239673" name="Rectangle 57"/>
            <p:cNvSpPr>
              <a:spLocks noChangeArrowheads="1"/>
            </p:cNvSpPr>
            <p:nvPr/>
          </p:nvSpPr>
          <p:spPr bwMode="auto">
            <a:xfrm>
              <a:off x="660" y="2454"/>
              <a:ext cx="51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在</a:t>
              </a:r>
              <a:r>
                <a:rPr lang="en-US" altLang="zh-CN" b="1" u="none" dirty="0"/>
                <a:t>    </a:t>
              </a:r>
              <a:r>
                <a:rPr lang="zh-CN" altLang="en-US" b="1" u="none" dirty="0"/>
                <a:t>函数的</a:t>
              </a:r>
              <a:r>
                <a:rPr lang="en-US" altLang="zh-CN" b="1" u="none" baseline="-25000" dirty="0"/>
                <a:t> </a:t>
              </a:r>
              <a:r>
                <a:rPr lang="en-US" altLang="zh-CN" b="1" u="none" dirty="0"/>
                <a:t>Fourier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/>
                <a:t>变换中，其广义积分是根据</a:t>
              </a:r>
              <a:r>
                <a:rPr lang="en-US" altLang="zh-CN" b="1" u="none" dirty="0"/>
                <a:t>     </a:t>
              </a:r>
              <a:r>
                <a:rPr lang="zh-CN" altLang="en-US" b="1" u="none" dirty="0"/>
                <a:t>函数的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sp>
          <p:nvSpPr>
            <p:cNvPr id="239677" name="Rectangle 61"/>
            <p:cNvSpPr>
              <a:spLocks noChangeArrowheads="1"/>
            </p:cNvSpPr>
            <p:nvPr/>
          </p:nvSpPr>
          <p:spPr bwMode="auto">
            <a:xfrm>
              <a:off x="342" y="2455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FF3300"/>
                  </a:solidFill>
                </a:rPr>
                <a:t>注</a:t>
              </a:r>
              <a:r>
                <a:rPr lang="en-US" altLang="zh-CN" b="1" u="none">
                  <a:solidFill>
                    <a:srgbClr val="FF3300"/>
                  </a:solidFill>
                </a:rPr>
                <a:t>     </a:t>
              </a:r>
              <a:endParaRPr lang="en-US" altLang="zh-CN" b="1" u="none">
                <a:solidFill>
                  <a:srgbClr val="FF3300"/>
                </a:solidFill>
              </a:endParaRPr>
            </a:p>
          </p:txBody>
        </p:sp>
        <p:graphicFrame>
          <p:nvGraphicFramePr>
            <p:cNvPr id="14370" name="Object 62"/>
            <p:cNvGraphicFramePr>
              <a:graphicFrameLocks noChangeAspect="1"/>
            </p:cNvGraphicFramePr>
            <p:nvPr/>
          </p:nvGraphicFramePr>
          <p:xfrm>
            <a:off x="948" y="2518"/>
            <a:ext cx="14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59" name="公式" r:id="rId3" imgW="228600" imgH="279400" progId="Equation.3">
                    <p:embed/>
                  </p:oleObj>
                </mc:Choice>
                <mc:Fallback>
                  <p:oleObj name="公式" r:id="rId3" imgW="228600" imgH="279400" progId="Equation.3">
                    <p:embed/>
                    <p:pic>
                      <p:nvPicPr>
                        <p:cNvPr id="0" name="图片 9236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2518"/>
                          <a:ext cx="14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63"/>
            <p:cNvGraphicFramePr>
              <a:graphicFrameLocks noChangeAspect="1"/>
            </p:cNvGraphicFramePr>
            <p:nvPr/>
          </p:nvGraphicFramePr>
          <p:xfrm>
            <a:off x="4741" y="2507"/>
            <a:ext cx="14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60" name="公式" r:id="rId5" imgW="228600" imgH="279400" progId="Equation.3">
                    <p:embed/>
                  </p:oleObj>
                </mc:Choice>
                <mc:Fallback>
                  <p:oleObj name="公式" r:id="rId5" imgW="228600" imgH="279400" progId="Equation.3">
                    <p:embed/>
                    <p:pic>
                      <p:nvPicPr>
                        <p:cNvPr id="0" name="图片 9236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507"/>
                          <a:ext cx="14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80" name="Rectangle 64"/>
          <p:cNvSpPr>
            <a:spLocks noChangeArrowheads="1"/>
          </p:cNvSpPr>
          <p:nvPr/>
        </p:nvSpPr>
        <p:spPr bwMode="auto">
          <a:xfrm>
            <a:off x="1047750" y="1905000"/>
            <a:ext cx="8096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none"/>
              <a:t>性质直接给出的，而不是通过通常的积分方式得出来的，</a:t>
            </a:r>
            <a:r>
              <a:rPr lang="en-US" altLang="zh-CN" b="1" u="none"/>
              <a:t>    </a:t>
            </a:r>
            <a:endParaRPr lang="en-US" altLang="zh-CN" b="1" u="none"/>
          </a:p>
        </p:txBody>
      </p:sp>
      <p:pic>
        <p:nvPicPr>
          <p:cNvPr id="239704" name="Picture 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1" name="Picture 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536575" y="530225"/>
            <a:ext cx="5862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Fourier</a:t>
            </a:r>
            <a:r>
              <a:rPr lang="en-US" altLang="zh-CN" sz="2800" b="1" u="none" baseline="-25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r>
              <a:rPr lang="en-US" altLang="zh-CN" sz="2800" b="1" u="none">
                <a:solidFill>
                  <a:srgbClr val="000099"/>
                </a:solidFill>
              </a:rPr>
              <a:t> 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6" grpId="0" bldLvl="0" animBg="1"/>
      <p:bldP spid="239680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7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7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682" name="Group 66"/>
          <p:cNvGrpSpPr/>
          <p:nvPr/>
        </p:nvGrpSpPr>
        <p:grpSpPr bwMode="auto">
          <a:xfrm>
            <a:off x="857250" y="2771775"/>
            <a:ext cx="4724400" cy="695325"/>
            <a:chOff x="540" y="1746"/>
            <a:chExt cx="2976" cy="438"/>
          </a:xfrm>
        </p:grpSpPr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20" y="1746"/>
              <a:ext cx="1896" cy="4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540" y="1825"/>
              <a:ext cx="1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 b="1" u="none"/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重要公式</a:t>
              </a:r>
              <a:r>
                <a:rPr lang="en-US" altLang="zh-CN" b="1" u="none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    </a:t>
              </a:r>
              <a:endParaRPr lang="en-US" altLang="zh-CN" b="1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  <p:graphicFrame>
          <p:nvGraphicFramePr>
            <p:cNvPr id="14374" name="Object 36"/>
            <p:cNvGraphicFramePr>
              <a:graphicFrameLocks noChangeAspect="1"/>
            </p:cNvGraphicFramePr>
            <p:nvPr/>
          </p:nvGraphicFramePr>
          <p:xfrm>
            <a:off x="1685" y="1755"/>
            <a:ext cx="178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1" name="公式" r:id="rId4" imgW="2819400" imgH="622300" progId="Equation.3">
                    <p:embed/>
                  </p:oleObj>
                </mc:Choice>
                <mc:Fallback>
                  <p:oleObj name="公式" r:id="rId4" imgW="2819400" imgH="622300" progId="Equation.3">
                    <p:embed/>
                    <p:pic>
                      <p:nvPicPr>
                        <p:cNvPr id="0" name="图片 607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1755"/>
                          <a:ext cx="178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9704" name="Picture 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1" name="Picture 8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707" name="Object 91"/>
          <p:cNvGraphicFramePr>
            <a:graphicFrameLocks noChangeAspect="1"/>
          </p:cNvGraphicFramePr>
          <p:nvPr/>
        </p:nvGraphicFramePr>
        <p:xfrm>
          <a:off x="1817688" y="495300"/>
          <a:ext cx="72882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12" name="位图图像" r:id="rId7" imgW="7286625" imgH="2057400" progId="Paint.Picture">
                  <p:embed/>
                </p:oleObj>
              </mc:Choice>
              <mc:Fallback>
                <p:oleObj name="位图图像" r:id="rId7" imgW="7286625" imgH="2057400" progId="Paint.Picture">
                  <p:embed/>
                  <p:pic>
                    <p:nvPicPr>
                      <p:cNvPr id="0" name="图片 607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95300"/>
                        <a:ext cx="728821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536575" y="530225"/>
            <a:ext cx="5862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三、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单位冲激函数</a:t>
            </a:r>
            <a:r>
              <a:rPr lang="zh-CN" altLang="en-US" sz="2800" b="1" u="none">
                <a:solidFill>
                  <a:srgbClr val="000099"/>
                </a:solidFill>
              </a:rPr>
              <a:t>的</a:t>
            </a:r>
            <a:r>
              <a:rPr lang="en-US" altLang="zh-CN" sz="2800" b="1" u="none" baseline="30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Fourier</a:t>
            </a:r>
            <a:r>
              <a:rPr lang="en-US" altLang="zh-CN" sz="2800" b="1" u="none" baseline="-25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r>
              <a:rPr lang="en-US" altLang="zh-CN" sz="2800" b="1" u="none">
                <a:solidFill>
                  <a:srgbClr val="000099"/>
                </a:solidFill>
              </a:rPr>
              <a:t> 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857250" y="1162050"/>
            <a:ext cx="421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9"/>
              </a:buBlip>
              <a:defRPr/>
            </a:pPr>
            <a:r>
              <a:rPr lang="en-US" altLang="zh-CN" b="1" u="none"/>
              <a:t> </a:t>
            </a:r>
            <a:r>
              <a:rPr lang="zh-CN" altLang="en-US" b="1" u="none"/>
              <a:t>按照</a:t>
            </a:r>
            <a:r>
              <a:rPr lang="en-US" altLang="zh-CN" b="1" u="none" baseline="-25000"/>
              <a:t> </a:t>
            </a:r>
            <a:r>
              <a:rPr lang="en-US" altLang="zh-CN" b="1" u="none"/>
              <a:t>Fourier</a:t>
            </a:r>
            <a:r>
              <a:rPr lang="en-US" altLang="zh-CN" b="1" u="none" baseline="-25000"/>
              <a:t> </a:t>
            </a:r>
            <a:r>
              <a:rPr lang="zh-CN" altLang="en-US" b="1" u="none"/>
              <a:t>逆变换公式有</a:t>
            </a:r>
            <a:r>
              <a:rPr lang="en-US" altLang="zh-CN" b="1" u="none"/>
              <a:t>   </a:t>
            </a:r>
            <a:endParaRPr lang="en-US" altLang="zh-CN" b="1" u="none"/>
          </a:p>
        </p:txBody>
      </p:sp>
      <p:grpSp>
        <p:nvGrpSpPr>
          <p:cNvPr id="3" name="组 2"/>
          <p:cNvGrpSpPr/>
          <p:nvPr/>
        </p:nvGrpSpPr>
        <p:grpSpPr bwMode="auto">
          <a:xfrm>
            <a:off x="571500" y="4778375"/>
            <a:ext cx="8229600" cy="461963"/>
            <a:chOff x="622300" y="5731302"/>
            <a:chExt cx="8229600" cy="461665"/>
          </a:xfrm>
        </p:grpSpPr>
        <p:sp>
          <p:nvSpPr>
            <p:cNvPr id="14366" name="矩形 1"/>
            <p:cNvSpPr>
              <a:spLocks noChangeArrowheads="1"/>
            </p:cNvSpPr>
            <p:nvPr/>
          </p:nvSpPr>
          <p:spPr bwMode="auto">
            <a:xfrm>
              <a:off x="622300" y="5731302"/>
              <a:ext cx="8229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 u="none" dirty="0">
                  <a:solidFill>
                    <a:srgbClr val="0000FF"/>
                  </a:solidFill>
                </a:rPr>
                <a:t>启示</a:t>
              </a:r>
              <a:r>
                <a:rPr lang="zh-CN" altLang="en-US" b="1" u="none" dirty="0"/>
                <a:t>：在使用</a:t>
              </a:r>
              <a:r>
                <a:rPr lang="zh-CN" u="none" dirty="0"/>
                <a:t> </a:t>
              </a:r>
              <a:r>
                <a:rPr lang="zh-CN" altLang="en-US" u="none" dirty="0"/>
                <a:t>  </a:t>
              </a:r>
              <a:r>
                <a:rPr lang="en-US" altLang="zh-CN" u="none" dirty="0" smtClean="0"/>
                <a:t>    </a:t>
              </a:r>
              <a:r>
                <a:rPr lang="zh-CN" altLang="en-US" b="1" u="none" dirty="0" smtClean="0"/>
                <a:t>函数时</a:t>
              </a:r>
              <a:r>
                <a:rPr lang="zh-CN" altLang="en-US" b="1" u="none" dirty="0"/>
                <a:t>，应牢记三个性质及重要公式。</a:t>
              </a:r>
              <a:endParaRPr lang="zh-CN" altLang="en-US" dirty="0"/>
            </a:p>
          </p:txBody>
        </p:sp>
        <p:graphicFrame>
          <p:nvGraphicFramePr>
            <p:cNvPr id="14367" name="Object 62"/>
            <p:cNvGraphicFramePr>
              <a:graphicFrameLocks noChangeAspect="1"/>
            </p:cNvGraphicFramePr>
            <p:nvPr/>
          </p:nvGraphicFramePr>
          <p:xfrm>
            <a:off x="2647950" y="5864225"/>
            <a:ext cx="230188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513" name="Equation" r:id="rId10" imgW="228600" imgH="279400" progId="Equation.DSMT4">
                    <p:embed/>
                  </p:oleObj>
                </mc:Choice>
                <mc:Fallback>
                  <p:oleObj name="Equation" r:id="rId10" imgW="228600" imgH="279400" progId="Equation.DSMT4">
                    <p:embed/>
                    <p:pic>
                      <p:nvPicPr>
                        <p:cNvPr id="0" name="图片 607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950" y="5864225"/>
                          <a:ext cx="230188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10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10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109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10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10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10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110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1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1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1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110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1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110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1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1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1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111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11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377" name="Object 1033"/>
          <p:cNvGraphicFramePr/>
          <p:nvPr/>
        </p:nvGraphicFramePr>
        <p:xfrm>
          <a:off x="4032250" y="2273300"/>
          <a:ext cx="14859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03" name="公式" r:id="rId3" imgW="1485900" imgH="342900" progId="Equation.3">
                  <p:embed/>
                </p:oleObj>
              </mc:Choice>
              <mc:Fallback>
                <p:oleObj name="公式" r:id="rId3" imgW="1485900" imgH="342900" progId="Equation.3">
                  <p:embed/>
                  <p:pic>
                    <p:nvPicPr>
                      <p:cNvPr id="0" name="图片 6092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273300"/>
                        <a:ext cx="14859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7" name="Object 1063"/>
          <p:cNvGraphicFramePr/>
          <p:nvPr/>
        </p:nvGraphicFramePr>
        <p:xfrm>
          <a:off x="5595938" y="2274888"/>
          <a:ext cx="1409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04" name="公式" r:id="rId5" imgW="1409065" imgH="342900" progId="Equation.3">
                  <p:embed/>
                </p:oleObj>
              </mc:Choice>
              <mc:Fallback>
                <p:oleObj name="公式" r:id="rId5" imgW="1409065" imgH="342900" progId="Equation.3">
                  <p:embed/>
                  <p:pic>
                    <p:nvPicPr>
                      <p:cNvPr id="0" name="图片 60920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2274888"/>
                        <a:ext cx="14097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432" name="Group 1088"/>
          <p:cNvGrpSpPr/>
          <p:nvPr/>
        </p:nvGrpSpPr>
        <p:grpSpPr bwMode="auto">
          <a:xfrm>
            <a:off x="533400" y="1423988"/>
            <a:ext cx="5514975" cy="628650"/>
            <a:chOff x="336" y="753"/>
            <a:chExt cx="3474" cy="396"/>
          </a:xfrm>
        </p:grpSpPr>
        <p:graphicFrame>
          <p:nvGraphicFramePr>
            <p:cNvPr id="15408" name="Object 1036"/>
            <p:cNvGraphicFramePr>
              <a:graphicFrameLocks noChangeAspect="1"/>
            </p:cNvGraphicFramePr>
            <p:nvPr/>
          </p:nvGraphicFramePr>
          <p:xfrm>
            <a:off x="1017" y="848"/>
            <a:ext cx="64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05" name="公式" r:id="rId7" imgW="1028700" imgH="368300" progId="Equation.3">
                    <p:embed/>
                  </p:oleObj>
                </mc:Choice>
                <mc:Fallback>
                  <p:oleObj name="公式" r:id="rId7" imgW="1028700" imgH="368300" progId="Equation.3">
                    <p:embed/>
                    <p:pic>
                      <p:nvPicPr>
                        <p:cNvPr id="0" name="图片 609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848"/>
                          <a:ext cx="64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9" name="Object 1034"/>
            <p:cNvGraphicFramePr>
              <a:graphicFrameLocks noChangeAspect="1"/>
            </p:cNvGraphicFramePr>
            <p:nvPr/>
          </p:nvGraphicFramePr>
          <p:xfrm>
            <a:off x="2541" y="753"/>
            <a:ext cx="126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06" name="公式" r:id="rId9" imgW="2006600" imgH="622300" progId="Equation.3">
                    <p:embed/>
                  </p:oleObj>
                </mc:Choice>
                <mc:Fallback>
                  <p:oleObj name="公式" r:id="rId9" imgW="2006600" imgH="622300" progId="Equation.3">
                    <p:embed/>
                    <p:pic>
                      <p:nvPicPr>
                        <p:cNvPr id="0" name="图片 609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753"/>
                          <a:ext cx="126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401" name="Rectangle 1057"/>
            <p:cNvSpPr>
              <a:spLocks noChangeArrowheads="1"/>
            </p:cNvSpPr>
            <p:nvPr/>
          </p:nvSpPr>
          <p:spPr bwMode="auto">
            <a:xfrm>
              <a:off x="336" y="811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pSp>
          <p:nvGrpSpPr>
            <p:cNvPr id="15411" name="Group 1072"/>
            <p:cNvGrpSpPr/>
            <p:nvPr/>
          </p:nvGrpSpPr>
          <p:grpSpPr bwMode="auto">
            <a:xfrm>
              <a:off x="1719" y="788"/>
              <a:ext cx="945" cy="288"/>
              <a:chOff x="1401" y="1010"/>
              <a:chExt cx="945" cy="288"/>
            </a:xfrm>
          </p:grpSpPr>
          <p:sp>
            <p:nvSpPr>
              <p:cNvPr id="186404" name="Text Box 1060"/>
              <p:cNvSpPr txBox="1">
                <a:spLocks noChangeArrowheads="1"/>
              </p:cNvSpPr>
              <p:nvPr/>
            </p:nvSpPr>
            <p:spPr bwMode="auto">
              <a:xfrm>
                <a:off x="1526" y="1010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u="none"/>
                  <a:t>[         ]   </a:t>
                </a:r>
                <a:endParaRPr lang="en-US" altLang="zh-CN" b="1" u="none"/>
              </a:p>
            </p:txBody>
          </p:sp>
          <p:graphicFrame>
            <p:nvGraphicFramePr>
              <p:cNvPr id="15414" name="Object 1061"/>
              <p:cNvGraphicFramePr>
                <a:graphicFrameLocks noChangeAspect="1"/>
              </p:cNvGraphicFramePr>
              <p:nvPr/>
            </p:nvGraphicFramePr>
            <p:xfrm>
              <a:off x="1655" y="1065"/>
              <a:ext cx="421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207" name="公式" r:id="rId11" imgW="660400" imgH="368300" progId="Equation.3">
                      <p:embed/>
                    </p:oleObj>
                  </mc:Choice>
                  <mc:Fallback>
                    <p:oleObj name="公式" r:id="rId11" imgW="660400" imgH="368300" progId="Equation.3">
                      <p:embed/>
                      <p:pic>
                        <p:nvPicPr>
                          <p:cNvPr id="0" name="图片 609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065"/>
                            <a:ext cx="421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5415" name="Picture 1062" descr="F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1" y="1095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417" name="Rectangle 1073"/>
            <p:cNvSpPr>
              <a:spLocks noChangeArrowheads="1"/>
            </p:cNvSpPr>
            <p:nvPr/>
          </p:nvSpPr>
          <p:spPr bwMode="auto">
            <a:xfrm>
              <a:off x="662" y="793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(1)    </a:t>
              </a:r>
              <a:endParaRPr lang="en-US" altLang="zh-CN" b="1" u="none"/>
            </a:p>
          </p:txBody>
        </p:sp>
      </p:grpSp>
      <p:grpSp>
        <p:nvGrpSpPr>
          <p:cNvPr id="186433" name="Group 1089"/>
          <p:cNvGrpSpPr/>
          <p:nvPr/>
        </p:nvGrpSpPr>
        <p:grpSpPr bwMode="auto">
          <a:xfrm>
            <a:off x="1042988" y="2936875"/>
            <a:ext cx="8245475" cy="577850"/>
            <a:chOff x="657" y="1706"/>
            <a:chExt cx="5194" cy="364"/>
          </a:xfrm>
        </p:grpSpPr>
        <p:sp>
          <p:nvSpPr>
            <p:cNvPr id="186418" name="Rectangle 1074"/>
            <p:cNvSpPr>
              <a:spLocks noChangeArrowheads="1"/>
            </p:cNvSpPr>
            <p:nvPr/>
          </p:nvSpPr>
          <p:spPr bwMode="auto">
            <a:xfrm>
              <a:off x="657" y="1748"/>
              <a:ext cx="519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(2) </a:t>
              </a:r>
              <a:r>
                <a:rPr lang="zh-CN" altLang="en-US" b="1" u="none" dirty="0"/>
                <a:t>将等式</a:t>
              </a:r>
              <a:r>
                <a:rPr lang="en-US" altLang="zh-CN" b="1" u="none" dirty="0"/>
                <a:t>                                       </a:t>
              </a:r>
              <a:r>
                <a:rPr lang="zh-CN" altLang="en-US" b="1" u="none" dirty="0"/>
                <a:t>的两边对</a:t>
              </a:r>
              <a:r>
                <a:rPr lang="en-US" altLang="zh-CN" b="1" u="none" dirty="0"/>
                <a:t>   </a:t>
              </a:r>
              <a:r>
                <a:rPr lang="en-US" altLang="zh-CN" b="1" u="none" baseline="30000" dirty="0"/>
                <a:t>  </a:t>
              </a:r>
              <a:r>
                <a:rPr lang="zh-CN" altLang="en-US" b="1" u="none" dirty="0"/>
                <a:t>求导，有</a:t>
              </a:r>
              <a:r>
                <a:rPr lang="en-US" altLang="zh-CN" b="1" u="none" dirty="0"/>
                <a:t>      </a:t>
              </a:r>
              <a:endParaRPr lang="en-US" altLang="zh-CN" b="1" u="none" dirty="0"/>
            </a:p>
          </p:txBody>
        </p:sp>
        <p:graphicFrame>
          <p:nvGraphicFramePr>
            <p:cNvPr id="15405" name="Object 1077"/>
            <p:cNvGraphicFramePr>
              <a:graphicFrameLocks noChangeAspect="1"/>
            </p:cNvGraphicFramePr>
            <p:nvPr/>
          </p:nvGraphicFramePr>
          <p:xfrm>
            <a:off x="1606" y="1706"/>
            <a:ext cx="93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08" name="公式" r:id="rId14" imgW="1473200" imgH="571500" progId="Equation.3">
                    <p:embed/>
                  </p:oleObj>
                </mc:Choice>
                <mc:Fallback>
                  <p:oleObj name="公式" r:id="rId14" imgW="1473200" imgH="571500" progId="Equation.3">
                    <p:embed/>
                    <p:pic>
                      <p:nvPicPr>
                        <p:cNvPr id="0" name="图片 609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1706"/>
                          <a:ext cx="93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1078"/>
            <p:cNvGraphicFramePr/>
            <p:nvPr/>
          </p:nvGraphicFramePr>
          <p:xfrm>
            <a:off x="2578" y="1806"/>
            <a:ext cx="81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09" name="公式" r:id="rId16" imgW="1295400" imgH="342900" progId="Equation.3">
                    <p:embed/>
                  </p:oleObj>
                </mc:Choice>
                <mc:Fallback>
                  <p:oleObj name="公式" r:id="rId16" imgW="1295400" imgH="342900" progId="Equation.3">
                    <p:embed/>
                    <p:pic>
                      <p:nvPicPr>
                        <p:cNvPr id="0" name="图片 6092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1806"/>
                          <a:ext cx="81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7" name="Object 1079"/>
            <p:cNvGraphicFramePr/>
            <p:nvPr/>
          </p:nvGraphicFramePr>
          <p:xfrm>
            <a:off x="4238" y="1834"/>
            <a:ext cx="16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0" name="公式" r:id="rId18" imgW="254000" imgH="215900" progId="Equation.3">
                    <p:embed/>
                  </p:oleObj>
                </mc:Choice>
                <mc:Fallback>
                  <p:oleObj name="公式" r:id="rId18" imgW="254000" imgH="215900" progId="Equation.3">
                    <p:embed/>
                    <p:pic>
                      <p:nvPicPr>
                        <p:cNvPr id="0" name="图片 6092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834"/>
                          <a:ext cx="160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6435" name="Group 1091"/>
          <p:cNvGrpSpPr/>
          <p:nvPr/>
        </p:nvGrpSpPr>
        <p:grpSpPr bwMode="auto">
          <a:xfrm>
            <a:off x="2555875" y="3738563"/>
            <a:ext cx="3765550" cy="577850"/>
            <a:chOff x="1610" y="2211"/>
            <a:chExt cx="2372" cy="364"/>
          </a:xfrm>
        </p:grpSpPr>
        <p:graphicFrame>
          <p:nvGraphicFramePr>
            <p:cNvPr id="15402" name="Object 1080"/>
            <p:cNvGraphicFramePr>
              <a:graphicFrameLocks noChangeAspect="1"/>
            </p:cNvGraphicFramePr>
            <p:nvPr/>
          </p:nvGraphicFramePr>
          <p:xfrm>
            <a:off x="1610" y="2211"/>
            <a:ext cx="138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1" name="公式" r:id="rId20" imgW="2184400" imgH="571500" progId="Equation.3">
                    <p:embed/>
                  </p:oleObj>
                </mc:Choice>
                <mc:Fallback>
                  <p:oleObj name="公式" r:id="rId20" imgW="2184400" imgH="571500" progId="Equation.3">
                    <p:embed/>
                    <p:pic>
                      <p:nvPicPr>
                        <p:cNvPr id="0" name="图片 609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11"/>
                          <a:ext cx="138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1081"/>
            <p:cNvGraphicFramePr/>
            <p:nvPr/>
          </p:nvGraphicFramePr>
          <p:xfrm>
            <a:off x="3046" y="2293"/>
            <a:ext cx="9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2" name="公式" r:id="rId22" imgW="1485265" imgH="355600" progId="Equation.3">
                    <p:embed/>
                  </p:oleObj>
                </mc:Choice>
                <mc:Fallback>
                  <p:oleObj name="公式" r:id="rId22" imgW="1485265" imgH="355600" progId="Equation.3">
                    <p:embed/>
                    <p:pic>
                      <p:nvPicPr>
                        <p:cNvPr id="0" name="图片 6092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6" y="2293"/>
                          <a:ext cx="93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6434" name="Group 1090"/>
          <p:cNvGrpSpPr/>
          <p:nvPr/>
        </p:nvGrpSpPr>
        <p:grpSpPr bwMode="auto">
          <a:xfrm>
            <a:off x="2066925" y="4530725"/>
            <a:ext cx="3848100" cy="577850"/>
            <a:chOff x="1302" y="2710"/>
            <a:chExt cx="2424" cy="364"/>
          </a:xfrm>
        </p:grpSpPr>
        <p:graphicFrame>
          <p:nvGraphicFramePr>
            <p:cNvPr id="15399" name="Object 1082"/>
            <p:cNvGraphicFramePr>
              <a:graphicFrameLocks noChangeAspect="1"/>
            </p:cNvGraphicFramePr>
            <p:nvPr/>
          </p:nvGraphicFramePr>
          <p:xfrm>
            <a:off x="1602" y="2710"/>
            <a:ext cx="102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3" name="公式" r:id="rId24" imgW="1625600" imgH="571500" progId="Equation.3">
                    <p:embed/>
                  </p:oleObj>
                </mc:Choice>
                <mc:Fallback>
                  <p:oleObj name="公式" r:id="rId24" imgW="1625600" imgH="571500" progId="Equation.3">
                    <p:embed/>
                    <p:pic>
                      <p:nvPicPr>
                        <p:cNvPr id="0" name="图片 609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2710"/>
                          <a:ext cx="102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1083"/>
            <p:cNvGraphicFramePr/>
            <p:nvPr/>
          </p:nvGraphicFramePr>
          <p:xfrm>
            <a:off x="2694" y="2794"/>
            <a:ext cx="10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4" name="公式" r:id="rId26" imgW="1637665" imgH="355600" progId="Equation.3">
                    <p:embed/>
                  </p:oleObj>
                </mc:Choice>
                <mc:Fallback>
                  <p:oleObj name="公式" r:id="rId26" imgW="1637665" imgH="355600" progId="Equation.3">
                    <p:embed/>
                    <p:pic>
                      <p:nvPicPr>
                        <p:cNvPr id="0" name="图片 6092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2794"/>
                          <a:ext cx="103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1085"/>
            <p:cNvGraphicFramePr/>
            <p:nvPr/>
          </p:nvGraphicFramePr>
          <p:xfrm>
            <a:off x="1302" y="2838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5" name="公式" r:id="rId28" imgW="342900" imgH="215900" progId="Equation.3">
                    <p:embed/>
                  </p:oleObj>
                </mc:Choice>
                <mc:Fallback>
                  <p:oleObj name="公式" r:id="rId28" imgW="342900" imgH="215900" progId="Equation.3">
                    <p:embed/>
                    <p:pic>
                      <p:nvPicPr>
                        <p:cNvPr id="0" name="图片 6092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838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6436" name="Group 1092"/>
          <p:cNvGrpSpPr/>
          <p:nvPr/>
        </p:nvGrpSpPr>
        <p:grpSpPr bwMode="auto">
          <a:xfrm>
            <a:off x="1355725" y="5386388"/>
            <a:ext cx="4845050" cy="469900"/>
            <a:chOff x="854" y="3249"/>
            <a:chExt cx="3052" cy="296"/>
          </a:xfrm>
        </p:grpSpPr>
        <p:graphicFrame>
          <p:nvGraphicFramePr>
            <p:cNvPr id="15392" name="Object 1064"/>
            <p:cNvGraphicFramePr>
              <a:graphicFrameLocks noChangeAspect="1"/>
            </p:cNvGraphicFramePr>
            <p:nvPr/>
          </p:nvGraphicFramePr>
          <p:xfrm>
            <a:off x="1376" y="3297"/>
            <a:ext cx="66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6" name="公式" r:id="rId30" imgW="1054100" imgH="368300" progId="Equation.3">
                    <p:embed/>
                  </p:oleObj>
                </mc:Choice>
                <mc:Fallback>
                  <p:oleObj name="公式" r:id="rId30" imgW="1054100" imgH="368300" progId="Equation.3">
                    <p:embed/>
                    <p:pic>
                      <p:nvPicPr>
                        <p:cNvPr id="0" name="图片 609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97"/>
                          <a:ext cx="66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3" name="Group 1075"/>
            <p:cNvGrpSpPr/>
            <p:nvPr/>
          </p:nvGrpSpPr>
          <p:grpSpPr bwMode="auto">
            <a:xfrm>
              <a:off x="2074" y="3249"/>
              <a:ext cx="945" cy="288"/>
              <a:chOff x="1552" y="3153"/>
              <a:chExt cx="945" cy="288"/>
            </a:xfrm>
          </p:grpSpPr>
          <p:sp>
            <p:nvSpPr>
              <p:cNvPr id="186409" name="Text Box 1065"/>
              <p:cNvSpPr txBox="1">
                <a:spLocks noChangeArrowheads="1"/>
              </p:cNvSpPr>
              <p:nvPr/>
            </p:nvSpPr>
            <p:spPr bwMode="auto">
              <a:xfrm>
                <a:off x="1677" y="3153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u="none"/>
                  <a:t>[         ]   </a:t>
                </a:r>
                <a:endParaRPr lang="en-US" altLang="zh-CN" b="1" u="none"/>
              </a:p>
            </p:txBody>
          </p:sp>
          <p:graphicFrame>
            <p:nvGraphicFramePr>
              <p:cNvPr id="15397" name="Object 1066"/>
              <p:cNvGraphicFramePr>
                <a:graphicFrameLocks noChangeAspect="1"/>
              </p:cNvGraphicFramePr>
              <p:nvPr/>
            </p:nvGraphicFramePr>
            <p:xfrm>
              <a:off x="1798" y="3202"/>
              <a:ext cx="437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217" name="公式" r:id="rId32" imgW="685800" imgH="368300" progId="Equation.3">
                      <p:embed/>
                    </p:oleObj>
                  </mc:Choice>
                  <mc:Fallback>
                    <p:oleObj name="公式" r:id="rId32" imgW="685800" imgH="368300" progId="Equation.3">
                      <p:embed/>
                      <p:pic>
                        <p:nvPicPr>
                          <p:cNvPr id="0" name="图片 6092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8" y="3202"/>
                            <a:ext cx="437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5398" name="Picture 1067" descr="F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" y="3238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aphicFrame>
          <p:nvGraphicFramePr>
            <p:cNvPr id="15394" name="Object 1076"/>
            <p:cNvGraphicFramePr/>
            <p:nvPr/>
          </p:nvGraphicFramePr>
          <p:xfrm>
            <a:off x="2882" y="3314"/>
            <a:ext cx="102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8" name="公式" r:id="rId34" imgW="1624965" imgH="355600" progId="Equation.3">
                    <p:embed/>
                  </p:oleObj>
                </mc:Choice>
                <mc:Fallback>
                  <p:oleObj name="公式" r:id="rId34" imgW="1624965" imgH="355600" progId="Equation.3">
                    <p:embed/>
                    <p:pic>
                      <p:nvPicPr>
                        <p:cNvPr id="0" name="图片 6092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3314"/>
                          <a:ext cx="102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430" name="Rectangle 1086"/>
            <p:cNvSpPr>
              <a:spLocks noChangeArrowheads="1"/>
            </p:cNvSpPr>
            <p:nvPr/>
          </p:nvSpPr>
          <p:spPr bwMode="auto">
            <a:xfrm>
              <a:off x="854" y="3257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即得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</p:grpSp>
      <p:pic>
        <p:nvPicPr>
          <p:cNvPr id="15387" name="Picture 11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461" name="Object 1117"/>
          <p:cNvGraphicFramePr>
            <a:graphicFrameLocks noChangeAspect="1"/>
          </p:cNvGraphicFramePr>
          <p:nvPr/>
        </p:nvGraphicFramePr>
        <p:xfrm>
          <a:off x="496888" y="495300"/>
          <a:ext cx="8609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19" name="位图图像" r:id="rId36" imgW="8610600" imgH="533400" progId="Paint.Picture">
                  <p:embed/>
                </p:oleObj>
              </mc:Choice>
              <mc:Fallback>
                <p:oleObj name="位图图像" r:id="rId36" imgW="8610600" imgH="533400" progId="Paint.Picture">
                  <p:embed/>
                  <p:pic>
                    <p:nvPicPr>
                      <p:cNvPr id="0" name="图片 60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457" name="Group 1113"/>
          <p:cNvGrpSpPr/>
          <p:nvPr/>
        </p:nvGrpSpPr>
        <p:grpSpPr bwMode="auto">
          <a:xfrm>
            <a:off x="585788" y="1020763"/>
            <a:ext cx="1768475" cy="369887"/>
            <a:chOff x="4035" y="1981"/>
            <a:chExt cx="1114" cy="233"/>
          </a:xfrm>
        </p:grpSpPr>
        <p:sp>
          <p:nvSpPr>
            <p:cNvPr id="186458" name="Rectangle 1114"/>
            <p:cNvSpPr>
              <a:spLocks noChangeArrowheads="1"/>
            </p:cNvSpPr>
            <p:nvPr/>
          </p:nvSpPr>
          <p:spPr bwMode="auto">
            <a:xfrm>
              <a:off x="4065" y="1995"/>
              <a:ext cx="1050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59" name="Rectangle 1115"/>
            <p:cNvSpPr>
              <a:spLocks noChangeArrowheads="1"/>
            </p:cNvSpPr>
            <p:nvPr/>
          </p:nvSpPr>
          <p:spPr bwMode="auto">
            <a:xfrm>
              <a:off x="4035" y="1981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P170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8.7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修改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71462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0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7680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1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87521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2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2945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3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02945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4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1773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5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1615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6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99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7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783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8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325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9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309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90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91" name="Picture 12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02" name="Picture 1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858" name="Rectangle 138"/>
          <p:cNvSpPr>
            <a:spLocks noChangeArrowheads="1"/>
          </p:cNvSpPr>
          <p:nvPr/>
        </p:nvSpPr>
        <p:spPr bwMode="auto">
          <a:xfrm>
            <a:off x="667385" y="588010"/>
            <a:ext cx="2148205" cy="5187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一、幂函数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aphicFrame>
        <p:nvGraphicFramePr>
          <p:cNvPr id="55391" name="Object 129"/>
          <p:cNvGraphicFramePr/>
          <p:nvPr/>
        </p:nvGraphicFramePr>
        <p:xfrm>
          <a:off x="3006408" y="2800668"/>
          <a:ext cx="823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2" name="公式" r:id="rId3" imgW="825500" imgH="368300" progId="Equation.3">
                  <p:embed/>
                </p:oleObj>
              </mc:Choice>
              <mc:Fallback>
                <p:oleObj name="公式" r:id="rId3" imgW="825500" imgH="368300" progId="Equation.3">
                  <p:embed/>
                  <p:pic>
                    <p:nvPicPr>
                      <p:cNvPr id="0" name="图片 65024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08" y="2800668"/>
                        <a:ext cx="823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618" name="Rectangle 130"/>
          <p:cNvSpPr>
            <a:spLocks noChangeArrowheads="1"/>
          </p:cNvSpPr>
          <p:nvPr/>
        </p:nvSpPr>
        <p:spPr bwMode="auto">
          <a:xfrm>
            <a:off x="464820" y="276256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二、指数函数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417895" name="Group 103"/>
          <p:cNvGrpSpPr/>
          <p:nvPr/>
        </p:nvGrpSpPr>
        <p:grpSpPr bwMode="auto">
          <a:xfrm>
            <a:off x="1468438" y="3783965"/>
            <a:ext cx="5878512" cy="457200"/>
            <a:chOff x="925" y="2974"/>
            <a:chExt cx="3703" cy="288"/>
          </a:xfrm>
        </p:grpSpPr>
        <p:graphicFrame>
          <p:nvGraphicFramePr>
            <p:cNvPr id="57383" name="Object 38"/>
            <p:cNvGraphicFramePr/>
            <p:nvPr/>
          </p:nvGraphicFramePr>
          <p:xfrm>
            <a:off x="4038" y="3030"/>
            <a:ext cx="5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8" name="公式" r:id="rId5" imgW="939165" imgH="342900" progId="Equation.3">
                    <p:embed/>
                  </p:oleObj>
                </mc:Choice>
                <mc:Fallback>
                  <p:oleObj name="公式" r:id="rId5" imgW="939165" imgH="342900" progId="Equation.3">
                    <p:embed/>
                    <p:pic>
                      <p:nvPicPr>
                        <p:cNvPr id="0" name="图片 6522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3030"/>
                          <a:ext cx="5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87" name="Rectangle 95"/>
            <p:cNvSpPr>
              <a:spLocks noChangeArrowheads="1"/>
            </p:cNvSpPr>
            <p:nvPr/>
          </p:nvSpPr>
          <p:spPr bwMode="auto">
            <a:xfrm>
              <a:off x="925" y="2974"/>
              <a:ext cx="32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pPr>
                <a:buSzPct val="85000"/>
                <a:buFontTx/>
                <a:buBlip>
                  <a:blip r:embed="rId7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在水平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带形域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上，如果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7385" name="Object 36"/>
            <p:cNvGraphicFramePr/>
            <p:nvPr/>
          </p:nvGraphicFramePr>
          <p:xfrm>
            <a:off x="2344" y="3021"/>
            <a:ext cx="8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99" name="公式" r:id="rId8" imgW="1346200" imgH="342900" progId="Equation.3">
                    <p:embed/>
                  </p:oleObj>
                </mc:Choice>
                <mc:Fallback>
                  <p:oleObj name="公式" r:id="rId8" imgW="1346200" imgH="342900" progId="Equation.3">
                    <p:embed/>
                    <p:pic>
                      <p:nvPicPr>
                        <p:cNvPr id="0" name="图片 6522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3021"/>
                          <a:ext cx="8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96" name="Group 104"/>
          <p:cNvGrpSpPr/>
          <p:nvPr/>
        </p:nvGrpSpPr>
        <p:grpSpPr bwMode="auto">
          <a:xfrm>
            <a:off x="1727200" y="4360228"/>
            <a:ext cx="4603750" cy="457200"/>
            <a:chOff x="1088" y="3337"/>
            <a:chExt cx="2900" cy="288"/>
          </a:xfrm>
        </p:grpSpPr>
        <p:sp>
          <p:nvSpPr>
            <p:cNvPr id="417888" name="Rectangle 96"/>
            <p:cNvSpPr>
              <a:spLocks noChangeArrowheads="1"/>
            </p:cNvSpPr>
            <p:nvPr/>
          </p:nvSpPr>
          <p:spPr bwMode="auto">
            <a:xfrm>
              <a:off x="1088" y="3337"/>
              <a:ext cx="29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指数函数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57382" name="Object 34"/>
            <p:cNvGraphicFramePr/>
            <p:nvPr/>
          </p:nvGraphicFramePr>
          <p:xfrm>
            <a:off x="2163" y="3339"/>
            <a:ext cx="5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00" name="Equation" r:id="rId10" imgW="825500" imgH="368300" progId="Equation.DSMT4">
                    <p:embed/>
                  </p:oleObj>
                </mc:Choice>
                <mc:Fallback>
                  <p:oleObj name="Equation" r:id="rId10" imgW="825500" imgH="368300" progId="Equation.DSMT4">
                    <p:embed/>
                    <p:pic>
                      <p:nvPicPr>
                        <p:cNvPr id="0" name="图片 6522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339"/>
                          <a:ext cx="51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54"/>
          <p:cNvGrpSpPr/>
          <p:nvPr/>
        </p:nvGrpSpPr>
        <p:grpSpPr bwMode="auto">
          <a:xfrm>
            <a:off x="1374458" y="1304290"/>
            <a:ext cx="7326312" cy="539750"/>
            <a:chOff x="925" y="3314"/>
            <a:chExt cx="4615" cy="340"/>
          </a:xfrm>
        </p:grpSpPr>
        <p:sp>
          <p:nvSpPr>
            <p:cNvPr id="3" name="Rectangle 87"/>
            <p:cNvSpPr>
              <a:spLocks noChangeArrowheads="1"/>
            </p:cNvSpPr>
            <p:nvPr/>
          </p:nvSpPr>
          <p:spPr bwMode="auto">
            <a:xfrm>
              <a:off x="925" y="3340"/>
              <a:ext cx="33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pPr>
                <a:buSzPct val="85000"/>
                <a:buFontTx/>
                <a:buBlip>
                  <a:blip r:embed="rId7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角形域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扇形域</a:t>
              </a:r>
              <a:r>
                <a:rPr lang="en-US" altLang="zh-CN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上，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" name="Object 90"/>
            <p:cNvGraphicFramePr/>
            <p:nvPr/>
          </p:nvGraphicFramePr>
          <p:xfrm>
            <a:off x="2749" y="3369"/>
            <a:ext cx="9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12" imgW="1473200" imgH="381000" progId="Equation.3">
                    <p:embed/>
                  </p:oleObj>
                </mc:Choice>
                <mc:Fallback>
                  <p:oleObj name="公式" r:id="rId12" imgW="1473200" imgH="381000" progId="Equation.3">
                    <p:embed/>
                    <p:pic>
                      <p:nvPicPr>
                        <p:cNvPr id="0" name="图片 6471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3369"/>
                          <a:ext cx="9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44"/>
            <p:cNvSpPr>
              <a:spLocks noChangeArrowheads="1"/>
            </p:cNvSpPr>
            <p:nvPr/>
          </p:nvSpPr>
          <p:spPr bwMode="auto">
            <a:xfrm>
              <a:off x="4032" y="3340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如果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7" name="Group 97"/>
            <p:cNvGrpSpPr/>
            <p:nvPr/>
          </p:nvGrpSpPr>
          <p:grpSpPr bwMode="auto">
            <a:xfrm>
              <a:off x="4513" y="3314"/>
              <a:ext cx="671" cy="340"/>
              <a:chOff x="3019" y="3272"/>
              <a:chExt cx="671" cy="340"/>
            </a:xfrm>
          </p:grpSpPr>
          <p:graphicFrame>
            <p:nvGraphicFramePr>
              <p:cNvPr id="8" name="Object 92"/>
              <p:cNvGraphicFramePr/>
              <p:nvPr/>
            </p:nvGraphicFramePr>
            <p:xfrm>
              <a:off x="3019" y="3342"/>
              <a:ext cx="33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公式" r:id="rId14" imgW="533400" imgH="381000" progId="Equation.3">
                      <p:embed/>
                    </p:oleObj>
                  </mc:Choice>
                  <mc:Fallback>
                    <p:oleObj name="公式" r:id="rId14" imgW="533400" imgH="381000" progId="Equation.3">
                      <p:embed/>
                      <p:pic>
                        <p:nvPicPr>
                          <p:cNvPr id="0" name="图片 6471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9" y="3342"/>
                            <a:ext cx="33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1"/>
              <p:cNvGraphicFramePr/>
              <p:nvPr/>
            </p:nvGraphicFramePr>
            <p:xfrm>
              <a:off x="3488" y="3476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公式" r:id="rId16" imgW="203200" imgH="215900" progId="Equation.3">
                      <p:embed/>
                    </p:oleObj>
                  </mc:Choice>
                  <mc:Fallback>
                    <p:oleObj name="公式" r:id="rId16" imgW="203200" imgH="215900" progId="Equation.3">
                      <p:embed/>
                      <p:pic>
                        <p:nvPicPr>
                          <p:cNvPr id="0" name="图片 6471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8" y="3476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93"/>
              <p:cNvGraphicFramePr/>
              <p:nvPr/>
            </p:nvGraphicFramePr>
            <p:xfrm>
              <a:off x="3434" y="3272"/>
              <a:ext cx="2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公式" r:id="rId18" imgW="368300" imgH="342900" progId="Equation.3">
                      <p:embed/>
                    </p:oleObj>
                  </mc:Choice>
                  <mc:Fallback>
                    <p:oleObj name="公式" r:id="rId18" imgW="368300" imgH="342900" progId="Equation.3">
                      <p:embed/>
                      <p:pic>
                        <p:nvPicPr>
                          <p:cNvPr id="0" name="图片 6471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4" y="3272"/>
                            <a:ext cx="23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94"/>
              <p:cNvSpPr>
                <a:spLocks noChangeShapeType="1"/>
              </p:cNvSpPr>
              <p:nvPr/>
            </p:nvSpPr>
            <p:spPr bwMode="auto">
              <a:xfrm>
                <a:off x="3408" y="3459"/>
                <a:ext cx="2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>
                <a:spAutoFit/>
              </a:bodyPr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Group 155"/>
          <p:cNvGrpSpPr/>
          <p:nvPr/>
        </p:nvGrpSpPr>
        <p:grpSpPr bwMode="auto">
          <a:xfrm>
            <a:off x="1633220" y="1909128"/>
            <a:ext cx="4375150" cy="469900"/>
            <a:chOff x="1088" y="3695"/>
            <a:chExt cx="2756" cy="296"/>
          </a:xfrm>
        </p:grpSpPr>
        <p:sp>
          <p:nvSpPr>
            <p:cNvPr id="16" name="Rectangle 89"/>
            <p:cNvSpPr>
              <a:spLocks noChangeArrowheads="1"/>
            </p:cNvSpPr>
            <p:nvPr/>
          </p:nvSpPr>
          <p:spPr bwMode="auto">
            <a:xfrm>
              <a:off x="1088" y="3703"/>
              <a:ext cx="2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幂函数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" name="Object 88"/>
            <p:cNvGraphicFramePr/>
            <p:nvPr/>
          </p:nvGraphicFramePr>
          <p:xfrm>
            <a:off x="1975" y="3695"/>
            <a:ext cx="5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20" imgW="850265" imgH="381000" progId="Equation.DSMT4">
                    <p:embed/>
                  </p:oleObj>
                </mc:Choice>
                <mc:Fallback>
                  <p:oleObj name="Equation" r:id="rId20" imgW="850265" imgH="381000" progId="Equation.DSMT4">
                    <p:embed/>
                    <p:pic>
                      <p:nvPicPr>
                        <p:cNvPr id="0" name="图片 6471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3695"/>
                          <a:ext cx="53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37"/>
          <p:cNvGraphicFramePr/>
          <p:nvPr/>
        </p:nvGraphicFramePr>
        <p:xfrm>
          <a:off x="2773998" y="623570"/>
          <a:ext cx="925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公式" r:id="rId22" imgW="927100" imgH="431800" progId="Equation.3">
                  <p:embed/>
                </p:oleObj>
              </mc:Choice>
              <mc:Fallback>
                <p:oleObj name="公式" r:id="rId22" imgW="927100" imgH="431800" progId="Equation.3">
                  <p:embed/>
                  <p:pic>
                    <p:nvPicPr>
                      <p:cNvPr id="0" name="图片 647177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998" y="623570"/>
                        <a:ext cx="925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39"/>
          <p:cNvSpPr>
            <a:spLocks noChangeArrowheads="1"/>
          </p:cNvSpPr>
          <p:nvPr/>
        </p:nvSpPr>
        <p:spPr bwMode="auto">
          <a:xfrm>
            <a:off x="3720783" y="641350"/>
            <a:ext cx="18161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defRPr/>
            </a:pPr>
            <a:r>
              <a:rPr lang="en-US" altLang="zh-CN" sz="2000">
                <a:solidFill>
                  <a:srgbClr val="008000"/>
                </a:solidFill>
                <a:latin typeface="宋体" panose="02010600030101010101" charset="-122"/>
              </a:rPr>
              <a:t>(</a:t>
            </a:r>
            <a:r>
              <a:rPr lang="en-US" altLang="zh-CN" sz="20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        </a:t>
            </a:r>
            <a:r>
              <a:rPr lang="zh-CN" altLang="en-US" sz="20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整数</a:t>
            </a:r>
            <a:r>
              <a:rPr lang="en-US" altLang="zh-CN" sz="1200">
                <a:solidFill>
                  <a:srgbClr val="008000"/>
                </a:solidFill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宋体" panose="02010600030101010101" charset="-122"/>
              </a:rPr>
              <a:t>)</a:t>
            </a:r>
            <a:r>
              <a:rPr lang="en-US" altLang="zh-CN" sz="2000">
                <a:solidFill>
                  <a:srgbClr val="008000"/>
                </a:solidFill>
              </a:rPr>
              <a:t>  </a:t>
            </a:r>
            <a:endParaRPr lang="en-US" altLang="zh-CN" sz="2000">
              <a:solidFill>
                <a:srgbClr val="008000"/>
              </a:solidFill>
            </a:endParaRPr>
          </a:p>
        </p:txBody>
      </p:sp>
      <p:graphicFrame>
        <p:nvGraphicFramePr>
          <p:cNvPr id="22" name="Object 140"/>
          <p:cNvGraphicFramePr>
            <a:graphicFrameLocks noChangeAspect="1"/>
          </p:cNvGraphicFramePr>
          <p:nvPr/>
        </p:nvGraphicFramePr>
        <p:xfrm>
          <a:off x="3905885" y="713423"/>
          <a:ext cx="6080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公式" r:id="rId24" imgW="673100" imgH="279400" progId="Equation.3">
                  <p:embed/>
                </p:oleObj>
              </mc:Choice>
              <mc:Fallback>
                <p:oleObj name="公式" r:id="rId24" imgW="673100" imgH="279400" progId="Equation.3">
                  <p:embed/>
                  <p:pic>
                    <p:nvPicPr>
                      <p:cNvPr id="0" name="图片 647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885" y="713423"/>
                        <a:ext cx="6080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1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1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58" grpId="0" animBg="1"/>
      <p:bldP spid="21" grpId="0" animBg="1"/>
      <p:bldP spid="3196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8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9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9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721" name="Object 33"/>
          <p:cNvGraphicFramePr>
            <a:graphicFrameLocks noChangeAspect="1"/>
          </p:cNvGraphicFramePr>
          <p:nvPr/>
        </p:nvGraphicFramePr>
        <p:xfrm>
          <a:off x="2265363" y="5137150"/>
          <a:ext cx="198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72" name="公式" r:id="rId3" imgW="1981200" imgH="787400" progId="Equation.3">
                  <p:embed/>
                </p:oleObj>
              </mc:Choice>
              <mc:Fallback>
                <p:oleObj name="公式" r:id="rId3" imgW="1981200" imgH="787400" progId="Equation.3">
                  <p:embed/>
                  <p:pic>
                    <p:nvPicPr>
                      <p:cNvPr id="0" name="图片 610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5137150"/>
                        <a:ext cx="198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764" name="Group 76"/>
          <p:cNvGrpSpPr/>
          <p:nvPr/>
        </p:nvGrpSpPr>
        <p:grpSpPr bwMode="auto">
          <a:xfrm>
            <a:off x="1292225" y="2430463"/>
            <a:ext cx="2994025" cy="787400"/>
            <a:chOff x="662" y="1011"/>
            <a:chExt cx="1886" cy="496"/>
          </a:xfrm>
        </p:grpSpPr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1310" y="1076"/>
              <a:ext cx="68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[         ]    </a:t>
              </a:r>
              <a:endParaRPr lang="en-US" altLang="zh-CN" b="1" u="none" dirty="0"/>
            </a:p>
          </p:txBody>
        </p:sp>
        <p:graphicFrame>
          <p:nvGraphicFramePr>
            <p:cNvPr id="16457" name="Object 12"/>
            <p:cNvGraphicFramePr>
              <a:graphicFrameLocks noChangeAspect="1"/>
            </p:cNvGraphicFramePr>
            <p:nvPr/>
          </p:nvGraphicFramePr>
          <p:xfrm>
            <a:off x="1451" y="1152"/>
            <a:ext cx="3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3" name="公式" r:id="rId5" imgW="622300" imgH="317500" progId="Equation.3">
                    <p:embed/>
                  </p:oleObj>
                </mc:Choice>
                <mc:Fallback>
                  <p:oleObj name="公式" r:id="rId5" imgW="622300" imgH="317500" progId="Equation.3">
                    <p:embed/>
                    <p:pic>
                      <p:nvPicPr>
                        <p:cNvPr id="0" name="图片 610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1152"/>
                          <a:ext cx="39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58" name="Picture 13" descr="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1161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662" y="1087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已知</a:t>
              </a:r>
              <a:r>
                <a:rPr lang="en-US" altLang="zh-CN" b="1" u="none" dirty="0"/>
                <a:t>      </a:t>
              </a:r>
              <a:endParaRPr lang="en-US" altLang="zh-CN" b="1" u="none" dirty="0"/>
            </a:p>
          </p:txBody>
        </p:sp>
        <p:graphicFrame>
          <p:nvGraphicFramePr>
            <p:cNvPr id="16460" name="Object 43"/>
            <p:cNvGraphicFramePr>
              <a:graphicFrameLocks noChangeAspect="1"/>
            </p:cNvGraphicFramePr>
            <p:nvPr/>
          </p:nvGraphicFramePr>
          <p:xfrm>
            <a:off x="1988" y="1011"/>
            <a:ext cx="56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4" name="公式" r:id="rId8" imgW="889000" imgH="787400" progId="Equation.3">
                    <p:embed/>
                  </p:oleObj>
                </mc:Choice>
                <mc:Fallback>
                  <p:oleObj name="公式" r:id="rId8" imgW="889000" imgH="787400" progId="Equation.3">
                    <p:embed/>
                    <p:pic>
                      <p:nvPicPr>
                        <p:cNvPr id="0" name="图片 610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1011"/>
                          <a:ext cx="56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2765" name="Group 77"/>
          <p:cNvGrpSpPr/>
          <p:nvPr/>
        </p:nvGrpSpPr>
        <p:grpSpPr bwMode="auto">
          <a:xfrm>
            <a:off x="2073275" y="3440116"/>
            <a:ext cx="2160588" cy="461963"/>
            <a:chOff x="1186" y="1623"/>
            <a:chExt cx="1361" cy="291"/>
          </a:xfrm>
        </p:grpSpPr>
        <p:graphicFrame>
          <p:nvGraphicFramePr>
            <p:cNvPr id="16452" name="Object 44"/>
            <p:cNvGraphicFramePr/>
            <p:nvPr/>
          </p:nvGraphicFramePr>
          <p:xfrm>
            <a:off x="1659" y="1685"/>
            <a:ext cx="88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5" name="公式" r:id="rId10" imgW="1409065" imgH="342900" progId="Equation.3">
                    <p:embed/>
                  </p:oleObj>
                </mc:Choice>
                <mc:Fallback>
                  <p:oleObj name="公式" r:id="rId10" imgW="1409065" imgH="342900" progId="Equation.3">
                    <p:embed/>
                    <p:pic>
                      <p:nvPicPr>
                        <p:cNvPr id="0" name="图片 6101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685"/>
                          <a:ext cx="88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733" name="Text Box 45"/>
            <p:cNvSpPr txBox="1">
              <a:spLocks noChangeArrowheads="1"/>
            </p:cNvSpPr>
            <p:nvPr/>
          </p:nvSpPr>
          <p:spPr bwMode="auto">
            <a:xfrm>
              <a:off x="1311" y="1623"/>
              <a:ext cx="39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[   ]    </a:t>
              </a:r>
              <a:endParaRPr lang="en-US" altLang="zh-CN" b="1" u="none" dirty="0"/>
            </a:p>
          </p:txBody>
        </p:sp>
        <p:graphicFrame>
          <p:nvGraphicFramePr>
            <p:cNvPr id="16454" name="Object 46"/>
            <p:cNvGraphicFramePr>
              <a:graphicFrameLocks noChangeAspect="1"/>
            </p:cNvGraphicFramePr>
            <p:nvPr/>
          </p:nvGraphicFramePr>
          <p:xfrm>
            <a:off x="1458" y="1702"/>
            <a:ext cx="10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6" name="公式" r:id="rId12" imgW="165100" imgH="266065" progId="Equation.3">
                    <p:embed/>
                  </p:oleObj>
                </mc:Choice>
                <mc:Fallback>
                  <p:oleObj name="公式" r:id="rId12" imgW="165100" imgH="266065" progId="Equation.3">
                    <p:embed/>
                    <p:pic>
                      <p:nvPicPr>
                        <p:cNvPr id="0" name="图片 610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702"/>
                          <a:ext cx="10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55" name="Picture 47" descr="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" y="170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767" name="Group 79"/>
          <p:cNvGrpSpPr/>
          <p:nvPr/>
        </p:nvGrpSpPr>
        <p:grpSpPr bwMode="auto">
          <a:xfrm>
            <a:off x="1050925" y="1598613"/>
            <a:ext cx="3213100" cy="787400"/>
            <a:chOff x="662" y="2039"/>
            <a:chExt cx="2024" cy="496"/>
          </a:xfrm>
        </p:grpSpPr>
        <p:graphicFrame>
          <p:nvGraphicFramePr>
            <p:cNvPr id="16450" name="Object 42"/>
            <p:cNvGraphicFramePr>
              <a:graphicFrameLocks noChangeAspect="1"/>
            </p:cNvGraphicFramePr>
            <p:nvPr/>
          </p:nvGraphicFramePr>
          <p:xfrm>
            <a:off x="1118" y="2039"/>
            <a:ext cx="15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7" name="公式" r:id="rId14" imgW="2489200" imgH="787400" progId="Equation.3">
                    <p:embed/>
                  </p:oleObj>
                </mc:Choice>
                <mc:Fallback>
                  <p:oleObj name="公式" r:id="rId14" imgW="2489200" imgH="787400" progId="Equation.3">
                    <p:embed/>
                    <p:pic>
                      <p:nvPicPr>
                        <p:cNvPr id="0" name="图片 610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039"/>
                          <a:ext cx="15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736" name="Rectangle 48"/>
            <p:cNvSpPr>
              <a:spLocks noChangeArrowheads="1"/>
            </p:cNvSpPr>
            <p:nvPr/>
          </p:nvSpPr>
          <p:spPr bwMode="auto">
            <a:xfrm>
              <a:off x="662" y="2131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 dirty="0"/>
                <a:t>由于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</p:grpSp>
      <p:grpSp>
        <p:nvGrpSpPr>
          <p:cNvPr id="242766" name="Group 78"/>
          <p:cNvGrpSpPr/>
          <p:nvPr/>
        </p:nvGrpSpPr>
        <p:grpSpPr bwMode="auto">
          <a:xfrm>
            <a:off x="5768975" y="1951038"/>
            <a:ext cx="2565400" cy="1481137"/>
            <a:chOff x="2898" y="1245"/>
            <a:chExt cx="1616" cy="933"/>
          </a:xfrm>
        </p:grpSpPr>
        <p:sp>
          <p:nvSpPr>
            <p:cNvPr id="16441" name="Line 54"/>
            <p:cNvSpPr>
              <a:spLocks noChangeAspect="1" noChangeShapeType="1"/>
            </p:cNvSpPr>
            <p:nvPr/>
          </p:nvSpPr>
          <p:spPr bwMode="auto">
            <a:xfrm>
              <a:off x="2898" y="2013"/>
              <a:ext cx="16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55"/>
            <p:cNvSpPr>
              <a:spLocks noChangeAspect="1" noChangeShapeType="1"/>
            </p:cNvSpPr>
            <p:nvPr/>
          </p:nvSpPr>
          <p:spPr bwMode="auto">
            <a:xfrm flipV="1">
              <a:off x="3662" y="1263"/>
              <a:ext cx="0" cy="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56"/>
            <p:cNvSpPr>
              <a:spLocks noChangeAspect="1" noChangeShapeType="1"/>
            </p:cNvSpPr>
            <p:nvPr/>
          </p:nvSpPr>
          <p:spPr bwMode="auto">
            <a:xfrm flipV="1">
              <a:off x="3661" y="1582"/>
              <a:ext cx="719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44" name="Object 57"/>
            <p:cNvGraphicFramePr>
              <a:graphicFrameLocks noChangeAspect="1"/>
            </p:cNvGraphicFramePr>
            <p:nvPr/>
          </p:nvGraphicFramePr>
          <p:xfrm>
            <a:off x="3725" y="1245"/>
            <a:ext cx="28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8" name="公式" r:id="rId16" imgW="533400" imgH="342900" progId="Equation.3">
                    <p:embed/>
                  </p:oleObj>
                </mc:Choice>
                <mc:Fallback>
                  <p:oleObj name="公式" r:id="rId16" imgW="533400" imgH="342900" progId="Equation.3">
                    <p:embed/>
                    <p:pic>
                      <p:nvPicPr>
                        <p:cNvPr id="0" name="图片 610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1245"/>
                          <a:ext cx="28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5" name="Object 58"/>
            <p:cNvGraphicFramePr>
              <a:graphicFrameLocks noChangeAspect="1"/>
            </p:cNvGraphicFramePr>
            <p:nvPr/>
          </p:nvGraphicFramePr>
          <p:xfrm>
            <a:off x="4432" y="2042"/>
            <a:ext cx="8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79" name="公式" r:id="rId18" imgW="152400" imgH="254000" progId="Equation.3">
                    <p:embed/>
                  </p:oleObj>
                </mc:Choice>
                <mc:Fallback>
                  <p:oleObj name="公式" r:id="rId18" imgW="152400" imgH="254000" progId="Equation.3">
                    <p:embed/>
                    <p:pic>
                      <p:nvPicPr>
                        <p:cNvPr id="0" name="图片 610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2042"/>
                          <a:ext cx="8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6" name="Line 59"/>
            <p:cNvSpPr>
              <a:spLocks noChangeAspect="1" noChangeShapeType="1"/>
            </p:cNvSpPr>
            <p:nvPr/>
          </p:nvSpPr>
          <p:spPr bwMode="auto">
            <a:xfrm flipV="1">
              <a:off x="2940" y="2013"/>
              <a:ext cx="719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749" name="Rectangle 61"/>
            <p:cNvSpPr>
              <a:spLocks noChangeArrowheads="1"/>
            </p:cNvSpPr>
            <p:nvPr/>
          </p:nvSpPr>
          <p:spPr bwMode="auto">
            <a:xfrm>
              <a:off x="3468" y="1459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u="none"/>
                <a:t>1     </a:t>
              </a:r>
              <a:endParaRPr lang="en-US" altLang="zh-CN" sz="2000" b="1" u="none"/>
            </a:p>
          </p:txBody>
        </p:sp>
        <p:sp>
          <p:nvSpPr>
            <p:cNvPr id="242750" name="Oval 62"/>
            <p:cNvSpPr>
              <a:spLocks noChangeArrowheads="1"/>
            </p:cNvSpPr>
            <p:nvPr/>
          </p:nvSpPr>
          <p:spPr bwMode="auto">
            <a:xfrm>
              <a:off x="3648" y="1566"/>
              <a:ext cx="34" cy="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2751" name="Oval 63"/>
            <p:cNvSpPr>
              <a:spLocks noChangeArrowheads="1"/>
            </p:cNvSpPr>
            <p:nvPr/>
          </p:nvSpPr>
          <p:spPr bwMode="auto">
            <a:xfrm>
              <a:off x="3647" y="1997"/>
              <a:ext cx="34" cy="3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42768" name="Group 80"/>
          <p:cNvGrpSpPr/>
          <p:nvPr/>
        </p:nvGrpSpPr>
        <p:grpSpPr bwMode="auto">
          <a:xfrm>
            <a:off x="1042988" y="4143375"/>
            <a:ext cx="4406900" cy="787400"/>
            <a:chOff x="657" y="2610"/>
            <a:chExt cx="2776" cy="496"/>
          </a:xfrm>
        </p:grpSpPr>
        <p:sp>
          <p:nvSpPr>
            <p:cNvPr id="242737" name="Text Box 49"/>
            <p:cNvSpPr txBox="1">
              <a:spLocks noChangeArrowheads="1"/>
            </p:cNvSpPr>
            <p:nvPr/>
          </p:nvSpPr>
          <p:spPr bwMode="auto">
            <a:xfrm>
              <a:off x="2037" y="2675"/>
              <a:ext cx="83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[         ] </a:t>
              </a:r>
              <a:r>
                <a:rPr lang="en-US" altLang="zh-CN" b="1" u="none" dirty="0">
                  <a:latin typeface="Symbol" charset="0"/>
                </a:rPr>
                <a:t>+</a:t>
              </a:r>
              <a:r>
                <a:rPr lang="en-US" altLang="zh-CN" b="1" u="none" dirty="0"/>
                <a:t>      </a:t>
              </a:r>
              <a:endParaRPr lang="en-US" altLang="zh-CN" b="1" u="none" dirty="0"/>
            </a:p>
          </p:txBody>
        </p:sp>
        <p:graphicFrame>
          <p:nvGraphicFramePr>
            <p:cNvPr id="16432" name="Object 50"/>
            <p:cNvGraphicFramePr>
              <a:graphicFrameLocks noChangeAspect="1"/>
            </p:cNvGraphicFramePr>
            <p:nvPr/>
          </p:nvGraphicFramePr>
          <p:xfrm>
            <a:off x="2178" y="2755"/>
            <a:ext cx="3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80" name="公式" r:id="rId20" imgW="622300" imgH="317500" progId="Equation.3">
                    <p:embed/>
                  </p:oleObj>
                </mc:Choice>
                <mc:Fallback>
                  <p:oleObj name="公式" r:id="rId20" imgW="622300" imgH="317500" progId="Equation.3">
                    <p:embed/>
                    <p:pic>
                      <p:nvPicPr>
                        <p:cNvPr id="0" name="图片 610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2755"/>
                          <a:ext cx="39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33" name="Picture 51" descr="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" y="2764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6434" name="Object 52"/>
            <p:cNvGraphicFramePr>
              <a:graphicFrameLocks noChangeAspect="1"/>
            </p:cNvGraphicFramePr>
            <p:nvPr/>
          </p:nvGraphicFramePr>
          <p:xfrm>
            <a:off x="954" y="2753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81" name="公式" r:id="rId21" imgW="951865" imgH="342900" progId="Equation.3">
                    <p:embed/>
                  </p:oleObj>
                </mc:Choice>
                <mc:Fallback>
                  <p:oleObj name="公式" r:id="rId21" imgW="951865" imgH="342900" progId="Equation.3">
                    <p:embed/>
                    <p:pic>
                      <p:nvPicPr>
                        <p:cNvPr id="0" name="图片 610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2753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754" name="Rectangle 66"/>
            <p:cNvSpPr>
              <a:spLocks noChangeArrowheads="1"/>
            </p:cNvSpPr>
            <p:nvPr/>
          </p:nvSpPr>
          <p:spPr bwMode="auto">
            <a:xfrm>
              <a:off x="657" y="269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b="1" u="none" dirty="0"/>
                <a:t>得</a:t>
              </a:r>
              <a:r>
                <a:rPr lang="en-US" altLang="zh-CN" b="1" u="none" dirty="0"/>
                <a:t>    </a:t>
              </a:r>
              <a:endParaRPr lang="en-US" altLang="zh-CN" b="1" u="none" dirty="0"/>
            </a:p>
          </p:txBody>
        </p:sp>
        <p:sp>
          <p:nvSpPr>
            <p:cNvPr id="242757" name="Text Box 69"/>
            <p:cNvSpPr txBox="1">
              <a:spLocks noChangeArrowheads="1"/>
            </p:cNvSpPr>
            <p:nvPr/>
          </p:nvSpPr>
          <p:spPr bwMode="auto">
            <a:xfrm>
              <a:off x="2992" y="2680"/>
              <a:ext cx="39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[   ]   </a:t>
              </a:r>
              <a:endParaRPr lang="en-US" altLang="zh-CN" b="1" u="none" dirty="0"/>
            </a:p>
          </p:txBody>
        </p:sp>
        <p:graphicFrame>
          <p:nvGraphicFramePr>
            <p:cNvPr id="16437" name="Object 70"/>
            <p:cNvGraphicFramePr>
              <a:graphicFrameLocks noChangeAspect="1"/>
            </p:cNvGraphicFramePr>
            <p:nvPr/>
          </p:nvGraphicFramePr>
          <p:xfrm>
            <a:off x="3146" y="2759"/>
            <a:ext cx="10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82" name="公式" r:id="rId23" imgW="165100" imgH="266065" progId="Equation.3">
                    <p:embed/>
                  </p:oleObj>
                </mc:Choice>
                <mc:Fallback>
                  <p:oleObj name="公式" r:id="rId23" imgW="165100" imgH="266065" progId="Equation.3">
                    <p:embed/>
                    <p:pic>
                      <p:nvPicPr>
                        <p:cNvPr id="0" name="图片 610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2759"/>
                          <a:ext cx="10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38" name="Picture 71" descr="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" y="2765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6439" name="Object 72"/>
            <p:cNvGraphicFramePr>
              <a:graphicFrameLocks noChangeAspect="1"/>
            </p:cNvGraphicFramePr>
            <p:nvPr/>
          </p:nvGraphicFramePr>
          <p:xfrm>
            <a:off x="1595" y="2610"/>
            <a:ext cx="30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83" name="公式" r:id="rId24" imgW="482600" imgH="786765" progId="Equation.3">
                    <p:embed/>
                  </p:oleObj>
                </mc:Choice>
                <mc:Fallback>
                  <p:oleObj name="公式" r:id="rId24" imgW="482600" imgH="786765" progId="Equation.3">
                    <p:embed/>
                    <p:pic>
                      <p:nvPicPr>
                        <p:cNvPr id="0" name="图片 610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2610"/>
                          <a:ext cx="30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Object 73"/>
            <p:cNvGraphicFramePr>
              <a:graphicFrameLocks noChangeAspect="1"/>
            </p:cNvGraphicFramePr>
            <p:nvPr/>
          </p:nvGraphicFramePr>
          <p:xfrm>
            <a:off x="3337" y="2722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184" name="公式" r:id="rId26" imgW="152400" imgH="393700" progId="Equation.3">
                    <p:embed/>
                  </p:oleObj>
                </mc:Choice>
                <mc:Fallback>
                  <p:oleObj name="公式" r:id="rId26" imgW="152400" imgH="393700" progId="Equation.3">
                    <p:embed/>
                    <p:pic>
                      <p:nvPicPr>
                        <p:cNvPr id="0" name="图片 610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2722"/>
                          <a:ext cx="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410" name="Picture 10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794" name="Object 106"/>
          <p:cNvGraphicFramePr>
            <a:graphicFrameLocks noChangeAspect="1"/>
          </p:cNvGraphicFramePr>
          <p:nvPr/>
        </p:nvGraphicFramePr>
        <p:xfrm>
          <a:off x="496888" y="495300"/>
          <a:ext cx="86090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85" name="位图图像" r:id="rId28" imgW="8610600" imgH="933450" progId="Paint.Picture">
                  <p:embed/>
                </p:oleObj>
              </mc:Choice>
              <mc:Fallback>
                <p:oleObj name="位图图像" r:id="rId28" imgW="8610600" imgH="933450" progId="Paint.Picture">
                  <p:embed/>
                  <p:pic>
                    <p:nvPicPr>
                      <p:cNvPr id="0" name="图片 610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790" name="Group 102"/>
          <p:cNvGrpSpPr/>
          <p:nvPr/>
        </p:nvGrpSpPr>
        <p:grpSpPr bwMode="auto">
          <a:xfrm>
            <a:off x="585788" y="1220788"/>
            <a:ext cx="1768475" cy="369887"/>
            <a:chOff x="4035" y="1981"/>
            <a:chExt cx="1114" cy="233"/>
          </a:xfrm>
        </p:grpSpPr>
        <p:sp>
          <p:nvSpPr>
            <p:cNvPr id="242791" name="Rectangle 103"/>
            <p:cNvSpPr>
              <a:spLocks noChangeArrowheads="1"/>
            </p:cNvSpPr>
            <p:nvPr/>
          </p:nvSpPr>
          <p:spPr bwMode="auto">
            <a:xfrm>
              <a:off x="4065" y="1995"/>
              <a:ext cx="1050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2792" name="Rectangle 104"/>
            <p:cNvSpPr>
              <a:spLocks noChangeArrowheads="1"/>
            </p:cNvSpPr>
            <p:nvPr/>
          </p:nvSpPr>
          <p:spPr bwMode="auto">
            <a:xfrm>
              <a:off x="4035" y="1981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P170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8.8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修改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68800" y="2603500"/>
            <a:ext cx="22367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TW" sz="1800" b="1" u="none"/>
              <a:t>(</a:t>
            </a:r>
            <a:r>
              <a:rPr lang="zh-TW" altLang="en-US" sz="1800" b="1" u="none"/>
              <a:t>参见课件</a:t>
            </a:r>
            <a:r>
              <a:rPr lang="en-US" altLang="zh-TW" sz="1800" b="1" u="none"/>
              <a:t>§</a:t>
            </a:r>
            <a:r>
              <a:rPr lang="en-US" altLang="zh-TW" sz="1800" u="none"/>
              <a:t>8.1</a:t>
            </a:r>
            <a:r>
              <a:rPr lang="en-US" altLang="zh-TW" sz="1800" b="1" u="none"/>
              <a:t>)</a:t>
            </a:r>
            <a:endParaRPr lang="zh-CN" altLang="en-US" sz="1800"/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457200" y="1682750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none" dirty="0">
                <a:solidFill>
                  <a:srgbClr val="0000FF"/>
                </a:solidFill>
              </a:rPr>
              <a:t>解</a:t>
            </a:r>
            <a:r>
              <a:rPr lang="en-US" altLang="zh-CN" b="1" u="none" dirty="0">
                <a:solidFill>
                  <a:srgbClr val="0000FF"/>
                </a:solidFill>
              </a:rPr>
              <a:t>     </a:t>
            </a:r>
            <a:endParaRPr lang="en-US" altLang="zh-CN" b="1" u="none" dirty="0">
              <a:solidFill>
                <a:srgbClr val="0000FF"/>
              </a:solidFill>
            </a:endParaRPr>
          </a:p>
        </p:txBody>
      </p:sp>
      <p:grpSp>
        <p:nvGrpSpPr>
          <p:cNvPr id="7" name="组 6"/>
          <p:cNvGrpSpPr/>
          <p:nvPr/>
        </p:nvGrpSpPr>
        <p:grpSpPr bwMode="auto">
          <a:xfrm>
            <a:off x="5895975" y="4075113"/>
            <a:ext cx="2628900" cy="1452562"/>
            <a:chOff x="5895975" y="4075113"/>
            <a:chExt cx="2628900" cy="1452562"/>
          </a:xfrm>
        </p:grpSpPr>
        <p:grpSp>
          <p:nvGrpSpPr>
            <p:cNvPr id="16416" name="组 2"/>
            <p:cNvGrpSpPr/>
            <p:nvPr/>
          </p:nvGrpSpPr>
          <p:grpSpPr bwMode="auto">
            <a:xfrm>
              <a:off x="5895975" y="4075113"/>
              <a:ext cx="2628900" cy="1452562"/>
              <a:chOff x="5895975" y="4075113"/>
              <a:chExt cx="2628900" cy="1452562"/>
            </a:xfrm>
          </p:grpSpPr>
          <p:grpSp>
            <p:nvGrpSpPr>
              <p:cNvPr id="16418" name="Group 78"/>
              <p:cNvGrpSpPr/>
              <p:nvPr/>
            </p:nvGrpSpPr>
            <p:grpSpPr bwMode="auto">
              <a:xfrm>
                <a:off x="5895975" y="4075113"/>
                <a:ext cx="2628900" cy="1452562"/>
                <a:chOff x="2858" y="1263"/>
                <a:chExt cx="1656" cy="915"/>
              </a:xfrm>
            </p:grpSpPr>
            <p:sp>
              <p:nvSpPr>
                <p:cNvPr id="16420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2858" y="1805"/>
                  <a:ext cx="160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1" name="Line 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62" y="1263"/>
                  <a:ext cx="0" cy="8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661" y="1582"/>
                  <a:ext cx="719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23" name="Object 57"/>
                <p:cNvGraphicFramePr>
                  <a:graphicFrameLocks noChangeAspect="1"/>
                </p:cNvGraphicFramePr>
                <p:nvPr/>
              </p:nvGraphicFramePr>
              <p:xfrm>
                <a:off x="3773" y="1285"/>
                <a:ext cx="191" cy="1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0186" name="Equation" r:id="rId30" imgW="347345" imgH="182880" progId="Equation.DSMT4">
                        <p:embed/>
                      </p:oleObj>
                    </mc:Choice>
                    <mc:Fallback>
                      <p:oleObj name="Equation" r:id="rId30" imgW="347345" imgH="182880" progId="Equation.DSMT4">
                        <p:embed/>
                        <p:pic>
                          <p:nvPicPr>
                            <p:cNvPr id="0" name="图片 6101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73" y="1285"/>
                              <a:ext cx="191" cy="1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24" name="Object 58"/>
                <p:cNvGraphicFramePr>
                  <a:graphicFrameLocks noChangeAspect="1"/>
                </p:cNvGraphicFramePr>
                <p:nvPr/>
              </p:nvGraphicFramePr>
              <p:xfrm>
                <a:off x="4432" y="2042"/>
                <a:ext cx="8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0187" name="Equation" r:id="rId32" imgW="152400" imgH="254000" progId="Equation.DSMT4">
                        <p:embed/>
                      </p:oleObj>
                    </mc:Choice>
                    <mc:Fallback>
                      <p:oleObj name="Equation" r:id="rId32" imgW="152400" imgH="254000" progId="Equation.DSMT4">
                        <p:embed/>
                        <p:pic>
                          <p:nvPicPr>
                            <p:cNvPr id="0" name="图片 6101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2" y="2042"/>
                              <a:ext cx="8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25" name="Line 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40" y="2013"/>
                  <a:ext cx="719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Rectangle 61"/>
                <p:cNvSpPr>
                  <a:spLocks noChangeArrowheads="1"/>
                </p:cNvSpPr>
                <p:nvPr/>
              </p:nvSpPr>
              <p:spPr bwMode="auto">
                <a:xfrm>
                  <a:off x="3468" y="1459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000" b="1" u="none" dirty="0"/>
                    <a:t>1     </a:t>
                  </a:r>
                  <a:endParaRPr lang="en-US" altLang="zh-CN" sz="2000" b="1" u="none" dirty="0"/>
                </a:p>
              </p:txBody>
            </p:sp>
            <p:sp>
              <p:nvSpPr>
                <p:cNvPr id="77" name="Oval 62"/>
                <p:cNvSpPr>
                  <a:spLocks noChangeArrowheads="1"/>
                </p:cNvSpPr>
                <p:nvPr/>
              </p:nvSpPr>
              <p:spPr bwMode="auto">
                <a:xfrm>
                  <a:off x="3648" y="1566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8" name="Oval 63"/>
                <p:cNvSpPr>
                  <a:spLocks noChangeArrowheads="1"/>
                </p:cNvSpPr>
                <p:nvPr/>
              </p:nvSpPr>
              <p:spPr bwMode="auto">
                <a:xfrm>
                  <a:off x="3647" y="1997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0" name="Rectangle 61"/>
              <p:cNvSpPr>
                <a:spLocks noChangeArrowheads="1"/>
              </p:cNvSpPr>
              <p:nvPr/>
            </p:nvSpPr>
            <p:spPr bwMode="auto">
              <a:xfrm>
                <a:off x="7283450" y="5072063"/>
                <a:ext cx="398463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u="none" dirty="0"/>
                  <a:t>-1     </a:t>
                </a:r>
                <a:endParaRPr lang="en-US" altLang="zh-CN" sz="2000" b="1" u="none" dirty="0"/>
              </a:p>
            </p:txBody>
          </p:sp>
        </p:grpSp>
        <p:sp>
          <p:nvSpPr>
            <p:cNvPr id="16417" name="矩形 5"/>
            <p:cNvSpPr>
              <a:spLocks noChangeArrowheads="1"/>
            </p:cNvSpPr>
            <p:nvPr/>
          </p:nvSpPr>
          <p:spPr bwMode="auto">
            <a:xfrm>
              <a:off x="7012760" y="4696768"/>
              <a:ext cx="3254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u="none">
                  <a:solidFill>
                    <a:srgbClr val="0000FF"/>
                  </a:solidFill>
                  <a:latin typeface="Wingdings" panose="05000000000000000000" charset="0"/>
                  <a:cs typeface="Wingdings" panose="05000000000000000000" charset="0"/>
                </a:rPr>
                <a:t></a:t>
              </a:r>
              <a:endParaRPr lang="zh-CN" altLang="en-US" u="none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4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4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7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8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8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682" name="Object 18"/>
          <p:cNvGraphicFramePr>
            <a:graphicFrameLocks noChangeAspect="1"/>
          </p:cNvGraphicFramePr>
          <p:nvPr/>
        </p:nvGraphicFramePr>
        <p:xfrm>
          <a:off x="4032250" y="1473200"/>
          <a:ext cx="2498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12" name="公式" r:id="rId3" imgW="2489200" imgH="622300" progId="Equation.3">
                  <p:embed/>
                </p:oleObj>
              </mc:Choice>
              <mc:Fallback>
                <p:oleObj name="公式" r:id="rId3" imgW="2489200" imgH="622300" progId="Equation.3">
                  <p:embed/>
                  <p:pic>
                    <p:nvPicPr>
                      <p:cNvPr id="0" name="图片 922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473200"/>
                        <a:ext cx="2498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3" name="Object 19"/>
          <p:cNvGraphicFramePr>
            <a:graphicFrameLocks noChangeAspect="1"/>
          </p:cNvGraphicFramePr>
          <p:nvPr/>
        </p:nvGraphicFramePr>
        <p:xfrm>
          <a:off x="2433638" y="2303463"/>
          <a:ext cx="21669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13" name="公式" r:id="rId5" imgW="2159000" imgH="622300" progId="Equation.3">
                  <p:embed/>
                </p:oleObj>
              </mc:Choice>
              <mc:Fallback>
                <p:oleObj name="公式" r:id="rId5" imgW="2159000" imgH="622300" progId="Equation.3">
                  <p:embed/>
                  <p:pic>
                    <p:nvPicPr>
                      <p:cNvPr id="0" name="图片 922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303463"/>
                        <a:ext cx="21669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4" name="Object 20"/>
          <p:cNvGraphicFramePr/>
          <p:nvPr/>
        </p:nvGraphicFramePr>
        <p:xfrm>
          <a:off x="4713288" y="2460625"/>
          <a:ext cx="191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14" name="公式" r:id="rId7" imgW="1917700" imgH="381000" progId="Equation.3">
                  <p:embed/>
                </p:oleObj>
              </mc:Choice>
              <mc:Fallback>
                <p:oleObj name="公式" r:id="rId7" imgW="1917700" imgH="381000" progId="Equation.3">
                  <p:embed/>
                  <p:pic>
                    <p:nvPicPr>
                      <p:cNvPr id="0" name="图片 9227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2460625"/>
                        <a:ext cx="1917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5" name="Object 21"/>
          <p:cNvGraphicFramePr/>
          <p:nvPr/>
        </p:nvGraphicFramePr>
        <p:xfrm>
          <a:off x="6731000" y="2460625"/>
          <a:ext cx="2019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15" name="公式" r:id="rId9" imgW="2019300" imgH="381000" progId="Equation.3">
                  <p:embed/>
                </p:oleObj>
              </mc:Choice>
              <mc:Fallback>
                <p:oleObj name="公式" r:id="rId9" imgW="2019300" imgH="381000" progId="Equation.3">
                  <p:embed/>
                  <p:pic>
                    <p:nvPicPr>
                      <p:cNvPr id="0" name="图片 9227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460625"/>
                        <a:ext cx="2019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729" name="Group 65"/>
          <p:cNvGrpSpPr/>
          <p:nvPr/>
        </p:nvGrpSpPr>
        <p:grpSpPr bwMode="auto">
          <a:xfrm>
            <a:off x="533400" y="1546225"/>
            <a:ext cx="3476625" cy="493713"/>
            <a:chOff x="336" y="800"/>
            <a:chExt cx="2190" cy="311"/>
          </a:xfrm>
        </p:grpSpPr>
        <p:graphicFrame>
          <p:nvGraphicFramePr>
            <p:cNvPr id="17475" name="Object 22"/>
            <p:cNvGraphicFramePr>
              <a:graphicFrameLocks noChangeAspect="1"/>
            </p:cNvGraphicFramePr>
            <p:nvPr/>
          </p:nvGraphicFramePr>
          <p:xfrm>
            <a:off x="1017" y="860"/>
            <a:ext cx="64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16" name="公式" r:id="rId11" imgW="1028700" imgH="368300" progId="Equation.3">
                    <p:embed/>
                  </p:oleObj>
                </mc:Choice>
                <mc:Fallback>
                  <p:oleObj name="公式" r:id="rId11" imgW="1028700" imgH="368300" progId="Equation.3">
                    <p:embed/>
                    <p:pic>
                      <p:nvPicPr>
                        <p:cNvPr id="0" name="图片 922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860"/>
                          <a:ext cx="64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1687" name="Rectangle 23"/>
            <p:cNvSpPr>
              <a:spLocks noChangeArrowheads="1"/>
            </p:cNvSpPr>
            <p:nvPr/>
          </p:nvSpPr>
          <p:spPr bwMode="auto">
            <a:xfrm>
              <a:off x="336" y="82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FF"/>
                  </a:solidFill>
                </a:rPr>
                <a:t>解</a:t>
              </a:r>
              <a:r>
                <a:rPr lang="en-US" altLang="zh-CN" b="1" u="none">
                  <a:solidFill>
                    <a:srgbClr val="0000FF"/>
                  </a:solidFill>
                </a:rPr>
                <a:t>    </a:t>
              </a:r>
              <a:endParaRPr lang="en-US" altLang="zh-CN" b="1" u="none">
                <a:solidFill>
                  <a:srgbClr val="0000FF"/>
                </a:solidFill>
              </a:endParaRPr>
            </a:p>
          </p:txBody>
        </p:sp>
        <p:grpSp>
          <p:nvGrpSpPr>
            <p:cNvPr id="17477" name="Group 24"/>
            <p:cNvGrpSpPr/>
            <p:nvPr/>
          </p:nvGrpSpPr>
          <p:grpSpPr bwMode="auto">
            <a:xfrm>
              <a:off x="1719" y="800"/>
              <a:ext cx="807" cy="291"/>
              <a:chOff x="1401" y="1010"/>
              <a:chExt cx="807" cy="291"/>
            </a:xfrm>
          </p:grpSpPr>
          <p:sp>
            <p:nvSpPr>
              <p:cNvPr id="241689" name="Text Box 25"/>
              <p:cNvSpPr txBox="1">
                <a:spLocks noChangeArrowheads="1"/>
              </p:cNvSpPr>
              <p:nvPr/>
            </p:nvSpPr>
            <p:spPr bwMode="auto">
              <a:xfrm>
                <a:off x="1526" y="1010"/>
                <a:ext cx="682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[         ]    </a:t>
                </a:r>
                <a:endParaRPr lang="en-US" altLang="zh-CN" b="1" u="none" dirty="0"/>
              </a:p>
            </p:txBody>
          </p:sp>
          <p:graphicFrame>
            <p:nvGraphicFramePr>
              <p:cNvPr id="17480" name="Object 26"/>
              <p:cNvGraphicFramePr>
                <a:graphicFrameLocks noChangeAspect="1"/>
              </p:cNvGraphicFramePr>
              <p:nvPr/>
            </p:nvGraphicFramePr>
            <p:xfrm>
              <a:off x="1655" y="1065"/>
              <a:ext cx="421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717" name="公式" r:id="rId13" imgW="660400" imgH="368300" progId="Equation.3">
                      <p:embed/>
                    </p:oleObj>
                  </mc:Choice>
                  <mc:Fallback>
                    <p:oleObj name="公式" r:id="rId13" imgW="660400" imgH="368300" progId="Equation.3">
                      <p:embed/>
                      <p:pic>
                        <p:nvPicPr>
                          <p:cNvPr id="0" name="图片 9227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065"/>
                            <a:ext cx="421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7481" name="Picture 27" descr="F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1" y="1095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1692" name="Rectangle 28"/>
            <p:cNvSpPr>
              <a:spLocks noChangeArrowheads="1"/>
            </p:cNvSpPr>
            <p:nvPr/>
          </p:nvSpPr>
          <p:spPr bwMode="auto">
            <a:xfrm>
              <a:off x="662" y="80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(1)   </a:t>
              </a:r>
              <a:endParaRPr lang="en-US" altLang="zh-CN" b="1" u="none"/>
            </a:p>
          </p:txBody>
        </p:sp>
      </p:grpSp>
      <p:grpSp>
        <p:nvGrpSpPr>
          <p:cNvPr id="241730" name="Group 66"/>
          <p:cNvGrpSpPr/>
          <p:nvPr/>
        </p:nvGrpSpPr>
        <p:grpSpPr bwMode="auto">
          <a:xfrm>
            <a:off x="1042988" y="3273425"/>
            <a:ext cx="4959350" cy="782638"/>
            <a:chOff x="657" y="2236"/>
            <a:chExt cx="3124" cy="493"/>
          </a:xfrm>
        </p:grpSpPr>
        <p:sp>
          <p:nvSpPr>
            <p:cNvPr id="241693" name="Rectangle 29"/>
            <p:cNvSpPr>
              <a:spLocks noChangeArrowheads="1"/>
            </p:cNvSpPr>
            <p:nvPr/>
          </p:nvSpPr>
          <p:spPr bwMode="auto">
            <a:xfrm>
              <a:off x="657" y="2306"/>
              <a:ext cx="31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u="none"/>
                <a:t>(2) </a:t>
              </a:r>
              <a:r>
                <a:rPr lang="zh-CN" altLang="en-US" b="1" u="none"/>
                <a:t>由</a:t>
              </a:r>
              <a:r>
                <a:rPr lang="en-US" altLang="zh-CN" b="1" u="none"/>
                <a:t>                                              </a:t>
              </a:r>
              <a:r>
                <a:rPr lang="zh-CN" altLang="en-US" b="1" u="none"/>
                <a:t>，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  <p:graphicFrame>
          <p:nvGraphicFramePr>
            <p:cNvPr id="17473" name="Object 30"/>
            <p:cNvGraphicFramePr>
              <a:graphicFrameLocks noChangeAspect="1"/>
            </p:cNvGraphicFramePr>
            <p:nvPr/>
          </p:nvGraphicFramePr>
          <p:xfrm>
            <a:off x="1218" y="2343"/>
            <a:ext cx="56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18" name="公式" r:id="rId16" imgW="901065" imgH="381000" progId="Equation.3">
                    <p:embed/>
                  </p:oleObj>
                </mc:Choice>
                <mc:Fallback>
                  <p:oleObj name="公式" r:id="rId16" imgW="901065" imgH="381000" progId="Equation.3">
                    <p:embed/>
                    <p:pic>
                      <p:nvPicPr>
                        <p:cNvPr id="0" name="图片 922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343"/>
                          <a:ext cx="56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4" name="Object 31"/>
            <p:cNvGraphicFramePr>
              <a:graphicFrameLocks noChangeAspect="1"/>
            </p:cNvGraphicFramePr>
            <p:nvPr/>
          </p:nvGraphicFramePr>
          <p:xfrm>
            <a:off x="1814" y="2236"/>
            <a:ext cx="155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19" name="公式" r:id="rId18" imgW="2463800" imgH="787400" progId="Equation.3">
                    <p:embed/>
                  </p:oleObj>
                </mc:Choice>
                <mc:Fallback>
                  <p:oleObj name="公式" r:id="rId18" imgW="2463800" imgH="787400" progId="Equation.3">
                    <p:embed/>
                    <p:pic>
                      <p:nvPicPr>
                        <p:cNvPr id="0" name="图片 922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2236"/>
                          <a:ext cx="1552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1706" name="Object 42"/>
          <p:cNvGraphicFramePr/>
          <p:nvPr/>
        </p:nvGraphicFramePr>
        <p:xfrm>
          <a:off x="2773363" y="5843588"/>
          <a:ext cx="3594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20" name="公式" r:id="rId20" imgW="3594100" imgH="381000" progId="Equation.3">
                  <p:embed/>
                </p:oleObj>
              </mc:Choice>
              <mc:Fallback>
                <p:oleObj name="公式" r:id="rId20" imgW="3594100" imgH="381000" progId="Equation.3">
                  <p:embed/>
                  <p:pic>
                    <p:nvPicPr>
                      <p:cNvPr id="0" name="图片 922719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843588"/>
                        <a:ext cx="35941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731" name="Group 67"/>
          <p:cNvGrpSpPr/>
          <p:nvPr/>
        </p:nvGrpSpPr>
        <p:grpSpPr bwMode="auto">
          <a:xfrm>
            <a:off x="1476375" y="4157663"/>
            <a:ext cx="2811463" cy="500062"/>
            <a:chOff x="930" y="2793"/>
            <a:chExt cx="1771" cy="315"/>
          </a:xfrm>
        </p:grpSpPr>
        <p:graphicFrame>
          <p:nvGraphicFramePr>
            <p:cNvPr id="17467" name="Object 14"/>
            <p:cNvGraphicFramePr>
              <a:graphicFrameLocks noChangeAspect="1"/>
            </p:cNvGraphicFramePr>
            <p:nvPr/>
          </p:nvGraphicFramePr>
          <p:xfrm>
            <a:off x="1208" y="2859"/>
            <a:ext cx="66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21" name="公式" r:id="rId22" imgW="1054100" imgH="368300" progId="Equation.3">
                    <p:embed/>
                  </p:oleObj>
                </mc:Choice>
                <mc:Fallback>
                  <p:oleObj name="公式" r:id="rId22" imgW="1054100" imgH="368300" progId="Equation.3">
                    <p:embed/>
                    <p:pic>
                      <p:nvPicPr>
                        <p:cNvPr id="0" name="图片 922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859"/>
                          <a:ext cx="66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2019" y="2793"/>
              <a:ext cx="68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b="1" u="none" dirty="0"/>
                <a:t>[         ]    </a:t>
              </a:r>
              <a:endParaRPr lang="en-US" altLang="zh-CN" b="1" u="none" dirty="0"/>
            </a:p>
          </p:txBody>
        </p:sp>
        <p:graphicFrame>
          <p:nvGraphicFramePr>
            <p:cNvPr id="17469" name="Object 16"/>
            <p:cNvGraphicFramePr>
              <a:graphicFrameLocks noChangeAspect="1"/>
            </p:cNvGraphicFramePr>
            <p:nvPr/>
          </p:nvGraphicFramePr>
          <p:xfrm>
            <a:off x="2140" y="2842"/>
            <a:ext cx="43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22" name="公式" r:id="rId24" imgW="685800" imgH="368300" progId="Equation.3">
                    <p:embed/>
                  </p:oleObj>
                </mc:Choice>
                <mc:Fallback>
                  <p:oleObj name="公式" r:id="rId24" imgW="685800" imgH="368300" progId="Equation.3">
                    <p:embed/>
                    <p:pic>
                      <p:nvPicPr>
                        <p:cNvPr id="0" name="图片 9227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842"/>
                          <a:ext cx="43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70" name="Picture 17" descr="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" y="287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723" name="Rectangle 59"/>
            <p:cNvSpPr>
              <a:spLocks noChangeArrowheads="1"/>
            </p:cNvSpPr>
            <p:nvPr/>
          </p:nvSpPr>
          <p:spPr bwMode="auto">
            <a:xfrm>
              <a:off x="930" y="2820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/>
                <a:t>有</a:t>
              </a:r>
              <a:r>
                <a:rPr lang="en-US" altLang="zh-CN" b="1" u="none"/>
                <a:t>   </a:t>
              </a:r>
              <a:endParaRPr lang="en-US" altLang="zh-CN" b="1" u="none"/>
            </a:p>
          </p:txBody>
        </p:sp>
      </p:grpSp>
      <p:grpSp>
        <p:nvGrpSpPr>
          <p:cNvPr id="241733" name="Group 69"/>
          <p:cNvGrpSpPr/>
          <p:nvPr/>
        </p:nvGrpSpPr>
        <p:grpSpPr bwMode="auto">
          <a:xfrm>
            <a:off x="2744788" y="4876800"/>
            <a:ext cx="3905250" cy="787400"/>
            <a:chOff x="1729" y="3222"/>
            <a:chExt cx="2460" cy="496"/>
          </a:xfrm>
        </p:grpSpPr>
        <p:grpSp>
          <p:nvGrpSpPr>
            <p:cNvPr id="17458" name="Group 68"/>
            <p:cNvGrpSpPr/>
            <p:nvPr/>
          </p:nvGrpSpPr>
          <p:grpSpPr bwMode="auto">
            <a:xfrm>
              <a:off x="1729" y="3222"/>
              <a:ext cx="2409" cy="496"/>
              <a:chOff x="1729" y="3222"/>
              <a:chExt cx="2409" cy="496"/>
            </a:xfrm>
          </p:grpSpPr>
          <p:sp>
            <p:nvSpPr>
              <p:cNvPr id="241696" name="Text Box 32"/>
              <p:cNvSpPr txBox="1">
                <a:spLocks noChangeArrowheads="1"/>
              </p:cNvSpPr>
              <p:nvPr/>
            </p:nvSpPr>
            <p:spPr bwMode="auto">
              <a:xfrm>
                <a:off x="2320" y="3282"/>
                <a:ext cx="885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[          ] </a:t>
                </a:r>
                <a:r>
                  <a:rPr lang="en-US" altLang="zh-CN" b="1" u="none" dirty="0">
                    <a:latin typeface="Symbol" charset="0"/>
                  </a:rPr>
                  <a:t>+    </a:t>
                </a:r>
                <a:endParaRPr lang="en-US" altLang="zh-CN" b="1" u="none" dirty="0">
                  <a:latin typeface="Symbol" charset="0"/>
                </a:endParaRPr>
              </a:p>
            </p:txBody>
          </p:sp>
          <p:pic>
            <p:nvPicPr>
              <p:cNvPr id="17461" name="Picture 34" descr="F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" y="3371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7462" name="Object 35"/>
              <p:cNvGraphicFramePr>
                <a:graphicFrameLocks noChangeAspect="1"/>
              </p:cNvGraphicFramePr>
              <p:nvPr/>
            </p:nvGraphicFramePr>
            <p:xfrm>
              <a:off x="2477" y="3286"/>
              <a:ext cx="408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723" name="公式" r:id="rId26" imgW="647700" imgH="406400" progId="Equation.3">
                      <p:embed/>
                    </p:oleObj>
                  </mc:Choice>
                  <mc:Fallback>
                    <p:oleObj name="公式" r:id="rId26" imgW="647700" imgH="406400" progId="Equation.3">
                      <p:embed/>
                      <p:pic>
                        <p:nvPicPr>
                          <p:cNvPr id="0" name="图片 9227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7" y="3286"/>
                            <a:ext cx="408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63" name="Object 36"/>
              <p:cNvGraphicFramePr>
                <a:graphicFrameLocks noChangeAspect="1"/>
              </p:cNvGraphicFramePr>
              <p:nvPr/>
            </p:nvGraphicFramePr>
            <p:xfrm>
              <a:off x="3475" y="3280"/>
              <a:ext cx="488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724" name="公式" r:id="rId28" imgW="774065" imgH="406400" progId="Equation.3">
                      <p:embed/>
                    </p:oleObj>
                  </mc:Choice>
                  <mc:Fallback>
                    <p:oleObj name="公式" r:id="rId28" imgW="774065" imgH="406400" progId="Equation.3">
                      <p:embed/>
                      <p:pic>
                        <p:nvPicPr>
                          <p:cNvPr id="0" name="图片 9227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5" y="3280"/>
                            <a:ext cx="488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1701" name="Text Box 37"/>
              <p:cNvSpPr txBox="1">
                <a:spLocks noChangeArrowheads="1"/>
              </p:cNvSpPr>
              <p:nvPr/>
            </p:nvSpPr>
            <p:spPr bwMode="auto">
              <a:xfrm>
                <a:off x="3311" y="3275"/>
                <a:ext cx="827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b="1" u="none" dirty="0"/>
                  <a:t>[            ]    </a:t>
                </a:r>
                <a:endParaRPr lang="en-US" altLang="zh-CN" b="1" u="none" dirty="0">
                  <a:latin typeface="Symbol" charset="0"/>
                </a:endParaRPr>
              </a:p>
            </p:txBody>
          </p:sp>
          <p:pic>
            <p:nvPicPr>
              <p:cNvPr id="17465" name="Picture 38" descr="F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" y="3360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7466" name="Object 40"/>
              <p:cNvGraphicFramePr>
                <a:graphicFrameLocks noChangeAspect="1"/>
              </p:cNvGraphicFramePr>
              <p:nvPr/>
            </p:nvGraphicFramePr>
            <p:xfrm>
              <a:off x="1729" y="3222"/>
              <a:ext cx="45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725" name="公式" r:id="rId30" imgW="723900" imgH="786765" progId="Equation.3">
                      <p:embed/>
                    </p:oleObj>
                  </mc:Choice>
                  <mc:Fallback>
                    <p:oleObj name="公式" r:id="rId30" imgW="723900" imgH="786765" progId="Equation.3">
                      <p:embed/>
                      <p:pic>
                        <p:nvPicPr>
                          <p:cNvPr id="0" name="图片 9227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9" y="3222"/>
                            <a:ext cx="45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59" name="Object 41"/>
            <p:cNvGraphicFramePr>
              <a:graphicFrameLocks noChangeAspect="1"/>
            </p:cNvGraphicFramePr>
            <p:nvPr/>
          </p:nvGraphicFramePr>
          <p:xfrm>
            <a:off x="4093" y="3322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26" name="公式" r:id="rId32" imgW="152400" imgH="393700" progId="Equation.3">
                    <p:embed/>
                  </p:oleObj>
                </mc:Choice>
                <mc:Fallback>
                  <p:oleObj name="公式" r:id="rId32" imgW="152400" imgH="393700" progId="Equation.3">
                    <p:embed/>
                    <p:pic>
                      <p:nvPicPr>
                        <p:cNvPr id="0" name="图片 922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3322"/>
                          <a:ext cx="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1734" name="Group 70"/>
          <p:cNvGrpSpPr/>
          <p:nvPr/>
        </p:nvGrpSpPr>
        <p:grpSpPr bwMode="auto">
          <a:xfrm>
            <a:off x="6407150" y="3225800"/>
            <a:ext cx="2122488" cy="1587500"/>
            <a:chOff x="4036" y="2032"/>
            <a:chExt cx="1337" cy="1000"/>
          </a:xfrm>
        </p:grpSpPr>
        <p:sp>
          <p:nvSpPr>
            <p:cNvPr id="17447" name="Line 44"/>
            <p:cNvSpPr>
              <a:spLocks noChangeAspect="1" noChangeShapeType="1"/>
            </p:cNvSpPr>
            <p:nvPr/>
          </p:nvSpPr>
          <p:spPr bwMode="auto">
            <a:xfrm>
              <a:off x="4036" y="2809"/>
              <a:ext cx="1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5"/>
            <p:cNvSpPr>
              <a:spLocks noChangeAspect="1" noChangeShapeType="1"/>
            </p:cNvSpPr>
            <p:nvPr/>
          </p:nvSpPr>
          <p:spPr bwMode="auto">
            <a:xfrm flipV="1">
              <a:off x="4588" y="2053"/>
              <a:ext cx="0" cy="9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6"/>
            <p:cNvSpPr>
              <a:spLocks noChangeAspect="1" noChangeShapeType="1"/>
            </p:cNvSpPr>
            <p:nvPr/>
          </p:nvSpPr>
          <p:spPr bwMode="auto">
            <a:xfrm>
              <a:off x="4816" y="2425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11" name="Rectangle 47"/>
            <p:cNvSpPr>
              <a:spLocks noChangeArrowheads="1"/>
            </p:cNvSpPr>
            <p:nvPr/>
          </p:nvSpPr>
          <p:spPr bwMode="auto">
            <a:xfrm>
              <a:off x="4987" y="2782"/>
              <a:ext cx="386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u="none">
                  <a:latin typeface="Symbol" charset="0"/>
                </a:rPr>
                <a:t>w</a:t>
              </a:r>
              <a:r>
                <a:rPr lang="en-US" altLang="zh-CN" sz="2000" b="1" i="1" u="none"/>
                <a:t>    </a:t>
              </a:r>
              <a:endParaRPr lang="en-US" altLang="zh-CN" sz="2000" b="1" i="1" u="none"/>
            </a:p>
          </p:txBody>
        </p:sp>
        <p:graphicFrame>
          <p:nvGraphicFramePr>
            <p:cNvPr id="17451" name="Object 49"/>
            <p:cNvGraphicFramePr>
              <a:graphicFrameLocks noChangeAspect="1"/>
            </p:cNvGraphicFramePr>
            <p:nvPr/>
          </p:nvGraphicFramePr>
          <p:xfrm>
            <a:off x="4752" y="2812"/>
            <a:ext cx="18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27" name="公式" r:id="rId34" imgW="342900" imgH="381000" progId="Equation.3">
                    <p:embed/>
                  </p:oleObj>
                </mc:Choice>
                <mc:Fallback>
                  <p:oleObj name="公式" r:id="rId34" imgW="342900" imgH="381000" progId="Equation.3">
                    <p:embed/>
                    <p:pic>
                      <p:nvPicPr>
                        <p:cNvPr id="0" name="图片 922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18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1714" name="Line 50"/>
            <p:cNvSpPr>
              <a:spLocks noChangeShapeType="1"/>
            </p:cNvSpPr>
            <p:nvPr/>
          </p:nvSpPr>
          <p:spPr bwMode="auto">
            <a:xfrm>
              <a:off x="4590" y="2430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3" name="Line 51"/>
            <p:cNvSpPr>
              <a:spLocks noChangeAspect="1" noChangeShapeType="1"/>
            </p:cNvSpPr>
            <p:nvPr/>
          </p:nvSpPr>
          <p:spPr bwMode="auto">
            <a:xfrm>
              <a:off x="4367" y="2426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16" name="Line 52"/>
            <p:cNvSpPr>
              <a:spLocks noChangeShapeType="1"/>
            </p:cNvSpPr>
            <p:nvPr/>
          </p:nvSpPr>
          <p:spPr bwMode="auto">
            <a:xfrm>
              <a:off x="4363" y="2431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55" name="Object 53"/>
            <p:cNvGraphicFramePr>
              <a:graphicFrameLocks noChangeAspect="1"/>
            </p:cNvGraphicFramePr>
            <p:nvPr/>
          </p:nvGraphicFramePr>
          <p:xfrm>
            <a:off x="4195" y="2807"/>
            <a:ext cx="30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28" name="公式" r:id="rId36" imgW="571500" imgH="381000" progId="Equation.3">
                    <p:embed/>
                  </p:oleObj>
                </mc:Choice>
                <mc:Fallback>
                  <p:oleObj name="公式" r:id="rId36" imgW="571500" imgH="381000" progId="Equation.3">
                    <p:embed/>
                    <p:pic>
                      <p:nvPicPr>
                        <p:cNvPr id="0" name="图片 922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807"/>
                          <a:ext cx="30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6" name="Object 54"/>
            <p:cNvGraphicFramePr>
              <a:graphicFrameLocks noChangeAspect="1"/>
            </p:cNvGraphicFramePr>
            <p:nvPr/>
          </p:nvGraphicFramePr>
          <p:xfrm>
            <a:off x="4616" y="2295"/>
            <a:ext cx="113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29" name="公式" r:id="rId38" imgW="215900" imgH="203200" progId="Equation.3">
                    <p:embed/>
                  </p:oleObj>
                </mc:Choice>
                <mc:Fallback>
                  <p:oleObj name="公式" r:id="rId38" imgW="215900" imgH="203200" progId="Equation.3">
                    <p:embed/>
                    <p:pic>
                      <p:nvPicPr>
                        <p:cNvPr id="0" name="图片 922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295"/>
                          <a:ext cx="113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60"/>
            <p:cNvGraphicFramePr>
              <a:graphicFrameLocks noChangeAspect="1"/>
            </p:cNvGraphicFramePr>
            <p:nvPr/>
          </p:nvGraphicFramePr>
          <p:xfrm>
            <a:off x="4631" y="2032"/>
            <a:ext cx="413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30" name="公式" r:id="rId40" imgW="800100" imgH="368300" progId="Equation.3">
                    <p:embed/>
                  </p:oleObj>
                </mc:Choice>
                <mc:Fallback>
                  <p:oleObj name="公式" r:id="rId40" imgW="800100" imgH="368300" progId="Equation.3">
                    <p:embed/>
                    <p:pic>
                      <p:nvPicPr>
                        <p:cNvPr id="0" name="图片 922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2032"/>
                          <a:ext cx="413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1755" name="Picture 91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9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765" name="Object 101"/>
          <p:cNvGraphicFramePr>
            <a:graphicFrameLocks noChangeAspect="1"/>
          </p:cNvGraphicFramePr>
          <p:nvPr/>
        </p:nvGraphicFramePr>
        <p:xfrm>
          <a:off x="490538" y="490538"/>
          <a:ext cx="86598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31" name="位图图像" r:id="rId43" imgW="8658225" imgH="542925" progId="Paint.Picture">
                  <p:embed/>
                </p:oleObj>
              </mc:Choice>
              <mc:Fallback>
                <p:oleObj name="位图图像" r:id="rId43" imgW="8658225" imgH="542925" progId="Paint.Picture">
                  <p:embed/>
                  <p:pic>
                    <p:nvPicPr>
                      <p:cNvPr id="0" name="图片 922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90538"/>
                        <a:ext cx="86598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762" name="Group 98"/>
          <p:cNvGrpSpPr/>
          <p:nvPr/>
        </p:nvGrpSpPr>
        <p:grpSpPr bwMode="auto">
          <a:xfrm>
            <a:off x="2652715" y="1020763"/>
            <a:ext cx="1768476" cy="369887"/>
            <a:chOff x="1683" y="601"/>
            <a:chExt cx="1114" cy="233"/>
          </a:xfrm>
        </p:grpSpPr>
        <p:sp>
          <p:nvSpPr>
            <p:cNvPr id="241757" name="Rectangle 93"/>
            <p:cNvSpPr>
              <a:spLocks noChangeArrowheads="1"/>
            </p:cNvSpPr>
            <p:nvPr/>
          </p:nvSpPr>
          <p:spPr bwMode="auto">
            <a:xfrm>
              <a:off x="1725" y="615"/>
              <a:ext cx="1020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1758" name="Rectangle 94"/>
            <p:cNvSpPr>
              <a:spLocks noChangeArrowheads="1"/>
            </p:cNvSpPr>
            <p:nvPr/>
          </p:nvSpPr>
          <p:spPr bwMode="auto">
            <a:xfrm>
              <a:off x="1683" y="601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P170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8.7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部分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241759" name="Group 95"/>
          <p:cNvGrpSpPr/>
          <p:nvPr/>
        </p:nvGrpSpPr>
        <p:grpSpPr bwMode="auto">
          <a:xfrm>
            <a:off x="5054604" y="1004888"/>
            <a:ext cx="1249363" cy="369887"/>
            <a:chOff x="2758" y="3105"/>
            <a:chExt cx="787" cy="233"/>
          </a:xfrm>
        </p:grpSpPr>
        <p:sp>
          <p:nvSpPr>
            <p:cNvPr id="241760" name="Rectangle 96"/>
            <p:cNvSpPr>
              <a:spLocks noChangeArrowheads="1"/>
            </p:cNvSpPr>
            <p:nvPr/>
          </p:nvSpPr>
          <p:spPr bwMode="auto">
            <a:xfrm>
              <a:off x="2789" y="3131"/>
              <a:ext cx="726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1761" name="Rectangle 97"/>
            <p:cNvSpPr>
              <a:spLocks noChangeArrowheads="1"/>
            </p:cNvSpPr>
            <p:nvPr/>
          </p:nvSpPr>
          <p:spPr bwMode="auto">
            <a:xfrm>
              <a:off x="2758" y="3105"/>
              <a:ext cx="7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P170 </a:t>
              </a: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8.9   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4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2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4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28638" y="531813"/>
            <a:ext cx="58626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none">
                <a:solidFill>
                  <a:srgbClr val="000099"/>
                </a:solidFill>
              </a:rPr>
              <a:t>四、</a:t>
            </a:r>
            <a:r>
              <a:rPr kumimoji="0" lang="zh-CN" altLang="en-US" sz="2800" b="1" u="none">
                <a:solidFill>
                  <a:srgbClr val="000099"/>
                </a:solidFill>
              </a:rPr>
              <a:t>周期函数</a:t>
            </a:r>
            <a:r>
              <a:rPr lang="zh-CN" altLang="en-US" sz="2800" b="1" u="none">
                <a:solidFill>
                  <a:srgbClr val="000099"/>
                </a:solidFill>
              </a:rPr>
              <a:t>的</a:t>
            </a:r>
            <a:r>
              <a:rPr lang="en-US" altLang="zh-CN" sz="2800" b="1" u="none" baseline="-25000">
                <a:solidFill>
                  <a:srgbClr val="000099"/>
                </a:solidFill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</a:rPr>
              <a:t>Fourier</a:t>
            </a:r>
            <a:r>
              <a:rPr lang="en-US" altLang="zh-CN" sz="2800" b="1" u="none" baseline="-25000">
                <a:solidFill>
                  <a:srgbClr val="000099"/>
                </a:solidFill>
              </a:rPr>
              <a:t> </a:t>
            </a:r>
            <a:r>
              <a:rPr lang="zh-CN" altLang="en-US" sz="2800" b="1" u="none">
                <a:solidFill>
                  <a:srgbClr val="000099"/>
                </a:solidFill>
              </a:rPr>
              <a:t>变换</a:t>
            </a:r>
            <a:r>
              <a:rPr lang="en-US" altLang="zh-CN" sz="2800" b="1" u="none">
                <a:solidFill>
                  <a:srgbClr val="000099"/>
                </a:solidFill>
              </a:rPr>
              <a:t>   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graphicFrame>
        <p:nvGraphicFramePr>
          <p:cNvPr id="214029" name="Object 13"/>
          <p:cNvGraphicFramePr/>
          <p:nvPr/>
        </p:nvGraphicFramePr>
        <p:xfrm>
          <a:off x="2279650" y="2216150"/>
          <a:ext cx="43561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945" name="公式" r:id="rId3" imgW="4356100" imgH="825500" progId="Equation.3">
                  <p:embed/>
                </p:oleObj>
              </mc:Choice>
              <mc:Fallback>
                <p:oleObj name="公式" r:id="rId3" imgW="4356100" imgH="825500" progId="Equation.3">
                  <p:embed/>
                  <p:pic>
                    <p:nvPicPr>
                      <p:cNvPr id="0" name="图片 61194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216150"/>
                        <a:ext cx="43561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48" name="Group 32"/>
          <p:cNvGrpSpPr/>
          <p:nvPr/>
        </p:nvGrpSpPr>
        <p:grpSpPr bwMode="auto">
          <a:xfrm>
            <a:off x="555625" y="1182688"/>
            <a:ext cx="8359775" cy="457200"/>
            <a:chOff x="350" y="745"/>
            <a:chExt cx="5266" cy="288"/>
          </a:xfrm>
        </p:grpSpPr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50" y="745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b="1" u="none">
                  <a:solidFill>
                    <a:srgbClr val="0000FF"/>
                  </a:solidFill>
                </a:rPr>
                <a:t>定理</a:t>
              </a:r>
              <a:r>
                <a:rPr kumimoji="0" lang="en-US" altLang="zh-CN" b="1" u="none">
                  <a:solidFill>
                    <a:srgbClr val="0000FF"/>
                  </a:solidFill>
                </a:rPr>
                <a:t>    </a:t>
              </a:r>
              <a:endParaRPr kumimoji="0" lang="en-US" altLang="zh-CN" b="1" u="none">
                <a:solidFill>
                  <a:srgbClr val="0000FF"/>
                </a:solidFill>
              </a:endParaRPr>
            </a:p>
          </p:txBody>
        </p:sp>
        <p:sp>
          <p:nvSpPr>
            <p:cNvPr id="214026" name="Rectangle 10"/>
            <p:cNvSpPr>
              <a:spLocks noChangeArrowheads="1"/>
            </p:cNvSpPr>
            <p:nvPr/>
          </p:nvSpPr>
          <p:spPr bwMode="auto">
            <a:xfrm>
              <a:off x="854" y="745"/>
              <a:ext cx="47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0" lang="zh-CN" altLang="en-US" b="1" u="none" dirty="0">
                  <a:solidFill>
                    <a:srgbClr val="000000"/>
                  </a:solidFill>
                </a:rPr>
                <a:t>设</a:t>
              </a:r>
              <a:r>
                <a:rPr kumimoji="0" lang="en-US" altLang="zh-CN" b="1" u="none" dirty="0">
                  <a:solidFill>
                    <a:srgbClr val="000000"/>
                  </a:solidFill>
                </a:rPr>
                <a:t>         </a:t>
              </a:r>
              <a:r>
                <a:rPr kumimoji="0" lang="zh-CN" altLang="en-US" b="1" u="none" dirty="0">
                  <a:solidFill>
                    <a:srgbClr val="000000"/>
                  </a:solidFill>
                </a:rPr>
                <a:t>以</a:t>
              </a:r>
              <a:r>
                <a:rPr kumimoji="0" lang="en-US" altLang="zh-CN" b="1" u="none" baseline="-25000" dirty="0">
                  <a:solidFill>
                    <a:srgbClr val="000000"/>
                  </a:solidFill>
                </a:rPr>
                <a:t> </a:t>
              </a:r>
              <a:r>
                <a:rPr kumimoji="0" lang="en-US" altLang="zh-CN" b="1" i="1" u="none" dirty="0">
                  <a:solidFill>
                    <a:srgbClr val="000000"/>
                  </a:solidFill>
                </a:rPr>
                <a:t>T</a:t>
              </a:r>
              <a:r>
                <a:rPr kumimoji="0" lang="en-US" altLang="zh-CN" b="1" u="none" baseline="-25000" dirty="0">
                  <a:solidFill>
                    <a:srgbClr val="000000"/>
                  </a:solidFill>
                </a:rPr>
                <a:t> </a:t>
              </a:r>
              <a:r>
                <a:rPr kumimoji="0" lang="zh-CN" altLang="en-US" b="1" u="none" dirty="0">
                  <a:solidFill>
                    <a:srgbClr val="000000"/>
                  </a:solidFill>
                </a:rPr>
                <a:t>为周期，在</a:t>
              </a:r>
              <a:r>
                <a:rPr kumimoji="0" lang="en-US" altLang="zh-CN" b="1" u="none" dirty="0">
                  <a:solidFill>
                    <a:srgbClr val="000000"/>
                  </a:solidFill>
                </a:rPr>
                <a:t>            </a:t>
              </a:r>
              <a:r>
                <a:rPr kumimoji="0" lang="en-US" altLang="zh-CN" b="1" u="none" baseline="-25000" dirty="0">
                  <a:solidFill>
                    <a:srgbClr val="000000"/>
                  </a:solidFill>
                </a:rPr>
                <a:t> </a:t>
              </a:r>
              <a:r>
                <a:rPr kumimoji="0" lang="zh-CN" altLang="en-US" b="1" u="none" dirty="0">
                  <a:solidFill>
                    <a:srgbClr val="000000"/>
                  </a:solidFill>
                </a:rPr>
                <a:t>上满足</a:t>
              </a:r>
              <a:r>
                <a:rPr kumimoji="0" lang="en-US" altLang="zh-CN" b="1" u="none" baseline="-25000" dirty="0">
                  <a:solidFill>
                    <a:srgbClr val="000000"/>
                  </a:solidFill>
                </a:rPr>
                <a:t> </a:t>
              </a:r>
              <a:r>
                <a:rPr lang="en-US" altLang="zh-CN" b="1" u="none" dirty="0" err="1"/>
                <a:t>Dirichlet</a:t>
              </a:r>
              <a:r>
                <a:rPr lang="en-US" altLang="zh-CN" b="1" u="none" baseline="-25000" dirty="0"/>
                <a:t> </a:t>
              </a:r>
              <a:r>
                <a:rPr lang="zh-CN" altLang="en-US" b="1" u="none" dirty="0"/>
                <a:t>条件，</a:t>
              </a:r>
              <a:r>
                <a:rPr lang="en-US" altLang="zh-CN" b="1" u="none" dirty="0"/>
                <a:t>    </a:t>
              </a:r>
              <a:endParaRPr kumimoji="0" lang="en-US" altLang="zh-CN" b="1" u="none" dirty="0"/>
            </a:p>
          </p:txBody>
        </p:sp>
        <p:graphicFrame>
          <p:nvGraphicFramePr>
            <p:cNvPr id="18480" name="Object 15"/>
            <p:cNvGraphicFramePr/>
            <p:nvPr/>
          </p:nvGraphicFramePr>
          <p:xfrm>
            <a:off x="1127" y="787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46" name="公式" r:id="rId5" imgW="635000" imgH="342900" progId="Equation.3">
                    <p:embed/>
                  </p:oleObj>
                </mc:Choice>
                <mc:Fallback>
                  <p:oleObj name="公式" r:id="rId5" imgW="635000" imgH="342900" progId="Equation.3">
                    <p:embed/>
                    <p:pic>
                      <p:nvPicPr>
                        <p:cNvPr id="0" name="图片 6119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787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1" name="Object 16"/>
            <p:cNvGraphicFramePr/>
            <p:nvPr/>
          </p:nvGraphicFramePr>
          <p:xfrm>
            <a:off x="2936" y="787"/>
            <a:ext cx="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47" name="公式" r:id="rId7" imgW="837565" imgH="342900" progId="Equation.3">
                    <p:embed/>
                  </p:oleObj>
                </mc:Choice>
                <mc:Fallback>
                  <p:oleObj name="公式" r:id="rId7" imgW="837565" imgH="342900" progId="Equation.3">
                    <p:embed/>
                    <p:pic>
                      <p:nvPicPr>
                        <p:cNvPr id="0" name="图片 6119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787"/>
                          <a:ext cx="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049" name="Group 33"/>
          <p:cNvGrpSpPr/>
          <p:nvPr/>
        </p:nvGrpSpPr>
        <p:grpSpPr bwMode="auto">
          <a:xfrm>
            <a:off x="1347788" y="1698625"/>
            <a:ext cx="3806825" cy="457200"/>
            <a:chOff x="849" y="1070"/>
            <a:chExt cx="2398" cy="288"/>
          </a:xfrm>
        </p:grpSpPr>
        <p:sp>
          <p:nvSpPr>
            <p:cNvPr id="214034" name="Rectangle 18"/>
            <p:cNvSpPr>
              <a:spLocks noChangeArrowheads="1"/>
            </p:cNvSpPr>
            <p:nvPr/>
          </p:nvSpPr>
          <p:spPr bwMode="auto">
            <a:xfrm>
              <a:off x="849" y="1070"/>
              <a:ext cx="23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00"/>
                  </a:solidFill>
                </a:rPr>
                <a:t>则</a:t>
              </a:r>
              <a:r>
                <a:rPr lang="en-US" altLang="zh-CN" b="1" u="none">
                  <a:solidFill>
                    <a:srgbClr val="000000"/>
                  </a:solidFill>
                </a:rPr>
                <a:t>         </a:t>
              </a:r>
              <a:r>
                <a:rPr lang="zh-CN" altLang="en-US" b="1" u="none">
                  <a:solidFill>
                    <a:srgbClr val="000000"/>
                  </a:solidFill>
                </a:rPr>
                <a:t>的</a:t>
              </a:r>
              <a:r>
                <a:rPr lang="en-US" altLang="zh-CN" b="1" u="none" baseline="-25000">
                  <a:solidFill>
                    <a:srgbClr val="000000"/>
                  </a:solidFill>
                </a:rPr>
                <a:t> </a:t>
              </a:r>
              <a:r>
                <a:rPr lang="en-US" altLang="zh-CN" b="1" u="none">
                  <a:solidFill>
                    <a:srgbClr val="000000"/>
                  </a:solidFill>
                </a:rPr>
                <a:t>Fourier</a:t>
              </a:r>
              <a:r>
                <a:rPr lang="en-US" altLang="zh-CN" b="1" u="none" baseline="-25000">
                  <a:solidFill>
                    <a:srgbClr val="000000"/>
                  </a:solidFill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</a:rPr>
                <a:t>变换为</a:t>
              </a:r>
              <a:endParaRPr lang="zh-CN" altLang="en-US" b="1" u="none"/>
            </a:p>
          </p:txBody>
        </p:sp>
        <p:graphicFrame>
          <p:nvGraphicFramePr>
            <p:cNvPr id="18477" name="Object 19"/>
            <p:cNvGraphicFramePr/>
            <p:nvPr/>
          </p:nvGraphicFramePr>
          <p:xfrm>
            <a:off x="1178" y="1112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48" name="公式" r:id="rId9" imgW="635000" imgH="342900" progId="Equation.3">
                    <p:embed/>
                  </p:oleObj>
                </mc:Choice>
                <mc:Fallback>
                  <p:oleObj name="公式" r:id="rId9" imgW="635000" imgH="342900" progId="Equation.3">
                    <p:embed/>
                    <p:pic>
                      <p:nvPicPr>
                        <p:cNvPr id="0" name="图片 6119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1112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050" name="Group 34"/>
          <p:cNvGrpSpPr/>
          <p:nvPr/>
        </p:nvGrpSpPr>
        <p:grpSpPr bwMode="auto">
          <a:xfrm>
            <a:off x="1349375" y="3176588"/>
            <a:ext cx="6675438" cy="477837"/>
            <a:chOff x="850" y="2001"/>
            <a:chExt cx="4205" cy="301"/>
          </a:xfrm>
        </p:grpSpPr>
        <p:sp>
          <p:nvSpPr>
            <p:cNvPr id="214036" name="Rectangle 20"/>
            <p:cNvSpPr>
              <a:spLocks noChangeArrowheads="1"/>
            </p:cNvSpPr>
            <p:nvPr/>
          </p:nvSpPr>
          <p:spPr bwMode="auto">
            <a:xfrm>
              <a:off x="850" y="2001"/>
              <a:ext cx="13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00"/>
                  </a:solidFill>
                </a:rPr>
                <a:t>其中，</a:t>
              </a:r>
              <a:r>
                <a:rPr lang="en-US" altLang="zh-CN" b="1" u="none" dirty="0">
                  <a:solidFill>
                    <a:srgbClr val="000000"/>
                  </a:solidFill>
                </a:rPr>
                <a:t>  </a:t>
              </a:r>
              <a:endParaRPr lang="en-US" altLang="zh-CN" b="1" u="none" dirty="0"/>
            </a:p>
          </p:txBody>
        </p:sp>
        <p:graphicFrame>
          <p:nvGraphicFramePr>
            <p:cNvPr id="18472" name="Object 21"/>
            <p:cNvGraphicFramePr/>
            <p:nvPr/>
          </p:nvGraphicFramePr>
          <p:xfrm>
            <a:off x="1455" y="2017"/>
            <a:ext cx="92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49" name="公式" r:id="rId11" imgW="1459865" imgH="381000" progId="Equation.3">
                    <p:embed/>
                  </p:oleObj>
                </mc:Choice>
                <mc:Fallback>
                  <p:oleObj name="公式" r:id="rId11" imgW="1459865" imgH="381000" progId="Equation.3">
                    <p:embed/>
                    <p:pic>
                      <p:nvPicPr>
                        <p:cNvPr id="0" name="图片 6119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017"/>
                          <a:ext cx="92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22"/>
            <p:cNvGraphicFramePr/>
            <p:nvPr/>
          </p:nvGraphicFramePr>
          <p:xfrm>
            <a:off x="2479" y="2022"/>
            <a:ext cx="6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50" name="公式" r:id="rId13" imgW="1028700" imgH="381000" progId="Equation.3">
                    <p:embed/>
                  </p:oleObj>
                </mc:Choice>
                <mc:Fallback>
                  <p:oleObj name="公式" r:id="rId13" imgW="1028700" imgH="381000" progId="Equation.3">
                    <p:embed/>
                    <p:pic>
                      <p:nvPicPr>
                        <p:cNvPr id="0" name="图片 6119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022"/>
                          <a:ext cx="6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39" name="Rectangle 23"/>
            <p:cNvSpPr>
              <a:spLocks noChangeArrowheads="1"/>
            </p:cNvSpPr>
            <p:nvPr/>
          </p:nvSpPr>
          <p:spPr bwMode="auto">
            <a:xfrm>
              <a:off x="3083" y="2014"/>
              <a:ext cx="19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u="none" dirty="0">
                  <a:solidFill>
                    <a:srgbClr val="000000"/>
                  </a:solidFill>
                </a:rPr>
                <a:t>是</a:t>
              </a:r>
              <a:r>
                <a:rPr lang="en-US" altLang="zh-CN" b="1" u="none" dirty="0">
                  <a:solidFill>
                    <a:srgbClr val="000000"/>
                  </a:solidFill>
                </a:rPr>
                <a:t>         </a:t>
              </a:r>
              <a:r>
                <a:rPr lang="zh-CN" altLang="en-US" b="1" u="none" dirty="0">
                  <a:solidFill>
                    <a:srgbClr val="000000"/>
                  </a:solidFill>
                </a:rPr>
                <a:t>的离散频谱。</a:t>
              </a:r>
              <a:endParaRPr lang="zh-CN" altLang="en-US" b="1" u="none" dirty="0"/>
            </a:p>
          </p:txBody>
        </p:sp>
        <p:graphicFrame>
          <p:nvGraphicFramePr>
            <p:cNvPr id="18475" name="Object 24"/>
            <p:cNvGraphicFramePr/>
            <p:nvPr/>
          </p:nvGraphicFramePr>
          <p:xfrm>
            <a:off x="3360" y="2048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51" name="公式" r:id="rId15" imgW="635000" imgH="342900" progId="Equation.3">
                    <p:embed/>
                  </p:oleObj>
                </mc:Choice>
                <mc:Fallback>
                  <p:oleObj name="公式" r:id="rId15" imgW="635000" imgH="342900" progId="Equation.3">
                    <p:embed/>
                    <p:pic>
                      <p:nvPicPr>
                        <p:cNvPr id="0" name="图片 6119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48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051" name="Group 35"/>
          <p:cNvGrpSpPr/>
          <p:nvPr/>
        </p:nvGrpSpPr>
        <p:grpSpPr bwMode="auto">
          <a:xfrm>
            <a:off x="528638" y="3760788"/>
            <a:ext cx="5126037" cy="823912"/>
            <a:chOff x="333" y="2369"/>
            <a:chExt cx="3229" cy="519"/>
          </a:xfrm>
        </p:grpSpPr>
        <p:sp>
          <p:nvSpPr>
            <p:cNvPr id="214043" name="Rectangle 27"/>
            <p:cNvSpPr>
              <a:spLocks noChangeArrowheads="1"/>
            </p:cNvSpPr>
            <p:nvPr/>
          </p:nvSpPr>
          <p:spPr bwMode="auto">
            <a:xfrm>
              <a:off x="854" y="2479"/>
              <a:ext cx="27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u="none">
                  <a:solidFill>
                    <a:srgbClr val="000000"/>
                  </a:solidFill>
                </a:rPr>
                <a:t>由</a:t>
              </a:r>
              <a:r>
                <a:rPr lang="en-US" altLang="zh-CN" b="1" u="none">
                  <a:solidFill>
                    <a:srgbClr val="000000"/>
                  </a:solidFill>
                </a:rPr>
                <a:t>                                          </a:t>
              </a:r>
              <a:r>
                <a:rPr lang="zh-CN" altLang="en-US" b="1" u="none">
                  <a:solidFill>
                    <a:srgbClr val="000000"/>
                  </a:solidFill>
                </a:rPr>
                <a:t>有</a:t>
              </a:r>
              <a:r>
                <a:rPr lang="en-US" altLang="zh-CN" b="1" u="none">
                  <a:solidFill>
                    <a:srgbClr val="000000"/>
                  </a:solidFill>
                </a:rPr>
                <a:t>    </a:t>
              </a:r>
              <a:endParaRPr lang="en-US" altLang="zh-CN" b="1" u="none">
                <a:solidFill>
                  <a:srgbClr val="000000"/>
                </a:solidFill>
              </a:endParaRPr>
            </a:p>
          </p:txBody>
        </p:sp>
        <p:sp>
          <p:nvSpPr>
            <p:cNvPr id="214041" name="Rectangle 25"/>
            <p:cNvSpPr>
              <a:spLocks noChangeArrowheads="1"/>
            </p:cNvSpPr>
            <p:nvPr/>
          </p:nvSpPr>
          <p:spPr bwMode="auto">
            <a:xfrm>
              <a:off x="333" y="248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b="1" u="none">
                  <a:solidFill>
                    <a:srgbClr val="0000FF"/>
                  </a:solidFill>
                </a:rPr>
                <a:t>证明</a:t>
              </a:r>
              <a:r>
                <a:rPr kumimoji="0" lang="en-US" altLang="zh-CN" b="1" u="none">
                  <a:solidFill>
                    <a:srgbClr val="0000FF"/>
                  </a:solidFill>
                </a:rPr>
                <a:t>    </a:t>
              </a:r>
              <a:endParaRPr kumimoji="0" lang="en-US" altLang="zh-CN" b="1" u="none">
                <a:solidFill>
                  <a:srgbClr val="0000FF"/>
                </a:solidFill>
              </a:endParaRPr>
            </a:p>
          </p:txBody>
        </p:sp>
        <p:graphicFrame>
          <p:nvGraphicFramePr>
            <p:cNvPr id="18470" name="Object 26"/>
            <p:cNvGraphicFramePr/>
            <p:nvPr/>
          </p:nvGraphicFramePr>
          <p:xfrm>
            <a:off x="1137" y="2369"/>
            <a:ext cx="195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952" name="公式" r:id="rId17" imgW="3098800" imgH="825500" progId="Equation.3">
                    <p:embed/>
                  </p:oleObj>
                </mc:Choice>
                <mc:Fallback>
                  <p:oleObj name="公式" r:id="rId17" imgW="3098800" imgH="825500" progId="Equation.3">
                    <p:embed/>
                    <p:pic>
                      <p:nvPicPr>
                        <p:cNvPr id="0" name="图片 6119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369"/>
                          <a:ext cx="195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46" name="Object 30"/>
          <p:cNvGraphicFramePr/>
          <p:nvPr/>
        </p:nvGraphicFramePr>
        <p:xfrm>
          <a:off x="2503488" y="5589588"/>
          <a:ext cx="36068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953" name="公式" r:id="rId19" imgW="3606800" imgH="825500" progId="Equation.3">
                  <p:embed/>
                </p:oleObj>
              </mc:Choice>
              <mc:Fallback>
                <p:oleObj name="公式" r:id="rId19" imgW="3606800" imgH="825500" progId="Equation.3">
                  <p:embed/>
                  <p:pic>
                    <p:nvPicPr>
                      <p:cNvPr id="0" name="图片 61195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589588"/>
                        <a:ext cx="36068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1"/>
          <p:cNvGraphicFramePr/>
          <p:nvPr/>
        </p:nvGraphicFramePr>
        <p:xfrm>
          <a:off x="1751330" y="4688205"/>
          <a:ext cx="2527300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955" name="Equation" r:id="rId21" imgW="2527300" imgH="825500" progId="Equation.DSMT4">
                  <p:embed/>
                </p:oleObj>
              </mc:Choice>
              <mc:Fallback>
                <p:oleObj name="Equation" r:id="rId21" imgW="2527300" imgH="825500" progId="Equation.DSMT4">
                  <p:embed/>
                  <p:pic>
                    <p:nvPicPr>
                      <p:cNvPr id="0" name="图片 61195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330" y="4688205"/>
                        <a:ext cx="2527300" cy="82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74" name="Group 58"/>
          <p:cNvGrpSpPr/>
          <p:nvPr/>
        </p:nvGrpSpPr>
        <p:grpSpPr bwMode="auto">
          <a:xfrm>
            <a:off x="625475" y="1679575"/>
            <a:ext cx="671513" cy="1200150"/>
            <a:chOff x="371" y="1047"/>
            <a:chExt cx="423" cy="756"/>
          </a:xfrm>
        </p:grpSpPr>
        <p:sp>
          <p:nvSpPr>
            <p:cNvPr id="214075" name="Rectangle 59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4076" name="Rectangle 60"/>
            <p:cNvSpPr>
              <a:spLocks noChangeArrowheads="1"/>
            </p:cNvSpPr>
            <p:nvPr/>
          </p:nvSpPr>
          <p:spPr bwMode="auto">
            <a:xfrm>
              <a:off x="371" y="1047"/>
              <a:ext cx="423" cy="7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1800" b="1" u="none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P171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zh-CN" altLang="en-US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kumimoji="0" lang="en-US" altLang="zh-CN" sz="1800" b="1" u="none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0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0" lang="en-US" altLang="zh-CN" sz="1800" b="1" u="none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8.3  </a:t>
              </a:r>
              <a:r>
                <a:rPr kumimoji="0" lang="en-US" altLang="zh-CN" sz="1800" b="1" u="none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kumimoji="0" lang="en-US" altLang="zh-CN" sz="1800" b="1" u="none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8463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334E55B0-647D-440b-865C-3EC943EB4CBC-4" descr="/private/var/folders/vg/660tkp_n6v90z5m37njnn5cw0000gn/T/com.kingsoft.wpsoffice.mac/wpsoffice.vFgKjUwpsoffic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78630" y="4691380"/>
            <a:ext cx="2466975" cy="728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Picture 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8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1813" y="717550"/>
            <a:ext cx="504190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99"/>
                </a:solidFill>
              </a:rPr>
              <a:t>§8.3  </a:t>
            </a:r>
            <a:r>
              <a:rPr lang="zh-CN" altLang="en-US" sz="3200">
                <a:solidFill>
                  <a:srgbClr val="000099"/>
                </a:solidFill>
              </a:rPr>
              <a:t>傅立叶变换的性质</a:t>
            </a:r>
            <a:endParaRPr lang="en-US" altLang="zh-CN" sz="3200">
              <a:solidFill>
                <a:srgbClr val="000099"/>
              </a:solidFill>
            </a:endParaRPr>
          </a:p>
        </p:txBody>
      </p:sp>
      <p:grpSp>
        <p:nvGrpSpPr>
          <p:cNvPr id="2072" name="Group 18"/>
          <p:cNvGrpSpPr/>
          <p:nvPr/>
        </p:nvGrpSpPr>
        <p:grpSpPr bwMode="auto">
          <a:xfrm>
            <a:off x="955675" y="1490663"/>
            <a:ext cx="4033838" cy="1111250"/>
            <a:chOff x="602" y="939"/>
            <a:chExt cx="2541" cy="700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602" y="939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rgbClr val="000099"/>
                  </a:solidFill>
                </a:rPr>
                <a:t>一、基本性质</a:t>
              </a:r>
              <a:endParaRPr kumimoji="1"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602" y="1312"/>
              <a:ext cx="254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rgbClr val="000099"/>
                  </a:solidFill>
                </a:rPr>
                <a:t>二、</a:t>
              </a:r>
              <a:r>
                <a:rPr lang="zh-CN" altLang="en-US" sz="2800" dirty="0">
                  <a:solidFill>
                    <a:srgbClr val="000099"/>
                  </a:solidFill>
                </a:rPr>
                <a:t>卷积与卷积定理</a:t>
              </a:r>
              <a:endParaRPr lang="zh-CN" altLang="en-US" sz="2800" dirty="0">
                <a:solidFill>
                  <a:srgbClr val="000099"/>
                </a:solidFill>
              </a:endParaRPr>
            </a:p>
          </p:txBody>
        </p:sp>
      </p:grpSp>
      <p:pic>
        <p:nvPicPr>
          <p:cNvPr id="2071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10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10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Picture 1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Picture 1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Picture 1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Picture 1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Picture 1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Picture 1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36575" y="538163"/>
            <a:ext cx="28797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endParaRPr kumimoji="1"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106619" name="Group 123"/>
          <p:cNvGrpSpPr/>
          <p:nvPr/>
        </p:nvGrpSpPr>
        <p:grpSpPr bwMode="auto">
          <a:xfrm>
            <a:off x="990600" y="1257300"/>
            <a:ext cx="7993063" cy="1011238"/>
            <a:chOff x="624" y="792"/>
            <a:chExt cx="5035" cy="637"/>
          </a:xfrm>
        </p:grpSpPr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1950" y="114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且    </a:t>
              </a:r>
              <a:endPara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  <p:grpSp>
          <p:nvGrpSpPr>
            <p:cNvPr id="3115" name="Group 122"/>
            <p:cNvGrpSpPr/>
            <p:nvPr/>
          </p:nvGrpSpPr>
          <p:grpSpPr bwMode="auto">
            <a:xfrm>
              <a:off x="624" y="792"/>
              <a:ext cx="5035" cy="637"/>
              <a:chOff x="624" y="792"/>
              <a:chExt cx="5035" cy="637"/>
            </a:xfrm>
          </p:grpSpPr>
          <p:sp>
            <p:nvSpPr>
              <p:cNvPr id="106510" name="Rectangle 14"/>
              <p:cNvSpPr>
                <a:spLocks noChangeArrowheads="1"/>
              </p:cNvSpPr>
              <p:nvPr/>
            </p:nvSpPr>
            <p:spPr bwMode="auto">
              <a:xfrm>
                <a:off x="3096" y="793"/>
                <a:ext cx="256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solidFill>
                      <a:srgbClr val="006600"/>
                    </a:solidFill>
                    <a:ea typeface="仿宋_GB2312" charset="0"/>
                    <a:cs typeface="仿宋_GB2312" charset="0"/>
                  </a:rPr>
                  <a:t>所涉及到的函数的 </a:t>
                </a:r>
                <a:r>
                  <a:rPr kumimoji="1" lang="en-US" altLang="zh-CN">
                    <a:solidFill>
                      <a:srgbClr val="006600"/>
                    </a:solidFill>
                    <a:ea typeface="仿宋_GB2312" charset="0"/>
                    <a:cs typeface="仿宋_GB2312" charset="0"/>
                  </a:rPr>
                  <a:t>Fourier</a:t>
                </a:r>
                <a:endPara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endParaRPr>
              </a:p>
            </p:txBody>
          </p:sp>
          <p:graphicFrame>
            <p:nvGraphicFramePr>
              <p:cNvPr id="3117" name="Object 9"/>
              <p:cNvGraphicFramePr>
                <a:graphicFrameLocks noChangeAspect="1"/>
              </p:cNvGraphicFramePr>
              <p:nvPr/>
            </p:nvGraphicFramePr>
            <p:xfrm>
              <a:off x="2234" y="1197"/>
              <a:ext cx="60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4111" name="公式" r:id="rId3" imgW="965200" imgH="342900" progId="Equation.3">
                      <p:embed/>
                    </p:oleObj>
                  </mc:Choice>
                  <mc:Fallback>
                    <p:oleObj name="公式" r:id="rId3" imgW="965200" imgH="342900" progId="Equation.3">
                      <p:embed/>
                      <p:pic>
                        <p:nvPicPr>
                          <p:cNvPr id="0" name="图片 674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4" y="1197"/>
                            <a:ext cx="603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8" name="Object 11"/>
              <p:cNvGraphicFramePr>
                <a:graphicFrameLocks noChangeAspect="1"/>
              </p:cNvGraphicFramePr>
              <p:nvPr/>
            </p:nvGraphicFramePr>
            <p:xfrm>
              <a:off x="3759" y="1207"/>
              <a:ext cx="587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4112" name="公式" r:id="rId5" imgW="939165" imgH="342900" progId="Equation.3">
                      <p:embed/>
                    </p:oleObj>
                  </mc:Choice>
                  <mc:Fallback>
                    <p:oleObj name="公式" r:id="rId5" imgW="939165" imgH="342900" progId="Equation.3">
                      <p:embed/>
                      <p:pic>
                        <p:nvPicPr>
                          <p:cNvPr id="0" name="图片 674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9" y="1207"/>
                            <a:ext cx="587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9" name="Object 12"/>
              <p:cNvGraphicFramePr>
                <a:graphicFrameLocks noChangeAspect="1"/>
              </p:cNvGraphicFramePr>
              <p:nvPr/>
            </p:nvGraphicFramePr>
            <p:xfrm>
              <a:off x="4573" y="1206"/>
              <a:ext cx="566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4113" name="公式" r:id="rId7" imgW="888365" imgH="342900" progId="Equation.3">
                      <p:embed/>
                    </p:oleObj>
                  </mc:Choice>
                  <mc:Fallback>
                    <p:oleObj name="公式" r:id="rId7" imgW="888365" imgH="342900" progId="Equation.3">
                      <p:embed/>
                      <p:pic>
                        <p:nvPicPr>
                          <p:cNvPr id="0" name="图片 674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3" y="1206"/>
                            <a:ext cx="566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09" name="Rectangle 13"/>
              <p:cNvSpPr>
                <a:spLocks noChangeArrowheads="1"/>
              </p:cNvSpPr>
              <p:nvPr/>
            </p:nvSpPr>
            <p:spPr bwMode="auto">
              <a:xfrm>
                <a:off x="624" y="792"/>
                <a:ext cx="273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buFontTx/>
                  <a:buBlip>
                    <a:blip r:embed="rId9"/>
                  </a:buBlip>
                  <a:defRPr/>
                </a:pPr>
                <a:r>
                  <a:rPr kumimoji="1" lang="zh-CN" altLang="en-US">
                    <a:solidFill>
                      <a:srgbClr val="006600"/>
                    </a:solidFill>
                    <a:ea typeface="仿宋_GB2312" charset="0"/>
                    <a:cs typeface="仿宋_GB2312" charset="0"/>
                  </a:rPr>
                  <a:t> 在下面给出的基本性质中，   </a:t>
                </a:r>
                <a:endPara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endParaRPr>
              </a:p>
            </p:txBody>
          </p:sp>
          <p:pic>
            <p:nvPicPr>
              <p:cNvPr id="3121" name="Picture 39" descr="F"/>
              <p:cNvPicPr>
                <a:picLocks noChangeAspect="1" noChangeArrowheads="1"/>
              </p:cNvPicPr>
              <p:nvPr/>
            </p:nvPicPr>
            <p:blipFill>
              <a:blip r:embed="rId10">
                <a:lum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2" y="1227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2" name="Picture 40" descr="F"/>
              <p:cNvPicPr>
                <a:picLocks noChangeAspect="1" noChangeArrowheads="1"/>
              </p:cNvPicPr>
              <p:nvPr/>
            </p:nvPicPr>
            <p:blipFill>
              <a:blip r:embed="rId10">
                <a:lum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8" y="1226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3123" name="Object 41"/>
              <p:cNvGraphicFramePr/>
              <p:nvPr/>
            </p:nvGraphicFramePr>
            <p:xfrm>
              <a:off x="3058" y="1208"/>
              <a:ext cx="59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4114" name="公式" r:id="rId11" imgW="939165" imgH="342900" progId="Equation.3">
                      <p:embed/>
                    </p:oleObj>
                  </mc:Choice>
                  <mc:Fallback>
                    <p:oleObj name="公式" r:id="rId11" imgW="939165" imgH="342900" progId="Equation.3">
                      <p:embed/>
                      <p:pic>
                        <p:nvPicPr>
                          <p:cNvPr id="0" name="图片 6741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8" y="1208"/>
                            <a:ext cx="59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38" name="Rectangle 42"/>
              <p:cNvSpPr>
                <a:spLocks noChangeArrowheads="1"/>
              </p:cNvSpPr>
              <p:nvPr/>
            </p:nvSpPr>
            <p:spPr bwMode="auto">
              <a:xfrm>
                <a:off x="792" y="1141"/>
                <a:ext cx="136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>
                    <a:solidFill>
                      <a:srgbClr val="006600"/>
                    </a:solidFill>
                    <a:ea typeface="仿宋_GB2312" charset="0"/>
                    <a:cs typeface="仿宋_GB2312" charset="0"/>
                  </a:rPr>
                  <a:t>变换均存在，  </a:t>
                </a:r>
                <a:endPara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endParaRPr>
              </a:p>
            </p:txBody>
          </p:sp>
        </p:grpSp>
      </p:grpSp>
      <p:sp>
        <p:nvSpPr>
          <p:cNvPr id="106539" name="Rectangle 43"/>
          <p:cNvSpPr>
            <a:spLocks noChangeArrowheads="1"/>
          </p:cNvSpPr>
          <p:nvPr/>
        </p:nvSpPr>
        <p:spPr bwMode="auto">
          <a:xfrm>
            <a:off x="533400" y="3925888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线性性质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106575" name="Group 79"/>
          <p:cNvGrpSpPr/>
          <p:nvPr/>
        </p:nvGrpSpPr>
        <p:grpSpPr bwMode="auto">
          <a:xfrm>
            <a:off x="534988" y="4533900"/>
            <a:ext cx="3744912" cy="458788"/>
            <a:chOff x="337" y="2856"/>
            <a:chExt cx="2359" cy="289"/>
          </a:xfrm>
        </p:grpSpPr>
        <p:sp>
          <p:nvSpPr>
            <p:cNvPr id="106540" name="Rectangle 44"/>
            <p:cNvSpPr>
              <a:spLocks noChangeArrowheads="1"/>
            </p:cNvSpPr>
            <p:nvPr/>
          </p:nvSpPr>
          <p:spPr bwMode="auto">
            <a:xfrm>
              <a:off x="852" y="2856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设</a:t>
              </a:r>
              <a:r>
                <a:rPr kumimoji="1" lang="zh-CN" altLang="en-US" baseline="-25000">
                  <a:solidFill>
                    <a:schemeClr val="tx1"/>
                  </a:solidFill>
                </a:rPr>
                <a:t> </a:t>
              </a:r>
              <a:r>
                <a:rPr kumimoji="1" lang="en-US" altLang="zh-CN" i="1">
                  <a:solidFill>
                    <a:schemeClr val="tx1"/>
                  </a:solidFill>
                </a:rPr>
                <a:t>a</a:t>
              </a:r>
              <a:r>
                <a:rPr kumimoji="1" lang="en-US" altLang="zh-CN" i="1" baseline="-25000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, </a:t>
              </a:r>
              <a:r>
                <a:rPr kumimoji="1" lang="en-US" altLang="zh-CN" i="1">
                  <a:solidFill>
                    <a:schemeClr val="tx1"/>
                  </a:solidFill>
                </a:rPr>
                <a:t>b</a:t>
              </a:r>
              <a:r>
                <a:rPr kumimoji="1" lang="en-US" altLang="zh-CN" i="1" baseline="-25000">
                  <a:solidFill>
                    <a:schemeClr val="tx1"/>
                  </a:solidFill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</a:rPr>
                <a:t>为常数，则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541" name="Rectangle 45"/>
            <p:cNvSpPr>
              <a:spLocks noChangeArrowheads="1"/>
            </p:cNvSpPr>
            <p:nvPr/>
          </p:nvSpPr>
          <p:spPr bwMode="auto">
            <a:xfrm>
              <a:off x="337" y="2857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性质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6574" name="Group 78"/>
          <p:cNvGrpSpPr/>
          <p:nvPr/>
        </p:nvGrpSpPr>
        <p:grpSpPr bwMode="auto">
          <a:xfrm>
            <a:off x="998538" y="2589213"/>
            <a:ext cx="8070850" cy="1011237"/>
            <a:chOff x="629" y="1631"/>
            <a:chExt cx="5084" cy="637"/>
          </a:xfrm>
        </p:grpSpPr>
        <p:sp>
          <p:nvSpPr>
            <p:cNvPr id="106565" name="Rectangle 69"/>
            <p:cNvSpPr>
              <a:spLocks noChangeArrowheads="1"/>
            </p:cNvSpPr>
            <p:nvPr/>
          </p:nvSpPr>
          <p:spPr bwMode="auto">
            <a:xfrm>
              <a:off x="629" y="1631"/>
              <a:ext cx="50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9"/>
                </a:buBlip>
                <a:defRPr/>
              </a:pPr>
              <a:r>
                <a: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 对于涉及到的一些运算</a:t>
              </a:r>
              <a:r>
                <a:rPr kumimoji="1"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如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求导</a:t>
              </a:r>
              <a:r>
                <a:rPr kumimoji="1" lang="zh-CN" altLang="en-US">
                  <a:solidFill>
                    <a:schemeClr val="folHlink"/>
                  </a:solidFill>
                </a:rPr>
                <a:t>、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积分</a:t>
              </a:r>
              <a:r>
                <a:rPr kumimoji="1" lang="zh-CN" altLang="en-US">
                  <a:solidFill>
                    <a:schemeClr val="folHlink"/>
                  </a:solidFill>
                </a:rPr>
                <a:t>、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极限</a:t>
              </a:r>
              <a:r>
                <a: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及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求和</a:t>
              </a:r>
              <a:r>
                <a: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等</a:t>
              </a:r>
              <a:r>
                <a:rPr kumimoji="1" lang="en-US" altLang="zh-CN">
                  <a:solidFill>
                    <a:srgbClr val="006600"/>
                  </a:solidFill>
                  <a:latin typeface="宋体" panose="02010600030101010101" charset="-122"/>
                </a:rPr>
                <a:t>)  </a:t>
              </a:r>
              <a:endParaRPr kumimoji="1" lang="zh-CN" altLang="en-US">
                <a:solidFill>
                  <a:srgbClr val="006600"/>
                </a:solidFill>
                <a:latin typeface="宋体" panose="02010600030101010101" charset="-122"/>
              </a:endParaRPr>
            </a:p>
          </p:txBody>
        </p:sp>
        <p:sp>
          <p:nvSpPr>
            <p:cNvPr id="106570" name="Rectangle 74"/>
            <p:cNvSpPr>
              <a:spLocks noChangeArrowheads="1"/>
            </p:cNvSpPr>
            <p:nvPr/>
          </p:nvSpPr>
          <p:spPr bwMode="auto">
            <a:xfrm>
              <a:off x="797" y="1980"/>
              <a:ext cx="31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  <a:ea typeface="仿宋_GB2312" charset="0"/>
                  <a:cs typeface="仿宋_GB2312" charset="0"/>
                </a:rPr>
                <a:t>的次序交换问题，均不另作说明。   </a:t>
              </a:r>
              <a:endPara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endParaRPr>
            </a:p>
          </p:txBody>
        </p:sp>
      </p:grpSp>
      <p:grpSp>
        <p:nvGrpSpPr>
          <p:cNvPr id="106634" name="Group 138"/>
          <p:cNvGrpSpPr/>
          <p:nvPr/>
        </p:nvGrpSpPr>
        <p:grpSpPr bwMode="auto">
          <a:xfrm>
            <a:off x="490538" y="5229225"/>
            <a:ext cx="6145212" cy="1590675"/>
            <a:chOff x="309" y="3294"/>
            <a:chExt cx="3871" cy="1002"/>
          </a:xfrm>
        </p:grpSpPr>
        <p:graphicFrame>
          <p:nvGraphicFramePr>
            <p:cNvPr id="3105" name="Object 137"/>
            <p:cNvGraphicFramePr>
              <a:graphicFrameLocks noChangeAspect="1"/>
            </p:cNvGraphicFramePr>
            <p:nvPr/>
          </p:nvGraphicFramePr>
          <p:xfrm>
            <a:off x="309" y="3294"/>
            <a:ext cx="3871" cy="1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115" name="位图图像" r:id="rId13" imgW="6143625" imgH="1590675" progId="Paint.Picture">
                    <p:embed/>
                  </p:oleObj>
                </mc:Choice>
                <mc:Fallback>
                  <p:oleObj name="位图图像" r:id="rId13" imgW="6143625" imgH="1590675" progId="Paint.Picture">
                    <p:embed/>
                    <p:pic>
                      <p:nvPicPr>
                        <p:cNvPr id="0" name="图片 674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contrast="2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" y="3294"/>
                          <a:ext cx="3871" cy="10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06" name="Picture 135" descr="F"/>
            <p:cNvPicPr>
              <a:picLocks noChangeAspect="1" noChangeArrowheads="1"/>
            </p:cNvPicPr>
            <p:nvPr/>
          </p:nvPicPr>
          <p:blipFill>
            <a:blip r:embed="rId10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3314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ldLvl="0" animBg="1"/>
      <p:bldP spid="10653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52450" y="3897313"/>
            <a:ext cx="8097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时移性质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表明：当一个信号沿时间轴移动后，各频率成份</a:t>
            </a:r>
            <a:endParaRPr kumimoji="1" lang="zh-CN" altLang="en-US">
              <a:solidFill>
                <a:srgbClr val="0066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552450" y="5116513"/>
            <a:ext cx="8097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频移性质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则被用来进行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频谱搬移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，这一技术在通信系统中</a:t>
            </a:r>
            <a:endParaRPr kumimoji="1" lang="zh-CN" altLang="en-US">
              <a:solidFill>
                <a:srgbClr val="0066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809625" y="4411663"/>
            <a:ext cx="5468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的大小不发生改变，但相位发生变化； </a:t>
            </a:r>
            <a:endParaRPr kumimoji="1" lang="zh-CN" altLang="en-US">
              <a:solidFill>
                <a:srgbClr val="0066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809625" y="5629275"/>
            <a:ext cx="2635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得到了广泛应用。</a:t>
            </a:r>
            <a:endParaRPr kumimoji="1" lang="zh-CN" altLang="en-US">
              <a:solidFill>
                <a:srgbClr val="0066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536575" y="538163"/>
            <a:ext cx="26130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endParaRPr kumimoji="1" lang="en-US" altLang="zh-CN" sz="2800">
              <a:solidFill>
                <a:srgbClr val="000099"/>
              </a:solidFill>
            </a:endParaRPr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533400" y="1230313"/>
            <a:ext cx="1860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99"/>
                </a:solidFill>
              </a:rPr>
              <a:t>2. </a:t>
            </a:r>
            <a:r>
              <a:rPr kumimoji="1" lang="zh-CN" altLang="en-US" dirty="0">
                <a:solidFill>
                  <a:srgbClr val="000099"/>
                </a:solidFill>
              </a:rPr>
              <a:t>位移性质  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1352550" y="1838325"/>
            <a:ext cx="348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设</a:t>
            </a:r>
            <a:r>
              <a:rPr kumimoji="1" lang="zh-CN" altLang="en-US" baseline="-25000">
                <a:solidFill>
                  <a:schemeClr val="tx1"/>
                </a:solidFill>
              </a:rPr>
              <a:t>                 </a:t>
            </a:r>
            <a:r>
              <a:rPr kumimoji="1" lang="zh-CN" altLang="en-US">
                <a:solidFill>
                  <a:schemeClr val="tx1"/>
                </a:solidFill>
              </a:rPr>
              <a:t>为实常数，则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534988" y="1839913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性质  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pic>
        <p:nvPicPr>
          <p:cNvPr id="4125" name="Picture 23" descr="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536825"/>
            <a:ext cx="258762" cy="29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6" name="Object 24"/>
          <p:cNvGraphicFramePr/>
          <p:nvPr/>
        </p:nvGraphicFramePr>
        <p:xfrm>
          <a:off x="2786063" y="2417763"/>
          <a:ext cx="3187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135" name="公式" r:id="rId5" imgW="3187700" imgH="444500" progId="Equation.3">
                  <p:embed/>
                </p:oleObj>
              </mc:Choice>
              <mc:Fallback>
                <p:oleObj name="公式" r:id="rId5" imgW="3187700" imgH="444500" progId="Equation.3">
                  <p:embed/>
                  <p:pic>
                    <p:nvPicPr>
                      <p:cNvPr id="0" name="图片 67513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417763"/>
                        <a:ext cx="3187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" name="Object 25"/>
          <p:cNvGraphicFramePr>
            <a:graphicFrameLocks noChangeAspect="1"/>
          </p:cNvGraphicFramePr>
          <p:nvPr/>
        </p:nvGraphicFramePr>
        <p:xfrm>
          <a:off x="1836738" y="1865313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136" name="公式" r:id="rId7" imgW="748665" imgH="381000" progId="Equation.3">
                  <p:embed/>
                </p:oleObj>
              </mc:Choice>
              <mc:Fallback>
                <p:oleObj name="公式" r:id="rId7" imgW="748665" imgH="381000" progId="Equation.3">
                  <p:embed/>
                  <p:pic>
                    <p:nvPicPr>
                      <p:cNvPr id="0" name="图片 675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865313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8" name="Object 26"/>
          <p:cNvGraphicFramePr>
            <a:graphicFrameLocks noChangeAspect="1"/>
          </p:cNvGraphicFramePr>
          <p:nvPr/>
        </p:nvGraphicFramePr>
        <p:xfrm>
          <a:off x="2768600" y="3059113"/>
          <a:ext cx="3321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137" name="公式" r:id="rId9" imgW="3340100" imgH="482600" progId="Equation.3">
                  <p:embed/>
                </p:oleObj>
              </mc:Choice>
              <mc:Fallback>
                <p:oleObj name="公式" r:id="rId9" imgW="3340100" imgH="482600" progId="Equation.3">
                  <p:embed/>
                  <p:pic>
                    <p:nvPicPr>
                      <p:cNvPr id="0" name="图片 675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059113"/>
                        <a:ext cx="3321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9" name="Picture 27" descr="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3192463"/>
            <a:ext cx="258763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6172200" y="2409825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(</a:t>
            </a:r>
            <a:r>
              <a:rPr kumimoji="1" lang="zh-CN" altLang="en-US" u="sng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时移性质</a:t>
            </a:r>
            <a:r>
              <a:rPr kumimoji="1" lang="en-US" altLang="zh-CN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)  </a:t>
            </a:r>
            <a:endParaRPr kumimoji="1" lang="zh-CN" altLang="en-US">
              <a:solidFill>
                <a:schemeClr val="folHlink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6172200" y="3124200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(</a:t>
            </a:r>
            <a:r>
              <a:rPr kumimoji="1" lang="zh-CN" altLang="en-US" u="sng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频移性质</a:t>
            </a:r>
            <a:r>
              <a:rPr kumimoji="1" lang="en-US" altLang="zh-CN">
                <a:solidFill>
                  <a:schemeClr val="folHlink"/>
                </a:solidFill>
                <a:latin typeface="楷体_GB2312" charset="0"/>
                <a:ea typeface="楷体_GB2312" charset="0"/>
                <a:cs typeface="楷体_GB2312" charset="0"/>
              </a:rPr>
              <a:t>)  </a:t>
            </a:r>
            <a:endParaRPr kumimoji="1" lang="zh-CN" altLang="en-US">
              <a:solidFill>
                <a:schemeClr val="folHlink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1889125" y="2420938"/>
            <a:ext cx="69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tx1"/>
                </a:solidFill>
              </a:rPr>
              <a:t>(1)  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1887538" y="3057525"/>
            <a:ext cx="69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tx1"/>
                </a:solidFill>
              </a:rPr>
              <a:t>(2)  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pic>
        <p:nvPicPr>
          <p:cNvPr id="4134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8" grpId="0" bldLvl="0" animBg="1"/>
      <p:bldP spid="111629" grpId="0" bldLvl="0" animBg="1"/>
      <p:bldP spid="111633" grpId="0" bldLvl="0" animBg="1"/>
      <p:bldP spid="111634" grpId="0" bldLvl="0" animBg="1"/>
      <p:bldP spid="111636" grpId="0" bldLvl="0" animBg="1"/>
      <p:bldP spid="111637" grpId="0" bldLvl="0" animBg="1"/>
      <p:bldP spid="111638" grpId="0" bldLvl="0" animBg="1"/>
      <p:bldP spid="111644" grpId="0" bldLvl="0" animBg="1"/>
      <p:bldP spid="111645" grpId="0" bldLvl="0" animBg="1"/>
      <p:bldP spid="111646" grpId="0" bldLvl="0" animBg="1"/>
      <p:bldP spid="111647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533400" y="2630488"/>
            <a:ext cx="280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相似性质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表明</a:t>
            </a:r>
            <a:r>
              <a:rPr kumimoji="1" lang="zh-CN" altLang="en-US">
                <a:solidFill>
                  <a:srgbClr val="006600"/>
                </a:solidFill>
              </a:rPr>
              <a:t>，   </a:t>
            </a:r>
            <a:endParaRPr kumimoji="1" lang="zh-CN" altLang="en-US">
              <a:solidFill>
                <a:srgbClr val="006600"/>
              </a:solidFill>
            </a:endParaRPr>
          </a:p>
        </p:txBody>
      </p:sp>
      <p:grpSp>
        <p:nvGrpSpPr>
          <p:cNvPr id="113687" name="Group 23"/>
          <p:cNvGrpSpPr/>
          <p:nvPr/>
        </p:nvGrpSpPr>
        <p:grpSpPr bwMode="auto">
          <a:xfrm>
            <a:off x="3008313" y="2628900"/>
            <a:ext cx="5748337" cy="998538"/>
            <a:chOff x="1895" y="1656"/>
            <a:chExt cx="3621" cy="629"/>
          </a:xfrm>
        </p:grpSpPr>
        <p:grpSp>
          <p:nvGrpSpPr>
            <p:cNvPr id="5160" name="Group 21"/>
            <p:cNvGrpSpPr/>
            <p:nvPr/>
          </p:nvGrpSpPr>
          <p:grpSpPr bwMode="auto">
            <a:xfrm>
              <a:off x="1896" y="1656"/>
              <a:ext cx="3620" cy="288"/>
              <a:chOff x="1896" y="1656"/>
              <a:chExt cx="3620" cy="288"/>
            </a:xfrm>
          </p:grpSpPr>
          <p:sp>
            <p:nvSpPr>
              <p:cNvPr id="113666" name="Rectangle 2"/>
              <p:cNvSpPr>
                <a:spLocks noChangeArrowheads="1"/>
              </p:cNvSpPr>
              <p:nvPr/>
            </p:nvSpPr>
            <p:spPr bwMode="auto">
              <a:xfrm>
                <a:off x="1896" y="1656"/>
                <a:ext cx="362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>
                    <a:solidFill>
                      <a:schemeClr val="hlink"/>
                    </a:solidFill>
                    <a:ea typeface="仿宋_GB2312" charset="0"/>
                    <a:cs typeface="仿宋_GB2312" charset="0"/>
                  </a:rPr>
                  <a:t>若信号被压缩               则其频谱被扩展</a:t>
                </a:r>
                <a:r>
                  <a:rPr kumimoji="1" lang="zh-CN" altLang="en-US">
                    <a:solidFill>
                      <a:schemeClr val="hlink"/>
                    </a:solidFill>
                  </a:rPr>
                  <a:t>；  </a:t>
                </a:r>
                <a:endParaRPr kumimoji="1" lang="en-US" altLang="zh-CN">
                  <a:solidFill>
                    <a:schemeClr val="hlink"/>
                  </a:solidFill>
                </a:endParaRPr>
              </a:p>
            </p:txBody>
          </p:sp>
          <p:graphicFrame>
            <p:nvGraphicFramePr>
              <p:cNvPr id="5165" name="Object 9"/>
              <p:cNvGraphicFramePr>
                <a:graphicFrameLocks noChangeAspect="1"/>
              </p:cNvGraphicFramePr>
              <p:nvPr/>
            </p:nvGraphicFramePr>
            <p:xfrm>
              <a:off x="3139" y="1695"/>
              <a:ext cx="60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071" name="公式" r:id="rId4" imgW="951865" imgH="342900" progId="Equation.3">
                      <p:embed/>
                    </p:oleObj>
                  </mc:Choice>
                  <mc:Fallback>
                    <p:oleObj name="公式" r:id="rId4" imgW="951865" imgH="342900" progId="Equation.3">
                      <p:embed/>
                      <p:pic>
                        <p:nvPicPr>
                          <p:cNvPr id="0" name="图片 6760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9" y="1695"/>
                            <a:ext cx="600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61" name="Group 22"/>
            <p:cNvGrpSpPr/>
            <p:nvPr/>
          </p:nvGrpSpPr>
          <p:grpSpPr bwMode="auto">
            <a:xfrm>
              <a:off x="1895" y="1997"/>
              <a:ext cx="3620" cy="288"/>
              <a:chOff x="1895" y="1997"/>
              <a:chExt cx="3620" cy="288"/>
            </a:xfrm>
          </p:grpSpPr>
          <p:sp>
            <p:nvSpPr>
              <p:cNvPr id="113683" name="Rectangle 19"/>
              <p:cNvSpPr>
                <a:spLocks noChangeArrowheads="1"/>
              </p:cNvSpPr>
              <p:nvPr/>
            </p:nvSpPr>
            <p:spPr bwMode="auto">
              <a:xfrm>
                <a:off x="1895" y="1997"/>
                <a:ext cx="362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>
                    <a:solidFill>
                      <a:schemeClr val="hlink"/>
                    </a:solidFill>
                    <a:ea typeface="仿宋_GB2312" charset="0"/>
                    <a:cs typeface="仿宋_GB2312" charset="0"/>
                  </a:rPr>
                  <a:t>若信号被扩展</a:t>
                </a:r>
                <a:r>
                  <a:rPr kumimoji="1" lang="en-US" altLang="zh-CN">
                    <a:solidFill>
                      <a:schemeClr val="hlink"/>
                    </a:solidFill>
                    <a:ea typeface="仿宋_GB2312" charset="0"/>
                    <a:cs typeface="仿宋_GB2312" charset="0"/>
                  </a:rPr>
                  <a:t>               </a:t>
                </a:r>
                <a:r>
                  <a:rPr kumimoji="1" lang="zh-CN" altLang="en-US">
                    <a:solidFill>
                      <a:schemeClr val="hlink"/>
                    </a:solidFill>
                    <a:ea typeface="仿宋_GB2312" charset="0"/>
                    <a:cs typeface="仿宋_GB2312" charset="0"/>
                  </a:rPr>
                  <a:t>则其频谱被压缩</a:t>
                </a:r>
                <a:r>
                  <a:rPr kumimoji="1" lang="zh-CN" altLang="en-US">
                    <a:solidFill>
                      <a:schemeClr val="hlink"/>
                    </a:solidFill>
                  </a:rPr>
                  <a:t>。  </a:t>
                </a:r>
                <a:endParaRPr kumimoji="1" lang="en-US" altLang="zh-CN">
                  <a:solidFill>
                    <a:schemeClr val="hlink"/>
                  </a:solidFill>
                </a:endParaRPr>
              </a:p>
            </p:txBody>
          </p:sp>
          <p:graphicFrame>
            <p:nvGraphicFramePr>
              <p:cNvPr id="5163" name="Object 20"/>
              <p:cNvGraphicFramePr>
                <a:graphicFrameLocks noChangeAspect="1"/>
              </p:cNvGraphicFramePr>
              <p:nvPr/>
            </p:nvGraphicFramePr>
            <p:xfrm>
              <a:off x="3138" y="2036"/>
              <a:ext cx="60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072" name="公式" r:id="rId6" imgW="951865" imgH="342900" progId="Equation.3">
                      <p:embed/>
                    </p:oleObj>
                  </mc:Choice>
                  <mc:Fallback>
                    <p:oleObj name="公式" r:id="rId6" imgW="951865" imgH="342900" progId="Equation.3">
                      <p:embed/>
                      <p:pic>
                        <p:nvPicPr>
                          <p:cNvPr id="0" name="图片 6760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8" y="2036"/>
                            <a:ext cx="600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5143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4" name="Group 52"/>
          <p:cNvGrpSpPr/>
          <p:nvPr/>
        </p:nvGrpSpPr>
        <p:grpSpPr bwMode="auto">
          <a:xfrm>
            <a:off x="533400" y="495300"/>
            <a:ext cx="8572500" cy="1981200"/>
            <a:chOff x="336" y="312"/>
            <a:chExt cx="5400" cy="1248"/>
          </a:xfrm>
        </p:grpSpPr>
        <p:grpSp>
          <p:nvGrpSpPr>
            <p:cNvPr id="5154" name="Group 53"/>
            <p:cNvGrpSpPr/>
            <p:nvPr/>
          </p:nvGrpSpPr>
          <p:grpSpPr bwMode="auto">
            <a:xfrm>
              <a:off x="337" y="312"/>
              <a:ext cx="5399" cy="1248"/>
              <a:chOff x="337" y="312"/>
              <a:chExt cx="5399" cy="1248"/>
            </a:xfrm>
          </p:grpSpPr>
          <p:sp>
            <p:nvSpPr>
              <p:cNvPr id="113718" name="Rectangle 54"/>
              <p:cNvSpPr>
                <a:spLocks noChangeArrowheads="1"/>
              </p:cNvSpPr>
              <p:nvPr/>
            </p:nvSpPr>
            <p:spPr bwMode="auto">
              <a:xfrm>
                <a:off x="337" y="1159"/>
                <a:ext cx="6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>
                    <a:solidFill>
                      <a:srgbClr val="0000FF"/>
                    </a:solidFill>
                  </a:rPr>
                  <a:t>性质    </a:t>
                </a:r>
                <a:endParaRPr kumimoji="1" lang="zh-CN" altLang="en-US" dirty="0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5158" name="Object 55"/>
              <p:cNvGraphicFramePr>
                <a:graphicFrameLocks noChangeAspect="1"/>
              </p:cNvGraphicFramePr>
              <p:nvPr/>
            </p:nvGraphicFramePr>
            <p:xfrm>
              <a:off x="829" y="312"/>
              <a:ext cx="4907" cy="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073" name="位图图像" r:id="rId8" imgW="7791450" imgH="1981200" progId="Paint.Picture">
                      <p:embed/>
                    </p:oleObj>
                  </mc:Choice>
                  <mc:Fallback>
                    <p:oleObj name="位图图像" r:id="rId8" imgW="7791450" imgH="1981200" progId="Paint.Picture">
                      <p:embed/>
                      <p:pic>
                        <p:nvPicPr>
                          <p:cNvPr id="0" name="图片 6760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contrast="3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312"/>
                            <a:ext cx="4907" cy="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159" name="Picture 56" descr="F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1" y="1214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721" name="Rectangle 57"/>
            <p:cNvSpPr>
              <a:spLocks noChangeArrowheads="1"/>
            </p:cNvSpPr>
            <p:nvPr/>
          </p:nvSpPr>
          <p:spPr bwMode="auto">
            <a:xfrm>
              <a:off x="338" y="339"/>
              <a:ext cx="165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一、基本性质</a:t>
              </a:r>
              <a:endParaRPr kumimoji="1"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336" y="775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0099"/>
                  </a:solidFill>
                </a:rPr>
                <a:t>3. </a:t>
              </a:r>
              <a:r>
                <a:rPr kumimoji="1" lang="zh-CN" altLang="en-US">
                  <a:solidFill>
                    <a:srgbClr val="000099"/>
                  </a:solidFill>
                </a:rPr>
                <a:t>相似性质    </a:t>
              </a:r>
              <a:endParaRPr kumimoji="1"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85800" y="3976688"/>
            <a:ext cx="817403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zh-CN" altLang="en-US" dirty="0"/>
              <a:t>事实上，在对矩形脉冲信号的频谱分析中已知：</a:t>
            </a:r>
            <a:r>
              <a:rPr lang="en-US" altLang="zh-CN" dirty="0"/>
              <a:t>(</a:t>
            </a:r>
            <a:r>
              <a:rPr lang="zh-CN" altLang="en-US" dirty="0"/>
              <a:t>参见</a:t>
            </a:r>
            <a:r>
              <a:rPr lang="en-US" altLang="zh-CN" dirty="0"/>
              <a:t>§</a:t>
            </a:r>
            <a:r>
              <a:rPr lang="en-US" altLang="zh-CN" b="0" dirty="0"/>
              <a:t>8.1</a:t>
            </a:r>
            <a:r>
              <a:rPr lang="en-US" altLang="zh-CN" dirty="0"/>
              <a:t>)</a:t>
            </a:r>
            <a:endParaRPr kumimoji="1" lang="zh-CN" altLang="en-US" dirty="0">
              <a:solidFill>
                <a:srgbClr val="006600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46200" y="4646613"/>
            <a:ext cx="46990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脉冲越窄，则其频谱</a:t>
            </a:r>
            <a:r>
              <a:rPr lang="en-US" altLang="zh-CN"/>
              <a:t>(</a:t>
            </a:r>
            <a:r>
              <a:rPr lang="zh-CN" altLang="en-US"/>
              <a:t>主瓣</a:t>
            </a:r>
            <a:r>
              <a:rPr lang="en-US" altLang="zh-CN"/>
              <a:t>)</a:t>
            </a:r>
            <a:r>
              <a:rPr lang="zh-CN" altLang="en-US"/>
              <a:t>越宽；</a:t>
            </a: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46200" y="5281613"/>
            <a:ext cx="469900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脉冲越宽，则其频谱</a:t>
            </a:r>
            <a:r>
              <a:rPr lang="en-US" altLang="zh-CN"/>
              <a:t>(</a:t>
            </a:r>
            <a:r>
              <a:rPr lang="zh-CN" altLang="en-US"/>
              <a:t>主瓣</a:t>
            </a:r>
            <a:r>
              <a:rPr lang="en-US" altLang="zh-CN"/>
              <a:t>)</a:t>
            </a:r>
            <a:r>
              <a:rPr lang="zh-CN" altLang="en-US"/>
              <a:t>越窄。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12800" y="5908675"/>
            <a:ext cx="8331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/>
              <a:t>相似性质正好体现了脉冲宽度与频带宽度之间的反比关系。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bldLvl="0" animBg="1"/>
      <p:bldP spid="44" grpId="0" bldLvl="0" animBg="1"/>
      <p:bldP spid="3" grpId="0"/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2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533400" y="2630488"/>
            <a:ext cx="233838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zh-CN" altLang="en-US" dirty="0"/>
              <a:t>在电信通讯中，</a:t>
            </a:r>
            <a:endParaRPr kumimoji="1" lang="zh-CN" altLang="en-US" dirty="0">
              <a:solidFill>
                <a:srgbClr val="006600"/>
              </a:solidFill>
            </a:endParaRPr>
          </a:p>
        </p:txBody>
      </p:sp>
      <p:grpSp>
        <p:nvGrpSpPr>
          <p:cNvPr id="113687" name="Group 23"/>
          <p:cNvGrpSpPr/>
          <p:nvPr/>
        </p:nvGrpSpPr>
        <p:grpSpPr bwMode="auto">
          <a:xfrm>
            <a:off x="1077913" y="3314700"/>
            <a:ext cx="6958012" cy="1003300"/>
            <a:chOff x="1895" y="1656"/>
            <a:chExt cx="4383" cy="632"/>
          </a:xfrm>
        </p:grpSpPr>
        <p:sp>
          <p:nvSpPr>
            <p:cNvPr id="113666" name="Rectangle 2"/>
            <p:cNvSpPr>
              <a:spLocks noChangeArrowheads="1"/>
            </p:cNvSpPr>
            <p:nvPr/>
          </p:nvSpPr>
          <p:spPr bwMode="auto">
            <a:xfrm>
              <a:off x="1896" y="1656"/>
              <a:ext cx="438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/>
                <a:t>为了迅速地传递信号，希望信号的脉冲宽度要小；</a:t>
              </a:r>
              <a:endParaRPr kumimoji="1" lang="en-US" altLang="zh-CN" dirty="0">
                <a:solidFill>
                  <a:schemeClr val="hlink"/>
                </a:solidFill>
              </a:endParaRP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1895" y="1997"/>
              <a:ext cx="438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/>
                <a:t>为了有效地利用信道，希望信号的频带宽度要窄。</a:t>
              </a:r>
              <a:endParaRPr kumimoji="1" lang="en-US" altLang="zh-CN" dirty="0">
                <a:solidFill>
                  <a:schemeClr val="hlink"/>
                </a:solidFill>
              </a:endParaRPr>
            </a:p>
          </p:txBody>
        </p:sp>
      </p:grpSp>
      <p:pic>
        <p:nvPicPr>
          <p:cNvPr id="6167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8" name="Group 52"/>
          <p:cNvGrpSpPr/>
          <p:nvPr/>
        </p:nvGrpSpPr>
        <p:grpSpPr bwMode="auto">
          <a:xfrm>
            <a:off x="533400" y="495300"/>
            <a:ext cx="8572500" cy="1981200"/>
            <a:chOff x="336" y="312"/>
            <a:chExt cx="5400" cy="1248"/>
          </a:xfrm>
        </p:grpSpPr>
        <p:grpSp>
          <p:nvGrpSpPr>
            <p:cNvPr id="6176" name="Group 53"/>
            <p:cNvGrpSpPr/>
            <p:nvPr/>
          </p:nvGrpSpPr>
          <p:grpSpPr bwMode="auto">
            <a:xfrm>
              <a:off x="337" y="312"/>
              <a:ext cx="5399" cy="1248"/>
              <a:chOff x="337" y="312"/>
              <a:chExt cx="5399" cy="1248"/>
            </a:xfrm>
          </p:grpSpPr>
          <p:sp>
            <p:nvSpPr>
              <p:cNvPr id="113718" name="Rectangle 54"/>
              <p:cNvSpPr>
                <a:spLocks noChangeArrowheads="1"/>
              </p:cNvSpPr>
              <p:nvPr/>
            </p:nvSpPr>
            <p:spPr bwMode="auto">
              <a:xfrm>
                <a:off x="337" y="1159"/>
                <a:ext cx="6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dirty="0">
                    <a:solidFill>
                      <a:srgbClr val="0000FF"/>
                    </a:solidFill>
                  </a:rPr>
                  <a:t>性质    </a:t>
                </a:r>
                <a:endParaRPr kumimoji="1" lang="zh-CN" altLang="en-US" dirty="0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6180" name="Object 55"/>
              <p:cNvGraphicFramePr>
                <a:graphicFrameLocks noChangeAspect="1"/>
              </p:cNvGraphicFramePr>
              <p:nvPr/>
            </p:nvGraphicFramePr>
            <p:xfrm>
              <a:off x="829" y="312"/>
              <a:ext cx="4907" cy="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007" name="位图图像" r:id="rId4" imgW="7791450" imgH="1981200" progId="Paint.Picture">
                      <p:embed/>
                    </p:oleObj>
                  </mc:Choice>
                  <mc:Fallback>
                    <p:oleObj name="位图图像" r:id="rId4" imgW="7791450" imgH="1981200" progId="Paint.Picture">
                      <p:embed/>
                      <p:pic>
                        <p:nvPicPr>
                          <p:cNvPr id="0" name="图片 6770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contrast="3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312"/>
                            <a:ext cx="4907" cy="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181" name="Picture 56" descr="F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1" y="1214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721" name="Rectangle 57"/>
            <p:cNvSpPr>
              <a:spLocks noChangeArrowheads="1"/>
            </p:cNvSpPr>
            <p:nvPr/>
          </p:nvSpPr>
          <p:spPr bwMode="auto">
            <a:xfrm>
              <a:off x="338" y="339"/>
              <a:ext cx="165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>
                  <a:solidFill>
                    <a:srgbClr val="000099"/>
                  </a:solidFill>
                </a:rPr>
                <a:t>一、基本性质</a:t>
              </a:r>
              <a:endParaRPr kumimoji="1"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13722" name="Rectangle 58"/>
            <p:cNvSpPr>
              <a:spLocks noChangeArrowheads="1"/>
            </p:cNvSpPr>
            <p:nvPr/>
          </p:nvSpPr>
          <p:spPr bwMode="auto">
            <a:xfrm>
              <a:off x="336" y="775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0099"/>
                  </a:solidFill>
                </a:rPr>
                <a:t>3. </a:t>
              </a:r>
              <a:r>
                <a:rPr kumimoji="1" lang="zh-CN" altLang="en-US">
                  <a:solidFill>
                    <a:srgbClr val="000099"/>
                  </a:solidFill>
                </a:rPr>
                <a:t>相似性质    </a:t>
              </a:r>
              <a:endParaRPr kumimoji="1"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736600" y="4560888"/>
            <a:ext cx="818673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zh-CN" altLang="en-US" dirty="0"/>
              <a:t>可惜相似性质表明，不可能同时压缩脉冲宽度和频带宽度，</a:t>
            </a:r>
            <a:endParaRPr kumimoji="1" lang="zh-CN" altLang="en-US" dirty="0">
              <a:solidFill>
                <a:srgbClr val="0066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12800" y="5210175"/>
            <a:ext cx="83312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/>
              <a:t>因此上述想法在实际通讯中是矛盾的。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bldLvl="0" animBg="1"/>
      <p:bldP spid="44" grpId="0" bldLvl="0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5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742" name="Group 54"/>
          <p:cNvGrpSpPr/>
          <p:nvPr/>
        </p:nvGrpSpPr>
        <p:grpSpPr bwMode="auto">
          <a:xfrm>
            <a:off x="1903413" y="5875338"/>
            <a:ext cx="3295650" cy="390525"/>
            <a:chOff x="1199" y="3701"/>
            <a:chExt cx="2076" cy="246"/>
          </a:xfrm>
        </p:grpSpPr>
        <p:sp>
          <p:nvSpPr>
            <p:cNvPr id="114725" name="Rectangle 37"/>
            <p:cNvSpPr>
              <a:spLocks noChangeArrowheads="1"/>
            </p:cNvSpPr>
            <p:nvPr/>
          </p:nvSpPr>
          <p:spPr bwMode="auto">
            <a:xfrm>
              <a:off x="1199" y="3701"/>
              <a:ext cx="606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2309" y="3701"/>
              <a:ext cx="966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4741" name="Group 53"/>
          <p:cNvGrpSpPr/>
          <p:nvPr/>
        </p:nvGrpSpPr>
        <p:grpSpPr bwMode="auto">
          <a:xfrm>
            <a:off x="1895475" y="5114925"/>
            <a:ext cx="2732088" cy="407988"/>
            <a:chOff x="1194" y="3222"/>
            <a:chExt cx="1721" cy="257"/>
          </a:xfrm>
        </p:grpSpPr>
        <p:sp>
          <p:nvSpPr>
            <p:cNvPr id="114726" name="Rectangle 38"/>
            <p:cNvSpPr>
              <a:spLocks noChangeArrowheads="1"/>
            </p:cNvSpPr>
            <p:nvPr/>
          </p:nvSpPr>
          <p:spPr bwMode="auto">
            <a:xfrm>
              <a:off x="2165" y="3233"/>
              <a:ext cx="750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24" name="Rectangle 36"/>
            <p:cNvSpPr>
              <a:spLocks noChangeArrowheads="1"/>
            </p:cNvSpPr>
            <p:nvPr/>
          </p:nvSpPr>
          <p:spPr bwMode="auto">
            <a:xfrm>
              <a:off x="1194" y="3222"/>
              <a:ext cx="462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4736" name="Group 48"/>
          <p:cNvGrpSpPr/>
          <p:nvPr/>
        </p:nvGrpSpPr>
        <p:grpSpPr bwMode="auto">
          <a:xfrm>
            <a:off x="1350963" y="2570163"/>
            <a:ext cx="6243637" cy="609600"/>
            <a:chOff x="851" y="1619"/>
            <a:chExt cx="3933" cy="384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851" y="1625"/>
              <a:ext cx="109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一般地，若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216" name="Object 12"/>
            <p:cNvGraphicFramePr/>
            <p:nvPr/>
          </p:nvGraphicFramePr>
          <p:xfrm>
            <a:off x="1888" y="1619"/>
            <a:ext cx="289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5" name="公式" r:id="rId3" imgW="4597400" imgH="609600" progId="Equation.3">
                    <p:embed/>
                  </p:oleObj>
                </mc:Choice>
                <mc:Fallback>
                  <p:oleObj name="公式" r:id="rId3" imgW="4597400" imgH="609600" progId="Equation.3">
                    <p:embed/>
                    <p:pic>
                      <p:nvPicPr>
                        <p:cNvPr id="0" name="图片 6782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619"/>
                          <a:ext cx="289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37" name="Group 49"/>
          <p:cNvGrpSpPr/>
          <p:nvPr/>
        </p:nvGrpSpPr>
        <p:grpSpPr bwMode="auto">
          <a:xfrm>
            <a:off x="2574925" y="3316291"/>
            <a:ext cx="3829050" cy="481013"/>
            <a:chOff x="1622" y="2089"/>
            <a:chExt cx="2412" cy="303"/>
          </a:xfrm>
        </p:grpSpPr>
        <p:sp>
          <p:nvSpPr>
            <p:cNvPr id="114714" name="Rectangle 26"/>
            <p:cNvSpPr>
              <a:spLocks noChangeArrowheads="1"/>
            </p:cNvSpPr>
            <p:nvPr/>
          </p:nvSpPr>
          <p:spPr bwMode="auto">
            <a:xfrm>
              <a:off x="1622" y="210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则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213" name="Object 13"/>
            <p:cNvGraphicFramePr/>
            <p:nvPr/>
          </p:nvGraphicFramePr>
          <p:xfrm>
            <a:off x="2146" y="2089"/>
            <a:ext cx="1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6" name="公式" r:id="rId5" imgW="2997200" imgH="431800" progId="Equation.3">
                    <p:embed/>
                  </p:oleObj>
                </mc:Choice>
                <mc:Fallback>
                  <p:oleObj name="公式" r:id="rId5" imgW="2997200" imgH="431800" progId="Equation.3">
                    <p:embed/>
                    <p:pic>
                      <p:nvPicPr>
                        <p:cNvPr id="0" name="图片 678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2089"/>
                          <a:ext cx="1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214" name="Picture 14" descr="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" y="216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533400" y="4273550"/>
            <a:ext cx="125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记忆   </a:t>
            </a:r>
            <a:endParaRPr kumimoji="1" lang="zh-CN" altLang="en-US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grpSp>
        <p:nvGrpSpPr>
          <p:cNvPr id="114738" name="Group 50"/>
          <p:cNvGrpSpPr/>
          <p:nvPr/>
        </p:nvGrpSpPr>
        <p:grpSpPr bwMode="auto">
          <a:xfrm>
            <a:off x="1355725" y="4216400"/>
            <a:ext cx="3554413" cy="571500"/>
            <a:chOff x="854" y="2656"/>
            <a:chExt cx="2239" cy="360"/>
          </a:xfrm>
        </p:grpSpPr>
        <p:graphicFrame>
          <p:nvGraphicFramePr>
            <p:cNvPr id="7210" name="Object 24"/>
            <p:cNvGraphicFramePr/>
            <p:nvPr/>
          </p:nvGraphicFramePr>
          <p:xfrm>
            <a:off x="1143" y="2656"/>
            <a:ext cx="195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7" name="公式" r:id="rId8" imgW="3098800" imgH="571500" progId="Equation.3">
                    <p:embed/>
                  </p:oleObj>
                </mc:Choice>
                <mc:Fallback>
                  <p:oleObj name="公式" r:id="rId8" imgW="3098800" imgH="571500" progId="Equation.3">
                    <p:embed/>
                    <p:pic>
                      <p:nvPicPr>
                        <p:cNvPr id="0" name="图片 6782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656"/>
                          <a:ext cx="195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854" y="270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739" name="Group 51"/>
          <p:cNvGrpSpPr/>
          <p:nvPr/>
        </p:nvGrpSpPr>
        <p:grpSpPr bwMode="auto">
          <a:xfrm>
            <a:off x="1463675" y="5005388"/>
            <a:ext cx="4267200" cy="571500"/>
            <a:chOff x="922" y="3153"/>
            <a:chExt cx="2688" cy="360"/>
          </a:xfrm>
        </p:grpSpPr>
        <p:graphicFrame>
          <p:nvGraphicFramePr>
            <p:cNvPr id="7208" name="Object 28"/>
            <p:cNvGraphicFramePr/>
            <p:nvPr/>
          </p:nvGraphicFramePr>
          <p:xfrm>
            <a:off x="1212" y="3153"/>
            <a:ext cx="239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8" name="公式" r:id="rId10" imgW="3810000" imgH="571500" progId="Equation.3">
                    <p:embed/>
                  </p:oleObj>
                </mc:Choice>
                <mc:Fallback>
                  <p:oleObj name="公式" r:id="rId10" imgW="3810000" imgH="571500" progId="Equation.3">
                    <p:embed/>
                    <p:pic>
                      <p:nvPicPr>
                        <p:cNvPr id="0" name="图片 6782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153"/>
                          <a:ext cx="239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29"/>
            <p:cNvGraphicFramePr/>
            <p:nvPr/>
          </p:nvGraphicFramePr>
          <p:xfrm>
            <a:off x="922" y="3270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9" name="公式" r:id="rId12" imgW="342900" imgH="215900" progId="Equation.3">
                    <p:embed/>
                  </p:oleObj>
                </mc:Choice>
                <mc:Fallback>
                  <p:oleObj name="公式" r:id="rId12" imgW="342900" imgH="215900" progId="Equation.3">
                    <p:embed/>
                    <p:pic>
                      <p:nvPicPr>
                        <p:cNvPr id="0" name="图片 6782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3270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40" name="Group 52"/>
          <p:cNvGrpSpPr/>
          <p:nvPr/>
        </p:nvGrpSpPr>
        <p:grpSpPr bwMode="auto">
          <a:xfrm>
            <a:off x="1471613" y="5775325"/>
            <a:ext cx="4819650" cy="571500"/>
            <a:chOff x="927" y="3638"/>
            <a:chExt cx="3036" cy="360"/>
          </a:xfrm>
        </p:grpSpPr>
        <p:graphicFrame>
          <p:nvGraphicFramePr>
            <p:cNvPr id="7206" name="Object 32"/>
            <p:cNvGraphicFramePr/>
            <p:nvPr/>
          </p:nvGraphicFramePr>
          <p:xfrm>
            <a:off x="1205" y="3638"/>
            <a:ext cx="27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0" name="公式" r:id="rId14" imgW="4381500" imgH="571500" progId="Equation.3">
                    <p:embed/>
                  </p:oleObj>
                </mc:Choice>
                <mc:Fallback>
                  <p:oleObj name="公式" r:id="rId14" imgW="4381500" imgH="571500" progId="Equation.3">
                    <p:embed/>
                    <p:pic>
                      <p:nvPicPr>
                        <p:cNvPr id="0" name="图片 6782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638"/>
                          <a:ext cx="27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7" name="Object 33"/>
            <p:cNvGraphicFramePr/>
            <p:nvPr/>
          </p:nvGraphicFramePr>
          <p:xfrm>
            <a:off x="927" y="374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1" name="公式" r:id="rId16" imgW="342900" imgH="215900" progId="Equation.3">
                    <p:embed/>
                  </p:oleObj>
                </mc:Choice>
                <mc:Fallback>
                  <p:oleObj name="公式" r:id="rId16" imgW="342900" imgH="215900" progId="Equation.3">
                    <p:embed/>
                    <p:pic>
                      <p:nvPicPr>
                        <p:cNvPr id="0" name="图片 6783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74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28" name="Rectangle 40"/>
          <p:cNvSpPr>
            <a:spLocks noChangeArrowheads="1"/>
          </p:cNvSpPr>
          <p:nvPr/>
        </p:nvSpPr>
        <p:spPr bwMode="auto">
          <a:xfrm>
            <a:off x="536575" y="538163"/>
            <a:ext cx="28035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endParaRPr kumimoji="1" lang="en-US" altLang="zh-CN" sz="2800">
              <a:solidFill>
                <a:srgbClr val="000099"/>
              </a:solidFill>
            </a:endParaRPr>
          </a:p>
        </p:txBody>
      </p:sp>
      <p:sp>
        <p:nvSpPr>
          <p:cNvPr id="114729" name="Rectangle 41"/>
          <p:cNvSpPr>
            <a:spLocks noChangeArrowheads="1"/>
          </p:cNvSpPr>
          <p:nvPr/>
        </p:nvSpPr>
        <p:spPr bwMode="auto">
          <a:xfrm>
            <a:off x="533400" y="1230313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4. </a:t>
            </a:r>
            <a:r>
              <a:rPr kumimoji="1" lang="zh-CN" altLang="en-US">
                <a:solidFill>
                  <a:srgbClr val="000099"/>
                </a:solidFill>
              </a:rPr>
              <a:t>微分性质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7199" name="Group 42"/>
          <p:cNvGrpSpPr/>
          <p:nvPr/>
        </p:nvGrpSpPr>
        <p:grpSpPr bwMode="auto">
          <a:xfrm>
            <a:off x="534988" y="1830388"/>
            <a:ext cx="6419851" cy="830262"/>
            <a:chOff x="337" y="1153"/>
            <a:chExt cx="4044" cy="523"/>
          </a:xfrm>
        </p:grpSpPr>
        <p:sp>
          <p:nvSpPr>
            <p:cNvPr id="114731" name="Rectangle 43"/>
            <p:cNvSpPr>
              <a:spLocks noChangeArrowheads="1"/>
            </p:cNvSpPr>
            <p:nvPr/>
          </p:nvSpPr>
          <p:spPr bwMode="auto">
            <a:xfrm>
              <a:off x="852" y="1153"/>
              <a:ext cx="2119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若</a:t>
              </a:r>
              <a:r>
                <a:rPr kumimoji="1" lang="zh-CN" altLang="en-US" baseline="-25000" dirty="0">
                  <a:solidFill>
                    <a:schemeClr val="tx1"/>
                  </a:solidFill>
                </a:rPr>
                <a:t>                                         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则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202" name="Object 44"/>
            <p:cNvGraphicFramePr/>
            <p:nvPr/>
          </p:nvGraphicFramePr>
          <p:xfrm>
            <a:off x="1133" y="1184"/>
            <a:ext cx="119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2" name="公式" r:id="rId18" imgW="1892300" imgH="546100" progId="Equation.3">
                    <p:embed/>
                  </p:oleObj>
                </mc:Choice>
                <mc:Fallback>
                  <p:oleObj name="公式" r:id="rId18" imgW="1892300" imgH="546100" progId="Equation.3">
                    <p:embed/>
                    <p:pic>
                      <p:nvPicPr>
                        <p:cNvPr id="0" name="图片 6783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184"/>
                          <a:ext cx="119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3" name="Rectangle 45"/>
            <p:cNvSpPr>
              <a:spLocks noChangeArrowheads="1"/>
            </p:cNvSpPr>
            <p:nvPr/>
          </p:nvSpPr>
          <p:spPr bwMode="auto">
            <a:xfrm>
              <a:off x="337" y="115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rgbClr val="0000FF"/>
                  </a:solidFill>
                </a:rPr>
                <a:t>性质    </a:t>
              </a:r>
              <a:endParaRPr kumimoji="1" lang="zh-CN" alt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204" name="Object 46"/>
            <p:cNvGraphicFramePr>
              <a:graphicFrameLocks noChangeAspect="1"/>
            </p:cNvGraphicFramePr>
            <p:nvPr/>
          </p:nvGraphicFramePr>
          <p:xfrm>
            <a:off x="2893" y="1189"/>
            <a:ext cx="14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3" name="Equation" r:id="rId20" imgW="2362200" imgH="355600" progId="Equation.DSMT4">
                    <p:embed/>
                  </p:oleObj>
                </mc:Choice>
                <mc:Fallback>
                  <p:oleObj name="Equation" r:id="rId20" imgW="2362200" imgH="355600" progId="Equation.DSMT4">
                    <p:embed/>
                    <p:pic>
                      <p:nvPicPr>
                        <p:cNvPr id="0" name="图片 678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189"/>
                          <a:ext cx="14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205" name="Picture 47" descr="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" y="1214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00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5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8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9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0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1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761" name="Group 49"/>
          <p:cNvGrpSpPr/>
          <p:nvPr/>
        </p:nvGrpSpPr>
        <p:grpSpPr bwMode="auto">
          <a:xfrm>
            <a:off x="1903413" y="5970588"/>
            <a:ext cx="3333750" cy="390525"/>
            <a:chOff x="1199" y="3761"/>
            <a:chExt cx="2100" cy="246"/>
          </a:xfrm>
        </p:grpSpPr>
        <p:sp>
          <p:nvSpPr>
            <p:cNvPr id="115714" name="Rectangle 2"/>
            <p:cNvSpPr>
              <a:spLocks noChangeArrowheads="1"/>
            </p:cNvSpPr>
            <p:nvPr/>
          </p:nvSpPr>
          <p:spPr bwMode="auto">
            <a:xfrm>
              <a:off x="1199" y="3761"/>
              <a:ext cx="666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2375" y="3761"/>
              <a:ext cx="924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760" name="Group 48"/>
          <p:cNvGrpSpPr/>
          <p:nvPr/>
        </p:nvGrpSpPr>
        <p:grpSpPr bwMode="auto">
          <a:xfrm>
            <a:off x="1895475" y="5210175"/>
            <a:ext cx="2951163" cy="407988"/>
            <a:chOff x="1194" y="3282"/>
            <a:chExt cx="1859" cy="257"/>
          </a:xfrm>
        </p:grpSpPr>
        <p:sp>
          <p:nvSpPr>
            <p:cNvPr id="115715" name="Rectangle 3"/>
            <p:cNvSpPr>
              <a:spLocks noChangeArrowheads="1"/>
            </p:cNvSpPr>
            <p:nvPr/>
          </p:nvSpPr>
          <p:spPr bwMode="auto">
            <a:xfrm>
              <a:off x="2225" y="3293"/>
              <a:ext cx="828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1194" y="3282"/>
              <a:ext cx="510" cy="2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33400" y="4368800"/>
            <a:ext cx="125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记忆   </a:t>
            </a:r>
            <a:endParaRPr kumimoji="1" lang="zh-CN" altLang="en-US">
              <a:solidFill>
                <a:srgbClr val="FF0000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grpSp>
        <p:nvGrpSpPr>
          <p:cNvPr id="115757" name="Group 45"/>
          <p:cNvGrpSpPr/>
          <p:nvPr/>
        </p:nvGrpSpPr>
        <p:grpSpPr bwMode="auto">
          <a:xfrm>
            <a:off x="1355725" y="4311650"/>
            <a:ext cx="3551238" cy="571500"/>
            <a:chOff x="854" y="2716"/>
            <a:chExt cx="2237" cy="360"/>
          </a:xfrm>
        </p:grpSpPr>
        <p:graphicFrame>
          <p:nvGraphicFramePr>
            <p:cNvPr id="8233" name="Object 18"/>
            <p:cNvGraphicFramePr/>
            <p:nvPr/>
          </p:nvGraphicFramePr>
          <p:xfrm>
            <a:off x="1133" y="2716"/>
            <a:ext cx="19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1" name="公式" r:id="rId3" imgW="3111500" imgH="571500" progId="Equation.3">
                    <p:embed/>
                  </p:oleObj>
                </mc:Choice>
                <mc:Fallback>
                  <p:oleObj name="公式" r:id="rId3" imgW="3111500" imgH="571500" progId="Equation.3">
                    <p:embed/>
                    <p:pic>
                      <p:nvPicPr>
                        <p:cNvPr id="0" name="图片 6792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716"/>
                          <a:ext cx="19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854" y="276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由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758" name="Group 46"/>
          <p:cNvGrpSpPr/>
          <p:nvPr/>
        </p:nvGrpSpPr>
        <p:grpSpPr bwMode="auto">
          <a:xfrm>
            <a:off x="1463675" y="5100638"/>
            <a:ext cx="4514850" cy="571500"/>
            <a:chOff x="922" y="3213"/>
            <a:chExt cx="2844" cy="360"/>
          </a:xfrm>
        </p:grpSpPr>
        <p:graphicFrame>
          <p:nvGraphicFramePr>
            <p:cNvPr id="8231" name="Object 21"/>
            <p:cNvGraphicFramePr/>
            <p:nvPr/>
          </p:nvGraphicFramePr>
          <p:xfrm>
            <a:off x="1201" y="3213"/>
            <a:ext cx="256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2" name="公式" r:id="rId5" imgW="4076700" imgH="571500" progId="Equation.3">
                    <p:embed/>
                  </p:oleObj>
                </mc:Choice>
                <mc:Fallback>
                  <p:oleObj name="公式" r:id="rId5" imgW="4076700" imgH="571500" progId="Equation.3">
                    <p:embed/>
                    <p:pic>
                      <p:nvPicPr>
                        <p:cNvPr id="0" name="图片 6792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3213"/>
                          <a:ext cx="256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22"/>
            <p:cNvGraphicFramePr/>
            <p:nvPr/>
          </p:nvGraphicFramePr>
          <p:xfrm>
            <a:off x="922" y="3330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3" name="公式" r:id="rId7" imgW="342900" imgH="215900" progId="Equation.3">
                    <p:embed/>
                  </p:oleObj>
                </mc:Choice>
                <mc:Fallback>
                  <p:oleObj name="公式" r:id="rId7" imgW="342900" imgH="215900" progId="Equation.3">
                    <p:embed/>
                    <p:pic>
                      <p:nvPicPr>
                        <p:cNvPr id="0" name="图片 6792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3330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59" name="Group 47"/>
          <p:cNvGrpSpPr/>
          <p:nvPr/>
        </p:nvGrpSpPr>
        <p:grpSpPr bwMode="auto">
          <a:xfrm>
            <a:off x="1471613" y="5870575"/>
            <a:ext cx="4870450" cy="571500"/>
            <a:chOff x="927" y="3698"/>
            <a:chExt cx="3068" cy="360"/>
          </a:xfrm>
        </p:grpSpPr>
        <p:graphicFrame>
          <p:nvGraphicFramePr>
            <p:cNvPr id="8229" name="Object 23"/>
            <p:cNvGraphicFramePr/>
            <p:nvPr/>
          </p:nvGraphicFramePr>
          <p:xfrm>
            <a:off x="1197" y="3698"/>
            <a:ext cx="279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4" name="公式" r:id="rId9" imgW="4445000" imgH="571500" progId="Equation.3">
                    <p:embed/>
                  </p:oleObj>
                </mc:Choice>
                <mc:Fallback>
                  <p:oleObj name="公式" r:id="rId9" imgW="4445000" imgH="571500" progId="Equation.3">
                    <p:embed/>
                    <p:pic>
                      <p:nvPicPr>
                        <p:cNvPr id="0" name="图片 6792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3698"/>
                          <a:ext cx="279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Object 24"/>
            <p:cNvGraphicFramePr/>
            <p:nvPr/>
          </p:nvGraphicFramePr>
          <p:xfrm>
            <a:off x="927" y="380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5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6792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80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56" name="Group 44"/>
          <p:cNvGrpSpPr/>
          <p:nvPr/>
        </p:nvGrpSpPr>
        <p:grpSpPr bwMode="auto">
          <a:xfrm>
            <a:off x="533400" y="3659188"/>
            <a:ext cx="5740400" cy="466725"/>
            <a:chOff x="336" y="2305"/>
            <a:chExt cx="3616" cy="294"/>
          </a:xfrm>
        </p:grpSpPr>
        <p:graphicFrame>
          <p:nvGraphicFramePr>
            <p:cNvPr id="8227" name="Object 38"/>
            <p:cNvGraphicFramePr>
              <a:graphicFrameLocks noChangeAspect="1"/>
            </p:cNvGraphicFramePr>
            <p:nvPr/>
          </p:nvGraphicFramePr>
          <p:xfrm>
            <a:off x="1771" y="2305"/>
            <a:ext cx="5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6" name="公式" r:id="rId13" imgW="850265" imgH="431800" progId="Equation.3">
                    <p:embed/>
                  </p:oleObj>
                </mc:Choice>
                <mc:Fallback>
                  <p:oleObj name="公式" r:id="rId13" imgW="850265" imgH="431800" progId="Equation.3">
                    <p:embed/>
                    <p:pic>
                      <p:nvPicPr>
                        <p:cNvPr id="0" name="图片 679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2305"/>
                          <a:ext cx="5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53" name="Rectangle 41"/>
            <p:cNvSpPr>
              <a:spLocks noChangeArrowheads="1"/>
            </p:cNvSpPr>
            <p:nvPr/>
          </p:nvSpPr>
          <p:spPr bwMode="auto">
            <a:xfrm>
              <a:off x="336" y="2311"/>
              <a:ext cx="36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buSzPct val="90000"/>
                <a:buFontTx/>
                <a:buBlip>
                  <a:blip r:embed="rId15"/>
                </a:buBlip>
                <a:defRPr/>
              </a:pPr>
              <a:r>
                <a:rPr kumimoji="1" lang="zh-CN" altLang="en-US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上式可用来求             的</a:t>
              </a:r>
              <a:r>
                <a:rPr kumimoji="1" lang="zh-CN" altLang="en-US" baseline="-25000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en-US" altLang="zh-CN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Fourier</a:t>
              </a:r>
              <a:r>
                <a:rPr kumimoji="1" lang="en-US" altLang="zh-CN" baseline="30000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dirty="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变换．  </a:t>
              </a:r>
              <a:endParaRPr kumimoji="1" lang="zh-CN" altLang="en-US" dirty="0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8219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784" name="Group 72"/>
          <p:cNvGrpSpPr/>
          <p:nvPr/>
        </p:nvGrpSpPr>
        <p:grpSpPr bwMode="auto">
          <a:xfrm>
            <a:off x="2490788" y="490538"/>
            <a:ext cx="6615112" cy="2924175"/>
            <a:chOff x="1569" y="309"/>
            <a:chExt cx="4167" cy="1842"/>
          </a:xfrm>
        </p:grpSpPr>
        <p:pic>
          <p:nvPicPr>
            <p:cNvPr id="8224" name="Picture 34" descr="F"/>
            <p:cNvPicPr>
              <a:picLocks noChangeAspect="1" noChangeArrowheads="1"/>
            </p:cNvPicPr>
            <p:nvPr/>
          </p:nvPicPr>
          <p:blipFill>
            <a:blip r:embed="rId16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" y="153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5" name="Picture 36" descr="F"/>
            <p:cNvPicPr>
              <a:picLocks noChangeAspect="1" noChangeArrowheads="1"/>
            </p:cNvPicPr>
            <p:nvPr/>
          </p:nvPicPr>
          <p:blipFill>
            <a:blip r:embed="rId16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195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8226" name="Object 71"/>
            <p:cNvGraphicFramePr>
              <a:graphicFrameLocks noChangeAspect="1"/>
            </p:cNvGraphicFramePr>
            <p:nvPr/>
          </p:nvGraphicFramePr>
          <p:xfrm>
            <a:off x="1740" y="309"/>
            <a:ext cx="3996" cy="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237" name="位图图像" r:id="rId17" imgW="6343650" imgH="2924175" progId="Paint.Picture">
                    <p:embed/>
                  </p:oleObj>
                </mc:Choice>
                <mc:Fallback>
                  <p:oleObj name="位图图像" r:id="rId17" imgW="6343650" imgH="2924175" progId="Paint.Picture">
                    <p:embed/>
                    <p:pic>
                      <p:nvPicPr>
                        <p:cNvPr id="0" name="图片 679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309"/>
                          <a:ext cx="3996" cy="1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536575" y="538163"/>
            <a:ext cx="28463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endParaRPr kumimoji="1" lang="en-US" altLang="zh-CN" sz="2800">
              <a:solidFill>
                <a:srgbClr val="000099"/>
              </a:solidFill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533400" y="1230313"/>
            <a:ext cx="2135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4. </a:t>
            </a:r>
            <a:r>
              <a:rPr kumimoji="1" lang="zh-CN" altLang="en-US">
                <a:solidFill>
                  <a:srgbClr val="000099"/>
                </a:solidFill>
              </a:rPr>
              <a:t>微分性质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sp>
        <p:nvSpPr>
          <p:cNvPr id="115743" name="Rectangle 31"/>
          <p:cNvSpPr>
            <a:spLocks noChangeArrowheads="1"/>
          </p:cNvSpPr>
          <p:nvPr/>
        </p:nvSpPr>
        <p:spPr bwMode="auto">
          <a:xfrm>
            <a:off x="533400" y="1762125"/>
            <a:ext cx="5022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 typeface="Wingdings" panose="05000000000000000000" charset="0"/>
              <a:buBlip>
                <a:blip r:embed="rId19"/>
              </a:buBlip>
              <a:defRPr/>
            </a:pP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同理，可得到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像函数的导数公式    </a:t>
            </a:r>
            <a:endParaRPr kumimoji="1" lang="zh-CN" altLang="en-US" u="sng">
              <a:solidFill>
                <a:schemeClr val="folHlink"/>
              </a:solidFill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1" grpId="0" bldLvl="0" animBg="1"/>
      <p:bldP spid="11574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942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6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783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7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160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8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001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9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0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1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10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2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95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3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32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4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16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5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59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6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43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7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7838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8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6250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9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00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0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784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1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26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2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10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83" name="Picture 5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534988" y="566738"/>
            <a:ext cx="24955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</a:t>
            </a:r>
            <a:r>
              <a:rPr kumimoji="0" lang="zh-CN" altLang="en-US" sz="2800">
                <a:solidFill>
                  <a:srgbClr val="000099"/>
                </a:solidFill>
              </a:rPr>
              <a:t>综合举例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350963" y="1751013"/>
            <a:ext cx="198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预处理。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1781175" y="286861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1781175" y="231616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目标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1349375" y="3560763"/>
            <a:ext cx="572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将区域映射为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en-US" altLang="zh-CN" sz="800">
                <a:solidFill>
                  <a:srgbClr val="006600"/>
                </a:solidFill>
                <a:latin typeface="宋体" panose="0201060003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34" name="Rectangle 22"/>
          <p:cNvSpPr>
            <a:spLocks noChangeArrowheads="1"/>
          </p:cNvSpPr>
          <p:nvPr/>
        </p:nvSpPr>
        <p:spPr bwMode="auto">
          <a:xfrm>
            <a:off x="533400" y="1193800"/>
            <a:ext cx="5467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Pct val="85000"/>
              <a:buFontTx/>
              <a:buBlip>
                <a:blip r:embed="rId3"/>
              </a:buBlip>
              <a:defRPr/>
            </a:pPr>
            <a:r>
              <a:rPr kumimoji="0"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求共形映射的一般方法与</a:t>
            </a:r>
            <a:r>
              <a:rPr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主要步骤。</a:t>
            </a:r>
            <a:r>
              <a:rPr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99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1781175" y="412750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1781175" y="545941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320532" name="Object 20"/>
          <p:cNvGraphicFramePr/>
          <p:nvPr/>
        </p:nvGraphicFramePr>
        <p:xfrm>
          <a:off x="2763838" y="5318125"/>
          <a:ext cx="1687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1" name="公式" r:id="rId4" imgW="1689100" imgH="838200" progId="Equation.3">
                  <p:embed/>
                </p:oleObj>
              </mc:Choice>
              <mc:Fallback>
                <p:oleObj name="公式" r:id="rId4" imgW="1689100" imgH="838200" progId="Equation.3">
                  <p:embed/>
                  <p:pic>
                    <p:nvPicPr>
                      <p:cNvPr id="0" name="图片 65536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318125"/>
                        <a:ext cx="1687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71" name="Group 59"/>
          <p:cNvGrpSpPr/>
          <p:nvPr/>
        </p:nvGrpSpPr>
        <p:grpSpPr bwMode="auto">
          <a:xfrm>
            <a:off x="4583113" y="5267325"/>
            <a:ext cx="2481262" cy="838200"/>
            <a:chOff x="2887" y="3318"/>
            <a:chExt cx="1563" cy="528"/>
          </a:xfrm>
        </p:grpSpPr>
        <p:graphicFrame>
          <p:nvGraphicFramePr>
            <p:cNvPr id="62509" name="Object 25"/>
            <p:cNvGraphicFramePr/>
            <p:nvPr/>
          </p:nvGraphicFramePr>
          <p:xfrm>
            <a:off x="3379" y="3318"/>
            <a:ext cx="10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62" name="公式" r:id="rId6" imgW="1701800" imgH="838200" progId="Equation.3">
                    <p:embed/>
                  </p:oleObj>
                </mc:Choice>
                <mc:Fallback>
                  <p:oleObj name="公式" r:id="rId6" imgW="1701800" imgH="838200" progId="Equation.3">
                    <p:embed/>
                    <p:pic>
                      <p:nvPicPr>
                        <p:cNvPr id="0" name="图片 6553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318"/>
                          <a:ext cx="107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887" y="3439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或者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62494" name="Picture 5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568" name="Group 56"/>
          <p:cNvGrpSpPr/>
          <p:nvPr/>
        </p:nvGrpSpPr>
        <p:grpSpPr bwMode="auto">
          <a:xfrm>
            <a:off x="534988" y="1754188"/>
            <a:ext cx="946150" cy="773112"/>
            <a:chOff x="337" y="1105"/>
            <a:chExt cx="596" cy="487"/>
          </a:xfrm>
        </p:grpSpPr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339" y="13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一般</a:t>
              </a:r>
              <a:r>
                <a:rPr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64" name="Rectangle 52"/>
            <p:cNvSpPr>
              <a:spLocks noChangeArrowheads="1"/>
            </p:cNvSpPr>
            <p:nvPr/>
          </p:nvSpPr>
          <p:spPr bwMode="auto">
            <a:xfrm>
              <a:off x="337" y="1105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步骤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320565" name="Rectangle 53"/>
          <p:cNvSpPr>
            <a:spLocks noChangeArrowheads="1"/>
          </p:cNvSpPr>
          <p:nvPr/>
        </p:nvSpPr>
        <p:spPr bwMode="auto">
          <a:xfrm>
            <a:off x="2679700" y="2316163"/>
            <a:ext cx="551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使区域的边界至多由两个圆弧段构成。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0566" name="Rectangle 54"/>
          <p:cNvSpPr>
            <a:spLocks noChangeArrowheads="1"/>
          </p:cNvSpPr>
          <p:nvPr/>
        </p:nvSpPr>
        <p:spPr bwMode="auto">
          <a:xfrm>
            <a:off x="2679700" y="2868613"/>
            <a:ext cx="551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分式线性映射、幂函数、指数函数等。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20569" name="Group 57"/>
          <p:cNvGrpSpPr/>
          <p:nvPr/>
        </p:nvGrpSpPr>
        <p:grpSpPr bwMode="auto">
          <a:xfrm>
            <a:off x="2679700" y="4094163"/>
            <a:ext cx="4873625" cy="496887"/>
            <a:chOff x="1688" y="2579"/>
            <a:chExt cx="3070" cy="313"/>
          </a:xfrm>
        </p:grpSpPr>
        <p:sp>
          <p:nvSpPr>
            <p:cNvPr id="320567" name="Rectangle 55"/>
            <p:cNvSpPr>
              <a:spLocks noChangeArrowheads="1"/>
            </p:cNvSpPr>
            <p:nvPr/>
          </p:nvSpPr>
          <p:spPr bwMode="auto">
            <a:xfrm>
              <a:off x="1688" y="2604"/>
              <a:ext cx="29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将区域边界的一个交点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3687" y="2579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>
                  <a:ea typeface="楷体" panose="02010609060101010101" charset="-122"/>
                  <a:cs typeface="楷体" panose="02010609060101010101" charset="-122"/>
                </a:rPr>
                <a:t>z</a:t>
              </a:r>
              <a:r>
                <a:rPr lang="en-US" altLang="zh-CN" baseline="-25000">
                  <a:ea typeface="楷体" panose="02010609060101010101" charset="-122"/>
                  <a:cs typeface="楷体" panose="02010609060101010101" charset="-122"/>
                </a:rPr>
                <a:t>1 </a:t>
              </a:r>
              <a:r>
                <a:rPr lang="en-US" altLang="zh-CN" sz="1000" baseline="-250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baseline="-25000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baseline="-25000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62506" name="Object 24"/>
            <p:cNvGraphicFramePr/>
            <p:nvPr/>
          </p:nvGraphicFramePr>
          <p:xfrm>
            <a:off x="4526" y="2701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63" name="Equation" r:id="rId8" imgW="368300" imgH="279400" progId="Equation.DSMT4">
                    <p:embed/>
                  </p:oleObj>
                </mc:Choice>
                <mc:Fallback>
                  <p:oleObj name="Equation" r:id="rId8" imgW="368300" imgH="279400" progId="Equation.DSMT4">
                    <p:embed/>
                    <p:pic>
                      <p:nvPicPr>
                        <p:cNvPr id="0" name="图片 6553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2701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0570" name="Group 58"/>
          <p:cNvGrpSpPr/>
          <p:nvPr/>
        </p:nvGrpSpPr>
        <p:grpSpPr bwMode="auto">
          <a:xfrm>
            <a:off x="2727325" y="4624388"/>
            <a:ext cx="4260850" cy="496887"/>
            <a:chOff x="1718" y="2913"/>
            <a:chExt cx="2684" cy="313"/>
          </a:xfrm>
        </p:grpSpPr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1790" y="2938"/>
              <a:ext cx="26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另一个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交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点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en-US" altLang="zh-CN" baseline="-25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0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1718" y="2913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[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3933" y="2913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]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3020" y="291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z</a:t>
              </a:r>
              <a:r>
                <a:rPr lang="en-US" altLang="zh-CN" baseline="-250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2    </a:t>
              </a:r>
              <a:endParaRPr lang="en-US" altLang="zh-CN" baseline="-250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  <p:bldP spid="320518" grpId="0"/>
      <p:bldP spid="320519" grpId="0"/>
      <p:bldP spid="320520" grpId="0"/>
      <p:bldP spid="320521" grpId="0"/>
      <p:bldP spid="320534" grpId="0"/>
      <p:bldP spid="320523" grpId="0"/>
      <p:bldP spid="320531" grpId="0"/>
      <p:bldP spid="320565" grpId="0"/>
      <p:bldP spid="32056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5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6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38" name="Group 38"/>
          <p:cNvGrpSpPr/>
          <p:nvPr/>
        </p:nvGrpSpPr>
        <p:grpSpPr bwMode="auto">
          <a:xfrm>
            <a:off x="536575" y="2630488"/>
            <a:ext cx="3573463" cy="571500"/>
            <a:chOff x="338" y="1657"/>
            <a:chExt cx="2251" cy="360"/>
          </a:xfrm>
        </p:grpSpPr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338" y="1703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  <a:sym typeface="Symbol" charset="0"/>
                </a:rPr>
                <a:t>证明   </a:t>
              </a:r>
              <a:endParaRPr lang="en-US" altLang="zh-CN">
                <a:solidFill>
                  <a:srgbClr val="0000FF"/>
                </a:solidFill>
                <a:sym typeface="Symbol" charset="0"/>
              </a:endParaRPr>
            </a:p>
          </p:txBody>
        </p:sp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852" y="1705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令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9266" name="Object 20"/>
            <p:cNvGraphicFramePr/>
            <p:nvPr/>
          </p:nvGraphicFramePr>
          <p:xfrm>
            <a:off x="1141" y="1657"/>
            <a:ext cx="144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5" name="公式" r:id="rId3" imgW="2298700" imgH="571500" progId="Equation.3">
                    <p:embed/>
                  </p:oleObj>
                </mc:Choice>
                <mc:Fallback>
                  <p:oleObj name="公式" r:id="rId3" imgW="2298700" imgH="571500" progId="Equation.3">
                    <p:embed/>
                    <p:pic>
                      <p:nvPicPr>
                        <p:cNvPr id="0" name="图片 6802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657"/>
                          <a:ext cx="144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39" name="Group 39"/>
          <p:cNvGrpSpPr/>
          <p:nvPr/>
        </p:nvGrpSpPr>
        <p:grpSpPr bwMode="auto">
          <a:xfrm>
            <a:off x="4175125" y="2705100"/>
            <a:ext cx="2281238" cy="596900"/>
            <a:chOff x="2630" y="1704"/>
            <a:chExt cx="1437" cy="376"/>
          </a:xfrm>
        </p:grpSpPr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2630" y="170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则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9263" name="Object 21"/>
            <p:cNvGraphicFramePr/>
            <p:nvPr/>
          </p:nvGraphicFramePr>
          <p:xfrm>
            <a:off x="2907" y="1736"/>
            <a:ext cx="116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6" name="公式" r:id="rId5" imgW="1841500" imgH="546100" progId="Equation.3">
                    <p:embed/>
                  </p:oleObj>
                </mc:Choice>
                <mc:Fallback>
                  <p:oleObj name="公式" r:id="rId5" imgW="1841500" imgH="546100" progId="Equation.3">
                    <p:embed/>
                    <p:pic>
                      <p:nvPicPr>
                        <p:cNvPr id="0" name="图片 6802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736"/>
                          <a:ext cx="116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0" name="Group 40"/>
          <p:cNvGrpSpPr/>
          <p:nvPr/>
        </p:nvGrpSpPr>
        <p:grpSpPr bwMode="auto">
          <a:xfrm>
            <a:off x="1352550" y="3544888"/>
            <a:ext cx="4706938" cy="457200"/>
            <a:chOff x="852" y="2233"/>
            <a:chExt cx="2965" cy="288"/>
          </a:xfrm>
        </p:grpSpPr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852" y="2233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/>
                <a:t>由微分性质有    </a:t>
              </a:r>
              <a:endParaRPr kumimoji="1" lang="zh-CN" altLang="en-US"/>
            </a:p>
          </p:txBody>
        </p:sp>
        <p:graphicFrame>
          <p:nvGraphicFramePr>
            <p:cNvPr id="9260" name="Object 23"/>
            <p:cNvGraphicFramePr>
              <a:graphicFrameLocks noChangeAspect="1"/>
            </p:cNvGraphicFramePr>
            <p:nvPr/>
          </p:nvGraphicFramePr>
          <p:xfrm>
            <a:off x="2329" y="2275"/>
            <a:ext cx="14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7" name="公式" r:id="rId7" imgW="2362200" imgH="355600" progId="Equation.3">
                    <p:embed/>
                  </p:oleObj>
                </mc:Choice>
                <mc:Fallback>
                  <p:oleObj name="公式" r:id="rId7" imgW="2362200" imgH="355600" progId="Equation.3">
                    <p:embed/>
                    <p:pic>
                      <p:nvPicPr>
                        <p:cNvPr id="0" name="图片 680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2275"/>
                          <a:ext cx="14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61" name="Picture 24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" y="230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41" name="Group 41"/>
          <p:cNvGrpSpPr/>
          <p:nvPr/>
        </p:nvGrpSpPr>
        <p:grpSpPr bwMode="auto">
          <a:xfrm>
            <a:off x="1354138" y="4275143"/>
            <a:ext cx="2087562" cy="461963"/>
            <a:chOff x="853" y="2693"/>
            <a:chExt cx="1315" cy="291"/>
          </a:xfrm>
        </p:grpSpPr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853" y="2693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又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9258" name="Object 26"/>
            <p:cNvGraphicFramePr/>
            <p:nvPr/>
          </p:nvGraphicFramePr>
          <p:xfrm>
            <a:off x="1152" y="2726"/>
            <a:ext cx="101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8" name="公式" r:id="rId10" imgW="1612900" imgH="355600" progId="Equation.3">
                    <p:embed/>
                  </p:oleObj>
                </mc:Choice>
                <mc:Fallback>
                  <p:oleObj name="公式" r:id="rId10" imgW="1612900" imgH="355600" progId="Equation.3">
                    <p:embed/>
                    <p:pic>
                      <p:nvPicPr>
                        <p:cNvPr id="0" name="图片 6802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26"/>
                          <a:ext cx="101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2" name="Group 42"/>
          <p:cNvGrpSpPr/>
          <p:nvPr/>
        </p:nvGrpSpPr>
        <p:grpSpPr bwMode="auto">
          <a:xfrm>
            <a:off x="3486150" y="4273550"/>
            <a:ext cx="3578225" cy="457200"/>
            <a:chOff x="2196" y="2692"/>
            <a:chExt cx="2254" cy="288"/>
          </a:xfrm>
        </p:grpSpPr>
        <p:graphicFrame>
          <p:nvGraphicFramePr>
            <p:cNvPr id="9253" name="Object 30"/>
            <p:cNvGraphicFramePr>
              <a:graphicFrameLocks noChangeAspect="1"/>
            </p:cNvGraphicFramePr>
            <p:nvPr/>
          </p:nvGraphicFramePr>
          <p:xfrm>
            <a:off x="2714" y="2740"/>
            <a:ext cx="17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59" name="公式" r:id="rId12" imgW="2755900" imgH="342900" progId="Equation.3">
                    <p:embed/>
                  </p:oleObj>
                </mc:Choice>
                <mc:Fallback>
                  <p:oleObj name="公式" r:id="rId12" imgW="2755900" imgH="342900" progId="Equation.3">
                    <p:embed/>
                    <p:pic>
                      <p:nvPicPr>
                        <p:cNvPr id="0" name="图片 680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2740"/>
                          <a:ext cx="17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4" name="Picture 31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2761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196" y="269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sym typeface="Symbol" charset="0"/>
                </a:rPr>
                <a:t>有   </a:t>
              </a:r>
              <a:endParaRPr lang="zh-CN" altLang="en-US">
                <a:solidFill>
                  <a:schemeClr val="tx1"/>
                </a:solidFill>
                <a:sym typeface="Symbol" charset="0"/>
              </a:endParaRPr>
            </a:p>
          </p:txBody>
        </p:sp>
        <p:pic>
          <p:nvPicPr>
            <p:cNvPr id="9256" name="Picture 33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276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43" name="Group 43"/>
          <p:cNvGrpSpPr/>
          <p:nvPr/>
        </p:nvGrpSpPr>
        <p:grpSpPr bwMode="auto">
          <a:xfrm>
            <a:off x="1352550" y="4981575"/>
            <a:ext cx="4427538" cy="787400"/>
            <a:chOff x="852" y="3138"/>
            <a:chExt cx="2789" cy="496"/>
          </a:xfrm>
        </p:grpSpPr>
        <p:graphicFrame>
          <p:nvGraphicFramePr>
            <p:cNvPr id="9250" name="Object 34"/>
            <p:cNvGraphicFramePr/>
            <p:nvPr/>
          </p:nvGraphicFramePr>
          <p:xfrm>
            <a:off x="1577" y="3138"/>
            <a:ext cx="20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60" name="公式" r:id="rId14" imgW="3276600" imgH="787400" progId="Equation.3">
                    <p:embed/>
                  </p:oleObj>
                </mc:Choice>
                <mc:Fallback>
                  <p:oleObj name="公式" r:id="rId14" imgW="3276600" imgH="787400" progId="Equation.3">
                    <p:embed/>
                    <p:pic>
                      <p:nvPicPr>
                        <p:cNvPr id="0" name="图片 6802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3138"/>
                          <a:ext cx="20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1" name="Picture 35" descr="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" y="327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852" y="3208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即得 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</p:grpSp>
      <p:pic>
        <p:nvPicPr>
          <p:cNvPr id="9242" name="Picture 6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68" name="Group 68"/>
          <p:cNvGrpSpPr/>
          <p:nvPr/>
        </p:nvGrpSpPr>
        <p:grpSpPr bwMode="auto">
          <a:xfrm>
            <a:off x="534988" y="490538"/>
            <a:ext cx="8570912" cy="2009775"/>
            <a:chOff x="337" y="309"/>
            <a:chExt cx="5399" cy="1266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337" y="115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性质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247" name="Group 67"/>
            <p:cNvGrpSpPr/>
            <p:nvPr/>
          </p:nvGrpSpPr>
          <p:grpSpPr bwMode="auto">
            <a:xfrm>
              <a:off x="829" y="309"/>
              <a:ext cx="4907" cy="1266"/>
              <a:chOff x="829" y="309"/>
              <a:chExt cx="4907" cy="1266"/>
            </a:xfrm>
          </p:grpSpPr>
          <p:graphicFrame>
            <p:nvGraphicFramePr>
              <p:cNvPr id="9248" name="Object 66"/>
              <p:cNvGraphicFramePr>
                <a:graphicFrameLocks noChangeAspect="1"/>
              </p:cNvGraphicFramePr>
              <p:nvPr/>
            </p:nvGraphicFramePr>
            <p:xfrm>
              <a:off x="829" y="309"/>
              <a:ext cx="4907" cy="1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261" name="位图图像" r:id="rId16" imgW="7791450" imgH="2009775" progId="Paint.Picture">
                      <p:embed/>
                    </p:oleObj>
                  </mc:Choice>
                  <mc:Fallback>
                    <p:oleObj name="位图图像" r:id="rId16" imgW="7791450" imgH="2009775" progId="Paint.Picture">
                      <p:embed/>
                      <p:pic>
                        <p:nvPicPr>
                          <p:cNvPr id="0" name="图片 680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lum contrast="3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309"/>
                            <a:ext cx="4907" cy="1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249" name="Picture 16" descr="F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" y="1214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36575" y="538163"/>
            <a:ext cx="2771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一、基本性质</a:t>
            </a:r>
            <a:endParaRPr kumimoji="1" lang="en-US" altLang="zh-CN" sz="2800">
              <a:solidFill>
                <a:srgbClr val="000099"/>
              </a:solidFill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33400" y="1230313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5. </a:t>
            </a:r>
            <a:r>
              <a:rPr kumimoji="1" lang="zh-CN" altLang="en-US">
                <a:solidFill>
                  <a:srgbClr val="000099"/>
                </a:solidFill>
              </a:rPr>
              <a:t>积分性质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5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6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536575" y="538163"/>
            <a:ext cx="5572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2800" dirty="0">
                <a:solidFill>
                  <a:srgbClr val="000099"/>
                </a:solidFill>
              </a:rPr>
              <a:t>一、基本性质</a:t>
            </a:r>
            <a:r>
              <a:rPr kumimoji="1" lang="en-US" altLang="zh-CN" sz="2800" dirty="0">
                <a:solidFill>
                  <a:srgbClr val="000099"/>
                </a:solidFill>
              </a:rPr>
              <a:t>    </a:t>
            </a:r>
            <a:endParaRPr kumimoji="1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33400" y="1230313"/>
            <a:ext cx="4043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99"/>
                </a:solidFill>
              </a:rPr>
              <a:t>6. </a:t>
            </a:r>
            <a:r>
              <a:rPr kumimoji="1" lang="zh-CN" altLang="en-US" dirty="0">
                <a:solidFill>
                  <a:srgbClr val="000099"/>
                </a:solidFill>
              </a:rPr>
              <a:t>帕塞瓦尔</a:t>
            </a:r>
            <a:r>
              <a:rPr kumimoji="1" lang="en-US" altLang="zh-CN" dirty="0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kumimoji="1" lang="en-US" altLang="zh-CN" dirty="0" err="1">
                <a:solidFill>
                  <a:srgbClr val="000099"/>
                </a:solidFill>
              </a:rPr>
              <a:t>Parseval</a:t>
            </a:r>
            <a:r>
              <a:rPr kumimoji="1" lang="en-US" altLang="zh-CN" dirty="0">
                <a:solidFill>
                  <a:srgbClr val="000099"/>
                </a:solidFill>
                <a:latin typeface="宋体" panose="02010600030101010101" charset="-122"/>
              </a:rPr>
              <a:t>)</a:t>
            </a:r>
            <a:r>
              <a:rPr kumimoji="1" lang="zh-CN" altLang="en-US" dirty="0">
                <a:solidFill>
                  <a:srgbClr val="000099"/>
                </a:solidFill>
              </a:rPr>
              <a:t>等式    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grpSp>
        <p:nvGrpSpPr>
          <p:cNvPr id="116777" name="Group 41"/>
          <p:cNvGrpSpPr/>
          <p:nvPr/>
        </p:nvGrpSpPr>
        <p:grpSpPr bwMode="auto">
          <a:xfrm>
            <a:off x="4286250" y="1085850"/>
            <a:ext cx="4495800" cy="798513"/>
            <a:chOff x="2700" y="684"/>
            <a:chExt cx="2832" cy="503"/>
          </a:xfrm>
        </p:grpSpPr>
        <p:sp>
          <p:nvSpPr>
            <p:cNvPr id="116764" name="Rectangle 28"/>
            <p:cNvSpPr>
              <a:spLocks noChangeArrowheads="1"/>
            </p:cNvSpPr>
            <p:nvPr/>
          </p:nvSpPr>
          <p:spPr bwMode="auto">
            <a:xfrm>
              <a:off x="2700" y="684"/>
              <a:ext cx="2832" cy="48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0284" name="Object 27"/>
            <p:cNvGraphicFramePr/>
            <p:nvPr/>
          </p:nvGraphicFramePr>
          <p:xfrm>
            <a:off x="2743" y="691"/>
            <a:ext cx="27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3" name="公式" r:id="rId3" imgW="4381500" imgH="787400" progId="Equation.3">
                    <p:embed/>
                  </p:oleObj>
                </mc:Choice>
                <mc:Fallback>
                  <p:oleObj name="公式" r:id="rId3" imgW="4381500" imgH="787400" progId="Equation.3">
                    <p:embed/>
                    <p:pic>
                      <p:nvPicPr>
                        <p:cNvPr id="0" name="图片 6813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691"/>
                          <a:ext cx="27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78" name="Group 42"/>
          <p:cNvGrpSpPr/>
          <p:nvPr/>
        </p:nvGrpSpPr>
        <p:grpSpPr bwMode="auto">
          <a:xfrm>
            <a:off x="536575" y="2025650"/>
            <a:ext cx="4340225" cy="571500"/>
            <a:chOff x="338" y="1324"/>
            <a:chExt cx="2734" cy="360"/>
          </a:xfrm>
        </p:grpSpPr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338" y="1355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FF"/>
                  </a:solidFill>
                  <a:sym typeface="Symbol" charset="0"/>
                </a:rPr>
                <a:t>证明    </a:t>
              </a:r>
              <a:endParaRPr lang="en-US" altLang="zh-CN" dirty="0">
                <a:solidFill>
                  <a:srgbClr val="0000FF"/>
                </a:solidFill>
                <a:sym typeface="Symbol" charset="0"/>
              </a:endParaRP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852" y="1357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sym typeface="Symbol" charset="0"/>
                </a:rPr>
                <a:t>由   </a:t>
              </a:r>
              <a:endParaRPr lang="zh-CN" altLang="en-US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0282" name="Object 29"/>
            <p:cNvGraphicFramePr/>
            <p:nvPr/>
          </p:nvGraphicFramePr>
          <p:xfrm>
            <a:off x="1114" y="1324"/>
            <a:ext cx="19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4" name="公式" r:id="rId5" imgW="3111500" imgH="571500" progId="Equation.3">
                    <p:embed/>
                  </p:oleObj>
                </mc:Choice>
                <mc:Fallback>
                  <p:oleObj name="公式" r:id="rId5" imgW="3111500" imgH="571500" progId="Equation.3">
                    <p:embed/>
                    <p:pic>
                      <p:nvPicPr>
                        <p:cNvPr id="0" name="图片 6813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1324"/>
                          <a:ext cx="19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4956175" y="2076450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sym typeface="Symbol" charset="0"/>
              </a:rPr>
              <a:t>有   </a:t>
            </a:r>
            <a:endParaRPr lang="zh-CN" altLang="en-US" dirty="0">
              <a:solidFill>
                <a:schemeClr val="tx1"/>
              </a:solidFill>
              <a:sym typeface="Symbol" charset="0"/>
            </a:endParaRPr>
          </a:p>
        </p:txBody>
      </p:sp>
      <p:graphicFrame>
        <p:nvGraphicFramePr>
          <p:cNvPr id="116772" name="Object 36"/>
          <p:cNvGraphicFramePr/>
          <p:nvPr/>
        </p:nvGraphicFramePr>
        <p:xfrm>
          <a:off x="2143125" y="3835400"/>
          <a:ext cx="4506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26" name="Equation" r:id="rId7" imgW="4508500" imgH="787400" progId="Equation.DSMT4">
                  <p:embed/>
                </p:oleObj>
              </mc:Choice>
              <mc:Fallback>
                <p:oleObj name="Equation" r:id="rId7" imgW="4508500" imgH="787400" progId="Equation.DSMT4">
                  <p:embed/>
                  <p:pic>
                    <p:nvPicPr>
                      <p:cNvPr id="0" name="图片 6813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835400"/>
                        <a:ext cx="45069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80" name="Group 44"/>
          <p:cNvGrpSpPr/>
          <p:nvPr/>
        </p:nvGrpSpPr>
        <p:grpSpPr bwMode="auto">
          <a:xfrm>
            <a:off x="1350963" y="2827338"/>
            <a:ext cx="4065587" cy="787400"/>
            <a:chOff x="851" y="1829"/>
            <a:chExt cx="2561" cy="496"/>
          </a:xfrm>
        </p:grpSpPr>
        <p:graphicFrame>
          <p:nvGraphicFramePr>
            <p:cNvPr id="10277" name="Object 34"/>
            <p:cNvGraphicFramePr/>
            <p:nvPr/>
          </p:nvGraphicFramePr>
          <p:xfrm>
            <a:off x="1349" y="1829"/>
            <a:ext cx="206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7" name="公式" r:id="rId9" imgW="3276600" imgH="787400" progId="Equation.3">
                    <p:embed/>
                  </p:oleObj>
                </mc:Choice>
                <mc:Fallback>
                  <p:oleObj name="公式" r:id="rId9" imgW="3276600" imgH="787400" progId="Equation.3">
                    <p:embed/>
                    <p:pic>
                      <p:nvPicPr>
                        <p:cNvPr id="0" name="图片 6813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1829"/>
                          <a:ext cx="206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851" y="191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sym typeface="Symbol" charset="0"/>
                </a:rPr>
                <a:t>右边    </a:t>
              </a:r>
              <a:endParaRPr lang="zh-CN" altLang="en-US">
                <a:solidFill>
                  <a:srgbClr val="006600"/>
                </a:solidFill>
                <a:sym typeface="Symbol" charset="0"/>
              </a:endParaRPr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>
              <a:off x="2693" y="1961"/>
              <a:ext cx="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16774" name="Object 38"/>
          <p:cNvGraphicFramePr/>
          <p:nvPr/>
        </p:nvGraphicFramePr>
        <p:xfrm>
          <a:off x="2144713" y="4814888"/>
          <a:ext cx="4443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28" name="Equation" r:id="rId11" imgW="4445000" imgH="787400" progId="Equation.DSMT4">
                  <p:embed/>
                </p:oleObj>
              </mc:Choice>
              <mc:Fallback>
                <p:oleObj name="Equation" r:id="rId11" imgW="4445000" imgH="787400" progId="Equation.DSMT4">
                  <p:embed/>
                  <p:pic>
                    <p:nvPicPr>
                      <p:cNvPr id="0" name="图片 6813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814888"/>
                        <a:ext cx="4443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81" name="Group 45"/>
          <p:cNvGrpSpPr/>
          <p:nvPr/>
        </p:nvGrpSpPr>
        <p:grpSpPr bwMode="auto">
          <a:xfrm>
            <a:off x="2144713" y="5803900"/>
            <a:ext cx="3375025" cy="571500"/>
            <a:chOff x="1351" y="3704"/>
            <a:chExt cx="2126" cy="360"/>
          </a:xfrm>
        </p:grpSpPr>
        <p:graphicFrame>
          <p:nvGraphicFramePr>
            <p:cNvPr id="10275" name="Object 39"/>
            <p:cNvGraphicFramePr/>
            <p:nvPr/>
          </p:nvGraphicFramePr>
          <p:xfrm>
            <a:off x="1351" y="3704"/>
            <a:ext cx="11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29" name="公式" r:id="rId13" imgW="1765300" imgH="571500" progId="Equation.3">
                    <p:embed/>
                  </p:oleObj>
                </mc:Choice>
                <mc:Fallback>
                  <p:oleObj name="公式" r:id="rId13" imgW="1765300" imgH="571500" progId="Equation.3">
                    <p:embed/>
                    <p:pic>
                      <p:nvPicPr>
                        <p:cNvPr id="0" name="图片 6813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3704"/>
                          <a:ext cx="11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6" name="Rectangle 40"/>
            <p:cNvSpPr>
              <a:spLocks noChangeArrowheads="1"/>
            </p:cNvSpPr>
            <p:nvPr/>
          </p:nvSpPr>
          <p:spPr bwMode="auto">
            <a:xfrm>
              <a:off x="2500" y="3749"/>
              <a:ext cx="9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ym typeface="Symbol" charset="0"/>
                </a:rPr>
                <a:t>=</a:t>
              </a:r>
              <a:r>
                <a:rPr lang="en-US" altLang="zh-CN">
                  <a:solidFill>
                    <a:srgbClr val="006600"/>
                  </a:solidFill>
                  <a:sym typeface="Symbol" charset="0"/>
                </a:rPr>
                <a:t> </a:t>
              </a:r>
              <a:r>
                <a:rPr lang="zh-CN" altLang="en-US">
                  <a:solidFill>
                    <a:srgbClr val="006600"/>
                  </a:solidFill>
                  <a:sym typeface="Symbol" charset="0"/>
                </a:rPr>
                <a:t>左边</a:t>
              </a:r>
              <a:r>
                <a:rPr lang="zh-CN" altLang="en-US" baseline="-25000">
                  <a:solidFill>
                    <a:srgbClr val="006600"/>
                  </a:solidFill>
                  <a:sym typeface="Symbol" charset="0"/>
                </a:rPr>
                <a:t> </a:t>
              </a:r>
              <a:r>
                <a:rPr lang="en-US" altLang="zh-CN">
                  <a:solidFill>
                    <a:srgbClr val="006600"/>
                  </a:solidFill>
                  <a:sym typeface="Symbol" charset="0"/>
                </a:rPr>
                <a:t>.     </a:t>
              </a:r>
              <a:endParaRPr lang="en-US" altLang="zh-CN">
                <a:solidFill>
                  <a:srgbClr val="006600"/>
                </a:solidFill>
                <a:sym typeface="Symbol" charset="0"/>
              </a:endParaRPr>
            </a:p>
          </p:txBody>
        </p:sp>
      </p:grpSp>
      <p:pic>
        <p:nvPicPr>
          <p:cNvPr id="116822" name="Picture 8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2" name="Picture 8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49" name="Object 34"/>
          <p:cNvGraphicFramePr/>
          <p:nvPr/>
        </p:nvGraphicFramePr>
        <p:xfrm>
          <a:off x="6707188" y="584200"/>
          <a:ext cx="74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30" name="Equation" r:id="rId16" imgW="347345" imgH="219710" progId="Equation.DSMT4">
                  <p:embed/>
                </p:oleObj>
              </mc:Choice>
              <mc:Fallback>
                <p:oleObj name="Equation" r:id="rId16" imgW="347345" imgH="219710" progId="Equation.DSMT4">
                  <p:embed/>
                  <p:pic>
                    <p:nvPicPr>
                      <p:cNvPr id="0" name="图片 68132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584200"/>
                        <a:ext cx="747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7458075" y="550863"/>
            <a:ext cx="14128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sym typeface="Symbol" charset="0"/>
              </a:rPr>
              <a:t>实值函数    </a:t>
            </a:r>
            <a:endParaRPr lang="en-US" altLang="zh-CN" dirty="0">
              <a:solidFill>
                <a:srgbClr val="0000FF"/>
              </a:solidFill>
              <a:sym typeface="Symbol" charset="0"/>
            </a:endParaRPr>
          </a:p>
        </p:txBody>
      </p:sp>
      <p:pic>
        <p:nvPicPr>
          <p:cNvPr id="2" name="334E55B0-647D-440b-865C-3EC943EB4CBC-5" descr="/private/var/folders/vg/660tkp_n6v90z5m37njnn5cw0000gn/T/com.kingsoft.wpsoffice.mac/wpsoffice.xcOaZTwpsoffic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19725" y="1946910"/>
            <a:ext cx="3028950" cy="713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bldLvl="0" animBg="1"/>
      <p:bldP spid="50" grpId="0" bldLvl="0" animBg="1"/>
      <p:bldP spid="1167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3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402" name="Group 26"/>
          <p:cNvGrpSpPr/>
          <p:nvPr/>
        </p:nvGrpSpPr>
        <p:grpSpPr bwMode="auto">
          <a:xfrm>
            <a:off x="534988" y="530225"/>
            <a:ext cx="5514975" cy="466725"/>
            <a:chOff x="337" y="334"/>
            <a:chExt cx="3474" cy="294"/>
          </a:xfrm>
        </p:grpSpPr>
        <p:sp>
          <p:nvSpPr>
            <p:cNvPr id="101379" name="Rectangle 3"/>
            <p:cNvSpPr>
              <a:spLocks noChangeArrowheads="1"/>
            </p:cNvSpPr>
            <p:nvPr/>
          </p:nvSpPr>
          <p:spPr bwMode="auto">
            <a:xfrm>
              <a:off x="337" y="334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  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657" y="336"/>
              <a:ext cx="2934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设                                       </a:t>
              </a: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求   </a:t>
              </a:r>
              <a:endParaRPr lang="en-US" altLang="zh-CN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4378" name="Object 8"/>
            <p:cNvGraphicFramePr/>
            <p:nvPr/>
          </p:nvGraphicFramePr>
          <p:xfrm>
            <a:off x="939" y="363"/>
            <a:ext cx="1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463" name="公式" r:id="rId3" imgW="2730500" imgH="381000" progId="Equation.3">
                    <p:embed/>
                  </p:oleObj>
                </mc:Choice>
                <mc:Fallback>
                  <p:oleObj name="公式" r:id="rId3" imgW="2730500" imgH="381000" progId="Equation.3">
                    <p:embed/>
                    <p:pic>
                      <p:nvPicPr>
                        <p:cNvPr id="0" name="图片 6854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63"/>
                          <a:ext cx="1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9" name="Group 11"/>
            <p:cNvGrpSpPr/>
            <p:nvPr/>
          </p:nvGrpSpPr>
          <p:grpSpPr bwMode="auto">
            <a:xfrm>
              <a:off x="3057" y="379"/>
              <a:ext cx="754" cy="215"/>
              <a:chOff x="1335" y="817"/>
              <a:chExt cx="754" cy="215"/>
            </a:xfrm>
          </p:grpSpPr>
          <p:pic>
            <p:nvPicPr>
              <p:cNvPr id="14380" name="Picture 9" descr="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5" y="842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4381" name="Object 10"/>
              <p:cNvGraphicFramePr/>
              <p:nvPr/>
            </p:nvGraphicFramePr>
            <p:xfrm>
              <a:off x="1521" y="817"/>
              <a:ext cx="56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5464" name="公式" r:id="rId6" imgW="901065" imgH="342900" progId="Equation.3">
                      <p:embed/>
                    </p:oleObj>
                  </mc:Choice>
                  <mc:Fallback>
                    <p:oleObj name="公式" r:id="rId6" imgW="901065" imgH="342900" progId="Equation.3">
                      <p:embed/>
                      <p:pic>
                        <p:nvPicPr>
                          <p:cNvPr id="0" name="图片 6854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1" y="817"/>
                            <a:ext cx="56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1394" name="Object 18"/>
          <p:cNvGraphicFramePr/>
          <p:nvPr/>
        </p:nvGraphicFramePr>
        <p:xfrm>
          <a:off x="2697163" y="4889500"/>
          <a:ext cx="494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465" name="公式" r:id="rId8" imgW="4940300" imgH="812800" progId="Equation.3">
                  <p:embed/>
                </p:oleObj>
              </mc:Choice>
              <mc:Fallback>
                <p:oleObj name="公式" r:id="rId8" imgW="4940300" imgH="812800" progId="Equation.3">
                  <p:embed/>
                  <p:pic>
                    <p:nvPicPr>
                      <p:cNvPr id="0" name="图片 68546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889500"/>
                        <a:ext cx="4940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403" name="Group 27"/>
          <p:cNvGrpSpPr/>
          <p:nvPr/>
        </p:nvGrpSpPr>
        <p:grpSpPr bwMode="auto">
          <a:xfrm>
            <a:off x="533400" y="1176338"/>
            <a:ext cx="4397375" cy="787400"/>
            <a:chOff x="336" y="741"/>
            <a:chExt cx="2770" cy="496"/>
          </a:xfrm>
        </p:grpSpPr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336" y="831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  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1390" name="Rectangle 14"/>
            <p:cNvSpPr>
              <a:spLocks noChangeArrowheads="1"/>
            </p:cNvSpPr>
            <p:nvPr/>
          </p:nvSpPr>
          <p:spPr bwMode="auto">
            <a:xfrm>
              <a:off x="662" y="833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已知 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pic>
          <p:nvPicPr>
            <p:cNvPr id="14373" name="Picture 16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" y="901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4374" name="Object 17"/>
            <p:cNvGraphicFramePr/>
            <p:nvPr/>
          </p:nvGraphicFramePr>
          <p:xfrm>
            <a:off x="1350" y="876"/>
            <a:ext cx="4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466" name="公式" r:id="rId10" imgW="736600" imgH="342900" progId="Equation.3">
                    <p:embed/>
                  </p:oleObj>
                </mc:Choice>
                <mc:Fallback>
                  <p:oleObj name="公式" r:id="rId10" imgW="736600" imgH="342900" progId="Equation.3">
                    <p:embed/>
                    <p:pic>
                      <p:nvPicPr>
                        <p:cNvPr id="0" name="图片 6854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876"/>
                          <a:ext cx="4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19"/>
            <p:cNvGraphicFramePr/>
            <p:nvPr/>
          </p:nvGraphicFramePr>
          <p:xfrm>
            <a:off x="1842" y="741"/>
            <a:ext cx="12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467" name="公式" r:id="rId12" imgW="2006600" imgH="787400" progId="Equation.3">
                    <p:embed/>
                  </p:oleObj>
                </mc:Choice>
                <mc:Fallback>
                  <p:oleObj name="公式" r:id="rId12" imgW="2006600" imgH="787400" progId="Equation.3">
                    <p:embed/>
                    <p:pic>
                      <p:nvPicPr>
                        <p:cNvPr id="0" name="图片 6854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741"/>
                          <a:ext cx="12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1049338" y="2968625"/>
            <a:ext cx="4219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zh-CN" altLang="en-US" u="sng">
                <a:solidFill>
                  <a:srgbClr val="FF0000"/>
                </a:solidFill>
                <a:ea typeface="楷体_GB2312" charset="0"/>
                <a:cs typeface="楷体_GB2312" charset="0"/>
              </a:rPr>
              <a:t>线性性质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 u="sng">
                <a:solidFill>
                  <a:srgbClr val="FF0000"/>
                </a:solidFill>
                <a:ea typeface="楷体_GB2312" charset="0"/>
                <a:cs typeface="楷体_GB2312" charset="0"/>
              </a:rPr>
              <a:t>频移性质</a:t>
            </a:r>
            <a:r>
              <a:rPr lang="zh-CN" altLang="en-US">
                <a:solidFill>
                  <a:schemeClr val="tx1"/>
                </a:solidFill>
              </a:rPr>
              <a:t>有     </a:t>
            </a:r>
            <a:endParaRPr lang="en-US" altLang="zh-CN">
              <a:solidFill>
                <a:schemeClr val="tx1"/>
              </a:solidFill>
              <a:sym typeface="Symbol" charset="0"/>
            </a:endParaRPr>
          </a:p>
        </p:txBody>
      </p:sp>
      <p:grpSp>
        <p:nvGrpSpPr>
          <p:cNvPr id="101405" name="Group 29"/>
          <p:cNvGrpSpPr/>
          <p:nvPr/>
        </p:nvGrpSpPr>
        <p:grpSpPr bwMode="auto">
          <a:xfrm>
            <a:off x="1508125" y="3863597"/>
            <a:ext cx="1089025" cy="483970"/>
            <a:chOff x="950" y="2430"/>
            <a:chExt cx="686" cy="215"/>
          </a:xfrm>
        </p:grpSpPr>
        <p:pic>
          <p:nvPicPr>
            <p:cNvPr id="14368" name="Picture 22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" y="2455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4369" name="Object 23"/>
            <p:cNvGraphicFramePr/>
            <p:nvPr/>
          </p:nvGraphicFramePr>
          <p:xfrm>
            <a:off x="1132" y="2430"/>
            <a:ext cx="5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468" name="公式" r:id="rId14" imgW="799465" imgH="342900" progId="Equation.3">
                    <p:embed/>
                  </p:oleObj>
                </mc:Choice>
                <mc:Fallback>
                  <p:oleObj name="公式" r:id="rId14" imgW="799465" imgH="342900" progId="Equation.3">
                    <p:embed/>
                    <p:pic>
                      <p:nvPicPr>
                        <p:cNvPr id="0" name="图片 6854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430"/>
                          <a:ext cx="5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04" name="Group 28"/>
          <p:cNvGrpSpPr/>
          <p:nvPr/>
        </p:nvGrpSpPr>
        <p:grpSpPr bwMode="auto">
          <a:xfrm>
            <a:off x="1050925" y="2239963"/>
            <a:ext cx="3829050" cy="466725"/>
            <a:chOff x="662" y="1411"/>
            <a:chExt cx="2412" cy="294"/>
          </a:xfrm>
        </p:grpSpPr>
        <p:graphicFrame>
          <p:nvGraphicFramePr>
            <p:cNvPr id="14366" name="Object 12"/>
            <p:cNvGraphicFramePr/>
            <p:nvPr/>
          </p:nvGraphicFramePr>
          <p:xfrm>
            <a:off x="938" y="1411"/>
            <a:ext cx="2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470" name="公式" r:id="rId16" imgW="3505200" imgH="431800" progId="Equation.3">
                    <p:embed/>
                  </p:oleObj>
                </mc:Choice>
                <mc:Fallback>
                  <p:oleObj name="公式" r:id="rId16" imgW="3505200" imgH="431800" progId="Equation.3">
                    <p:embed/>
                    <p:pic>
                      <p:nvPicPr>
                        <p:cNvPr id="0" name="图片 6854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411"/>
                          <a:ext cx="2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662" y="1417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又  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363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Object 35"/>
          <p:cNvGraphicFramePr/>
          <p:nvPr/>
        </p:nvGraphicFramePr>
        <p:xfrm>
          <a:off x="5572125" y="2773363"/>
          <a:ext cx="305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471" name="Equation" r:id="rId18" imgW="3340100" imgH="482600" progId="Equation.DSMT4">
                  <p:embed/>
                </p:oleObj>
              </mc:Choice>
              <mc:Fallback>
                <p:oleObj name="Equation" r:id="rId18" imgW="3340100" imgH="482600" progId="Equation.DSMT4">
                  <p:embed/>
                  <p:pic>
                    <p:nvPicPr>
                      <p:cNvPr id="0" name="图片 68547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773363"/>
                        <a:ext cx="305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36" descr="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2906713"/>
            <a:ext cx="258763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334E55B0-647D-440b-865C-3EC943EB4CBC-6" descr="/private/var/folders/vg/660tkp_n6v90z5m37njnn5cw0000gn/T/com.kingsoft.wpsoffice.mac/wpsoffice.jLDEvywpsoffic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97150" y="3830320"/>
            <a:ext cx="5586730" cy="5505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6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4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3752850" y="3619500"/>
          <a:ext cx="22431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9" name="公式" r:id="rId3" imgW="2235200" imgH="850900" progId="Equation.3">
                  <p:embed/>
                </p:oleObj>
              </mc:Choice>
              <mc:Fallback>
                <p:oleObj name="公式" r:id="rId3" imgW="2235200" imgH="850900" progId="Equation.3">
                  <p:embed/>
                  <p:pic>
                    <p:nvPicPr>
                      <p:cNvPr id="0" name="图片 686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619500"/>
                        <a:ext cx="22431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08" name="Group 36"/>
          <p:cNvGrpSpPr/>
          <p:nvPr/>
        </p:nvGrpSpPr>
        <p:grpSpPr bwMode="auto">
          <a:xfrm>
            <a:off x="533400" y="2201863"/>
            <a:ext cx="3441700" cy="457200"/>
            <a:chOff x="336" y="1387"/>
            <a:chExt cx="2168" cy="288"/>
          </a:xfrm>
        </p:grpSpPr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336" y="1387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660" y="1387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根据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相似性质</a:t>
              </a:r>
              <a:r>
                <a:rPr kumimoji="1" lang="zh-CN" altLang="en-US">
                  <a:solidFill>
                    <a:schemeClr val="tx1"/>
                  </a:solidFill>
                </a:rPr>
                <a:t>有  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309" name="Group 37"/>
          <p:cNvGrpSpPr/>
          <p:nvPr/>
        </p:nvGrpSpPr>
        <p:grpSpPr bwMode="auto">
          <a:xfrm>
            <a:off x="1427163" y="2884488"/>
            <a:ext cx="3754437" cy="350837"/>
            <a:chOff x="899" y="1817"/>
            <a:chExt cx="2365" cy="221"/>
          </a:xfrm>
        </p:grpSpPr>
        <p:graphicFrame>
          <p:nvGraphicFramePr>
            <p:cNvPr id="15390" name="Object 15"/>
            <p:cNvGraphicFramePr>
              <a:graphicFrameLocks noChangeAspect="1"/>
            </p:cNvGraphicFramePr>
            <p:nvPr/>
          </p:nvGraphicFramePr>
          <p:xfrm>
            <a:off x="899" y="1825"/>
            <a:ext cx="58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00" name="公式" r:id="rId5" imgW="939165" imgH="342900" progId="Equation.3">
                    <p:embed/>
                  </p:oleObj>
                </mc:Choice>
                <mc:Fallback>
                  <p:oleObj name="公式" r:id="rId5" imgW="939165" imgH="342900" progId="Equation.3">
                    <p:embed/>
                    <p:pic>
                      <p:nvPicPr>
                        <p:cNvPr id="0" name="图片 686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1825"/>
                          <a:ext cx="58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17"/>
            <p:cNvGraphicFramePr>
              <a:graphicFrameLocks noChangeAspect="1"/>
            </p:cNvGraphicFramePr>
            <p:nvPr/>
          </p:nvGraphicFramePr>
          <p:xfrm>
            <a:off x="1741" y="1818"/>
            <a:ext cx="65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01" name="公式" r:id="rId7" imgW="1028065" imgH="342900" progId="Equation.3">
                    <p:embed/>
                  </p:oleObj>
                </mc:Choice>
                <mc:Fallback>
                  <p:oleObj name="公式" r:id="rId7" imgW="1028065" imgH="342900" progId="Equation.3">
                    <p:embed/>
                    <p:pic>
                      <p:nvPicPr>
                        <p:cNvPr id="0" name="图片 686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1818"/>
                          <a:ext cx="65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31"/>
            <p:cNvGraphicFramePr>
              <a:graphicFrameLocks noChangeAspect="1"/>
            </p:cNvGraphicFramePr>
            <p:nvPr/>
          </p:nvGraphicFramePr>
          <p:xfrm>
            <a:off x="2640" y="1817"/>
            <a:ext cx="62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02" name="公式" r:id="rId9" imgW="989965" imgH="342900" progId="Equation.3">
                    <p:embed/>
                  </p:oleObj>
                </mc:Choice>
                <mc:Fallback>
                  <p:oleObj name="公式" r:id="rId9" imgW="989965" imgH="342900" progId="Equation.3">
                    <p:embed/>
                    <p:pic>
                      <p:nvPicPr>
                        <p:cNvPr id="0" name="图片 686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817"/>
                          <a:ext cx="62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393" name="Picture 32" descr="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1844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4" name="Picture 33" descr="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" y="1843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2157413" y="3656013"/>
          <a:ext cx="1473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3" name="公式" r:id="rId12" imgW="1473200" imgH="800100" progId="Equation.3">
                  <p:embed/>
                </p:oleObj>
              </mc:Choice>
              <mc:Fallback>
                <p:oleObj name="公式" r:id="rId12" imgW="1473200" imgH="800100" progId="Equation.3">
                  <p:embed/>
                  <p:pic>
                    <p:nvPicPr>
                      <p:cNvPr id="0" name="图片 686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3656013"/>
                        <a:ext cx="1473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3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334" name="Object 62"/>
          <p:cNvGraphicFramePr>
            <a:graphicFrameLocks noChangeAspect="1"/>
          </p:cNvGraphicFramePr>
          <p:nvPr/>
        </p:nvGraphicFramePr>
        <p:xfrm>
          <a:off x="496888" y="490538"/>
          <a:ext cx="8609012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4" name="位图图像" r:id="rId14" imgW="8610600" imgH="1476375" progId="Paint.Picture">
                  <p:embed/>
                </p:oleObj>
              </mc:Choice>
              <mc:Fallback>
                <p:oleObj name="位图图像" r:id="rId14" imgW="8610600" imgH="1476375" progId="Paint.Picture">
                  <p:embed/>
                  <p:pic>
                    <p:nvPicPr>
                      <p:cNvPr id="0" name="图片 686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30" name="Group 58"/>
          <p:cNvGrpSpPr/>
          <p:nvPr/>
        </p:nvGrpSpPr>
        <p:grpSpPr bwMode="auto">
          <a:xfrm>
            <a:off x="5689604" y="1543050"/>
            <a:ext cx="1882776" cy="369888"/>
            <a:chOff x="4388" y="3186"/>
            <a:chExt cx="1186" cy="233"/>
          </a:xfrm>
        </p:grpSpPr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4388" y="3200"/>
              <a:ext cx="111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4391" y="3186"/>
              <a:ext cx="118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P173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8.11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修改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37" name="Object 37"/>
          <p:cNvGraphicFramePr>
            <a:graphicFrameLocks noChangeAspect="1"/>
          </p:cNvGraphicFramePr>
          <p:nvPr/>
        </p:nvGraphicFramePr>
        <p:xfrm>
          <a:off x="6165850" y="2190750"/>
          <a:ext cx="27813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5" name="Equation" r:id="rId16" imgW="2781300" imgH="800100" progId="Equation.DSMT4">
                  <p:embed/>
                </p:oleObj>
              </mc:Choice>
              <mc:Fallback>
                <p:oleObj name="Equation" r:id="rId16" imgW="2781300" imgH="800100" progId="Equation.DSMT4">
                  <p:embed/>
                  <p:pic>
                    <p:nvPicPr>
                      <p:cNvPr id="0" name="图片 686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2190750"/>
                        <a:ext cx="27813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9" descr="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451100"/>
            <a:ext cx="258763" cy="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4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5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5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04" name="Object 62"/>
          <p:cNvGraphicFramePr>
            <a:graphicFrameLocks noChangeAspect="1"/>
          </p:cNvGraphicFramePr>
          <p:nvPr/>
        </p:nvGraphicFramePr>
        <p:xfrm>
          <a:off x="496888" y="490538"/>
          <a:ext cx="8609012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99" name="位图图像" r:id="rId3" imgW="8610600" imgH="1476375" progId="Paint.Picture">
                  <p:embed/>
                </p:oleObj>
              </mc:Choice>
              <mc:Fallback>
                <p:oleObj name="位图图像" r:id="rId3" imgW="8610600" imgH="1476375" progId="Paint.Picture">
                  <p:embed/>
                  <p:pic>
                    <p:nvPicPr>
                      <p:cNvPr id="0" name="图片 687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5" name="Group 58"/>
          <p:cNvGrpSpPr/>
          <p:nvPr/>
        </p:nvGrpSpPr>
        <p:grpSpPr bwMode="auto">
          <a:xfrm>
            <a:off x="5689604" y="1543050"/>
            <a:ext cx="1882776" cy="369888"/>
            <a:chOff x="4388" y="3186"/>
            <a:chExt cx="1186" cy="233"/>
          </a:xfrm>
        </p:grpSpPr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4388" y="3200"/>
              <a:ext cx="111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4391" y="3186"/>
              <a:ext cx="118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P173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8.11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修改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45" name="Object 37"/>
          <p:cNvGraphicFramePr>
            <a:graphicFrameLocks noChangeAspect="1"/>
          </p:cNvGraphicFramePr>
          <p:nvPr/>
        </p:nvGraphicFramePr>
        <p:xfrm>
          <a:off x="552450" y="1927225"/>
          <a:ext cx="5524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00" name="Equation" r:id="rId5" imgW="301625" imgH="191770" progId="Equation.DSMT4">
                  <p:embed/>
                </p:oleObj>
              </mc:Choice>
              <mc:Fallback>
                <p:oleObj name="Equation" r:id="rId5" imgW="301625" imgH="191770" progId="Equation.DSMT4">
                  <p:embed/>
                  <p:pic>
                    <p:nvPicPr>
                      <p:cNvPr id="0" name="图片 687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927225"/>
                        <a:ext cx="5524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7"/>
          <p:cNvGraphicFramePr>
            <a:graphicFrameLocks noChangeAspect="1"/>
          </p:cNvGraphicFramePr>
          <p:nvPr/>
        </p:nvGraphicFramePr>
        <p:xfrm>
          <a:off x="487363" y="4521200"/>
          <a:ext cx="5730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01" name="Equation" r:id="rId7" imgW="301625" imgH="191770" progId="Equation.DSMT4">
                  <p:embed/>
                </p:oleObj>
              </mc:Choice>
              <mc:Fallback>
                <p:oleObj name="Equation" r:id="rId7" imgW="301625" imgH="191770" progId="Equation.DSMT4">
                  <p:embed/>
                  <p:pic>
                    <p:nvPicPr>
                      <p:cNvPr id="0" name="图片 687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521200"/>
                        <a:ext cx="5730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4662488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946275"/>
            <a:ext cx="445770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组 12"/>
          <p:cNvGrpSpPr/>
          <p:nvPr/>
        </p:nvGrpSpPr>
        <p:grpSpPr bwMode="auto">
          <a:xfrm>
            <a:off x="5892800" y="2092325"/>
            <a:ext cx="3041650" cy="1857375"/>
            <a:chOff x="5892800" y="2092325"/>
            <a:chExt cx="3041650" cy="1857375"/>
          </a:xfrm>
        </p:grpSpPr>
        <p:cxnSp>
          <p:nvCxnSpPr>
            <p:cNvPr id="4" name="直线箭头连接符 3"/>
            <p:cNvCxnSpPr/>
            <p:nvPr/>
          </p:nvCxnSpPr>
          <p:spPr bwMode="auto">
            <a:xfrm flipV="1">
              <a:off x="5892800" y="3505200"/>
              <a:ext cx="2857500" cy="1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线箭头连接符 5"/>
            <p:cNvCxnSpPr/>
            <p:nvPr/>
          </p:nvCxnSpPr>
          <p:spPr bwMode="auto">
            <a:xfrm flipV="1">
              <a:off x="7162800" y="2171700"/>
              <a:ext cx="0" cy="177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6423" name="Object 37"/>
            <p:cNvGraphicFramePr>
              <a:graphicFrameLocks noChangeAspect="1"/>
            </p:cNvGraphicFramePr>
            <p:nvPr/>
          </p:nvGraphicFramePr>
          <p:xfrm>
            <a:off x="6369050" y="2092325"/>
            <a:ext cx="70643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2" name="Equation" r:id="rId11" imgW="393065" imgH="191770" progId="Equation.DSMT4">
                    <p:embed/>
                  </p:oleObj>
                </mc:Choice>
                <mc:Fallback>
                  <p:oleObj name="Equation" r:id="rId11" imgW="393065" imgH="191770" progId="Equation.DSMT4">
                    <p:embed/>
                    <p:pic>
                      <p:nvPicPr>
                        <p:cNvPr id="0" name="图片 687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050" y="2092325"/>
                          <a:ext cx="706438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37"/>
            <p:cNvGraphicFramePr>
              <a:graphicFrameLocks noChangeAspect="1"/>
            </p:cNvGraphicFramePr>
            <p:nvPr/>
          </p:nvGraphicFramePr>
          <p:xfrm>
            <a:off x="8647113" y="3621088"/>
            <a:ext cx="287337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3" name="Equation" r:id="rId13" imgW="155575" imgH="137160" progId="Equation.DSMT4">
                    <p:embed/>
                  </p:oleObj>
                </mc:Choice>
                <mc:Fallback>
                  <p:oleObj name="Equation" r:id="rId13" imgW="155575" imgH="137160" progId="Equation.DSMT4">
                    <p:embed/>
                    <p:pic>
                      <p:nvPicPr>
                        <p:cNvPr id="0" name="图片 687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7113" y="3621088"/>
                          <a:ext cx="287337" cy="258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5" name="Object 37"/>
            <p:cNvGraphicFramePr>
              <a:graphicFrameLocks noChangeAspect="1"/>
            </p:cNvGraphicFramePr>
            <p:nvPr/>
          </p:nvGraphicFramePr>
          <p:xfrm>
            <a:off x="6369050" y="3622675"/>
            <a:ext cx="376238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4" name="Equation" r:id="rId15" imgW="201295" imgH="155575" progId="Equation.DSMT4">
                    <p:embed/>
                  </p:oleObj>
                </mc:Choice>
                <mc:Fallback>
                  <p:oleObj name="Equation" r:id="rId15" imgW="201295" imgH="155575" progId="Equation.DSMT4">
                    <p:embed/>
                    <p:pic>
                      <p:nvPicPr>
                        <p:cNvPr id="0" name="图片 687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050" y="3622675"/>
                          <a:ext cx="376238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37"/>
            <p:cNvGraphicFramePr>
              <a:graphicFrameLocks noChangeAspect="1"/>
            </p:cNvGraphicFramePr>
            <p:nvPr/>
          </p:nvGraphicFramePr>
          <p:xfrm>
            <a:off x="7639050" y="3609975"/>
            <a:ext cx="222250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5" name="Equation" r:id="rId17" imgW="118745" imgH="155575" progId="Equation.DSMT4">
                    <p:embed/>
                  </p:oleObj>
                </mc:Choice>
                <mc:Fallback>
                  <p:oleObj name="Equation" r:id="rId17" imgW="118745" imgH="155575" progId="Equation.DSMT4">
                    <p:embed/>
                    <p:pic>
                      <p:nvPicPr>
                        <p:cNvPr id="0" name="图片 687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9050" y="3609975"/>
                          <a:ext cx="222250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线连接符 8"/>
            <p:cNvCxnSpPr/>
            <p:nvPr/>
          </p:nvCxnSpPr>
          <p:spPr bwMode="auto">
            <a:xfrm flipV="1">
              <a:off x="6624638" y="3124200"/>
              <a:ext cx="4762" cy="4143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线连接符 53"/>
            <p:cNvCxnSpPr/>
            <p:nvPr/>
          </p:nvCxnSpPr>
          <p:spPr bwMode="auto">
            <a:xfrm flipV="1">
              <a:off x="7691438" y="3111500"/>
              <a:ext cx="4762" cy="4143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线连接符 10"/>
            <p:cNvCxnSpPr/>
            <p:nvPr/>
          </p:nvCxnSpPr>
          <p:spPr bwMode="auto">
            <a:xfrm flipV="1">
              <a:off x="6616700" y="3098800"/>
              <a:ext cx="1092200" cy="12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组 58"/>
          <p:cNvGrpSpPr/>
          <p:nvPr/>
        </p:nvGrpSpPr>
        <p:grpSpPr bwMode="auto">
          <a:xfrm>
            <a:off x="5849938" y="4378325"/>
            <a:ext cx="3071812" cy="1857375"/>
            <a:chOff x="5862638" y="2092325"/>
            <a:chExt cx="3071812" cy="1857375"/>
          </a:xfrm>
        </p:grpSpPr>
        <p:cxnSp>
          <p:nvCxnSpPr>
            <p:cNvPr id="60" name="直线箭头连接符 59"/>
            <p:cNvCxnSpPr/>
            <p:nvPr/>
          </p:nvCxnSpPr>
          <p:spPr bwMode="auto">
            <a:xfrm flipV="1">
              <a:off x="5892800" y="3505200"/>
              <a:ext cx="2857500" cy="1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直线箭头连接符 60"/>
            <p:cNvCxnSpPr/>
            <p:nvPr/>
          </p:nvCxnSpPr>
          <p:spPr bwMode="auto">
            <a:xfrm flipV="1">
              <a:off x="7162800" y="2171700"/>
              <a:ext cx="0" cy="177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6414" name="Object 37"/>
            <p:cNvGraphicFramePr>
              <a:graphicFrameLocks noChangeAspect="1"/>
            </p:cNvGraphicFramePr>
            <p:nvPr/>
          </p:nvGraphicFramePr>
          <p:xfrm>
            <a:off x="6369050" y="2092325"/>
            <a:ext cx="70643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6" name="Equation" r:id="rId19" imgW="393065" imgH="191770" progId="Equation.DSMT4">
                    <p:embed/>
                  </p:oleObj>
                </mc:Choice>
                <mc:Fallback>
                  <p:oleObj name="Equation" r:id="rId19" imgW="393065" imgH="191770" progId="Equation.DSMT4">
                    <p:embed/>
                    <p:pic>
                      <p:nvPicPr>
                        <p:cNvPr id="0" name="图片 687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050" y="2092325"/>
                          <a:ext cx="706438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37"/>
            <p:cNvGraphicFramePr>
              <a:graphicFrameLocks noChangeAspect="1"/>
            </p:cNvGraphicFramePr>
            <p:nvPr/>
          </p:nvGraphicFramePr>
          <p:xfrm>
            <a:off x="8647113" y="3621088"/>
            <a:ext cx="287337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7" name="Equation" r:id="rId21" imgW="155575" imgH="137160" progId="Equation.DSMT4">
                    <p:embed/>
                  </p:oleObj>
                </mc:Choice>
                <mc:Fallback>
                  <p:oleObj name="Equation" r:id="rId21" imgW="155575" imgH="137160" progId="Equation.DSMT4">
                    <p:embed/>
                    <p:pic>
                      <p:nvPicPr>
                        <p:cNvPr id="0" name="图片 687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7113" y="3621088"/>
                          <a:ext cx="287337" cy="258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37"/>
            <p:cNvGraphicFramePr>
              <a:graphicFrameLocks noChangeAspect="1"/>
            </p:cNvGraphicFramePr>
            <p:nvPr/>
          </p:nvGraphicFramePr>
          <p:xfrm>
            <a:off x="5862638" y="3609975"/>
            <a:ext cx="398462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8" name="Equation" r:id="rId22" imgW="219710" imgH="155575" progId="Equation.DSMT4">
                    <p:embed/>
                  </p:oleObj>
                </mc:Choice>
                <mc:Fallback>
                  <p:oleObj name="Equation" r:id="rId22" imgW="219710" imgH="155575" progId="Equation.DSMT4">
                    <p:embed/>
                    <p:pic>
                      <p:nvPicPr>
                        <p:cNvPr id="0" name="图片 687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638" y="3609975"/>
                          <a:ext cx="398462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37"/>
            <p:cNvGraphicFramePr>
              <a:graphicFrameLocks noChangeAspect="1"/>
            </p:cNvGraphicFramePr>
            <p:nvPr/>
          </p:nvGraphicFramePr>
          <p:xfrm>
            <a:off x="8174038" y="3609975"/>
            <a:ext cx="244475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9" name="Equation" r:id="rId24" imgW="128270" imgH="155575" progId="Equation.DSMT4">
                    <p:embed/>
                  </p:oleObj>
                </mc:Choice>
                <mc:Fallback>
                  <p:oleObj name="Equation" r:id="rId24" imgW="128270" imgH="155575" progId="Equation.DSMT4">
                    <p:embed/>
                    <p:pic>
                      <p:nvPicPr>
                        <p:cNvPr id="0" name="图片 687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4038" y="3609975"/>
                          <a:ext cx="244475" cy="280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6" name="直线连接符 65"/>
            <p:cNvCxnSpPr/>
            <p:nvPr/>
          </p:nvCxnSpPr>
          <p:spPr bwMode="auto">
            <a:xfrm flipV="1">
              <a:off x="6129338" y="3098800"/>
              <a:ext cx="4762" cy="4143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线连接符 66"/>
            <p:cNvCxnSpPr/>
            <p:nvPr/>
          </p:nvCxnSpPr>
          <p:spPr bwMode="auto">
            <a:xfrm flipV="1">
              <a:off x="8262938" y="3086100"/>
              <a:ext cx="4762" cy="4143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线连接符 67"/>
            <p:cNvCxnSpPr/>
            <p:nvPr/>
          </p:nvCxnSpPr>
          <p:spPr bwMode="auto">
            <a:xfrm flipV="1">
              <a:off x="6121400" y="3098800"/>
              <a:ext cx="214630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7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8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897063" y="2987675"/>
            <a:ext cx="785812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indent="601980">
              <a:defRPr/>
            </a:pPr>
            <a:endParaRPr kumimoji="1" lang="zh-CN" altLang="en-US">
              <a:solidFill>
                <a:schemeClr val="tx1"/>
              </a:solidFill>
            </a:endParaRPr>
          </a:p>
          <a:p>
            <a:pPr indent="601980" eaLnBrk="0" hangingPunct="0">
              <a:defRPr/>
            </a:pPr>
            <a:endParaRPr kumimoji="1" lang="zh-CN" altLang="en-US">
              <a:solidFill>
                <a:schemeClr val="tx1"/>
              </a:solidFill>
            </a:endParaRPr>
          </a:p>
          <a:p>
            <a:pPr indent="601980" eaLnBrk="0" hangingPunct="0">
              <a:defRPr/>
            </a:pP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5354" name="Group 58"/>
          <p:cNvGrpSpPr/>
          <p:nvPr/>
        </p:nvGrpSpPr>
        <p:grpSpPr bwMode="auto">
          <a:xfrm>
            <a:off x="534988" y="558800"/>
            <a:ext cx="4524375" cy="482600"/>
            <a:chOff x="337" y="352"/>
            <a:chExt cx="2850" cy="304"/>
          </a:xfrm>
        </p:grpSpPr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657" y="366"/>
              <a:ext cx="19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设                          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求   </a:t>
              </a:r>
              <a:endParaRPr lang="en-US" altLang="zh-CN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7458" name="Object 5"/>
            <p:cNvGraphicFramePr>
              <a:graphicFrameLocks noChangeAspect="1"/>
            </p:cNvGraphicFramePr>
            <p:nvPr/>
          </p:nvGraphicFramePr>
          <p:xfrm>
            <a:off x="937" y="352"/>
            <a:ext cx="11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67" name="公式" r:id="rId3" imgW="1816100" imgH="431800" progId="Equation.3">
                    <p:embed/>
                  </p:oleObj>
                </mc:Choice>
                <mc:Fallback>
                  <p:oleObj name="公式" r:id="rId3" imgW="1816100" imgH="431800" progId="Equation.3">
                    <p:embed/>
                    <p:pic>
                      <p:nvPicPr>
                        <p:cNvPr id="0" name="图片 688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52"/>
                          <a:ext cx="11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337" y="364"/>
              <a:ext cx="308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例    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7460" name="Group 35"/>
            <p:cNvGrpSpPr/>
            <p:nvPr/>
          </p:nvGrpSpPr>
          <p:grpSpPr bwMode="auto">
            <a:xfrm>
              <a:off x="2433" y="403"/>
              <a:ext cx="754" cy="215"/>
              <a:chOff x="1335" y="817"/>
              <a:chExt cx="754" cy="215"/>
            </a:xfrm>
          </p:grpSpPr>
          <p:pic>
            <p:nvPicPr>
              <p:cNvPr id="17461" name="Picture 36" descr="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5" y="842"/>
                <a:ext cx="163" cy="184"/>
              </a:xfrm>
              <a:prstGeom prst="rect">
                <a:avLst/>
              </a:prstGeom>
              <a:noFill/>
              <a:ln>
                <a:noFill/>
              </a:ln>
            </p:spPr>
          </p:pic>
          <p:graphicFrame>
            <p:nvGraphicFramePr>
              <p:cNvPr id="17462" name="Object 37"/>
              <p:cNvGraphicFramePr/>
              <p:nvPr/>
            </p:nvGraphicFramePr>
            <p:xfrm>
              <a:off x="1521" y="817"/>
              <a:ext cx="56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8668" name="公式" r:id="rId6" imgW="901065" imgH="342900" progId="Equation.3">
                      <p:embed/>
                    </p:oleObj>
                  </mc:Choice>
                  <mc:Fallback>
                    <p:oleObj name="公式" r:id="rId6" imgW="901065" imgH="342900" progId="Equation.3">
                      <p:embed/>
                      <p:pic>
                        <p:nvPicPr>
                          <p:cNvPr id="0" name="图片 6886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1" y="817"/>
                            <a:ext cx="56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357" name="Group 61"/>
          <p:cNvGrpSpPr/>
          <p:nvPr/>
        </p:nvGrpSpPr>
        <p:grpSpPr bwMode="auto">
          <a:xfrm>
            <a:off x="1047750" y="2620963"/>
            <a:ext cx="6208713" cy="476250"/>
            <a:chOff x="660" y="1651"/>
            <a:chExt cx="3911" cy="300"/>
          </a:xfrm>
        </p:grpSpPr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660" y="165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根据</a:t>
              </a:r>
              <a:r>
                <a:rPr kumimoji="1" lang="zh-CN" altLang="en-US" u="sng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微分性质     </a:t>
              </a:r>
              <a:endParaRPr kumimoji="1" lang="zh-CN" altLang="en-US" u="sng" dirty="0">
                <a:solidFill>
                  <a:srgbClr val="FF00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17454" name="Object 44"/>
            <p:cNvGraphicFramePr>
              <a:graphicFrameLocks noChangeAspect="1"/>
            </p:cNvGraphicFramePr>
            <p:nvPr/>
          </p:nvGraphicFramePr>
          <p:xfrm>
            <a:off x="2137" y="1651"/>
            <a:ext cx="19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69" name="公式" r:id="rId8" imgW="3048000" imgH="431800" progId="Equation.3">
                    <p:embed/>
                  </p:oleObj>
                </mc:Choice>
                <mc:Fallback>
                  <p:oleObj name="公式" r:id="rId8" imgW="3048000" imgH="431800" progId="Equation.3">
                    <p:embed/>
                    <p:pic>
                      <p:nvPicPr>
                        <p:cNvPr id="0" name="图片 688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1651"/>
                          <a:ext cx="19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55" name="Picture 45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" y="171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42" name="Rectangle 46"/>
            <p:cNvSpPr>
              <a:spLocks noChangeArrowheads="1"/>
            </p:cNvSpPr>
            <p:nvPr/>
          </p:nvSpPr>
          <p:spPr bwMode="auto">
            <a:xfrm>
              <a:off x="4070" y="1663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355" name="Group 59"/>
          <p:cNvGrpSpPr/>
          <p:nvPr/>
        </p:nvGrpSpPr>
        <p:grpSpPr bwMode="auto">
          <a:xfrm>
            <a:off x="533400" y="1214438"/>
            <a:ext cx="4786313" cy="495300"/>
            <a:chOff x="336" y="765"/>
            <a:chExt cx="3015" cy="312"/>
          </a:xfrm>
        </p:grpSpPr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336" y="783"/>
              <a:ext cx="316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解    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662" y="785"/>
              <a:ext cx="1929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令                       </a:t>
              </a:r>
              <a:r>
                <a:rPr lang="zh-CN" altLang="en-US" dirty="0">
                  <a:solidFill>
                    <a:schemeClr val="tx1"/>
                  </a:solidFill>
                  <a:sym typeface="Symbol" charset="0"/>
                </a:rPr>
                <a:t>则    </a:t>
              </a:r>
              <a:endParaRPr lang="en-US" altLang="zh-CN" dirty="0">
                <a:solidFill>
                  <a:schemeClr val="tx1"/>
                </a:solidFill>
                <a:sym typeface="Symbol" charset="0"/>
              </a:endParaRPr>
            </a:p>
          </p:txBody>
        </p:sp>
        <p:graphicFrame>
          <p:nvGraphicFramePr>
            <p:cNvPr id="17451" name="Object 48"/>
            <p:cNvGraphicFramePr>
              <a:graphicFrameLocks noChangeAspect="1"/>
            </p:cNvGraphicFramePr>
            <p:nvPr/>
          </p:nvGraphicFramePr>
          <p:xfrm>
            <a:off x="937" y="823"/>
            <a:ext cx="95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0" name="公式" r:id="rId10" imgW="1524000" imgH="342900" progId="Equation.3">
                    <p:embed/>
                  </p:oleObj>
                </mc:Choice>
                <mc:Fallback>
                  <p:oleObj name="公式" r:id="rId10" imgW="1524000" imgH="342900" progId="Equation.3">
                    <p:embed/>
                    <p:pic>
                      <p:nvPicPr>
                        <p:cNvPr id="0" name="图片 688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823"/>
                          <a:ext cx="95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2" name="Object 49"/>
            <p:cNvGraphicFramePr>
              <a:graphicFrameLocks noChangeAspect="1"/>
            </p:cNvGraphicFramePr>
            <p:nvPr/>
          </p:nvGraphicFramePr>
          <p:xfrm>
            <a:off x="2247" y="765"/>
            <a:ext cx="110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1" name="公式" r:id="rId12" imgW="1765300" imgH="431800" progId="Equation.3">
                    <p:embed/>
                  </p:oleObj>
                </mc:Choice>
                <mc:Fallback>
                  <p:oleObj name="公式" r:id="rId12" imgW="1765300" imgH="431800" progId="Equation.3">
                    <p:embed/>
                    <p:pic>
                      <p:nvPicPr>
                        <p:cNvPr id="0" name="图片 688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765"/>
                          <a:ext cx="110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56" name="Group 60"/>
          <p:cNvGrpSpPr/>
          <p:nvPr/>
        </p:nvGrpSpPr>
        <p:grpSpPr bwMode="auto">
          <a:xfrm>
            <a:off x="1050925" y="1884363"/>
            <a:ext cx="6437313" cy="463550"/>
            <a:chOff x="662" y="1187"/>
            <a:chExt cx="4055" cy="292"/>
          </a:xfrm>
        </p:grpSpPr>
        <p:sp>
          <p:nvSpPr>
            <p:cNvPr id="55335" name="Rectangle 39"/>
            <p:cNvSpPr>
              <a:spLocks noChangeArrowheads="1"/>
            </p:cNvSpPr>
            <p:nvPr/>
          </p:nvSpPr>
          <p:spPr bwMode="auto">
            <a:xfrm>
              <a:off x="662" y="1187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又已知    </a:t>
              </a:r>
              <a:endParaRPr lang="zh-CN" altLang="en-US" dirty="0">
                <a:solidFill>
                  <a:schemeClr val="tx1"/>
                </a:solidFill>
                <a:sym typeface="Symbol" charset="0"/>
              </a:endParaRPr>
            </a:p>
          </p:txBody>
        </p:sp>
        <p:pic>
          <p:nvPicPr>
            <p:cNvPr id="17446" name="Picture 40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126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7447" name="Object 43"/>
            <p:cNvGraphicFramePr/>
            <p:nvPr/>
          </p:nvGraphicFramePr>
          <p:xfrm>
            <a:off x="2181" y="1239"/>
            <a:ext cx="25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2" name="公式" r:id="rId14" imgW="4025900" imgH="342900" progId="Equation.3">
                    <p:embed/>
                  </p:oleObj>
                </mc:Choice>
                <mc:Fallback>
                  <p:oleObj name="公式" r:id="rId14" imgW="4025900" imgH="342900" progId="Equation.3">
                    <p:embed/>
                    <p:pic>
                      <p:nvPicPr>
                        <p:cNvPr id="0" name="图片 6886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1239"/>
                          <a:ext cx="25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50"/>
            <p:cNvGraphicFramePr>
              <a:graphicFrameLocks noChangeAspect="1"/>
            </p:cNvGraphicFramePr>
            <p:nvPr/>
          </p:nvGraphicFramePr>
          <p:xfrm>
            <a:off x="1352" y="1236"/>
            <a:ext cx="58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3" name="公式" r:id="rId16" imgW="939165" imgH="342900" progId="Equation.3">
                    <p:embed/>
                  </p:oleObj>
                </mc:Choice>
                <mc:Fallback>
                  <p:oleObj name="公式" r:id="rId16" imgW="939165" imgH="342900" progId="Equation.3">
                    <p:embed/>
                    <p:pic>
                      <p:nvPicPr>
                        <p:cNvPr id="0" name="图片 688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236"/>
                          <a:ext cx="58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58" name="Group 62"/>
          <p:cNvGrpSpPr/>
          <p:nvPr/>
        </p:nvGrpSpPr>
        <p:grpSpPr bwMode="auto">
          <a:xfrm>
            <a:off x="1736725" y="3346450"/>
            <a:ext cx="4076700" cy="454025"/>
            <a:chOff x="1094" y="2108"/>
            <a:chExt cx="2568" cy="286"/>
          </a:xfrm>
        </p:grpSpPr>
        <p:pic>
          <p:nvPicPr>
            <p:cNvPr id="17440" name="Picture 52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" y="219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7441" name="Object 53"/>
            <p:cNvGraphicFramePr/>
            <p:nvPr/>
          </p:nvGraphicFramePr>
          <p:xfrm>
            <a:off x="1280" y="2172"/>
            <a:ext cx="6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4" name="公式" r:id="rId18" imgW="1054100" imgH="342900" progId="Equation.3">
                    <p:embed/>
                  </p:oleObj>
                </mc:Choice>
                <mc:Fallback>
                  <p:oleObj name="公式" r:id="rId18" imgW="1054100" imgH="342900" progId="Equation.3">
                    <p:embed/>
                    <p:pic>
                      <p:nvPicPr>
                        <p:cNvPr id="0" name="图片 6886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172"/>
                          <a:ext cx="6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Object 54"/>
            <p:cNvGraphicFramePr>
              <a:graphicFrameLocks noChangeAspect="1"/>
            </p:cNvGraphicFramePr>
            <p:nvPr/>
          </p:nvGraphicFramePr>
          <p:xfrm>
            <a:off x="2158" y="2108"/>
            <a:ext cx="6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5" name="公式" r:id="rId20" imgW="1028065" imgH="431800" progId="Equation.3">
                    <p:embed/>
                  </p:oleObj>
                </mc:Choice>
                <mc:Fallback>
                  <p:oleObj name="公式" r:id="rId20" imgW="1028065" imgH="431800" progId="Equation.3">
                    <p:embed/>
                    <p:pic>
                      <p:nvPicPr>
                        <p:cNvPr id="0" name="图片 688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" y="2108"/>
                          <a:ext cx="64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3" name="Picture 55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" y="219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7444" name="Object 56"/>
            <p:cNvGraphicFramePr>
              <a:graphicFrameLocks noChangeAspect="1"/>
            </p:cNvGraphicFramePr>
            <p:nvPr/>
          </p:nvGraphicFramePr>
          <p:xfrm>
            <a:off x="2854" y="2172"/>
            <a:ext cx="8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6" name="公式" r:id="rId22" imgW="1282700" imgH="355600" progId="Equation.3">
                    <p:embed/>
                  </p:oleObj>
                </mc:Choice>
                <mc:Fallback>
                  <p:oleObj name="公式" r:id="rId22" imgW="1282700" imgH="355600" progId="Equation.3">
                    <p:embed/>
                    <p:pic>
                      <p:nvPicPr>
                        <p:cNvPr id="0" name="图片 688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2172"/>
                          <a:ext cx="80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53" name="Object 57"/>
          <p:cNvGraphicFramePr/>
          <p:nvPr/>
        </p:nvGraphicFramePr>
        <p:xfrm>
          <a:off x="2867025" y="4111625"/>
          <a:ext cx="3594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7" name="公式" r:id="rId24" imgW="3594100" imgH="355600" progId="Equation.3">
                  <p:embed/>
                </p:oleObj>
              </mc:Choice>
              <mc:Fallback>
                <p:oleObj name="公式" r:id="rId24" imgW="3594100" imgH="355600" progId="Equation.3">
                  <p:embed/>
                  <p:pic>
                    <p:nvPicPr>
                      <p:cNvPr id="0" name="图片 688676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111625"/>
                        <a:ext cx="35941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79" name="Picture 8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7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Object 12"/>
          <p:cNvGraphicFramePr/>
          <p:nvPr/>
        </p:nvGraphicFramePr>
        <p:xfrm>
          <a:off x="6096000" y="1246188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8" name="Equation" r:id="rId27" imgW="3314700" imgH="431800" progId="Equation.DSMT4">
                  <p:embed/>
                </p:oleObj>
              </mc:Choice>
              <mc:Fallback>
                <p:oleObj name="Equation" r:id="rId27" imgW="3314700" imgH="431800" progId="Equation.DSMT4">
                  <p:embed/>
                  <p:pic>
                    <p:nvPicPr>
                      <p:cNvPr id="0" name="图片 68867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46188"/>
                        <a:ext cx="304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13" descr="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1370013"/>
            <a:ext cx="258763" cy="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4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53" name="Group 33"/>
          <p:cNvGrpSpPr/>
          <p:nvPr/>
        </p:nvGrpSpPr>
        <p:grpSpPr bwMode="auto">
          <a:xfrm>
            <a:off x="1473200" y="4303713"/>
            <a:ext cx="4975225" cy="793750"/>
            <a:chOff x="928" y="2711"/>
            <a:chExt cx="3134" cy="500"/>
          </a:xfrm>
        </p:grpSpPr>
        <p:graphicFrame>
          <p:nvGraphicFramePr>
            <p:cNvPr id="18474" name="Object 11"/>
            <p:cNvGraphicFramePr>
              <a:graphicFrameLocks noChangeAspect="1"/>
            </p:cNvGraphicFramePr>
            <p:nvPr/>
          </p:nvGraphicFramePr>
          <p:xfrm>
            <a:off x="928" y="2711"/>
            <a:ext cx="1568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5" name="公式" r:id="rId3" imgW="2489200" imgH="800100" progId="Equation.3">
                    <p:embed/>
                  </p:oleObj>
                </mc:Choice>
                <mc:Fallback>
                  <p:oleObj name="公式" r:id="rId3" imgW="2489200" imgH="800100" progId="Equation.3">
                    <p:embed/>
                    <p:pic>
                      <p:nvPicPr>
                        <p:cNvPr id="0" name="图片 689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711"/>
                          <a:ext cx="1568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5" name="Object 13"/>
            <p:cNvGraphicFramePr>
              <a:graphicFrameLocks noChangeAspect="1"/>
            </p:cNvGraphicFramePr>
            <p:nvPr/>
          </p:nvGraphicFramePr>
          <p:xfrm>
            <a:off x="2536" y="2781"/>
            <a:ext cx="152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6" name="公式" r:id="rId5" imgW="2413000" imgH="622300" progId="Equation.3">
                    <p:embed/>
                  </p:oleObj>
                </mc:Choice>
                <mc:Fallback>
                  <p:oleObj name="公式" r:id="rId5" imgW="2413000" imgH="622300" progId="Equation.3">
                    <p:embed/>
                    <p:pic>
                      <p:nvPicPr>
                        <p:cNvPr id="0" name="图片 689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781"/>
                          <a:ext cx="1526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0" name="Group 30"/>
          <p:cNvGrpSpPr/>
          <p:nvPr/>
        </p:nvGrpSpPr>
        <p:grpSpPr bwMode="auto">
          <a:xfrm>
            <a:off x="533400" y="1423988"/>
            <a:ext cx="5240338" cy="850900"/>
            <a:chOff x="336" y="897"/>
            <a:chExt cx="3301" cy="536"/>
          </a:xfrm>
        </p:grpSpPr>
        <p:graphicFrame>
          <p:nvGraphicFramePr>
            <p:cNvPr id="18471" name="Object 5"/>
            <p:cNvGraphicFramePr>
              <a:graphicFrameLocks noChangeAspect="1"/>
            </p:cNvGraphicFramePr>
            <p:nvPr/>
          </p:nvGraphicFramePr>
          <p:xfrm>
            <a:off x="2110" y="897"/>
            <a:ext cx="1527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7" name="公式" r:id="rId7" imgW="2413000" imgH="850900" progId="Equation.3">
                    <p:embed/>
                  </p:oleObj>
                </mc:Choice>
                <mc:Fallback>
                  <p:oleObj name="公式" r:id="rId7" imgW="2413000" imgH="850900" progId="Equation.3">
                    <p:embed/>
                    <p:pic>
                      <p:nvPicPr>
                        <p:cNvPr id="0" name="图片 689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897"/>
                          <a:ext cx="1527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336" y="1003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660" y="1015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设矩形脉冲函数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047750" y="5430838"/>
            <a:ext cx="3765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>
                <a:solidFill>
                  <a:schemeClr val="tx1"/>
                </a:solidFill>
              </a:rPr>
              <a:t>由于被积函数为偶函数，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6351" name="Group 31"/>
          <p:cNvGrpSpPr/>
          <p:nvPr/>
        </p:nvGrpSpPr>
        <p:grpSpPr bwMode="auto">
          <a:xfrm>
            <a:off x="1047750" y="2587625"/>
            <a:ext cx="4752975" cy="717550"/>
            <a:chOff x="660" y="1630"/>
            <a:chExt cx="2994" cy="452"/>
          </a:xfrm>
        </p:grpSpPr>
        <p:graphicFrame>
          <p:nvGraphicFramePr>
            <p:cNvPr id="18468" name="Object 9"/>
            <p:cNvGraphicFramePr>
              <a:graphicFrameLocks noChangeAspect="1"/>
            </p:cNvGraphicFramePr>
            <p:nvPr/>
          </p:nvGraphicFramePr>
          <p:xfrm>
            <a:off x="2326" y="1630"/>
            <a:ext cx="1328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8" name="公式" r:id="rId9" imgW="2108200" imgH="723900" progId="Equation.3">
                    <p:embed/>
                  </p:oleObj>
                </mc:Choice>
                <mc:Fallback>
                  <p:oleObj name="公式" r:id="rId9" imgW="2108200" imgH="723900" progId="Equation.3">
                    <p:embed/>
                    <p:pic>
                      <p:nvPicPr>
                        <p:cNvPr id="0" name="图片 689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6" y="1630"/>
                          <a:ext cx="1328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660" y="1723"/>
              <a:ext cx="18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已知         的频谱为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8470" name="Object 27"/>
            <p:cNvGraphicFramePr>
              <a:graphicFrameLocks noChangeAspect="1"/>
            </p:cNvGraphicFramePr>
            <p:nvPr/>
          </p:nvGraphicFramePr>
          <p:xfrm>
            <a:off x="1136" y="1770"/>
            <a:ext cx="37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19" name="公式" r:id="rId11" imgW="596900" imgH="342900" progId="Equation.3">
                    <p:embed/>
                  </p:oleObj>
                </mc:Choice>
                <mc:Fallback>
                  <p:oleObj name="公式" r:id="rId11" imgW="596900" imgH="342900" progId="Equation.3">
                    <p:embed/>
                    <p:pic>
                      <p:nvPicPr>
                        <p:cNvPr id="0" name="图片 689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770"/>
                          <a:ext cx="37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2" name="Group 32"/>
          <p:cNvGrpSpPr/>
          <p:nvPr/>
        </p:nvGrpSpPr>
        <p:grpSpPr bwMode="auto">
          <a:xfrm>
            <a:off x="1047750" y="3467100"/>
            <a:ext cx="6981825" cy="622300"/>
            <a:chOff x="660" y="2184"/>
            <a:chExt cx="4398" cy="392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660" y="2250"/>
              <a:ext cx="19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</a:t>
              </a:r>
              <a:r>
                <a:rPr kumimoji="1" lang="zh-CN" altLang="en-US" baseline="30000">
                  <a:solidFill>
                    <a:schemeClr val="tx1"/>
                  </a:solidFill>
                </a:rPr>
                <a:t> </a:t>
              </a:r>
              <a:r>
                <a:rPr kumimoji="1" lang="en-US" altLang="zh-CN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Parserval</a:t>
              </a:r>
              <a:r>
                <a:rPr kumimoji="1" lang="en-US" altLang="zh-CN" u="sng" baseline="3000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等式</a:t>
              </a:r>
              <a:r>
                <a:rPr kumimoji="1" lang="zh-CN" altLang="en-US">
                  <a:solidFill>
                    <a:schemeClr val="tx1"/>
                  </a:solidFill>
                </a:rPr>
                <a:t>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8467" name="Object 28"/>
            <p:cNvGraphicFramePr/>
            <p:nvPr/>
          </p:nvGraphicFramePr>
          <p:xfrm>
            <a:off x="2395" y="2184"/>
            <a:ext cx="266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20" name="公式" r:id="rId13" imgW="4229100" imgH="622300" progId="Equation.3">
                    <p:embed/>
                  </p:oleObj>
                </mc:Choice>
                <mc:Fallback>
                  <p:oleObj name="公式" r:id="rId13" imgW="4229100" imgH="622300" progId="Equation.3">
                    <p:embed/>
                    <p:pic>
                      <p:nvPicPr>
                        <p:cNvPr id="0" name="图片 6895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2184"/>
                          <a:ext cx="266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5" name="Group 35"/>
          <p:cNvGrpSpPr/>
          <p:nvPr/>
        </p:nvGrpSpPr>
        <p:grpSpPr bwMode="auto">
          <a:xfrm>
            <a:off x="4406900" y="5221288"/>
            <a:ext cx="3367088" cy="800100"/>
            <a:chOff x="2776" y="3289"/>
            <a:chExt cx="2121" cy="504"/>
          </a:xfrm>
        </p:grpSpPr>
        <p:graphicFrame>
          <p:nvGraphicFramePr>
            <p:cNvPr id="18464" name="Object 15"/>
            <p:cNvGraphicFramePr/>
            <p:nvPr/>
          </p:nvGraphicFramePr>
          <p:xfrm>
            <a:off x="3275" y="3289"/>
            <a:ext cx="162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521" name="公式" r:id="rId15" imgW="2578100" imgH="800100" progId="Equation.3">
                    <p:embed/>
                  </p:oleObj>
                </mc:Choice>
                <mc:Fallback>
                  <p:oleObj name="公式" r:id="rId15" imgW="2578100" imgH="800100" progId="Equation.3">
                    <p:embed/>
                    <p:pic>
                      <p:nvPicPr>
                        <p:cNvPr id="0" name="图片 689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3289"/>
                          <a:ext cx="162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2776" y="341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故有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379" name="Picture 5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9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381" name="Object 61"/>
          <p:cNvGraphicFramePr>
            <a:graphicFrameLocks noChangeAspect="1"/>
          </p:cNvGraphicFramePr>
          <p:nvPr/>
        </p:nvGraphicFramePr>
        <p:xfrm>
          <a:off x="496888" y="495300"/>
          <a:ext cx="8609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22" name="位图图像" r:id="rId18" imgW="8610600" imgH="819150" progId="Paint.Picture">
                  <p:embed/>
                </p:oleObj>
              </mc:Choice>
              <mc:Fallback>
                <p:oleObj name="位图图像" r:id="rId18" imgW="8610600" imgH="819150" progId="Paint.Picture">
                  <p:embed/>
                  <p:pic>
                    <p:nvPicPr>
                      <p:cNvPr id="0" name="图片 689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76" name="Group 56"/>
          <p:cNvGrpSpPr/>
          <p:nvPr/>
        </p:nvGrpSpPr>
        <p:grpSpPr bwMode="auto">
          <a:xfrm>
            <a:off x="5026027" y="755650"/>
            <a:ext cx="1366838" cy="369888"/>
            <a:chOff x="2494" y="3728"/>
            <a:chExt cx="861" cy="233"/>
          </a:xfrm>
        </p:grpSpPr>
        <p:sp>
          <p:nvSpPr>
            <p:cNvPr id="56377" name="Rectangle 57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378" name="Rectangle 58"/>
            <p:cNvSpPr>
              <a:spLocks noChangeArrowheads="1"/>
            </p:cNvSpPr>
            <p:nvPr/>
          </p:nvSpPr>
          <p:spPr bwMode="auto">
            <a:xfrm>
              <a:off x="2496" y="3728"/>
              <a:ext cx="85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smtClean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P175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8.12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4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4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5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7820025" y="3878263"/>
            <a:ext cx="79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即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36575" y="530225"/>
            <a:ext cx="38592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grpSp>
        <p:nvGrpSpPr>
          <p:cNvPr id="108577" name="Group 33"/>
          <p:cNvGrpSpPr/>
          <p:nvPr/>
        </p:nvGrpSpPr>
        <p:grpSpPr bwMode="auto">
          <a:xfrm>
            <a:off x="1352550" y="2403475"/>
            <a:ext cx="7278688" cy="622300"/>
            <a:chOff x="852" y="1514"/>
            <a:chExt cx="4585" cy="392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852" y="1579"/>
              <a:ext cx="45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广义积分                                   对任何实数 </a:t>
              </a:r>
              <a:r>
                <a:rPr kumimoji="1" lang="en-US" altLang="zh-CN" i="1">
                  <a:solidFill>
                    <a:schemeClr val="tx1"/>
                  </a:solidFill>
                </a:rPr>
                <a:t>t </a:t>
              </a:r>
              <a:r>
                <a:rPr kumimoji="1" lang="zh-CN" altLang="en-US">
                  <a:solidFill>
                    <a:schemeClr val="tx1"/>
                  </a:solidFill>
                </a:rPr>
                <a:t>都收敛，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507" name="Object 8"/>
            <p:cNvGraphicFramePr/>
            <p:nvPr/>
          </p:nvGraphicFramePr>
          <p:xfrm>
            <a:off x="1729" y="1514"/>
            <a:ext cx="158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6" name="公式" r:id="rId3" imgW="2603500" imgH="622300" progId="Equation.3">
                    <p:embed/>
                  </p:oleObj>
                </mc:Choice>
                <mc:Fallback>
                  <p:oleObj name="公式" r:id="rId3" imgW="2603500" imgH="622300" progId="Equation.3">
                    <p:embed/>
                    <p:pic>
                      <p:nvPicPr>
                        <p:cNvPr id="0" name="图片 9687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1514"/>
                          <a:ext cx="158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79" name="Group 35"/>
          <p:cNvGrpSpPr/>
          <p:nvPr/>
        </p:nvGrpSpPr>
        <p:grpSpPr bwMode="auto">
          <a:xfrm>
            <a:off x="1104900" y="3876675"/>
            <a:ext cx="6634163" cy="457200"/>
            <a:chOff x="696" y="2442"/>
            <a:chExt cx="4179" cy="288"/>
          </a:xfrm>
        </p:grpSpPr>
        <p:sp>
          <p:nvSpPr>
            <p:cNvPr id="108571" name="Rectangle 27"/>
            <p:cNvSpPr>
              <a:spLocks noChangeArrowheads="1"/>
            </p:cNvSpPr>
            <p:nvPr/>
          </p:nvSpPr>
          <p:spPr bwMode="auto">
            <a:xfrm>
              <a:off x="696" y="2442"/>
              <a:ext cx="3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函数为          与          的</a:t>
              </a:r>
              <a:r>
                <a:rPr kumimoji="1" lang="zh-CN" altLang="en-US" u="sng">
                  <a:solidFill>
                    <a:schemeClr val="folHlink"/>
                  </a:solidFill>
                  <a:ea typeface="楷体_GB2312" charset="0"/>
                  <a:cs typeface="楷体_GB2312" charset="0"/>
                </a:rPr>
                <a:t>卷积</a:t>
              </a:r>
              <a:r>
                <a:rPr kumimoji="1" lang="zh-CN" altLang="en-US">
                  <a:solidFill>
                    <a:schemeClr val="tx1"/>
                  </a:solidFill>
                </a:rPr>
                <a:t>，记 为                    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503" name="Object 9"/>
            <p:cNvGraphicFramePr>
              <a:graphicFrameLocks noChangeAspect="1"/>
            </p:cNvGraphicFramePr>
            <p:nvPr/>
          </p:nvGraphicFramePr>
          <p:xfrm>
            <a:off x="1517" y="2469"/>
            <a:ext cx="4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7" name="公式" r:id="rId5" imgW="647700" imgH="368300" progId="Equation.3">
                    <p:embed/>
                  </p:oleObj>
                </mc:Choice>
                <mc:Fallback>
                  <p:oleObj name="公式" r:id="rId5" imgW="647700" imgH="368300" progId="Equation.3">
                    <p:embed/>
                    <p:pic>
                      <p:nvPicPr>
                        <p:cNvPr id="0" name="图片 968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469"/>
                          <a:ext cx="40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11"/>
            <p:cNvGraphicFramePr>
              <a:graphicFrameLocks noChangeAspect="1"/>
            </p:cNvGraphicFramePr>
            <p:nvPr/>
          </p:nvGraphicFramePr>
          <p:xfrm>
            <a:off x="2210" y="2473"/>
            <a:ext cx="42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8" name="公式" r:id="rId7" imgW="673100" imgH="368300" progId="Equation.3">
                    <p:embed/>
                  </p:oleObj>
                </mc:Choice>
                <mc:Fallback>
                  <p:oleObj name="公式" r:id="rId7" imgW="673100" imgH="368300" progId="Equation.3">
                    <p:embed/>
                    <p:pic>
                      <p:nvPicPr>
                        <p:cNvPr id="0" name="图片 968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2473"/>
                          <a:ext cx="42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12"/>
            <p:cNvGraphicFramePr>
              <a:graphicFrameLocks noChangeAspect="1"/>
            </p:cNvGraphicFramePr>
            <p:nvPr/>
          </p:nvGraphicFramePr>
          <p:xfrm>
            <a:off x="3835" y="2473"/>
            <a:ext cx="10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9" name="公式" r:id="rId9" imgW="1651000" imgH="368300" progId="Equation.3">
                    <p:embed/>
                  </p:oleObj>
                </mc:Choice>
                <mc:Fallback>
                  <p:oleObj name="公式" r:id="rId9" imgW="1651000" imgH="368300" progId="Equation.3">
                    <p:embed/>
                    <p:pic>
                      <p:nvPicPr>
                        <p:cNvPr id="0" name="图片 968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473"/>
                          <a:ext cx="10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80" name="Group 36"/>
          <p:cNvGrpSpPr/>
          <p:nvPr/>
        </p:nvGrpSpPr>
        <p:grpSpPr bwMode="auto">
          <a:xfrm>
            <a:off x="2333625" y="4635500"/>
            <a:ext cx="4657725" cy="641350"/>
            <a:chOff x="1470" y="2920"/>
            <a:chExt cx="2934" cy="404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1470" y="2940"/>
              <a:ext cx="2934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500" name="Object 13"/>
            <p:cNvGraphicFramePr>
              <a:graphicFrameLocks noChangeAspect="1"/>
            </p:cNvGraphicFramePr>
            <p:nvPr/>
          </p:nvGraphicFramePr>
          <p:xfrm>
            <a:off x="1527" y="3025"/>
            <a:ext cx="9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0" name="公式" r:id="rId11" imgW="1511300" imgH="368300" progId="Equation.3">
                    <p:embed/>
                  </p:oleObj>
                </mc:Choice>
                <mc:Fallback>
                  <p:oleObj name="公式" r:id="rId11" imgW="1511300" imgH="368300" progId="Equation.3">
                    <p:embed/>
                    <p:pic>
                      <p:nvPicPr>
                        <p:cNvPr id="0" name="图片 9687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3025"/>
                          <a:ext cx="9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14"/>
            <p:cNvGraphicFramePr>
              <a:graphicFrameLocks noChangeAspect="1"/>
            </p:cNvGraphicFramePr>
            <p:nvPr/>
          </p:nvGraphicFramePr>
          <p:xfrm>
            <a:off x="2516" y="2920"/>
            <a:ext cx="183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1" name="公式" r:id="rId13" imgW="2921000" imgH="622300" progId="Equation.3">
                    <p:embed/>
                  </p:oleObj>
                </mc:Choice>
                <mc:Fallback>
                  <p:oleObj name="公式" r:id="rId13" imgW="2921000" imgH="622300" progId="Equation.3">
                    <p:embed/>
                    <p:pic>
                      <p:nvPicPr>
                        <p:cNvPr id="0" name="图片 968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2920"/>
                          <a:ext cx="183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33400" y="1154113"/>
            <a:ext cx="3841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卷积的概念与运算性质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108576" name="Group 32"/>
          <p:cNvGrpSpPr/>
          <p:nvPr/>
        </p:nvGrpSpPr>
        <p:grpSpPr bwMode="auto">
          <a:xfrm>
            <a:off x="534988" y="1743075"/>
            <a:ext cx="7783512" cy="458788"/>
            <a:chOff x="337" y="1098"/>
            <a:chExt cx="4903" cy="289"/>
          </a:xfrm>
        </p:grpSpPr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852" y="1098"/>
              <a:ext cx="43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设函数          与          在区间                  上有定义，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495" name="Object 3"/>
            <p:cNvGraphicFramePr/>
            <p:nvPr/>
          </p:nvGraphicFramePr>
          <p:xfrm>
            <a:off x="1523" y="1121"/>
            <a:ext cx="40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2" name="公式" r:id="rId15" imgW="647700" imgH="368300" progId="Equation.3">
                    <p:embed/>
                  </p:oleObj>
                </mc:Choice>
                <mc:Fallback>
                  <p:oleObj name="公式" r:id="rId15" imgW="647700" imgH="368300" progId="Equation.3">
                    <p:embed/>
                    <p:pic>
                      <p:nvPicPr>
                        <p:cNvPr id="0" name="图片 9687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1121"/>
                          <a:ext cx="40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5"/>
            <p:cNvGraphicFramePr/>
            <p:nvPr/>
          </p:nvGraphicFramePr>
          <p:xfrm>
            <a:off x="2188" y="1121"/>
            <a:ext cx="43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3" name="公式" r:id="rId17" imgW="685800" imgH="368300" progId="Equation.3">
                    <p:embed/>
                  </p:oleObj>
                </mc:Choice>
                <mc:Fallback>
                  <p:oleObj name="公式" r:id="rId17" imgW="685800" imgH="368300" progId="Equation.3">
                    <p:embed/>
                    <p:pic>
                      <p:nvPicPr>
                        <p:cNvPr id="0" name="图片 9687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121"/>
                          <a:ext cx="43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7" name="Object 7"/>
            <p:cNvGraphicFramePr/>
            <p:nvPr/>
          </p:nvGraphicFramePr>
          <p:xfrm>
            <a:off x="3258" y="1144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4" name="公式" r:id="rId19" imgW="1307465" imgH="342900" progId="Equation.3">
                    <p:embed/>
                  </p:oleObj>
                </mc:Choice>
                <mc:Fallback>
                  <p:oleObj name="公式" r:id="rId19" imgW="1307465" imgH="342900" progId="Equation.3">
                    <p:embed/>
                    <p:pic>
                      <p:nvPicPr>
                        <p:cNvPr id="0" name="图片 9687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1144"/>
                          <a:ext cx="82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37" y="1099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定义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7935913" y="1735138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如果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8578" name="Group 34"/>
          <p:cNvGrpSpPr/>
          <p:nvPr/>
        </p:nvGrpSpPr>
        <p:grpSpPr bwMode="auto">
          <a:xfrm>
            <a:off x="1352550" y="3209925"/>
            <a:ext cx="6948488" cy="457200"/>
            <a:chOff x="852" y="2022"/>
            <a:chExt cx="4377" cy="288"/>
          </a:xfrm>
        </p:grpSpPr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852" y="2022"/>
              <a:ext cx="43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它在                  </a:t>
              </a:r>
              <a:r>
                <a:rPr kumimoji="1" lang="zh-CN" altLang="en-US" baseline="30000">
                  <a:solidFill>
                    <a:schemeClr val="tx1"/>
                  </a:solidFill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</a:rPr>
                <a:t>上定义了一个自变量为 </a:t>
              </a:r>
              <a:r>
                <a:rPr kumimoji="1" lang="en-US" altLang="zh-CN" i="1">
                  <a:solidFill>
                    <a:schemeClr val="tx1"/>
                  </a:solidFill>
                </a:rPr>
                <a:t>t </a:t>
              </a:r>
              <a:r>
                <a:rPr kumimoji="1" lang="zh-CN" altLang="en-US">
                  <a:solidFill>
                    <a:schemeClr val="tx1"/>
                  </a:solidFill>
                </a:rPr>
                <a:t>的函数，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9493" name="Object 26"/>
            <p:cNvGraphicFramePr/>
            <p:nvPr/>
          </p:nvGraphicFramePr>
          <p:xfrm>
            <a:off x="1343" y="2073"/>
            <a:ext cx="8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25" name="Equation" r:id="rId21" imgW="1307465" imgH="342900" progId="Equation.DSMT4">
                    <p:embed/>
                  </p:oleObj>
                </mc:Choice>
                <mc:Fallback>
                  <p:oleObj name="Equation" r:id="rId21" imgW="1307465" imgH="342900" progId="Equation.DSMT4">
                    <p:embed/>
                    <p:pic>
                      <p:nvPicPr>
                        <p:cNvPr id="0" name="图片 9687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2073"/>
                          <a:ext cx="82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8218488" y="2497138"/>
            <a:ext cx="717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则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7897813" y="3219450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称此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8601" name="Group 57"/>
          <p:cNvGrpSpPr/>
          <p:nvPr/>
        </p:nvGrpSpPr>
        <p:grpSpPr bwMode="auto">
          <a:xfrm>
            <a:off x="588963" y="2262188"/>
            <a:ext cx="771525" cy="923925"/>
            <a:chOff x="371" y="1047"/>
            <a:chExt cx="486" cy="582"/>
          </a:xfrm>
        </p:grpSpPr>
        <p:sp>
          <p:nvSpPr>
            <p:cNvPr id="108602" name="Rectangle 58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03" name="Rectangle 59"/>
            <p:cNvSpPr>
              <a:spLocks noChangeArrowheads="1"/>
            </p:cNvSpPr>
            <p:nvPr/>
          </p:nvSpPr>
          <p:spPr bwMode="auto">
            <a:xfrm>
              <a:off x="371" y="1047"/>
              <a:ext cx="486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P176</a:t>
              </a:r>
              <a:endParaRPr lang="en-US" altLang="zh-CN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定义</a:t>
              </a:r>
              <a:endParaRPr lang="zh-CN" altLang="en-US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8.2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9489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 bldLvl="0" animBg="1"/>
      <p:bldP spid="108546" grpId="0" bldLvl="0" animBg="1"/>
      <p:bldP spid="108559" grpId="0" bldLvl="0" animBg="1"/>
      <p:bldP spid="108568" grpId="0" bldLvl="0" animBg="1"/>
      <p:bldP spid="108574" grpId="0" bldLvl="0" animBg="1"/>
      <p:bldP spid="108575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4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5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536575" y="530225"/>
            <a:ext cx="4252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533400" y="1154113"/>
            <a:ext cx="3841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1. </a:t>
            </a:r>
            <a:r>
              <a:rPr kumimoji="1" lang="zh-CN" altLang="en-US">
                <a:solidFill>
                  <a:srgbClr val="000099"/>
                </a:solidFill>
              </a:rPr>
              <a:t>卷积的概念与运算性质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534988" y="174466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00FF"/>
                </a:solidFill>
              </a:rPr>
              <a:t>性质    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grpSp>
        <p:nvGrpSpPr>
          <p:cNvPr id="118816" name="Group 32"/>
          <p:cNvGrpSpPr/>
          <p:nvPr/>
        </p:nvGrpSpPr>
        <p:grpSpPr bwMode="auto">
          <a:xfrm>
            <a:off x="1352550" y="1743075"/>
            <a:ext cx="4111625" cy="966788"/>
            <a:chOff x="852" y="1098"/>
            <a:chExt cx="2590" cy="609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852" y="1098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6600"/>
                  </a:solidFill>
                </a:rPr>
                <a:t>(1) </a:t>
              </a:r>
              <a:r>
                <a:rPr kumimoji="1"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交换律   </a:t>
              </a:r>
              <a:endParaRPr kumimoji="1"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0519" name="Group 31"/>
            <p:cNvGrpSpPr/>
            <p:nvPr/>
          </p:nvGrpSpPr>
          <p:grpSpPr bwMode="auto">
            <a:xfrm>
              <a:off x="1236" y="1470"/>
              <a:ext cx="2206" cy="237"/>
              <a:chOff x="1236" y="1470"/>
              <a:chExt cx="2206" cy="237"/>
            </a:xfrm>
          </p:grpSpPr>
          <p:graphicFrame>
            <p:nvGraphicFramePr>
              <p:cNvPr id="20520" name="Object 22"/>
              <p:cNvGraphicFramePr>
                <a:graphicFrameLocks noChangeAspect="1"/>
              </p:cNvGraphicFramePr>
              <p:nvPr/>
            </p:nvGraphicFramePr>
            <p:xfrm>
              <a:off x="1236" y="1472"/>
              <a:ext cx="952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736" name="公式" r:id="rId3" imgW="1511300" imgH="368300" progId="Equation.3">
                      <p:embed/>
                    </p:oleObj>
                  </mc:Choice>
                  <mc:Fallback>
                    <p:oleObj name="公式" r:id="rId3" imgW="1511300" imgH="368300" progId="Equation.3">
                      <p:embed/>
                      <p:pic>
                        <p:nvPicPr>
                          <p:cNvPr id="0" name="图片 9697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1472"/>
                            <a:ext cx="952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1" name="Object 23"/>
              <p:cNvGraphicFramePr>
                <a:graphicFrameLocks noChangeAspect="1"/>
              </p:cNvGraphicFramePr>
              <p:nvPr/>
            </p:nvGraphicFramePr>
            <p:xfrm>
              <a:off x="2250" y="1470"/>
              <a:ext cx="119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737" name="公式" r:id="rId5" imgW="1892300" imgH="368300" progId="Equation.3">
                      <p:embed/>
                    </p:oleObj>
                  </mc:Choice>
                  <mc:Fallback>
                    <p:oleObj name="公式" r:id="rId5" imgW="1892300" imgH="368300" progId="Equation.3">
                      <p:embed/>
                      <p:pic>
                        <p:nvPicPr>
                          <p:cNvPr id="0" name="图片 9697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0" y="1470"/>
                            <a:ext cx="119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8817" name="Group 33"/>
          <p:cNvGrpSpPr/>
          <p:nvPr/>
        </p:nvGrpSpPr>
        <p:grpSpPr bwMode="auto">
          <a:xfrm>
            <a:off x="1352550" y="3009900"/>
            <a:ext cx="6156325" cy="973138"/>
            <a:chOff x="852" y="1896"/>
            <a:chExt cx="3878" cy="613"/>
          </a:xfrm>
        </p:grpSpPr>
        <p:graphicFrame>
          <p:nvGraphicFramePr>
            <p:cNvPr id="20515" name="Object 24"/>
            <p:cNvGraphicFramePr>
              <a:graphicFrameLocks noChangeAspect="1"/>
            </p:cNvGraphicFramePr>
            <p:nvPr/>
          </p:nvGraphicFramePr>
          <p:xfrm>
            <a:off x="1236" y="2269"/>
            <a:ext cx="16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38" name="公式" r:id="rId7" imgW="2552700" imgH="381000" progId="Equation.3">
                    <p:embed/>
                  </p:oleObj>
                </mc:Choice>
                <mc:Fallback>
                  <p:oleObj name="公式" r:id="rId7" imgW="2552700" imgH="381000" progId="Equation.3">
                    <p:embed/>
                    <p:pic>
                      <p:nvPicPr>
                        <p:cNvPr id="0" name="图片 969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2269"/>
                          <a:ext cx="16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25"/>
            <p:cNvGraphicFramePr>
              <a:graphicFrameLocks noChangeAspect="1"/>
            </p:cNvGraphicFramePr>
            <p:nvPr/>
          </p:nvGraphicFramePr>
          <p:xfrm>
            <a:off x="2886" y="2268"/>
            <a:ext cx="18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39" name="公式" r:id="rId9" imgW="2933700" imgH="381000" progId="Equation.3">
                    <p:embed/>
                  </p:oleObj>
                </mc:Choice>
                <mc:Fallback>
                  <p:oleObj name="公式" r:id="rId9" imgW="2933700" imgH="381000" progId="Equation.3">
                    <p:embed/>
                    <p:pic>
                      <p:nvPicPr>
                        <p:cNvPr id="0" name="图片 969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2268"/>
                          <a:ext cx="18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3" name="Rectangle 29"/>
            <p:cNvSpPr>
              <a:spLocks noChangeArrowheads="1"/>
            </p:cNvSpPr>
            <p:nvPr/>
          </p:nvSpPr>
          <p:spPr bwMode="auto">
            <a:xfrm>
              <a:off x="852" y="1896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>
                  <a:solidFill>
                    <a:srgbClr val="006600"/>
                  </a:solidFill>
                </a:rPr>
                <a:t>(2) </a:t>
              </a:r>
              <a:r>
                <a:rPr kumimoji="1"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结合律</a:t>
              </a:r>
              <a:r>
                <a:rPr kumimoji="1" lang="zh-CN" altLang="en-US">
                  <a:solidFill>
                    <a:srgbClr val="006600"/>
                  </a:solidFill>
                </a:rPr>
                <a:t>    </a:t>
              </a:r>
              <a:endParaRPr kumimoji="1" lang="zh-CN" altLang="en-US">
                <a:solidFill>
                  <a:srgbClr val="006600"/>
                </a:solidFill>
              </a:endParaRPr>
            </a:p>
          </p:txBody>
        </p:sp>
      </p:grpSp>
      <p:grpSp>
        <p:nvGrpSpPr>
          <p:cNvPr id="118818" name="Group 34"/>
          <p:cNvGrpSpPr/>
          <p:nvPr/>
        </p:nvGrpSpPr>
        <p:grpSpPr bwMode="auto">
          <a:xfrm>
            <a:off x="1352550" y="4210050"/>
            <a:ext cx="6964363" cy="971550"/>
            <a:chOff x="852" y="2652"/>
            <a:chExt cx="4387" cy="612"/>
          </a:xfrm>
        </p:grpSpPr>
        <p:graphicFrame>
          <p:nvGraphicFramePr>
            <p:cNvPr id="20512" name="Object 26"/>
            <p:cNvGraphicFramePr>
              <a:graphicFrameLocks noChangeAspect="1"/>
            </p:cNvGraphicFramePr>
            <p:nvPr/>
          </p:nvGraphicFramePr>
          <p:xfrm>
            <a:off x="1236" y="3024"/>
            <a:ext cx="16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40" name="公式" r:id="rId11" imgW="2603500" imgH="381000" progId="Equation.3">
                    <p:embed/>
                  </p:oleObj>
                </mc:Choice>
                <mc:Fallback>
                  <p:oleObj name="公式" r:id="rId11" imgW="2603500" imgH="381000" progId="Equation.3">
                    <p:embed/>
                    <p:pic>
                      <p:nvPicPr>
                        <p:cNvPr id="0" name="图片 969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3024"/>
                          <a:ext cx="16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27"/>
            <p:cNvGraphicFramePr>
              <a:graphicFrameLocks noChangeAspect="1"/>
            </p:cNvGraphicFramePr>
            <p:nvPr/>
          </p:nvGraphicFramePr>
          <p:xfrm>
            <a:off x="2923" y="3023"/>
            <a:ext cx="23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41" name="Equation" r:id="rId13" imgW="3670300" imgH="381000" progId="Equation.DSMT4">
                    <p:embed/>
                  </p:oleObj>
                </mc:Choice>
                <mc:Fallback>
                  <p:oleObj name="Equation" r:id="rId13" imgW="3670300" imgH="381000" progId="Equation.DSMT4">
                    <p:embed/>
                    <p:pic>
                      <p:nvPicPr>
                        <p:cNvPr id="0" name="图片 969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3023"/>
                          <a:ext cx="23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852" y="2652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6600"/>
                  </a:solidFill>
                </a:rPr>
                <a:t>(3) </a:t>
              </a:r>
              <a:r>
                <a:rPr kumimoji="1" lang="zh-CN" altLang="en-US" u="sng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分配律   </a:t>
              </a:r>
              <a:endParaRPr kumimoji="1" lang="zh-CN" altLang="en-US" u="sng">
                <a:solidFill>
                  <a:srgbClr val="006600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118839" name="Group 55"/>
          <p:cNvGrpSpPr/>
          <p:nvPr/>
        </p:nvGrpSpPr>
        <p:grpSpPr bwMode="auto">
          <a:xfrm>
            <a:off x="588963" y="2224088"/>
            <a:ext cx="671512" cy="369887"/>
            <a:chOff x="311" y="3873"/>
            <a:chExt cx="423" cy="233"/>
          </a:xfrm>
        </p:grpSpPr>
        <p:sp>
          <p:nvSpPr>
            <p:cNvPr id="118840" name="Rectangle 56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41" name="Rectangle 57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P176  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118842" name="Picture 5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9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3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1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1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12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1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1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1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1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1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13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15" name="Group 111"/>
          <p:cNvGrpSpPr/>
          <p:nvPr/>
        </p:nvGrpSpPr>
        <p:grpSpPr bwMode="auto">
          <a:xfrm>
            <a:off x="533400" y="1782763"/>
            <a:ext cx="4811713" cy="628650"/>
            <a:chOff x="336" y="1123"/>
            <a:chExt cx="3031" cy="396"/>
          </a:xfrm>
        </p:grpSpPr>
        <p:graphicFrame>
          <p:nvGraphicFramePr>
            <p:cNvPr id="21573" name="Object 7"/>
            <p:cNvGraphicFramePr>
              <a:graphicFrameLocks noChangeAspect="1"/>
            </p:cNvGraphicFramePr>
            <p:nvPr/>
          </p:nvGraphicFramePr>
          <p:xfrm>
            <a:off x="711" y="1234"/>
            <a:ext cx="8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3" name="公式" r:id="rId2" imgW="1346200" imgH="342900" progId="Equation.3">
                    <p:embed/>
                  </p:oleObj>
                </mc:Choice>
                <mc:Fallback>
                  <p:oleObj name="公式" r:id="rId2" imgW="1346200" imgH="342900" progId="Equation.3">
                    <p:embed/>
                    <p:pic>
                      <p:nvPicPr>
                        <p:cNvPr id="0" name="图片 970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1234"/>
                          <a:ext cx="8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4" name="Object 8"/>
            <p:cNvGraphicFramePr>
              <a:graphicFrameLocks noChangeAspect="1"/>
            </p:cNvGraphicFramePr>
            <p:nvPr/>
          </p:nvGraphicFramePr>
          <p:xfrm>
            <a:off x="1591" y="1123"/>
            <a:ext cx="177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4" name="公式" r:id="rId4" imgW="2819400" imgH="622300" progId="Equation.3">
                    <p:embed/>
                  </p:oleObj>
                </mc:Choice>
                <mc:Fallback>
                  <p:oleObj name="公式" r:id="rId4" imgW="2819400" imgH="622300" progId="Equation.3">
                    <p:embed/>
                    <p:pic>
                      <p:nvPicPr>
                        <p:cNvPr id="0" name="图片 970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1123"/>
                          <a:ext cx="177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336" y="120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24020" name="Group 116"/>
          <p:cNvGrpSpPr/>
          <p:nvPr/>
        </p:nvGrpSpPr>
        <p:grpSpPr bwMode="auto">
          <a:xfrm>
            <a:off x="1047750" y="2630488"/>
            <a:ext cx="3992563" cy="457200"/>
            <a:chOff x="660" y="1657"/>
            <a:chExt cx="2515" cy="288"/>
          </a:xfrm>
        </p:grpSpPr>
        <p:sp>
          <p:nvSpPr>
            <p:cNvPr id="123906" name="Rectangle 2"/>
            <p:cNvSpPr>
              <a:spLocks noChangeArrowheads="1"/>
            </p:cNvSpPr>
            <p:nvPr/>
          </p:nvSpPr>
          <p:spPr bwMode="auto">
            <a:xfrm>
              <a:off x="660" y="1657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(1)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时，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1571" name="Object 10"/>
            <p:cNvGraphicFramePr>
              <a:graphicFrameLocks noChangeAspect="1"/>
            </p:cNvGraphicFramePr>
            <p:nvPr/>
          </p:nvGraphicFramePr>
          <p:xfrm>
            <a:off x="1201" y="1712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5" name="公式" r:id="rId6" imgW="609600" imgH="279400" progId="Equation.3">
                    <p:embed/>
                  </p:oleObj>
                </mc:Choice>
                <mc:Fallback>
                  <p:oleObj name="公式" r:id="rId6" imgW="609600" imgH="279400" progId="Equation.3">
                    <p:embed/>
                    <p:pic>
                      <p:nvPicPr>
                        <p:cNvPr id="0" name="图片 970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712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13"/>
            <p:cNvGraphicFramePr>
              <a:graphicFrameLocks noChangeAspect="1"/>
            </p:cNvGraphicFramePr>
            <p:nvPr/>
          </p:nvGraphicFramePr>
          <p:xfrm>
            <a:off x="1975" y="1704"/>
            <a:ext cx="12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6" name="公式" r:id="rId8" imgW="1905000" imgH="342900" progId="Equation.3">
                    <p:embed/>
                  </p:oleObj>
                </mc:Choice>
                <mc:Fallback>
                  <p:oleObj name="公式" r:id="rId8" imgW="1905000" imgH="342900" progId="Equation.3">
                    <p:embed/>
                    <p:pic>
                      <p:nvPicPr>
                        <p:cNvPr id="0" name="图片 970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1704"/>
                          <a:ext cx="12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016" name="Group 112"/>
          <p:cNvGrpSpPr/>
          <p:nvPr/>
        </p:nvGrpSpPr>
        <p:grpSpPr bwMode="auto">
          <a:xfrm>
            <a:off x="6164263" y="1333500"/>
            <a:ext cx="2673350" cy="1260475"/>
            <a:chOff x="3883" y="840"/>
            <a:chExt cx="1684" cy="794"/>
          </a:xfrm>
        </p:grpSpPr>
        <p:sp>
          <p:nvSpPr>
            <p:cNvPr id="21565" name="Line 16"/>
            <p:cNvSpPr>
              <a:spLocks noChangeAspect="1" noChangeShapeType="1"/>
            </p:cNvSpPr>
            <p:nvPr/>
          </p:nvSpPr>
          <p:spPr bwMode="auto">
            <a:xfrm flipV="1">
              <a:off x="4597" y="859"/>
              <a:ext cx="1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6" name="Object 25"/>
            <p:cNvGraphicFramePr/>
            <p:nvPr/>
          </p:nvGraphicFramePr>
          <p:xfrm>
            <a:off x="4649" y="840"/>
            <a:ext cx="33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7" name="公式" r:id="rId10" imgW="635000" imgH="342900" progId="Equation.3">
                    <p:embed/>
                  </p:oleObj>
                </mc:Choice>
                <mc:Fallback>
                  <p:oleObj name="公式" r:id="rId10" imgW="635000" imgH="342900" progId="Equation.3">
                    <p:embed/>
                    <p:pic>
                      <p:nvPicPr>
                        <p:cNvPr id="0" name="图片 970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840"/>
                          <a:ext cx="33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7" name="Object 27"/>
            <p:cNvGraphicFramePr>
              <a:graphicFrameLocks noChangeAspect="1"/>
            </p:cNvGraphicFramePr>
            <p:nvPr/>
          </p:nvGraphicFramePr>
          <p:xfrm>
            <a:off x="5460" y="1528"/>
            <a:ext cx="100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8" name="公式" r:id="rId12" imgW="190500" imgH="203200" progId="Equation.3">
                    <p:embed/>
                  </p:oleObj>
                </mc:Choice>
                <mc:Fallback>
                  <p:oleObj name="公式" r:id="rId12" imgW="190500" imgH="203200" progId="Equation.3">
                    <p:embed/>
                    <p:pic>
                      <p:nvPicPr>
                        <p:cNvPr id="0" name="图片 970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0" y="1528"/>
                          <a:ext cx="100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8" name="Line 36"/>
            <p:cNvSpPr>
              <a:spLocks noChangeAspect="1" noChangeShapeType="1"/>
            </p:cNvSpPr>
            <p:nvPr/>
          </p:nvSpPr>
          <p:spPr bwMode="auto">
            <a:xfrm flipV="1">
              <a:off x="3883" y="1489"/>
              <a:ext cx="16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Freeform 49"/>
            <p:cNvSpPr>
              <a:spLocks noChangeAspect="1"/>
            </p:cNvSpPr>
            <p:nvPr/>
          </p:nvSpPr>
          <p:spPr bwMode="auto">
            <a:xfrm>
              <a:off x="4597" y="1170"/>
              <a:ext cx="815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1 w 2055"/>
                <a:gd name="T11" fmla="*/ 0 h 3150"/>
                <a:gd name="T12" fmla="*/ 1 w 2055"/>
                <a:gd name="T13" fmla="*/ 0 h 3150"/>
                <a:gd name="T14" fmla="*/ 1 w 2055"/>
                <a:gd name="T15" fmla="*/ 0 h 3150"/>
                <a:gd name="T16" fmla="*/ 1 w 2055"/>
                <a:gd name="T17" fmla="*/ 0 h 3150"/>
                <a:gd name="T18" fmla="*/ 1 w 2055"/>
                <a:gd name="T19" fmla="*/ 0 h 3150"/>
                <a:gd name="T20" fmla="*/ 1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17" name="Group 113"/>
          <p:cNvGrpSpPr/>
          <p:nvPr/>
        </p:nvGrpSpPr>
        <p:grpSpPr bwMode="auto">
          <a:xfrm>
            <a:off x="6162675" y="2865438"/>
            <a:ext cx="2673350" cy="1298575"/>
            <a:chOff x="3882" y="1805"/>
            <a:chExt cx="1684" cy="818"/>
          </a:xfrm>
        </p:grpSpPr>
        <p:sp>
          <p:nvSpPr>
            <p:cNvPr id="21560" name="Line 60"/>
            <p:cNvSpPr>
              <a:spLocks noChangeAspect="1" noChangeShapeType="1"/>
            </p:cNvSpPr>
            <p:nvPr/>
          </p:nvSpPr>
          <p:spPr bwMode="auto">
            <a:xfrm flipV="1">
              <a:off x="4596" y="1848"/>
              <a:ext cx="1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1" name="Object 62"/>
            <p:cNvGraphicFramePr/>
            <p:nvPr/>
          </p:nvGraphicFramePr>
          <p:xfrm>
            <a:off x="4658" y="1805"/>
            <a:ext cx="31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79" name="公式" r:id="rId14" imgW="596900" imgH="342900" progId="Equation.3">
                    <p:embed/>
                  </p:oleObj>
                </mc:Choice>
                <mc:Fallback>
                  <p:oleObj name="公式" r:id="rId14" imgW="596900" imgH="342900" progId="Equation.3">
                    <p:embed/>
                    <p:pic>
                      <p:nvPicPr>
                        <p:cNvPr id="0" name="图片 970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" y="1805"/>
                          <a:ext cx="31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2" name="Object 63"/>
            <p:cNvGraphicFramePr>
              <a:graphicFrameLocks noChangeAspect="1"/>
            </p:cNvGraphicFramePr>
            <p:nvPr/>
          </p:nvGraphicFramePr>
          <p:xfrm>
            <a:off x="5459" y="2517"/>
            <a:ext cx="100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0" name="公式" r:id="rId16" imgW="190500" imgH="203200" progId="Equation.3">
                    <p:embed/>
                  </p:oleObj>
                </mc:Choice>
                <mc:Fallback>
                  <p:oleObj name="公式" r:id="rId16" imgW="190500" imgH="203200" progId="Equation.3">
                    <p:embed/>
                    <p:pic>
                      <p:nvPicPr>
                        <p:cNvPr id="0" name="图片 970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" y="2517"/>
                          <a:ext cx="100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3" name="Line 64"/>
            <p:cNvSpPr>
              <a:spLocks noChangeAspect="1" noChangeShapeType="1"/>
            </p:cNvSpPr>
            <p:nvPr/>
          </p:nvSpPr>
          <p:spPr bwMode="auto">
            <a:xfrm flipV="1">
              <a:off x="3882" y="2478"/>
              <a:ext cx="16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4" name="Freeform 66"/>
            <p:cNvSpPr>
              <a:spLocks noChangeAspect="1"/>
            </p:cNvSpPr>
            <p:nvPr/>
          </p:nvSpPr>
          <p:spPr bwMode="auto">
            <a:xfrm>
              <a:off x="4595" y="2158"/>
              <a:ext cx="539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18" name="Group 114"/>
          <p:cNvGrpSpPr/>
          <p:nvPr/>
        </p:nvGrpSpPr>
        <p:grpSpPr bwMode="auto">
          <a:xfrm>
            <a:off x="6170613" y="4541838"/>
            <a:ext cx="2673350" cy="1230312"/>
            <a:chOff x="3887" y="2861"/>
            <a:chExt cx="1684" cy="775"/>
          </a:xfrm>
        </p:grpSpPr>
        <p:sp>
          <p:nvSpPr>
            <p:cNvPr id="21557" name="Line 67"/>
            <p:cNvSpPr>
              <a:spLocks noChangeAspect="1" noChangeShapeType="1"/>
            </p:cNvSpPr>
            <p:nvPr/>
          </p:nvSpPr>
          <p:spPr bwMode="auto">
            <a:xfrm flipV="1">
              <a:off x="4601" y="2861"/>
              <a:ext cx="1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8" name="Object 70"/>
            <p:cNvGraphicFramePr>
              <a:graphicFrameLocks noChangeAspect="1"/>
            </p:cNvGraphicFramePr>
            <p:nvPr/>
          </p:nvGraphicFramePr>
          <p:xfrm>
            <a:off x="5464" y="3530"/>
            <a:ext cx="100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1" name="公式" r:id="rId17" imgW="190500" imgH="203200" progId="Equation.3">
                    <p:embed/>
                  </p:oleObj>
                </mc:Choice>
                <mc:Fallback>
                  <p:oleObj name="公式" r:id="rId17" imgW="190500" imgH="203200" progId="Equation.3">
                    <p:embed/>
                    <p:pic>
                      <p:nvPicPr>
                        <p:cNvPr id="0" name="图片 970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3530"/>
                          <a:ext cx="100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Line 71"/>
            <p:cNvSpPr>
              <a:spLocks noChangeAspect="1" noChangeShapeType="1"/>
            </p:cNvSpPr>
            <p:nvPr/>
          </p:nvSpPr>
          <p:spPr bwMode="auto">
            <a:xfrm flipV="1">
              <a:off x="3887" y="3491"/>
              <a:ext cx="16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19" name="Group 115"/>
          <p:cNvGrpSpPr/>
          <p:nvPr/>
        </p:nvGrpSpPr>
        <p:grpSpPr bwMode="auto">
          <a:xfrm>
            <a:off x="7305675" y="4886325"/>
            <a:ext cx="1427163" cy="625475"/>
            <a:chOff x="4602" y="3078"/>
            <a:chExt cx="899" cy="394"/>
          </a:xfrm>
        </p:grpSpPr>
        <p:graphicFrame>
          <p:nvGraphicFramePr>
            <p:cNvPr id="21554" name="Object 26"/>
            <p:cNvGraphicFramePr>
              <a:graphicFrameLocks noChangeAspect="1"/>
            </p:cNvGraphicFramePr>
            <p:nvPr/>
          </p:nvGraphicFramePr>
          <p:xfrm>
            <a:off x="5170" y="3078"/>
            <a:ext cx="33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2" name="公式" r:id="rId18" imgW="635000" imgH="342900" progId="Equation.3">
                    <p:embed/>
                  </p:oleObj>
                </mc:Choice>
                <mc:Fallback>
                  <p:oleObj name="公式" r:id="rId18" imgW="635000" imgH="342900" progId="Equation.3">
                    <p:embed/>
                    <p:pic>
                      <p:nvPicPr>
                        <p:cNvPr id="0" name="图片 970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" y="3078"/>
                          <a:ext cx="33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 flipH="1">
              <a:off x="5177" y="3287"/>
              <a:ext cx="138" cy="1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6" name="Freeform 73"/>
            <p:cNvSpPr>
              <a:spLocks noChangeAspect="1"/>
            </p:cNvSpPr>
            <p:nvPr/>
          </p:nvSpPr>
          <p:spPr bwMode="auto">
            <a:xfrm>
              <a:off x="4602" y="3167"/>
              <a:ext cx="815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1 w 2055"/>
                <a:gd name="T11" fmla="*/ 0 h 3150"/>
                <a:gd name="T12" fmla="*/ 1 w 2055"/>
                <a:gd name="T13" fmla="*/ 0 h 3150"/>
                <a:gd name="T14" fmla="*/ 1 w 2055"/>
                <a:gd name="T15" fmla="*/ 0 h 3150"/>
                <a:gd name="T16" fmla="*/ 1 w 2055"/>
                <a:gd name="T17" fmla="*/ 0 h 3150"/>
                <a:gd name="T18" fmla="*/ 1 w 2055"/>
                <a:gd name="T19" fmla="*/ 0 h 3150"/>
                <a:gd name="T20" fmla="*/ 1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07" name="Group 103"/>
          <p:cNvGrpSpPr/>
          <p:nvPr/>
        </p:nvGrpSpPr>
        <p:grpSpPr bwMode="auto">
          <a:xfrm>
            <a:off x="5651500" y="4889500"/>
            <a:ext cx="1724025" cy="963613"/>
            <a:chOff x="1473" y="3532"/>
            <a:chExt cx="1086" cy="607"/>
          </a:xfrm>
        </p:grpSpPr>
        <p:graphicFrame>
          <p:nvGraphicFramePr>
            <p:cNvPr id="21549" name="Object 91"/>
            <p:cNvGraphicFramePr/>
            <p:nvPr/>
          </p:nvGraphicFramePr>
          <p:xfrm>
            <a:off x="1473" y="3532"/>
            <a:ext cx="51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3" name="公式" r:id="rId20" imgW="977265" imgH="342900" progId="Equation.3">
                    <p:embed/>
                  </p:oleObj>
                </mc:Choice>
                <mc:Fallback>
                  <p:oleObj name="公式" r:id="rId20" imgW="977265" imgH="342900" progId="Equation.3">
                    <p:embed/>
                    <p:pic>
                      <p:nvPicPr>
                        <p:cNvPr id="0" name="图片 9707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3532"/>
                          <a:ext cx="51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96" name="Line 92"/>
            <p:cNvSpPr>
              <a:spLocks noChangeShapeType="1"/>
            </p:cNvSpPr>
            <p:nvPr/>
          </p:nvSpPr>
          <p:spPr bwMode="auto">
            <a:xfrm>
              <a:off x="1757" y="3737"/>
              <a:ext cx="144" cy="174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51" name="Freeform 93"/>
            <p:cNvSpPr>
              <a:spLocks noChangeAspect="1"/>
            </p:cNvSpPr>
            <p:nvPr/>
          </p:nvSpPr>
          <p:spPr bwMode="auto">
            <a:xfrm flipH="1">
              <a:off x="1787" y="3622"/>
              <a:ext cx="539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98" name="Line 94"/>
            <p:cNvSpPr>
              <a:spLocks noChangeShapeType="1"/>
            </p:cNvSpPr>
            <p:nvPr/>
          </p:nvSpPr>
          <p:spPr bwMode="auto">
            <a:xfrm>
              <a:off x="2327" y="3617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99" name="Rectangle 95"/>
            <p:cNvSpPr>
              <a:spLocks noChangeArrowheads="1"/>
            </p:cNvSpPr>
            <p:nvPr/>
          </p:nvSpPr>
          <p:spPr bwMode="auto">
            <a:xfrm>
              <a:off x="2239" y="3889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FF0000"/>
                  </a:solidFill>
                </a:rPr>
                <a:t>t    </a:t>
              </a:r>
              <a:endParaRPr kumimoji="1" lang="en-US" altLang="zh-CN" sz="20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124006" name="Group 102"/>
          <p:cNvGrpSpPr/>
          <p:nvPr/>
        </p:nvGrpSpPr>
        <p:grpSpPr bwMode="auto">
          <a:xfrm>
            <a:off x="6026150" y="4891088"/>
            <a:ext cx="1270000" cy="627062"/>
            <a:chOff x="2425" y="2577"/>
            <a:chExt cx="800" cy="395"/>
          </a:xfrm>
        </p:grpSpPr>
        <p:graphicFrame>
          <p:nvGraphicFramePr>
            <p:cNvPr id="21546" name="Object 97"/>
            <p:cNvGraphicFramePr/>
            <p:nvPr/>
          </p:nvGraphicFramePr>
          <p:xfrm>
            <a:off x="2425" y="2577"/>
            <a:ext cx="40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4" name="公式" r:id="rId22" imgW="774065" imgH="342900" progId="Equation.3">
                    <p:embed/>
                  </p:oleObj>
                </mc:Choice>
                <mc:Fallback>
                  <p:oleObj name="公式" r:id="rId22" imgW="774065" imgH="342900" progId="Equation.3">
                    <p:embed/>
                    <p:pic>
                      <p:nvPicPr>
                        <p:cNvPr id="0" name="图片 9707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577"/>
                          <a:ext cx="40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02" name="Line 98"/>
            <p:cNvSpPr>
              <a:spLocks noChangeShapeType="1"/>
            </p:cNvSpPr>
            <p:nvPr/>
          </p:nvSpPr>
          <p:spPr bwMode="auto">
            <a:xfrm>
              <a:off x="2656" y="2782"/>
              <a:ext cx="144" cy="174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8" name="Freeform 99"/>
            <p:cNvSpPr>
              <a:spLocks noChangeAspect="1"/>
            </p:cNvSpPr>
            <p:nvPr/>
          </p:nvSpPr>
          <p:spPr bwMode="auto">
            <a:xfrm flipH="1">
              <a:off x="2686" y="2667"/>
              <a:ext cx="539" cy="305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21" name="Group 117"/>
          <p:cNvGrpSpPr/>
          <p:nvPr/>
        </p:nvGrpSpPr>
        <p:grpSpPr bwMode="auto">
          <a:xfrm>
            <a:off x="1046163" y="3276600"/>
            <a:ext cx="2368550" cy="457200"/>
            <a:chOff x="659" y="2064"/>
            <a:chExt cx="1492" cy="288"/>
          </a:xfrm>
        </p:grpSpPr>
        <p:sp>
          <p:nvSpPr>
            <p:cNvPr id="124008" name="Rectangle 104"/>
            <p:cNvSpPr>
              <a:spLocks noChangeArrowheads="1"/>
            </p:cNvSpPr>
            <p:nvPr/>
          </p:nvSpPr>
          <p:spPr bwMode="auto">
            <a:xfrm>
              <a:off x="659" y="2064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(2)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时，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1545" name="Object 105"/>
            <p:cNvGraphicFramePr>
              <a:graphicFrameLocks noChangeAspect="1"/>
            </p:cNvGraphicFramePr>
            <p:nvPr/>
          </p:nvGraphicFramePr>
          <p:xfrm>
            <a:off x="1200" y="2119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5" name="公式" r:id="rId24" imgW="609600" imgH="279400" progId="Equation.3">
                    <p:embed/>
                  </p:oleObj>
                </mc:Choice>
                <mc:Fallback>
                  <p:oleObj name="公式" r:id="rId24" imgW="609600" imgH="279400" progId="Equation.3">
                    <p:embed/>
                    <p:pic>
                      <p:nvPicPr>
                        <p:cNvPr id="0" name="图片 970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9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022" name="Group 118"/>
          <p:cNvGrpSpPr/>
          <p:nvPr/>
        </p:nvGrpSpPr>
        <p:grpSpPr bwMode="auto">
          <a:xfrm>
            <a:off x="1584325" y="3810000"/>
            <a:ext cx="3952875" cy="628650"/>
            <a:chOff x="998" y="2400"/>
            <a:chExt cx="2490" cy="396"/>
          </a:xfrm>
        </p:grpSpPr>
        <p:graphicFrame>
          <p:nvGraphicFramePr>
            <p:cNvPr id="21542" name="Object 106"/>
            <p:cNvGraphicFramePr>
              <a:graphicFrameLocks noChangeAspect="1"/>
            </p:cNvGraphicFramePr>
            <p:nvPr/>
          </p:nvGraphicFramePr>
          <p:xfrm>
            <a:off x="998" y="2516"/>
            <a:ext cx="84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6" name="公式" r:id="rId26" imgW="1346200" imgH="342900" progId="Equation.3">
                    <p:embed/>
                  </p:oleObj>
                </mc:Choice>
                <mc:Fallback>
                  <p:oleObj name="公式" r:id="rId26" imgW="1346200" imgH="342900" progId="Equation.3">
                    <p:embed/>
                    <p:pic>
                      <p:nvPicPr>
                        <p:cNvPr id="0" name="图片 970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2516"/>
                          <a:ext cx="84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107"/>
            <p:cNvGraphicFramePr>
              <a:graphicFrameLocks noChangeAspect="1"/>
            </p:cNvGraphicFramePr>
            <p:nvPr/>
          </p:nvGraphicFramePr>
          <p:xfrm>
            <a:off x="1888" y="2400"/>
            <a:ext cx="160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787" name="公式" r:id="rId28" imgW="2540000" imgH="622300" progId="Equation.3">
                    <p:embed/>
                  </p:oleObj>
                </mc:Choice>
                <mc:Fallback>
                  <p:oleObj name="公式" r:id="rId28" imgW="2540000" imgH="622300" progId="Equation.3">
                    <p:embed/>
                    <p:pic>
                      <p:nvPicPr>
                        <p:cNvPr id="0" name="图片 970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400"/>
                          <a:ext cx="160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012" name="Object 108"/>
          <p:cNvGraphicFramePr>
            <a:graphicFrameLocks noChangeAspect="1"/>
          </p:cNvGraphicFramePr>
          <p:nvPr/>
        </p:nvGraphicFramePr>
        <p:xfrm>
          <a:off x="2992438" y="4637088"/>
          <a:ext cx="248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88" name="公式" r:id="rId30" imgW="2489200" imgH="622300" progId="Equation.3">
                  <p:embed/>
                </p:oleObj>
              </mc:Choice>
              <mc:Fallback>
                <p:oleObj name="公式" r:id="rId30" imgW="2489200" imgH="622300" progId="Equation.3">
                  <p:embed/>
                  <p:pic>
                    <p:nvPicPr>
                      <p:cNvPr id="0" name="图片 970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637088"/>
                        <a:ext cx="2489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" name="Object 109"/>
          <p:cNvGraphicFramePr>
            <a:graphicFrameLocks noChangeAspect="1"/>
          </p:cNvGraphicFramePr>
          <p:nvPr/>
        </p:nvGraphicFramePr>
        <p:xfrm>
          <a:off x="2987675" y="5499100"/>
          <a:ext cx="1905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89" name="公式" r:id="rId32" imgW="1905000" imgH="838200" progId="Equation.3">
                  <p:embed/>
                </p:oleObj>
              </mc:Choice>
              <mc:Fallback>
                <p:oleObj name="公式" r:id="rId32" imgW="1905000" imgH="838200" progId="Equation.3">
                  <p:embed/>
                  <p:pic>
                    <p:nvPicPr>
                      <p:cNvPr id="0" name="图片 970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99100"/>
                        <a:ext cx="19050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36" name="Picture 143" descr="xsf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048" name="Object 144"/>
          <p:cNvGraphicFramePr>
            <a:graphicFrameLocks noChangeAspect="1"/>
          </p:cNvGraphicFramePr>
          <p:nvPr/>
        </p:nvGraphicFramePr>
        <p:xfrm>
          <a:off x="496888" y="495300"/>
          <a:ext cx="86090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90" name="位图图像" r:id="rId35" imgW="8610600" imgH="1104900" progId="Paint.Picture">
                  <p:embed/>
                </p:oleObj>
              </mc:Choice>
              <mc:Fallback>
                <p:oleObj name="位图图像" r:id="rId35" imgW="8610600" imgH="1104900" progId="Paint.Picture">
                  <p:embed/>
                  <p:pic>
                    <p:nvPicPr>
                      <p:cNvPr id="0" name="图片 970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044" name="Group 140"/>
          <p:cNvGrpSpPr/>
          <p:nvPr/>
        </p:nvGrpSpPr>
        <p:grpSpPr bwMode="auto">
          <a:xfrm>
            <a:off x="463550" y="1003300"/>
            <a:ext cx="787400" cy="923925"/>
            <a:chOff x="371" y="1047"/>
            <a:chExt cx="496" cy="582"/>
          </a:xfrm>
        </p:grpSpPr>
        <p:sp>
          <p:nvSpPr>
            <p:cNvPr id="124045" name="Rectangle 141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46" name="Rectangle 142"/>
            <p:cNvSpPr>
              <a:spLocks noChangeArrowheads="1"/>
            </p:cNvSpPr>
            <p:nvPr/>
          </p:nvSpPr>
          <p:spPr bwMode="auto">
            <a:xfrm>
              <a:off x="371" y="1047"/>
              <a:ext cx="496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P176</a:t>
              </a:r>
              <a:endParaRPr lang="en-US" altLang="zh-CN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6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endParaRPr lang="zh-CN" altLang="en-US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6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8.13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" name="334E55B0-647D-440b-865C-3EC943EB4CBC-7" descr="/private/var/folders/vg/660tkp_n6v90z5m37njnn5cw0000gn/T/com.kingsoft.wpsoffice.mac/wpsoffice.VUcPKywpsoffice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33400" y="4947285"/>
            <a:ext cx="2059940" cy="824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1000"/>
                                        <p:tgtEl>
                                          <p:spTgt spid="12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2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0.03194 3.703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2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6753 0.000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942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0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01783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1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160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2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8001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3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4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733425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5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510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6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495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7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32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8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116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99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59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00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643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01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966" name="Rectangle 22"/>
          <p:cNvSpPr>
            <a:spLocks noChangeArrowheads="1"/>
          </p:cNvSpPr>
          <p:nvPr/>
        </p:nvSpPr>
        <p:spPr bwMode="auto">
          <a:xfrm>
            <a:off x="534988" y="566738"/>
            <a:ext cx="25050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</a:t>
            </a:r>
            <a:r>
              <a:rPr kumimoji="0" lang="zh-CN" altLang="en-US" sz="2800">
                <a:solidFill>
                  <a:srgbClr val="000099"/>
                </a:solidFill>
              </a:rPr>
              <a:t>综合举例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466967" name="Rectangle 23"/>
          <p:cNvSpPr>
            <a:spLocks noChangeArrowheads="1"/>
          </p:cNvSpPr>
          <p:nvPr/>
        </p:nvSpPr>
        <p:spPr bwMode="auto">
          <a:xfrm>
            <a:off x="1350963" y="1751013"/>
            <a:ext cx="6183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(3)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en-US" altLang="zh-CN" sz="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上半平面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69" name="Rectangle 25"/>
          <p:cNvSpPr>
            <a:spLocks noChangeArrowheads="1"/>
          </p:cNvSpPr>
          <p:nvPr/>
        </p:nvSpPr>
        <p:spPr bwMode="auto">
          <a:xfrm>
            <a:off x="1781175" y="23542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74" name="Rectangle 30"/>
          <p:cNvSpPr>
            <a:spLocks noChangeArrowheads="1"/>
          </p:cNvSpPr>
          <p:nvPr/>
        </p:nvSpPr>
        <p:spPr bwMode="auto">
          <a:xfrm>
            <a:off x="533400" y="1193800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Pct val="85000"/>
              <a:buFontTx/>
              <a:buBlip>
                <a:blip r:embed="rId3"/>
              </a:buBlip>
              <a:defRPr/>
            </a:pPr>
            <a:r>
              <a:rPr kumimoji="0"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求共形映射的一般方法与</a:t>
            </a:r>
            <a:r>
              <a:rPr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主要步骤。</a:t>
            </a:r>
            <a:r>
              <a:rPr lang="en-US" altLang="zh-CN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99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75" name="Rectangle 31"/>
          <p:cNvSpPr>
            <a:spLocks noChangeArrowheads="1"/>
          </p:cNvSpPr>
          <p:nvPr/>
        </p:nvSpPr>
        <p:spPr bwMode="auto">
          <a:xfrm>
            <a:off x="538163" y="2190750"/>
            <a:ext cx="9017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1600">
                <a:solidFill>
                  <a:srgbClr val="B2B2B2"/>
                </a:solidFill>
                <a:latin typeface="宋体" panose="02010600030101010101" charset="-122"/>
              </a:rPr>
              <a:t>(</a:t>
            </a:r>
            <a:r>
              <a:rPr lang="zh-CN" altLang="en-US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rPr>
              <a:t>一般</a:t>
            </a:r>
            <a:r>
              <a:rPr lang="en-US" altLang="zh-CN" sz="1600">
                <a:solidFill>
                  <a:srgbClr val="B2B2B2"/>
                </a:solidFill>
                <a:latin typeface="宋体" panose="02010600030101010101" charset="-122"/>
              </a:rPr>
              <a:t>)</a:t>
            </a:r>
            <a:r>
              <a:rPr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sz="1600">
              <a:solidFill>
                <a:srgbClr val="B2B2B2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6976" name="Rectangle 32"/>
          <p:cNvSpPr>
            <a:spLocks noChangeArrowheads="1"/>
          </p:cNvSpPr>
          <p:nvPr/>
        </p:nvSpPr>
        <p:spPr bwMode="auto">
          <a:xfrm>
            <a:off x="1781175" y="42799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zh-CN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3508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982" name="Rectangle 38"/>
          <p:cNvSpPr>
            <a:spLocks noChangeArrowheads="1"/>
          </p:cNvSpPr>
          <p:nvPr/>
        </p:nvSpPr>
        <p:spPr bwMode="auto">
          <a:xfrm>
            <a:off x="534988" y="17541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步骤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6990" name="Rectangle 46"/>
          <p:cNvSpPr>
            <a:spLocks noChangeArrowheads="1"/>
          </p:cNvSpPr>
          <p:nvPr/>
        </p:nvSpPr>
        <p:spPr bwMode="auto">
          <a:xfrm>
            <a:off x="5110163" y="2365375"/>
            <a:ext cx="2227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对于角形域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66991" name="Object 47"/>
          <p:cNvGraphicFramePr/>
          <p:nvPr/>
        </p:nvGraphicFramePr>
        <p:xfrm>
          <a:off x="2763838" y="2355850"/>
          <a:ext cx="2220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5" name="公式" r:id="rId4" imgW="2222500" imgH="444500" progId="Equation.3">
                  <p:embed/>
                </p:oleObj>
              </mc:Choice>
              <mc:Fallback>
                <p:oleObj name="公式" r:id="rId4" imgW="2222500" imgH="444500" progId="Equation.3">
                  <p:embed/>
                  <p:pic>
                    <p:nvPicPr>
                      <p:cNvPr id="0" name="图片 65638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355850"/>
                        <a:ext cx="22209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93" name="Rectangle 49"/>
          <p:cNvSpPr>
            <a:spLocks noChangeArrowheads="1"/>
          </p:cNvSpPr>
          <p:nvPr/>
        </p:nvSpPr>
        <p:spPr bwMode="auto">
          <a:xfrm>
            <a:off x="5110163" y="2936875"/>
            <a:ext cx="2303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对于带形域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66994" name="Object 50"/>
          <p:cNvGraphicFramePr/>
          <p:nvPr/>
        </p:nvGraphicFramePr>
        <p:xfrm>
          <a:off x="2763838" y="2944813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6" name="公式" r:id="rId6" imgW="965200" imgH="431800" progId="Equation.3">
                  <p:embed/>
                </p:oleObj>
              </mc:Choice>
              <mc:Fallback>
                <p:oleObj name="公式" r:id="rId6" imgW="965200" imgH="431800" progId="Equation.3">
                  <p:embed/>
                  <p:pic>
                    <p:nvPicPr>
                      <p:cNvPr id="0" name="图片 65638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944813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96" name="Rectangle 52"/>
          <p:cNvSpPr>
            <a:spLocks noChangeArrowheads="1"/>
          </p:cNvSpPr>
          <p:nvPr/>
        </p:nvSpPr>
        <p:spPr bwMode="auto">
          <a:xfrm>
            <a:off x="5110163" y="4306888"/>
            <a:ext cx="2303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无附加条件</a:t>
            </a:r>
            <a:r>
              <a:rPr lang="en-US" altLang="zh-CN" sz="8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66997" name="Object 53"/>
          <p:cNvGraphicFramePr/>
          <p:nvPr/>
        </p:nvGraphicFramePr>
        <p:xfrm>
          <a:off x="2763838" y="4157663"/>
          <a:ext cx="13446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7" name="公式" r:id="rId8" imgW="1346200" imgH="736600" progId="Equation.3">
                  <p:embed/>
                </p:oleObj>
              </mc:Choice>
              <mc:Fallback>
                <p:oleObj name="公式" r:id="rId8" imgW="1346200" imgH="736600" progId="Equation.3">
                  <p:embed/>
                  <p:pic>
                    <p:nvPicPr>
                      <p:cNvPr id="0" name="图片 65638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157663"/>
                        <a:ext cx="13446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04" name="Group 60"/>
          <p:cNvGrpSpPr/>
          <p:nvPr/>
        </p:nvGrpSpPr>
        <p:grpSpPr bwMode="auto">
          <a:xfrm>
            <a:off x="5110163" y="5265738"/>
            <a:ext cx="3805237" cy="457200"/>
            <a:chOff x="3219" y="3317"/>
            <a:chExt cx="2397" cy="288"/>
          </a:xfrm>
        </p:grpSpPr>
        <p:sp>
          <p:nvSpPr>
            <p:cNvPr id="467000" name="Rectangle 56"/>
            <p:cNvSpPr>
              <a:spLocks noChangeArrowheads="1"/>
            </p:cNvSpPr>
            <p:nvPr/>
          </p:nvSpPr>
          <p:spPr bwMode="auto">
            <a:xfrm>
              <a:off x="3219" y="3317"/>
              <a:ext cx="23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由附加条件确定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63524" name="Object 58"/>
            <p:cNvGraphicFramePr/>
            <p:nvPr/>
          </p:nvGraphicFramePr>
          <p:xfrm>
            <a:off x="4764" y="3354"/>
            <a:ext cx="4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8" name="公式" r:id="rId10" imgW="761365" imgH="381000" progId="Equation.3">
                    <p:embed/>
                  </p:oleObj>
                </mc:Choice>
                <mc:Fallback>
                  <p:oleObj name="公式" r:id="rId10" imgW="761365" imgH="381000" progId="Equation.3">
                    <p:embed/>
                    <p:pic>
                      <p:nvPicPr>
                        <p:cNvPr id="0" name="图片 6563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3354"/>
                          <a:ext cx="4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7005" name="Group 61"/>
          <p:cNvGrpSpPr/>
          <p:nvPr/>
        </p:nvGrpSpPr>
        <p:grpSpPr bwMode="auto">
          <a:xfrm>
            <a:off x="2763838" y="5094288"/>
            <a:ext cx="1989137" cy="850900"/>
            <a:chOff x="1741" y="3209"/>
            <a:chExt cx="1253" cy="536"/>
          </a:xfrm>
        </p:grpSpPr>
        <p:graphicFrame>
          <p:nvGraphicFramePr>
            <p:cNvPr id="63521" name="Object 57"/>
            <p:cNvGraphicFramePr/>
            <p:nvPr/>
          </p:nvGraphicFramePr>
          <p:xfrm>
            <a:off x="1741" y="3209"/>
            <a:ext cx="1253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9" name="Equation" r:id="rId12" imgW="1993900" imgH="850900" progId="Equation.DSMT4">
                    <p:embed/>
                  </p:oleObj>
                </mc:Choice>
                <mc:Fallback>
                  <p:oleObj name="Equation" r:id="rId12" imgW="1993900" imgH="850900" progId="Equation.DSMT4">
                    <p:embed/>
                    <p:pic>
                      <p:nvPicPr>
                        <p:cNvPr id="0" name="图片 6563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209"/>
                          <a:ext cx="1253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99" name="Line 55"/>
            <p:cNvSpPr>
              <a:spLocks noChangeShapeType="1"/>
            </p:cNvSpPr>
            <p:nvPr/>
          </p:nvSpPr>
          <p:spPr bwMode="auto">
            <a:xfrm>
              <a:off x="2707" y="3553"/>
              <a:ext cx="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7009" name="Rectangle 65"/>
          <p:cNvSpPr>
            <a:spLocks noChangeArrowheads="1"/>
          </p:cNvSpPr>
          <p:nvPr/>
        </p:nvSpPr>
        <p:spPr bwMode="auto">
          <a:xfrm>
            <a:off x="1349375" y="3560763"/>
            <a:ext cx="572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将区域映射为</a:t>
            </a:r>
            <a:r>
              <a:rPr lang="zh-CN" altLang="en-US" u="sng">
                <a:solidFill>
                  <a:srgbClr val="98BC00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en-US" altLang="zh-CN">
                <a:solidFill>
                  <a:srgbClr val="969696"/>
                </a:solidFill>
                <a:latin typeface="宋体" panose="02010600030101010101" charset="-122"/>
              </a:rPr>
              <a:t>(</a:t>
            </a:r>
            <a:r>
              <a:rPr lang="en-US" altLang="zh-CN" sz="800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rgbClr val="98BC00"/>
                </a:solidFill>
                <a:ea typeface="楷体" panose="02010609060101010101" charset="-122"/>
                <a:cs typeface="楷体" panose="02010609060101010101" charset="-122"/>
              </a:rPr>
              <a:t>带形域</a:t>
            </a:r>
            <a:r>
              <a:rPr lang="en-US" altLang="zh-CN" sz="800">
                <a:solidFill>
                  <a:srgbClr val="006600"/>
                </a:solidFill>
                <a:latin typeface="宋体" panose="02010600030101010101" charset="-122"/>
              </a:rPr>
              <a:t> </a:t>
            </a:r>
            <a:r>
              <a:rPr lang="en-US" altLang="zh-CN">
                <a:solidFill>
                  <a:srgbClr val="969696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010" name="Rectangle 66"/>
          <p:cNvSpPr>
            <a:spLocks noChangeArrowheads="1"/>
          </p:cNvSpPr>
          <p:nvPr/>
        </p:nvSpPr>
        <p:spPr bwMode="auto">
          <a:xfrm>
            <a:off x="1400175" y="3571875"/>
            <a:ext cx="5334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6970" name="Rectangle 26"/>
          <p:cNvSpPr>
            <a:spLocks noChangeArrowheads="1"/>
          </p:cNvSpPr>
          <p:nvPr/>
        </p:nvSpPr>
        <p:spPr bwMode="auto">
          <a:xfrm>
            <a:off x="1349375" y="3589338"/>
            <a:ext cx="4751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(4) 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上半平面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6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4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67" grpId="0"/>
      <p:bldP spid="466969" grpId="0"/>
      <p:bldP spid="466976" grpId="0"/>
      <p:bldP spid="466990" grpId="0"/>
      <p:bldP spid="466993" grpId="0"/>
      <p:bldP spid="466996" grpId="0"/>
      <p:bldP spid="467010" grpId="0" animBg="1"/>
      <p:bldP spid="46697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3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3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4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89" name="Group 25"/>
          <p:cNvGrpSpPr/>
          <p:nvPr/>
        </p:nvGrpSpPr>
        <p:grpSpPr bwMode="auto">
          <a:xfrm>
            <a:off x="1304925" y="3059113"/>
            <a:ext cx="7446963" cy="457200"/>
            <a:chOff x="822" y="1927"/>
            <a:chExt cx="4691" cy="288"/>
          </a:xfrm>
        </p:grpSpPr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822" y="1927"/>
              <a:ext cx="31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将函数         </a:t>
              </a:r>
              <a:r>
                <a:rPr kumimoji="1" lang="zh-CN" altLang="en-US" u="sng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反褶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并</a:t>
              </a:r>
              <a:r>
                <a:rPr kumimoji="1" lang="zh-CN" altLang="en-US" u="sng" dirty="0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平移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到</a:t>
              </a:r>
              <a:r>
                <a:rPr kumimoji="1" lang="zh-CN" altLang="en-US" baseline="300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i="1" dirty="0">
                  <a:solidFill>
                    <a:schemeClr val="tx1"/>
                  </a:solidFill>
                </a:rPr>
                <a:t>t</a:t>
              </a:r>
              <a:r>
                <a:rPr kumimoji="1" lang="en-US" altLang="zh-CN" baseline="3000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，得到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2569" name="Object 3"/>
            <p:cNvGraphicFramePr>
              <a:graphicFrameLocks noChangeAspect="1"/>
            </p:cNvGraphicFramePr>
            <p:nvPr/>
          </p:nvGraphicFramePr>
          <p:xfrm>
            <a:off x="1496" y="1965"/>
            <a:ext cx="3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2" name="公式" r:id="rId3" imgW="596900" imgH="342900" progId="Equation.3">
                    <p:embed/>
                  </p:oleObj>
                </mc:Choice>
                <mc:Fallback>
                  <p:oleObj name="公式" r:id="rId3" imgW="596900" imgH="342900" progId="Equation.3">
                    <p:embed/>
                    <p:pic>
                      <p:nvPicPr>
                        <p:cNvPr id="0" name="图片 971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965"/>
                          <a:ext cx="37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0" name="Object 5"/>
            <p:cNvGraphicFramePr>
              <a:graphicFrameLocks noChangeAspect="1"/>
            </p:cNvGraphicFramePr>
            <p:nvPr/>
          </p:nvGraphicFramePr>
          <p:xfrm>
            <a:off x="3773" y="1958"/>
            <a:ext cx="174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3" name="公式" r:id="rId5" imgW="2755900" imgH="342900" progId="Equation.3">
                    <p:embed/>
                  </p:oleObj>
                </mc:Choice>
                <mc:Fallback>
                  <p:oleObj name="公式" r:id="rId5" imgW="2755900" imgH="342900" progId="Equation.3">
                    <p:embed/>
                    <p:pic>
                      <p:nvPicPr>
                        <p:cNvPr id="0" name="图片 971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1958"/>
                          <a:ext cx="174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33400" y="550863"/>
            <a:ext cx="44132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kumimoji="1" lang="zh-CN" altLang="en-US" sz="2800">
                <a:solidFill>
                  <a:srgbClr val="006600"/>
                </a:solidFill>
              </a:rPr>
              <a:t> </a:t>
            </a:r>
            <a:r>
              <a:rPr kumimoji="1" lang="zh-CN" altLang="en-US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从上面的例子可以看出    </a:t>
            </a:r>
            <a:endParaRPr kumimoji="1" lang="zh-CN" altLang="en-US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876300" y="2468563"/>
            <a:ext cx="7245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(2) </a:t>
            </a:r>
            <a:r>
              <a:rPr kumimoji="1" lang="zh-CN" altLang="en-US" dirty="0">
                <a:solidFill>
                  <a:schemeClr val="tx1"/>
                </a:solidFill>
              </a:rPr>
              <a:t>卷积由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反褶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平移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相乘</a:t>
            </a:r>
            <a:r>
              <a:rPr kumimoji="1" lang="zh-CN" altLang="en-US" dirty="0">
                <a:solidFill>
                  <a:schemeClr val="tx1"/>
                </a:solidFill>
              </a:rPr>
              <a:t>、</a:t>
            </a:r>
            <a:r>
              <a:rPr kumimoji="1" lang="zh-CN" altLang="en-US" u="sng" dirty="0">
                <a:solidFill>
                  <a:schemeClr val="hlink"/>
                </a:solidFill>
                <a:ea typeface="楷体_GB2312" charset="0"/>
                <a:cs typeface="楷体_GB2312" charset="0"/>
              </a:rPr>
              <a:t>积分</a:t>
            </a:r>
            <a:r>
              <a:rPr kumimoji="1" lang="zh-CN" altLang="en-US" dirty="0">
                <a:solidFill>
                  <a:schemeClr val="tx1"/>
                </a:solidFill>
              </a:rPr>
              <a:t>四个部分组成。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1304925" y="4297363"/>
            <a:ext cx="475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因此，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卷积</a:t>
            </a:r>
            <a:r>
              <a:rPr kumimoji="1" lang="zh-CN" altLang="en-US">
                <a:solidFill>
                  <a:schemeClr val="tx1"/>
                </a:solidFill>
              </a:rPr>
              <a:t>又称为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褶积</a:t>
            </a:r>
            <a:r>
              <a:rPr kumimoji="1" lang="zh-CN" altLang="en-US">
                <a:solidFill>
                  <a:schemeClr val="tx1"/>
                </a:solidFill>
              </a:rPr>
              <a:t>或</a:t>
            </a:r>
            <a:r>
              <a:rPr kumimoji="1" lang="zh-CN" altLang="en-US" u="sng">
                <a:solidFill>
                  <a:schemeClr val="folHlink"/>
                </a:solidFill>
                <a:ea typeface="楷体_GB2312" charset="0"/>
                <a:cs typeface="楷体_GB2312" charset="0"/>
              </a:rPr>
              <a:t>卷乘</a:t>
            </a:r>
            <a:r>
              <a:rPr kumimoji="1" lang="zh-CN" altLang="en-US">
                <a:solidFill>
                  <a:schemeClr val="tx1"/>
                </a:solidFill>
              </a:rPr>
              <a:t>。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876300" y="1163638"/>
            <a:ext cx="8235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tx1"/>
                </a:solidFill>
              </a:rPr>
              <a:t>(1) </a:t>
            </a:r>
            <a:r>
              <a:rPr kumimoji="1" lang="zh-CN" altLang="en-US">
                <a:solidFill>
                  <a:schemeClr val="tx1"/>
                </a:solidFill>
              </a:rPr>
              <a:t>在计算一些分段函数的卷积时，如何确定积分限是解题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33400" y="5230813"/>
            <a:ext cx="8610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buFontTx/>
              <a:buBlip>
                <a:blip r:embed="rId8"/>
              </a:buBlip>
              <a:defRPr/>
            </a:pP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 另外，利用卷积满足交换律这一性质，</a:t>
            </a: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适当地选择两个函数 </a:t>
            </a:r>
            <a:endParaRPr kumimoji="1" lang="zh-CN" altLang="en-US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1304925" y="1716088"/>
            <a:ext cx="1631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的关键。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2491" name="Group 27"/>
          <p:cNvGrpSpPr/>
          <p:nvPr/>
        </p:nvGrpSpPr>
        <p:grpSpPr bwMode="auto">
          <a:xfrm>
            <a:off x="1304925" y="3668713"/>
            <a:ext cx="6907213" cy="458787"/>
            <a:chOff x="822" y="2311"/>
            <a:chExt cx="4351" cy="289"/>
          </a:xfrm>
        </p:grpSpPr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822" y="2311"/>
              <a:ext cx="2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再与函数         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相乘</a:t>
              </a:r>
              <a:r>
                <a:rPr kumimoji="1" lang="zh-CN" altLang="en-US">
                  <a:solidFill>
                    <a:schemeClr val="tx1"/>
                  </a:solidFill>
                </a:rPr>
                <a:t>后求</a:t>
              </a:r>
              <a:r>
                <a:rPr kumimoji="1" lang="zh-CN" altLang="en-US" u="sng">
                  <a:solidFill>
                    <a:srgbClr val="FF0000"/>
                  </a:solidFill>
                  <a:ea typeface="楷体_GB2312" charset="0"/>
                  <a:cs typeface="楷体_GB2312" charset="0"/>
                </a:rPr>
                <a:t>积分</a:t>
              </a:r>
              <a:r>
                <a:rPr kumimoji="1" lang="zh-CN" altLang="en-US">
                  <a:solidFill>
                    <a:schemeClr val="tx1"/>
                  </a:solidFill>
                </a:rPr>
                <a:t>，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2565" name="Object 7"/>
            <p:cNvGraphicFramePr>
              <a:graphicFrameLocks noChangeAspect="1"/>
            </p:cNvGraphicFramePr>
            <p:nvPr/>
          </p:nvGraphicFramePr>
          <p:xfrm>
            <a:off x="1672" y="2359"/>
            <a:ext cx="37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4" name="公式" r:id="rId9" imgW="596900" imgH="342900" progId="Equation.3">
                    <p:embed/>
                  </p:oleObj>
                </mc:Choice>
                <mc:Fallback>
                  <p:oleObj name="公式" r:id="rId9" imgW="596900" imgH="342900" progId="Equation.3">
                    <p:embed/>
                    <p:pic>
                      <p:nvPicPr>
                        <p:cNvPr id="0" name="图片 971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359"/>
                          <a:ext cx="37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3379" y="231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得到卷积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2567" name="Object 21"/>
            <p:cNvGraphicFramePr/>
            <p:nvPr/>
          </p:nvGraphicFramePr>
          <p:xfrm>
            <a:off x="4261" y="2350"/>
            <a:ext cx="91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85" name="Equation" r:id="rId11" imgW="1447165" imgH="342900" progId="Equation.DSMT4">
                    <p:embed/>
                  </p:oleObj>
                </mc:Choice>
                <mc:Fallback>
                  <p:oleObj name="Equation" r:id="rId11" imgW="1447165" imgH="342900" progId="Equation.DSMT4">
                    <p:embed/>
                    <p:pic>
                      <p:nvPicPr>
                        <p:cNvPr id="0" name="图片 9717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2350"/>
                          <a:ext cx="91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800100" y="5772150"/>
            <a:ext cx="7256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SzPct val="90000"/>
              <a:defRPr/>
            </a:pPr>
            <a:r>
              <a:rPr kumimoji="1"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的卷积次序</a:t>
            </a:r>
            <a:r>
              <a:rPr kumimoji="1" lang="zh-CN" altLang="en-US">
                <a:solidFill>
                  <a:srgbClr val="006600"/>
                </a:solidFill>
                <a:ea typeface="仿宋_GB2312" charset="0"/>
                <a:cs typeface="仿宋_GB2312" charset="0"/>
              </a:rPr>
              <a:t>，还可以使积分限的确定更直观一些。    </a:t>
            </a:r>
            <a:endParaRPr kumimoji="1" lang="zh-CN" altLang="en-US">
              <a:solidFill>
                <a:srgbClr val="0066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2520950" y="1709738"/>
            <a:ext cx="6280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如果采用图形方式则比较容易确定积分限。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7712075" y="2465388"/>
            <a:ext cx="1327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即首先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2512" name="Group 48"/>
          <p:cNvGrpSpPr/>
          <p:nvPr/>
        </p:nvGrpSpPr>
        <p:grpSpPr bwMode="auto">
          <a:xfrm>
            <a:off x="4684713" y="661988"/>
            <a:ext cx="671512" cy="369887"/>
            <a:chOff x="311" y="3873"/>
            <a:chExt cx="423" cy="233"/>
          </a:xfrm>
        </p:grpSpPr>
        <p:sp>
          <p:nvSpPr>
            <p:cNvPr id="62513" name="Rectangle 49"/>
            <p:cNvSpPr>
              <a:spLocks noChangeArrowheads="1"/>
            </p:cNvSpPr>
            <p:nvPr/>
          </p:nvSpPr>
          <p:spPr bwMode="auto">
            <a:xfrm>
              <a:off x="341" y="3899"/>
              <a:ext cx="372" cy="180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311" y="3873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P178  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22561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bldLvl="0" animBg="1"/>
      <p:bldP spid="62474" grpId="0" bldLvl="0" animBg="1"/>
      <p:bldP spid="62479" grpId="0" bldLvl="0" animBg="1"/>
      <p:bldP spid="62480" grpId="0" bldLvl="0" animBg="1"/>
      <p:bldP spid="62481" grpId="0" bldLvl="0" animBg="1"/>
      <p:bldP spid="62483" grpId="0" bldLvl="0" animBg="1"/>
      <p:bldP spid="62486" grpId="0" bldLvl="0" animBg="1"/>
      <p:bldP spid="62487" grpId="0" bldLvl="0" animBg="1"/>
      <p:bldP spid="62488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10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10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1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2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3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4" name="Picture 1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5" name="Picture 1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6" name="Picture 1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7" name="Picture 1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8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9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0" name="Picture 1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1" name="Picture 1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902" name="Group 94"/>
          <p:cNvGrpSpPr/>
          <p:nvPr/>
        </p:nvGrpSpPr>
        <p:grpSpPr bwMode="auto">
          <a:xfrm>
            <a:off x="1566863" y="2763838"/>
            <a:ext cx="4038600" cy="628650"/>
            <a:chOff x="987" y="1741"/>
            <a:chExt cx="2544" cy="396"/>
          </a:xfrm>
        </p:grpSpPr>
        <p:graphicFrame>
          <p:nvGraphicFramePr>
            <p:cNvPr id="23628" name="Object 33"/>
            <p:cNvGraphicFramePr>
              <a:graphicFrameLocks noChangeAspect="1"/>
            </p:cNvGraphicFramePr>
            <p:nvPr/>
          </p:nvGraphicFramePr>
          <p:xfrm>
            <a:off x="987" y="1852"/>
            <a:ext cx="8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15" name="公式" r:id="rId3" imgW="1346200" imgH="342900" progId="Equation.3">
                    <p:embed/>
                  </p:oleObj>
                </mc:Choice>
                <mc:Fallback>
                  <p:oleObj name="公式" r:id="rId3" imgW="1346200" imgH="342900" progId="Equation.3">
                    <p:embed/>
                    <p:pic>
                      <p:nvPicPr>
                        <p:cNvPr id="0" name="图片 972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1852"/>
                          <a:ext cx="8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9" name="Object 34"/>
            <p:cNvGraphicFramePr>
              <a:graphicFrameLocks noChangeAspect="1"/>
            </p:cNvGraphicFramePr>
            <p:nvPr/>
          </p:nvGraphicFramePr>
          <p:xfrm>
            <a:off x="1859" y="1741"/>
            <a:ext cx="167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16" name="公式" r:id="rId5" imgW="2654300" imgH="622300" progId="Equation.3">
                    <p:embed/>
                  </p:oleObj>
                </mc:Choice>
                <mc:Fallback>
                  <p:oleObj name="公式" r:id="rId5" imgW="2654300" imgH="622300" progId="Equation.3">
                    <p:embed/>
                    <p:pic>
                      <p:nvPicPr>
                        <p:cNvPr id="0" name="图片 972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741"/>
                          <a:ext cx="167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43" name="Object 35"/>
          <p:cNvGraphicFramePr>
            <a:graphicFrameLocks noChangeAspect="1"/>
          </p:cNvGraphicFramePr>
          <p:nvPr/>
        </p:nvGraphicFramePr>
        <p:xfrm>
          <a:off x="2951163" y="3573463"/>
          <a:ext cx="27305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17" name="公式" r:id="rId7" imgW="2730500" imgH="622300" progId="Equation.3">
                  <p:embed/>
                </p:oleObj>
              </mc:Choice>
              <mc:Fallback>
                <p:oleObj name="公式" r:id="rId7" imgW="2730500" imgH="622300" progId="Equation.3">
                  <p:embed/>
                  <p:pic>
                    <p:nvPicPr>
                      <p:cNvPr id="0" name="图片 972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573463"/>
                        <a:ext cx="27305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903" name="Group 95"/>
          <p:cNvGrpSpPr/>
          <p:nvPr/>
        </p:nvGrpSpPr>
        <p:grpSpPr bwMode="auto">
          <a:xfrm>
            <a:off x="1047750" y="4411663"/>
            <a:ext cx="2444750" cy="457200"/>
            <a:chOff x="660" y="2779"/>
            <a:chExt cx="1540" cy="288"/>
          </a:xfrm>
        </p:grpSpPr>
        <p:sp>
          <p:nvSpPr>
            <p:cNvPr id="119850" name="Rectangle 42"/>
            <p:cNvSpPr>
              <a:spLocks noChangeArrowheads="1"/>
            </p:cNvSpPr>
            <p:nvPr/>
          </p:nvSpPr>
          <p:spPr bwMode="auto">
            <a:xfrm>
              <a:off x="660" y="2779"/>
              <a:ext cx="15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(1)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时，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3627" name="Object 36"/>
            <p:cNvGraphicFramePr>
              <a:graphicFrameLocks noChangeAspect="1"/>
            </p:cNvGraphicFramePr>
            <p:nvPr/>
          </p:nvGraphicFramePr>
          <p:xfrm>
            <a:off x="1197" y="2834"/>
            <a:ext cx="36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18" name="公式" r:id="rId9" imgW="584200" imgH="279400" progId="Equation.3">
                    <p:embed/>
                  </p:oleObj>
                </mc:Choice>
                <mc:Fallback>
                  <p:oleObj name="公式" r:id="rId9" imgW="584200" imgH="279400" progId="Equation.3">
                    <p:embed/>
                    <p:pic>
                      <p:nvPicPr>
                        <p:cNvPr id="0" name="图片 972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2834"/>
                          <a:ext cx="36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901" name="Group 93"/>
          <p:cNvGrpSpPr/>
          <p:nvPr/>
        </p:nvGrpSpPr>
        <p:grpSpPr bwMode="auto">
          <a:xfrm>
            <a:off x="533400" y="2192338"/>
            <a:ext cx="4051300" cy="457200"/>
            <a:chOff x="336" y="1381"/>
            <a:chExt cx="2552" cy="288"/>
          </a:xfrm>
        </p:grpSpPr>
        <p:sp>
          <p:nvSpPr>
            <p:cNvPr id="119848" name="Rectangle 40"/>
            <p:cNvSpPr>
              <a:spLocks noChangeArrowheads="1"/>
            </p:cNvSpPr>
            <p:nvPr/>
          </p:nvSpPr>
          <p:spPr bwMode="auto">
            <a:xfrm>
              <a:off x="336" y="138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9849" name="Rectangle 41"/>
            <p:cNvSpPr>
              <a:spLocks noChangeArrowheads="1"/>
            </p:cNvSpPr>
            <p:nvPr/>
          </p:nvSpPr>
          <p:spPr bwMode="auto">
            <a:xfrm>
              <a:off x="660" y="1381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由卷积的定义及性质有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9853" name="Object 45"/>
          <p:cNvGraphicFramePr>
            <a:graphicFrameLocks noChangeAspect="1"/>
          </p:cNvGraphicFramePr>
          <p:nvPr/>
        </p:nvGraphicFramePr>
        <p:xfrm>
          <a:off x="1573213" y="5072063"/>
          <a:ext cx="1905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19" name="公式" r:id="rId11" imgW="1905000" imgH="342900" progId="Equation.3">
                  <p:embed/>
                </p:oleObj>
              </mc:Choice>
              <mc:Fallback>
                <p:oleObj name="公式" r:id="rId11" imgW="1905000" imgH="342900" progId="Equation.3">
                  <p:embed/>
                  <p:pic>
                    <p:nvPicPr>
                      <p:cNvPr id="0" name="图片 972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072063"/>
                        <a:ext cx="1905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908" name="Group 100"/>
          <p:cNvGrpSpPr/>
          <p:nvPr/>
        </p:nvGrpSpPr>
        <p:grpSpPr bwMode="auto">
          <a:xfrm>
            <a:off x="6035675" y="2636838"/>
            <a:ext cx="2546350" cy="1620837"/>
            <a:chOff x="3802" y="1661"/>
            <a:chExt cx="1604" cy="1021"/>
          </a:xfrm>
        </p:grpSpPr>
        <p:grpSp>
          <p:nvGrpSpPr>
            <p:cNvPr id="23618" name="Group 97"/>
            <p:cNvGrpSpPr/>
            <p:nvPr/>
          </p:nvGrpSpPr>
          <p:grpSpPr bwMode="auto">
            <a:xfrm>
              <a:off x="4377" y="1661"/>
              <a:ext cx="1029" cy="1021"/>
              <a:chOff x="4377" y="1661"/>
              <a:chExt cx="1029" cy="1021"/>
            </a:xfrm>
          </p:grpSpPr>
          <p:sp>
            <p:nvSpPr>
              <p:cNvPr id="23620" name="Freeform 57"/>
              <p:cNvSpPr>
                <a:spLocks noChangeAspect="1"/>
              </p:cNvSpPr>
              <p:nvPr/>
            </p:nvSpPr>
            <p:spPr bwMode="auto">
              <a:xfrm flipH="1">
                <a:off x="4382" y="1927"/>
                <a:ext cx="563" cy="611"/>
              </a:xfrm>
              <a:custGeom>
                <a:avLst/>
                <a:gdLst>
                  <a:gd name="T0" fmla="*/ 0 w 2055"/>
                  <a:gd name="T1" fmla="*/ 0 h 3150"/>
                  <a:gd name="T2" fmla="*/ 0 w 2055"/>
                  <a:gd name="T3" fmla="*/ 0 h 3150"/>
                  <a:gd name="T4" fmla="*/ 0 w 2055"/>
                  <a:gd name="T5" fmla="*/ 0 h 3150"/>
                  <a:gd name="T6" fmla="*/ 0 w 2055"/>
                  <a:gd name="T7" fmla="*/ 0 h 3150"/>
                  <a:gd name="T8" fmla="*/ 0 w 2055"/>
                  <a:gd name="T9" fmla="*/ 0 h 3150"/>
                  <a:gd name="T10" fmla="*/ 0 w 2055"/>
                  <a:gd name="T11" fmla="*/ 0 h 3150"/>
                  <a:gd name="T12" fmla="*/ 0 w 2055"/>
                  <a:gd name="T13" fmla="*/ 0 h 3150"/>
                  <a:gd name="T14" fmla="*/ 0 w 2055"/>
                  <a:gd name="T15" fmla="*/ 0 h 3150"/>
                  <a:gd name="T16" fmla="*/ 0 w 2055"/>
                  <a:gd name="T17" fmla="*/ 0 h 3150"/>
                  <a:gd name="T18" fmla="*/ 0 w 2055"/>
                  <a:gd name="T19" fmla="*/ 0 h 3150"/>
                  <a:gd name="T20" fmla="*/ 0 w 2055"/>
                  <a:gd name="T21" fmla="*/ 0 h 3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55" h="3150">
                    <a:moveTo>
                      <a:pt x="0" y="0"/>
                    </a:moveTo>
                    <a:cubicBezTo>
                      <a:pt x="74" y="210"/>
                      <a:pt x="148" y="420"/>
                      <a:pt x="225" y="630"/>
                    </a:cubicBezTo>
                    <a:cubicBezTo>
                      <a:pt x="302" y="840"/>
                      <a:pt x="403" y="1103"/>
                      <a:pt x="465" y="1260"/>
                    </a:cubicBezTo>
                    <a:cubicBezTo>
                      <a:pt x="527" y="1417"/>
                      <a:pt x="553" y="1470"/>
                      <a:pt x="600" y="1575"/>
                    </a:cubicBezTo>
                    <a:cubicBezTo>
                      <a:pt x="647" y="1680"/>
                      <a:pt x="693" y="1777"/>
                      <a:pt x="750" y="1890"/>
                    </a:cubicBezTo>
                    <a:cubicBezTo>
                      <a:pt x="807" y="2003"/>
                      <a:pt x="882" y="2145"/>
                      <a:pt x="945" y="2250"/>
                    </a:cubicBezTo>
                    <a:cubicBezTo>
                      <a:pt x="1008" y="2355"/>
                      <a:pt x="1058" y="2433"/>
                      <a:pt x="1125" y="2520"/>
                    </a:cubicBezTo>
                    <a:cubicBezTo>
                      <a:pt x="1192" y="2607"/>
                      <a:pt x="1280" y="2703"/>
                      <a:pt x="1350" y="2775"/>
                    </a:cubicBezTo>
                    <a:cubicBezTo>
                      <a:pt x="1420" y="2847"/>
                      <a:pt x="1475" y="2903"/>
                      <a:pt x="1545" y="2955"/>
                    </a:cubicBezTo>
                    <a:cubicBezTo>
                      <a:pt x="1615" y="3007"/>
                      <a:pt x="1685" y="3057"/>
                      <a:pt x="1770" y="3090"/>
                    </a:cubicBezTo>
                    <a:cubicBezTo>
                      <a:pt x="1855" y="3123"/>
                      <a:pt x="2008" y="3140"/>
                      <a:pt x="2055" y="315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1" name="Line 71"/>
              <p:cNvSpPr>
                <a:spLocks noChangeAspect="1" noChangeShapeType="1"/>
              </p:cNvSpPr>
              <p:nvPr/>
            </p:nvSpPr>
            <p:spPr bwMode="auto">
              <a:xfrm flipV="1">
                <a:off x="4377" y="1662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622" name="Object 72"/>
              <p:cNvGraphicFramePr>
                <a:graphicFrameLocks noChangeAspect="1"/>
              </p:cNvGraphicFramePr>
              <p:nvPr/>
            </p:nvGraphicFramePr>
            <p:xfrm>
              <a:off x="5306" y="2571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0" name="公式" r:id="rId13" imgW="190500" imgH="203200" progId="Equation.3">
                      <p:embed/>
                    </p:oleObj>
                  </mc:Choice>
                  <mc:Fallback>
                    <p:oleObj name="公式" r:id="rId13" imgW="190500" imgH="203200" progId="Equation.3">
                      <p:embed/>
                      <p:pic>
                        <p:nvPicPr>
                          <p:cNvPr id="0" name="图片 9728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6" y="2571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23" name="Object 73"/>
              <p:cNvGraphicFramePr>
                <a:graphicFrameLocks noChangeAspect="1"/>
              </p:cNvGraphicFramePr>
              <p:nvPr/>
            </p:nvGraphicFramePr>
            <p:xfrm>
              <a:off x="4419" y="1661"/>
              <a:ext cx="33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1" name="公式" r:id="rId15" imgW="635000" imgH="342900" progId="Equation.3">
                      <p:embed/>
                    </p:oleObj>
                  </mc:Choice>
                  <mc:Fallback>
                    <p:oleObj name="公式" r:id="rId15" imgW="635000" imgH="342900" progId="Equation.3">
                      <p:embed/>
                      <p:pic>
                        <p:nvPicPr>
                          <p:cNvPr id="0" name="图片 9728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661"/>
                            <a:ext cx="33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619" name="Line 70"/>
            <p:cNvSpPr>
              <a:spLocks noChangeAspect="1" noChangeShapeType="1"/>
            </p:cNvSpPr>
            <p:nvPr/>
          </p:nvSpPr>
          <p:spPr bwMode="auto">
            <a:xfrm flipV="1">
              <a:off x="3802" y="2538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909" name="Group 101"/>
          <p:cNvGrpSpPr/>
          <p:nvPr/>
        </p:nvGrpSpPr>
        <p:grpSpPr bwMode="auto">
          <a:xfrm>
            <a:off x="5719763" y="4541838"/>
            <a:ext cx="2857500" cy="1706562"/>
            <a:chOff x="3603" y="2861"/>
            <a:chExt cx="1800" cy="1075"/>
          </a:xfrm>
        </p:grpSpPr>
        <p:sp>
          <p:nvSpPr>
            <p:cNvPr id="23599" name="Line 76"/>
            <p:cNvSpPr>
              <a:spLocks noChangeAspect="1" noChangeShapeType="1"/>
            </p:cNvSpPr>
            <p:nvPr/>
          </p:nvSpPr>
          <p:spPr bwMode="auto">
            <a:xfrm flipV="1">
              <a:off x="3798" y="3738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00" name="Group 98"/>
            <p:cNvGrpSpPr/>
            <p:nvPr/>
          </p:nvGrpSpPr>
          <p:grpSpPr bwMode="auto">
            <a:xfrm>
              <a:off x="3603" y="2861"/>
              <a:ext cx="1800" cy="1075"/>
              <a:chOff x="3603" y="2861"/>
              <a:chExt cx="1800" cy="1075"/>
            </a:xfrm>
          </p:grpSpPr>
          <p:graphicFrame>
            <p:nvGraphicFramePr>
              <p:cNvPr id="23601" name="Object 64"/>
              <p:cNvGraphicFramePr>
                <a:graphicFrameLocks noChangeAspect="1"/>
              </p:cNvGraphicFramePr>
              <p:nvPr/>
            </p:nvGraphicFramePr>
            <p:xfrm>
              <a:off x="3603" y="3438"/>
              <a:ext cx="53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2" name="公式" r:id="rId17" imgW="1028065" imgH="342900" progId="Equation.3">
                      <p:embed/>
                    </p:oleObj>
                  </mc:Choice>
                  <mc:Fallback>
                    <p:oleObj name="公式" r:id="rId17" imgW="1028065" imgH="342900" progId="Equation.3">
                      <p:embed/>
                      <p:pic>
                        <p:nvPicPr>
                          <p:cNvPr id="0" name="图片 9728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3" y="3438"/>
                            <a:ext cx="537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02" name="Line 74"/>
              <p:cNvSpPr>
                <a:spLocks noChangeShapeType="1"/>
              </p:cNvSpPr>
              <p:nvPr/>
            </p:nvSpPr>
            <p:spPr bwMode="auto">
              <a:xfrm>
                <a:off x="4380" y="3108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3" name="Text Box 75"/>
              <p:cNvSpPr txBox="1">
                <a:spLocks noChangeAspect="1" noChangeArrowheads="1"/>
              </p:cNvSpPr>
              <p:nvPr/>
            </p:nvSpPr>
            <p:spPr bwMode="auto">
              <a:xfrm>
                <a:off x="4212" y="2988"/>
                <a:ext cx="29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3604" name="Line 77"/>
              <p:cNvSpPr>
                <a:spLocks noChangeAspect="1" noChangeShapeType="1"/>
              </p:cNvSpPr>
              <p:nvPr/>
            </p:nvSpPr>
            <p:spPr bwMode="auto">
              <a:xfrm flipV="1">
                <a:off x="4374" y="2862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5" name="Line 78"/>
              <p:cNvSpPr>
                <a:spLocks noChangeAspect="1" noChangeShapeType="1"/>
              </p:cNvSpPr>
              <p:nvPr/>
            </p:nvSpPr>
            <p:spPr bwMode="auto">
              <a:xfrm flipV="1">
                <a:off x="4692" y="3114"/>
                <a:ext cx="3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606" name="Group 79"/>
              <p:cNvGrpSpPr/>
              <p:nvPr/>
            </p:nvGrpSpPr>
            <p:grpSpPr bwMode="auto">
              <a:xfrm>
                <a:off x="4692" y="3114"/>
                <a:ext cx="318" cy="630"/>
                <a:chOff x="4429" y="1171"/>
                <a:chExt cx="318" cy="366"/>
              </a:xfrm>
            </p:grpSpPr>
            <p:sp>
              <p:nvSpPr>
                <p:cNvPr id="23616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4747" y="1171"/>
                  <a:ext cx="0" cy="36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7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4429" y="1171"/>
                  <a:ext cx="0" cy="36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07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5015" y="3720"/>
                <a:ext cx="226" cy="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endParaRPr kumimoji="1" lang="zh-CN" altLang="en-US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3608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4920" y="3702"/>
                <a:ext cx="263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3609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4590" y="3702"/>
                <a:ext cx="263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1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3610" name="Object 85"/>
              <p:cNvGraphicFramePr/>
              <p:nvPr/>
            </p:nvGraphicFramePr>
            <p:xfrm>
              <a:off x="5054" y="2861"/>
              <a:ext cx="31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3" name="公式" r:id="rId19" imgW="596900" imgH="342900" progId="Equation.3">
                      <p:embed/>
                    </p:oleObj>
                  </mc:Choice>
                  <mc:Fallback>
                    <p:oleObj name="公式" r:id="rId19" imgW="596900" imgH="342900" progId="Equation.3">
                      <p:embed/>
                      <p:pic>
                        <p:nvPicPr>
                          <p:cNvPr id="0" name="图片 9728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4" y="2861"/>
                            <a:ext cx="31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11" name="Object 86"/>
              <p:cNvGraphicFramePr>
                <a:graphicFrameLocks noChangeAspect="1"/>
              </p:cNvGraphicFramePr>
              <p:nvPr/>
            </p:nvGraphicFramePr>
            <p:xfrm>
              <a:off x="5303" y="3771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4" name="公式" r:id="rId21" imgW="190500" imgH="203200" progId="Equation.3">
                      <p:embed/>
                    </p:oleObj>
                  </mc:Choice>
                  <mc:Fallback>
                    <p:oleObj name="公式" r:id="rId21" imgW="190500" imgH="203200" progId="Equation.3">
                      <p:embed/>
                      <p:pic>
                        <p:nvPicPr>
                          <p:cNvPr id="0" name="图片 972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3" y="3771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12" name="Freeform 88"/>
              <p:cNvSpPr>
                <a:spLocks noChangeAspect="1"/>
              </p:cNvSpPr>
              <p:nvPr/>
            </p:nvSpPr>
            <p:spPr bwMode="auto">
              <a:xfrm>
                <a:off x="3967" y="3126"/>
                <a:ext cx="563" cy="611"/>
              </a:xfrm>
              <a:custGeom>
                <a:avLst/>
                <a:gdLst>
                  <a:gd name="T0" fmla="*/ 0 w 2055"/>
                  <a:gd name="T1" fmla="*/ 0 h 3150"/>
                  <a:gd name="T2" fmla="*/ 0 w 2055"/>
                  <a:gd name="T3" fmla="*/ 0 h 3150"/>
                  <a:gd name="T4" fmla="*/ 0 w 2055"/>
                  <a:gd name="T5" fmla="*/ 0 h 3150"/>
                  <a:gd name="T6" fmla="*/ 0 w 2055"/>
                  <a:gd name="T7" fmla="*/ 0 h 3150"/>
                  <a:gd name="T8" fmla="*/ 0 w 2055"/>
                  <a:gd name="T9" fmla="*/ 0 h 3150"/>
                  <a:gd name="T10" fmla="*/ 0 w 2055"/>
                  <a:gd name="T11" fmla="*/ 0 h 3150"/>
                  <a:gd name="T12" fmla="*/ 0 w 2055"/>
                  <a:gd name="T13" fmla="*/ 0 h 3150"/>
                  <a:gd name="T14" fmla="*/ 0 w 2055"/>
                  <a:gd name="T15" fmla="*/ 0 h 3150"/>
                  <a:gd name="T16" fmla="*/ 0 w 2055"/>
                  <a:gd name="T17" fmla="*/ 0 h 3150"/>
                  <a:gd name="T18" fmla="*/ 0 w 2055"/>
                  <a:gd name="T19" fmla="*/ 0 h 3150"/>
                  <a:gd name="T20" fmla="*/ 0 w 2055"/>
                  <a:gd name="T21" fmla="*/ 0 h 3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55" h="3150">
                    <a:moveTo>
                      <a:pt x="0" y="0"/>
                    </a:moveTo>
                    <a:cubicBezTo>
                      <a:pt x="74" y="210"/>
                      <a:pt x="148" y="420"/>
                      <a:pt x="225" y="630"/>
                    </a:cubicBezTo>
                    <a:cubicBezTo>
                      <a:pt x="302" y="840"/>
                      <a:pt x="403" y="1103"/>
                      <a:pt x="465" y="1260"/>
                    </a:cubicBezTo>
                    <a:cubicBezTo>
                      <a:pt x="527" y="1417"/>
                      <a:pt x="553" y="1470"/>
                      <a:pt x="600" y="1575"/>
                    </a:cubicBezTo>
                    <a:cubicBezTo>
                      <a:pt x="647" y="1680"/>
                      <a:pt x="693" y="1777"/>
                      <a:pt x="750" y="1890"/>
                    </a:cubicBezTo>
                    <a:cubicBezTo>
                      <a:pt x="807" y="2003"/>
                      <a:pt x="882" y="2145"/>
                      <a:pt x="945" y="2250"/>
                    </a:cubicBezTo>
                    <a:cubicBezTo>
                      <a:pt x="1008" y="2355"/>
                      <a:pt x="1058" y="2433"/>
                      <a:pt x="1125" y="2520"/>
                    </a:cubicBezTo>
                    <a:cubicBezTo>
                      <a:pt x="1192" y="2607"/>
                      <a:pt x="1280" y="2703"/>
                      <a:pt x="1350" y="2775"/>
                    </a:cubicBezTo>
                    <a:cubicBezTo>
                      <a:pt x="1420" y="2847"/>
                      <a:pt x="1475" y="2903"/>
                      <a:pt x="1545" y="2955"/>
                    </a:cubicBezTo>
                    <a:cubicBezTo>
                      <a:pt x="1615" y="3007"/>
                      <a:pt x="1685" y="3057"/>
                      <a:pt x="1770" y="3090"/>
                    </a:cubicBezTo>
                    <a:cubicBezTo>
                      <a:pt x="1855" y="3123"/>
                      <a:pt x="2008" y="3140"/>
                      <a:pt x="2055" y="315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97" name="Rectangle 89"/>
              <p:cNvSpPr>
                <a:spLocks noChangeArrowheads="1"/>
              </p:cNvSpPr>
              <p:nvPr/>
            </p:nvSpPr>
            <p:spPr bwMode="auto">
              <a:xfrm>
                <a:off x="4436" y="3686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i="1">
                    <a:solidFill>
                      <a:srgbClr val="FF0000"/>
                    </a:solidFill>
                  </a:rPr>
                  <a:t>t    </a:t>
                </a:r>
                <a:endParaRPr kumimoji="1" lang="en-US" altLang="zh-CN" sz="20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9898" name="Line 90"/>
              <p:cNvSpPr>
                <a:spLocks noChangeShapeType="1"/>
              </p:cNvSpPr>
              <p:nvPr/>
            </p:nvSpPr>
            <p:spPr bwMode="auto">
              <a:xfrm flipH="1">
                <a:off x="3912" y="3300"/>
                <a:ext cx="138" cy="15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9899" name="Line 91"/>
              <p:cNvSpPr>
                <a:spLocks noChangeShapeType="1"/>
              </p:cNvSpPr>
              <p:nvPr/>
            </p:nvSpPr>
            <p:spPr bwMode="auto">
              <a:xfrm flipH="1">
                <a:off x="4877" y="2963"/>
                <a:ext cx="138" cy="15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 type="none" w="med" len="lg"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23579" name="Picture 1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934" name="Object 126"/>
          <p:cNvGraphicFramePr>
            <a:graphicFrameLocks noChangeAspect="1"/>
          </p:cNvGraphicFramePr>
          <p:nvPr/>
        </p:nvGraphicFramePr>
        <p:xfrm>
          <a:off x="496888" y="490538"/>
          <a:ext cx="860901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5" name="位图图像" r:id="rId23" imgW="8610600" imgH="1514475" progId="Paint.Picture">
                  <p:embed/>
                </p:oleObj>
              </mc:Choice>
              <mc:Fallback>
                <p:oleObj name="位图图像" r:id="rId23" imgW="8610600" imgH="1514475" progId="Paint.Picture">
                  <p:embed/>
                  <p:pic>
                    <p:nvPicPr>
                      <p:cNvPr id="0" name="图片 972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0538"/>
                        <a:ext cx="8609012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907" name="Group 99"/>
          <p:cNvGrpSpPr/>
          <p:nvPr/>
        </p:nvGrpSpPr>
        <p:grpSpPr bwMode="auto">
          <a:xfrm>
            <a:off x="6030913" y="600075"/>
            <a:ext cx="2547937" cy="1681163"/>
            <a:chOff x="3799" y="378"/>
            <a:chExt cx="1605" cy="1059"/>
          </a:xfrm>
        </p:grpSpPr>
        <p:grpSp>
          <p:nvGrpSpPr>
            <p:cNvPr id="23585" name="Group 96"/>
            <p:cNvGrpSpPr/>
            <p:nvPr/>
          </p:nvGrpSpPr>
          <p:grpSpPr bwMode="auto">
            <a:xfrm>
              <a:off x="4213" y="378"/>
              <a:ext cx="1191" cy="1059"/>
              <a:chOff x="4213" y="378"/>
              <a:chExt cx="1191" cy="1059"/>
            </a:xfrm>
          </p:grpSpPr>
          <p:sp>
            <p:nvSpPr>
              <p:cNvPr id="23587" name="Line 46"/>
              <p:cNvSpPr>
                <a:spLocks noChangeShapeType="1"/>
              </p:cNvSpPr>
              <p:nvPr/>
            </p:nvSpPr>
            <p:spPr bwMode="auto">
              <a:xfrm>
                <a:off x="4381" y="661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4213" y="541"/>
                <a:ext cx="29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 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3589" name="Line 50"/>
              <p:cNvSpPr>
                <a:spLocks noChangeAspect="1" noChangeShapeType="1"/>
              </p:cNvSpPr>
              <p:nvPr/>
            </p:nvSpPr>
            <p:spPr bwMode="auto">
              <a:xfrm flipV="1">
                <a:off x="4375" y="415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Line 51"/>
              <p:cNvSpPr>
                <a:spLocks noChangeAspect="1" noChangeShapeType="1"/>
              </p:cNvSpPr>
              <p:nvPr/>
            </p:nvSpPr>
            <p:spPr bwMode="auto">
              <a:xfrm flipV="1">
                <a:off x="4693" y="667"/>
                <a:ext cx="3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591" name="Group 69"/>
              <p:cNvGrpSpPr/>
              <p:nvPr/>
            </p:nvGrpSpPr>
            <p:grpSpPr bwMode="auto">
              <a:xfrm>
                <a:off x="4693" y="667"/>
                <a:ext cx="318" cy="630"/>
                <a:chOff x="4429" y="1171"/>
                <a:chExt cx="318" cy="366"/>
              </a:xfrm>
            </p:grpSpPr>
            <p:sp>
              <p:nvSpPr>
                <p:cNvPr id="23597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4747" y="1171"/>
                  <a:ext cx="0" cy="36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8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4429" y="1171"/>
                  <a:ext cx="0" cy="36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92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5016" y="1273"/>
                <a:ext cx="226" cy="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endParaRPr kumimoji="1" lang="zh-CN" altLang="en-US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3593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4921" y="1255"/>
                <a:ext cx="270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3594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4591" y="1255"/>
                <a:ext cx="270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1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3595" name="Object 63"/>
              <p:cNvGraphicFramePr/>
              <p:nvPr/>
            </p:nvGraphicFramePr>
            <p:xfrm>
              <a:off x="4437" y="378"/>
              <a:ext cx="31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6" name="公式" r:id="rId25" imgW="596900" imgH="342900" progId="Equation.3">
                      <p:embed/>
                    </p:oleObj>
                  </mc:Choice>
                  <mc:Fallback>
                    <p:oleObj name="公式" r:id="rId25" imgW="596900" imgH="342900" progId="Equation.3">
                      <p:embed/>
                      <p:pic>
                        <p:nvPicPr>
                          <p:cNvPr id="0" name="图片 9728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78"/>
                            <a:ext cx="31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96" name="Object 65"/>
              <p:cNvGraphicFramePr>
                <a:graphicFrameLocks noChangeAspect="1"/>
              </p:cNvGraphicFramePr>
              <p:nvPr/>
            </p:nvGraphicFramePr>
            <p:xfrm>
              <a:off x="5304" y="1324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2827" name="Equation" r:id="rId26" imgW="190500" imgH="203200" progId="Equation.DSMT4">
                      <p:embed/>
                    </p:oleObj>
                  </mc:Choice>
                  <mc:Fallback>
                    <p:oleObj name="Equation" r:id="rId26" imgW="190500" imgH="203200" progId="Equation.DSMT4">
                      <p:embed/>
                      <p:pic>
                        <p:nvPicPr>
                          <p:cNvPr id="0" name="图片 9728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1324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86" name="Line 49"/>
            <p:cNvSpPr>
              <a:spLocks noChangeAspect="1" noChangeShapeType="1"/>
            </p:cNvSpPr>
            <p:nvPr/>
          </p:nvSpPr>
          <p:spPr bwMode="auto">
            <a:xfrm flipV="1">
              <a:off x="3799" y="1291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930" name="Group 122"/>
          <p:cNvGrpSpPr/>
          <p:nvPr/>
        </p:nvGrpSpPr>
        <p:grpSpPr bwMode="auto">
          <a:xfrm>
            <a:off x="584200" y="962025"/>
            <a:ext cx="1884363" cy="369888"/>
            <a:chOff x="4358" y="3186"/>
            <a:chExt cx="1187" cy="233"/>
          </a:xfrm>
        </p:grpSpPr>
        <p:sp>
          <p:nvSpPr>
            <p:cNvPr id="119931" name="Rectangle 123"/>
            <p:cNvSpPr>
              <a:spLocks noChangeArrowheads="1"/>
            </p:cNvSpPr>
            <p:nvPr/>
          </p:nvSpPr>
          <p:spPr bwMode="auto">
            <a:xfrm>
              <a:off x="4388" y="3200"/>
              <a:ext cx="111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932" name="Rectangle 124"/>
            <p:cNvSpPr>
              <a:spLocks noChangeArrowheads="1"/>
            </p:cNvSpPr>
            <p:nvPr/>
          </p:nvSpPr>
          <p:spPr bwMode="auto">
            <a:xfrm>
              <a:off x="4358" y="3186"/>
              <a:ext cx="11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P177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8.14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修改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1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12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1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1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12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5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6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7" name="Picture 1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8" name="Picture 12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9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0" name="Picture 13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1" name="Picture 1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2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3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4" name="Picture 1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5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6" name="Picture 1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97" name="Line 33"/>
          <p:cNvSpPr>
            <a:spLocks noChangeShapeType="1"/>
          </p:cNvSpPr>
          <p:nvPr/>
        </p:nvSpPr>
        <p:spPr bwMode="auto">
          <a:xfrm>
            <a:off x="6953250" y="4933950"/>
            <a:ext cx="71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Text Box 34"/>
          <p:cNvSpPr txBox="1">
            <a:spLocks noChangeAspect="1" noChangeArrowheads="1"/>
          </p:cNvSpPr>
          <p:nvPr/>
        </p:nvSpPr>
        <p:spPr bwMode="auto">
          <a:xfrm>
            <a:off x="6686550" y="4743450"/>
            <a:ext cx="409575" cy="279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r>
              <a:rPr kumimoji="1" lang="en-US" altLang="zh-CN" sz="2000">
                <a:solidFill>
                  <a:schemeClr val="tx1"/>
                </a:solidFill>
              </a:rPr>
              <a:t>2</a:t>
            </a:r>
            <a:endParaRPr kumimoji="1" lang="en-US" altLang="zh-CN" sz="2000" u="sng">
              <a:solidFill>
                <a:schemeClr val="tx1"/>
              </a:solidFill>
            </a:endParaRPr>
          </a:p>
        </p:txBody>
      </p:sp>
      <p:sp>
        <p:nvSpPr>
          <p:cNvPr id="24599" name="Line 38"/>
          <p:cNvSpPr>
            <a:spLocks noChangeAspect="1" noChangeShapeType="1"/>
          </p:cNvSpPr>
          <p:nvPr/>
        </p:nvSpPr>
        <p:spPr bwMode="auto">
          <a:xfrm flipV="1">
            <a:off x="6029325" y="5934075"/>
            <a:ext cx="253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Line 39"/>
          <p:cNvSpPr>
            <a:spLocks noChangeAspect="1" noChangeShapeType="1"/>
          </p:cNvSpPr>
          <p:nvPr/>
        </p:nvSpPr>
        <p:spPr bwMode="auto">
          <a:xfrm flipV="1">
            <a:off x="6943725" y="4543425"/>
            <a:ext cx="1588" cy="161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Line 40"/>
          <p:cNvSpPr>
            <a:spLocks noChangeAspect="1" noChangeShapeType="1"/>
          </p:cNvSpPr>
          <p:nvPr/>
        </p:nvSpPr>
        <p:spPr bwMode="auto">
          <a:xfrm flipV="1">
            <a:off x="7448550" y="4943475"/>
            <a:ext cx="5143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602" name="Group 41"/>
          <p:cNvGrpSpPr/>
          <p:nvPr/>
        </p:nvGrpSpPr>
        <p:grpSpPr bwMode="auto">
          <a:xfrm>
            <a:off x="7448550" y="4943475"/>
            <a:ext cx="504825" cy="1000125"/>
            <a:chOff x="4429" y="1171"/>
            <a:chExt cx="318" cy="366"/>
          </a:xfrm>
        </p:grpSpPr>
        <p:sp>
          <p:nvSpPr>
            <p:cNvPr id="24652" name="Line 42"/>
            <p:cNvSpPr>
              <a:spLocks noChangeAspect="1" noChangeShapeType="1"/>
            </p:cNvSpPr>
            <p:nvPr/>
          </p:nvSpPr>
          <p:spPr bwMode="auto">
            <a:xfrm>
              <a:off x="4747" y="1171"/>
              <a:ext cx="0" cy="3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Line 43"/>
            <p:cNvSpPr>
              <a:spLocks noChangeAspect="1" noChangeShapeType="1"/>
            </p:cNvSpPr>
            <p:nvPr/>
          </p:nvSpPr>
          <p:spPr bwMode="auto">
            <a:xfrm>
              <a:off x="4429" y="1171"/>
              <a:ext cx="0" cy="3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03" name="Text Box 44"/>
          <p:cNvSpPr txBox="1">
            <a:spLocks noChangeAspect="1" noChangeArrowheads="1"/>
          </p:cNvSpPr>
          <p:nvPr/>
        </p:nvSpPr>
        <p:spPr bwMode="auto">
          <a:xfrm>
            <a:off x="7961313" y="5905500"/>
            <a:ext cx="35877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endParaRPr kumimoji="1" lang="zh-CN" altLang="en-US" sz="2000" u="sng">
              <a:solidFill>
                <a:schemeClr val="tx1"/>
              </a:solidFill>
            </a:endParaRPr>
          </a:p>
        </p:txBody>
      </p:sp>
      <p:sp>
        <p:nvSpPr>
          <p:cNvPr id="24604" name="Text Box 45"/>
          <p:cNvSpPr txBox="1">
            <a:spLocks noChangeAspect="1" noChangeArrowheads="1"/>
          </p:cNvSpPr>
          <p:nvPr/>
        </p:nvSpPr>
        <p:spPr bwMode="auto">
          <a:xfrm>
            <a:off x="7810500" y="5876925"/>
            <a:ext cx="290513" cy="2889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r>
              <a:rPr kumimoji="1" lang="en-US" altLang="zh-CN" sz="2000">
                <a:solidFill>
                  <a:schemeClr val="tx1"/>
                </a:solidFill>
              </a:rPr>
              <a:t>2</a:t>
            </a:r>
            <a:endParaRPr kumimoji="1" lang="en-US" altLang="zh-CN" sz="2000" u="sng">
              <a:solidFill>
                <a:schemeClr val="tx1"/>
              </a:solidFill>
            </a:endParaRPr>
          </a:p>
        </p:txBody>
      </p:sp>
      <p:sp>
        <p:nvSpPr>
          <p:cNvPr id="24605" name="Text Box 46"/>
          <p:cNvSpPr txBox="1">
            <a:spLocks noChangeAspect="1" noChangeArrowheads="1"/>
          </p:cNvSpPr>
          <p:nvPr/>
        </p:nvSpPr>
        <p:spPr bwMode="auto">
          <a:xfrm>
            <a:off x="7286625" y="5876925"/>
            <a:ext cx="339725" cy="279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r>
              <a:rPr kumimoji="1" lang="en-US" altLang="zh-CN" sz="2000">
                <a:solidFill>
                  <a:schemeClr val="tx1"/>
                </a:solidFill>
              </a:rPr>
              <a:t>1</a:t>
            </a:r>
            <a:endParaRPr kumimoji="1" lang="en-US" altLang="zh-CN" sz="2000" u="sng">
              <a:solidFill>
                <a:schemeClr val="tx1"/>
              </a:solidFill>
            </a:endParaRPr>
          </a:p>
        </p:txBody>
      </p:sp>
      <p:graphicFrame>
        <p:nvGraphicFramePr>
          <p:cNvPr id="24606" name="Object 47"/>
          <p:cNvGraphicFramePr/>
          <p:nvPr/>
        </p:nvGraphicFramePr>
        <p:xfrm>
          <a:off x="8023225" y="4541838"/>
          <a:ext cx="4968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0" name="公式" r:id="rId3" imgW="596900" imgH="342900" progId="Equation.3">
                  <p:embed/>
                </p:oleObj>
              </mc:Choice>
              <mc:Fallback>
                <p:oleObj name="公式" r:id="rId3" imgW="596900" imgH="342900" progId="Equation.3">
                  <p:embed/>
                  <p:pic>
                    <p:nvPicPr>
                      <p:cNvPr id="0" name="图片 97383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4541838"/>
                        <a:ext cx="4968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48"/>
          <p:cNvGraphicFramePr>
            <a:graphicFrameLocks noChangeAspect="1"/>
          </p:cNvGraphicFramePr>
          <p:nvPr/>
        </p:nvGraphicFramePr>
        <p:xfrm>
          <a:off x="8418513" y="5986463"/>
          <a:ext cx="1587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1" name="公式" r:id="rId5" imgW="190500" imgH="203200" progId="Equation.3">
                  <p:embed/>
                </p:oleObj>
              </mc:Choice>
              <mc:Fallback>
                <p:oleObj name="公式" r:id="rId5" imgW="190500" imgH="203200" progId="Equation.3">
                  <p:embed/>
                  <p:pic>
                    <p:nvPicPr>
                      <p:cNvPr id="0" name="图片 973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513" y="5986463"/>
                        <a:ext cx="158750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82" name="Rectangle 50"/>
          <p:cNvSpPr>
            <a:spLocks noChangeArrowheads="1"/>
          </p:cNvSpPr>
          <p:nvPr/>
        </p:nvSpPr>
        <p:spPr bwMode="auto">
          <a:xfrm>
            <a:off x="7642225" y="5851525"/>
            <a:ext cx="508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i="1">
                <a:solidFill>
                  <a:srgbClr val="FF0000"/>
                </a:solidFill>
              </a:rPr>
              <a:t>t    </a:t>
            </a:r>
            <a:endParaRPr kumimoji="1" lang="en-US" altLang="zh-CN" sz="2000" i="1">
              <a:solidFill>
                <a:srgbClr val="FF0000"/>
              </a:solidFill>
            </a:endParaRPr>
          </a:p>
        </p:txBody>
      </p:sp>
      <p:grpSp>
        <p:nvGrpSpPr>
          <p:cNvPr id="120929" name="Group 97"/>
          <p:cNvGrpSpPr/>
          <p:nvPr/>
        </p:nvGrpSpPr>
        <p:grpSpPr bwMode="auto">
          <a:xfrm>
            <a:off x="6319838" y="4962525"/>
            <a:ext cx="1471612" cy="969963"/>
            <a:chOff x="3981" y="3126"/>
            <a:chExt cx="927" cy="611"/>
          </a:xfrm>
        </p:grpSpPr>
        <p:graphicFrame>
          <p:nvGraphicFramePr>
            <p:cNvPr id="24649" name="Object 26"/>
            <p:cNvGraphicFramePr>
              <a:graphicFrameLocks noChangeAspect="1"/>
            </p:cNvGraphicFramePr>
            <p:nvPr/>
          </p:nvGraphicFramePr>
          <p:xfrm>
            <a:off x="3981" y="3438"/>
            <a:ext cx="5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42" name="公式" r:id="rId7" imgW="1028065" imgH="342900" progId="Equation.3">
                    <p:embed/>
                  </p:oleObj>
                </mc:Choice>
                <mc:Fallback>
                  <p:oleObj name="公式" r:id="rId7" imgW="1028065" imgH="342900" progId="Equation.3">
                    <p:embed/>
                    <p:pic>
                      <p:nvPicPr>
                        <p:cNvPr id="0" name="图片 973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3438"/>
                          <a:ext cx="5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0" name="Freeform 49"/>
            <p:cNvSpPr>
              <a:spLocks noChangeAspect="1"/>
            </p:cNvSpPr>
            <p:nvPr/>
          </p:nvSpPr>
          <p:spPr bwMode="auto">
            <a:xfrm>
              <a:off x="4345" y="3126"/>
              <a:ext cx="563" cy="611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 flipH="1">
              <a:off x="4290" y="3300"/>
              <a:ext cx="138" cy="1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0884" name="Line 52"/>
          <p:cNvSpPr>
            <a:spLocks noChangeShapeType="1"/>
          </p:cNvSpPr>
          <p:nvPr/>
        </p:nvSpPr>
        <p:spPr bwMode="auto">
          <a:xfrm flipH="1">
            <a:off x="7742238" y="4703763"/>
            <a:ext cx="219075" cy="238125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 type="none" w="med" len="lg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0927" name="Group 95"/>
          <p:cNvGrpSpPr/>
          <p:nvPr/>
        </p:nvGrpSpPr>
        <p:grpSpPr bwMode="auto">
          <a:xfrm>
            <a:off x="1047750" y="4411663"/>
            <a:ext cx="2901950" cy="457200"/>
            <a:chOff x="660" y="2779"/>
            <a:chExt cx="1828" cy="288"/>
          </a:xfrm>
        </p:grpSpPr>
        <p:sp>
          <p:nvSpPr>
            <p:cNvPr id="120834" name="Rectangle 2"/>
            <p:cNvSpPr>
              <a:spLocks noChangeArrowheads="1"/>
            </p:cNvSpPr>
            <p:nvPr/>
          </p:nvSpPr>
          <p:spPr bwMode="auto">
            <a:xfrm>
              <a:off x="660" y="2779"/>
              <a:ext cx="18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(2)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      时，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4648" name="Object 54"/>
            <p:cNvGraphicFramePr>
              <a:graphicFrameLocks noChangeAspect="1"/>
            </p:cNvGraphicFramePr>
            <p:nvPr/>
          </p:nvGraphicFramePr>
          <p:xfrm>
            <a:off x="1216" y="2841"/>
            <a:ext cx="65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43" name="公式" r:id="rId9" imgW="1040765" imgH="279400" progId="Equation.3">
                    <p:embed/>
                  </p:oleObj>
                </mc:Choice>
                <mc:Fallback>
                  <p:oleObj name="公式" r:id="rId9" imgW="1040765" imgH="279400" progId="Equation.3">
                    <p:embed/>
                    <p:pic>
                      <p:nvPicPr>
                        <p:cNvPr id="0" name="图片 973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2841"/>
                          <a:ext cx="65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928" name="Group 96"/>
          <p:cNvGrpSpPr/>
          <p:nvPr/>
        </p:nvGrpSpPr>
        <p:grpSpPr bwMode="auto">
          <a:xfrm>
            <a:off x="1568450" y="4933950"/>
            <a:ext cx="3581400" cy="622300"/>
            <a:chOff x="988" y="3108"/>
            <a:chExt cx="2256" cy="392"/>
          </a:xfrm>
        </p:grpSpPr>
        <p:graphicFrame>
          <p:nvGraphicFramePr>
            <p:cNvPr id="24645" name="Object 55"/>
            <p:cNvGraphicFramePr>
              <a:graphicFrameLocks noChangeAspect="1"/>
            </p:cNvGraphicFramePr>
            <p:nvPr/>
          </p:nvGraphicFramePr>
          <p:xfrm>
            <a:off x="988" y="3219"/>
            <a:ext cx="8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44" name="公式" r:id="rId11" imgW="1346200" imgH="342900" progId="Equation.3">
                    <p:embed/>
                  </p:oleObj>
                </mc:Choice>
                <mc:Fallback>
                  <p:oleObj name="公式" r:id="rId11" imgW="1346200" imgH="342900" progId="Equation.3">
                    <p:embed/>
                    <p:pic>
                      <p:nvPicPr>
                        <p:cNvPr id="0" name="图片 973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3219"/>
                          <a:ext cx="8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6" name="Object 56"/>
            <p:cNvGraphicFramePr/>
            <p:nvPr/>
          </p:nvGraphicFramePr>
          <p:xfrm>
            <a:off x="1884" y="3108"/>
            <a:ext cx="136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45" name="公式" r:id="rId13" imgW="2159000" imgH="622300" progId="Equation.3">
                    <p:embed/>
                  </p:oleObj>
                </mc:Choice>
                <mc:Fallback>
                  <p:oleObj name="公式" r:id="rId13" imgW="2159000" imgH="622300" progId="Equation.3">
                    <p:embed/>
                    <p:pic>
                      <p:nvPicPr>
                        <p:cNvPr id="0" name="图片 9738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108"/>
                          <a:ext cx="136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89" name="Object 57"/>
          <p:cNvGraphicFramePr>
            <a:graphicFrameLocks noChangeAspect="1"/>
          </p:cNvGraphicFramePr>
          <p:nvPr/>
        </p:nvGraphicFramePr>
        <p:xfrm>
          <a:off x="2992438" y="5743575"/>
          <a:ext cx="15573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6" name="公式" r:id="rId15" imgW="1549400" imgH="787400" progId="Equation.3">
                  <p:embed/>
                </p:oleObj>
              </mc:Choice>
              <mc:Fallback>
                <p:oleObj name="公式" r:id="rId15" imgW="1549400" imgH="787400" progId="Equation.3">
                  <p:embed/>
                  <p:pic>
                    <p:nvPicPr>
                      <p:cNvPr id="0" name="图片 973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5743575"/>
                        <a:ext cx="15573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14" name="Group 58"/>
          <p:cNvGrpSpPr/>
          <p:nvPr/>
        </p:nvGrpSpPr>
        <p:grpSpPr bwMode="auto">
          <a:xfrm>
            <a:off x="1566863" y="2763838"/>
            <a:ext cx="4038600" cy="628650"/>
            <a:chOff x="987" y="1741"/>
            <a:chExt cx="2544" cy="396"/>
          </a:xfrm>
        </p:grpSpPr>
        <p:graphicFrame>
          <p:nvGraphicFramePr>
            <p:cNvPr id="24643" name="Object 59"/>
            <p:cNvGraphicFramePr>
              <a:graphicFrameLocks noChangeAspect="1"/>
            </p:cNvGraphicFramePr>
            <p:nvPr/>
          </p:nvGraphicFramePr>
          <p:xfrm>
            <a:off x="987" y="1852"/>
            <a:ext cx="8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47" name="公式" r:id="rId17" imgW="1346200" imgH="342900" progId="Equation.3">
                    <p:embed/>
                  </p:oleObj>
                </mc:Choice>
                <mc:Fallback>
                  <p:oleObj name="公式" r:id="rId17" imgW="1346200" imgH="342900" progId="Equation.3">
                    <p:embed/>
                    <p:pic>
                      <p:nvPicPr>
                        <p:cNvPr id="0" name="图片 973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1852"/>
                          <a:ext cx="8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4" name="Object 60"/>
            <p:cNvGraphicFramePr>
              <a:graphicFrameLocks noChangeAspect="1"/>
            </p:cNvGraphicFramePr>
            <p:nvPr/>
          </p:nvGraphicFramePr>
          <p:xfrm>
            <a:off x="1859" y="1741"/>
            <a:ext cx="167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48" name="公式" r:id="rId19" imgW="2654300" imgH="622300" progId="Equation.3">
                    <p:embed/>
                  </p:oleObj>
                </mc:Choice>
                <mc:Fallback>
                  <p:oleObj name="公式" r:id="rId19" imgW="2654300" imgH="622300" progId="Equation.3">
                    <p:embed/>
                    <p:pic>
                      <p:nvPicPr>
                        <p:cNvPr id="0" name="图片 973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741"/>
                          <a:ext cx="167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15" name="Object 61"/>
          <p:cNvGraphicFramePr>
            <a:graphicFrameLocks noChangeAspect="1"/>
          </p:cNvGraphicFramePr>
          <p:nvPr/>
        </p:nvGraphicFramePr>
        <p:xfrm>
          <a:off x="2951163" y="3573463"/>
          <a:ext cx="27305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9" name="公式" r:id="rId21" imgW="2730500" imgH="622300" progId="Equation.3">
                  <p:embed/>
                </p:oleObj>
              </mc:Choice>
              <mc:Fallback>
                <p:oleObj name="公式" r:id="rId21" imgW="2730500" imgH="622300" progId="Equation.3">
                  <p:embed/>
                  <p:pic>
                    <p:nvPicPr>
                      <p:cNvPr id="0" name="图片 973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573463"/>
                        <a:ext cx="27305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16" name="Group 62"/>
          <p:cNvGrpSpPr/>
          <p:nvPr/>
        </p:nvGrpSpPr>
        <p:grpSpPr bwMode="auto">
          <a:xfrm>
            <a:off x="533400" y="2192338"/>
            <a:ext cx="4051300" cy="457200"/>
            <a:chOff x="336" y="1381"/>
            <a:chExt cx="2552" cy="288"/>
          </a:xfrm>
        </p:grpSpPr>
        <p:sp>
          <p:nvSpPr>
            <p:cNvPr id="120895" name="Rectangle 63"/>
            <p:cNvSpPr>
              <a:spLocks noChangeArrowheads="1"/>
            </p:cNvSpPr>
            <p:nvPr/>
          </p:nvSpPr>
          <p:spPr bwMode="auto">
            <a:xfrm>
              <a:off x="336" y="138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0896" name="Rectangle 64"/>
            <p:cNvSpPr>
              <a:spLocks noChangeArrowheads="1"/>
            </p:cNvSpPr>
            <p:nvPr/>
          </p:nvSpPr>
          <p:spPr bwMode="auto">
            <a:xfrm>
              <a:off x="660" y="1381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由卷积的定义及性质有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617" name="Group 87"/>
          <p:cNvGrpSpPr/>
          <p:nvPr/>
        </p:nvGrpSpPr>
        <p:grpSpPr bwMode="auto">
          <a:xfrm>
            <a:off x="6035675" y="2636838"/>
            <a:ext cx="2546350" cy="1620837"/>
            <a:chOff x="3802" y="1661"/>
            <a:chExt cx="1604" cy="1021"/>
          </a:xfrm>
        </p:grpSpPr>
        <p:grpSp>
          <p:nvGrpSpPr>
            <p:cNvPr id="24635" name="Group 88"/>
            <p:cNvGrpSpPr/>
            <p:nvPr/>
          </p:nvGrpSpPr>
          <p:grpSpPr bwMode="auto">
            <a:xfrm>
              <a:off x="4377" y="1661"/>
              <a:ext cx="1029" cy="1021"/>
              <a:chOff x="4377" y="1661"/>
              <a:chExt cx="1029" cy="1021"/>
            </a:xfrm>
          </p:grpSpPr>
          <p:sp>
            <p:nvSpPr>
              <p:cNvPr id="24637" name="Freeform 89"/>
              <p:cNvSpPr>
                <a:spLocks noChangeAspect="1"/>
              </p:cNvSpPr>
              <p:nvPr/>
            </p:nvSpPr>
            <p:spPr bwMode="auto">
              <a:xfrm flipH="1">
                <a:off x="4382" y="1927"/>
                <a:ext cx="563" cy="611"/>
              </a:xfrm>
              <a:custGeom>
                <a:avLst/>
                <a:gdLst>
                  <a:gd name="T0" fmla="*/ 0 w 2055"/>
                  <a:gd name="T1" fmla="*/ 0 h 3150"/>
                  <a:gd name="T2" fmla="*/ 0 w 2055"/>
                  <a:gd name="T3" fmla="*/ 0 h 3150"/>
                  <a:gd name="T4" fmla="*/ 0 w 2055"/>
                  <a:gd name="T5" fmla="*/ 0 h 3150"/>
                  <a:gd name="T6" fmla="*/ 0 w 2055"/>
                  <a:gd name="T7" fmla="*/ 0 h 3150"/>
                  <a:gd name="T8" fmla="*/ 0 w 2055"/>
                  <a:gd name="T9" fmla="*/ 0 h 3150"/>
                  <a:gd name="T10" fmla="*/ 0 w 2055"/>
                  <a:gd name="T11" fmla="*/ 0 h 3150"/>
                  <a:gd name="T12" fmla="*/ 0 w 2055"/>
                  <a:gd name="T13" fmla="*/ 0 h 3150"/>
                  <a:gd name="T14" fmla="*/ 0 w 2055"/>
                  <a:gd name="T15" fmla="*/ 0 h 3150"/>
                  <a:gd name="T16" fmla="*/ 0 w 2055"/>
                  <a:gd name="T17" fmla="*/ 0 h 3150"/>
                  <a:gd name="T18" fmla="*/ 0 w 2055"/>
                  <a:gd name="T19" fmla="*/ 0 h 3150"/>
                  <a:gd name="T20" fmla="*/ 0 w 2055"/>
                  <a:gd name="T21" fmla="*/ 0 h 3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55" h="3150">
                    <a:moveTo>
                      <a:pt x="0" y="0"/>
                    </a:moveTo>
                    <a:cubicBezTo>
                      <a:pt x="74" y="210"/>
                      <a:pt x="148" y="420"/>
                      <a:pt x="225" y="630"/>
                    </a:cubicBezTo>
                    <a:cubicBezTo>
                      <a:pt x="302" y="840"/>
                      <a:pt x="403" y="1103"/>
                      <a:pt x="465" y="1260"/>
                    </a:cubicBezTo>
                    <a:cubicBezTo>
                      <a:pt x="527" y="1417"/>
                      <a:pt x="553" y="1470"/>
                      <a:pt x="600" y="1575"/>
                    </a:cubicBezTo>
                    <a:cubicBezTo>
                      <a:pt x="647" y="1680"/>
                      <a:pt x="693" y="1777"/>
                      <a:pt x="750" y="1890"/>
                    </a:cubicBezTo>
                    <a:cubicBezTo>
                      <a:pt x="807" y="2003"/>
                      <a:pt x="882" y="2145"/>
                      <a:pt x="945" y="2250"/>
                    </a:cubicBezTo>
                    <a:cubicBezTo>
                      <a:pt x="1008" y="2355"/>
                      <a:pt x="1058" y="2433"/>
                      <a:pt x="1125" y="2520"/>
                    </a:cubicBezTo>
                    <a:cubicBezTo>
                      <a:pt x="1192" y="2607"/>
                      <a:pt x="1280" y="2703"/>
                      <a:pt x="1350" y="2775"/>
                    </a:cubicBezTo>
                    <a:cubicBezTo>
                      <a:pt x="1420" y="2847"/>
                      <a:pt x="1475" y="2903"/>
                      <a:pt x="1545" y="2955"/>
                    </a:cubicBezTo>
                    <a:cubicBezTo>
                      <a:pt x="1615" y="3007"/>
                      <a:pt x="1685" y="3057"/>
                      <a:pt x="1770" y="3090"/>
                    </a:cubicBezTo>
                    <a:cubicBezTo>
                      <a:pt x="1855" y="3123"/>
                      <a:pt x="2008" y="3140"/>
                      <a:pt x="2055" y="315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8" name="Line 90"/>
              <p:cNvSpPr>
                <a:spLocks noChangeAspect="1" noChangeShapeType="1"/>
              </p:cNvSpPr>
              <p:nvPr/>
            </p:nvSpPr>
            <p:spPr bwMode="auto">
              <a:xfrm flipV="1">
                <a:off x="4377" y="1662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639" name="Object 91"/>
              <p:cNvGraphicFramePr>
                <a:graphicFrameLocks noChangeAspect="1"/>
              </p:cNvGraphicFramePr>
              <p:nvPr/>
            </p:nvGraphicFramePr>
            <p:xfrm>
              <a:off x="5306" y="2571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50" name="公式" r:id="rId23" imgW="190500" imgH="203200" progId="Equation.3">
                      <p:embed/>
                    </p:oleObj>
                  </mc:Choice>
                  <mc:Fallback>
                    <p:oleObj name="公式" r:id="rId23" imgW="190500" imgH="203200" progId="Equation.3">
                      <p:embed/>
                      <p:pic>
                        <p:nvPicPr>
                          <p:cNvPr id="0" name="图片 9738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6" y="2571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40" name="Object 92"/>
              <p:cNvGraphicFramePr>
                <a:graphicFrameLocks noChangeAspect="1"/>
              </p:cNvGraphicFramePr>
              <p:nvPr/>
            </p:nvGraphicFramePr>
            <p:xfrm>
              <a:off x="4419" y="1661"/>
              <a:ext cx="33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51" name="公式" r:id="rId25" imgW="635000" imgH="342900" progId="Equation.3">
                      <p:embed/>
                    </p:oleObj>
                  </mc:Choice>
                  <mc:Fallback>
                    <p:oleObj name="公式" r:id="rId25" imgW="635000" imgH="342900" progId="Equation.3">
                      <p:embed/>
                      <p:pic>
                        <p:nvPicPr>
                          <p:cNvPr id="0" name="图片 9738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661"/>
                            <a:ext cx="33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36" name="Line 93"/>
            <p:cNvSpPr>
              <a:spLocks noChangeAspect="1" noChangeShapeType="1"/>
            </p:cNvSpPr>
            <p:nvPr/>
          </p:nvSpPr>
          <p:spPr bwMode="auto">
            <a:xfrm flipV="1">
              <a:off x="3802" y="2538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618" name="Picture 1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9" name="Picture 140"/>
          <p:cNvPicPr>
            <a:picLocks noChangeAspect="1" noChangeArrowheads="1"/>
          </p:cNvPicPr>
          <p:nvPr/>
        </p:nvPicPr>
        <p:blipFill>
          <a:blip r:embed="rId27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90538"/>
            <a:ext cx="8609012" cy="151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20" name="Group 72"/>
          <p:cNvGrpSpPr/>
          <p:nvPr/>
        </p:nvGrpSpPr>
        <p:grpSpPr bwMode="auto">
          <a:xfrm>
            <a:off x="6030913" y="600075"/>
            <a:ext cx="2547937" cy="1681163"/>
            <a:chOff x="3799" y="378"/>
            <a:chExt cx="1605" cy="1059"/>
          </a:xfrm>
        </p:grpSpPr>
        <p:grpSp>
          <p:nvGrpSpPr>
            <p:cNvPr id="24621" name="Group 73"/>
            <p:cNvGrpSpPr/>
            <p:nvPr/>
          </p:nvGrpSpPr>
          <p:grpSpPr bwMode="auto">
            <a:xfrm>
              <a:off x="4213" y="378"/>
              <a:ext cx="1191" cy="1059"/>
              <a:chOff x="4213" y="378"/>
              <a:chExt cx="1191" cy="1059"/>
            </a:xfrm>
          </p:grpSpPr>
          <p:sp>
            <p:nvSpPr>
              <p:cNvPr id="24623" name="Line 74"/>
              <p:cNvSpPr>
                <a:spLocks noChangeShapeType="1"/>
              </p:cNvSpPr>
              <p:nvPr/>
            </p:nvSpPr>
            <p:spPr bwMode="auto">
              <a:xfrm>
                <a:off x="4381" y="661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Text Box 75"/>
              <p:cNvSpPr txBox="1">
                <a:spLocks noChangeAspect="1" noChangeArrowheads="1"/>
              </p:cNvSpPr>
              <p:nvPr/>
            </p:nvSpPr>
            <p:spPr bwMode="auto">
              <a:xfrm>
                <a:off x="4213" y="541"/>
                <a:ext cx="29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 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4625" name="Line 76"/>
              <p:cNvSpPr>
                <a:spLocks noChangeAspect="1" noChangeShapeType="1"/>
              </p:cNvSpPr>
              <p:nvPr/>
            </p:nvSpPr>
            <p:spPr bwMode="auto">
              <a:xfrm flipV="1">
                <a:off x="4375" y="415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6" name="Line 77"/>
              <p:cNvSpPr>
                <a:spLocks noChangeAspect="1" noChangeShapeType="1"/>
              </p:cNvSpPr>
              <p:nvPr/>
            </p:nvSpPr>
            <p:spPr bwMode="auto">
              <a:xfrm flipV="1">
                <a:off x="4693" y="667"/>
                <a:ext cx="3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27" name="Group 78"/>
              <p:cNvGrpSpPr/>
              <p:nvPr/>
            </p:nvGrpSpPr>
            <p:grpSpPr bwMode="auto">
              <a:xfrm>
                <a:off x="4693" y="667"/>
                <a:ext cx="318" cy="630"/>
                <a:chOff x="4429" y="1171"/>
                <a:chExt cx="318" cy="366"/>
              </a:xfrm>
            </p:grpSpPr>
            <p:sp>
              <p:nvSpPr>
                <p:cNvPr id="24633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4747" y="1171"/>
                  <a:ext cx="0" cy="36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4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4429" y="1171"/>
                  <a:ext cx="0" cy="36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28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5016" y="1273"/>
                <a:ext cx="226" cy="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endParaRPr kumimoji="1" lang="zh-CN" altLang="en-US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4629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4921" y="1255"/>
                <a:ext cx="270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4630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4591" y="1255"/>
                <a:ext cx="270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1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4631" name="Object 84"/>
              <p:cNvGraphicFramePr/>
              <p:nvPr/>
            </p:nvGraphicFramePr>
            <p:xfrm>
              <a:off x="4437" y="378"/>
              <a:ext cx="31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52" name="公式" r:id="rId28" imgW="596900" imgH="342900" progId="Equation.3">
                      <p:embed/>
                    </p:oleObj>
                  </mc:Choice>
                  <mc:Fallback>
                    <p:oleObj name="公式" r:id="rId28" imgW="596900" imgH="342900" progId="Equation.3">
                      <p:embed/>
                      <p:pic>
                        <p:nvPicPr>
                          <p:cNvPr id="0" name="图片 9738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78"/>
                            <a:ext cx="31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2" name="Object 85"/>
              <p:cNvGraphicFramePr>
                <a:graphicFrameLocks noChangeAspect="1"/>
              </p:cNvGraphicFramePr>
              <p:nvPr/>
            </p:nvGraphicFramePr>
            <p:xfrm>
              <a:off x="5304" y="1324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53" name="Equation" r:id="rId29" imgW="190500" imgH="203200" progId="Equation.DSMT4">
                      <p:embed/>
                    </p:oleObj>
                  </mc:Choice>
                  <mc:Fallback>
                    <p:oleObj name="Equation" r:id="rId29" imgW="190500" imgH="203200" progId="Equation.DSMT4">
                      <p:embed/>
                      <p:pic>
                        <p:nvPicPr>
                          <p:cNvPr id="0" name="图片 9738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1324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22" name="Line 86"/>
            <p:cNvSpPr>
              <a:spLocks noChangeAspect="1" noChangeShapeType="1"/>
            </p:cNvSpPr>
            <p:nvPr/>
          </p:nvSpPr>
          <p:spPr bwMode="auto">
            <a:xfrm flipV="1">
              <a:off x="3799" y="1291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45 0.00047 L 2.22222E-6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6 4.07407E-6 L 0.00035 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2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1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11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1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1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11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1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11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1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1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1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12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1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1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21" name="Line 31"/>
          <p:cNvSpPr>
            <a:spLocks noChangeShapeType="1"/>
          </p:cNvSpPr>
          <p:nvPr/>
        </p:nvSpPr>
        <p:spPr bwMode="auto">
          <a:xfrm>
            <a:off x="6953250" y="4933950"/>
            <a:ext cx="71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2" name="Text Box 32"/>
          <p:cNvSpPr txBox="1">
            <a:spLocks noChangeAspect="1" noChangeArrowheads="1"/>
          </p:cNvSpPr>
          <p:nvPr/>
        </p:nvSpPr>
        <p:spPr bwMode="auto">
          <a:xfrm>
            <a:off x="6686550" y="4743450"/>
            <a:ext cx="282575" cy="279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r>
              <a:rPr kumimoji="1" lang="en-US" altLang="zh-CN" sz="2000">
                <a:solidFill>
                  <a:schemeClr val="tx1"/>
                </a:solidFill>
              </a:rPr>
              <a:t>2</a:t>
            </a:r>
            <a:endParaRPr kumimoji="1" lang="en-US" altLang="zh-CN" sz="2000" u="sng">
              <a:solidFill>
                <a:schemeClr val="tx1"/>
              </a:solidFill>
            </a:endParaRPr>
          </a:p>
        </p:txBody>
      </p:sp>
      <p:sp>
        <p:nvSpPr>
          <p:cNvPr id="25623" name="Line 36"/>
          <p:cNvSpPr>
            <a:spLocks noChangeAspect="1" noChangeShapeType="1"/>
          </p:cNvSpPr>
          <p:nvPr/>
        </p:nvSpPr>
        <p:spPr bwMode="auto">
          <a:xfrm flipV="1">
            <a:off x="6029325" y="5934075"/>
            <a:ext cx="253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37"/>
          <p:cNvSpPr>
            <a:spLocks noChangeAspect="1" noChangeShapeType="1"/>
          </p:cNvSpPr>
          <p:nvPr/>
        </p:nvSpPr>
        <p:spPr bwMode="auto">
          <a:xfrm flipV="1">
            <a:off x="6943725" y="4543425"/>
            <a:ext cx="1588" cy="161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38"/>
          <p:cNvSpPr>
            <a:spLocks noChangeAspect="1" noChangeShapeType="1"/>
          </p:cNvSpPr>
          <p:nvPr/>
        </p:nvSpPr>
        <p:spPr bwMode="auto">
          <a:xfrm flipV="1">
            <a:off x="7448550" y="4943475"/>
            <a:ext cx="5143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626" name="Group 39"/>
          <p:cNvGrpSpPr/>
          <p:nvPr/>
        </p:nvGrpSpPr>
        <p:grpSpPr bwMode="auto">
          <a:xfrm>
            <a:off x="7448550" y="4943475"/>
            <a:ext cx="504825" cy="1000125"/>
            <a:chOff x="4429" y="1171"/>
            <a:chExt cx="318" cy="366"/>
          </a:xfrm>
        </p:grpSpPr>
        <p:sp>
          <p:nvSpPr>
            <p:cNvPr id="25676" name="Line 40"/>
            <p:cNvSpPr>
              <a:spLocks noChangeAspect="1" noChangeShapeType="1"/>
            </p:cNvSpPr>
            <p:nvPr/>
          </p:nvSpPr>
          <p:spPr bwMode="auto">
            <a:xfrm>
              <a:off x="4747" y="1171"/>
              <a:ext cx="0" cy="3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Line 41"/>
            <p:cNvSpPr>
              <a:spLocks noChangeAspect="1" noChangeShapeType="1"/>
            </p:cNvSpPr>
            <p:nvPr/>
          </p:nvSpPr>
          <p:spPr bwMode="auto">
            <a:xfrm>
              <a:off x="4429" y="1171"/>
              <a:ext cx="0" cy="3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27" name="Text Box 42"/>
          <p:cNvSpPr txBox="1">
            <a:spLocks noChangeAspect="1" noChangeArrowheads="1"/>
          </p:cNvSpPr>
          <p:nvPr/>
        </p:nvSpPr>
        <p:spPr bwMode="auto">
          <a:xfrm>
            <a:off x="7961313" y="5905500"/>
            <a:ext cx="35877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endParaRPr kumimoji="1" lang="zh-CN" altLang="en-US" sz="2000" u="sng">
              <a:solidFill>
                <a:schemeClr val="tx1"/>
              </a:solidFill>
            </a:endParaRPr>
          </a:p>
        </p:txBody>
      </p:sp>
      <p:sp>
        <p:nvSpPr>
          <p:cNvPr id="25628" name="Text Box 43"/>
          <p:cNvSpPr txBox="1">
            <a:spLocks noChangeAspect="1" noChangeArrowheads="1"/>
          </p:cNvSpPr>
          <p:nvPr/>
        </p:nvSpPr>
        <p:spPr bwMode="auto">
          <a:xfrm>
            <a:off x="7810500" y="5876925"/>
            <a:ext cx="290513" cy="2889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r>
              <a:rPr kumimoji="1" lang="en-US" altLang="zh-CN" sz="2000">
                <a:solidFill>
                  <a:schemeClr val="tx1"/>
                </a:solidFill>
              </a:rPr>
              <a:t>2</a:t>
            </a:r>
            <a:endParaRPr kumimoji="1" lang="en-US" altLang="zh-CN" sz="2000" u="sng">
              <a:solidFill>
                <a:schemeClr val="tx1"/>
              </a:solidFill>
            </a:endParaRPr>
          </a:p>
        </p:txBody>
      </p:sp>
      <p:sp>
        <p:nvSpPr>
          <p:cNvPr id="25629" name="Text Box 44"/>
          <p:cNvSpPr txBox="1">
            <a:spLocks noChangeAspect="1" noChangeArrowheads="1"/>
          </p:cNvSpPr>
          <p:nvPr/>
        </p:nvSpPr>
        <p:spPr bwMode="auto">
          <a:xfrm>
            <a:off x="7286625" y="5876925"/>
            <a:ext cx="290513" cy="279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  <a:cs typeface="宋体" panose="02010600030101010101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703060505090304" charset="0"/>
                <a:ea typeface="宋体" panose="02010600030101010101" charset="-122"/>
              </a:defRPr>
            </a:lvl9pPr>
          </a:lstStyle>
          <a:p>
            <a:pPr algn="just"/>
            <a:r>
              <a:rPr kumimoji="1" lang="en-US" altLang="zh-CN" sz="2000">
                <a:solidFill>
                  <a:schemeClr val="tx1"/>
                </a:solidFill>
              </a:rPr>
              <a:t>1</a:t>
            </a:r>
            <a:endParaRPr kumimoji="1" lang="en-US" altLang="zh-CN" sz="2000" u="sng">
              <a:solidFill>
                <a:schemeClr val="tx1"/>
              </a:solidFill>
            </a:endParaRPr>
          </a:p>
        </p:txBody>
      </p:sp>
      <p:graphicFrame>
        <p:nvGraphicFramePr>
          <p:cNvPr id="25630" name="Object 45"/>
          <p:cNvGraphicFramePr/>
          <p:nvPr/>
        </p:nvGraphicFramePr>
        <p:xfrm>
          <a:off x="8023225" y="4541838"/>
          <a:ext cx="4968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64" name="公式" r:id="rId3" imgW="596900" imgH="342900" progId="Equation.3">
                  <p:embed/>
                </p:oleObj>
              </mc:Choice>
              <mc:Fallback>
                <p:oleObj name="公式" r:id="rId3" imgW="596900" imgH="342900" progId="Equation.3">
                  <p:embed/>
                  <p:pic>
                    <p:nvPicPr>
                      <p:cNvPr id="0" name="图片 97486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4541838"/>
                        <a:ext cx="4968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46"/>
          <p:cNvGraphicFramePr>
            <a:graphicFrameLocks noChangeAspect="1"/>
          </p:cNvGraphicFramePr>
          <p:nvPr/>
        </p:nvGraphicFramePr>
        <p:xfrm>
          <a:off x="8418513" y="5986463"/>
          <a:ext cx="1587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65" name="公式" r:id="rId5" imgW="190500" imgH="203200" progId="Equation.3">
                  <p:embed/>
                </p:oleObj>
              </mc:Choice>
              <mc:Fallback>
                <p:oleObj name="公式" r:id="rId5" imgW="190500" imgH="203200" progId="Equation.3">
                  <p:embed/>
                  <p:pic>
                    <p:nvPicPr>
                      <p:cNvPr id="0" name="图片 974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513" y="5986463"/>
                        <a:ext cx="158750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58" name="Group 102"/>
          <p:cNvGrpSpPr/>
          <p:nvPr/>
        </p:nvGrpSpPr>
        <p:grpSpPr bwMode="auto">
          <a:xfrm>
            <a:off x="6767513" y="4962525"/>
            <a:ext cx="1830387" cy="1285875"/>
            <a:chOff x="4263" y="3126"/>
            <a:chExt cx="1153" cy="810"/>
          </a:xfrm>
        </p:grpSpPr>
        <p:graphicFrame>
          <p:nvGraphicFramePr>
            <p:cNvPr id="25672" name="Object 24"/>
            <p:cNvGraphicFramePr>
              <a:graphicFrameLocks noChangeAspect="1"/>
            </p:cNvGraphicFramePr>
            <p:nvPr/>
          </p:nvGraphicFramePr>
          <p:xfrm>
            <a:off x="4263" y="3438"/>
            <a:ext cx="5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66" name="公式" r:id="rId7" imgW="1028065" imgH="342900" progId="Equation.3">
                    <p:embed/>
                  </p:oleObj>
                </mc:Choice>
                <mc:Fallback>
                  <p:oleObj name="公式" r:id="rId7" imgW="1028065" imgH="342900" progId="Equation.3">
                    <p:embed/>
                    <p:pic>
                      <p:nvPicPr>
                        <p:cNvPr id="0" name="图片 974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3438"/>
                          <a:ext cx="5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3" name="Freeform 47"/>
            <p:cNvSpPr>
              <a:spLocks noChangeAspect="1"/>
            </p:cNvSpPr>
            <p:nvPr/>
          </p:nvSpPr>
          <p:spPr bwMode="auto">
            <a:xfrm>
              <a:off x="4627" y="3126"/>
              <a:ext cx="563" cy="611"/>
            </a:xfrm>
            <a:custGeom>
              <a:avLst/>
              <a:gdLst>
                <a:gd name="T0" fmla="*/ 0 w 2055"/>
                <a:gd name="T1" fmla="*/ 0 h 3150"/>
                <a:gd name="T2" fmla="*/ 0 w 2055"/>
                <a:gd name="T3" fmla="*/ 0 h 3150"/>
                <a:gd name="T4" fmla="*/ 0 w 2055"/>
                <a:gd name="T5" fmla="*/ 0 h 3150"/>
                <a:gd name="T6" fmla="*/ 0 w 2055"/>
                <a:gd name="T7" fmla="*/ 0 h 3150"/>
                <a:gd name="T8" fmla="*/ 0 w 2055"/>
                <a:gd name="T9" fmla="*/ 0 h 3150"/>
                <a:gd name="T10" fmla="*/ 0 w 2055"/>
                <a:gd name="T11" fmla="*/ 0 h 3150"/>
                <a:gd name="T12" fmla="*/ 0 w 2055"/>
                <a:gd name="T13" fmla="*/ 0 h 3150"/>
                <a:gd name="T14" fmla="*/ 0 w 2055"/>
                <a:gd name="T15" fmla="*/ 0 h 3150"/>
                <a:gd name="T16" fmla="*/ 0 w 2055"/>
                <a:gd name="T17" fmla="*/ 0 h 3150"/>
                <a:gd name="T18" fmla="*/ 0 w 2055"/>
                <a:gd name="T19" fmla="*/ 0 h 3150"/>
                <a:gd name="T20" fmla="*/ 0 w 2055"/>
                <a:gd name="T21" fmla="*/ 0 h 3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55" h="3150">
                  <a:moveTo>
                    <a:pt x="0" y="0"/>
                  </a:moveTo>
                  <a:cubicBezTo>
                    <a:pt x="74" y="210"/>
                    <a:pt x="148" y="420"/>
                    <a:pt x="225" y="630"/>
                  </a:cubicBezTo>
                  <a:cubicBezTo>
                    <a:pt x="302" y="840"/>
                    <a:pt x="403" y="1103"/>
                    <a:pt x="465" y="1260"/>
                  </a:cubicBezTo>
                  <a:cubicBezTo>
                    <a:pt x="527" y="1417"/>
                    <a:pt x="553" y="1470"/>
                    <a:pt x="600" y="1575"/>
                  </a:cubicBezTo>
                  <a:cubicBezTo>
                    <a:pt x="647" y="1680"/>
                    <a:pt x="693" y="1777"/>
                    <a:pt x="750" y="1890"/>
                  </a:cubicBezTo>
                  <a:cubicBezTo>
                    <a:pt x="807" y="2003"/>
                    <a:pt x="882" y="2145"/>
                    <a:pt x="945" y="2250"/>
                  </a:cubicBezTo>
                  <a:cubicBezTo>
                    <a:pt x="1008" y="2355"/>
                    <a:pt x="1058" y="2433"/>
                    <a:pt x="1125" y="2520"/>
                  </a:cubicBezTo>
                  <a:cubicBezTo>
                    <a:pt x="1192" y="2607"/>
                    <a:pt x="1280" y="2703"/>
                    <a:pt x="1350" y="2775"/>
                  </a:cubicBezTo>
                  <a:cubicBezTo>
                    <a:pt x="1420" y="2847"/>
                    <a:pt x="1475" y="2903"/>
                    <a:pt x="1545" y="2955"/>
                  </a:cubicBezTo>
                  <a:cubicBezTo>
                    <a:pt x="1615" y="3007"/>
                    <a:pt x="1685" y="3057"/>
                    <a:pt x="1770" y="3090"/>
                  </a:cubicBezTo>
                  <a:cubicBezTo>
                    <a:pt x="1855" y="3123"/>
                    <a:pt x="2008" y="3140"/>
                    <a:pt x="2055" y="315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4" name="Rectangle 48"/>
            <p:cNvSpPr>
              <a:spLocks noChangeArrowheads="1"/>
            </p:cNvSpPr>
            <p:nvPr/>
          </p:nvSpPr>
          <p:spPr bwMode="auto">
            <a:xfrm>
              <a:off x="5096" y="368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i="1">
                  <a:solidFill>
                    <a:srgbClr val="FF0000"/>
                  </a:solidFill>
                </a:rPr>
                <a:t>t    </a:t>
              </a:r>
              <a:endParaRPr kumimoji="1"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121905" name="Line 49"/>
            <p:cNvSpPr>
              <a:spLocks noChangeShapeType="1"/>
            </p:cNvSpPr>
            <p:nvPr/>
          </p:nvSpPr>
          <p:spPr bwMode="auto">
            <a:xfrm flipH="1">
              <a:off x="4572" y="3300"/>
              <a:ext cx="138" cy="1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1906" name="Line 50"/>
          <p:cNvSpPr>
            <a:spLocks noChangeShapeType="1"/>
          </p:cNvSpPr>
          <p:nvPr/>
        </p:nvSpPr>
        <p:spPr bwMode="auto">
          <a:xfrm flipH="1">
            <a:off x="7742238" y="4703763"/>
            <a:ext cx="219075" cy="238125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 type="none" w="med" len="lg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1959" name="Group 103"/>
          <p:cNvGrpSpPr/>
          <p:nvPr/>
        </p:nvGrpSpPr>
        <p:grpSpPr bwMode="auto">
          <a:xfrm>
            <a:off x="1047750" y="4411663"/>
            <a:ext cx="2520950" cy="457200"/>
            <a:chOff x="660" y="2779"/>
            <a:chExt cx="1588" cy="288"/>
          </a:xfrm>
        </p:grpSpPr>
        <p:sp>
          <p:nvSpPr>
            <p:cNvPr id="121858" name="Rectangle 2"/>
            <p:cNvSpPr>
              <a:spLocks noChangeArrowheads="1"/>
            </p:cNvSpPr>
            <p:nvPr/>
          </p:nvSpPr>
          <p:spPr bwMode="auto">
            <a:xfrm>
              <a:off x="660" y="2779"/>
              <a:ext cx="15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</a:rPr>
                <a:t>(3) </a:t>
              </a:r>
              <a:r>
                <a:rPr kumimoji="1" lang="zh-CN" altLang="en-US">
                  <a:solidFill>
                    <a:schemeClr val="tx1"/>
                  </a:solidFill>
                </a:rPr>
                <a:t>当          时，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5671" name="Object 55"/>
            <p:cNvGraphicFramePr>
              <a:graphicFrameLocks noChangeAspect="1"/>
            </p:cNvGraphicFramePr>
            <p:nvPr/>
          </p:nvGraphicFramePr>
          <p:xfrm>
            <a:off x="1230" y="2830"/>
            <a:ext cx="38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67" name="公式" r:id="rId9" imgW="609600" imgH="279400" progId="Equation.3">
                    <p:embed/>
                  </p:oleObj>
                </mc:Choice>
                <mc:Fallback>
                  <p:oleObj name="公式" r:id="rId9" imgW="609600" imgH="279400" progId="Equation.3">
                    <p:embed/>
                    <p:pic>
                      <p:nvPicPr>
                        <p:cNvPr id="0" name="图片 974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830"/>
                          <a:ext cx="38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960" name="Group 104"/>
          <p:cNvGrpSpPr/>
          <p:nvPr/>
        </p:nvGrpSpPr>
        <p:grpSpPr bwMode="auto">
          <a:xfrm>
            <a:off x="1568450" y="4926013"/>
            <a:ext cx="3582988" cy="622300"/>
            <a:chOff x="988" y="3103"/>
            <a:chExt cx="2257" cy="392"/>
          </a:xfrm>
        </p:grpSpPr>
        <p:graphicFrame>
          <p:nvGraphicFramePr>
            <p:cNvPr id="25668" name="Object 52"/>
            <p:cNvGraphicFramePr>
              <a:graphicFrameLocks noChangeAspect="1"/>
            </p:cNvGraphicFramePr>
            <p:nvPr/>
          </p:nvGraphicFramePr>
          <p:xfrm>
            <a:off x="988" y="3219"/>
            <a:ext cx="8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68" name="公式" r:id="rId11" imgW="1346200" imgH="342900" progId="Equation.3">
                    <p:embed/>
                  </p:oleObj>
                </mc:Choice>
                <mc:Fallback>
                  <p:oleObj name="公式" r:id="rId11" imgW="1346200" imgH="342900" progId="Equation.3">
                    <p:embed/>
                    <p:pic>
                      <p:nvPicPr>
                        <p:cNvPr id="0" name="图片 974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3219"/>
                          <a:ext cx="8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9" name="Object 56"/>
            <p:cNvGraphicFramePr/>
            <p:nvPr/>
          </p:nvGraphicFramePr>
          <p:xfrm>
            <a:off x="1869" y="3103"/>
            <a:ext cx="137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69" name="公式" r:id="rId13" imgW="2184400" imgH="622300" progId="Equation.3">
                    <p:embed/>
                  </p:oleObj>
                </mc:Choice>
                <mc:Fallback>
                  <p:oleObj name="公式" r:id="rId13" imgW="2184400" imgH="622300" progId="Equation.3">
                    <p:embed/>
                    <p:pic>
                      <p:nvPicPr>
                        <p:cNvPr id="0" name="图片 9748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3103"/>
                          <a:ext cx="137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913" name="Object 57"/>
          <p:cNvGraphicFramePr>
            <a:graphicFrameLocks noChangeAspect="1"/>
          </p:cNvGraphicFramePr>
          <p:nvPr/>
        </p:nvGraphicFramePr>
        <p:xfrm>
          <a:off x="2968625" y="5715000"/>
          <a:ext cx="28241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70" name="公式" r:id="rId15" imgW="2946400" imgH="787400" progId="Equation.3">
                  <p:embed/>
                </p:oleObj>
              </mc:Choice>
              <mc:Fallback>
                <p:oleObj name="公式" r:id="rId15" imgW="2946400" imgH="787400" progId="Equation.3">
                  <p:embed/>
                  <p:pic>
                    <p:nvPicPr>
                      <p:cNvPr id="0" name="图片 974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5715000"/>
                        <a:ext cx="28241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7" name="Group 60"/>
          <p:cNvGrpSpPr/>
          <p:nvPr/>
        </p:nvGrpSpPr>
        <p:grpSpPr bwMode="auto">
          <a:xfrm>
            <a:off x="1566863" y="2763838"/>
            <a:ext cx="4038600" cy="628650"/>
            <a:chOff x="987" y="1741"/>
            <a:chExt cx="2544" cy="396"/>
          </a:xfrm>
        </p:grpSpPr>
        <p:graphicFrame>
          <p:nvGraphicFramePr>
            <p:cNvPr id="25666" name="Object 61"/>
            <p:cNvGraphicFramePr>
              <a:graphicFrameLocks noChangeAspect="1"/>
            </p:cNvGraphicFramePr>
            <p:nvPr/>
          </p:nvGraphicFramePr>
          <p:xfrm>
            <a:off x="987" y="1852"/>
            <a:ext cx="8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71" name="公式" r:id="rId17" imgW="1346200" imgH="342900" progId="Equation.3">
                    <p:embed/>
                  </p:oleObj>
                </mc:Choice>
                <mc:Fallback>
                  <p:oleObj name="公式" r:id="rId17" imgW="1346200" imgH="342900" progId="Equation.3">
                    <p:embed/>
                    <p:pic>
                      <p:nvPicPr>
                        <p:cNvPr id="0" name="图片 974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1852"/>
                          <a:ext cx="8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7" name="Object 62"/>
            <p:cNvGraphicFramePr>
              <a:graphicFrameLocks noChangeAspect="1"/>
            </p:cNvGraphicFramePr>
            <p:nvPr/>
          </p:nvGraphicFramePr>
          <p:xfrm>
            <a:off x="1859" y="1741"/>
            <a:ext cx="167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72" name="公式" r:id="rId19" imgW="2654300" imgH="622300" progId="Equation.3">
                    <p:embed/>
                  </p:oleObj>
                </mc:Choice>
                <mc:Fallback>
                  <p:oleObj name="公式" r:id="rId19" imgW="2654300" imgH="622300" progId="Equation.3">
                    <p:embed/>
                    <p:pic>
                      <p:nvPicPr>
                        <p:cNvPr id="0" name="图片 974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741"/>
                          <a:ext cx="167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8" name="Object 63"/>
          <p:cNvGraphicFramePr>
            <a:graphicFrameLocks noChangeAspect="1"/>
          </p:cNvGraphicFramePr>
          <p:nvPr/>
        </p:nvGraphicFramePr>
        <p:xfrm>
          <a:off x="2951163" y="3573463"/>
          <a:ext cx="27305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73" name="公式" r:id="rId21" imgW="2730500" imgH="622300" progId="Equation.3">
                  <p:embed/>
                </p:oleObj>
              </mc:Choice>
              <mc:Fallback>
                <p:oleObj name="公式" r:id="rId21" imgW="2730500" imgH="622300" progId="Equation.3">
                  <p:embed/>
                  <p:pic>
                    <p:nvPicPr>
                      <p:cNvPr id="0" name="图片 974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573463"/>
                        <a:ext cx="27305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9" name="Group 64"/>
          <p:cNvGrpSpPr/>
          <p:nvPr/>
        </p:nvGrpSpPr>
        <p:grpSpPr bwMode="auto">
          <a:xfrm>
            <a:off x="533400" y="2192338"/>
            <a:ext cx="4051300" cy="457200"/>
            <a:chOff x="336" y="1381"/>
            <a:chExt cx="2552" cy="288"/>
          </a:xfrm>
        </p:grpSpPr>
        <p:sp>
          <p:nvSpPr>
            <p:cNvPr id="121921" name="Rectangle 65"/>
            <p:cNvSpPr>
              <a:spLocks noChangeArrowheads="1"/>
            </p:cNvSpPr>
            <p:nvPr/>
          </p:nvSpPr>
          <p:spPr bwMode="auto">
            <a:xfrm>
              <a:off x="336" y="138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1922" name="Rectangle 66"/>
            <p:cNvSpPr>
              <a:spLocks noChangeArrowheads="1"/>
            </p:cNvSpPr>
            <p:nvPr/>
          </p:nvSpPr>
          <p:spPr bwMode="auto">
            <a:xfrm>
              <a:off x="660" y="1381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由卷积的定义及性质有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40" name="Group 89"/>
          <p:cNvGrpSpPr/>
          <p:nvPr/>
        </p:nvGrpSpPr>
        <p:grpSpPr bwMode="auto">
          <a:xfrm>
            <a:off x="6035675" y="2636838"/>
            <a:ext cx="2546350" cy="1620837"/>
            <a:chOff x="3802" y="1661"/>
            <a:chExt cx="1604" cy="1021"/>
          </a:xfrm>
        </p:grpSpPr>
        <p:grpSp>
          <p:nvGrpSpPr>
            <p:cNvPr id="25658" name="Group 90"/>
            <p:cNvGrpSpPr/>
            <p:nvPr/>
          </p:nvGrpSpPr>
          <p:grpSpPr bwMode="auto">
            <a:xfrm>
              <a:off x="4377" y="1661"/>
              <a:ext cx="1029" cy="1021"/>
              <a:chOff x="4377" y="1661"/>
              <a:chExt cx="1029" cy="1021"/>
            </a:xfrm>
          </p:grpSpPr>
          <p:sp>
            <p:nvSpPr>
              <p:cNvPr id="25660" name="Freeform 91"/>
              <p:cNvSpPr>
                <a:spLocks noChangeAspect="1"/>
              </p:cNvSpPr>
              <p:nvPr/>
            </p:nvSpPr>
            <p:spPr bwMode="auto">
              <a:xfrm flipH="1">
                <a:off x="4382" y="1927"/>
                <a:ext cx="563" cy="611"/>
              </a:xfrm>
              <a:custGeom>
                <a:avLst/>
                <a:gdLst>
                  <a:gd name="T0" fmla="*/ 0 w 2055"/>
                  <a:gd name="T1" fmla="*/ 0 h 3150"/>
                  <a:gd name="T2" fmla="*/ 0 w 2055"/>
                  <a:gd name="T3" fmla="*/ 0 h 3150"/>
                  <a:gd name="T4" fmla="*/ 0 w 2055"/>
                  <a:gd name="T5" fmla="*/ 0 h 3150"/>
                  <a:gd name="T6" fmla="*/ 0 w 2055"/>
                  <a:gd name="T7" fmla="*/ 0 h 3150"/>
                  <a:gd name="T8" fmla="*/ 0 w 2055"/>
                  <a:gd name="T9" fmla="*/ 0 h 3150"/>
                  <a:gd name="T10" fmla="*/ 0 w 2055"/>
                  <a:gd name="T11" fmla="*/ 0 h 3150"/>
                  <a:gd name="T12" fmla="*/ 0 w 2055"/>
                  <a:gd name="T13" fmla="*/ 0 h 3150"/>
                  <a:gd name="T14" fmla="*/ 0 w 2055"/>
                  <a:gd name="T15" fmla="*/ 0 h 3150"/>
                  <a:gd name="T16" fmla="*/ 0 w 2055"/>
                  <a:gd name="T17" fmla="*/ 0 h 3150"/>
                  <a:gd name="T18" fmla="*/ 0 w 2055"/>
                  <a:gd name="T19" fmla="*/ 0 h 3150"/>
                  <a:gd name="T20" fmla="*/ 0 w 2055"/>
                  <a:gd name="T21" fmla="*/ 0 h 3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55" h="3150">
                    <a:moveTo>
                      <a:pt x="0" y="0"/>
                    </a:moveTo>
                    <a:cubicBezTo>
                      <a:pt x="74" y="210"/>
                      <a:pt x="148" y="420"/>
                      <a:pt x="225" y="630"/>
                    </a:cubicBezTo>
                    <a:cubicBezTo>
                      <a:pt x="302" y="840"/>
                      <a:pt x="403" y="1103"/>
                      <a:pt x="465" y="1260"/>
                    </a:cubicBezTo>
                    <a:cubicBezTo>
                      <a:pt x="527" y="1417"/>
                      <a:pt x="553" y="1470"/>
                      <a:pt x="600" y="1575"/>
                    </a:cubicBezTo>
                    <a:cubicBezTo>
                      <a:pt x="647" y="1680"/>
                      <a:pt x="693" y="1777"/>
                      <a:pt x="750" y="1890"/>
                    </a:cubicBezTo>
                    <a:cubicBezTo>
                      <a:pt x="807" y="2003"/>
                      <a:pt x="882" y="2145"/>
                      <a:pt x="945" y="2250"/>
                    </a:cubicBezTo>
                    <a:cubicBezTo>
                      <a:pt x="1008" y="2355"/>
                      <a:pt x="1058" y="2433"/>
                      <a:pt x="1125" y="2520"/>
                    </a:cubicBezTo>
                    <a:cubicBezTo>
                      <a:pt x="1192" y="2607"/>
                      <a:pt x="1280" y="2703"/>
                      <a:pt x="1350" y="2775"/>
                    </a:cubicBezTo>
                    <a:cubicBezTo>
                      <a:pt x="1420" y="2847"/>
                      <a:pt x="1475" y="2903"/>
                      <a:pt x="1545" y="2955"/>
                    </a:cubicBezTo>
                    <a:cubicBezTo>
                      <a:pt x="1615" y="3007"/>
                      <a:pt x="1685" y="3057"/>
                      <a:pt x="1770" y="3090"/>
                    </a:cubicBezTo>
                    <a:cubicBezTo>
                      <a:pt x="1855" y="3123"/>
                      <a:pt x="2008" y="3140"/>
                      <a:pt x="2055" y="315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Line 92"/>
              <p:cNvSpPr>
                <a:spLocks noChangeAspect="1" noChangeShapeType="1"/>
              </p:cNvSpPr>
              <p:nvPr/>
            </p:nvSpPr>
            <p:spPr bwMode="auto">
              <a:xfrm flipV="1">
                <a:off x="4377" y="1662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62" name="Object 93"/>
              <p:cNvGraphicFramePr>
                <a:graphicFrameLocks noChangeAspect="1"/>
              </p:cNvGraphicFramePr>
              <p:nvPr/>
            </p:nvGraphicFramePr>
            <p:xfrm>
              <a:off x="5306" y="2571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874" name="公式" r:id="rId23" imgW="190500" imgH="203200" progId="Equation.3">
                      <p:embed/>
                    </p:oleObj>
                  </mc:Choice>
                  <mc:Fallback>
                    <p:oleObj name="公式" r:id="rId23" imgW="190500" imgH="203200" progId="Equation.3">
                      <p:embed/>
                      <p:pic>
                        <p:nvPicPr>
                          <p:cNvPr id="0" name="图片 9748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6" y="2571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63" name="Object 94"/>
              <p:cNvGraphicFramePr>
                <a:graphicFrameLocks noChangeAspect="1"/>
              </p:cNvGraphicFramePr>
              <p:nvPr/>
            </p:nvGraphicFramePr>
            <p:xfrm>
              <a:off x="4419" y="1661"/>
              <a:ext cx="33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875" name="公式" r:id="rId25" imgW="635000" imgH="342900" progId="Equation.3">
                      <p:embed/>
                    </p:oleObj>
                  </mc:Choice>
                  <mc:Fallback>
                    <p:oleObj name="公式" r:id="rId25" imgW="635000" imgH="342900" progId="Equation.3">
                      <p:embed/>
                      <p:pic>
                        <p:nvPicPr>
                          <p:cNvPr id="0" name="图片 9748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661"/>
                            <a:ext cx="33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59" name="Line 95"/>
            <p:cNvSpPr>
              <a:spLocks noChangeAspect="1" noChangeShapeType="1"/>
            </p:cNvSpPr>
            <p:nvPr/>
          </p:nvSpPr>
          <p:spPr bwMode="auto">
            <a:xfrm flipV="1">
              <a:off x="3802" y="2538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5641" name="Picture 1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2" name="Picture 126"/>
          <p:cNvPicPr>
            <a:picLocks noChangeAspect="1" noChangeArrowheads="1"/>
          </p:cNvPicPr>
          <p:nvPr/>
        </p:nvPicPr>
        <p:blipFill>
          <a:blip r:embed="rId27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90538"/>
            <a:ext cx="8609012" cy="151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3" name="Group 74"/>
          <p:cNvGrpSpPr/>
          <p:nvPr/>
        </p:nvGrpSpPr>
        <p:grpSpPr bwMode="auto">
          <a:xfrm>
            <a:off x="6030913" y="600075"/>
            <a:ext cx="2547937" cy="1681163"/>
            <a:chOff x="3799" y="378"/>
            <a:chExt cx="1605" cy="1059"/>
          </a:xfrm>
        </p:grpSpPr>
        <p:grpSp>
          <p:nvGrpSpPr>
            <p:cNvPr id="25644" name="Group 75"/>
            <p:cNvGrpSpPr/>
            <p:nvPr/>
          </p:nvGrpSpPr>
          <p:grpSpPr bwMode="auto">
            <a:xfrm>
              <a:off x="4213" y="378"/>
              <a:ext cx="1191" cy="1059"/>
              <a:chOff x="4213" y="378"/>
              <a:chExt cx="1191" cy="1059"/>
            </a:xfrm>
          </p:grpSpPr>
          <p:sp>
            <p:nvSpPr>
              <p:cNvPr id="25646" name="Line 76"/>
              <p:cNvSpPr>
                <a:spLocks noChangeShapeType="1"/>
              </p:cNvSpPr>
              <p:nvPr/>
            </p:nvSpPr>
            <p:spPr bwMode="auto">
              <a:xfrm>
                <a:off x="4381" y="661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7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4213" y="541"/>
                <a:ext cx="29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 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5648" name="Line 78"/>
              <p:cNvSpPr>
                <a:spLocks noChangeAspect="1" noChangeShapeType="1"/>
              </p:cNvSpPr>
              <p:nvPr/>
            </p:nvSpPr>
            <p:spPr bwMode="auto">
              <a:xfrm flipV="1">
                <a:off x="4375" y="415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9" name="Line 79"/>
              <p:cNvSpPr>
                <a:spLocks noChangeAspect="1" noChangeShapeType="1"/>
              </p:cNvSpPr>
              <p:nvPr/>
            </p:nvSpPr>
            <p:spPr bwMode="auto">
              <a:xfrm flipV="1">
                <a:off x="4693" y="667"/>
                <a:ext cx="3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50" name="Group 80"/>
              <p:cNvGrpSpPr/>
              <p:nvPr/>
            </p:nvGrpSpPr>
            <p:grpSpPr bwMode="auto">
              <a:xfrm>
                <a:off x="4693" y="667"/>
                <a:ext cx="318" cy="630"/>
                <a:chOff x="4429" y="1171"/>
                <a:chExt cx="318" cy="366"/>
              </a:xfrm>
            </p:grpSpPr>
            <p:sp>
              <p:nvSpPr>
                <p:cNvPr id="25656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4747" y="1171"/>
                  <a:ext cx="0" cy="36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7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4429" y="1171"/>
                  <a:ext cx="0" cy="36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51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5016" y="1273"/>
                <a:ext cx="226" cy="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endParaRPr kumimoji="1" lang="zh-CN" altLang="en-US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5652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4921" y="1255"/>
                <a:ext cx="270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5653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4591" y="1255"/>
                <a:ext cx="270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1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5654" name="Object 86"/>
              <p:cNvGraphicFramePr/>
              <p:nvPr/>
            </p:nvGraphicFramePr>
            <p:xfrm>
              <a:off x="4437" y="378"/>
              <a:ext cx="31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876" name="公式" r:id="rId28" imgW="596900" imgH="342900" progId="Equation.3">
                      <p:embed/>
                    </p:oleObj>
                  </mc:Choice>
                  <mc:Fallback>
                    <p:oleObj name="公式" r:id="rId28" imgW="596900" imgH="342900" progId="Equation.3">
                      <p:embed/>
                      <p:pic>
                        <p:nvPicPr>
                          <p:cNvPr id="0" name="图片 9748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78"/>
                            <a:ext cx="31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5" name="Object 87"/>
              <p:cNvGraphicFramePr>
                <a:graphicFrameLocks noChangeAspect="1"/>
              </p:cNvGraphicFramePr>
              <p:nvPr/>
            </p:nvGraphicFramePr>
            <p:xfrm>
              <a:off x="5304" y="1324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877" name="Equation" r:id="rId29" imgW="190500" imgH="203200" progId="Equation.DSMT4">
                      <p:embed/>
                    </p:oleObj>
                  </mc:Choice>
                  <mc:Fallback>
                    <p:oleObj name="Equation" r:id="rId29" imgW="190500" imgH="203200" progId="Equation.DSMT4">
                      <p:embed/>
                      <p:pic>
                        <p:nvPicPr>
                          <p:cNvPr id="0" name="图片 9748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1324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45" name="Line 88"/>
            <p:cNvSpPr>
              <a:spLocks noChangeAspect="1" noChangeShapeType="1"/>
            </p:cNvSpPr>
            <p:nvPr/>
          </p:nvSpPr>
          <p:spPr bwMode="auto">
            <a:xfrm flipV="1">
              <a:off x="3799" y="1291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13 0.00046 L -4.16667E-6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1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9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10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10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10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1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9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0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1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2" name="Picture 11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3" name="Picture 1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4" name="Picture 1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974" name="Group 94"/>
          <p:cNvGrpSpPr/>
          <p:nvPr/>
        </p:nvGrpSpPr>
        <p:grpSpPr bwMode="auto">
          <a:xfrm>
            <a:off x="1047750" y="4411663"/>
            <a:ext cx="6654800" cy="1758950"/>
            <a:chOff x="660" y="2779"/>
            <a:chExt cx="4192" cy="1108"/>
          </a:xfrm>
        </p:grpSpPr>
        <p:sp>
          <p:nvSpPr>
            <p:cNvPr id="122882" name="Rectangle 2"/>
            <p:cNvSpPr>
              <a:spLocks noChangeArrowheads="1"/>
            </p:cNvSpPr>
            <p:nvPr/>
          </p:nvSpPr>
          <p:spPr bwMode="auto">
            <a:xfrm>
              <a:off x="660" y="2779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综合得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6679" name="Object 51"/>
            <p:cNvGraphicFramePr>
              <a:graphicFrameLocks noChangeAspect="1"/>
            </p:cNvGraphicFramePr>
            <p:nvPr/>
          </p:nvGraphicFramePr>
          <p:xfrm>
            <a:off x="988" y="3375"/>
            <a:ext cx="8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883" name="公式" r:id="rId3" imgW="1346200" imgH="342900" progId="Equation.3">
                    <p:embed/>
                  </p:oleObj>
                </mc:Choice>
                <mc:Fallback>
                  <p:oleObj name="公式" r:id="rId3" imgW="1346200" imgH="342900" progId="Equation.3">
                    <p:embed/>
                    <p:pic>
                      <p:nvPicPr>
                        <p:cNvPr id="0" name="图片 975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3375"/>
                          <a:ext cx="8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0" name="Object 57"/>
            <p:cNvGraphicFramePr>
              <a:graphicFrameLocks noChangeAspect="1"/>
            </p:cNvGraphicFramePr>
            <p:nvPr/>
          </p:nvGraphicFramePr>
          <p:xfrm>
            <a:off x="1860" y="3059"/>
            <a:ext cx="2992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884" name="公式" r:id="rId5" imgW="4749800" imgH="1308100" progId="Equation.3">
                    <p:embed/>
                  </p:oleObj>
                </mc:Choice>
                <mc:Fallback>
                  <p:oleObj name="公式" r:id="rId5" imgW="4749800" imgH="1308100" progId="Equation.3">
                    <p:embed/>
                    <p:pic>
                      <p:nvPicPr>
                        <p:cNvPr id="0" name="图片 975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059"/>
                          <a:ext cx="2992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46" name="Group 58"/>
          <p:cNvGrpSpPr/>
          <p:nvPr/>
        </p:nvGrpSpPr>
        <p:grpSpPr bwMode="auto">
          <a:xfrm>
            <a:off x="1566863" y="2763838"/>
            <a:ext cx="4038600" cy="628650"/>
            <a:chOff x="987" y="1741"/>
            <a:chExt cx="2544" cy="396"/>
          </a:xfrm>
        </p:grpSpPr>
        <p:graphicFrame>
          <p:nvGraphicFramePr>
            <p:cNvPr id="26676" name="Object 59"/>
            <p:cNvGraphicFramePr>
              <a:graphicFrameLocks noChangeAspect="1"/>
            </p:cNvGraphicFramePr>
            <p:nvPr/>
          </p:nvGraphicFramePr>
          <p:xfrm>
            <a:off x="987" y="1852"/>
            <a:ext cx="8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885" name="公式" r:id="rId7" imgW="1346200" imgH="342900" progId="Equation.3">
                    <p:embed/>
                  </p:oleObj>
                </mc:Choice>
                <mc:Fallback>
                  <p:oleObj name="公式" r:id="rId7" imgW="1346200" imgH="342900" progId="Equation.3">
                    <p:embed/>
                    <p:pic>
                      <p:nvPicPr>
                        <p:cNvPr id="0" name="图片 9758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1852"/>
                          <a:ext cx="8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7" name="Object 60"/>
            <p:cNvGraphicFramePr>
              <a:graphicFrameLocks noChangeAspect="1"/>
            </p:cNvGraphicFramePr>
            <p:nvPr/>
          </p:nvGraphicFramePr>
          <p:xfrm>
            <a:off x="1859" y="1741"/>
            <a:ext cx="167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886" name="公式" r:id="rId9" imgW="2654300" imgH="622300" progId="Equation.3">
                    <p:embed/>
                  </p:oleObj>
                </mc:Choice>
                <mc:Fallback>
                  <p:oleObj name="公式" r:id="rId9" imgW="2654300" imgH="622300" progId="Equation.3">
                    <p:embed/>
                    <p:pic>
                      <p:nvPicPr>
                        <p:cNvPr id="0" name="图片 975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741"/>
                          <a:ext cx="167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7" name="Object 61"/>
          <p:cNvGraphicFramePr>
            <a:graphicFrameLocks noChangeAspect="1"/>
          </p:cNvGraphicFramePr>
          <p:nvPr/>
        </p:nvGraphicFramePr>
        <p:xfrm>
          <a:off x="2951163" y="3573463"/>
          <a:ext cx="27305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87" name="公式" r:id="rId11" imgW="2730500" imgH="622300" progId="Equation.3">
                  <p:embed/>
                </p:oleObj>
              </mc:Choice>
              <mc:Fallback>
                <p:oleObj name="公式" r:id="rId11" imgW="2730500" imgH="622300" progId="Equation.3">
                  <p:embed/>
                  <p:pic>
                    <p:nvPicPr>
                      <p:cNvPr id="0" name="图片 975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573463"/>
                        <a:ext cx="27305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8" name="Group 62"/>
          <p:cNvGrpSpPr/>
          <p:nvPr/>
        </p:nvGrpSpPr>
        <p:grpSpPr bwMode="auto">
          <a:xfrm>
            <a:off x="533400" y="2192338"/>
            <a:ext cx="4051300" cy="457200"/>
            <a:chOff x="336" y="1381"/>
            <a:chExt cx="2552" cy="288"/>
          </a:xfrm>
        </p:grpSpPr>
        <p:sp>
          <p:nvSpPr>
            <p:cNvPr id="122943" name="Rectangle 63"/>
            <p:cNvSpPr>
              <a:spLocks noChangeArrowheads="1"/>
            </p:cNvSpPr>
            <p:nvPr/>
          </p:nvSpPr>
          <p:spPr bwMode="auto">
            <a:xfrm>
              <a:off x="336" y="138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2944" name="Rectangle 64"/>
            <p:cNvSpPr>
              <a:spLocks noChangeArrowheads="1"/>
            </p:cNvSpPr>
            <p:nvPr/>
          </p:nvSpPr>
          <p:spPr bwMode="auto">
            <a:xfrm>
              <a:off x="660" y="1381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由卷积的定义及性质有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649" name="Group 87"/>
          <p:cNvGrpSpPr/>
          <p:nvPr/>
        </p:nvGrpSpPr>
        <p:grpSpPr bwMode="auto">
          <a:xfrm>
            <a:off x="6035675" y="2636838"/>
            <a:ext cx="2546350" cy="1620837"/>
            <a:chOff x="3802" y="1661"/>
            <a:chExt cx="1604" cy="1021"/>
          </a:xfrm>
        </p:grpSpPr>
        <p:grpSp>
          <p:nvGrpSpPr>
            <p:cNvPr id="26668" name="Group 88"/>
            <p:cNvGrpSpPr/>
            <p:nvPr/>
          </p:nvGrpSpPr>
          <p:grpSpPr bwMode="auto">
            <a:xfrm>
              <a:off x="4377" y="1661"/>
              <a:ext cx="1029" cy="1021"/>
              <a:chOff x="4377" y="1661"/>
              <a:chExt cx="1029" cy="1021"/>
            </a:xfrm>
          </p:grpSpPr>
          <p:sp>
            <p:nvSpPr>
              <p:cNvPr id="26670" name="Freeform 89"/>
              <p:cNvSpPr>
                <a:spLocks noChangeAspect="1"/>
              </p:cNvSpPr>
              <p:nvPr/>
            </p:nvSpPr>
            <p:spPr bwMode="auto">
              <a:xfrm flipH="1">
                <a:off x="4382" y="1927"/>
                <a:ext cx="563" cy="611"/>
              </a:xfrm>
              <a:custGeom>
                <a:avLst/>
                <a:gdLst>
                  <a:gd name="T0" fmla="*/ 0 w 2055"/>
                  <a:gd name="T1" fmla="*/ 0 h 3150"/>
                  <a:gd name="T2" fmla="*/ 0 w 2055"/>
                  <a:gd name="T3" fmla="*/ 0 h 3150"/>
                  <a:gd name="T4" fmla="*/ 0 w 2055"/>
                  <a:gd name="T5" fmla="*/ 0 h 3150"/>
                  <a:gd name="T6" fmla="*/ 0 w 2055"/>
                  <a:gd name="T7" fmla="*/ 0 h 3150"/>
                  <a:gd name="T8" fmla="*/ 0 w 2055"/>
                  <a:gd name="T9" fmla="*/ 0 h 3150"/>
                  <a:gd name="T10" fmla="*/ 0 w 2055"/>
                  <a:gd name="T11" fmla="*/ 0 h 3150"/>
                  <a:gd name="T12" fmla="*/ 0 w 2055"/>
                  <a:gd name="T13" fmla="*/ 0 h 3150"/>
                  <a:gd name="T14" fmla="*/ 0 w 2055"/>
                  <a:gd name="T15" fmla="*/ 0 h 3150"/>
                  <a:gd name="T16" fmla="*/ 0 w 2055"/>
                  <a:gd name="T17" fmla="*/ 0 h 3150"/>
                  <a:gd name="T18" fmla="*/ 0 w 2055"/>
                  <a:gd name="T19" fmla="*/ 0 h 3150"/>
                  <a:gd name="T20" fmla="*/ 0 w 2055"/>
                  <a:gd name="T21" fmla="*/ 0 h 3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55" h="3150">
                    <a:moveTo>
                      <a:pt x="0" y="0"/>
                    </a:moveTo>
                    <a:cubicBezTo>
                      <a:pt x="74" y="210"/>
                      <a:pt x="148" y="420"/>
                      <a:pt x="225" y="630"/>
                    </a:cubicBezTo>
                    <a:cubicBezTo>
                      <a:pt x="302" y="840"/>
                      <a:pt x="403" y="1103"/>
                      <a:pt x="465" y="1260"/>
                    </a:cubicBezTo>
                    <a:cubicBezTo>
                      <a:pt x="527" y="1417"/>
                      <a:pt x="553" y="1470"/>
                      <a:pt x="600" y="1575"/>
                    </a:cubicBezTo>
                    <a:cubicBezTo>
                      <a:pt x="647" y="1680"/>
                      <a:pt x="693" y="1777"/>
                      <a:pt x="750" y="1890"/>
                    </a:cubicBezTo>
                    <a:cubicBezTo>
                      <a:pt x="807" y="2003"/>
                      <a:pt x="882" y="2145"/>
                      <a:pt x="945" y="2250"/>
                    </a:cubicBezTo>
                    <a:cubicBezTo>
                      <a:pt x="1008" y="2355"/>
                      <a:pt x="1058" y="2433"/>
                      <a:pt x="1125" y="2520"/>
                    </a:cubicBezTo>
                    <a:cubicBezTo>
                      <a:pt x="1192" y="2607"/>
                      <a:pt x="1280" y="2703"/>
                      <a:pt x="1350" y="2775"/>
                    </a:cubicBezTo>
                    <a:cubicBezTo>
                      <a:pt x="1420" y="2847"/>
                      <a:pt x="1475" y="2903"/>
                      <a:pt x="1545" y="2955"/>
                    </a:cubicBezTo>
                    <a:cubicBezTo>
                      <a:pt x="1615" y="3007"/>
                      <a:pt x="1685" y="3057"/>
                      <a:pt x="1770" y="3090"/>
                    </a:cubicBezTo>
                    <a:cubicBezTo>
                      <a:pt x="1855" y="3123"/>
                      <a:pt x="2008" y="3140"/>
                      <a:pt x="2055" y="315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Line 90"/>
              <p:cNvSpPr>
                <a:spLocks noChangeAspect="1" noChangeShapeType="1"/>
              </p:cNvSpPr>
              <p:nvPr/>
            </p:nvSpPr>
            <p:spPr bwMode="auto">
              <a:xfrm flipV="1">
                <a:off x="4377" y="1662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72" name="Object 91"/>
              <p:cNvGraphicFramePr>
                <a:graphicFrameLocks noChangeAspect="1"/>
              </p:cNvGraphicFramePr>
              <p:nvPr/>
            </p:nvGraphicFramePr>
            <p:xfrm>
              <a:off x="5306" y="2571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888" name="公式" r:id="rId13" imgW="190500" imgH="203200" progId="Equation.3">
                      <p:embed/>
                    </p:oleObj>
                  </mc:Choice>
                  <mc:Fallback>
                    <p:oleObj name="公式" r:id="rId13" imgW="190500" imgH="203200" progId="Equation.3">
                      <p:embed/>
                      <p:pic>
                        <p:nvPicPr>
                          <p:cNvPr id="0" name="图片 9758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6" y="2571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3" name="Object 92"/>
              <p:cNvGraphicFramePr>
                <a:graphicFrameLocks noChangeAspect="1"/>
              </p:cNvGraphicFramePr>
              <p:nvPr/>
            </p:nvGraphicFramePr>
            <p:xfrm>
              <a:off x="4419" y="1661"/>
              <a:ext cx="33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889" name="公式" r:id="rId15" imgW="635000" imgH="342900" progId="Equation.3">
                      <p:embed/>
                    </p:oleObj>
                  </mc:Choice>
                  <mc:Fallback>
                    <p:oleObj name="公式" r:id="rId15" imgW="635000" imgH="342900" progId="Equation.3">
                      <p:embed/>
                      <p:pic>
                        <p:nvPicPr>
                          <p:cNvPr id="0" name="图片 9758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661"/>
                            <a:ext cx="33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69" name="Line 93"/>
            <p:cNvSpPr>
              <a:spLocks noChangeAspect="1" noChangeShapeType="1"/>
            </p:cNvSpPr>
            <p:nvPr/>
          </p:nvSpPr>
          <p:spPr bwMode="auto">
            <a:xfrm flipV="1">
              <a:off x="3802" y="2538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2995" name="Picture 1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1" name="Picture 1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2" name="Picture 117"/>
          <p:cNvPicPr>
            <a:picLocks noChangeAspect="1" noChangeArrowheads="1"/>
          </p:cNvPicPr>
          <p:nvPr/>
        </p:nvPicPr>
        <p:blipFill>
          <a:blip r:embed="rId18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90538"/>
            <a:ext cx="8609012" cy="151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53" name="Group 72"/>
          <p:cNvGrpSpPr/>
          <p:nvPr/>
        </p:nvGrpSpPr>
        <p:grpSpPr bwMode="auto">
          <a:xfrm>
            <a:off x="6030913" y="600075"/>
            <a:ext cx="2547937" cy="1681163"/>
            <a:chOff x="3799" y="378"/>
            <a:chExt cx="1605" cy="1059"/>
          </a:xfrm>
        </p:grpSpPr>
        <p:grpSp>
          <p:nvGrpSpPr>
            <p:cNvPr id="26654" name="Group 73"/>
            <p:cNvGrpSpPr/>
            <p:nvPr/>
          </p:nvGrpSpPr>
          <p:grpSpPr bwMode="auto">
            <a:xfrm>
              <a:off x="4213" y="378"/>
              <a:ext cx="1191" cy="1059"/>
              <a:chOff x="4213" y="378"/>
              <a:chExt cx="1191" cy="1059"/>
            </a:xfrm>
          </p:grpSpPr>
          <p:sp>
            <p:nvSpPr>
              <p:cNvPr id="26656" name="Line 74"/>
              <p:cNvSpPr>
                <a:spLocks noChangeShapeType="1"/>
              </p:cNvSpPr>
              <p:nvPr/>
            </p:nvSpPr>
            <p:spPr bwMode="auto">
              <a:xfrm>
                <a:off x="4381" y="661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Text Box 75"/>
              <p:cNvSpPr txBox="1">
                <a:spLocks noChangeAspect="1" noChangeArrowheads="1"/>
              </p:cNvSpPr>
              <p:nvPr/>
            </p:nvSpPr>
            <p:spPr bwMode="auto">
              <a:xfrm>
                <a:off x="4213" y="541"/>
                <a:ext cx="29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 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6658" name="Line 76"/>
              <p:cNvSpPr>
                <a:spLocks noChangeAspect="1" noChangeShapeType="1"/>
              </p:cNvSpPr>
              <p:nvPr/>
            </p:nvSpPr>
            <p:spPr bwMode="auto">
              <a:xfrm flipV="1">
                <a:off x="4375" y="415"/>
                <a:ext cx="1" cy="10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Line 77"/>
              <p:cNvSpPr>
                <a:spLocks noChangeAspect="1" noChangeShapeType="1"/>
              </p:cNvSpPr>
              <p:nvPr/>
            </p:nvSpPr>
            <p:spPr bwMode="auto">
              <a:xfrm flipV="1">
                <a:off x="4693" y="667"/>
                <a:ext cx="3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660" name="Group 78"/>
              <p:cNvGrpSpPr/>
              <p:nvPr/>
            </p:nvGrpSpPr>
            <p:grpSpPr bwMode="auto">
              <a:xfrm>
                <a:off x="4693" y="667"/>
                <a:ext cx="318" cy="630"/>
                <a:chOff x="4429" y="1171"/>
                <a:chExt cx="318" cy="366"/>
              </a:xfrm>
            </p:grpSpPr>
            <p:sp>
              <p:nvSpPr>
                <p:cNvPr id="26666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4747" y="1171"/>
                  <a:ext cx="0" cy="36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7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4429" y="1171"/>
                  <a:ext cx="0" cy="36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1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5016" y="1273"/>
                <a:ext cx="226" cy="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endParaRPr kumimoji="1" lang="zh-CN" altLang="en-US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6662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4921" y="1255"/>
                <a:ext cx="270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2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26663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4591" y="1255"/>
                <a:ext cx="270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  <a:cs typeface="宋体" panose="02010600030101010101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703060505090304" charset="0"/>
                    <a:ea typeface="宋体" panose="02010600030101010101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solidFill>
                      <a:schemeClr val="tx1"/>
                    </a:solidFill>
                  </a:rPr>
                  <a:t>1</a:t>
                </a:r>
                <a:endParaRPr kumimoji="1" lang="en-US" altLang="zh-CN" sz="2000" u="sng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6664" name="Object 84"/>
              <p:cNvGraphicFramePr/>
              <p:nvPr/>
            </p:nvGraphicFramePr>
            <p:xfrm>
              <a:off x="4437" y="378"/>
              <a:ext cx="31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890" name="公式" r:id="rId19" imgW="596900" imgH="342900" progId="Equation.3">
                      <p:embed/>
                    </p:oleObj>
                  </mc:Choice>
                  <mc:Fallback>
                    <p:oleObj name="公式" r:id="rId19" imgW="596900" imgH="342900" progId="Equation.3">
                      <p:embed/>
                      <p:pic>
                        <p:nvPicPr>
                          <p:cNvPr id="0" name="图片 97588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78"/>
                            <a:ext cx="31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5" name="Object 85"/>
              <p:cNvGraphicFramePr>
                <a:graphicFrameLocks noChangeAspect="1"/>
              </p:cNvGraphicFramePr>
              <p:nvPr/>
            </p:nvGraphicFramePr>
            <p:xfrm>
              <a:off x="5304" y="1324"/>
              <a:ext cx="100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891" name="Equation" r:id="rId21" imgW="190500" imgH="203200" progId="Equation.DSMT4">
                      <p:embed/>
                    </p:oleObj>
                  </mc:Choice>
                  <mc:Fallback>
                    <p:oleObj name="Equation" r:id="rId21" imgW="190500" imgH="203200" progId="Equation.DSMT4">
                      <p:embed/>
                      <p:pic>
                        <p:nvPicPr>
                          <p:cNvPr id="0" name="图片 9758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1324"/>
                            <a:ext cx="100" cy="1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55" name="Line 86"/>
            <p:cNvSpPr>
              <a:spLocks noChangeAspect="1" noChangeShapeType="1"/>
            </p:cNvSpPr>
            <p:nvPr/>
          </p:nvSpPr>
          <p:spPr bwMode="auto">
            <a:xfrm flipV="1">
              <a:off x="3799" y="1291"/>
              <a:ext cx="15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23" name="Group 55"/>
          <p:cNvGrpSpPr/>
          <p:nvPr/>
        </p:nvGrpSpPr>
        <p:grpSpPr bwMode="auto">
          <a:xfrm>
            <a:off x="533400" y="3581400"/>
            <a:ext cx="6265863" cy="622300"/>
            <a:chOff x="336" y="2256"/>
            <a:chExt cx="3947" cy="392"/>
          </a:xfrm>
        </p:grpSpPr>
        <p:sp>
          <p:nvSpPr>
            <p:cNvPr id="58412" name="Rectangle 44"/>
            <p:cNvSpPr>
              <a:spLocks noChangeArrowheads="1"/>
            </p:cNvSpPr>
            <p:nvPr/>
          </p:nvSpPr>
          <p:spPr bwMode="auto">
            <a:xfrm>
              <a:off x="336" y="23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证明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7688" name="Object 45"/>
            <p:cNvGraphicFramePr>
              <a:graphicFrameLocks noChangeAspect="1"/>
            </p:cNvGraphicFramePr>
            <p:nvPr/>
          </p:nvGraphicFramePr>
          <p:xfrm>
            <a:off x="1108" y="2348"/>
            <a:ext cx="112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04" name="公式" r:id="rId3" imgW="1778000" imgH="368300" progId="Equation.3">
                    <p:embed/>
                  </p:oleObj>
                </mc:Choice>
                <mc:Fallback>
                  <p:oleObj name="公式" r:id="rId3" imgW="1778000" imgH="368300" progId="Equation.3">
                    <p:embed/>
                    <p:pic>
                      <p:nvPicPr>
                        <p:cNvPr id="0" name="图片 976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2348"/>
                          <a:ext cx="112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89" name="Picture 46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" y="238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7690" name="Object 47"/>
            <p:cNvGraphicFramePr/>
            <p:nvPr/>
          </p:nvGraphicFramePr>
          <p:xfrm>
            <a:off x="2270" y="2256"/>
            <a:ext cx="201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05" name="公式" r:id="rId6" imgW="3200400" imgH="622300" progId="Equation.3">
                    <p:embed/>
                  </p:oleObj>
                </mc:Choice>
                <mc:Fallback>
                  <p:oleObj name="公式" r:id="rId6" imgW="3200400" imgH="622300" progId="Equation.3">
                    <p:embed/>
                    <p:pic>
                      <p:nvPicPr>
                        <p:cNvPr id="0" name="图片 9769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2256"/>
                          <a:ext cx="201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16" name="Object 48"/>
          <p:cNvGraphicFramePr/>
          <p:nvPr/>
        </p:nvGraphicFramePr>
        <p:xfrm>
          <a:off x="1790700" y="4351338"/>
          <a:ext cx="4513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06" name="公式" r:id="rId8" imgW="4521200" imgH="622300" progId="Equation.3">
                  <p:embed/>
                </p:oleObj>
              </mc:Choice>
              <mc:Fallback>
                <p:oleObj name="公式" r:id="rId8" imgW="4521200" imgH="622300" progId="Equation.3">
                  <p:embed/>
                  <p:pic>
                    <p:nvPicPr>
                      <p:cNvPr id="0" name="图片 97690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51338"/>
                        <a:ext cx="45132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7" name="Object 49"/>
          <p:cNvGraphicFramePr/>
          <p:nvPr/>
        </p:nvGraphicFramePr>
        <p:xfrm>
          <a:off x="1790700" y="5207000"/>
          <a:ext cx="51323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07" name="公式" r:id="rId10" imgW="5588000" imgH="622300" progId="Equation.3">
                  <p:embed/>
                </p:oleObj>
              </mc:Choice>
              <mc:Fallback>
                <p:oleObj name="公式" r:id="rId10" imgW="5588000" imgH="622300" progId="Equation.3">
                  <p:embed/>
                  <p:pic>
                    <p:nvPicPr>
                      <p:cNvPr id="0" name="图片 97690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207000"/>
                        <a:ext cx="51323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/>
          <p:nvPr/>
        </p:nvGraphicFramePr>
        <p:xfrm>
          <a:off x="6992938" y="5375275"/>
          <a:ext cx="1903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08" name="公式" r:id="rId12" imgW="2070100" imgH="368300" progId="Equation.3">
                  <p:embed/>
                </p:oleObj>
              </mc:Choice>
              <mc:Fallback>
                <p:oleObj name="公式" r:id="rId12" imgW="2070100" imgH="368300" progId="Equation.3">
                  <p:embed/>
                  <p:pic>
                    <p:nvPicPr>
                      <p:cNvPr id="0" name="图片 97690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5375275"/>
                        <a:ext cx="190341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0" name="Rectangle 52"/>
          <p:cNvSpPr>
            <a:spLocks noChangeArrowheads="1"/>
          </p:cNvSpPr>
          <p:nvPr/>
        </p:nvSpPr>
        <p:spPr bwMode="auto">
          <a:xfrm>
            <a:off x="1350963" y="6048375"/>
            <a:ext cx="2901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同理可证</a:t>
            </a:r>
            <a:r>
              <a:rPr lang="zh-CN" altLang="en-US" baseline="30000"/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 baseline="30000"/>
              <a:t> </a:t>
            </a:r>
            <a:r>
              <a:rPr lang="zh-CN" altLang="en-US"/>
              <a:t>式。     </a:t>
            </a:r>
            <a:endParaRPr lang="zh-CN" altLang="en-US"/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>
            <a:off x="3714750" y="5838825"/>
            <a:ext cx="281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8447" name="Picture 7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5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51" name="Group 83"/>
          <p:cNvGrpSpPr/>
          <p:nvPr/>
        </p:nvGrpSpPr>
        <p:grpSpPr bwMode="auto">
          <a:xfrm>
            <a:off x="496888" y="495300"/>
            <a:ext cx="8609012" cy="2895600"/>
            <a:chOff x="313" y="312"/>
            <a:chExt cx="5423" cy="1824"/>
          </a:xfrm>
        </p:grpSpPr>
        <p:graphicFrame>
          <p:nvGraphicFramePr>
            <p:cNvPr id="27682" name="Object 82"/>
            <p:cNvGraphicFramePr>
              <a:graphicFrameLocks noChangeAspect="1"/>
            </p:cNvGraphicFramePr>
            <p:nvPr/>
          </p:nvGraphicFramePr>
          <p:xfrm>
            <a:off x="313" y="312"/>
            <a:ext cx="5423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09" name="位图图像" r:id="rId15" imgW="8610600" imgH="2895600" progId="Paint.Picture">
                    <p:embed/>
                  </p:oleObj>
                </mc:Choice>
                <mc:Fallback>
                  <p:oleObj name="位图图像" r:id="rId15" imgW="8610600" imgH="2895600" progId="Paint.Picture">
                    <p:embed/>
                    <p:pic>
                      <p:nvPicPr>
                        <p:cNvPr id="0" name="图片 976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contras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312"/>
                          <a:ext cx="5423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83" name="Picture 37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1129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4" name="Picture 38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" y="1129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5" name="Picture 40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" y="1524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86" name="Picture 41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" y="192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36575" y="530225"/>
            <a:ext cx="36782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000099"/>
                </a:solidFill>
              </a:rPr>
              <a:t>二、</a:t>
            </a:r>
            <a:r>
              <a:rPr lang="zh-CN" altLang="en-US" sz="2800">
                <a:solidFill>
                  <a:srgbClr val="000099"/>
                </a:solidFill>
              </a:rPr>
              <a:t>卷积与卷积定理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33400" y="1154113"/>
            <a:ext cx="201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99"/>
                </a:solidFill>
              </a:rPr>
              <a:t>2. </a:t>
            </a:r>
            <a:r>
              <a:rPr kumimoji="1" lang="zh-CN" altLang="en-US">
                <a:solidFill>
                  <a:srgbClr val="000099"/>
                </a:solidFill>
              </a:rPr>
              <a:t>卷积定理    </a:t>
            </a:r>
            <a:endParaRPr kumimoji="1" lang="zh-CN" altLang="en-US">
              <a:solidFill>
                <a:srgbClr val="000099"/>
              </a:solidFill>
            </a:endParaRPr>
          </a:p>
        </p:txBody>
      </p:sp>
      <p:grpSp>
        <p:nvGrpSpPr>
          <p:cNvPr id="58444" name="Group 76"/>
          <p:cNvGrpSpPr/>
          <p:nvPr/>
        </p:nvGrpSpPr>
        <p:grpSpPr bwMode="auto">
          <a:xfrm>
            <a:off x="606425" y="2203450"/>
            <a:ext cx="771525" cy="923925"/>
            <a:chOff x="371" y="1047"/>
            <a:chExt cx="486" cy="582"/>
          </a:xfrm>
        </p:grpSpPr>
        <p:sp>
          <p:nvSpPr>
            <p:cNvPr id="58445" name="Rectangle 77"/>
            <p:cNvSpPr>
              <a:spLocks noChangeArrowheads="1"/>
            </p:cNvSpPr>
            <p:nvPr/>
          </p:nvSpPr>
          <p:spPr bwMode="auto">
            <a:xfrm>
              <a:off x="401" y="1073"/>
              <a:ext cx="360" cy="528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446" name="Rectangle 78"/>
            <p:cNvSpPr>
              <a:spLocks noChangeArrowheads="1"/>
            </p:cNvSpPr>
            <p:nvPr/>
          </p:nvSpPr>
          <p:spPr bwMode="auto">
            <a:xfrm>
              <a:off x="371" y="1047"/>
              <a:ext cx="486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P178</a:t>
              </a:r>
              <a:endParaRPr lang="en-US" altLang="zh-CN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定理</a:t>
              </a:r>
              <a:endParaRPr lang="zh-CN" altLang="en-US" sz="1800" dirty="0">
                <a:solidFill>
                  <a:srgbClr val="8443B9"/>
                </a:solidFill>
                <a:ea typeface="楷体_GB2312" charset="0"/>
                <a:cs typeface="楷体_GB2312" charset="0"/>
              </a:endParaRPr>
            </a:p>
            <a:p>
              <a:pPr>
                <a:defRPr/>
              </a:pP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 sz="10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8.4  </a:t>
              </a:r>
              <a:r>
                <a:rPr lang="en-US" altLang="zh-CN" sz="1800" dirty="0">
                  <a:solidFill>
                    <a:srgbClr val="916399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0" grpId="0" bldLvl="0" animBg="1"/>
      <p:bldP spid="58388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8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9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9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9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9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5486400" y="2135188"/>
            <a:ext cx="2393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其频谱分别为 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5002" name="Group 74"/>
          <p:cNvGrpSpPr/>
          <p:nvPr/>
        </p:nvGrpSpPr>
        <p:grpSpPr bwMode="auto">
          <a:xfrm>
            <a:off x="533400" y="2133600"/>
            <a:ext cx="5346700" cy="458788"/>
            <a:chOff x="336" y="1344"/>
            <a:chExt cx="3368" cy="289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36" y="134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4989" name="Rectangle 61"/>
            <p:cNvSpPr>
              <a:spLocks noChangeArrowheads="1"/>
            </p:cNvSpPr>
            <p:nvPr/>
          </p:nvSpPr>
          <p:spPr bwMode="auto">
            <a:xfrm>
              <a:off x="660" y="1344"/>
              <a:ext cx="30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函数         和         均为抽样信号，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8716" name="Object 62"/>
            <p:cNvGraphicFramePr>
              <a:graphicFrameLocks noChangeAspect="1"/>
            </p:cNvGraphicFramePr>
            <p:nvPr/>
          </p:nvGraphicFramePr>
          <p:xfrm>
            <a:off x="1784" y="1382"/>
            <a:ext cx="34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1" name="公式" r:id="rId3" imgW="546100" imgH="342900" progId="Equation.3">
                    <p:embed/>
                  </p:oleObj>
                </mc:Choice>
                <mc:Fallback>
                  <p:oleObj name="公式" r:id="rId3" imgW="546100" imgH="342900" progId="Equation.3">
                    <p:embed/>
                    <p:pic>
                      <p:nvPicPr>
                        <p:cNvPr id="0" name="图片 977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382"/>
                          <a:ext cx="34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7" name="Object 63"/>
            <p:cNvGraphicFramePr>
              <a:graphicFrameLocks noChangeAspect="1"/>
            </p:cNvGraphicFramePr>
            <p:nvPr/>
          </p:nvGraphicFramePr>
          <p:xfrm>
            <a:off x="1132" y="1388"/>
            <a:ext cx="3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2" name="公式" r:id="rId5" imgW="596900" imgH="342900" progId="Equation.3">
                    <p:embed/>
                  </p:oleObj>
                </mc:Choice>
                <mc:Fallback>
                  <p:oleObj name="公式" r:id="rId5" imgW="596900" imgH="342900" progId="Equation.3">
                    <p:embed/>
                    <p:pic>
                      <p:nvPicPr>
                        <p:cNvPr id="0" name="图片 977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388"/>
                          <a:ext cx="3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003" name="Group 75"/>
          <p:cNvGrpSpPr/>
          <p:nvPr/>
        </p:nvGrpSpPr>
        <p:grpSpPr bwMode="auto">
          <a:xfrm>
            <a:off x="1724025" y="2855913"/>
            <a:ext cx="5622925" cy="852487"/>
            <a:chOff x="1086" y="1799"/>
            <a:chExt cx="3542" cy="537"/>
          </a:xfrm>
        </p:grpSpPr>
        <p:graphicFrame>
          <p:nvGraphicFramePr>
            <p:cNvPr id="28712" name="Object 58"/>
            <p:cNvGraphicFramePr>
              <a:graphicFrameLocks noChangeAspect="1"/>
            </p:cNvGraphicFramePr>
            <p:nvPr/>
          </p:nvGraphicFramePr>
          <p:xfrm>
            <a:off x="1086" y="1800"/>
            <a:ext cx="1689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3" name="公式" r:id="rId7" imgW="2692400" imgH="850900" progId="Equation.3">
                    <p:embed/>
                  </p:oleObj>
                </mc:Choice>
                <mc:Fallback>
                  <p:oleObj name="公式" r:id="rId7" imgW="2692400" imgH="850900" progId="Equation.3">
                    <p:embed/>
                    <p:pic>
                      <p:nvPicPr>
                        <p:cNvPr id="0" name="图片 977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1800"/>
                          <a:ext cx="1689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64"/>
            <p:cNvGraphicFramePr>
              <a:graphicFrameLocks noChangeAspect="1"/>
            </p:cNvGraphicFramePr>
            <p:nvPr/>
          </p:nvGraphicFramePr>
          <p:xfrm>
            <a:off x="2963" y="1799"/>
            <a:ext cx="166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4" name="公式" r:id="rId9" imgW="2654300" imgH="850900" progId="Equation.3">
                    <p:embed/>
                  </p:oleObj>
                </mc:Choice>
                <mc:Fallback>
                  <p:oleObj name="公式" r:id="rId9" imgW="2654300" imgH="850900" progId="Equation.3">
                    <p:embed/>
                    <p:pic>
                      <p:nvPicPr>
                        <p:cNvPr id="0" name="图片 977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1799"/>
                          <a:ext cx="1665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004" name="Group 76"/>
          <p:cNvGrpSpPr/>
          <p:nvPr/>
        </p:nvGrpSpPr>
        <p:grpSpPr bwMode="auto">
          <a:xfrm>
            <a:off x="1050925" y="4192588"/>
            <a:ext cx="2244725" cy="457200"/>
            <a:chOff x="662" y="2641"/>
            <a:chExt cx="1414" cy="288"/>
          </a:xfrm>
        </p:grpSpPr>
        <p:sp>
          <p:nvSpPr>
            <p:cNvPr id="124993" name="Rectangle 65"/>
            <p:cNvSpPr>
              <a:spLocks noChangeArrowheads="1"/>
            </p:cNvSpPr>
            <p:nvPr/>
          </p:nvSpPr>
          <p:spPr bwMode="auto">
            <a:xfrm>
              <a:off x="662" y="2641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令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8711" name="Object 66"/>
            <p:cNvGraphicFramePr>
              <a:graphicFrameLocks noChangeAspect="1"/>
            </p:cNvGraphicFramePr>
            <p:nvPr/>
          </p:nvGraphicFramePr>
          <p:xfrm>
            <a:off x="953" y="2684"/>
            <a:ext cx="112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5" name="公式" r:id="rId11" imgW="1790700" imgH="342900" progId="Equation.3">
                    <p:embed/>
                  </p:oleObj>
                </mc:Choice>
                <mc:Fallback>
                  <p:oleObj name="公式" r:id="rId11" imgW="1790700" imgH="342900" progId="Equation.3">
                    <p:embed/>
                    <p:pic>
                      <p:nvPicPr>
                        <p:cNvPr id="0" name="图片 977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2684"/>
                          <a:ext cx="112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005" name="Group 77"/>
          <p:cNvGrpSpPr/>
          <p:nvPr/>
        </p:nvGrpSpPr>
        <p:grpSpPr bwMode="auto">
          <a:xfrm>
            <a:off x="3392488" y="4006850"/>
            <a:ext cx="3963987" cy="850900"/>
            <a:chOff x="2137" y="2524"/>
            <a:chExt cx="2497" cy="536"/>
          </a:xfrm>
        </p:grpSpPr>
        <p:sp>
          <p:nvSpPr>
            <p:cNvPr id="124995" name="Rectangle 67"/>
            <p:cNvSpPr>
              <a:spLocks noChangeArrowheads="1"/>
            </p:cNvSpPr>
            <p:nvPr/>
          </p:nvSpPr>
          <p:spPr bwMode="auto">
            <a:xfrm>
              <a:off x="2137" y="263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则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8709" name="Object 68"/>
            <p:cNvGraphicFramePr>
              <a:graphicFrameLocks noChangeAspect="1"/>
            </p:cNvGraphicFramePr>
            <p:nvPr/>
          </p:nvGraphicFramePr>
          <p:xfrm>
            <a:off x="2451" y="2524"/>
            <a:ext cx="2183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6" name="公式" r:id="rId13" imgW="3479800" imgH="850900" progId="Equation.3">
                    <p:embed/>
                  </p:oleObj>
                </mc:Choice>
                <mc:Fallback>
                  <p:oleObj name="公式" r:id="rId13" imgW="3479800" imgH="850900" progId="Equation.3">
                    <p:embed/>
                    <p:pic>
                      <p:nvPicPr>
                        <p:cNvPr id="0" name="图片 977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2524"/>
                          <a:ext cx="2183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97" name="Rectangle 69"/>
          <p:cNvSpPr>
            <a:spLocks noChangeArrowheads="1"/>
          </p:cNvSpPr>
          <p:nvPr/>
        </p:nvSpPr>
        <p:spPr bwMode="auto">
          <a:xfrm>
            <a:off x="1050925" y="4897438"/>
            <a:ext cx="2622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chemeClr val="tx1"/>
                </a:solidFill>
              </a:rPr>
              <a:t>根据卷积定理有    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5006" name="Group 78"/>
          <p:cNvGrpSpPr/>
          <p:nvPr/>
        </p:nvGrpSpPr>
        <p:grpSpPr bwMode="auto">
          <a:xfrm>
            <a:off x="1736725" y="5602288"/>
            <a:ext cx="4318000" cy="438150"/>
            <a:chOff x="1094" y="3529"/>
            <a:chExt cx="2720" cy="276"/>
          </a:xfrm>
        </p:grpSpPr>
        <p:graphicFrame>
          <p:nvGraphicFramePr>
            <p:cNvPr id="28706" name="Object 70"/>
            <p:cNvGraphicFramePr>
              <a:graphicFrameLocks noChangeAspect="1"/>
            </p:cNvGraphicFramePr>
            <p:nvPr/>
          </p:nvGraphicFramePr>
          <p:xfrm>
            <a:off x="1094" y="3529"/>
            <a:ext cx="27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37" name="公式" r:id="rId15" imgW="4318000" imgH="431800" progId="Equation.3">
                    <p:embed/>
                  </p:oleObj>
                </mc:Choice>
                <mc:Fallback>
                  <p:oleObj name="公式" r:id="rId15" imgW="4318000" imgH="431800" progId="Equation.3">
                    <p:embed/>
                    <p:pic>
                      <p:nvPicPr>
                        <p:cNvPr id="0" name="图片 9779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529"/>
                          <a:ext cx="27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707" name="Picture 71" descr="F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" y="360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5000" name="Object 72"/>
          <p:cNvGraphicFramePr>
            <a:graphicFrameLocks noChangeAspect="1"/>
          </p:cNvGraphicFramePr>
          <p:nvPr/>
        </p:nvGraphicFramePr>
        <p:xfrm>
          <a:off x="6122988" y="5475288"/>
          <a:ext cx="1206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38" name="公式" r:id="rId18" imgW="1193800" imgH="787400" progId="Equation.3">
                  <p:embed/>
                </p:oleObj>
              </mc:Choice>
              <mc:Fallback>
                <p:oleObj name="公式" r:id="rId18" imgW="1193800" imgH="787400" progId="Equation.3">
                  <p:embed/>
                  <p:pic>
                    <p:nvPicPr>
                      <p:cNvPr id="0" name="图片 977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475288"/>
                        <a:ext cx="1206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030" name="Picture 10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1" name="Picture 10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032" name="Object 104"/>
          <p:cNvGraphicFramePr>
            <a:graphicFrameLocks noChangeAspect="1"/>
          </p:cNvGraphicFramePr>
          <p:nvPr/>
        </p:nvGraphicFramePr>
        <p:xfrm>
          <a:off x="496888" y="495300"/>
          <a:ext cx="8609012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39" name="位图图像" r:id="rId21" imgW="8610600" imgH="1390650" progId="Paint.Picture">
                  <p:embed/>
                </p:oleObj>
              </mc:Choice>
              <mc:Fallback>
                <p:oleObj name="位图图像" r:id="rId21" imgW="8610600" imgH="1390650" progId="Paint.Picture">
                  <p:embed/>
                  <p:pic>
                    <p:nvPicPr>
                      <p:cNvPr id="0" name="图片 977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027" name="Group 99"/>
          <p:cNvGrpSpPr/>
          <p:nvPr/>
        </p:nvGrpSpPr>
        <p:grpSpPr bwMode="auto">
          <a:xfrm>
            <a:off x="4997450" y="1431925"/>
            <a:ext cx="1363663" cy="369888"/>
            <a:chOff x="2464" y="3728"/>
            <a:chExt cx="859" cy="233"/>
          </a:xfrm>
        </p:grpSpPr>
        <p:sp>
          <p:nvSpPr>
            <p:cNvPr id="125028" name="Rectangle 100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29" name="Rectangle 101"/>
            <p:cNvSpPr>
              <a:spLocks noChangeArrowheads="1"/>
            </p:cNvSpPr>
            <p:nvPr/>
          </p:nvSpPr>
          <p:spPr bwMode="auto">
            <a:xfrm>
              <a:off x="2464" y="3728"/>
              <a:ext cx="85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P178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8.15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4" grpId="0" bldLvl="0" animBg="1"/>
      <p:bldP spid="124997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7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7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8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8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635" name="Object 3"/>
          <p:cNvGraphicFramePr/>
          <p:nvPr/>
        </p:nvGraphicFramePr>
        <p:xfrm>
          <a:off x="2847975" y="5465763"/>
          <a:ext cx="3825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59" name="公式" r:id="rId3" imgW="4165600" imgH="787400" progId="Equation.3">
                  <p:embed/>
                </p:oleObj>
              </mc:Choice>
              <mc:Fallback>
                <p:oleObj name="公式" r:id="rId3" imgW="4165600" imgH="787400" progId="Equation.3">
                  <p:embed/>
                  <p:pic>
                    <p:nvPicPr>
                      <p:cNvPr id="0" name="图片 9789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465763"/>
                        <a:ext cx="38258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2"/>
          <p:cNvGraphicFramePr/>
          <p:nvPr/>
        </p:nvGraphicFramePr>
        <p:xfrm>
          <a:off x="6781800" y="5475288"/>
          <a:ext cx="19970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60" name="公式" r:id="rId5" imgW="2171700" imgH="800100" progId="Equation.3">
                  <p:embed/>
                </p:oleObj>
              </mc:Choice>
              <mc:Fallback>
                <p:oleObj name="公式" r:id="rId5" imgW="2171700" imgH="800100" progId="Equation.3">
                  <p:embed/>
                  <p:pic>
                    <p:nvPicPr>
                      <p:cNvPr id="0" name="图片 9789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475288"/>
                        <a:ext cx="19970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00" name="Group 68"/>
          <p:cNvGrpSpPr/>
          <p:nvPr/>
        </p:nvGrpSpPr>
        <p:grpSpPr bwMode="auto">
          <a:xfrm>
            <a:off x="1352550" y="1677988"/>
            <a:ext cx="4314825" cy="485775"/>
            <a:chOff x="852" y="1057"/>
            <a:chExt cx="2718" cy="306"/>
          </a:xfrm>
        </p:grpSpPr>
        <p:graphicFrame>
          <p:nvGraphicFramePr>
            <p:cNvPr id="29746" name="Object 22"/>
            <p:cNvGraphicFramePr/>
            <p:nvPr/>
          </p:nvGraphicFramePr>
          <p:xfrm>
            <a:off x="1152" y="1057"/>
            <a:ext cx="1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1" name="公式" r:id="rId7" imgW="2019300" imgH="431800" progId="Equation.3">
                    <p:embed/>
                  </p:oleObj>
                </mc:Choice>
                <mc:Fallback>
                  <p:oleObj name="公式" r:id="rId7" imgW="2019300" imgH="431800" progId="Equation.3">
                    <p:embed/>
                    <p:pic>
                      <p:nvPicPr>
                        <p:cNvPr id="0" name="图片 9789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57"/>
                          <a:ext cx="1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7" name="Object 20"/>
            <p:cNvGraphicFramePr/>
            <p:nvPr/>
          </p:nvGraphicFramePr>
          <p:xfrm>
            <a:off x="2529" y="1108"/>
            <a:ext cx="104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2" name="公式" r:id="rId9" imgW="1651000" imgH="342900" progId="Equation.3">
                    <p:embed/>
                  </p:oleObj>
                </mc:Choice>
                <mc:Fallback>
                  <p:oleObj name="公式" r:id="rId9" imgW="1651000" imgH="342900" progId="Equation.3">
                    <p:embed/>
                    <p:pic>
                      <p:nvPicPr>
                        <p:cNvPr id="0" name="图片 9789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1108"/>
                          <a:ext cx="104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7" name="Rectangle 55"/>
            <p:cNvSpPr>
              <a:spLocks noChangeArrowheads="1"/>
            </p:cNvSpPr>
            <p:nvPr/>
          </p:nvSpPr>
          <p:spPr bwMode="auto">
            <a:xfrm>
              <a:off x="852" y="107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令  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701" name="Group 69"/>
          <p:cNvGrpSpPr/>
          <p:nvPr/>
        </p:nvGrpSpPr>
        <p:grpSpPr bwMode="auto">
          <a:xfrm>
            <a:off x="1352550" y="2209800"/>
            <a:ext cx="3962400" cy="787400"/>
            <a:chOff x="852" y="1392"/>
            <a:chExt cx="2496" cy="496"/>
          </a:xfrm>
        </p:grpSpPr>
        <p:graphicFrame>
          <p:nvGraphicFramePr>
            <p:cNvPr id="29742" name="Object 19"/>
            <p:cNvGraphicFramePr>
              <a:graphicFrameLocks noChangeAspect="1"/>
            </p:cNvGraphicFramePr>
            <p:nvPr/>
          </p:nvGraphicFramePr>
          <p:xfrm>
            <a:off x="1150" y="1540"/>
            <a:ext cx="58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3" name="公式" r:id="rId11" imgW="939165" imgH="342900" progId="Equation.3">
                    <p:embed/>
                  </p:oleObj>
                </mc:Choice>
                <mc:Fallback>
                  <p:oleObj name="公式" r:id="rId11" imgW="939165" imgH="342900" progId="Equation.3">
                    <p:embed/>
                    <p:pic>
                      <p:nvPicPr>
                        <p:cNvPr id="0" name="图片 9789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540"/>
                          <a:ext cx="58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3" name="Object 16"/>
            <p:cNvGraphicFramePr>
              <a:graphicFrameLocks noChangeAspect="1"/>
            </p:cNvGraphicFramePr>
            <p:nvPr/>
          </p:nvGraphicFramePr>
          <p:xfrm>
            <a:off x="1980" y="1392"/>
            <a:ext cx="13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4" name="公式" r:id="rId13" imgW="2171700" imgH="787400" progId="Equation.3">
                    <p:embed/>
                  </p:oleObj>
                </mc:Choice>
                <mc:Fallback>
                  <p:oleObj name="公式" r:id="rId13" imgW="2171700" imgH="787400" progId="Equation.3">
                    <p:embed/>
                    <p:pic>
                      <p:nvPicPr>
                        <p:cNvPr id="0" name="图片 978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1392"/>
                          <a:ext cx="13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8" name="Rectangle 56"/>
            <p:cNvSpPr>
              <a:spLocks noChangeArrowheads="1"/>
            </p:cNvSpPr>
            <p:nvPr/>
          </p:nvSpPr>
          <p:spPr bwMode="auto">
            <a:xfrm>
              <a:off x="852" y="1484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  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9745" name="Picture 58" descr="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" y="1555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702" name="Group 70"/>
          <p:cNvGrpSpPr/>
          <p:nvPr/>
        </p:nvGrpSpPr>
        <p:grpSpPr bwMode="auto">
          <a:xfrm>
            <a:off x="1758950" y="3227388"/>
            <a:ext cx="5422900" cy="346075"/>
            <a:chOff x="1108" y="2033"/>
            <a:chExt cx="3416" cy="218"/>
          </a:xfrm>
        </p:grpSpPr>
        <p:graphicFrame>
          <p:nvGraphicFramePr>
            <p:cNvPr id="29739" name="Object 15"/>
            <p:cNvGraphicFramePr/>
            <p:nvPr/>
          </p:nvGraphicFramePr>
          <p:xfrm>
            <a:off x="1108" y="2036"/>
            <a:ext cx="6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5" name="公式" r:id="rId16" imgW="1016000" imgH="342900" progId="Equation.3">
                    <p:embed/>
                  </p:oleObj>
                </mc:Choice>
                <mc:Fallback>
                  <p:oleObj name="公式" r:id="rId16" imgW="1016000" imgH="342900" progId="Equation.3">
                    <p:embed/>
                    <p:pic>
                      <p:nvPicPr>
                        <p:cNvPr id="0" name="图片 9789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2036"/>
                          <a:ext cx="6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0" name="Object 12"/>
            <p:cNvGraphicFramePr>
              <a:graphicFrameLocks noChangeAspect="1"/>
            </p:cNvGraphicFramePr>
            <p:nvPr/>
          </p:nvGraphicFramePr>
          <p:xfrm>
            <a:off x="1980" y="2033"/>
            <a:ext cx="254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6" name="公式" r:id="rId18" imgW="4038600" imgH="342900" progId="Equation.3">
                    <p:embed/>
                  </p:oleObj>
                </mc:Choice>
                <mc:Fallback>
                  <p:oleObj name="公式" r:id="rId18" imgW="4038600" imgH="342900" progId="Equation.3">
                    <p:embed/>
                    <p:pic>
                      <p:nvPicPr>
                        <p:cNvPr id="0" name="图片 9789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033"/>
                          <a:ext cx="254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41" name="Picture 59" descr="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" y="205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9693" name="Object 61"/>
          <p:cNvGraphicFramePr/>
          <p:nvPr/>
        </p:nvGraphicFramePr>
        <p:xfrm>
          <a:off x="2847975" y="4494213"/>
          <a:ext cx="5153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67" name="公式" r:id="rId20" imgW="5156200" imgH="787400" progId="Equation.3">
                  <p:embed/>
                </p:oleObj>
              </mc:Choice>
              <mc:Fallback>
                <p:oleObj name="公式" r:id="rId20" imgW="5156200" imgH="787400" progId="Equation.3">
                  <p:embed/>
                  <p:pic>
                    <p:nvPicPr>
                      <p:cNvPr id="0" name="图片 978966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494213"/>
                        <a:ext cx="51530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03" name="Group 71"/>
          <p:cNvGrpSpPr/>
          <p:nvPr/>
        </p:nvGrpSpPr>
        <p:grpSpPr bwMode="auto">
          <a:xfrm>
            <a:off x="1744663" y="3714750"/>
            <a:ext cx="5578475" cy="800100"/>
            <a:chOff x="1099" y="2340"/>
            <a:chExt cx="3514" cy="504"/>
          </a:xfrm>
        </p:grpSpPr>
        <p:graphicFrame>
          <p:nvGraphicFramePr>
            <p:cNvPr id="29734" name="Object 11"/>
            <p:cNvGraphicFramePr/>
            <p:nvPr/>
          </p:nvGraphicFramePr>
          <p:xfrm>
            <a:off x="1288" y="2484"/>
            <a:ext cx="6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8" name="公式" r:id="rId22" imgW="1016000" imgH="342900" progId="Equation.3">
                    <p:embed/>
                  </p:oleObj>
                </mc:Choice>
                <mc:Fallback>
                  <p:oleObj name="公式" r:id="rId22" imgW="1016000" imgH="342900" progId="Equation.3">
                    <p:embed/>
                    <p:pic>
                      <p:nvPicPr>
                        <p:cNvPr id="0" name="图片 9789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2484"/>
                          <a:ext cx="6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10"/>
            <p:cNvGraphicFramePr/>
            <p:nvPr/>
          </p:nvGraphicFramePr>
          <p:xfrm>
            <a:off x="2148" y="2483"/>
            <a:ext cx="10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69" name="公式" r:id="rId24" imgW="1688465" imgH="342900" progId="Equation.3">
                    <p:embed/>
                  </p:oleObj>
                </mc:Choice>
                <mc:Fallback>
                  <p:oleObj name="公式" r:id="rId24" imgW="1688465" imgH="342900" progId="Equation.3">
                    <p:embed/>
                    <p:pic>
                      <p:nvPicPr>
                        <p:cNvPr id="0" name="图片 9789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2483"/>
                          <a:ext cx="10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60"/>
            <p:cNvGraphicFramePr>
              <a:graphicFrameLocks noChangeAspect="1"/>
            </p:cNvGraphicFramePr>
            <p:nvPr/>
          </p:nvGraphicFramePr>
          <p:xfrm>
            <a:off x="3245" y="2340"/>
            <a:ext cx="136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70" name="公式" r:id="rId26" imgW="2171700" imgH="787400" progId="Equation.3">
                    <p:embed/>
                  </p:oleObj>
                </mc:Choice>
                <mc:Fallback>
                  <p:oleObj name="公式" r:id="rId26" imgW="2171700" imgH="787400" progId="Equation.3">
                    <p:embed/>
                    <p:pic>
                      <p:nvPicPr>
                        <p:cNvPr id="0" name="图片 978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2340"/>
                          <a:ext cx="136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737" name="Picture 63" descr="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" y="250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8" name="Picture 64" descr="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" y="250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699" name="Group 67"/>
          <p:cNvGrpSpPr/>
          <p:nvPr/>
        </p:nvGrpSpPr>
        <p:grpSpPr bwMode="auto">
          <a:xfrm>
            <a:off x="542925" y="1143000"/>
            <a:ext cx="4575175" cy="458788"/>
            <a:chOff x="342" y="720"/>
            <a:chExt cx="2882" cy="289"/>
          </a:xfrm>
        </p:grpSpPr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342" y="72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解 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660" y="720"/>
              <a:ext cx="25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方法一   </a:t>
              </a:r>
              <a:r>
                <a:rPr lang="zh-CN" altLang="en-US" u="sng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利用</a:t>
              </a:r>
              <a:r>
                <a:rPr lang="zh-CN" altLang="en-US" u="sng">
                  <a:solidFill>
                    <a:srgbClr val="FF0000"/>
                  </a:solidFill>
                  <a:ea typeface="仿宋_GB2312" charset="0"/>
                  <a:cs typeface="仿宋_GB2312" charset="0"/>
                </a:rPr>
                <a:t>卷积定理</a:t>
              </a:r>
              <a:r>
                <a:rPr lang="zh-CN" altLang="en-US" u="sng">
                  <a:solidFill>
                    <a:schemeClr val="hlink"/>
                  </a:solidFill>
                  <a:ea typeface="仿宋_GB2312" charset="0"/>
                  <a:cs typeface="仿宋_GB2312" charset="0"/>
                </a:rPr>
                <a:t>求解    </a:t>
              </a:r>
              <a:endParaRPr lang="zh-CN" altLang="en-US" u="sng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pic>
        <p:nvPicPr>
          <p:cNvPr id="29724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735" name="Object 103"/>
          <p:cNvGraphicFramePr>
            <a:graphicFrameLocks noChangeAspect="1"/>
          </p:cNvGraphicFramePr>
          <p:nvPr/>
        </p:nvGraphicFramePr>
        <p:xfrm>
          <a:off x="506413" y="495300"/>
          <a:ext cx="8609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71" name="位图图像" r:id="rId28" imgW="8610600" imgH="533400" progId="Paint.Picture">
                  <p:embed/>
                </p:oleObj>
              </mc:Choice>
              <mc:Fallback>
                <p:oleObj name="位图图像" r:id="rId28" imgW="8610600" imgH="533400" progId="Paint.Picture">
                  <p:embed/>
                  <p:pic>
                    <p:nvPicPr>
                      <p:cNvPr id="0" name="图片 978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95300"/>
                        <a:ext cx="8609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28" name="Group 96"/>
          <p:cNvGrpSpPr/>
          <p:nvPr/>
        </p:nvGrpSpPr>
        <p:grpSpPr bwMode="auto">
          <a:xfrm>
            <a:off x="7426325" y="593725"/>
            <a:ext cx="1363663" cy="369888"/>
            <a:chOff x="2464" y="3728"/>
            <a:chExt cx="859" cy="233"/>
          </a:xfrm>
        </p:grpSpPr>
        <p:sp>
          <p:nvSpPr>
            <p:cNvPr id="69729" name="Rectangle 97"/>
            <p:cNvSpPr>
              <a:spLocks noChangeArrowheads="1"/>
            </p:cNvSpPr>
            <p:nvPr/>
          </p:nvSpPr>
          <p:spPr bwMode="auto">
            <a:xfrm>
              <a:off x="2494" y="3742"/>
              <a:ext cx="786" cy="204"/>
            </a:xfrm>
            <a:prstGeom prst="rect">
              <a:avLst/>
            </a:prstGeom>
            <a:solidFill>
              <a:srgbClr val="FFDDDD"/>
            </a:solidFill>
            <a:ln w="9525">
              <a:solidFill>
                <a:srgbClr val="69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730" name="Rectangle 98"/>
            <p:cNvSpPr>
              <a:spLocks noChangeArrowheads="1"/>
            </p:cNvSpPr>
            <p:nvPr/>
          </p:nvSpPr>
          <p:spPr bwMode="auto">
            <a:xfrm>
              <a:off x="2464" y="3728"/>
              <a:ext cx="85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P179 </a:t>
              </a:r>
              <a:r>
                <a:rPr lang="zh-CN" altLang="en-US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例</a:t>
              </a:r>
              <a:r>
                <a:rPr lang="en-US" altLang="zh-CN" sz="1800" dirty="0">
                  <a:solidFill>
                    <a:srgbClr val="8443B9"/>
                  </a:solidFill>
                  <a:ea typeface="楷体_GB2312" charset="0"/>
                  <a:cs typeface="楷体_GB2312" charset="0"/>
                </a:rPr>
                <a:t>8.16  </a:t>
              </a:r>
              <a:endParaRPr lang="zh-CN" altLang="en-US" sz="1800" dirty="0">
                <a:solidFill>
                  <a:srgbClr val="916399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69731" name="Group 99"/>
          <p:cNvGrpSpPr/>
          <p:nvPr/>
        </p:nvGrpSpPr>
        <p:grpSpPr bwMode="auto">
          <a:xfrm>
            <a:off x="7473950" y="1047750"/>
            <a:ext cx="1479550" cy="336550"/>
            <a:chOff x="1336" y="2838"/>
            <a:chExt cx="932" cy="212"/>
          </a:xfrm>
        </p:grpSpPr>
        <p:sp>
          <p:nvSpPr>
            <p:cNvPr id="69732" name="AutoShape 100">
              <a:hlinkClick r:id="rId3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336" y="285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733" name="Text Box 101"/>
            <p:cNvSpPr txBox="1">
              <a:spLocks noChangeArrowheads="1"/>
            </p:cNvSpPr>
            <p:nvPr/>
          </p:nvSpPr>
          <p:spPr bwMode="auto">
            <a:xfrm>
              <a:off x="1699" y="2838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(</a:t>
              </a:r>
              <a:r>
                <a:rPr lang="zh-CN" altLang="en-US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跳过</a:t>
              </a:r>
              <a:r>
                <a:rPr lang="en-US" altLang="zh-CN" sz="1600">
                  <a:solidFill>
                    <a:srgbClr val="B2B2B2"/>
                  </a:solidFill>
                  <a:latin typeface="楷体_GB2312" charset="0"/>
                  <a:ea typeface="楷体_GB2312" charset="0"/>
                  <a:cs typeface="楷体_GB2312" charset="0"/>
                </a:rPr>
                <a:t>?)</a:t>
              </a:r>
              <a:endParaRPr lang="en-US" altLang="zh-CN" sz="160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3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34 -4.81481E-6 L 0.0323 -4.8148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9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012" name="Object 12"/>
          <p:cNvGraphicFramePr/>
          <p:nvPr/>
        </p:nvGraphicFramePr>
        <p:xfrm>
          <a:off x="2847975" y="4999038"/>
          <a:ext cx="3825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978" name="公式" r:id="rId3" imgW="4165600" imgH="787400" progId="Equation.3">
                  <p:embed/>
                </p:oleObj>
              </mc:Choice>
              <mc:Fallback>
                <p:oleObj name="公式" r:id="rId3" imgW="4165600" imgH="787400" progId="Equation.3">
                  <p:embed/>
                  <p:pic>
                    <p:nvPicPr>
                      <p:cNvPr id="0" name="图片 9799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999038"/>
                        <a:ext cx="38258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/>
          <p:nvPr/>
        </p:nvGraphicFramePr>
        <p:xfrm>
          <a:off x="6781800" y="5008563"/>
          <a:ext cx="19970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979" name="公式" r:id="rId5" imgW="2171700" imgH="800100" progId="Equation.3">
                  <p:embed/>
                </p:oleObj>
              </mc:Choice>
              <mc:Fallback>
                <p:oleObj name="公式" r:id="rId5" imgW="2171700" imgH="800100" progId="Equation.3">
                  <p:embed/>
                  <p:pic>
                    <p:nvPicPr>
                      <p:cNvPr id="0" name="图片 97997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08563"/>
                        <a:ext cx="19970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542925" y="1144588"/>
            <a:ext cx="79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    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28029" name="Group 29"/>
          <p:cNvGrpSpPr/>
          <p:nvPr/>
        </p:nvGrpSpPr>
        <p:grpSpPr bwMode="auto">
          <a:xfrm>
            <a:off x="1352550" y="1609725"/>
            <a:ext cx="6543675" cy="787400"/>
            <a:chOff x="852" y="1014"/>
            <a:chExt cx="4122" cy="496"/>
          </a:xfrm>
        </p:grpSpPr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>
              <a:off x="852" y="1099"/>
              <a:ext cx="4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令  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0758" name="Object 4"/>
            <p:cNvGraphicFramePr/>
            <p:nvPr/>
          </p:nvGraphicFramePr>
          <p:xfrm>
            <a:off x="1146" y="1081"/>
            <a:ext cx="1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980" name="公式" r:id="rId7" imgW="2019300" imgH="431800" progId="Equation.3">
                    <p:embed/>
                  </p:oleObj>
                </mc:Choice>
                <mc:Fallback>
                  <p:oleObj name="公式" r:id="rId7" imgW="2019300" imgH="431800" progId="Equation.3">
                    <p:embed/>
                    <p:pic>
                      <p:nvPicPr>
                        <p:cNvPr id="0" name="图片 9799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081"/>
                          <a:ext cx="1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9" name="Object 6"/>
            <p:cNvGraphicFramePr>
              <a:graphicFrameLocks noChangeAspect="1"/>
            </p:cNvGraphicFramePr>
            <p:nvPr/>
          </p:nvGraphicFramePr>
          <p:xfrm>
            <a:off x="2776" y="1162"/>
            <a:ext cx="58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981" name="公式" r:id="rId9" imgW="939165" imgH="342900" progId="Equation.3">
                    <p:embed/>
                  </p:oleObj>
                </mc:Choice>
                <mc:Fallback>
                  <p:oleObj name="公式" r:id="rId9" imgW="939165" imgH="342900" progId="Equation.3">
                    <p:embed/>
                    <p:pic>
                      <p:nvPicPr>
                        <p:cNvPr id="0" name="图片 979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1162"/>
                          <a:ext cx="58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7"/>
            <p:cNvGraphicFramePr>
              <a:graphicFrameLocks noChangeAspect="1"/>
            </p:cNvGraphicFramePr>
            <p:nvPr/>
          </p:nvGraphicFramePr>
          <p:xfrm>
            <a:off x="3606" y="1014"/>
            <a:ext cx="13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982" name="公式" r:id="rId11" imgW="2171700" imgH="787400" progId="Equation.3">
                    <p:embed/>
                  </p:oleObj>
                </mc:Choice>
                <mc:Fallback>
                  <p:oleObj name="公式" r:id="rId11" imgW="2171700" imgH="787400" progId="Equation.3">
                    <p:embed/>
                    <p:pic>
                      <p:nvPicPr>
                        <p:cNvPr id="0" name="图片 9799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014"/>
                          <a:ext cx="13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17" name="Rectangle 17"/>
            <p:cNvSpPr>
              <a:spLocks noChangeArrowheads="1"/>
            </p:cNvSpPr>
            <p:nvPr/>
          </p:nvSpPr>
          <p:spPr bwMode="auto">
            <a:xfrm>
              <a:off x="2478" y="1098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    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30762" name="Picture 18" descr="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" y="1177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031" name="Group 31"/>
          <p:cNvGrpSpPr/>
          <p:nvPr/>
        </p:nvGrpSpPr>
        <p:grpSpPr bwMode="auto">
          <a:xfrm>
            <a:off x="1744663" y="3998913"/>
            <a:ext cx="4360862" cy="787400"/>
            <a:chOff x="1099" y="2519"/>
            <a:chExt cx="2747" cy="496"/>
          </a:xfrm>
        </p:grpSpPr>
        <p:graphicFrame>
          <p:nvGraphicFramePr>
            <p:cNvPr id="30754" name="Object 10"/>
            <p:cNvGraphicFramePr/>
            <p:nvPr/>
          </p:nvGraphicFramePr>
          <p:xfrm>
            <a:off x="1284" y="2646"/>
            <a:ext cx="4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983" name="公式" r:id="rId14" imgW="761365" imgH="342900" progId="Equation.3">
                    <p:embed/>
                  </p:oleObj>
                </mc:Choice>
                <mc:Fallback>
                  <p:oleObj name="公式" r:id="rId14" imgW="761365" imgH="342900" progId="Equation.3">
                    <p:embed/>
                    <p:pic>
                      <p:nvPicPr>
                        <p:cNvPr id="0" name="图片 9799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2646"/>
                          <a:ext cx="48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21"/>
            <p:cNvGraphicFramePr/>
            <p:nvPr/>
          </p:nvGraphicFramePr>
          <p:xfrm>
            <a:off x="1799" y="2519"/>
            <a:ext cx="2047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984" name="公式" r:id="rId16" imgW="3251200" imgH="787400" progId="Equation.3">
                    <p:embed/>
                  </p:oleObj>
                </mc:Choice>
                <mc:Fallback>
                  <p:oleObj name="公式" r:id="rId16" imgW="3251200" imgH="787400" progId="Equation.3">
                    <p:embed/>
                    <p:pic>
                      <p:nvPicPr>
                        <p:cNvPr id="0" name="图片 9799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" y="2519"/>
                          <a:ext cx="2047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756" name="Picture 22" descr="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" y="2670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1047750" y="1143000"/>
            <a:ext cx="407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方法二   </a:t>
            </a:r>
            <a:r>
              <a:rPr lang="zh-CN" altLang="en-US" u="sng">
                <a:solidFill>
                  <a:schemeClr val="hlink"/>
                </a:solidFill>
                <a:ea typeface="仿宋_GB2312" charset="0"/>
                <a:cs typeface="仿宋_GB2312" charset="0"/>
              </a:rPr>
              <a:t>利用</a:t>
            </a:r>
            <a:r>
              <a:rPr lang="zh-CN" altLang="en-US" u="sng">
                <a:solidFill>
                  <a:srgbClr val="FF0000"/>
                </a:solidFill>
                <a:ea typeface="仿宋_GB2312" charset="0"/>
                <a:cs typeface="仿宋_GB2312" charset="0"/>
              </a:rPr>
              <a:t>频移性质</a:t>
            </a:r>
            <a:r>
              <a:rPr lang="zh-CN" altLang="en-US" u="sng">
                <a:solidFill>
                  <a:schemeClr val="hlink"/>
                </a:solidFill>
                <a:ea typeface="仿宋_GB2312" charset="0"/>
                <a:cs typeface="仿宋_GB2312" charset="0"/>
              </a:rPr>
              <a:t>求解    </a:t>
            </a:r>
            <a:endParaRPr lang="zh-CN" altLang="en-US" u="sng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128030" name="Group 30"/>
          <p:cNvGrpSpPr/>
          <p:nvPr/>
        </p:nvGrpSpPr>
        <p:grpSpPr bwMode="auto">
          <a:xfrm>
            <a:off x="1355725" y="2500313"/>
            <a:ext cx="4427538" cy="787400"/>
            <a:chOff x="854" y="1575"/>
            <a:chExt cx="2789" cy="496"/>
          </a:xfrm>
        </p:grpSpPr>
        <p:graphicFrame>
          <p:nvGraphicFramePr>
            <p:cNvPr id="30752" name="Object 25"/>
            <p:cNvGraphicFramePr>
              <a:graphicFrameLocks noChangeAspect="1"/>
            </p:cNvGraphicFramePr>
            <p:nvPr/>
          </p:nvGraphicFramePr>
          <p:xfrm>
            <a:off x="1152" y="1575"/>
            <a:ext cx="249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985" name="Equation" r:id="rId18" imgW="3962400" imgH="787400" progId="Equation.DSMT4">
                    <p:embed/>
                  </p:oleObj>
                </mc:Choice>
                <mc:Fallback>
                  <p:oleObj name="Equation" r:id="rId18" imgW="3962400" imgH="787400" progId="Equation.DSMT4">
                    <p:embed/>
                    <p:pic>
                      <p:nvPicPr>
                        <p:cNvPr id="0" name="图片 9799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75"/>
                          <a:ext cx="249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26" name="Rectangle 26"/>
            <p:cNvSpPr>
              <a:spLocks noChangeArrowheads="1"/>
            </p:cNvSpPr>
            <p:nvPr/>
          </p:nvSpPr>
          <p:spPr bwMode="auto">
            <a:xfrm>
              <a:off x="854" y="1669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又   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1339850" y="3373438"/>
            <a:ext cx="2622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根据</a:t>
            </a:r>
            <a:r>
              <a:rPr lang="zh-CN" altLang="en-US">
                <a:solidFill>
                  <a:srgbClr val="FF0000"/>
                </a:solidFill>
                <a:ea typeface="楷体_GB2312" charset="0"/>
                <a:cs typeface="楷体_GB2312" charset="0"/>
              </a:rPr>
              <a:t>频移性质</a:t>
            </a:r>
            <a:r>
              <a:rPr lang="zh-CN" altLang="en-US"/>
              <a:t>有    </a:t>
            </a:r>
            <a:endParaRPr lang="zh-CN" altLang="en-US"/>
          </a:p>
        </p:txBody>
      </p:sp>
      <p:pic>
        <p:nvPicPr>
          <p:cNvPr id="128056" name="Picture 5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0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1" name="Picture 59"/>
          <p:cNvPicPr>
            <a:picLocks noChangeAspect="1" noChangeArrowheads="1"/>
          </p:cNvPicPr>
          <p:nvPr/>
        </p:nvPicPr>
        <p:blipFill>
          <a:blip r:embed="rId21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95300"/>
            <a:ext cx="860901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bldLvl="0" animBg="1"/>
      <p:bldP spid="128028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5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6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7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022" name="Group 46"/>
          <p:cNvGrpSpPr/>
          <p:nvPr/>
        </p:nvGrpSpPr>
        <p:grpSpPr bwMode="auto">
          <a:xfrm>
            <a:off x="533400" y="1219200"/>
            <a:ext cx="1993900" cy="458788"/>
            <a:chOff x="336" y="768"/>
            <a:chExt cx="1256" cy="289"/>
          </a:xfrm>
        </p:grpSpPr>
        <p:sp>
          <p:nvSpPr>
            <p:cNvPr id="126980" name="Rectangle 4"/>
            <p:cNvSpPr>
              <a:spLocks noChangeArrowheads="1"/>
            </p:cNvSpPr>
            <p:nvPr/>
          </p:nvSpPr>
          <p:spPr bwMode="auto">
            <a:xfrm>
              <a:off x="336" y="76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00FF"/>
                  </a:solidFill>
                </a:rPr>
                <a:t>解    </a:t>
              </a: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6990" name="Rectangle 14"/>
            <p:cNvSpPr>
              <a:spLocks noChangeArrowheads="1"/>
            </p:cNvSpPr>
            <p:nvPr/>
          </p:nvSpPr>
          <p:spPr bwMode="auto">
            <a:xfrm>
              <a:off x="660" y="768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006600"/>
                  </a:solidFill>
                  <a:ea typeface="楷体_GB2312" charset="0"/>
                  <a:cs typeface="楷体_GB2312" charset="0"/>
                </a:rPr>
                <a:t>方法一     </a:t>
              </a:r>
              <a:endParaRPr kumimoji="1" lang="zh-CN" altLang="en-US" u="sng">
                <a:solidFill>
                  <a:schemeClr val="hlink"/>
                </a:solidFill>
                <a:ea typeface="仿宋_GB2312" charset="0"/>
                <a:cs typeface="仿宋_GB2312" charset="0"/>
              </a:endParaRPr>
            </a:p>
          </p:txBody>
        </p:sp>
      </p:grp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5246688" y="2627313"/>
            <a:ext cx="2698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chemeClr val="tx1"/>
                </a:solidFill>
              </a:rPr>
              <a:t>根据</a:t>
            </a:r>
            <a:r>
              <a:rPr kumimoji="1" lang="zh-CN" altLang="en-US" u="sng" dirty="0">
                <a:solidFill>
                  <a:srgbClr val="FF0000"/>
                </a:solidFill>
                <a:ea typeface="楷体_GB2312" charset="0"/>
                <a:cs typeface="楷体_GB2312" charset="0"/>
              </a:rPr>
              <a:t>卷积定理</a:t>
            </a:r>
            <a:r>
              <a:rPr kumimoji="1" lang="zh-CN" altLang="en-US" dirty="0">
                <a:solidFill>
                  <a:schemeClr val="tx1"/>
                </a:solidFill>
              </a:rPr>
              <a:t>有   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7026" name="Group 50"/>
          <p:cNvGrpSpPr/>
          <p:nvPr/>
        </p:nvGrpSpPr>
        <p:grpSpPr bwMode="auto">
          <a:xfrm>
            <a:off x="2601913" y="3325813"/>
            <a:ext cx="3962400" cy="438150"/>
            <a:chOff x="1639" y="2095"/>
            <a:chExt cx="2496" cy="276"/>
          </a:xfrm>
        </p:grpSpPr>
        <p:graphicFrame>
          <p:nvGraphicFramePr>
            <p:cNvPr id="31792" name="Object 23"/>
            <p:cNvGraphicFramePr>
              <a:graphicFrameLocks noChangeAspect="1"/>
            </p:cNvGraphicFramePr>
            <p:nvPr/>
          </p:nvGraphicFramePr>
          <p:xfrm>
            <a:off x="1639" y="2095"/>
            <a:ext cx="24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37" name="公式" r:id="rId3" imgW="3962400" imgH="431800" progId="Equation.3">
                    <p:embed/>
                  </p:oleObj>
                </mc:Choice>
                <mc:Fallback>
                  <p:oleObj name="公式" r:id="rId3" imgW="3962400" imgH="431800" progId="Equation.3">
                    <p:embed/>
                    <p:pic>
                      <p:nvPicPr>
                        <p:cNvPr id="0" name="图片 987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2095"/>
                          <a:ext cx="24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93" name="Picture 24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" y="2166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023" name="Group 47"/>
          <p:cNvGrpSpPr/>
          <p:nvPr/>
        </p:nvGrpSpPr>
        <p:grpSpPr bwMode="auto">
          <a:xfrm>
            <a:off x="2284413" y="1120775"/>
            <a:ext cx="3989387" cy="628650"/>
            <a:chOff x="1439" y="706"/>
            <a:chExt cx="2513" cy="396"/>
          </a:xfrm>
        </p:grpSpPr>
        <p:graphicFrame>
          <p:nvGraphicFramePr>
            <p:cNvPr id="31790" name="Object 26"/>
            <p:cNvGraphicFramePr>
              <a:graphicFrameLocks noChangeAspect="1"/>
            </p:cNvGraphicFramePr>
            <p:nvPr/>
          </p:nvGraphicFramePr>
          <p:xfrm>
            <a:off x="1439" y="819"/>
            <a:ext cx="81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38" name="公式" r:id="rId6" imgW="1295400" imgH="342900" progId="Equation.3">
                    <p:embed/>
                  </p:oleObj>
                </mc:Choice>
                <mc:Fallback>
                  <p:oleObj name="公式" r:id="rId6" imgW="1295400" imgH="342900" progId="Equation.3">
                    <p:embed/>
                    <p:pic>
                      <p:nvPicPr>
                        <p:cNvPr id="0" name="图片 987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819"/>
                          <a:ext cx="81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1" name="Object 27"/>
            <p:cNvGraphicFramePr>
              <a:graphicFrameLocks noChangeAspect="1"/>
            </p:cNvGraphicFramePr>
            <p:nvPr/>
          </p:nvGraphicFramePr>
          <p:xfrm>
            <a:off x="2315" y="706"/>
            <a:ext cx="163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39" name="公式" r:id="rId8" imgW="2603500" imgH="622300" progId="Equation.3">
                    <p:embed/>
                  </p:oleObj>
                </mc:Choice>
                <mc:Fallback>
                  <p:oleObj name="公式" r:id="rId8" imgW="2603500" imgH="622300" progId="Equation.3">
                    <p:embed/>
                    <p:pic>
                      <p:nvPicPr>
                        <p:cNvPr id="0" name="图片 987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706"/>
                          <a:ext cx="163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005" name="Object 29"/>
          <p:cNvGraphicFramePr>
            <a:graphicFrameLocks noChangeAspect="1"/>
          </p:cNvGraphicFramePr>
          <p:nvPr/>
        </p:nvGraphicFramePr>
        <p:xfrm>
          <a:off x="6365875" y="1308100"/>
          <a:ext cx="90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0" name="公式" r:id="rId10" imgW="901065" imgH="342900" progId="Equation.3">
                  <p:embed/>
                </p:oleObj>
              </mc:Choice>
              <mc:Fallback>
                <p:oleObj name="公式" r:id="rId10" imgW="901065" imgH="342900" progId="Equation.3">
                  <p:embed/>
                  <p:pic>
                    <p:nvPicPr>
                      <p:cNvPr id="0" name="图片 987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1308100"/>
                        <a:ext cx="90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1046163" y="2008188"/>
            <a:ext cx="1479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>
                <a:solidFill>
                  <a:srgbClr val="006600"/>
                </a:solidFill>
                <a:ea typeface="楷体_GB2312" charset="0"/>
                <a:cs typeface="楷体_GB2312" charset="0"/>
              </a:rPr>
              <a:t>方法二     </a:t>
            </a:r>
            <a:endParaRPr kumimoji="1" lang="zh-CN" altLang="en-US" u="sng">
              <a:solidFill>
                <a:schemeClr val="hlink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127024" name="Group 48"/>
          <p:cNvGrpSpPr/>
          <p:nvPr/>
        </p:nvGrpSpPr>
        <p:grpSpPr bwMode="auto">
          <a:xfrm>
            <a:off x="2165350" y="2009775"/>
            <a:ext cx="6705600" cy="457200"/>
            <a:chOff x="1364" y="1266"/>
            <a:chExt cx="4224" cy="288"/>
          </a:xfrm>
        </p:grpSpPr>
        <p:sp>
          <p:nvSpPr>
            <p:cNvPr id="127008" name="Rectangle 32"/>
            <p:cNvSpPr>
              <a:spLocks noChangeArrowheads="1"/>
            </p:cNvSpPr>
            <p:nvPr/>
          </p:nvSpPr>
          <p:spPr bwMode="auto">
            <a:xfrm>
              <a:off x="1364" y="1266"/>
              <a:ext cx="25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dirty="0">
                  <a:solidFill>
                    <a:schemeClr val="tx1"/>
                  </a:solidFill>
                </a:rPr>
                <a:t>已知         的</a:t>
              </a:r>
              <a:r>
                <a:rPr kumimoji="1"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Fourier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变换为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87" name="Object 31"/>
            <p:cNvGraphicFramePr>
              <a:graphicFrameLocks noChangeAspect="1"/>
            </p:cNvGraphicFramePr>
            <p:nvPr/>
          </p:nvGraphicFramePr>
          <p:xfrm>
            <a:off x="1859" y="1322"/>
            <a:ext cx="35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1" name="公式" r:id="rId12" imgW="558800" imgH="342900" progId="Equation.3">
                    <p:embed/>
                  </p:oleObj>
                </mc:Choice>
                <mc:Fallback>
                  <p:oleObj name="公式" r:id="rId12" imgW="558800" imgH="342900" progId="Equation.3">
                    <p:embed/>
                    <p:pic>
                      <p:nvPicPr>
                        <p:cNvPr id="0" name="图片 987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322"/>
                          <a:ext cx="35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33"/>
            <p:cNvGraphicFramePr>
              <a:graphicFrameLocks noChangeAspect="1"/>
            </p:cNvGraphicFramePr>
            <p:nvPr/>
          </p:nvGraphicFramePr>
          <p:xfrm>
            <a:off x="3924" y="1327"/>
            <a:ext cx="16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2" name="公式" r:id="rId14" imgW="2641600" imgH="342900" progId="Equation.3">
                    <p:embed/>
                  </p:oleObj>
                </mc:Choice>
                <mc:Fallback>
                  <p:oleObj name="公式" r:id="rId14" imgW="2641600" imgH="342900" progId="Equation.3">
                    <p:embed/>
                    <p:pic>
                      <p:nvPicPr>
                        <p:cNvPr id="0" name="图片 987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327"/>
                          <a:ext cx="16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9" name="Picture 34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" y="1333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025" name="Group 49"/>
          <p:cNvGrpSpPr/>
          <p:nvPr/>
        </p:nvGrpSpPr>
        <p:grpSpPr bwMode="auto">
          <a:xfrm>
            <a:off x="2163763" y="2636838"/>
            <a:ext cx="3105150" cy="457200"/>
            <a:chOff x="1363" y="1661"/>
            <a:chExt cx="1956" cy="288"/>
          </a:xfrm>
        </p:grpSpPr>
        <p:sp>
          <p:nvSpPr>
            <p:cNvPr id="127011" name="Rectangle 35"/>
            <p:cNvSpPr>
              <a:spLocks noChangeArrowheads="1"/>
            </p:cNvSpPr>
            <p:nvPr/>
          </p:nvSpPr>
          <p:spPr bwMode="auto">
            <a:xfrm>
              <a:off x="1363" y="1661"/>
              <a:ext cx="7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chemeClr val="tx1"/>
                  </a:solidFill>
                </a:rPr>
                <a:t>令                                           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1784" name="Object 36"/>
            <p:cNvGraphicFramePr>
              <a:graphicFrameLocks noChangeAspect="1"/>
            </p:cNvGraphicFramePr>
            <p:nvPr/>
          </p:nvGraphicFramePr>
          <p:xfrm>
            <a:off x="1919" y="1716"/>
            <a:ext cx="14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3" name="公式" r:id="rId16" imgW="2222500" imgH="342900" progId="Equation.3">
                    <p:embed/>
                  </p:oleObj>
                </mc:Choice>
                <mc:Fallback>
                  <p:oleObj name="公式" r:id="rId16" imgW="2222500" imgH="342900" progId="Equation.3">
                    <p:embed/>
                    <p:pic>
                      <p:nvPicPr>
                        <p:cNvPr id="0" name="图片 987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716"/>
                          <a:ext cx="14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5" name="Picture 37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1738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027" name="Group 51"/>
          <p:cNvGrpSpPr/>
          <p:nvPr/>
        </p:nvGrpSpPr>
        <p:grpSpPr bwMode="auto">
          <a:xfrm>
            <a:off x="3927475" y="3971925"/>
            <a:ext cx="1803400" cy="438150"/>
            <a:chOff x="2474" y="2502"/>
            <a:chExt cx="1136" cy="276"/>
          </a:xfrm>
        </p:grpSpPr>
        <p:graphicFrame>
          <p:nvGraphicFramePr>
            <p:cNvPr id="31781" name="Object 38"/>
            <p:cNvGraphicFramePr>
              <a:graphicFrameLocks noChangeAspect="1"/>
            </p:cNvGraphicFramePr>
            <p:nvPr/>
          </p:nvGraphicFramePr>
          <p:xfrm>
            <a:off x="2474" y="2502"/>
            <a:ext cx="11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4" name="公式" r:id="rId18" imgW="1803400" imgH="431800" progId="Equation.3">
                    <p:embed/>
                  </p:oleObj>
                </mc:Choice>
                <mc:Fallback>
                  <p:oleObj name="公式" r:id="rId18" imgW="1803400" imgH="431800" progId="Equation.3">
                    <p:embed/>
                    <p:pic>
                      <p:nvPicPr>
                        <p:cNvPr id="0" name="图片 987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2502"/>
                          <a:ext cx="11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2" name="Picture 39" descr="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" y="2573"/>
              <a:ext cx="163" cy="18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7016" name="Object 40"/>
          <p:cNvGraphicFramePr>
            <a:graphicFrameLocks noChangeAspect="1"/>
          </p:cNvGraphicFramePr>
          <p:nvPr/>
        </p:nvGraphicFramePr>
        <p:xfrm>
          <a:off x="5842000" y="4068763"/>
          <a:ext cx="90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5" name="公式" r:id="rId20" imgW="901065" imgH="342900" progId="Equation.3">
                  <p:embed/>
                </p:oleObj>
              </mc:Choice>
              <mc:Fallback>
                <p:oleObj name="公式" r:id="rId20" imgW="901065" imgH="342900" progId="Equation.3">
                  <p:embed/>
                  <p:pic>
                    <p:nvPicPr>
                      <p:cNvPr id="0" name="图片 987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068763"/>
                        <a:ext cx="90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28" name="Group 52"/>
          <p:cNvGrpSpPr/>
          <p:nvPr/>
        </p:nvGrpSpPr>
        <p:grpSpPr bwMode="auto">
          <a:xfrm>
            <a:off x="536575" y="4897443"/>
            <a:ext cx="5829300" cy="461963"/>
            <a:chOff x="338" y="3085"/>
            <a:chExt cx="3672" cy="291"/>
          </a:xfrm>
        </p:grpSpPr>
        <p:sp>
          <p:nvSpPr>
            <p:cNvPr id="127017" name="Rectangle 41"/>
            <p:cNvSpPr>
              <a:spLocks noChangeArrowheads="1"/>
            </p:cNvSpPr>
            <p:nvPr/>
          </p:nvSpPr>
          <p:spPr bwMode="auto">
            <a:xfrm>
              <a:off x="338" y="308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solidFill>
                    <a:srgbClr val="FF0000"/>
                  </a:solidFill>
                </a:rPr>
                <a:t>注    </a:t>
              </a:r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7018" name="Rectangle 42"/>
            <p:cNvSpPr>
              <a:spLocks noChangeArrowheads="1"/>
            </p:cNvSpPr>
            <p:nvPr/>
          </p:nvSpPr>
          <p:spPr bwMode="auto">
            <a:xfrm>
              <a:off x="937" y="3085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 smtClean="0">
                  <a:solidFill>
                    <a:schemeClr val="tx1"/>
                  </a:solidFill>
                </a:rPr>
                <a:t>一般地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，有     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1780" name="Object 43"/>
            <p:cNvGraphicFramePr>
              <a:graphicFrameLocks noChangeAspect="1"/>
            </p:cNvGraphicFramePr>
            <p:nvPr/>
          </p:nvGraphicFramePr>
          <p:xfrm>
            <a:off x="1986" y="3122"/>
            <a:ext cx="20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46" name="公式" r:id="rId21" imgW="3213100" imgH="381000" progId="Equation.3">
                    <p:embed/>
                  </p:oleObj>
                </mc:Choice>
                <mc:Fallback>
                  <p:oleObj name="公式" r:id="rId21" imgW="3213100" imgH="381000" progId="Equation.3">
                    <p:embed/>
                    <p:pic>
                      <p:nvPicPr>
                        <p:cNvPr id="0" name="图片 987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3122"/>
                          <a:ext cx="20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6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050" name="Object 74"/>
          <p:cNvGraphicFramePr>
            <a:graphicFrameLocks noChangeAspect="1"/>
          </p:cNvGraphicFramePr>
          <p:nvPr/>
        </p:nvGraphicFramePr>
        <p:xfrm>
          <a:off x="496888" y="495300"/>
          <a:ext cx="8609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7" name="位图图像" r:id="rId23" imgW="8610600" imgH="533400" progId="Paint.Picture">
                  <p:embed/>
                </p:oleObj>
              </mc:Choice>
              <mc:Fallback>
                <p:oleObj name="位图图像" r:id="rId23" imgW="8610600" imgH="533400" progId="Paint.Picture">
                  <p:embed/>
                  <p:pic>
                    <p:nvPicPr>
                      <p:cNvPr id="0" name="图片 987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95300"/>
                        <a:ext cx="8609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 bldLvl="0" animBg="1"/>
      <p:bldP spid="12700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4" name="Picture 12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5" name="Picture 12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6" name="Picture 1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05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7" name="Picture 131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8" name="Picture 1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9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92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0" name="Picture 13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1" name="Picture 13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2" name="Picture 13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3" name="Picture 13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4" name="Picture 13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5" name="Picture 13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6" name="Picture 14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7" name="Picture 141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8" name="Picture 14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29" name="Picture 14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30" name="Picture 14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31" name="Picture 145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32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402" name="Group 178"/>
          <p:cNvGrpSpPr/>
          <p:nvPr/>
        </p:nvGrpSpPr>
        <p:grpSpPr bwMode="auto">
          <a:xfrm>
            <a:off x="3902075" y="4668838"/>
            <a:ext cx="1681163" cy="506412"/>
            <a:chOff x="2458" y="2941"/>
            <a:chExt cx="1059" cy="319"/>
          </a:xfrm>
        </p:grpSpPr>
        <p:graphicFrame>
          <p:nvGraphicFramePr>
            <p:cNvPr id="64633" name="Object 19"/>
            <p:cNvGraphicFramePr/>
            <p:nvPr/>
          </p:nvGraphicFramePr>
          <p:xfrm>
            <a:off x="2679" y="2941"/>
            <a:ext cx="5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09" name="公式" r:id="rId3" imgW="888365" imgH="431800" progId="Equation.3">
                    <p:embed/>
                  </p:oleObj>
                </mc:Choice>
                <mc:Fallback>
                  <p:oleObj name="公式" r:id="rId3" imgW="888365" imgH="431800" progId="Equation.3">
                    <p:embed/>
                    <p:pic>
                      <p:nvPicPr>
                        <p:cNvPr id="0" name="图片 6574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2941"/>
                          <a:ext cx="5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34" name="Line 20"/>
            <p:cNvSpPr>
              <a:spLocks noChangeShapeType="1"/>
            </p:cNvSpPr>
            <p:nvPr/>
          </p:nvSpPr>
          <p:spPr bwMode="auto">
            <a:xfrm flipV="1">
              <a:off x="2458" y="3260"/>
              <a:ext cx="105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6404" name="Group 180"/>
          <p:cNvGrpSpPr/>
          <p:nvPr/>
        </p:nvGrpSpPr>
        <p:grpSpPr bwMode="auto">
          <a:xfrm>
            <a:off x="7427913" y="3189288"/>
            <a:ext cx="1452562" cy="787400"/>
            <a:chOff x="4679" y="2009"/>
            <a:chExt cx="915" cy="496"/>
          </a:xfrm>
        </p:grpSpPr>
        <p:sp>
          <p:nvSpPr>
            <p:cNvPr id="64631" name="Line 14"/>
            <p:cNvSpPr>
              <a:spLocks noChangeShapeType="1"/>
            </p:cNvSpPr>
            <p:nvPr/>
          </p:nvSpPr>
          <p:spPr bwMode="auto">
            <a:xfrm>
              <a:off x="4679" y="2061"/>
              <a:ext cx="0" cy="38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32" name="Object 59"/>
            <p:cNvGraphicFramePr/>
            <p:nvPr/>
          </p:nvGraphicFramePr>
          <p:xfrm>
            <a:off x="4732" y="2009"/>
            <a:ext cx="86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0" name="公式" r:id="rId5" imgW="1371600" imgH="787400" progId="Equation.3">
                    <p:embed/>
                  </p:oleObj>
                </mc:Choice>
                <mc:Fallback>
                  <p:oleObj name="公式" r:id="rId5" imgW="1371600" imgH="787400" progId="Equation.3">
                    <p:embed/>
                    <p:pic>
                      <p:nvPicPr>
                        <p:cNvPr id="0" name="图片 6574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009"/>
                          <a:ext cx="86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406" name="Group 182"/>
          <p:cNvGrpSpPr/>
          <p:nvPr/>
        </p:nvGrpSpPr>
        <p:grpSpPr bwMode="auto">
          <a:xfrm>
            <a:off x="3797300" y="2311400"/>
            <a:ext cx="2479675" cy="2051050"/>
            <a:chOff x="2392" y="1456"/>
            <a:chExt cx="1562" cy="1292"/>
          </a:xfrm>
        </p:grpSpPr>
        <p:sp>
          <p:nvSpPr>
            <p:cNvPr id="64623" name="Line 15"/>
            <p:cNvSpPr>
              <a:spLocks noChangeShapeType="1"/>
            </p:cNvSpPr>
            <p:nvPr/>
          </p:nvSpPr>
          <p:spPr bwMode="auto">
            <a:xfrm rot="16200000" flipV="1">
              <a:off x="3173" y="675"/>
              <a:ext cx="0" cy="1562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 type="stealth" w="lg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624" name="Group 82"/>
            <p:cNvGrpSpPr/>
            <p:nvPr/>
          </p:nvGrpSpPr>
          <p:grpSpPr bwMode="auto">
            <a:xfrm>
              <a:off x="2436" y="1566"/>
              <a:ext cx="1467" cy="1182"/>
              <a:chOff x="2412" y="1590"/>
              <a:chExt cx="1467" cy="1182"/>
            </a:xfrm>
          </p:grpSpPr>
          <p:sp>
            <p:nvSpPr>
              <p:cNvPr id="436240" name="Rectangle 16"/>
              <p:cNvSpPr>
                <a:spLocks noChangeArrowheads="1"/>
              </p:cNvSpPr>
              <p:nvPr/>
            </p:nvSpPr>
            <p:spPr bwMode="auto">
              <a:xfrm>
                <a:off x="2412" y="1590"/>
                <a:ext cx="1446" cy="1182"/>
              </a:xfrm>
              <a:prstGeom prst="rect">
                <a:avLst/>
              </a:prstGeom>
              <a:solidFill>
                <a:srgbClr val="DC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64626" name="Object 62"/>
              <p:cNvGraphicFramePr/>
              <p:nvPr/>
            </p:nvGraphicFramePr>
            <p:xfrm>
              <a:off x="2802" y="1641"/>
              <a:ext cx="104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1" name="公式" r:id="rId7" imgW="1663700" imgH="787400" progId="Equation.3">
                      <p:embed/>
                    </p:oleObj>
                  </mc:Choice>
                  <mc:Fallback>
                    <p:oleObj name="公式" r:id="rId7" imgW="1663700" imgH="787400" progId="Equation.3">
                      <p:embed/>
                      <p:pic>
                        <p:nvPicPr>
                          <p:cNvPr id="0" name="图片 6574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2" y="1641"/>
                            <a:ext cx="104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7" name="Object 63"/>
              <p:cNvGraphicFramePr/>
              <p:nvPr/>
            </p:nvGraphicFramePr>
            <p:xfrm>
              <a:off x="2791" y="1601"/>
              <a:ext cx="82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2" name="公式" r:id="rId9" imgW="1308100" imgH="850900" progId="Equation.3">
                      <p:embed/>
                    </p:oleObj>
                  </mc:Choice>
                  <mc:Fallback>
                    <p:oleObj name="公式" r:id="rId9" imgW="1308100" imgH="850900" progId="Equation.3">
                      <p:embed/>
                      <p:pic>
                        <p:nvPicPr>
                          <p:cNvPr id="0" name="图片 6574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1" y="1601"/>
                            <a:ext cx="82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8" name="Object 64"/>
              <p:cNvGraphicFramePr/>
              <p:nvPr/>
            </p:nvGraphicFramePr>
            <p:xfrm>
              <a:off x="2426" y="1947"/>
              <a:ext cx="1453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3" name="公式" r:id="rId11" imgW="2311400" imgH="787400" progId="Equation.3">
                      <p:embed/>
                    </p:oleObj>
                  </mc:Choice>
                  <mc:Fallback>
                    <p:oleObj name="公式" r:id="rId11" imgW="2311400" imgH="787400" progId="Equation.3">
                      <p:embed/>
                      <p:pic>
                        <p:nvPicPr>
                          <p:cNvPr id="0" name="图片 6574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1947"/>
                            <a:ext cx="1453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9" name="Object 65"/>
              <p:cNvGraphicFramePr/>
              <p:nvPr/>
            </p:nvGraphicFramePr>
            <p:xfrm>
              <a:off x="2789" y="2200"/>
              <a:ext cx="824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4" name="公式" r:id="rId13" imgW="1308100" imgH="850900" progId="Equation.3">
                      <p:embed/>
                    </p:oleObj>
                  </mc:Choice>
                  <mc:Fallback>
                    <p:oleObj name="公式" r:id="rId13" imgW="1308100" imgH="850900" progId="Equation.3">
                      <p:embed/>
                      <p:pic>
                        <p:nvPicPr>
                          <p:cNvPr id="0" name="图片 6574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200"/>
                            <a:ext cx="824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30" name="Object 66"/>
              <p:cNvGraphicFramePr/>
              <p:nvPr/>
            </p:nvGraphicFramePr>
            <p:xfrm>
              <a:off x="2790" y="2252"/>
              <a:ext cx="105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5" name="公式" r:id="rId15" imgW="1676400" imgH="787400" progId="Equation.3">
                      <p:embed/>
                    </p:oleObj>
                  </mc:Choice>
                  <mc:Fallback>
                    <p:oleObj name="公式" r:id="rId15" imgW="1676400" imgH="787400" progId="Equation.3">
                      <p:embed/>
                      <p:pic>
                        <p:nvPicPr>
                          <p:cNvPr id="0" name="图片 6574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2252"/>
                            <a:ext cx="1054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6300" name="Rectangle 76"/>
          <p:cNvSpPr>
            <a:spLocks noChangeArrowheads="1"/>
          </p:cNvSpPr>
          <p:nvPr/>
        </p:nvSpPr>
        <p:spPr bwMode="auto">
          <a:xfrm>
            <a:off x="531813" y="5824538"/>
            <a:ext cx="719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FF0000"/>
                </a:solidFill>
              </a:rPr>
              <a:t>附</a:t>
            </a:r>
            <a:r>
              <a:rPr kumimoji="0" lang="en-US" altLang="zh-CN">
                <a:solidFill>
                  <a:srgbClr val="FF0000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6407" name="Group 183"/>
          <p:cNvGrpSpPr/>
          <p:nvPr/>
        </p:nvGrpSpPr>
        <p:grpSpPr bwMode="auto">
          <a:xfrm>
            <a:off x="1046163" y="5586413"/>
            <a:ext cx="6997700" cy="850900"/>
            <a:chOff x="659" y="3519"/>
            <a:chExt cx="4408" cy="536"/>
          </a:xfrm>
        </p:grpSpPr>
        <p:sp>
          <p:nvSpPr>
            <p:cNvPr id="436301" name="Rectangle 77"/>
            <p:cNvSpPr>
              <a:spLocks noChangeArrowheads="1"/>
            </p:cNvSpPr>
            <p:nvPr/>
          </p:nvSpPr>
          <p:spPr bwMode="auto">
            <a:xfrm>
              <a:off x="659" y="3673"/>
              <a:ext cx="3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从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上半单位圆域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到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上半平面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的映射为</a:t>
              </a: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64620" name="Group 80"/>
            <p:cNvGrpSpPr/>
            <p:nvPr/>
          </p:nvGrpSpPr>
          <p:grpSpPr bwMode="auto">
            <a:xfrm>
              <a:off x="3838" y="3519"/>
              <a:ext cx="1229" cy="536"/>
              <a:chOff x="4132" y="3537"/>
              <a:chExt cx="1229" cy="536"/>
            </a:xfrm>
          </p:grpSpPr>
          <p:graphicFrame>
            <p:nvGraphicFramePr>
              <p:cNvPr id="64621" name="Object 78"/>
              <p:cNvGraphicFramePr/>
              <p:nvPr/>
            </p:nvGraphicFramePr>
            <p:xfrm>
              <a:off x="4473" y="3537"/>
              <a:ext cx="88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6" name="公式" r:id="rId17" imgW="1409065" imgH="850265" progId="Equation.3">
                      <p:embed/>
                    </p:oleObj>
                  </mc:Choice>
                  <mc:Fallback>
                    <p:oleObj name="公式" r:id="rId17" imgW="1409065" imgH="850265" progId="Equation.3">
                      <p:embed/>
                      <p:pic>
                        <p:nvPicPr>
                          <p:cNvPr id="0" name="图片 6574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3537"/>
                            <a:ext cx="88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22" name="Object 79"/>
              <p:cNvGraphicFramePr/>
              <p:nvPr/>
            </p:nvGraphicFramePr>
            <p:xfrm>
              <a:off x="4132" y="3591"/>
              <a:ext cx="1006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17" name="公式" r:id="rId19" imgW="1600200" imgH="736600" progId="Equation.3">
                      <p:embed/>
                    </p:oleObj>
                  </mc:Choice>
                  <mc:Fallback>
                    <p:oleObj name="公式" r:id="rId19" imgW="1600200" imgH="736600" progId="Equation.3">
                      <p:embed/>
                      <p:pic>
                        <p:nvPicPr>
                          <p:cNvPr id="0" name="图片 6574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3591"/>
                            <a:ext cx="1006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531813" y="1636713"/>
            <a:ext cx="7191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436403" name="Group 179"/>
          <p:cNvGrpSpPr/>
          <p:nvPr/>
        </p:nvGrpSpPr>
        <p:grpSpPr bwMode="auto">
          <a:xfrm>
            <a:off x="6211888" y="4068763"/>
            <a:ext cx="2441575" cy="1382712"/>
            <a:chOff x="3913" y="2563"/>
            <a:chExt cx="1538" cy="871"/>
          </a:xfrm>
        </p:grpSpPr>
        <p:sp>
          <p:nvSpPr>
            <p:cNvPr id="436233" name="Rectangle 9"/>
            <p:cNvSpPr>
              <a:spLocks noChangeAspect="1" noChangeArrowheads="1"/>
            </p:cNvSpPr>
            <p:nvPr/>
          </p:nvSpPr>
          <p:spPr bwMode="auto">
            <a:xfrm>
              <a:off x="3913" y="2700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234" name="Rectangle 10"/>
            <p:cNvSpPr>
              <a:spLocks noChangeAspect="1" noChangeArrowheads="1"/>
            </p:cNvSpPr>
            <p:nvPr/>
          </p:nvSpPr>
          <p:spPr bwMode="auto">
            <a:xfrm rot="10800000">
              <a:off x="4682" y="2700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15" name="Line 12"/>
            <p:cNvSpPr>
              <a:spLocks noChangeShapeType="1"/>
            </p:cNvSpPr>
            <p:nvPr/>
          </p:nvSpPr>
          <p:spPr bwMode="auto">
            <a:xfrm flipV="1">
              <a:off x="4131" y="3259"/>
              <a:ext cx="10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16" name="Line 13"/>
            <p:cNvSpPr>
              <a:spLocks noChangeShapeType="1"/>
            </p:cNvSpPr>
            <p:nvPr/>
          </p:nvSpPr>
          <p:spPr bwMode="auto">
            <a:xfrm flipV="1">
              <a:off x="4016" y="3258"/>
              <a:ext cx="132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17" name="Object 92"/>
            <p:cNvGraphicFramePr>
              <a:graphicFrameLocks noChangeAspect="1"/>
            </p:cNvGraphicFramePr>
            <p:nvPr/>
          </p:nvGraphicFramePr>
          <p:xfrm>
            <a:off x="4961" y="2736"/>
            <a:ext cx="24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8" name="公式" r:id="rId21" imgW="520700" imgH="368300" progId="Equation.3">
                    <p:embed/>
                  </p:oleObj>
                </mc:Choice>
                <mc:Fallback>
                  <p:oleObj name="公式" r:id="rId21" imgW="520700" imgH="368300" progId="Equation.3">
                    <p:embed/>
                    <p:pic>
                      <p:nvPicPr>
                        <p:cNvPr id="0" name="图片 657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2736"/>
                          <a:ext cx="24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8" name="Line 11"/>
            <p:cNvSpPr>
              <a:spLocks noChangeShapeType="1"/>
            </p:cNvSpPr>
            <p:nvPr/>
          </p:nvSpPr>
          <p:spPr bwMode="auto">
            <a:xfrm>
              <a:off x="4683" y="2563"/>
              <a:ext cx="0" cy="8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6408" name="Group 184"/>
          <p:cNvGrpSpPr/>
          <p:nvPr/>
        </p:nvGrpSpPr>
        <p:grpSpPr bwMode="auto">
          <a:xfrm>
            <a:off x="1193800" y="1776413"/>
            <a:ext cx="1941513" cy="1230312"/>
            <a:chOff x="752" y="1119"/>
            <a:chExt cx="1223" cy="775"/>
          </a:xfrm>
        </p:grpSpPr>
        <p:graphicFrame>
          <p:nvGraphicFramePr>
            <p:cNvPr id="64605" name="Object 72"/>
            <p:cNvGraphicFramePr>
              <a:graphicFrameLocks noChangeAspect="1"/>
            </p:cNvGraphicFramePr>
            <p:nvPr/>
          </p:nvGraphicFramePr>
          <p:xfrm>
            <a:off x="1369" y="1683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9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657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683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50" name="弧 26"/>
            <p:cNvSpPr>
              <a:spLocks noChangeAspect="1"/>
            </p:cNvSpPr>
            <p:nvPr/>
          </p:nvSpPr>
          <p:spPr bwMode="auto">
            <a:xfrm rot="-5400000">
              <a:off x="1168" y="1129"/>
              <a:ext cx="351" cy="701"/>
            </a:xfrm>
            <a:custGeom>
              <a:avLst/>
              <a:gdLst>
                <a:gd name="G0" fmla="+- 62 0 0"/>
                <a:gd name="G1" fmla="+- 21600 0 0"/>
                <a:gd name="G2" fmla="+- 21600 0 0"/>
                <a:gd name="T0" fmla="*/ 0 w 21662"/>
                <a:gd name="T1" fmla="*/ 0 h 43200"/>
                <a:gd name="T2" fmla="*/ 123 w 21662"/>
                <a:gd name="T3" fmla="*/ 43200 h 43200"/>
                <a:gd name="T4" fmla="*/ 62 w 2166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2" h="43200" fill="none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</a:path>
                <a:path w="21662" h="43200" stroke="0" extrusionOk="0">
                  <a:moveTo>
                    <a:pt x="0" y="0"/>
                  </a:moveTo>
                  <a:cubicBezTo>
                    <a:pt x="20" y="0"/>
                    <a:pt x="41" y="-1"/>
                    <a:pt x="62" y="-1"/>
                  </a:cubicBezTo>
                  <a:cubicBezTo>
                    <a:pt x="11991" y="0"/>
                    <a:pt x="21662" y="9670"/>
                    <a:pt x="21662" y="21600"/>
                  </a:cubicBezTo>
                  <a:cubicBezTo>
                    <a:pt x="21662" y="33505"/>
                    <a:pt x="12028" y="43166"/>
                    <a:pt x="122" y="43199"/>
                  </a:cubicBezTo>
                  <a:lnTo>
                    <a:pt x="62" y="21600"/>
                  </a:lnTo>
                  <a:close/>
                </a:path>
              </a:pathLst>
            </a:custGeom>
            <a:solidFill>
              <a:srgbClr val="FFDCB9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07" name="Line 25"/>
            <p:cNvSpPr>
              <a:spLocks noChangeShapeType="1"/>
            </p:cNvSpPr>
            <p:nvPr/>
          </p:nvSpPr>
          <p:spPr bwMode="auto">
            <a:xfrm flipV="1">
              <a:off x="752" y="1662"/>
              <a:ext cx="122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8" name="Line 24"/>
            <p:cNvSpPr>
              <a:spLocks noChangeShapeType="1"/>
            </p:cNvSpPr>
            <p:nvPr/>
          </p:nvSpPr>
          <p:spPr bwMode="auto">
            <a:xfrm flipH="1">
              <a:off x="1346" y="1119"/>
              <a:ext cx="0" cy="7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09" name="Object 58"/>
            <p:cNvGraphicFramePr>
              <a:graphicFrameLocks noChangeAspect="1"/>
            </p:cNvGraphicFramePr>
            <p:nvPr/>
          </p:nvGraphicFramePr>
          <p:xfrm>
            <a:off x="1659" y="1688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0" name="公式" r:id="rId25" imgW="165100" imgH="266065" progId="Equation.3">
                    <p:embed/>
                  </p:oleObj>
                </mc:Choice>
                <mc:Fallback>
                  <p:oleObj name="公式" r:id="rId25" imgW="165100" imgH="266065" progId="Equation.3">
                    <p:embed/>
                    <p:pic>
                      <p:nvPicPr>
                        <p:cNvPr id="0" name="图片 657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688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10" name="Object 71"/>
            <p:cNvGraphicFramePr>
              <a:graphicFrameLocks noChangeAspect="1"/>
            </p:cNvGraphicFramePr>
            <p:nvPr/>
          </p:nvGraphicFramePr>
          <p:xfrm>
            <a:off x="907" y="1686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1" name="公式" r:id="rId27" imgW="355600" imgH="342900" progId="Equation.3">
                    <p:embed/>
                  </p:oleObj>
                </mc:Choice>
                <mc:Fallback>
                  <p:oleObj name="公式" r:id="rId27" imgW="355600" imgH="342900" progId="Equation.3">
                    <p:embed/>
                    <p:pic>
                      <p:nvPicPr>
                        <p:cNvPr id="0" name="图片 657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686"/>
                          <a:ext cx="16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11" name="Object 90"/>
            <p:cNvGraphicFramePr>
              <a:graphicFrameLocks noChangeAspect="1"/>
            </p:cNvGraphicFramePr>
            <p:nvPr/>
          </p:nvGraphicFramePr>
          <p:xfrm>
            <a:off x="1645" y="1156"/>
            <a:ext cx="18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2" name="公式" r:id="rId29" imgW="393700" imgH="342900" progId="Equation.3">
                    <p:embed/>
                  </p:oleObj>
                </mc:Choice>
                <mc:Fallback>
                  <p:oleObj name="公式" r:id="rId29" imgW="393700" imgH="342900" progId="Equation.3">
                    <p:embed/>
                    <p:pic>
                      <p:nvPicPr>
                        <p:cNvPr id="0" name="图片 657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156"/>
                          <a:ext cx="18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2" name="Line 70"/>
            <p:cNvSpPr>
              <a:spLocks noChangeShapeType="1"/>
            </p:cNvSpPr>
            <p:nvPr/>
          </p:nvSpPr>
          <p:spPr bwMode="auto">
            <a:xfrm flipV="1">
              <a:off x="990" y="1657"/>
              <a:ext cx="70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6254" name="Oval 30"/>
          <p:cNvSpPr>
            <a:spLocks noChangeAspect="1" noChangeArrowheads="1"/>
          </p:cNvSpPr>
          <p:nvPr/>
        </p:nvSpPr>
        <p:spPr bwMode="auto">
          <a:xfrm>
            <a:off x="2109788" y="260826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6332" name="Oval 108"/>
          <p:cNvSpPr>
            <a:spLocks noChangeAspect="1" noChangeArrowheads="1"/>
          </p:cNvSpPr>
          <p:nvPr/>
        </p:nvSpPr>
        <p:spPr bwMode="auto">
          <a:xfrm>
            <a:off x="2654300" y="260826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6405" name="Group 181"/>
          <p:cNvGrpSpPr/>
          <p:nvPr/>
        </p:nvGrpSpPr>
        <p:grpSpPr bwMode="auto">
          <a:xfrm>
            <a:off x="6543675" y="1500188"/>
            <a:ext cx="1939925" cy="1531937"/>
            <a:chOff x="4122" y="945"/>
            <a:chExt cx="1222" cy="965"/>
          </a:xfrm>
        </p:grpSpPr>
        <p:sp>
          <p:nvSpPr>
            <p:cNvPr id="436276" name="Oval 52"/>
            <p:cNvSpPr>
              <a:spLocks noChangeAspect="1" noChangeArrowheads="1"/>
            </p:cNvSpPr>
            <p:nvPr/>
          </p:nvSpPr>
          <p:spPr bwMode="auto">
            <a:xfrm>
              <a:off x="4326" y="1101"/>
              <a:ext cx="701" cy="70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1A3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00" name="Line 53"/>
            <p:cNvSpPr>
              <a:spLocks noChangeShapeType="1"/>
            </p:cNvSpPr>
            <p:nvPr/>
          </p:nvSpPr>
          <p:spPr bwMode="auto">
            <a:xfrm flipV="1">
              <a:off x="4122" y="1456"/>
              <a:ext cx="122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601" name="Line 54"/>
            <p:cNvSpPr>
              <a:spLocks noChangeShapeType="1"/>
            </p:cNvSpPr>
            <p:nvPr/>
          </p:nvSpPr>
          <p:spPr bwMode="auto">
            <a:xfrm>
              <a:off x="4685" y="945"/>
              <a:ext cx="0" cy="9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602" name="Object 55"/>
            <p:cNvGraphicFramePr>
              <a:graphicFrameLocks noChangeAspect="1"/>
            </p:cNvGraphicFramePr>
            <p:nvPr/>
          </p:nvGraphicFramePr>
          <p:xfrm>
            <a:off x="5066" y="1474"/>
            <a:ext cx="7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3" name="公式" r:id="rId31" imgW="165100" imgH="266065" progId="Equation.3">
                    <p:embed/>
                  </p:oleObj>
                </mc:Choice>
                <mc:Fallback>
                  <p:oleObj name="公式" r:id="rId31" imgW="165100" imgH="266065" progId="Equation.3">
                    <p:embed/>
                    <p:pic>
                      <p:nvPicPr>
                        <p:cNvPr id="0" name="图片 657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1474"/>
                          <a:ext cx="7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3" name="Object 56"/>
            <p:cNvGraphicFramePr>
              <a:graphicFrameLocks noChangeAspect="1"/>
            </p:cNvGraphicFramePr>
            <p:nvPr/>
          </p:nvGraphicFramePr>
          <p:xfrm>
            <a:off x="4145" y="1478"/>
            <a:ext cx="16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4" name="公式" r:id="rId33" imgW="355600" imgH="342900" progId="Equation.3">
                    <p:embed/>
                  </p:oleObj>
                </mc:Choice>
                <mc:Fallback>
                  <p:oleObj name="公式" r:id="rId33" imgW="355600" imgH="342900" progId="Equation.3">
                    <p:embed/>
                    <p:pic>
                      <p:nvPicPr>
                        <p:cNvPr id="0" name="图片 657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1478"/>
                          <a:ext cx="16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4" name="Object 91"/>
            <p:cNvGraphicFramePr>
              <a:graphicFrameLocks noChangeAspect="1"/>
            </p:cNvGraphicFramePr>
            <p:nvPr/>
          </p:nvGraphicFramePr>
          <p:xfrm>
            <a:off x="5026" y="984"/>
            <a:ext cx="23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5" name="公式" r:id="rId35" imgW="508000" imgH="368300" progId="Equation.3">
                    <p:embed/>
                  </p:oleObj>
                </mc:Choice>
                <mc:Fallback>
                  <p:oleObj name="公式" r:id="rId35" imgW="508000" imgH="368300" progId="Equation.3">
                    <p:embed/>
                    <p:pic>
                      <p:nvPicPr>
                        <p:cNvPr id="0" name="图片 657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984"/>
                          <a:ext cx="23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391" name="Group 167"/>
          <p:cNvGrpSpPr/>
          <p:nvPr/>
        </p:nvGrpSpPr>
        <p:grpSpPr bwMode="auto">
          <a:xfrm>
            <a:off x="531813" y="581025"/>
            <a:ext cx="8291512" cy="1009650"/>
            <a:chOff x="335" y="366"/>
            <a:chExt cx="5223" cy="636"/>
          </a:xfrm>
        </p:grpSpPr>
        <p:sp>
          <p:nvSpPr>
            <p:cNvPr id="436378" name="Rectangle 154"/>
            <p:cNvSpPr>
              <a:spLocks noChangeArrowheads="1"/>
            </p:cNvSpPr>
            <p:nvPr/>
          </p:nvSpPr>
          <p:spPr bwMode="auto">
            <a:xfrm>
              <a:off x="335" y="367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36379" name="Rectangle 155"/>
            <p:cNvSpPr>
              <a:spLocks noChangeArrowheads="1"/>
            </p:cNvSpPr>
            <p:nvPr/>
          </p:nvSpPr>
          <p:spPr bwMode="auto">
            <a:xfrm>
              <a:off x="659" y="714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为单位圆域。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sp>
          <p:nvSpPr>
            <p:cNvPr id="436380" name="Rectangle 156"/>
            <p:cNvSpPr>
              <a:spLocks noChangeArrowheads="1"/>
            </p:cNvSpPr>
            <p:nvPr/>
          </p:nvSpPr>
          <p:spPr bwMode="auto">
            <a:xfrm>
              <a:off x="659" y="366"/>
              <a:ext cx="48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设区域</a:t>
              </a:r>
              <a:r>
                <a:rPr kumimoji="0" lang="en-US" altLang="zh-CN"/>
                <a:t>                                              </a:t>
              </a:r>
              <a:r>
                <a:rPr kumimoji="0" lang="en-US" altLang="zh-CN" sz="1200"/>
                <a:t> </a:t>
              </a:r>
              <a:r>
                <a:rPr kumimoji="0" lang="zh-CN" altLang="en-US"/>
                <a:t>求一共形映射将</a:t>
              </a:r>
              <a:r>
                <a:rPr kumimoji="0" lang="en-US" altLang="zh-CN"/>
                <a:t> </a:t>
              </a:r>
              <a:r>
                <a:rPr kumimoji="0" lang="en-US" altLang="zh-CN" i="1"/>
                <a:t>D </a:t>
              </a:r>
              <a:r>
                <a:rPr kumimoji="0" lang="zh-CN" altLang="en-US"/>
                <a:t>映射</a:t>
              </a:r>
              <a:endParaRPr kumimoji="0" lang="zh-CN" altLang="en-US"/>
            </a:p>
          </p:txBody>
        </p:sp>
        <p:graphicFrame>
          <p:nvGraphicFramePr>
            <p:cNvPr id="64598" name="Object 157"/>
            <p:cNvGraphicFramePr/>
            <p:nvPr/>
          </p:nvGraphicFramePr>
          <p:xfrm>
            <a:off x="1337" y="418"/>
            <a:ext cx="20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6" name="公式" r:id="rId37" imgW="3302000" imgH="342900" progId="Equation.3">
                    <p:embed/>
                  </p:oleObj>
                </mc:Choice>
                <mc:Fallback>
                  <p:oleObj name="公式" r:id="rId37" imgW="3302000" imgH="342900" progId="Equation.3">
                    <p:embed/>
                    <p:pic>
                      <p:nvPicPr>
                        <p:cNvPr id="0" name="图片 6574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418"/>
                          <a:ext cx="20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6382" name="Group 158"/>
          <p:cNvGrpSpPr/>
          <p:nvPr/>
        </p:nvGrpSpPr>
        <p:grpSpPr bwMode="auto">
          <a:xfrm>
            <a:off x="2903539" y="1187458"/>
            <a:ext cx="1374776" cy="338138"/>
            <a:chOff x="1319" y="3310"/>
            <a:chExt cx="866" cy="213"/>
          </a:xfrm>
        </p:grpSpPr>
        <p:sp>
          <p:nvSpPr>
            <p:cNvPr id="436383" name="Rectangle 159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384" name="Rectangle 160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140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6.18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36386" name="Line 162"/>
          <p:cNvSpPr>
            <a:spLocks noChangeShapeType="1"/>
          </p:cNvSpPr>
          <p:nvPr/>
        </p:nvSpPr>
        <p:spPr bwMode="auto">
          <a:xfrm>
            <a:off x="1838325" y="2632075"/>
            <a:ext cx="179388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6387" name="Line 163"/>
          <p:cNvSpPr>
            <a:spLocks noChangeShapeType="1"/>
          </p:cNvSpPr>
          <p:nvPr/>
        </p:nvSpPr>
        <p:spPr bwMode="auto">
          <a:xfrm flipH="1">
            <a:off x="1719263" y="2147888"/>
            <a:ext cx="125412" cy="10477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6401" name="Group 177"/>
          <p:cNvGrpSpPr/>
          <p:nvPr/>
        </p:nvGrpSpPr>
        <p:grpSpPr bwMode="auto">
          <a:xfrm>
            <a:off x="1190625" y="4094163"/>
            <a:ext cx="1941513" cy="1354137"/>
            <a:chOff x="750" y="2579"/>
            <a:chExt cx="1223" cy="853"/>
          </a:xfrm>
        </p:grpSpPr>
        <p:sp>
          <p:nvSpPr>
            <p:cNvPr id="436297" name="Rectangle 73"/>
            <p:cNvSpPr>
              <a:spLocks noChangeAspect="1" noChangeArrowheads="1"/>
            </p:cNvSpPr>
            <p:nvPr/>
          </p:nvSpPr>
          <p:spPr bwMode="auto">
            <a:xfrm rot="10800000">
              <a:off x="990" y="2704"/>
              <a:ext cx="769" cy="558"/>
            </a:xfrm>
            <a:prstGeom prst="rect">
              <a:avLst/>
            </a:prstGeom>
            <a:gradFill rotWithShape="1">
              <a:gsLst>
                <a:gs pos="0">
                  <a:srgbClr val="FFD1A3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76" name="Line 42"/>
            <p:cNvSpPr>
              <a:spLocks noChangeShapeType="1"/>
            </p:cNvSpPr>
            <p:nvPr/>
          </p:nvSpPr>
          <p:spPr bwMode="auto">
            <a:xfrm flipV="1">
              <a:off x="750" y="3258"/>
              <a:ext cx="122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577" name="Object 93"/>
            <p:cNvGraphicFramePr>
              <a:graphicFrameLocks noChangeAspect="1"/>
            </p:cNvGraphicFramePr>
            <p:nvPr/>
          </p:nvGraphicFramePr>
          <p:xfrm>
            <a:off x="1344" y="2778"/>
            <a:ext cx="2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7" name="公式" r:id="rId39" imgW="469900" imgH="342900" progId="Equation.3">
                    <p:embed/>
                  </p:oleObj>
                </mc:Choice>
                <mc:Fallback>
                  <p:oleObj name="公式" r:id="rId39" imgW="469900" imgH="342900" progId="Equation.3">
                    <p:embed/>
                    <p:pic>
                      <p:nvPicPr>
                        <p:cNvPr id="0" name="图片 657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78"/>
                          <a:ext cx="22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78" name="Line 43"/>
            <p:cNvSpPr>
              <a:spLocks noChangeShapeType="1"/>
            </p:cNvSpPr>
            <p:nvPr/>
          </p:nvSpPr>
          <p:spPr bwMode="auto">
            <a:xfrm>
              <a:off x="987" y="2579"/>
              <a:ext cx="0" cy="85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79" name="Line 74"/>
            <p:cNvSpPr>
              <a:spLocks noChangeAspect="1" noChangeShapeType="1"/>
            </p:cNvSpPr>
            <p:nvPr/>
          </p:nvSpPr>
          <p:spPr bwMode="auto">
            <a:xfrm rot="16200000" flipV="1">
              <a:off x="724" y="2988"/>
              <a:ext cx="5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0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718" y="2984"/>
              <a:ext cx="54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581" name="Group 101"/>
            <p:cNvGrpSpPr/>
            <p:nvPr/>
          </p:nvGrpSpPr>
          <p:grpSpPr bwMode="auto">
            <a:xfrm>
              <a:off x="992" y="3160"/>
              <a:ext cx="91" cy="91"/>
              <a:chOff x="418" y="2172"/>
              <a:chExt cx="91" cy="91"/>
            </a:xfrm>
          </p:grpSpPr>
          <p:sp>
            <p:nvSpPr>
              <p:cNvPr id="436326" name="Line 102"/>
              <p:cNvSpPr>
                <a:spLocks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6327" name="Line 103"/>
              <p:cNvSpPr>
                <a:spLocks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4582" name="Object 34"/>
            <p:cNvGraphicFramePr>
              <a:graphicFrameLocks noChangeAspect="1"/>
            </p:cNvGraphicFramePr>
            <p:nvPr/>
          </p:nvGraphicFramePr>
          <p:xfrm>
            <a:off x="1277" y="3289"/>
            <a:ext cx="7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8" name="公式" r:id="rId41" imgW="165100" imgH="266065" progId="Equation.3">
                    <p:embed/>
                  </p:oleObj>
                </mc:Choice>
                <mc:Fallback>
                  <p:oleObj name="公式" r:id="rId41" imgW="165100" imgH="266065" progId="Equation.3">
                    <p:embed/>
                    <p:pic>
                      <p:nvPicPr>
                        <p:cNvPr id="0" name="图片 657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3289"/>
                          <a:ext cx="7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83" name="Line 45"/>
            <p:cNvSpPr>
              <a:spLocks noChangeAspect="1" noChangeShapeType="1"/>
            </p:cNvSpPr>
            <p:nvPr/>
          </p:nvSpPr>
          <p:spPr bwMode="auto">
            <a:xfrm flipV="1">
              <a:off x="985" y="3256"/>
              <a:ext cx="80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6281" name="Oval 57"/>
            <p:cNvSpPr>
              <a:spLocks noChangeAspect="1" noChangeArrowheads="1"/>
            </p:cNvSpPr>
            <p:nvPr/>
          </p:nvSpPr>
          <p:spPr bwMode="auto">
            <a:xfrm>
              <a:off x="1292" y="3241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328" name="Oval 104"/>
            <p:cNvSpPr>
              <a:spLocks noChangeAspect="1" noChangeArrowheads="1"/>
            </p:cNvSpPr>
            <p:nvPr/>
          </p:nvSpPr>
          <p:spPr bwMode="auto">
            <a:xfrm>
              <a:off x="974" y="3241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4586" name="Object 105"/>
            <p:cNvGraphicFramePr>
              <a:graphicFrameLocks noChangeAspect="1"/>
            </p:cNvGraphicFramePr>
            <p:nvPr/>
          </p:nvGraphicFramePr>
          <p:xfrm>
            <a:off x="1013" y="3280"/>
            <a:ext cx="9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9" name="公式" r:id="rId42" imgW="190500" imgH="279400" progId="Equation.3">
                    <p:embed/>
                  </p:oleObj>
                </mc:Choice>
                <mc:Fallback>
                  <p:oleObj name="公式" r:id="rId42" imgW="190500" imgH="279400" progId="Equation.3">
                    <p:embed/>
                    <p:pic>
                      <p:nvPicPr>
                        <p:cNvPr id="0" name="图片 657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280"/>
                          <a:ext cx="9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330" name="Oval 106"/>
            <p:cNvSpPr>
              <a:spLocks noChangeAspect="1" noChangeArrowheads="1"/>
            </p:cNvSpPr>
            <p:nvPr/>
          </p:nvSpPr>
          <p:spPr bwMode="auto">
            <a:xfrm>
              <a:off x="1700" y="3241"/>
              <a:ext cx="34" cy="3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4588" name="Object 107"/>
            <p:cNvGraphicFramePr>
              <a:graphicFrameLocks noChangeAspect="1"/>
            </p:cNvGraphicFramePr>
            <p:nvPr/>
          </p:nvGraphicFramePr>
          <p:xfrm>
            <a:off x="1661" y="3301"/>
            <a:ext cx="126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0" name="公式" r:id="rId43" imgW="266700" imgH="190500" progId="Equation.3">
                    <p:embed/>
                  </p:oleObj>
                </mc:Choice>
                <mc:Fallback>
                  <p:oleObj name="公式" r:id="rId43" imgW="266700" imgH="190500" progId="Equation.3">
                    <p:embed/>
                    <p:pic>
                      <p:nvPicPr>
                        <p:cNvPr id="0" name="图片 657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301"/>
                          <a:ext cx="126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388" name="Line 164"/>
            <p:cNvSpPr>
              <a:spLocks noChangeShapeType="1"/>
            </p:cNvSpPr>
            <p:nvPr/>
          </p:nvSpPr>
          <p:spPr bwMode="auto">
            <a:xfrm>
              <a:off x="1129" y="3252"/>
              <a:ext cx="113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6390" name="Line 166"/>
            <p:cNvSpPr>
              <a:spLocks noChangeShapeType="1"/>
            </p:cNvSpPr>
            <p:nvPr/>
          </p:nvSpPr>
          <p:spPr bwMode="auto">
            <a:xfrm rot="5400000">
              <a:off x="929" y="2986"/>
              <a:ext cx="113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6400" name="Group 176"/>
          <p:cNvGrpSpPr/>
          <p:nvPr/>
        </p:nvGrpSpPr>
        <p:grpSpPr bwMode="auto">
          <a:xfrm>
            <a:off x="1341438" y="3160713"/>
            <a:ext cx="2328862" cy="803275"/>
            <a:chOff x="845" y="1991"/>
            <a:chExt cx="1467" cy="506"/>
          </a:xfrm>
        </p:grpSpPr>
        <p:graphicFrame>
          <p:nvGraphicFramePr>
            <p:cNvPr id="64568" name="Object 17"/>
            <p:cNvGraphicFramePr/>
            <p:nvPr/>
          </p:nvGraphicFramePr>
          <p:xfrm>
            <a:off x="1394" y="1991"/>
            <a:ext cx="918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1" name="公式" r:id="rId45" imgW="1460500" imgH="736600" progId="Equation.3">
                    <p:embed/>
                  </p:oleObj>
                </mc:Choice>
                <mc:Fallback>
                  <p:oleObj name="公式" r:id="rId45" imgW="1460500" imgH="736600" progId="Equation.3">
                    <p:embed/>
                    <p:pic>
                      <p:nvPicPr>
                        <p:cNvPr id="0" name="图片 6574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991"/>
                          <a:ext cx="918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69" name="Line 18"/>
            <p:cNvSpPr>
              <a:spLocks noChangeShapeType="1"/>
            </p:cNvSpPr>
            <p:nvPr/>
          </p:nvSpPr>
          <p:spPr bwMode="auto">
            <a:xfrm rot="5400000" flipV="1">
              <a:off x="1149" y="2257"/>
              <a:ext cx="38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570" name="Group 168"/>
            <p:cNvGrpSpPr/>
            <p:nvPr/>
          </p:nvGrpSpPr>
          <p:grpSpPr bwMode="auto">
            <a:xfrm>
              <a:off x="845" y="1995"/>
              <a:ext cx="422" cy="502"/>
              <a:chOff x="813" y="525"/>
              <a:chExt cx="422" cy="502"/>
            </a:xfrm>
          </p:grpSpPr>
          <p:sp>
            <p:nvSpPr>
              <p:cNvPr id="436393" name="Rectangle 169"/>
              <p:cNvSpPr>
                <a:spLocks noChangeArrowheads="1"/>
              </p:cNvSpPr>
              <p:nvPr/>
            </p:nvSpPr>
            <p:spPr bwMode="auto">
              <a:xfrm>
                <a:off x="867" y="537"/>
                <a:ext cx="317" cy="480"/>
              </a:xfrm>
              <a:prstGeom prst="rect">
                <a:avLst/>
              </a:prstGeom>
              <a:solidFill>
                <a:srgbClr val="F0F0F0"/>
              </a:solidFill>
              <a:ln w="3175">
                <a:solidFill>
                  <a:srgbClr val="969696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6394" name="Rectangle 170"/>
              <p:cNvSpPr>
                <a:spLocks noChangeArrowheads="1"/>
              </p:cNvSpPr>
              <p:nvPr/>
            </p:nvSpPr>
            <p:spPr bwMode="auto">
              <a:xfrm>
                <a:off x="813" y="525"/>
                <a:ext cx="42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 dirty="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 dirty="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 dirty="0" smtClean="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133  </a:t>
                </a:r>
                <a:endParaRPr kumimoji="0" lang="en-US" altLang="zh-CN" sz="1400" dirty="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36395" name="Rectangle 171"/>
              <p:cNvSpPr>
                <a:spLocks noChangeArrowheads="1"/>
              </p:cNvSpPr>
              <p:nvPr/>
            </p:nvSpPr>
            <p:spPr bwMode="auto">
              <a:xfrm>
                <a:off x="836" y="672"/>
                <a:ext cx="373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kumimoji="0" lang="en-US" altLang="zh-CN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36396" name="Rectangle 172"/>
              <p:cNvSpPr>
                <a:spLocks noChangeArrowheads="1"/>
              </p:cNvSpPr>
              <p:nvPr/>
            </p:nvSpPr>
            <p:spPr bwMode="auto">
              <a:xfrm>
                <a:off x="826" y="815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B2B2B2"/>
                    </a:solidFill>
                    <a:ea typeface="楷体" panose="02010609060101010101" charset="-122"/>
                    <a:cs typeface="楷体" panose="02010609060101010101" charset="-122"/>
                  </a:rPr>
                  <a:t>  6.9  </a:t>
                </a:r>
                <a:endPara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436399" name="Group 175"/>
          <p:cNvGrpSpPr/>
          <p:nvPr/>
        </p:nvGrpSpPr>
        <p:grpSpPr bwMode="auto">
          <a:xfrm>
            <a:off x="1568450" y="2143125"/>
            <a:ext cx="144463" cy="495300"/>
            <a:chOff x="988" y="1350"/>
            <a:chExt cx="91" cy="312"/>
          </a:xfrm>
        </p:grpSpPr>
        <p:sp>
          <p:nvSpPr>
            <p:cNvPr id="436321" name="Line 97"/>
            <p:cNvSpPr>
              <a:spLocks noChangeShapeType="1"/>
            </p:cNvSpPr>
            <p:nvPr/>
          </p:nvSpPr>
          <p:spPr bwMode="auto">
            <a:xfrm flipH="1">
              <a:off x="990" y="1350"/>
              <a:ext cx="0" cy="3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4565" name="Group 100"/>
            <p:cNvGrpSpPr/>
            <p:nvPr/>
          </p:nvGrpSpPr>
          <p:grpSpPr bwMode="auto">
            <a:xfrm>
              <a:off x="988" y="1560"/>
              <a:ext cx="91" cy="91"/>
              <a:chOff x="418" y="2172"/>
              <a:chExt cx="91" cy="91"/>
            </a:xfrm>
          </p:grpSpPr>
          <p:sp>
            <p:nvSpPr>
              <p:cNvPr id="436322" name="Line 98"/>
              <p:cNvSpPr>
                <a:spLocks noChangeShapeType="1"/>
              </p:cNvSpPr>
              <p:nvPr/>
            </p:nvSpPr>
            <p:spPr bwMode="auto">
              <a:xfrm flipH="1">
                <a:off x="504" y="217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6323" name="Line 99"/>
              <p:cNvSpPr>
                <a:spLocks noChangeShapeType="1"/>
              </p:cNvSpPr>
              <p:nvPr/>
            </p:nvSpPr>
            <p:spPr bwMode="auto">
              <a:xfrm rot="16200000" flipH="1">
                <a:off x="464" y="2132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36334" name="Oval 110"/>
          <p:cNvSpPr>
            <a:spLocks noChangeAspect="1" noChangeArrowheads="1"/>
          </p:cNvSpPr>
          <p:nvPr/>
        </p:nvSpPr>
        <p:spPr bwMode="auto">
          <a:xfrm>
            <a:off x="1550988" y="260826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6411" name="Group 187"/>
          <p:cNvGrpSpPr/>
          <p:nvPr/>
        </p:nvGrpSpPr>
        <p:grpSpPr bwMode="auto">
          <a:xfrm>
            <a:off x="4000500" y="1766888"/>
            <a:ext cx="1304925" cy="481012"/>
            <a:chOff x="2520" y="1112"/>
            <a:chExt cx="822" cy="303"/>
          </a:xfrm>
        </p:grpSpPr>
        <p:graphicFrame>
          <p:nvGraphicFramePr>
            <p:cNvPr id="64562" name="Object 188"/>
            <p:cNvGraphicFramePr/>
            <p:nvPr/>
          </p:nvGraphicFramePr>
          <p:xfrm>
            <a:off x="2520" y="1112"/>
            <a:ext cx="52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2" name="公式" r:id="rId47" imgW="838200" imgH="381000" progId="Equation.3">
                    <p:embed/>
                  </p:oleObj>
                </mc:Choice>
                <mc:Fallback>
                  <p:oleObj name="公式" r:id="rId47" imgW="838200" imgH="381000" progId="Equation.3">
                    <p:embed/>
                    <p:pic>
                      <p:nvPicPr>
                        <p:cNvPr id="0" name="图片 6574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1112"/>
                          <a:ext cx="52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413" name="Rectangle 189"/>
            <p:cNvSpPr>
              <a:spLocks noChangeArrowheads="1"/>
            </p:cNvSpPr>
            <p:nvPr/>
          </p:nvSpPr>
          <p:spPr bwMode="auto">
            <a:xfrm>
              <a:off x="3034" y="11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FF0000"/>
                  </a:solidFill>
                </a:rPr>
                <a:t>?  </a:t>
              </a:r>
              <a:endParaRPr kumimoji="0"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436415" name="Group 191"/>
          <p:cNvGrpSpPr/>
          <p:nvPr/>
        </p:nvGrpSpPr>
        <p:grpSpPr bwMode="auto">
          <a:xfrm>
            <a:off x="3981450" y="1766888"/>
            <a:ext cx="1323975" cy="481012"/>
            <a:chOff x="2508" y="1113"/>
            <a:chExt cx="834" cy="303"/>
          </a:xfrm>
        </p:grpSpPr>
        <p:sp>
          <p:nvSpPr>
            <p:cNvPr id="436414" name="Rectangle 190"/>
            <p:cNvSpPr>
              <a:spLocks noChangeArrowheads="1"/>
            </p:cNvSpPr>
            <p:nvPr/>
          </p:nvSpPr>
          <p:spPr bwMode="auto">
            <a:xfrm>
              <a:off x="2508" y="1122"/>
              <a:ext cx="696" cy="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4559" name="Group 185"/>
            <p:cNvGrpSpPr/>
            <p:nvPr/>
          </p:nvGrpSpPr>
          <p:grpSpPr bwMode="auto">
            <a:xfrm>
              <a:off x="2520" y="1113"/>
              <a:ext cx="822" cy="303"/>
              <a:chOff x="2520" y="1112"/>
              <a:chExt cx="822" cy="303"/>
            </a:xfrm>
          </p:grpSpPr>
          <p:graphicFrame>
            <p:nvGraphicFramePr>
              <p:cNvPr id="64560" name="Object 88"/>
              <p:cNvGraphicFramePr/>
              <p:nvPr/>
            </p:nvGraphicFramePr>
            <p:xfrm>
              <a:off x="2520" y="1112"/>
              <a:ext cx="52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433" name="Equation" r:id="rId49" imgW="838200" imgH="381000" progId="Equation.DSMT4">
                      <p:embed/>
                    </p:oleObj>
                  </mc:Choice>
                  <mc:Fallback>
                    <p:oleObj name="Equation" r:id="rId49" imgW="838200" imgH="381000" progId="Equation.DSMT4">
                      <p:embed/>
                      <p:pic>
                        <p:nvPicPr>
                          <p:cNvPr id="0" name="图片 6574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0" y="1112"/>
                            <a:ext cx="52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6313" name="Rectangle 89"/>
              <p:cNvSpPr>
                <a:spLocks noChangeArrowheads="1"/>
              </p:cNvSpPr>
              <p:nvPr/>
            </p:nvSpPr>
            <p:spPr bwMode="auto">
              <a:xfrm>
                <a:off x="3034" y="112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solidFill>
                      <a:srgbClr val="808080"/>
                    </a:solidFill>
                  </a:rPr>
                  <a:t>?  </a:t>
                </a:r>
                <a:endParaRPr kumimoji="0" lang="en-US" altLang="zh-CN">
                  <a:solidFill>
                    <a:srgbClr val="808080"/>
                  </a:solidFill>
                </a:endParaRPr>
              </a:p>
            </p:txBody>
          </p:sp>
        </p:grpSp>
      </p:grpSp>
      <p:grpSp>
        <p:nvGrpSpPr>
          <p:cNvPr id="436410" name="Group 186"/>
          <p:cNvGrpSpPr/>
          <p:nvPr/>
        </p:nvGrpSpPr>
        <p:grpSpPr bwMode="auto">
          <a:xfrm>
            <a:off x="5003800" y="1782763"/>
            <a:ext cx="1411288" cy="461962"/>
            <a:chOff x="3152" y="1123"/>
            <a:chExt cx="889" cy="291"/>
          </a:xfrm>
        </p:grpSpPr>
        <p:sp>
          <p:nvSpPr>
            <p:cNvPr id="436308" name="Rectangle 84"/>
            <p:cNvSpPr>
              <a:spLocks noChangeArrowheads="1"/>
            </p:cNvSpPr>
            <p:nvPr/>
          </p:nvSpPr>
          <p:spPr bwMode="auto">
            <a:xfrm>
              <a:off x="3152" y="1123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808080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>
                  <a:solidFill>
                    <a:srgbClr val="808080"/>
                  </a:solidFill>
                  <a:ea typeface="楷体" panose="02010609060101010101" charset="-122"/>
                  <a:cs typeface="楷体" panose="02010609060101010101" charset="-122"/>
                </a:rPr>
                <a:t>错</a:t>
              </a:r>
              <a:r>
                <a:rPr kumimoji="0" lang="en-US" altLang="zh-CN">
                  <a:solidFill>
                    <a:srgbClr val="808080"/>
                  </a:solidFill>
                </a:rPr>
                <a:t>    </a:t>
              </a:r>
              <a:r>
                <a:rPr kumimoji="0" lang="en-US" altLang="zh-CN">
                  <a:solidFill>
                    <a:srgbClr val="808080"/>
                  </a:solidFill>
                  <a:latin typeface="宋体" panose="02010600030101010101" charset="-122"/>
                </a:rPr>
                <a:t>)  </a:t>
              </a:r>
              <a:endParaRPr kumimoji="0" lang="en-US" altLang="zh-CN">
                <a:solidFill>
                  <a:srgbClr val="808080"/>
                </a:solidFill>
                <a:latin typeface="宋体" panose="02010600030101010101" charset="-122"/>
              </a:endParaRPr>
            </a:p>
          </p:txBody>
        </p:sp>
        <p:sp>
          <p:nvSpPr>
            <p:cNvPr id="436309" name="Rectangle 85"/>
            <p:cNvSpPr>
              <a:spLocks noChangeArrowheads="1"/>
            </p:cNvSpPr>
            <p:nvPr/>
          </p:nvSpPr>
          <p:spPr bwMode="auto">
            <a:xfrm>
              <a:off x="3540" y="112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808080"/>
                  </a:solidFill>
                </a:rPr>
                <a:t>!  </a:t>
              </a:r>
              <a:endParaRPr kumimoji="0" lang="en-US" altLang="zh-CN">
                <a:solidFill>
                  <a:srgbClr val="808080"/>
                </a:solidFill>
              </a:endParaRPr>
            </a:p>
          </p:txBody>
        </p:sp>
        <p:sp>
          <p:nvSpPr>
            <p:cNvPr id="436310" name="Rectangle 86"/>
            <p:cNvSpPr>
              <a:spLocks noChangeArrowheads="1"/>
            </p:cNvSpPr>
            <p:nvPr/>
          </p:nvSpPr>
          <p:spPr bwMode="auto">
            <a:xfrm>
              <a:off x="3462" y="112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808080"/>
                  </a:solidFill>
                </a:rPr>
                <a:t>!  </a:t>
              </a:r>
              <a:endParaRPr kumimoji="0" lang="en-US" altLang="zh-CN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3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43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3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3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3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3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3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43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3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3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3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43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43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00" grpId="0"/>
      <p:bldP spid="436230" grpId="0"/>
      <p:bldP spid="436254" grpId="0" animBg="1"/>
      <p:bldP spid="436332" grpId="0" animBg="1"/>
      <p:bldP spid="43633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</p:spPr>
      </p:pic>
      <p:pic>
        <p:nvPicPr>
          <p:cNvPr id="499715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</p:spPr>
      </p:pic>
      <p:pic>
        <p:nvPicPr>
          <p:cNvPr id="499716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499717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499718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</p:spPr>
      </p:pic>
      <p:pic>
        <p:nvPicPr>
          <p:cNvPr id="499719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</p:spPr>
      </p:pic>
      <p:pic>
        <p:nvPicPr>
          <p:cNvPr id="499720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1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2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3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4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5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6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499727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499728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</p:spPr>
      </p:pic>
      <p:pic>
        <p:nvPicPr>
          <p:cNvPr id="499729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</p:spPr>
      </p:pic>
      <p:pic>
        <p:nvPicPr>
          <p:cNvPr id="499730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499731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pic>
        <p:nvPicPr>
          <p:cNvPr id="499732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</p:spPr>
      </p:pic>
      <p:grpSp>
        <p:nvGrpSpPr>
          <p:cNvPr id="499733" name="Group 21"/>
          <p:cNvGrpSpPr/>
          <p:nvPr/>
        </p:nvGrpSpPr>
        <p:grpSpPr bwMode="auto">
          <a:xfrm>
            <a:off x="406400" y="406400"/>
            <a:ext cx="8737600" cy="6367463"/>
            <a:chOff x="256" y="256"/>
            <a:chExt cx="5504" cy="4011"/>
          </a:xfrm>
        </p:grpSpPr>
        <p:sp>
          <p:nvSpPr>
            <p:cNvPr id="499734" name="Rectangle 22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4000" b="0">
                  <a:solidFill>
                    <a:srgbClr val="FFA449"/>
                  </a:solidFill>
                </a:rPr>
                <a:t>……  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grpSp>
          <p:nvGrpSpPr>
            <p:cNvPr id="499735" name="Group 23"/>
            <p:cNvGrpSpPr/>
            <p:nvPr/>
          </p:nvGrpSpPr>
          <p:grpSpPr bwMode="auto">
            <a:xfrm>
              <a:off x="256" y="256"/>
              <a:ext cx="5504" cy="4011"/>
              <a:chOff x="256" y="256"/>
              <a:chExt cx="5504" cy="4011"/>
            </a:xfrm>
          </p:grpSpPr>
          <p:sp>
            <p:nvSpPr>
              <p:cNvPr id="499736" name="Text Box 24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放松一下吧</a:t>
                </a:r>
                <a:r>
                  <a:rPr kumimoji="0" lang="en-US" altLang="zh-CN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</a:t>
                </a:r>
                <a:r>
                  <a:rPr kumimoji="0"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!</a:t>
                </a:r>
                <a:r>
                  <a:rPr kumimoji="0" lang="en-US" altLang="zh-CN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 </a:t>
                </a:r>
                <a:endPara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Times New Roman" panose="02020703060505090304" charset="0"/>
                </a:endParaRPr>
              </a:p>
            </p:txBody>
          </p:sp>
          <p:pic>
            <p:nvPicPr>
              <p:cNvPr id="499737" name="Picture 25" descr="aa2"/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" y="256"/>
                <a:ext cx="5504" cy="3564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533400" y="531813"/>
            <a:ext cx="3751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保角映射的来历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405525" name="Group 21"/>
          <p:cNvGrpSpPr/>
          <p:nvPr/>
        </p:nvGrpSpPr>
        <p:grpSpPr bwMode="auto">
          <a:xfrm>
            <a:off x="866775" y="1200150"/>
            <a:ext cx="7847013" cy="1028700"/>
            <a:chOff x="546" y="756"/>
            <a:chExt cx="4943" cy="648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46" y="7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1777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1296" y="757"/>
              <a:ext cx="41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欧拉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Euler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就曾遇到过所谓的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保角映射</a:t>
              </a:r>
              <a:r>
                <a:rPr lang="zh-CN" altLang="en-US"/>
                <a:t>，他把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1296" y="1116"/>
              <a:ext cx="3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这种映射称为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小范围里的相似映射</a:t>
              </a:r>
              <a:r>
                <a:rPr lang="zh-CN" altLang="en-US"/>
                <a:t>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05527" name="Group 23"/>
          <p:cNvGrpSpPr/>
          <p:nvPr/>
        </p:nvGrpSpPr>
        <p:grpSpPr bwMode="auto">
          <a:xfrm>
            <a:off x="866775" y="3771900"/>
            <a:ext cx="7924800" cy="1009650"/>
            <a:chOff x="546" y="2376"/>
            <a:chExt cx="4992" cy="636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1294" y="2376"/>
              <a:ext cx="4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保角映射这一术语最早出现在俄罗斯科学院院士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298" y="2724"/>
              <a:ext cx="3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舒别尔特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               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的制图学著作中。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546" y="237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1788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21540" name="Object 18"/>
            <p:cNvGraphicFramePr>
              <a:graphicFrameLocks noChangeAspect="1"/>
            </p:cNvGraphicFramePr>
            <p:nvPr/>
          </p:nvGraphicFramePr>
          <p:xfrm>
            <a:off x="2256" y="2808"/>
            <a:ext cx="6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38" name="位图图像" r:id="rId3" imgW="1104900" imgH="247650" progId="Paint.Picture">
                    <p:embed/>
                  </p:oleObj>
                </mc:Choice>
                <mc:Fallback>
                  <p:oleObj name="位图图像" r:id="rId3" imgW="1104900" imgH="247650" progId="Paint.Picture">
                    <p:embed/>
                    <p:pic>
                      <p:nvPicPr>
                        <p:cNvPr id="0" name="图片 491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30000" contrast="5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08"/>
                          <a:ext cx="6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26" name="Group 22"/>
          <p:cNvGrpSpPr/>
          <p:nvPr/>
        </p:nvGrpSpPr>
        <p:grpSpPr bwMode="auto">
          <a:xfrm>
            <a:off x="866775" y="2476500"/>
            <a:ext cx="8037513" cy="1028700"/>
            <a:chOff x="546" y="1560"/>
            <a:chExt cx="5063" cy="648"/>
          </a:xfrm>
        </p:grpSpPr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546" y="1560"/>
              <a:ext cx="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1779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1296" y="1561"/>
              <a:ext cx="431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拉格朗日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Lagrange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创建了从旋转曲面到平面上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1300" y="1920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的保角映射理论。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</p:grpSp>
      <p:grpSp>
        <p:nvGrpSpPr>
          <p:cNvPr id="405528" name="Group 24"/>
          <p:cNvGrpSpPr/>
          <p:nvPr/>
        </p:nvGrpSpPr>
        <p:grpSpPr bwMode="auto">
          <a:xfrm>
            <a:off x="866775" y="5029200"/>
            <a:ext cx="8075613" cy="1049338"/>
            <a:chOff x="546" y="3168"/>
            <a:chExt cx="5087" cy="661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546" y="3168"/>
              <a:ext cx="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1822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1296" y="3169"/>
              <a:ext cx="4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高斯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/>
                <a:t>Gauss</a:t>
              </a:r>
              <a:r>
                <a:rPr lang="en-US" altLang="zh-CN" sz="14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创建了由复变函数出发的一般的保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1299" y="3541"/>
              <a:ext cx="14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角映射理论。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pic>
        <p:nvPicPr>
          <p:cNvPr id="21530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533400" y="531813"/>
            <a:ext cx="3751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保角映射的来历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406557" name="Group 29"/>
          <p:cNvGrpSpPr/>
          <p:nvPr/>
        </p:nvGrpSpPr>
        <p:grpSpPr bwMode="auto">
          <a:xfrm>
            <a:off x="866775" y="1200150"/>
            <a:ext cx="8075613" cy="1028700"/>
            <a:chOff x="546" y="756"/>
            <a:chExt cx="5087" cy="648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546" y="7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1851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1296" y="757"/>
              <a:ext cx="4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黎曼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Riemann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首次</a:t>
              </a:r>
              <a:r>
                <a:rPr lang="zh-CN" altLang="en-US"/>
                <a:t>发表了关于任意的单连域都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1296" y="1116"/>
              <a:ext cx="29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可以映射到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zh-CN" altLang="en-US">
                  <a:latin typeface="宋体" panose="02010600030101010101" charset="-122"/>
                </a:rPr>
                <a:t>单位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圆域的定理。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06559" name="Group 31"/>
          <p:cNvGrpSpPr/>
          <p:nvPr/>
        </p:nvGrpSpPr>
        <p:grpSpPr bwMode="auto">
          <a:xfrm>
            <a:off x="866775" y="4324350"/>
            <a:ext cx="8102600" cy="1049338"/>
            <a:chOff x="546" y="2724"/>
            <a:chExt cx="5104" cy="661"/>
          </a:xfrm>
        </p:grpSpPr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546" y="2724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1900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6554" name="Rectangle 26"/>
            <p:cNvSpPr>
              <a:spLocks noChangeArrowheads="1"/>
            </p:cNvSpPr>
            <p:nvPr/>
          </p:nvSpPr>
          <p:spPr bwMode="auto">
            <a:xfrm>
              <a:off x="1296" y="2725"/>
              <a:ext cx="43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才由奥斯古德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(</a:t>
              </a:r>
              <a:r>
                <a:rPr lang="en-US" altLang="zh-CN">
                  <a:solidFill>
                    <a:srgbClr val="000000"/>
                  </a:solidFill>
                </a:rPr>
                <a:t>Osgood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000000"/>
                  </a:solidFill>
                </a:rPr>
                <a:t>获得成功，给出黎曼定理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6555" name="Rectangle 27"/>
            <p:cNvSpPr>
              <a:spLocks noChangeArrowheads="1"/>
            </p:cNvSpPr>
            <p:nvPr/>
          </p:nvSpPr>
          <p:spPr bwMode="auto">
            <a:xfrm>
              <a:off x="1296" y="3097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的严格证明。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06581" name="Group 53"/>
          <p:cNvGrpSpPr/>
          <p:nvPr/>
        </p:nvGrpSpPr>
        <p:grpSpPr bwMode="auto">
          <a:xfrm>
            <a:off x="7292975" y="5862638"/>
            <a:ext cx="901700" cy="639762"/>
            <a:chOff x="2194" y="3321"/>
            <a:chExt cx="568" cy="403"/>
          </a:xfrm>
        </p:grpSpPr>
        <p:sp>
          <p:nvSpPr>
            <p:cNvPr id="406582" name="AutoShape 54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6583" name="Text Box 55"/>
            <p:cNvSpPr txBox="1">
              <a:spLocks noChangeArrowheads="1"/>
            </p:cNvSpPr>
            <p:nvPr/>
          </p:nvSpPr>
          <p:spPr bwMode="auto">
            <a:xfrm>
              <a:off x="2194" y="351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</a:rPr>
                <a:t>  </a:t>
              </a:r>
              <a:endParaRPr kumimoji="0" lang="en-US" altLang="zh-CN" sz="1600">
                <a:solidFill>
                  <a:srgbClr val="B2B2B2"/>
                </a:solidFill>
              </a:endParaRPr>
            </a:p>
          </p:txBody>
        </p:sp>
      </p:grpSp>
      <p:pic>
        <p:nvPicPr>
          <p:cNvPr id="2255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586" name="Group 58"/>
          <p:cNvGrpSpPr/>
          <p:nvPr/>
        </p:nvGrpSpPr>
        <p:grpSpPr bwMode="auto">
          <a:xfrm>
            <a:off x="2238375" y="2497138"/>
            <a:ext cx="6461125" cy="1581150"/>
            <a:chOff x="1428" y="1573"/>
            <a:chExt cx="4070" cy="996"/>
          </a:xfrm>
        </p:grpSpPr>
        <p:grpSp>
          <p:nvGrpSpPr>
            <p:cNvPr id="22555" name="Group 30"/>
            <p:cNvGrpSpPr/>
            <p:nvPr/>
          </p:nvGrpSpPr>
          <p:grpSpPr bwMode="auto">
            <a:xfrm>
              <a:off x="1428" y="1578"/>
              <a:ext cx="4070" cy="991"/>
              <a:chOff x="1428" y="1578"/>
              <a:chExt cx="4070" cy="991"/>
            </a:xfrm>
          </p:grpSpPr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428" y="1578"/>
                <a:ext cx="407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buFontTx/>
                  <a:buBlip>
                    <a:blip r:embed="rId3"/>
                  </a:buBlip>
                  <a:defRPr/>
                </a:pP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此后，许瓦兹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Schwarz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en-US" altLang="zh-CN">
                    <a:solidFill>
                      <a:srgbClr val="006699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6699"/>
                    </a:solidFill>
                  </a:rPr>
                  <a:t> 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哈纳克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Harnack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6549" name="Rectangle 21"/>
              <p:cNvSpPr>
                <a:spLocks noChangeArrowheads="1"/>
              </p:cNvSpPr>
              <p:nvPr/>
            </p:nvSpPr>
            <p:spPr bwMode="auto">
              <a:xfrm>
                <a:off x="1596" y="1932"/>
                <a:ext cx="38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以及庞加莱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Poincare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等人曾多次试图给出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6550" name="Rectangle 22"/>
              <p:cNvSpPr>
                <a:spLocks noChangeArrowheads="1"/>
              </p:cNvSpPr>
              <p:nvPr/>
            </p:nvSpPr>
            <p:spPr bwMode="auto">
              <a:xfrm>
                <a:off x="1594" y="2281"/>
                <a:ext cx="214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黎曼定理的严格证明。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406585" name="Rectangle 57"/>
            <p:cNvSpPr>
              <a:spLocks noChangeArrowheads="1"/>
            </p:cNvSpPr>
            <p:nvPr/>
          </p:nvSpPr>
          <p:spPr bwMode="auto">
            <a:xfrm>
              <a:off x="3642" y="157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99"/>
                  </a:solidFill>
                </a:rPr>
                <a:t>、</a:t>
              </a:r>
              <a:r>
                <a:rPr lang="en-US" altLang="zh-CN">
                  <a:solidFill>
                    <a:srgbClr val="006699"/>
                  </a:solidFill>
                </a:rPr>
                <a:t>  </a:t>
              </a:r>
              <a:endParaRPr lang="en-US" altLang="zh-CN">
                <a:solidFill>
                  <a:srgbClr val="006699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530225" y="1201738"/>
            <a:ext cx="217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关于存在性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347173" name="Rectangle 37"/>
          <p:cNvSpPr>
            <a:spLocks noChangeArrowheads="1"/>
          </p:cNvSpPr>
          <p:nvPr/>
        </p:nvSpPr>
        <p:spPr bwMode="auto">
          <a:xfrm>
            <a:off x="6086475" y="2309813"/>
            <a:ext cx="297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则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不存在</a:t>
            </a:r>
            <a:r>
              <a:rPr lang="zh-CN" altLang="en-US">
                <a:solidFill>
                  <a:schemeClr val="tx1"/>
                </a:solidFill>
              </a:rPr>
              <a:t>解析函数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, 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7232" name="Group 96"/>
          <p:cNvGrpSpPr/>
          <p:nvPr/>
        </p:nvGrpSpPr>
        <p:grpSpPr bwMode="auto">
          <a:xfrm>
            <a:off x="1349375" y="1747838"/>
            <a:ext cx="7704138" cy="1022350"/>
            <a:chOff x="850" y="1101"/>
            <a:chExt cx="4853" cy="644"/>
          </a:xfrm>
        </p:grpSpPr>
        <p:grpSp>
          <p:nvGrpSpPr>
            <p:cNvPr id="20531" name="Group 95"/>
            <p:cNvGrpSpPr/>
            <p:nvPr/>
          </p:nvGrpSpPr>
          <p:grpSpPr bwMode="auto">
            <a:xfrm>
              <a:off x="850" y="1101"/>
              <a:ext cx="4853" cy="296"/>
              <a:chOff x="850" y="1101"/>
              <a:chExt cx="4853" cy="296"/>
            </a:xfrm>
          </p:grpSpPr>
          <p:sp>
            <p:nvSpPr>
              <p:cNvPr id="347170" name="Rectangle 34"/>
              <p:cNvSpPr>
                <a:spLocks noChangeArrowheads="1"/>
              </p:cNvSpPr>
              <p:nvPr/>
            </p:nvSpPr>
            <p:spPr bwMode="auto">
              <a:xfrm>
                <a:off x="850" y="1109"/>
                <a:ext cx="237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如果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D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为下列情形之一：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7175" name="Rectangle 39"/>
              <p:cNvSpPr>
                <a:spLocks noChangeArrowheads="1"/>
              </p:cNvSpPr>
              <p:nvPr/>
            </p:nvSpPr>
            <p:spPr bwMode="auto">
              <a:xfrm>
                <a:off x="3019" y="1101"/>
                <a:ext cx="158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(1) </a:t>
                </a:r>
                <a:r>
                  <a:rPr lang="zh-CN" altLang="en-US">
                    <a:solidFill>
                      <a:schemeClr val="tx1"/>
                    </a:solidFill>
                  </a:rPr>
                  <a:t>扩充复平面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; 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7176" name="Rectangle 40"/>
              <p:cNvSpPr>
                <a:spLocks noChangeArrowheads="1"/>
              </p:cNvSpPr>
              <p:nvPr/>
            </p:nvSpPr>
            <p:spPr bwMode="auto">
              <a:xfrm>
                <a:off x="4504" y="1105"/>
                <a:ext cx="119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(2) </a:t>
                </a:r>
                <a:r>
                  <a:rPr lang="zh-CN" altLang="en-US">
                    <a:solidFill>
                      <a:schemeClr val="tx1"/>
                    </a:solidFill>
                  </a:rPr>
                  <a:t>复平面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; 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32" name="Group 94"/>
            <p:cNvGrpSpPr/>
            <p:nvPr/>
          </p:nvGrpSpPr>
          <p:grpSpPr bwMode="auto">
            <a:xfrm>
              <a:off x="850" y="1457"/>
              <a:ext cx="2931" cy="288"/>
              <a:chOff x="850" y="1457"/>
              <a:chExt cx="2931" cy="288"/>
            </a:xfrm>
          </p:grpSpPr>
          <p:sp>
            <p:nvSpPr>
              <p:cNvPr id="347177" name="Rectangle 41"/>
              <p:cNvSpPr>
                <a:spLocks noChangeArrowheads="1"/>
              </p:cNvSpPr>
              <p:nvPr/>
            </p:nvSpPr>
            <p:spPr bwMode="auto">
              <a:xfrm>
                <a:off x="850" y="1457"/>
                <a:ext cx="28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(3) </a:t>
                </a:r>
                <a:r>
                  <a:rPr lang="zh-CN" altLang="en-US">
                    <a:solidFill>
                      <a:schemeClr val="tx1"/>
                    </a:solidFill>
                  </a:rPr>
                  <a:t>扩充复平面除去一个有限点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0534" name="Object 42"/>
              <p:cNvGraphicFramePr/>
              <p:nvPr/>
            </p:nvGraphicFramePr>
            <p:xfrm>
              <a:off x="3541" y="1477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640" name="公式" r:id="rId3" imgW="381000" imgH="381000" progId="Equation.3">
                      <p:embed/>
                    </p:oleObj>
                  </mc:Choice>
                  <mc:Fallback>
                    <p:oleObj name="公式" r:id="rId3" imgW="381000" imgH="381000" progId="Equation.3">
                      <p:embed/>
                      <p:pic>
                        <p:nvPicPr>
                          <p:cNvPr id="0" name="图片 4926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1" y="1477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7180" name="Rectangle 44"/>
          <p:cNvSpPr>
            <a:spLocks noChangeArrowheads="1"/>
          </p:cNvSpPr>
          <p:nvPr/>
        </p:nvSpPr>
        <p:spPr bwMode="auto">
          <a:xfrm>
            <a:off x="1349375" y="2867025"/>
            <a:ext cx="4232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D </a:t>
            </a:r>
            <a:r>
              <a:rPr lang="zh-CN" altLang="en-US">
                <a:solidFill>
                  <a:schemeClr val="tx1"/>
                </a:solidFill>
              </a:rPr>
              <a:t>共形映射为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7181" name="Rectangle 45"/>
          <p:cNvSpPr>
            <a:spLocks noChangeArrowheads="1"/>
          </p:cNvSpPr>
          <p:nvPr/>
        </p:nvSpPr>
        <p:spPr bwMode="auto">
          <a:xfrm>
            <a:off x="531813" y="4267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证明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47234" name="Group 98"/>
          <p:cNvGrpSpPr/>
          <p:nvPr/>
        </p:nvGrpSpPr>
        <p:grpSpPr bwMode="auto">
          <a:xfrm>
            <a:off x="1349375" y="4267200"/>
            <a:ext cx="6615113" cy="457200"/>
            <a:chOff x="850" y="2688"/>
            <a:chExt cx="4167" cy="288"/>
          </a:xfrm>
        </p:grpSpPr>
        <p:graphicFrame>
          <p:nvGraphicFramePr>
            <p:cNvPr id="20527" name="Object 43"/>
            <p:cNvGraphicFramePr/>
            <p:nvPr/>
          </p:nvGraphicFramePr>
          <p:xfrm>
            <a:off x="2106" y="2729"/>
            <a:ext cx="7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1" name="公式" r:id="rId5" imgW="1282700" imgH="342900" progId="Equation.3">
                    <p:embed/>
                  </p:oleObj>
                </mc:Choice>
                <mc:Fallback>
                  <p:oleObj name="公式" r:id="rId5" imgW="1282700" imgH="342900" progId="Equation.3">
                    <p:embed/>
                    <p:pic>
                      <p:nvPicPr>
                        <p:cNvPr id="0" name="图片 4926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2729"/>
                          <a:ext cx="7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82" name="Rectangle 46"/>
            <p:cNvSpPr>
              <a:spLocks noChangeArrowheads="1"/>
            </p:cNvSpPr>
            <p:nvPr/>
          </p:nvSpPr>
          <p:spPr bwMode="auto">
            <a:xfrm>
              <a:off x="850" y="2688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如果存在函数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7183" name="Rectangle 47"/>
            <p:cNvSpPr>
              <a:spLocks noChangeArrowheads="1"/>
            </p:cNvSpPr>
            <p:nvPr/>
          </p:nvSpPr>
          <p:spPr bwMode="auto">
            <a:xfrm>
              <a:off x="2935" y="2688"/>
              <a:ext cx="16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将</a:t>
              </a:r>
              <a:r>
                <a:rPr lang="en-US" altLang="zh-CN" sz="1200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</a:t>
              </a:r>
              <a:r>
                <a:rPr lang="en-US" altLang="zh-CN" sz="18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共形映射为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0530" name="Object 50"/>
            <p:cNvGraphicFramePr/>
            <p:nvPr/>
          </p:nvGraphicFramePr>
          <p:xfrm>
            <a:off x="4409" y="2727"/>
            <a:ext cx="6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2" name="公式" r:id="rId7" imgW="965200" imgH="342900" progId="Equation.3">
                    <p:embed/>
                  </p:oleObj>
                </mc:Choice>
                <mc:Fallback>
                  <p:oleObj name="公式" r:id="rId7" imgW="965200" imgH="342900" progId="Equation.3">
                    <p:embed/>
                    <p:pic>
                      <p:nvPicPr>
                        <p:cNvPr id="0" name="图片 4926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2727"/>
                          <a:ext cx="6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235" name="Group 99"/>
          <p:cNvGrpSpPr/>
          <p:nvPr/>
        </p:nvGrpSpPr>
        <p:grpSpPr bwMode="auto">
          <a:xfrm>
            <a:off x="1349375" y="4841875"/>
            <a:ext cx="7134225" cy="457200"/>
            <a:chOff x="850" y="3050"/>
            <a:chExt cx="4494" cy="288"/>
          </a:xfrm>
        </p:grpSpPr>
        <p:sp>
          <p:nvSpPr>
            <p:cNvPr id="347185" name="Rectangle 49"/>
            <p:cNvSpPr>
              <a:spLocks noChangeArrowheads="1"/>
            </p:cNvSpPr>
            <p:nvPr/>
          </p:nvSpPr>
          <p:spPr bwMode="auto">
            <a:xfrm>
              <a:off x="850" y="3050"/>
              <a:ext cx="28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在复平面上解析</a:t>
              </a:r>
              <a:r>
                <a:rPr lang="en-US" altLang="zh-CN" sz="8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且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0524" name="Object 51"/>
            <p:cNvGraphicFramePr/>
            <p:nvPr/>
          </p:nvGraphicFramePr>
          <p:xfrm>
            <a:off x="3543" y="3097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3" name="公式" r:id="rId9" imgW="1231265" imgH="342900" progId="Equation.3">
                    <p:embed/>
                  </p:oleObj>
                </mc:Choice>
                <mc:Fallback>
                  <p:oleObj name="公式" r:id="rId9" imgW="1231265" imgH="342900" progId="Equation.3">
                    <p:embed/>
                    <p:pic>
                      <p:nvPicPr>
                        <p:cNvPr id="0" name="图片 4926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3097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5" name="Object 53"/>
            <p:cNvGraphicFramePr/>
            <p:nvPr/>
          </p:nvGraphicFramePr>
          <p:xfrm>
            <a:off x="1138" y="3093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4" name="公式" r:id="rId11" imgW="1167765" imgH="342900" progId="Equation.3">
                    <p:embed/>
                  </p:oleObj>
                </mc:Choice>
                <mc:Fallback>
                  <p:oleObj name="公式" r:id="rId11" imgW="1167765" imgH="342900" progId="Equation.3">
                    <p:embed/>
                    <p:pic>
                      <p:nvPicPr>
                        <p:cNvPr id="0" name="图片 4926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093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90" name="Rectangle 54"/>
            <p:cNvSpPr>
              <a:spLocks noChangeArrowheads="1"/>
            </p:cNvSpPr>
            <p:nvPr/>
          </p:nvSpPr>
          <p:spPr bwMode="auto">
            <a:xfrm>
              <a:off x="4263" y="3050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zh-CN" altLang="en-US" u="sng">
                  <a:solidFill>
                    <a:srgbClr val="CC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有界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chemeClr val="tx1"/>
                  </a:solidFill>
                </a:rPr>
                <a:t>,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7188" name="Rectangle 52"/>
          <p:cNvSpPr>
            <a:spLocks noChangeArrowheads="1"/>
          </p:cNvSpPr>
          <p:nvPr/>
        </p:nvSpPr>
        <p:spPr bwMode="auto">
          <a:xfrm>
            <a:off x="1349375" y="5411788"/>
            <a:ext cx="424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刘维尔定理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en-US" altLang="zh-CN" sz="1200">
                <a:solidFill>
                  <a:srgbClr val="777777"/>
                </a:solidFill>
              </a:rPr>
              <a:t> </a:t>
            </a:r>
            <a:r>
              <a:rPr lang="zh-CN" altLang="en-US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见</a:t>
            </a:r>
            <a:r>
              <a:rPr lang="en-US" altLang="zh-CN">
                <a:solidFill>
                  <a:srgbClr val="777777"/>
                </a:solidFill>
                <a:cs typeface="Times New Roman" panose="02020703060505090304" charset="0"/>
              </a:rPr>
              <a:t>§</a:t>
            </a:r>
            <a:r>
              <a:rPr lang="en-US" altLang="zh-CN">
                <a:solidFill>
                  <a:srgbClr val="777777"/>
                </a:solidFill>
              </a:rPr>
              <a:t>3.4</a:t>
            </a:r>
            <a:r>
              <a:rPr lang="en-US" altLang="zh-CN" sz="1200">
                <a:solidFill>
                  <a:srgbClr val="777777"/>
                </a:solidFill>
              </a:rPr>
              <a:t> 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7193" name="Rectangle 57"/>
          <p:cNvSpPr>
            <a:spLocks noChangeArrowheads="1"/>
          </p:cNvSpPr>
          <p:nvPr/>
        </p:nvSpPr>
        <p:spPr bwMode="auto">
          <a:xfrm>
            <a:off x="1349375" y="5983288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这显然不是所要求的映射。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7233" name="Group 97"/>
          <p:cNvGrpSpPr/>
          <p:nvPr/>
        </p:nvGrpSpPr>
        <p:grpSpPr bwMode="auto">
          <a:xfrm>
            <a:off x="1403350" y="3295650"/>
            <a:ext cx="7423150" cy="838200"/>
            <a:chOff x="884" y="2076"/>
            <a:chExt cx="4676" cy="528"/>
          </a:xfrm>
        </p:grpSpPr>
        <p:sp>
          <p:nvSpPr>
            <p:cNvPr id="347194" name="Rectangle 58"/>
            <p:cNvSpPr>
              <a:spLocks noChangeArrowheads="1"/>
            </p:cNvSpPr>
            <p:nvPr/>
          </p:nvSpPr>
          <p:spPr bwMode="auto">
            <a:xfrm>
              <a:off x="884" y="2167"/>
              <a:ext cx="4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其中，情形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(3)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可利用映射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化为情形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(2)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0522" name="Object 59"/>
            <p:cNvGraphicFramePr/>
            <p:nvPr/>
          </p:nvGraphicFramePr>
          <p:xfrm>
            <a:off x="3321" y="2076"/>
            <a:ext cx="8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5" name="公式" r:id="rId14" imgW="1333500" imgH="838200" progId="Equation.3">
                    <p:embed/>
                  </p:oleObj>
                </mc:Choice>
                <mc:Fallback>
                  <p:oleObj name="公式" r:id="rId14" imgW="1333500" imgH="838200" progId="Equation.3">
                    <p:embed/>
                    <p:pic>
                      <p:nvPicPr>
                        <p:cNvPr id="0" name="图片 492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2076"/>
                          <a:ext cx="8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12" name="Picture 8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875338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225" name="Group 89"/>
          <p:cNvGrpSpPr/>
          <p:nvPr/>
        </p:nvGrpSpPr>
        <p:grpSpPr bwMode="auto">
          <a:xfrm>
            <a:off x="2603500" y="1252538"/>
            <a:ext cx="787400" cy="336550"/>
            <a:chOff x="1424" y="2469"/>
            <a:chExt cx="496" cy="212"/>
          </a:xfrm>
        </p:grpSpPr>
        <p:sp>
          <p:nvSpPr>
            <p:cNvPr id="347226" name="Rectangle 90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7227" name="Rectangle 91"/>
            <p:cNvSpPr>
              <a:spLocks noChangeArrowheads="1"/>
            </p:cNvSpPr>
            <p:nvPr/>
          </p:nvSpPr>
          <p:spPr bwMode="auto">
            <a:xfrm>
              <a:off x="1424" y="2469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142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47228" name="Rectangle 92"/>
          <p:cNvSpPr>
            <a:spLocks noChangeArrowheads="1"/>
          </p:cNvSpPr>
          <p:nvPr/>
        </p:nvSpPr>
        <p:spPr bwMode="auto">
          <a:xfrm>
            <a:off x="52863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47236" name="Group 100"/>
          <p:cNvGrpSpPr/>
          <p:nvPr/>
        </p:nvGrpSpPr>
        <p:grpSpPr bwMode="auto">
          <a:xfrm>
            <a:off x="5173663" y="5411788"/>
            <a:ext cx="3454400" cy="457200"/>
            <a:chOff x="3259" y="3409"/>
            <a:chExt cx="2176" cy="288"/>
          </a:xfrm>
        </p:grpSpPr>
        <p:graphicFrame>
          <p:nvGraphicFramePr>
            <p:cNvPr id="20516" name="Object 55"/>
            <p:cNvGraphicFramePr/>
            <p:nvPr/>
          </p:nvGraphicFramePr>
          <p:xfrm>
            <a:off x="3741" y="3449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6" name="Equation" r:id="rId16" imgW="635000" imgH="342900" progId="Equation.DSMT4">
                    <p:embed/>
                  </p:oleObj>
                </mc:Choice>
                <mc:Fallback>
                  <p:oleObj name="Equation" r:id="rId16" imgW="635000" imgH="342900" progId="Equation.DSMT4">
                    <p:embed/>
                    <p:pic>
                      <p:nvPicPr>
                        <p:cNvPr id="0" name="图片 492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3449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92" name="Rectangle 56"/>
            <p:cNvSpPr>
              <a:spLocks noChangeArrowheads="1"/>
            </p:cNvSpPr>
            <p:nvPr/>
          </p:nvSpPr>
          <p:spPr bwMode="auto">
            <a:xfrm>
              <a:off x="4113" y="3409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必恒为常数。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7229" name="Rectangle 93"/>
            <p:cNvSpPr>
              <a:spLocks noChangeArrowheads="1"/>
            </p:cNvSpPr>
            <p:nvPr/>
          </p:nvSpPr>
          <p:spPr bwMode="auto">
            <a:xfrm>
              <a:off x="3259" y="340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可知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4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/>
      <p:bldP spid="347144" grpId="0"/>
      <p:bldP spid="347173" grpId="0"/>
      <p:bldP spid="347180" grpId="0"/>
      <p:bldP spid="347181" grpId="0"/>
      <p:bldP spid="347188" grpId="0"/>
      <p:bldP spid="347193" grpId="0"/>
      <p:bldP spid="34722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5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5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5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5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705" name="Group 545"/>
          <p:cNvGrpSpPr/>
          <p:nvPr/>
        </p:nvGrpSpPr>
        <p:grpSpPr bwMode="auto">
          <a:xfrm>
            <a:off x="1349375" y="2316163"/>
            <a:ext cx="3595688" cy="457200"/>
            <a:chOff x="850" y="1459"/>
            <a:chExt cx="2265" cy="288"/>
          </a:xfrm>
        </p:grpSpPr>
        <p:sp>
          <p:nvSpPr>
            <p:cNvPr id="348706" name="Rectangle 546"/>
            <p:cNvSpPr>
              <a:spLocks noChangeArrowheads="1"/>
            </p:cNvSpPr>
            <p:nvPr/>
          </p:nvSpPr>
          <p:spPr bwMode="auto">
            <a:xfrm>
              <a:off x="850" y="1459"/>
              <a:ext cx="21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对于任意给定的实常数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1798" name="Object 547"/>
            <p:cNvGraphicFramePr/>
            <p:nvPr/>
          </p:nvGraphicFramePr>
          <p:xfrm>
            <a:off x="2872" y="1499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99" name="公式" r:id="rId3" imgW="393700" imgH="381000" progId="Equation.3">
                    <p:embed/>
                  </p:oleObj>
                </mc:Choice>
                <mc:Fallback>
                  <p:oleObj name="公式" r:id="rId3" imgW="393700" imgH="381000" progId="Equation.3">
                    <p:embed/>
                    <p:pic>
                      <p:nvPicPr>
                        <p:cNvPr id="0" name="图片 493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1499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08" name="Rectangle 548"/>
          <p:cNvSpPr>
            <a:spLocks noChangeArrowheads="1"/>
          </p:cNvSpPr>
          <p:nvPr/>
        </p:nvSpPr>
        <p:spPr bwMode="auto">
          <a:xfrm>
            <a:off x="533400" y="231616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比如</a:t>
            </a:r>
            <a:r>
              <a:rPr kumimoji="0" lang="en-US" altLang="zh-CN">
                <a:solidFill>
                  <a:srgbClr val="0000FF"/>
                </a:solidFill>
              </a:rPr>
              <a:t> 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48709" name="Rectangle 549"/>
          <p:cNvSpPr>
            <a:spLocks noChangeArrowheads="1"/>
          </p:cNvSpPr>
          <p:nvPr/>
        </p:nvSpPr>
        <p:spPr bwMode="auto">
          <a:xfrm>
            <a:off x="1349375" y="2859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仍然映射为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8710" name="Group 550"/>
          <p:cNvGrpSpPr/>
          <p:nvPr/>
        </p:nvGrpSpPr>
        <p:grpSpPr bwMode="auto">
          <a:xfrm>
            <a:off x="5060950" y="2301875"/>
            <a:ext cx="3878263" cy="466725"/>
            <a:chOff x="3188" y="1450"/>
            <a:chExt cx="2443" cy="294"/>
          </a:xfrm>
        </p:grpSpPr>
        <p:sp>
          <p:nvSpPr>
            <p:cNvPr id="348711" name="Rectangle 551"/>
            <p:cNvSpPr>
              <a:spLocks noChangeArrowheads="1"/>
            </p:cNvSpPr>
            <p:nvPr/>
          </p:nvSpPr>
          <p:spPr bwMode="auto">
            <a:xfrm>
              <a:off x="3188" y="1456"/>
              <a:ext cx="24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en-US" altLang="zh-CN" sz="800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将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单位圆域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1796" name="Object 552"/>
            <p:cNvGraphicFramePr/>
            <p:nvPr/>
          </p:nvGraphicFramePr>
          <p:xfrm>
            <a:off x="3671" y="1450"/>
            <a:ext cx="7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00" name="Equation" r:id="rId5" imgW="1193800" imgH="431800" progId="Equation.DSMT4">
                    <p:embed/>
                  </p:oleObj>
                </mc:Choice>
                <mc:Fallback>
                  <p:oleObj name="Equation" r:id="rId5" imgW="1193800" imgH="431800" progId="Equation.DSMT4">
                    <p:embed/>
                    <p:pic>
                      <p:nvPicPr>
                        <p:cNvPr id="0" name="图片 493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1450"/>
                          <a:ext cx="7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13" name="Rectangle 553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8714" name="Rectangle 554"/>
          <p:cNvSpPr>
            <a:spLocks noChangeArrowheads="1"/>
          </p:cNvSpPr>
          <p:nvPr/>
        </p:nvSpPr>
        <p:spPr bwMode="auto">
          <a:xfrm>
            <a:off x="530225" y="1201738"/>
            <a:ext cx="217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关于唯一性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48715" name="Group 555"/>
          <p:cNvGrpSpPr/>
          <p:nvPr/>
        </p:nvGrpSpPr>
        <p:grpSpPr bwMode="auto">
          <a:xfrm>
            <a:off x="2527300" y="1243013"/>
            <a:ext cx="787400" cy="336550"/>
            <a:chOff x="1424" y="2469"/>
            <a:chExt cx="496" cy="212"/>
          </a:xfrm>
        </p:grpSpPr>
        <p:sp>
          <p:nvSpPr>
            <p:cNvPr id="348716" name="Rectangle 556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717" name="Rectangle 557"/>
            <p:cNvSpPr>
              <a:spLocks noChangeArrowheads="1"/>
            </p:cNvSpPr>
            <p:nvPr/>
          </p:nvSpPr>
          <p:spPr bwMode="auto">
            <a:xfrm>
              <a:off x="1424" y="2469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143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48718" name="Rectangle 558"/>
          <p:cNvSpPr>
            <a:spLocks noChangeArrowheads="1"/>
          </p:cNvSpPr>
          <p:nvPr/>
        </p:nvSpPr>
        <p:spPr bwMode="auto">
          <a:xfrm>
            <a:off x="528638" y="17510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48719" name="Rectangle 559"/>
          <p:cNvSpPr>
            <a:spLocks noChangeArrowheads="1"/>
          </p:cNvSpPr>
          <p:nvPr/>
        </p:nvSpPr>
        <p:spPr bwMode="auto">
          <a:xfrm>
            <a:off x="1349375" y="17541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一般说来是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不唯一</a:t>
            </a:r>
            <a:r>
              <a:rPr lang="zh-CN" altLang="en-US">
                <a:solidFill>
                  <a:schemeClr val="tx1"/>
                </a:solidFill>
              </a:rPr>
              <a:t>的。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8720" name="Group 560"/>
          <p:cNvGrpSpPr/>
          <p:nvPr/>
        </p:nvGrpSpPr>
        <p:grpSpPr bwMode="auto">
          <a:xfrm>
            <a:off x="6294438" y="3103563"/>
            <a:ext cx="2168525" cy="3135312"/>
            <a:chOff x="3965" y="1955"/>
            <a:chExt cx="1366" cy="1975"/>
          </a:xfrm>
        </p:grpSpPr>
        <p:pic>
          <p:nvPicPr>
            <p:cNvPr id="21790" name="Picture 561" descr="aa - 副本"/>
            <p:cNvPicPr preferRelativeResize="0"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1955"/>
              <a:ext cx="1360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1" name="Picture 562" descr="bb - 副本"/>
            <p:cNvPicPr preferRelativeResize="0">
              <a:picLocks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2789"/>
              <a:ext cx="1360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2" name="Picture 563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" y="3673"/>
              <a:ext cx="708" cy="2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724" name="Group 564"/>
          <p:cNvGrpSpPr/>
          <p:nvPr/>
        </p:nvGrpSpPr>
        <p:grpSpPr bwMode="auto">
          <a:xfrm>
            <a:off x="3867150" y="3762375"/>
            <a:ext cx="1819275" cy="609600"/>
            <a:chOff x="2418" y="2334"/>
            <a:chExt cx="1146" cy="384"/>
          </a:xfrm>
        </p:grpSpPr>
        <p:sp>
          <p:nvSpPr>
            <p:cNvPr id="348725" name="Line 565"/>
            <p:cNvSpPr>
              <a:spLocks noChangeShapeType="1"/>
            </p:cNvSpPr>
            <p:nvPr/>
          </p:nvSpPr>
          <p:spPr bwMode="auto">
            <a:xfrm flipV="1">
              <a:off x="2418" y="2406"/>
              <a:ext cx="1146" cy="31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1789" name="Picture 566" descr="未命名"/>
            <p:cNvPicPr>
              <a:picLocks noChangeAspect="1" noChangeArrowheads="1"/>
            </p:cNvPicPr>
            <p:nvPr/>
          </p:nvPicPr>
          <p:blipFill>
            <a:blip r:embed="rId10">
              <a:lum bright="-12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45377">
              <a:off x="2583" y="2334"/>
              <a:ext cx="702" cy="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727" name="Group 567"/>
          <p:cNvGrpSpPr/>
          <p:nvPr/>
        </p:nvGrpSpPr>
        <p:grpSpPr bwMode="auto">
          <a:xfrm>
            <a:off x="2168525" y="3822700"/>
            <a:ext cx="1619250" cy="2060575"/>
            <a:chOff x="1366" y="2408"/>
            <a:chExt cx="1020" cy="1298"/>
          </a:xfrm>
        </p:grpSpPr>
        <p:sp>
          <p:nvSpPr>
            <p:cNvPr id="348728" name="Rectangle 568"/>
            <p:cNvSpPr>
              <a:spLocks noChangeArrowheads="1"/>
            </p:cNvSpPr>
            <p:nvPr/>
          </p:nvSpPr>
          <p:spPr bwMode="auto">
            <a:xfrm>
              <a:off x="1612" y="3494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C0C0C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C0C0C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港饼</a:t>
              </a:r>
              <a:r>
                <a:rPr lang="en-US" altLang="zh-CN" sz="1600">
                  <a:solidFill>
                    <a:srgbClr val="C0C0C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EAEAEA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>
                <a:solidFill>
                  <a:srgbClr val="EAEAEA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1738" name="Group 569"/>
            <p:cNvGrpSpPr/>
            <p:nvPr/>
          </p:nvGrpSpPr>
          <p:grpSpPr bwMode="auto">
            <a:xfrm>
              <a:off x="1366" y="2408"/>
              <a:ext cx="1020" cy="1020"/>
              <a:chOff x="3400" y="1586"/>
              <a:chExt cx="1020" cy="1020"/>
            </a:xfrm>
          </p:grpSpPr>
          <p:pic>
            <p:nvPicPr>
              <p:cNvPr id="21739" name="Picture 570"/>
              <p:cNvPicPr preferRelativeResize="0">
                <a:picLocks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0" y="1586"/>
                <a:ext cx="1020" cy="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0" name="Picture 571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" y="1934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1" name="Picture 572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" y="1848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2" name="Picture 573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0" y="1833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3" name="Picture 574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" y="174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4" name="Picture 575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0" y="1654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5" name="Picture 576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32465">
                <a:off x="4172" y="1968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6" name="Picture 577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" y="1959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7" name="Picture 578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0" y="1829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8" name="Picture 579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711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9" name="Picture 580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" y="1942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0" name="Picture 581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" y="1776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1" name="Picture 582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9" y="1630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2" name="Picture 583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">
                <a:off x="3784" y="1965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3" name="Picture 584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3300000">
                <a:off x="3693" y="1948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4" name="Picture 585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1" y="2014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5" name="Picture 586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194" y="232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6" name="Picture 587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9" y="224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7" name="Picture 588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9" y="2245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8" name="Picture 589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" y="1687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9" name="Picture 590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0" y="1821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0" name="Picture 591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00000">
                <a:off x="4222" y="1781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1" name="Picture 592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7" y="2150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2" name="Picture 593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271302">
                <a:off x="4113" y="1828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3" name="Picture 594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800000">
                <a:off x="3828" y="1706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4" name="Picture 595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1" y="1930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5" name="Picture 596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" y="2063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6" name="Picture 597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2" y="1670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7" name="Picture 598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" y="236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8" name="Picture 599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" y="213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9" name="Picture 600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000">
                <a:off x="4234" y="2210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0" name="Picture 601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" y="1991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1" name="Picture 602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5" y="1663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2" name="Picture 603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3" y="2013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3" name="Picture 604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" y="1938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4" name="Picture 605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6" y="2024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5" name="Picture 606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3" y="1845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6" name="Picture 607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0" y="2336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7" name="Picture 608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" y="1845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8" name="Picture 609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9" y="2466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9" name="Picture 610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8" y="2457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0" name="Picture 611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000">
                <a:off x="3660" y="208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1" name="Picture 612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7" y="1932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2" name="Picture 613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2" y="2238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3" name="Picture 614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1" y="2117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4" name="Picture 615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8" y="2050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5" name="Picture 616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" y="2095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6" name="Picture 617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9" y="2118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7" name="Picture 618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" y="1840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8779" name="Rectangle 619"/>
          <p:cNvSpPr>
            <a:spLocks noChangeArrowheads="1"/>
          </p:cNvSpPr>
          <p:nvPr/>
        </p:nvSpPr>
        <p:spPr bwMode="auto">
          <a:xfrm>
            <a:off x="6257925" y="3057525"/>
            <a:ext cx="2286000" cy="32575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1524" name="Picture 2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102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Picture 2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6" name="Picture 2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7" name="Picture 2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8" name="Picture 2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9" name="Picture 2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785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0" name="Picture 2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1" name="Picture 2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435" name="Group 275"/>
          <p:cNvGrpSpPr/>
          <p:nvPr/>
        </p:nvGrpSpPr>
        <p:grpSpPr bwMode="auto">
          <a:xfrm>
            <a:off x="3863975" y="4781550"/>
            <a:ext cx="1908175" cy="606425"/>
            <a:chOff x="2434" y="2994"/>
            <a:chExt cx="1202" cy="382"/>
          </a:xfrm>
        </p:grpSpPr>
        <p:sp>
          <p:nvSpPr>
            <p:cNvPr id="348389" name="Line 229"/>
            <p:cNvSpPr>
              <a:spLocks noChangeShapeType="1"/>
            </p:cNvSpPr>
            <p:nvPr/>
          </p:nvSpPr>
          <p:spPr bwMode="auto">
            <a:xfrm>
              <a:off x="2434" y="3064"/>
              <a:ext cx="1146" cy="31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426" name="Rectangle 266"/>
            <p:cNvSpPr>
              <a:spLocks noChangeArrowheads="1"/>
            </p:cNvSpPr>
            <p:nvPr/>
          </p:nvSpPr>
          <p:spPr bwMode="auto">
            <a:xfrm rot="879430">
              <a:off x="2539" y="2994"/>
              <a:ext cx="10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还可以这样</a:t>
              </a:r>
              <a:r>
                <a:rPr lang="en-US" altLang="zh-CN" sz="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?  </a:t>
              </a:r>
              <a:endParaRPr lang="en-US" altLang="zh-CN" sz="2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1533" name="Picture 2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577056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489" name="Group 329"/>
          <p:cNvGrpSpPr/>
          <p:nvPr/>
        </p:nvGrpSpPr>
        <p:grpSpPr bwMode="auto">
          <a:xfrm>
            <a:off x="5773738" y="2979738"/>
            <a:ext cx="1619250" cy="1619250"/>
            <a:chOff x="3400" y="1586"/>
            <a:chExt cx="1020" cy="1020"/>
          </a:xfrm>
        </p:grpSpPr>
        <p:pic>
          <p:nvPicPr>
            <p:cNvPr id="21686" name="Picture 330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7" name="Picture 331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8" name="Picture 332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9" name="Picture 333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0" name="Picture 334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1" name="Picture 335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2" name="Picture 336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3" name="Picture 337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4" name="Picture 338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5" name="Picture 339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6" name="Picture 340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7" name="Picture 341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8" name="Picture 342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9" name="Picture 343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0" name="Picture 344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1" name="Picture 345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2" name="Picture 346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3" name="Picture 347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4" name="Picture 348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5" name="Picture 349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6" name="Picture 350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7" name="Picture 351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8" name="Picture 352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9" name="Picture 353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0" name="Picture 354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1" name="Picture 355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2" name="Picture 356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3" name="Picture 357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4" name="Picture 358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5" name="Picture 359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6" name="Picture 360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7" name="Picture 361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8" name="Picture 362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9" name="Picture 363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0" name="Picture 364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1" name="Picture 365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2" name="Picture 366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3" name="Picture 367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4" name="Picture 368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5" name="Picture 369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6" name="Picture 370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7" name="Picture 371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8" name="Picture 372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9" name="Picture 373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0" name="Picture 374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1" name="Picture 375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2" name="Picture 376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3" name="Picture 377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4" name="Picture 378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539" name="Rectangle 379"/>
          <p:cNvSpPr>
            <a:spLocks noChangeArrowheads="1"/>
          </p:cNvSpPr>
          <p:nvPr/>
        </p:nvSpPr>
        <p:spPr bwMode="auto">
          <a:xfrm>
            <a:off x="5724525" y="2943225"/>
            <a:ext cx="1714500" cy="170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48540" name="Group 380"/>
          <p:cNvGrpSpPr/>
          <p:nvPr/>
        </p:nvGrpSpPr>
        <p:grpSpPr bwMode="auto">
          <a:xfrm rot="-3600000">
            <a:off x="5773738" y="2979738"/>
            <a:ext cx="1619250" cy="1619250"/>
            <a:chOff x="3400" y="1586"/>
            <a:chExt cx="1020" cy="1020"/>
          </a:xfrm>
        </p:grpSpPr>
        <p:pic>
          <p:nvPicPr>
            <p:cNvPr id="21637" name="Picture 381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8" name="Picture 382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9" name="Picture 383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0" name="Picture 384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1" name="Picture 385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2" name="Picture 386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3" name="Picture 387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4" name="Picture 388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5" name="Picture 389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6" name="Picture 390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7" name="Picture 391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8" name="Picture 392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9" name="Picture 393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0" name="Picture 394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1" name="Picture 395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2" name="Picture 396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3" name="Picture 397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4" name="Picture 398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5" name="Picture 399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6" name="Picture 400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7" name="Picture 401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8" name="Picture 402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9" name="Picture 403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0" name="Picture 404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1" name="Picture 405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2" name="Picture 406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3" name="Picture 407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4" name="Picture 408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5" name="Picture 409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6" name="Picture 410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7" name="Picture 411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8" name="Picture 412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9" name="Picture 413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0" name="Picture 414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1" name="Picture 415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2" name="Picture 416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3" name="Picture 417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4" name="Picture 418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5" name="Picture 419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6" name="Picture 420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7" name="Picture 421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8" name="Picture 422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9" name="Picture 423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0" name="Picture 424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1" name="Picture 425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2" name="Picture 426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3" name="Picture 427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4" name="Picture 428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5" name="Picture 429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590" name="Group 430"/>
          <p:cNvGrpSpPr/>
          <p:nvPr/>
        </p:nvGrpSpPr>
        <p:grpSpPr bwMode="auto">
          <a:xfrm>
            <a:off x="5786438" y="4800600"/>
            <a:ext cx="1619250" cy="1619250"/>
            <a:chOff x="3400" y="1586"/>
            <a:chExt cx="1020" cy="1020"/>
          </a:xfrm>
        </p:grpSpPr>
        <p:pic>
          <p:nvPicPr>
            <p:cNvPr id="21588" name="Picture 431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89" name="Picture 432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0" name="Picture 433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1" name="Picture 434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2" name="Picture 435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3" name="Picture 436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4" name="Picture 437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5" name="Picture 438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6" name="Picture 439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7" name="Picture 440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8" name="Picture 441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9" name="Picture 442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0" name="Picture 443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1" name="Picture 444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2" name="Picture 445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3" name="Picture 446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4" name="Picture 447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5" name="Picture 448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6" name="Picture 449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7" name="Picture 450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8" name="Picture 451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9" name="Picture 452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0" name="Picture 453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1" name="Picture 454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2" name="Picture 455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3" name="Picture 456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4" name="Picture 457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5" name="Picture 458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6" name="Picture 459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7" name="Picture 460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8" name="Picture 461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9" name="Picture 462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0" name="Picture 463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1" name="Picture 464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2" name="Picture 465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3" name="Picture 466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4" name="Picture 467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5" name="Picture 468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6" name="Picture 469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7" name="Picture 470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8" name="Picture 471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9" name="Picture 472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0" name="Picture 473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1" name="Picture 474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2" name="Picture 475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3" name="Picture 476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4" name="Picture 477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5" name="Picture 478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6" name="Picture 479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640" name="Rectangle 480"/>
          <p:cNvSpPr>
            <a:spLocks noChangeArrowheads="1"/>
          </p:cNvSpPr>
          <p:nvPr/>
        </p:nvSpPr>
        <p:spPr bwMode="auto">
          <a:xfrm>
            <a:off x="5730875" y="4759325"/>
            <a:ext cx="1714500" cy="169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48641" name="Picture 481"/>
          <p:cNvPicPr preferRelativeResize="0"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8006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2" name="Picture 482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5075238"/>
            <a:ext cx="904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3" name="Picture 483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962525"/>
            <a:ext cx="1111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4" name="Picture 484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0000">
            <a:off x="7058025" y="5319713"/>
            <a:ext cx="904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5" name="Picture 485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60000">
            <a:off x="6842125" y="5246688"/>
            <a:ext cx="150813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6" name="Picture 486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5192713"/>
            <a:ext cx="150812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7" name="Picture 487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908550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8" name="Picture 488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4837113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9" name="Picture 489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4860925"/>
            <a:ext cx="125412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0" name="Picture 490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5259388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1" name="Picture 491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5078413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2" name="Picture 492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541178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3" name="Picture 493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5308600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4" name="Picture 494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6361113" y="5153025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5" name="Picture 495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5511800"/>
            <a:ext cx="134938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6" name="Picture 496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0000">
            <a:off x="6936582" y="5596731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7" name="Picture 497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5449888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8" name="Picture 498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734050"/>
            <a:ext cx="150813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9" name="Picture 499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5632450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0" name="Picture 500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5651500"/>
            <a:ext cx="1111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1" name="Picture 501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753100"/>
            <a:ext cx="125413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2" name="Picture 502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5830888"/>
            <a:ext cx="904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3" name="Picture 503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5438775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4" name="Picture 504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922838"/>
            <a:ext cx="125413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5" name="Picture 505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5846763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6" name="Picture 506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5570538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7" name="Picture 507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5192713"/>
            <a:ext cx="111125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8" name="Picture 508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5699125"/>
            <a:ext cx="904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9" name="Picture 509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6054725"/>
            <a:ext cx="150812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0" name="Picture 510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>
            <a:off x="7105650" y="5915025"/>
            <a:ext cx="176213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1" name="Picture 511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00000">
            <a:off x="6080126" y="5380037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2" name="Picture 512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6205538" y="5692775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3" name="Picture 513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88168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4" name="Picture 514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6043613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5" name="Picture 515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6046788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6" name="Picture 516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5054600"/>
            <a:ext cx="160338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7" name="Picture 517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520223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8" name="Picture 518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553075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9" name="Picture 519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019800"/>
            <a:ext cx="125413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0" name="Picture 520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>
            <a:off x="6170613" y="5870575"/>
            <a:ext cx="125412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1" name="Picture 521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861969" y="6160294"/>
            <a:ext cx="160337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2" name="Picture 522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5392738"/>
            <a:ext cx="125412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3" name="Picture 523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711825"/>
            <a:ext cx="125412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4" name="Picture 524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6248400"/>
            <a:ext cx="160337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5" name="Picture 525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643563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6" name="Picture 526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6091238"/>
            <a:ext cx="161925" cy="9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7" name="Picture 527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5868988"/>
            <a:ext cx="125412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8" name="Picture 528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6221413"/>
            <a:ext cx="111125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9" name="Picture 529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6221413"/>
            <a:ext cx="160337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55" dur="2000" fill="hold"/>
                                        <p:tgtEl>
                                          <p:spTgt spid="348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4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2.77778E-7 0.00069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348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6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324 L 0.00035 0.00023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34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6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3056 L 0.00052 1.48148E-6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34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2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88 L 0.00034 0.0004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34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463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125 L 0.00017 1.11111E-6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348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62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24 L 2.5E-6 0.0004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348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9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 0.00579 L 4.44444E-6 3.7037E-7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348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4 0.01528 L 4.44444E-6 0.00046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348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741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25 L 0.00035 0.00047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348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24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0.01505 L 1.11111E-6 0.00046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348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741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-0.02801 L 0.00034 0.00047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348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412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1505 L 0.00034 3.7037E-7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348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741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2245 L 0.00035 0.00047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34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113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02153 L 0.00035 0.00046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34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2731 L 0.00035 0.00047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34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389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132 L 5.55556E-7 0.0004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348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71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0.03379 L 0.00035 0.0004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348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1713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-0.04051 L 0.00035 0.00046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34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2037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3 -0.025 L 1.11111E-6 4.81481E-6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348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25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0.04513 L 0.00035 0.00047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34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2269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92 -0.0507 L 0.00035 0.00046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34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2546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-0.03681 L 3.88889E-6 4.44444E-6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34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1829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-0.00162 L 0.00035 0.00047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93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3426 L 0.00035 0.00047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34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73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294 L 1.94444E-6 7.40741E-7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348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458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00093 L 0.00035 0.00046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348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23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2361 L 1.11111E-6 2.59259E-6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348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181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-0.05902 L 0.0007 0.00093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348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298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759 L 0.00034 0.00047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348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03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4.07407E-6 L 0.00018 0.00024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34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-0.04167 L 0.00035 0.00046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348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106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4629 L 5.55556E-7 0.00047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34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2338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4954 L 0.00035 0.00046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34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250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2848 L 0.00035 0.00046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348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1435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44444E-6 L 2.77778E-6 4.44444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348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6 0.00278 L 0.00018 1.85185E-6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348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-139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2871 L 0.00035 3.7037E-6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348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435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2547 L 1.38889E-6 4.07407E-6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348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273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04028 L 0.00035 0.00046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348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37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02709 L 4.72222E-6 3.33333E-6 " pathEditMode="relative" rAng="0" ptsTypes="AA">
                                      <p:cBhvr>
                                        <p:cTn id="261" dur="1000" fill="hold"/>
                                        <p:tgtEl>
                                          <p:spTgt spid="348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343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56 L 5.55112E-17 1.48148E-6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34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78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0.03009 L 0.00035 0.00046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34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1528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4 7.40741E-7 L 4.72222E-6 0.00023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34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37 -0.01343 L 0.00035 0.00046 " pathEditMode="relative" rAng="0" ptsTypes="AA">
                                      <p:cBhvr>
                                        <p:cTn id="269" dur="1000" fill="hold"/>
                                        <p:tgtEl>
                                          <p:spTgt spid="348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694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416 L 5.55556E-7 0.00023 " pathEditMode="relative" rAng="0" ptsTypes="AA">
                                      <p:cBhvr>
                                        <p:cTn id="271" dur="1000" fill="hold"/>
                                        <p:tgtEl>
                                          <p:spTgt spid="34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8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0347 L 0.00035 0.00046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348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85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463 L 0.00035 0.00047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34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08" grpId="0"/>
      <p:bldP spid="348709" grpId="0"/>
      <p:bldP spid="348714" grpId="0"/>
      <p:bldP spid="348718" grpId="0"/>
      <p:bldP spid="348719" grpId="0"/>
      <p:bldP spid="348779" grpId="0" animBg="1"/>
      <p:bldP spid="348539" grpId="0" animBg="1"/>
      <p:bldP spid="34864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0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03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0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03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94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92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03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02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183" name="Group 71"/>
          <p:cNvGrpSpPr/>
          <p:nvPr/>
        </p:nvGrpSpPr>
        <p:grpSpPr bwMode="auto">
          <a:xfrm>
            <a:off x="7904163" y="5414963"/>
            <a:ext cx="901700" cy="639762"/>
            <a:chOff x="2195" y="3321"/>
            <a:chExt cx="568" cy="403"/>
          </a:xfrm>
        </p:grpSpPr>
        <p:sp>
          <p:nvSpPr>
            <p:cNvPr id="346184" name="AutoShape 7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6185" name="Text Box 73"/>
            <p:cNvSpPr txBox="1">
              <a:spLocks noChangeArrowheads="1"/>
            </p:cNvSpPr>
            <p:nvPr/>
          </p:nvSpPr>
          <p:spPr bwMode="auto">
            <a:xfrm>
              <a:off x="2195" y="351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2550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1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2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3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4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5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6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231" name="Group 119"/>
          <p:cNvGrpSpPr/>
          <p:nvPr/>
        </p:nvGrpSpPr>
        <p:grpSpPr bwMode="auto">
          <a:xfrm>
            <a:off x="533400" y="1733550"/>
            <a:ext cx="8458200" cy="3276600"/>
            <a:chOff x="336" y="1092"/>
            <a:chExt cx="5328" cy="2064"/>
          </a:xfrm>
        </p:grpSpPr>
        <p:sp>
          <p:nvSpPr>
            <p:cNvPr id="346196" name="Rectangle 84"/>
            <p:cNvSpPr>
              <a:spLocks noChangeArrowheads="1"/>
            </p:cNvSpPr>
            <p:nvPr/>
          </p:nvSpPr>
          <p:spPr bwMode="auto">
            <a:xfrm>
              <a:off x="338" y="109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定理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22570" name="Group 116"/>
            <p:cNvGrpSpPr/>
            <p:nvPr/>
          </p:nvGrpSpPr>
          <p:grpSpPr bwMode="auto">
            <a:xfrm>
              <a:off x="850" y="1092"/>
              <a:ext cx="4814" cy="984"/>
              <a:chOff x="850" y="1092"/>
              <a:chExt cx="4814" cy="984"/>
            </a:xfrm>
          </p:grpSpPr>
          <p:sp>
            <p:nvSpPr>
              <p:cNvPr id="346194" name="Rectangle 82"/>
              <p:cNvSpPr>
                <a:spLocks noChangeArrowheads="1"/>
              </p:cNvSpPr>
              <p:nvPr/>
            </p:nvSpPr>
            <p:spPr bwMode="auto">
              <a:xfrm>
                <a:off x="850" y="1092"/>
                <a:ext cx="481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(1)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设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是任给的两个单连域，在其各自的边界上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197" name="Rectangle 85"/>
              <p:cNvSpPr>
                <a:spLocks noChangeArrowheads="1"/>
              </p:cNvSpPr>
              <p:nvPr/>
            </p:nvSpPr>
            <p:spPr bwMode="auto">
              <a:xfrm>
                <a:off x="1122" y="1439"/>
                <a:ext cx="17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至少含有两个点，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pSp>
            <p:nvGrpSpPr>
              <p:cNvPr id="22595" name="Group 108"/>
              <p:cNvGrpSpPr/>
              <p:nvPr/>
            </p:nvGrpSpPr>
            <p:grpSpPr bwMode="auto">
              <a:xfrm>
                <a:off x="2666" y="1441"/>
                <a:ext cx="2990" cy="288"/>
                <a:chOff x="2666" y="1441"/>
                <a:chExt cx="2990" cy="288"/>
              </a:xfrm>
            </p:grpSpPr>
            <p:sp>
              <p:nvSpPr>
                <p:cNvPr id="346195" name="Rectangle 83"/>
                <p:cNvSpPr>
                  <a:spLocks noChangeArrowheads="1"/>
                </p:cNvSpPr>
                <p:nvPr/>
              </p:nvSpPr>
              <p:spPr bwMode="auto">
                <a:xfrm>
                  <a:off x="2666" y="1441"/>
                  <a:ext cx="299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则一定存在解析函数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               </a:t>
                  </a:r>
                  <a:r>
                    <a:rPr kumimoji="0" lang="en-US" altLang="zh-CN" sz="16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将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8" name="Object 86"/>
                <p:cNvGraphicFramePr/>
                <p:nvPr/>
              </p:nvGraphicFramePr>
              <p:xfrm>
                <a:off x="4507" y="1485"/>
                <a:ext cx="736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4" name="公式" r:id="rId3" imgW="1167765" imgH="342900" progId="Equation.3">
                        <p:embed/>
                      </p:oleObj>
                    </mc:Choice>
                    <mc:Fallback>
                      <p:oleObj name="公式" r:id="rId3" imgW="1167765" imgH="342900" progId="Equation.3">
                        <p:embed/>
                        <p:pic>
                          <p:nvPicPr>
                            <p:cNvPr id="0" name="图片 4947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7" y="1485"/>
                              <a:ext cx="736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6207" name="Rectangle 95"/>
              <p:cNvSpPr>
                <a:spLocks noChangeArrowheads="1"/>
              </p:cNvSpPr>
              <p:nvPr/>
            </p:nvSpPr>
            <p:spPr bwMode="auto">
              <a:xfrm>
                <a:off x="1122" y="1788"/>
                <a:ext cx="2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区域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共形地映射为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 sz="1600" i="1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2571" name="Group 118"/>
            <p:cNvGrpSpPr/>
            <p:nvPr/>
          </p:nvGrpSpPr>
          <p:grpSpPr bwMode="auto">
            <a:xfrm>
              <a:off x="850" y="2172"/>
              <a:ext cx="4787" cy="984"/>
              <a:chOff x="850" y="2172"/>
              <a:chExt cx="4787" cy="984"/>
            </a:xfrm>
          </p:grpSpPr>
          <p:grpSp>
            <p:nvGrpSpPr>
              <p:cNvPr id="22577" name="Group 110"/>
              <p:cNvGrpSpPr/>
              <p:nvPr/>
            </p:nvGrpSpPr>
            <p:grpSpPr bwMode="auto">
              <a:xfrm>
                <a:off x="1122" y="2521"/>
                <a:ext cx="2352" cy="288"/>
                <a:chOff x="1122" y="2521"/>
                <a:chExt cx="2352" cy="288"/>
              </a:xfrm>
            </p:grpSpPr>
            <p:sp>
              <p:nvSpPr>
                <p:cNvPr id="34619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22" y="2521"/>
                  <a:ext cx="13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并任给一实数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2" name="Object 88"/>
                <p:cNvGraphicFramePr/>
                <p:nvPr/>
              </p:nvGraphicFramePr>
              <p:xfrm>
                <a:off x="2387" y="2535"/>
                <a:ext cx="108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5" name="公式" r:id="rId5" imgW="1727200" imgH="381000" progId="Equation.3">
                        <p:embed/>
                      </p:oleObj>
                    </mc:Choice>
                    <mc:Fallback>
                      <p:oleObj name="公式" r:id="rId5" imgW="1727200" imgH="381000" progId="Equation.3">
                        <p:embed/>
                        <p:pic>
                          <p:nvPicPr>
                            <p:cNvPr id="0" name="图片 4947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7" y="2535"/>
                              <a:ext cx="108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578" name="Object 91"/>
              <p:cNvGraphicFramePr/>
              <p:nvPr/>
            </p:nvGraphicFramePr>
            <p:xfrm>
              <a:off x="1178" y="2892"/>
              <a:ext cx="9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716" name="公式" r:id="rId7" imgW="1498600" imgH="381000" progId="Equation.3">
                      <p:embed/>
                    </p:oleObj>
                  </mc:Choice>
                  <mc:Fallback>
                    <p:oleObj name="公式" r:id="rId7" imgW="1498600" imgH="381000" progId="Equation.3">
                      <p:embed/>
                      <p:pic>
                        <p:nvPicPr>
                          <p:cNvPr id="0" name="图片 4947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8" y="2892"/>
                            <a:ext cx="9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79" name="Group 117"/>
              <p:cNvGrpSpPr/>
              <p:nvPr/>
            </p:nvGrpSpPr>
            <p:grpSpPr bwMode="auto">
              <a:xfrm>
                <a:off x="3534" y="2521"/>
                <a:ext cx="2103" cy="288"/>
                <a:chOff x="3534" y="2521"/>
                <a:chExt cx="2103" cy="288"/>
              </a:xfrm>
            </p:grpSpPr>
            <p:sp>
              <p:nvSpPr>
                <p:cNvPr id="346201" name="Rectangle 89"/>
                <p:cNvSpPr>
                  <a:spLocks noChangeArrowheads="1"/>
                </p:cNvSpPr>
                <p:nvPr/>
              </p:nvSpPr>
              <p:spPr bwMode="auto">
                <a:xfrm>
                  <a:off x="3534" y="2521"/>
                  <a:ext cx="5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使得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346202" name="Rectangle 90"/>
                <p:cNvSpPr>
                  <a:spLocks noChangeArrowheads="1"/>
                </p:cNvSpPr>
                <p:nvPr/>
              </p:nvSpPr>
              <p:spPr bwMode="auto">
                <a:xfrm>
                  <a:off x="5232" y="2521"/>
                  <a:ext cx="40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且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0" name="Object 92"/>
                <p:cNvGraphicFramePr/>
                <p:nvPr/>
              </p:nvGraphicFramePr>
              <p:xfrm>
                <a:off x="4053" y="2539"/>
                <a:ext cx="118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7" name="公式" r:id="rId9" imgW="1879600" imgH="381000" progId="Equation.3">
                        <p:embed/>
                      </p:oleObj>
                    </mc:Choice>
                    <mc:Fallback>
                      <p:oleObj name="公式" r:id="rId9" imgW="1879600" imgH="381000" progId="Equation.3">
                        <p:embed/>
                        <p:pic>
                          <p:nvPicPr>
                            <p:cNvPr id="0" name="图片 4947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3" y="2539"/>
                              <a:ext cx="118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80" name="Group 112"/>
              <p:cNvGrpSpPr/>
              <p:nvPr/>
            </p:nvGrpSpPr>
            <p:grpSpPr bwMode="auto">
              <a:xfrm>
                <a:off x="2182" y="2868"/>
                <a:ext cx="2577" cy="288"/>
                <a:chOff x="2182" y="2868"/>
                <a:chExt cx="2577" cy="288"/>
              </a:xfrm>
            </p:grpSpPr>
            <p:graphicFrame>
              <p:nvGraphicFramePr>
                <p:cNvPr id="22585" name="Object 93"/>
                <p:cNvGraphicFramePr/>
                <p:nvPr/>
              </p:nvGraphicFramePr>
              <p:xfrm>
                <a:off x="2854" y="2915"/>
                <a:ext cx="737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8" name="公式" r:id="rId11" imgW="1167765" imgH="342900" progId="Equation.3">
                        <p:embed/>
                      </p:oleObj>
                    </mc:Choice>
                    <mc:Fallback>
                      <p:oleObj name="公式" r:id="rId11" imgW="1167765" imgH="342900" progId="Equation.3">
                        <p:embed/>
                        <p:pic>
                          <p:nvPicPr>
                            <p:cNvPr id="0" name="图片 4947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54" y="2915"/>
                              <a:ext cx="737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6206" name="Rectangle 94"/>
                <p:cNvSpPr>
                  <a:spLocks noChangeArrowheads="1"/>
                </p:cNvSpPr>
                <p:nvPr/>
              </p:nvSpPr>
              <p:spPr bwMode="auto">
                <a:xfrm>
                  <a:off x="2182" y="2868"/>
                  <a:ext cx="7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则映射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346209" name="Rectangle 97"/>
                <p:cNvSpPr>
                  <a:spLocks noChangeArrowheads="1"/>
                </p:cNvSpPr>
                <p:nvPr/>
              </p:nvSpPr>
              <p:spPr bwMode="auto">
                <a:xfrm>
                  <a:off x="3582" y="2868"/>
                  <a:ext cx="1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是唯一的。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p:grpSp>
          <p:grpSp>
            <p:nvGrpSpPr>
              <p:cNvPr id="22581" name="Group 109"/>
              <p:cNvGrpSpPr/>
              <p:nvPr/>
            </p:nvGrpSpPr>
            <p:grpSpPr bwMode="auto">
              <a:xfrm>
                <a:off x="850" y="2172"/>
                <a:ext cx="4615" cy="288"/>
                <a:chOff x="850" y="2172"/>
                <a:chExt cx="4615" cy="288"/>
              </a:xfrm>
            </p:grpSpPr>
            <p:sp>
              <p:nvSpPr>
                <p:cNvPr id="34620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2172"/>
                  <a:ext cx="43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(2)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如果在区域</a:t>
                  </a:r>
                  <a:r>
                    <a:rPr kumimoji="0" lang="en-US" altLang="zh-CN" sz="20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en-US" altLang="zh-CN" i="1">
                      <a:ea typeface="楷体" panose="02010609060101010101" charset="-122"/>
                      <a:cs typeface="楷体" panose="02010609060101010101" charset="-122"/>
                    </a:rPr>
                    <a:t>D</a:t>
                  </a:r>
                  <a:r>
                    <a:rPr kumimoji="0" lang="en-US" altLang="zh-CN" sz="18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和</a:t>
                  </a:r>
                  <a:r>
                    <a:rPr kumimoji="0" lang="en-US" altLang="zh-CN" sz="16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en-US" altLang="zh-CN" i="1">
                      <a:ea typeface="楷体" panose="02010609060101010101" charset="-122"/>
                      <a:cs typeface="楷体" panose="02010609060101010101" charset="-122"/>
                    </a:rPr>
                    <a:t>G</a:t>
                  </a:r>
                  <a:r>
                    <a:rPr kumimoji="0" lang="en-US" altLang="zh-CN" sz="20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内再分别任意指定一点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  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和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83" name="Object 98"/>
                <p:cNvGraphicFramePr/>
                <p:nvPr/>
              </p:nvGraphicFramePr>
              <p:xfrm>
                <a:off x="4731" y="2191"/>
                <a:ext cx="17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19" name="公式" r:id="rId13" imgW="279400" imgH="381000" progId="Equation.3">
                        <p:embed/>
                      </p:oleObj>
                    </mc:Choice>
                    <mc:Fallback>
                      <p:oleObj name="公式" r:id="rId13" imgW="279400" imgH="381000" progId="Equation.3">
                        <p:embed/>
                        <p:pic>
                          <p:nvPicPr>
                            <p:cNvPr id="0" name="图片 49471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1" y="2191"/>
                              <a:ext cx="17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84" name="Object 99"/>
                <p:cNvGraphicFramePr/>
                <p:nvPr/>
              </p:nvGraphicFramePr>
              <p:xfrm>
                <a:off x="5153" y="2189"/>
                <a:ext cx="31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20" name="公式" r:id="rId15" imgW="495300" imgH="381000" progId="Equation.3">
                        <p:embed/>
                      </p:oleObj>
                    </mc:Choice>
                    <mc:Fallback>
                      <p:oleObj name="公式" r:id="rId15" imgW="495300" imgH="381000" progId="Equation.3">
                        <p:embed/>
                        <p:pic>
                          <p:nvPicPr>
                            <p:cNvPr id="0" name="图片 49471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3" y="2189"/>
                              <a:ext cx="312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2572" name="Group 100"/>
            <p:cNvGrpSpPr/>
            <p:nvPr/>
          </p:nvGrpSpPr>
          <p:grpSpPr bwMode="auto">
            <a:xfrm>
              <a:off x="336" y="1425"/>
              <a:ext cx="502" cy="502"/>
              <a:chOff x="772" y="525"/>
              <a:chExt cx="502" cy="502"/>
            </a:xfrm>
          </p:grpSpPr>
          <p:sp>
            <p:nvSpPr>
              <p:cNvPr id="346213" name="Rectangle 101"/>
              <p:cNvSpPr>
                <a:spLocks noChangeArrowheads="1"/>
              </p:cNvSpPr>
              <p:nvPr/>
            </p:nvSpPr>
            <p:spPr bwMode="auto">
              <a:xfrm>
                <a:off x="867" y="537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6214" name="Rectangle 102"/>
              <p:cNvSpPr>
                <a:spLocks noChangeArrowheads="1"/>
              </p:cNvSpPr>
              <p:nvPr/>
            </p:nvSpPr>
            <p:spPr bwMode="auto">
              <a:xfrm>
                <a:off x="787" y="525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143  </a:t>
                </a:r>
                <a:endPara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215" name="Rectangle 103"/>
              <p:cNvSpPr>
                <a:spLocks noChangeArrowheads="1"/>
              </p:cNvSpPr>
              <p:nvPr/>
            </p:nvSpPr>
            <p:spPr bwMode="auto">
              <a:xfrm>
                <a:off x="772" y="6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定理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216" name="Rectangle 104"/>
              <p:cNvSpPr>
                <a:spLocks noChangeArrowheads="1"/>
              </p:cNvSpPr>
              <p:nvPr/>
            </p:nvSpPr>
            <p:spPr bwMode="auto">
              <a:xfrm>
                <a:off x="826" y="815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6.4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346217" name="Rectangle 105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6218" name="Rectangle 106"/>
          <p:cNvSpPr>
            <a:spLocks noChangeArrowheads="1"/>
          </p:cNvSpPr>
          <p:nvPr/>
        </p:nvSpPr>
        <p:spPr bwMode="auto">
          <a:xfrm>
            <a:off x="530225" y="1201738"/>
            <a:ext cx="460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3. </a:t>
            </a:r>
            <a:r>
              <a:rPr kumimoji="0" lang="zh-CN" altLang="en-US">
                <a:solidFill>
                  <a:srgbClr val="000099"/>
                </a:solidFill>
              </a:rPr>
              <a:t>重温一下黎曼存在唯一性定理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46235" name="Group 123"/>
          <p:cNvGrpSpPr/>
          <p:nvPr/>
        </p:nvGrpSpPr>
        <p:grpSpPr bwMode="auto">
          <a:xfrm>
            <a:off x="1781175" y="2284413"/>
            <a:ext cx="2711450" cy="457200"/>
            <a:chOff x="1122" y="1439"/>
            <a:chExt cx="1708" cy="288"/>
          </a:xfrm>
        </p:grpSpPr>
        <p:sp>
          <p:nvSpPr>
            <p:cNvPr id="346225" name="Rectangle 113"/>
            <p:cNvSpPr>
              <a:spLocks noChangeArrowheads="1"/>
            </p:cNvSpPr>
            <p:nvPr/>
          </p:nvSpPr>
          <p:spPr bwMode="auto">
            <a:xfrm>
              <a:off x="1122" y="1439"/>
              <a:ext cx="17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至少含有两个点，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46232" name="Line 120"/>
            <p:cNvSpPr>
              <a:spLocks noChangeShapeType="1"/>
            </p:cNvSpPr>
            <p:nvPr/>
          </p:nvSpPr>
          <p:spPr bwMode="auto">
            <a:xfrm>
              <a:off x="1194" y="1710"/>
              <a:ext cx="1338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6237" name="Group 125"/>
          <p:cNvGrpSpPr/>
          <p:nvPr/>
        </p:nvGrpSpPr>
        <p:grpSpPr bwMode="auto">
          <a:xfrm>
            <a:off x="6416675" y="4030663"/>
            <a:ext cx="1900238" cy="398462"/>
            <a:chOff x="4042" y="2539"/>
            <a:chExt cx="1197" cy="251"/>
          </a:xfrm>
        </p:grpSpPr>
        <p:graphicFrame>
          <p:nvGraphicFramePr>
            <p:cNvPr id="22565" name="Object 115"/>
            <p:cNvGraphicFramePr/>
            <p:nvPr/>
          </p:nvGraphicFramePr>
          <p:xfrm>
            <a:off x="4053" y="2539"/>
            <a:ext cx="1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21" name="公式" r:id="rId17" imgW="1879600" imgH="381000" progId="Equation.3">
                    <p:embed/>
                  </p:oleObj>
                </mc:Choice>
                <mc:Fallback>
                  <p:oleObj name="公式" r:id="rId17" imgW="1879600" imgH="381000" progId="Equation.3">
                    <p:embed/>
                    <p:pic>
                      <p:nvPicPr>
                        <p:cNvPr id="0" name="图片 4947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2539"/>
                          <a:ext cx="1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233" name="Line 121"/>
            <p:cNvSpPr>
              <a:spLocks noChangeShapeType="1"/>
            </p:cNvSpPr>
            <p:nvPr/>
          </p:nvSpPr>
          <p:spPr bwMode="auto">
            <a:xfrm flipV="1">
              <a:off x="4042" y="2790"/>
              <a:ext cx="1197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6236" name="Group 124"/>
          <p:cNvGrpSpPr/>
          <p:nvPr/>
        </p:nvGrpSpPr>
        <p:grpSpPr bwMode="auto">
          <a:xfrm>
            <a:off x="1870075" y="4591050"/>
            <a:ext cx="1498600" cy="417513"/>
            <a:chOff x="1178" y="2892"/>
            <a:chExt cx="944" cy="263"/>
          </a:xfrm>
        </p:grpSpPr>
        <p:graphicFrame>
          <p:nvGraphicFramePr>
            <p:cNvPr id="22563" name="Object 114"/>
            <p:cNvGraphicFramePr/>
            <p:nvPr/>
          </p:nvGraphicFramePr>
          <p:xfrm>
            <a:off x="1178" y="2892"/>
            <a:ext cx="9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22" name="Equation" r:id="rId18" imgW="1498600" imgH="381000" progId="Equation.DSMT4">
                    <p:embed/>
                  </p:oleObj>
                </mc:Choice>
                <mc:Fallback>
                  <p:oleObj name="Equation" r:id="rId18" imgW="1498600" imgH="381000" progId="Equation.DSMT4">
                    <p:embed/>
                    <p:pic>
                      <p:nvPicPr>
                        <p:cNvPr id="0" name="图片 4947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892"/>
                          <a:ext cx="9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234" name="Line 122"/>
            <p:cNvSpPr>
              <a:spLocks noChangeShapeType="1"/>
            </p:cNvSpPr>
            <p:nvPr/>
          </p:nvSpPr>
          <p:spPr bwMode="auto">
            <a:xfrm>
              <a:off x="1192" y="3155"/>
              <a:ext cx="850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21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</p:spPr>
      </p:pic>
      <p:pic>
        <p:nvPicPr>
          <p:cNvPr id="500739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</p:spPr>
      </p:pic>
      <p:pic>
        <p:nvPicPr>
          <p:cNvPr id="500740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500741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500742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</p:spPr>
      </p:pic>
      <p:pic>
        <p:nvPicPr>
          <p:cNvPr id="500743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</p:spPr>
      </p:pic>
      <p:pic>
        <p:nvPicPr>
          <p:cNvPr id="500744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5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500746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7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500748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9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500750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500751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500752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</p:spPr>
      </p:pic>
      <p:pic>
        <p:nvPicPr>
          <p:cNvPr id="500753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</p:spPr>
      </p:pic>
      <p:pic>
        <p:nvPicPr>
          <p:cNvPr id="500754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500755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pic>
        <p:nvPicPr>
          <p:cNvPr id="500756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</p:spPr>
      </p:pic>
      <p:grpSp>
        <p:nvGrpSpPr>
          <p:cNvPr id="500757" name="Group 21"/>
          <p:cNvGrpSpPr/>
          <p:nvPr/>
        </p:nvGrpSpPr>
        <p:grpSpPr bwMode="auto">
          <a:xfrm>
            <a:off x="406400" y="406400"/>
            <a:ext cx="8737600" cy="6367463"/>
            <a:chOff x="256" y="256"/>
            <a:chExt cx="5504" cy="4011"/>
          </a:xfrm>
        </p:grpSpPr>
        <p:sp>
          <p:nvSpPr>
            <p:cNvPr id="500758" name="Rectangle 22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4000" b="0">
                  <a:solidFill>
                    <a:srgbClr val="FFA449"/>
                  </a:solidFill>
                </a:rPr>
                <a:t>……  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grpSp>
          <p:nvGrpSpPr>
            <p:cNvPr id="500759" name="Group 23"/>
            <p:cNvGrpSpPr/>
            <p:nvPr/>
          </p:nvGrpSpPr>
          <p:grpSpPr bwMode="auto">
            <a:xfrm>
              <a:off x="256" y="256"/>
              <a:ext cx="5504" cy="4011"/>
              <a:chOff x="256" y="256"/>
              <a:chExt cx="5504" cy="4011"/>
            </a:xfrm>
          </p:grpSpPr>
          <p:sp>
            <p:nvSpPr>
              <p:cNvPr id="500760" name="Text Box 24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放松一下吧</a:t>
                </a:r>
                <a:r>
                  <a:rPr kumimoji="0" lang="en-US" altLang="zh-CN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</a:t>
                </a:r>
                <a:r>
                  <a:rPr kumimoji="0"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!</a:t>
                </a:r>
                <a:r>
                  <a:rPr kumimoji="0" lang="en-US" altLang="zh-CN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 </a:t>
                </a:r>
                <a:endPara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Times New Roman" panose="02020703060505090304" charset="0"/>
                </a:endParaRPr>
              </a:p>
            </p:txBody>
          </p:sp>
          <p:pic>
            <p:nvPicPr>
              <p:cNvPr id="500761" name="Picture 25" descr="aa2"/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" y="256"/>
                <a:ext cx="5504" cy="3564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VsOHpQVnhwYm1aMGVTQmNYUT09IiwKICAgIkxhdGV4SW1nQmFzZTY0IiA6ICJpVkJPUncwS0dnb0FBQUFOU1VoRVVnQUFBUWNBQUFBekJBTUFBQUJvR2RDYkFBQUFNRkJNVkVYLy8vOEFBQUFBQUFBQUFBQUFBQUFBQUFBQUFBQUFBQUFBQUFBQUFBQUFBQUFBQUFBQUFBQUFBQUFBQUFBQUFBQXYzYUI3QUFBQUQzUlNUbE1BVkx2ZGlSQWk3MFF5Wm5hcm1jMTNsMlFQQUFBQUNYQklXWE1BQUE3RUFBQU94QUdWS3c0YkFBQUZnMGxFUVZSWUNjVlkzWXNiVlJTLzJlN01UcEkxVy9vSG1JSmZpRWdXc1ZUZHdnUUVIN3VyQ3hhaHRFRWZLb0ttbEZXcUQwNndpQXBpZ3I3NGxpcFY5Q2tSUVJFS0czd1FmTXFpRmZ0aXMrSkhmVmhJYmRyT1ZyZDdQUGY3M3Bsa3pXUVRuWWU1NS83T1orNDk1NTQ3SVlRLysvd0hseGpscmdoa2pJTjM3c0pucGFpOXg4OWQrSVM3bEp3M0FPQmxOdG56bDhUR05yNk54aUc4YU5sekQxTndxMktBV1lwQWpTS0w4d1krRnZKcFpoemdaOE9hMitiZ1ZXTXRHZ3g2Q2FVOEhvb2h2MXN5STJJQWVGaWJXZ1JZZUd2cDJjL2hUNFdsdVZ4WUlxVCt0MExIUkt3QzNQbkIrWUM2YUVxVHp3QTh4dWd6Y0ZaaWV3QU9mZWNEbkNaWjJDL0JNWTFaQ0Q5Q1V5azBEOXRpOFZNQTN3anpIWldDcXpSRzUwT0FIdlQrM2Jmei9wdURubEpjT3c5ckRFd0ZHQVhkY0h3YWVoZXlhdnZoTjhienZnL2dCcU4yZkIxQmF3T2UrRjQ2Z2R6MVk2aERONXpnY3ZkcXlvTXNoRlFvbG9ta1ZGeEtLRTVVQjBTQThOV1k5Q3pzbFJndENIWU01T0dBeEFpWnVzYnBhYlV2MVUzTkhVak5CZ09qZUNpbVZCWStrSEVicXRHZjYwRlAvbWhFWGVBVHB5SjAwenBzZ2V4NjZLeHJFd1dNQXFkSFpHcHdUcWVwSlNoVlYwdEN2TU5CZU9nTG16M0N6SUdLMXNJaWhDMUNDaVpHU0hsZVN5Q1Yxa1U3SGNBRDl3RDhZZkZIbUdTMkRTVTN3Q2lhR2JEVE4zZlRFQ0drcWhZaUhkeXFFZkk4d0YyV1FQTEpyS3dOcGxySElEYkxkRXVNSjJQRjVPbUZxRzZ4YktsYUtXUW9EazNPWERkRjZRa2UrbEF5TWVKYUpkVlFVVHRCa2NsaFgxdTNGQkpQanRzYlRxczBzaHVFQkliVnJNNlhhVmhnREFmMDBXWklKaURyYTVZd1RVMnc0eUtreTFhZHkzVTJsZnlNN0RWZE1CTkw4WWNuOGtWTDFxVkJOQzJJa0haSkFWTmhUZEZ6Y2h0dytSUTRFdEU0YTZ2bE1ZaG9aK2hveDEzUlhLZ1NCakhQbE1jZUJEMDFvejJ5VTJHKzhIWE1QRXBuNVpvVllocFNmc2d4SDEzN0xrYlJzcFhWZGpnK2I2U2M3Znk0d2dtZm5uQzdlYXJGaURZTndqb1lqTVJjdG9wVkttSjE2R3lWSUNFSjdoUDFsbGFqRkwvcjZTU2dtQ3hSMTIvUmFmU1pobjRYclNUM2libVR0czNqdUJBQUw1cWdLd3Z3eEMwSlo4eE5SSGQyMEV5cXlnejFmY1hXTTJlZG1MUjV2WXVLbGxoR05QdDBzQ2FES0YrUkZJN3R2bWRWa3Z1RXZxb3dzeW00Um55TVFybEROQ2NPNmhNNi9UcnJUSnE5c0o0cWVqWVNsYmJya1Rhdk1nYWhPaVVhcmZLZjdRWXQ2Y0hWVFl5a3VuQzN4RWNldXpWRDFhSE55OE1nekIvWDVjdGlsRVl1RkRxcHIzOEIrTll3TUNMWldEY1VjMng3VnpFSWZUSm1lRk4xL1AxS3NDQnJHTThyZ0Y5TGlqRXFNYU5hTTFvb1FCSGYxSFJZUW9JOWRaNEtPVGpZdTIrSkllL0JTY0hENGFrdllhdWtwNk5Sbm5aSG5nQmVoRzJNNHJRd2x3NTQvWFFnREdDYjNpZGZzemFMa0k2VlFhTkYwVDRnOVZ4ZlZBVnRJR3hOa0ZQbFNZaDN2aVg2a1h6cUo3eFVpcG9WZWloZGxDWkdIWmQ3SmFIYVVOWVhNWWplWGdvZkZYMmhUbHNYQ3c1WkxhRWdCajk2enR2c1lXYU9MN0xpREtqSzh3SWF4VmZreVgzU0kyOWRkSjhpUnhtNnlQYzlNb2Z4cldXV1lRRi9wZnNvd084S1BNcTgwUmRQeTJuK0RUakY0S0lTNDhTY3ZOMUU4RVRUUlFnMzdrRHpyeGhhN3pCM1dDVnNVMGo1SnVjVkVJNTlabUJvZ20wWVNFcW1xV21BUnl3OTJrSXdoaDg0V0czeU1YWDUxWXVXR0oxZ0c3VlROU1l4RE9DY3Z4eHVmQnlSOUM0ZDdOM1AxeUhDRVZQdlUwSGduZC9xZVAzRko0STZzcURwSFVSMis0bDQyc0VvMXVzbVoyTVEvOWRLNUZRbVlFN3dHdG9oNUFteE1BalJ4N0RYbUExb1F2NzZta1hYNGxhR24ySlgrb3BNSGt6QnFSTDNVcGNmSUpOM0d2UGd0d1MwNjQrZm1PbmhnVHJ2Ky9obm5uRUZHbDU5UEpLZU9HUHp4ZzFvUEphVFdIa0JWbDRuRHQ1eFdrbTB4aTE3T3phWEFPRGVjZHROWnUrNVMwRzRRZjhaL3krZWZ3Q012bGk0R1ZaLzRBQUFBQUJKUlU1RXJrSmdnZz0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0MUtIUXBQU0JjWW1WbmFXNTdZMkZ6WlhOOU1TQW1JSFFnUGlBd1hGd3dJQ1lnZENBOElEQmNaVzVrZTJOaGMyVnpmU0FnWEYwPSIsCiAgICJMYXRleEltZ0Jhc2U2NCIgOiAiaVZCT1J3MEtHZ29BQUFBTlNVaEVVZ0FBQW00QUFBRDVCQU1BQUFCc2VxVHlBQUFBTUZCTVZFWC8vLzhBQUFBQUFBQUFBQUFBQUFBQUFBQUFBQUFBQUFBQUFBQUFBQUFBQUFBQUFBQUFBQUFBQUFBQUFBQUFBQUF2M2FCN0FBQUFEM1JTVGxNQVpydnZxMFF5elJDWklsVGRpWGI1cGFMeEFBQUFDWEJJV1hNQUFBN0VBQUFPeEFHVkt3NGJBQUFYakVsRVFWUjRBZTFkVzRnazEzbXV2YzMyenF5bUJ5c1BEamowUUM0UGlleWVSTEVraEwwMVpNRWllcGxCeEJqeTBvTVU4R01QRGs0Q0RuUTdYZ0loM3N4RUw5RUtSTGV6ZWpFRXo0QWY5c1V3WTBSdUpOQURJU0FDb1JzRXh2RkxyeldLVnl1UGMvS2RycXB6cWZwUFZaMjZkRmRQOTdCc25jdi9uL09mcjg3bFAvLzU2N1RqVlBKdmZmQ0xTc3BWY2FIV1hQYWs0aUpXVWJ6VkpsdmlsdUhGakJsalA4M0F0K0FzZndIWXpuY1hIQVQ3NXQ5d2dkdWhQZCtpY3pRQTIrY1hIUVQ3OWo4RDJDNzY5bnlMempFRWJwdUxEb0o5KzNsMys5Q2ViZUU1R3N2dWxxVVByQUMyNVZiQkhybHZBYmVYN05rV25nTTdMTFpVZWEyN3dUcGdXMXBDckdGekRvRGJsajNid25QMGxzTTBTeDlZQld6TDFkUWV1YXZBN1gvdDJSYWU0d2k0blM0OEN2WUFESUhieUo1dDRUbGM0TlpmZUJTc0FiZ0IyQzZzdVpZTXQ0RGJVdXUxN3dlM2dkdlA3TmtXbm9QdkZoNHZQQXIyQUxTQTI2azkyOEp6TklEYjVzS2pZQS9BRUxndER3RHRjZXNCdDVFOTI4Sno3Q3h4eTlRSGxyaGxnczNodUcxa1kxMW9ybGpjVnA3dnp4aWNiNzQ1ZVBGemV6TVdncW8rRnJjV082WjRwcGYyT2piUCtGZkJBUkdIMjEreEdlTjJqMTE4MnFrOVlrLzJwdmVxVXRZVWc5dmZ1SGx3dTNleG0xSUVJOW1xNjZsSTM2K2dSNk1SdDlWUFljWEkwZDhHK2JlOWI3Q2ZUekFOOERNQ1BJTU1HcmUxQjg5eDFITGd0c2JZeHptYlUvTzdtK08wZlFCekZsZ2tPNDBidDhxZC8xY25CMjQ0N2puTktlZE5jYzZHby9HOW5JVVZ6VzdBN1F2Ly9MZDdUaDdjNnZtM3ZXTjV6dWF5L2FJYm5yTThHamV2MER5NHRYUDBWYjlKcnV5eDQ4b04xTEp3R3pQV3pmZEs0YzA0Q2tvNFl1ZEJzQ0xQc25CcjBxYzlmNUJla2I2bVRHcXc1dWZXYW9vRnZDemNHSHRLQ2NyT1IxUXlsZFppVENSam5kb1drVW9FU3NJTlBweWU3aFZxcE12WSs2RWtVM1JITEtlT2d3WDFzWWx1TnVrbDRZYUdrdXJiM3pQRzNrN1hVc1krRW9UUUJpdjJFVlJKdUJuVk4relUyWmNFSGpFQlFDVkhPcnF2QkRHR2FYcFpKZUdHU2YyUWJzUzdBTzQzNkN3dEZjdXBQQSt2UVEzWGNtY2VLUW0zdGxsOWc1V0ZmU081M1RjWit6OUpCWjZ1akZVZ1ZCSnU0NWgyM25jWisyRmkwK3ZheWdMY3FxV0lsSVNiUVgzejBGb0hjSGVTZ0R2UzNCbkJjWmJFTWRYODRuRzdpNzRSL0wxQXQrWEtnTEV2ZHVtOElMV2wrYTJBWVR2SXFjU3plTndDelBqVDVBQzcxc0ZxMlkwRm9NSFlKNUlBdUczS1dBVkN4ZVAyS3c4ZVBQZzd3SUxITzhlbUZ0NW9RclBvbTNKNStqaU0yMmtjOWRUemlzZU5OOEdvdm9uMnJhRGlEL2RFTkJyb2hYSGJpdExNTUtVYzNPcEc5VTAwZFJYQVBJbFpJeUdZTWs0eHJoOEwxaW9FeXNHdGJWYmZSS05yUTV6d0dRZXkwMXhFM01ZeDZwc0U3b080bzlFSWJ1UitWeFEyN2NBT00vczVZSENZKzBPc29MSHFtK1I4RnR1bkg4dW9GZ0p1Q2xJUVJZbHBoTE9KbElPYnVpZVBhOWNQOE5iZXB3bDBwUFFZelRIVjFGSndNMW5mb2kzN0NvQ2o3VW82VW9ncHEwUzBuS21ubElLYnlmcEd0TTVvVjlLUjBsRWt5cGwyVWltNEphdHZzcGwveEJqN2RSa1ZvYWJXd3hZRE43UDFUY0FpQTk4RmNJUmRhUkZ4YTFzdHhQY0IzRDlLSFAyUWp0dGdJZlRlY1JyMVRTTEY3VW9SaFdkSEc2ZUxnVnRLOVMxQWJoVVlqWUpJOE95RjdVZ0xzTTl5bFNPVkFBZnprMi94UCtxRzg4ZGgzRTdERkRPTlEyYWpYM1NIR0Q1cGhNVW4rK1RoS2MyNzBpUXRJNDB3YnZzMCs0eFN5OER0aXMybTZBYmV6dE4rdFBVdHplcnBYbjU3citOY1o5S1RLQXFJbnJJMndIbGZWMCtieE5wYXAyV1gvM3pCY1N6VXR5dm9TSGNvMkp5NmRrUVAzQ0lyTGdIMjlKTEtHS2RIcVJ2SlhhOS9tMjZzZG42S2MyZldwK2xtbEZvR2JvMjBqZVFhNzc4WkdxNmQxL09yMWd4ME0wb3VBN2Vkd0NuaGYrSWJ4WGRZWHplUndEOUV1b1FnVXJFN2RjckF6ZlZidkJMdjA4RjM5R1pQRVF4TkNSVU1MSXJUZ3ducWFhYVhnQnZVTjgvcDZxcDBqQ0dhOUJwZ2U1VklENUk2UWE5RndpMXQweFZRelBKWkFtNFlWSjZOOFNqTzFQZ0lzTDBkMS9LeHNzbUZuMnExMU43WTd5ZzdxZGRGcmYzb0hGdVRoSjFETFYyTGZBYXdHU3prUHQyQlVudmR2S25SU3AxZXBJVCtCcXZsTm0vQVNvenJGWTZ5a2p4OUFmK2tHRjVVUytsN1BENzd2d1RjTmpKSUNNM3JqTFBkTkU3bHRmK0lPd0gwcThRMCtUaW9mYWRxeTBMc09CMFE1cDJnSlRGUGJMTkdQSHU0YnlDcURiRldIaHN5WmZKUStQUmliVDJWNlhHaHRhZ0IxSEVlYnNTeFpNdUw2MitZZ2c0emxBcWxZUVMydGZNK3piemFnd0ZrbDg1VFUyK3o4NjRYeDV0SVFjOXBleTk3SE5yL3QwdTRERHNHTjM3VTlOT3VKa0dxQ0FiWUdRaGJCaWV1aWJsdEwwVkorSHh5MnlOcnBSMm0xOG52MzJxRFAwdFJuUjBKalZ2dHZ4LzgzcThDTmt4RHYvYjc3MnpZRllteHY4OC9PVGdtMmJnSEYyVTNJb2piekZNQXNjczZKTEtKcENiOXJoNWVkQW5pWEVrRzNDYVlCZjl0V3Rid2JaZ3QvN3BEKzFxdWRReDJJNktPRmRmRDY4VEhqeURSazI0YVRMQXI3Rjkwd3Z3eEUyN1AvL3VmZW45Ly9wNjdhVmxOcmNtZVowKzdGQmMzdDkwaGN5anFlK3o4SjQ3ektQVXZ1T3g0L1ROYTFJbmNza1V6TTZYUXVHVXFTakxkdU12K3RTK2pTZ2pWR2V4R0NwRU1ZaTkyNFNacWVnSDlNMFpmMW1lQ21USWd6ZjBzQlRlelZHYTdFYzN6blZmY0Z6KzdTK2RGVWx0bVJYdGcxQ1VqcGFSTG1ESnVPNVJMUXpwSkU2bHFybWRPb0FpUHlJV1dva3laMXNUa3Y1R1N0dUprTjJQMi91dHBGZWUwYmJ4RXVEVllYMnUxZG9PSmExb3lOSmIwa2N1RFd5MTgySzNkWU5Jb2VLQkNuVXE3aDBuL01tWkNlWjE5ck5VTE02Q1NjRHRtRUd0c0tTTXVjT3VucEswMldUdTBxZENkOE5hZ2l4ZjVCOWdxZGxLVXRYWE5rQlpTMTNkbmcvakREc3RhK2NIa2hTVlBOY2xYd3ROYlc3RVhRK1F4R3hVb09Hd1hsK1FueDY2R3I3MGU2emJpZzBKL0RBWXVNT0gzVk9CYm1XWlJCMkVOTGVTRWQ3M1FDUTRXd1VMTG15WlNlbDNqOEllOW9RNXhRem1PMVRtenhPQUNJNjM0V1Fxb0RNOGdwQlpFdnFFb1ZHODRBbTZibFdsN0RrRld3dDBwOGcxRk05d2hjOVRtbkFDM1M3RTl2UlcyYmVycUd6QnFoQ2ZBUExnMWdWczNUd0ZWNGEySHYwbVBPT0VkaFJmY0hLSno5VTE2L2VRb2FPYXNyZkEwSFZMZkhPZDIyc09kRkczQkpPRDdjcVFncmpUSk1Mei9ES2x2M0h1MnVPTkF2cHh1VnhxUHNIQ2ZjbitYTlA5MndyTitTSDF6SEtpcTRjSXl4L0ZTUXN0MzVxS213L2hWblBqSWllWFpKOTJnV25WVGRSZXRDdjdrcVJvVWs3MkFPdWV6NXM3WjlIWURybDhOWWZlQXBlalFSd0EvWnlWQkNURGpUK1ZBdFRqTmdlOFdYc3FKL1ZUWjJ6QUcxY1c2Q0FlZWJiOTZlQU5MUVF3M21Bd0V0U1RORm1vQk4zSzJ5RlpjNlZ3MUY3cm1iVEcvSDhnZWREVnMxWW1vYnc3Y0NMWUtrdEFON2VFS0tyYTBZcTd6RmJFdS9GZFA1T0M4SnNEMEs2L0xNUnlJMHd1cktrR0c3Uk9lZVVYcTBMYlYyOU8zUHdIUGtkRFVlM0p3MXNOV25iYTZVSGcxalNtVjZ5Ky9iUHI3UTZOOERUZzlkbzI1RmN4b25rRW85REpmdElIY2t4NkZsZHF4UUZlMDQwUmRKUHhVdmpLYS9rYUNVdy93bjFSOFdVK3Fkc3h6Zk8wRjR4U2JIWEc0MXhJK2huNFRJdW9idngwK2VpN05NVEQ5YlJyUVFGZFdGbThEVVpXU2IwMFVmamVZeXFDR0NDMmpJWU9leE1UTWZTUmhscTFTZFQwZFFOUHZSOEF0ajBtdFVKWlUzVkNkSDBtaGgvQUgvcUI3UFBaQzhJa1Z5b21YRXJHK0libXVhTXdCWDRabkM3TmJQd1BmN0ZqYUhDYm9uRDVhVU4vMkEyRjZvVGsvWW4wRFlWMU9od0ZiaGljL1dTamNteTZESEJZc3cwTVExNFdDZ2RCWndMMmpuakVqa1ZEZkNzS3RSOHdBZ1JRVmZiN1doMkFuUWxYSGdOa05KQTNqRnJHK2diQWUxbzBEWnB2blA2QzdIZHN3VklWV2ZHeUlPVTJhWEp1aC9vWTFMOUs2YThGQ25LTXBXSXZZYitiZ254MnJIQ1lkWmI3cUJKT2VMOWhZd1RTUXRRamNNRGRRWDBnRVZWVDNxU2dmaXZybWhIRWoxRGRzYkFPRk9YdnpzTW5yWitlZUlTY20vQzJ2ZWlna1FuMkw0T2FHOTEzZ0thSy9ZZDRzMnVOMU9tQWVpT1ZVVmQ5d0c2YmlzK1U0Y04vd2xUeEZxbXNGckF1cmd6a2RxQTJ4eDFIVk45aUlOTnlnWkdueENYcEY0TWEvSUM3TWpLZTgwOUtEVGJFb1lvbytFOVdGY0lOeWZDcnlna0F4ZXU4SkhMajZRWkh6ODVUTGFVdFIzNXpRZm9GUzM2Qy9GWEdnaFk5NDJPZm5CeTlmVW1YZk9WU1h4Nkd5Um9EMGlGRGZuQU5xZjdwaU1yOTkyV1IvK3phVFp1YTV3VS9aZDZycUczWVIyanJRb0k3cEtIdElCdnRiRFV2RDNLMnB5cjdUVTkvV0R5ZnZQR1JiRTVzSzlRYVRpSTBPbkZuc2IvUFk0YUM3Ym51RHcxZmZEanh0N2tDM3JaRTNtSnpvWTlrcjVpNUdIZjFuc3I4NXZJOXF2ZHNycWRML1k4TDNGMUYveEo1c1R1VFZ6eGVndmhFM21KRG5DMWxhMndiUXUxa1laOGNENVdQRHE5MGZzYjNSSkhwYjJhdmlFL1hBNjBXN3dhUVgyc05tYmdYZjNMK1VtWHNtak1EdDJLc1lvVzJFQm51VDZGV2gxdkVvbE5PdFNiSjJnMG1UME9rbVZOYi83Y3lkTXpuR3FUOUNUaGdiWVVQbGY1V0FVZHVWelVkZjNPWXgvUVlUVjNoRlNNcHNvUU4wT0wvYlp5dGc2bHpZWFBuOWJUQUpQZU03MmVoT002QTY0NkpwTjVqZytNdG56UzAxdDVYem85ejUrY05tZmpTUkZqc3BmaGgzTFRDSmFCMEFtUk9xNGY2RTF2c1AwUGFWYUs0Z1hsb1JlNDljTWxneG8vR2JFNGJHZTVPUjJkcnkyWnVCZnNMakdMVWpQUFFiVEs1b1V5QW55LzZIU1dLK2psQURnOUVWOXIxSjkrbU0vTVlQQTdNY2o1TTNtRnludGxrK3QrMERhcVE4UzdObG5nbjlrZGY2M2d1WXJqYWM5WXRBaUpZMjRWQTNtRndqanVzRGJ0c25uK0NDR2NLV2R6YjBNRWU4NnRRK2dMVzZoV1BNOGM4Q0tlcWFDay9kWU5KbUh3ZkUrWi9BcmZDck5mSkxGVmZDUGNhK01KbSticmhzRUNnbC9EaGF1cTg2RG5XRHliaklrZFVFY1AwNE1hdVg5NzFYM04rWi9KalBsZWN1M2hMaTNkQm5mZUlHazJhUkt0Y0pjSnVvT2tLQWVRMjRzdStSVGNCODJDVXpNaVhXZ1Z1d2xHY3FvREpNUTFVUklhUmFKMDY0Q0xLVVNkQ3NRNTQ4S1JrclIzYVFzR3UvWFdnNytmSE0zQmt2eVhlVzlGM3VVWkhMQXJlNGFBc1JLZEpjSks0bUtBYTloUG5QcnBIOCsvcENMenF3cTc1STZsN3N6cWRXOElZU3VCVzV6aFFKaEdWWkIvN09sV1o3cHREcERYWS80TFpIVnpWbnFmSElIQ1FzdDdhTjdRQzNYWktwOXN2UG5YL3RSMlRXOUJLLytlYmd4Yy90cGF0dm9PNFl3aXpEZ2tjVjN6QWNoeXZoY2Y1ek9laU15VDgwVHpFWGxmWTZuQXJ3YnlOVmVTMURCK0RNcXdWdTZpZkM3QUEzU3F6YUR2dGhGN2Q3c2o5SkpYTTVSUGZZeGFlZDJpUDJaQzlOK2JkaU5QaTR1K0hTbEIyaE1lSDIwRlByMWx3UzFVZ3gwUVR0OXJWb2RwcVVWWGRpZm5TK243S3pESjRhUzIwVS9XR1FBVGVZYTd6UjYrTm5GTWlZb2QyK1pxU0t6WGpEdHcwRitNVVNJOU44R1dPdGNHdVpBYmR2QmJzSUdLYko2UytwRFZDbzg1cTdhbjUzNDE4SS9UeXBQcDYvWnZ5dzRLclhjZE1Va3BMR2dGdEg3RXJHMlJRZnhaRWpwU1FSc3B0aUI0RHpncjFJTnBFd050a1NlK1lSVEJTVEpvbkdEWUx1K3R6WGhQUnBpaE0wZGVGUEtwSnNBMk01dUZ6eEdtTUxNVjNUdXg2ckVzY1dhY3FrY1ZOY09nRmhsb0hhenNhbWl1bks4L1Z4dW9IcURIK2hGaURDSjNHYW5hQ3lDdEM0RFlQcGJYSTJ0R1ZWb2tjOFpua1ZUWEZVaWdLUFVtNmkxOG5WZjZXd2czb0pCSTJicTB4cUF6bGNKRnRpaVBxQXdNeTA4azQwRHk0TmUwRXF6dDJDZVNOSW9wOG40cUJHeVQ4b3dWSkc0Z2Jmc3NlaTNsNG1RNVAwd3hVRm1RUDRiWUZSSkxlbCtLSENUTGdkSWFBU1Z0OG1VdS8xaWNTY1NTUnU4QlBZRitWaXhJbHc2Z0RVbDFTcXc2VEF0UTQxR2U0b0N4SW1XZmtpVXd0UkppR0pXMTE5dlNmMFJpeGVLRFEwdGZwMlpVQmVrcThhVktFTlJyL3hqcGVnNUZ3U04wQjFLT3B0cXlDSzFJU0FoZnEyN3BLd0FTcXBkS0g3RnI4a0pqUWhQcHZFYmFnZURoNWtPZkhDcEM2Umo1WGdQcU4vV3dETHFWUXFjSWhYTWFzMGlWdUhLZk4wM1dMSUNZVGExSXdsY3BYQWR3SGIxNVc0Q09La1RWa0dRZFVWV1ZVSWtMaEJ5bU1oSEhDemR5RVpwMnpudTZpSy9rMUtWS3VzTENEYkZSSlZJVURoeGc5cnBKUVljbkxBcEJVNXBmb0d1NlRwTnltUHROZmxxak5IV2lIS3BLTnc0eDlEN0lsS29YTmF6Y2wzd1IzOHZTQktJUU5mQVIybGNISGlsbllnUHNpeU9KRjFGcFJJNGNhOXUvcWlmT0JtNVpNWllNYWY4UVA4QjZCNFg5UVRDalEwRjFyZ3Roa2ltRzJVd2czS2w0N2JoWTJNaHR2WG9rVThpMFZ5RkUzMlU4WmgzRTZOcExQSW9IRGp6Zzk5SVF6Nm03VU9rRUo5cTMwUWYrRFNDK08ySlNTcVFvRENEZHNzQlRmdWVtTXJhVDFSZmFzTkUzNlRFb0o5SXF2dFZHMmpSZUdHM3BJVHQ3YXF5TWpXeTlCcUQ3REpOVnRtaUZEek11RFdGYzFKRnhnbnFHOHJlRjBmN3NXV0ZjRXQ5WDQzdHRpaU10R0FpSzJQOTdldXFJQ1BVeGtUeWJHQkJQVU5kaVAyVVQrMkJEamNxNWFCamhhTDU1eEtMb1dianBRZVN5ZVV1aWVQY3F3QmhhZmRhTHFXb2lPbHh6VEMyVVRTNGRhM0V5N2Urc2J0Umwvc0pwV29JNFdZc2tvazhVNGgzNFJiWDlTZG9iL0ZXdCs0M2VpT0tOMFkwSkhTVVRReVRTK0R3aTI2bm5idEJJcFQzN2pkS0kyelRsUHJZWXVCVzR6MWpkdU52cEhtTGN3OWJ0Z3YyT3E5YmFQNmhxOWRXTHFmOHRSeEc4eUQzcXZ2RnpMZ05qWnFMaTVqWDByVDIvaXQyT3BLTUJlNDhmM3BubWhkQnR5TTZodnMzUmZIb3VUWVFDOXNSM29jU3o3dFRMeldpTjdMN1NGN1FoRGdabVVQQWFPckhLbUljaWFCUnZ4bVhpRkduMVhPa05IZlRwWE0yUWNwM0xqOWJVK0lCdHhNYmo2Q1JnL0FYcXlZdUxVOGJnV0pNUjRwdEVCWXgyMWZ5Wng5a01LTjIzdmxuaHVMbzVXOWQvS0xKT2JOSkxlNkdZMlZDaDR0emVycHpvTzlGK3ErZmk1amViNkFkZVZVUVNBVTVGYmV0MEpwUkxTdGRWcnduQkZFczB1aStwc0RLVGVFU0hXdEFTSTVKaENqdm5FdWZxcndhZ3k3bDRWcWxTTjZzQnduc2t5VGdNU3RvNTZmSG1nS1FSclpqaElhK1RwUVNOUkdzTDJUNTZkWWh4V0xZQm9aeXFZaGNSdXFvNkp0clhJMmtocjVMbUJJMG42MTgzbytjNVNOaEYzNUpHNG42aXlNeUw1dG1mNkJoSHI3bWxaRWl0MFcvRVBrY29TSTVacXVWVmRDaE1UdFFJVnFyQTdhVkJLNGZvdFh6T2M1OTkyazNUMkdwb1FLR3FVY3RLbGtLSnVJeEExenk1YW91SmMwNmdTbEg0RDY1czNvVjJQVzRXUnJVa2M1UnNNT3Bscm1ONzROVk5aT3YrV2EvVXo1Rlpjd1FuUWNnOHBycEhiN1dwZzIwWHFKZnQ0Tm1LQjdXODRWQVdkWlR4STNqQkdwOEFlOUo3VUU2QnhlYjlWdVg0dXdyM1ZnTGU5SGtrWENnYklxMTRtWEt3aG5FaUJ4YzNweVRzYm13YXo4a3lMRGFybk5NL1RiMTZLa0NhY3pnSDlTREdkc0tYMHZXdEFzVW1qY2p1U3lEK1YvWkNjWVpzY3p6cUhkdmtZVkVYOGFpR255Y2NDMVU3VmxnWjdmK0UvZWJQZ3lIMWhiUXdLa2gvdEJzMDNQVmF3NTV0UG5vZGd3WU40NE5aVXhvM1M2ditIejhaZDhnWFlTbklxaWNtTlZHU0ZWdjMwdFNzWlRhc01ZZzl4dGR0NzEyUEFtZHIxUVpmNDM0UFl3bU9Bd3ZZMHNoY1VBT3dOTEs5Nkp5eXMwenJ0bTFRMG11RmJsaHFsaG5HSk85KzBQYmFNSjBvd21kZnVha2ZvelpvTmNtM2tLSUlRNU5QTFBLTVBRMzV3M1BMeWdpL0crWS9kSDNiNW1Mc0hzUFlpUGh5ZDRuZmo0bWN1WWZvNEpOM3hmZjZmdnJIV3kzSmxQM2I0VzB6SnVWM3FMekwvSHpuL2lPSS9ZK1M2WlBjdEVFMjRPMTY3ZVMzV3lIaFdmdUgwdFNpUlRZRmM2Nzh1b0Vub055NGJMMGhuV0ZiWXBCSTI0T2F1LzlNZm5YL3ZQS1lqZ09MQXJqZWlLdnZPSysrSm5xOWZiSnNlVVFsV2pSWjlHNnYzbis5T29wc0E2elAydHdFb3VZVkZMM0xLOTFDVnVTOXl5SVpDTmE5bmZscmhsUXlBYjE3Sy9MWEhMaGtBMkxsZ09UYnA2dGdJWGhBdUd3K29aYWVZQSt3WncyNTRET2FzbVlodTRuVlpOcURtUXB3N2NQcDRET2FzbUl2OGFScDR4VjAyNjZzcURFNzhNSndqVmJjKzBKTVBoay9VQjZiUmtxM1E5QXdEWHI3U0UxUlJ1RE53bXAwYlZGSyt5VWgwQXQ4ZVZsYTY2Z3ZHRlFYSGNycTZnRlpNTVBpdkxoU0hMT3hrQ3VMTXNqQXZPQXgvUXFqblB6c1ViNGQ4R1dGMGNOUmV0bW9LUVBRQTNta0k5bDYwS1BsRFQrS3BkdG5ibmJRLzg4NVpiaGl3Z3RvSGJ5MWtZRjV5SGY2ZHJjS1JhY0dRU210OVlkcmdFaE9oczN1RXE5bDBzTFdqVlVoOENOODhIdVdxU1ZWdWVXZ2ZBL1ZPMVpheWtkTndxc2xSK003eWFyd0kzK1gxeGhnSVdsYVdoZmwrOHFDQmthRGMrV0pEZlpXZmdYMWlXMVRkL3E5cHQvMythNlo4VlJZYWtUQUFBQUFCSlJVNUVya0pnZ2c9PSIKfQo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hHbHVkRjk3TFZ4cGJtWjBlWDFlZEZ4a1pXeDBZU2h6S1dSelBYVW9kQ2tzZFNjb2RDazlYR1JsYkhSaElDaDBLU0JjWFE9PSIsCiAgICJMYXRleEltZ0Jhc2U2NCIgOiAiaVZCT1J3MEtHZ29BQUFBTlNVaEVVZ0FBQkVnQUFBRFBCQU1BQUFBVXIvbVdBQUFBTUZCTVZFWC8vLzhBQUFBQUFBQUFBQUFBQUFBQUFBQUFBQUFBQUFBQUFBQUFBQUFBQUFBQUFBQUFBQUFBQUFBQUFBQUFBQUF2M2FCN0FBQUFEM1JTVGxNQVZMdnZxMllpemQweVJIWVFtWWxvbXJHRkFBQUFDWEJJV1hNQUFBN0VBQUFPeEFHVkt3NGJBQUFnQUVsRVFWUjRBZTFkYTR4c1NWMC84N3p6NkptK2tVM0FUejBFSVNRUzU0YVhyaTQ1QXlSSURFbmZnSW5HR0x1VFRkU0U0RXdrSVNRaVBiSkVRU0U5Q0FucWwyNVpZallrT0RkQzlNdEt0N3ZJUTVmTStBWDh3TnBEMWtRME1YMjl3M0puMmIyVXY2cHo2bm1xVHRjNS9XQm11czZIUHZYNHYrci8vNStxZi8yNytuUVVGYnY2eGNBRDlCeHFvUGRnRGdjZGhseElBK3VFOUFzaEJPRDUwOEFXSWZNMzZERGlZaHBZSXZlS0lRVG8rZFBBUG5seC9nWWRSbHhNQXczeVFqR0VBRDEvR3FpVFcvTTM2RERpWWhxSXlWNHhoQUE5ZHhwWUplVDIzQTA2RExpWUJsWUlhUmJEQ05CenA0RmxjajUzWXc0RExxQ0JqWmlrMTJFQnJBQTZWeHJZNUQ1Q2dwUE1sZUVMRGJieXpETTk4c0l6ei9RTFlRWGdlZE5BU0pQTW04VkxqRGVrU1Vvb2JRNVFmaXArbzBpTklFMXladzZHSElaWVVBTy9RODdKT2ZjU3BFbU9DdUlIOE91dmdkWDRvcmxlLzBFNjBKQW11ZjRXTHpIQ1I4a1BvMmlEZjJFVFRwT1VVT0gxUjJraENGbHRrZjlMUmhwT2sxeC9peGNmNFNaTnc1OFFjajlCRGFkSmlxdncrbU93cVdPQVZHc3kxQUc1ZS8zSEhFWllVQU4xOGxJVXRlQWtUWWJZSmpzRkNRVHdhNjhCL0lBQ1hySExaNUpLU0pOY2U1TVhIK0FpSVRlanFFZklCY05kQ0dtUzRqcTg5aGo3TEJoWkkrbnA1L0NqbTJ0djhSSURIQ1Mvc3Ztdmp6WVo4bHBTWGVRSjJCSVVBOHExMHdBaHo2dGpxaVkvdWhtZXFZMmhQTjhhd0ZjMTJOeklxOE9XblVvNDVpcFZFa28zaUg0SXJjSFNKRnMvRHBvSkdoQWFRS3IxVkZSUUdMQmZaaDBmcW0yaFBPY2FhQkRTVlZYUUl3ZFJ0S3EzcWYyaFBJY2FRQmF0cnc2N1ExZWZUMnV4ck5vZHl2T29BWjVFNDJQZlJ1QzZHYzZtY1hXRU96U0FCS3Z4N3FzNmVWdjhpMEUzUVFOU0E4dUVueVBoYmV2dnZIZ2xMNGQ3MEFBMFVEWFNKRUVwUVFNWkRSd2JhWklNUUdnSUdoZ1FmclkxNkNKb3dLR0JPTHlNeEtHWjBNdzFnQk5INFZzYXJveHd0MnNBYnhFSUx5T3hxeWEwY2czZ1dGcDRaeXRYUnJqYk5ZQWRjUGkrMTY2YTBNbzFnQjF3K3BzczNoTHVRUU9HQm9ZaGwyWm9KRlF6R21pUjhHTGZqRkpDZzY0QjdJQjM5SlpRQ3hyUU5iQUJKN21qTjRWYTBJQ3VnVzA0U1ZkdkNyV2dBVjBET0FXdG4wdlR1ME10YUlBZEZBZ0oxK0FJK1JwQW1pUWtYUE5WRkhxUkpna0oxK0FHK1Jwb2hZUnJ2b0pDYnhRaGJzVTc5Y0lWTk9EV0FEMU5jdGZkSFhxQ0JpTDh2b2JRMyt1RksyakFyUUdjSnRGL0NPd0dEVDN6cW9FcW5PVDJ2QTQrak50UEF4MDR5WkVmYUlDYVZ3MzA0Q1R6T3ZZWmpic3lJejdUWTdOci9scDhlcXptbEhLbGRhOTV4WWNlRThML20rS0tqK1N5aW8rdHdlRmxsYzFQTHZ6OUVYblJEelJBbGROQWg3LzV0Qno2SmNEQ08vWENNZWpwMmdGZmp2MW91aHltVFIydm5aaDZWbjdoVHgyaldIMlRvK01uMlB5S2JwYjVlSEsyc3ludHlUUEpDbTF2c2RyaTBSRTVrQ1U0eVYwN3ZZbTFEdDdzSXRYZWNmWDhwTnEzenBzVzF1UElTUmYwTTUzbTVKbm85SE5xVmx1c2pUZ3JzbzhoSE9RUW5VRFhzanNQODQzNy9Ra3dtQ1NKK2dzMmF1UElTYi8zTUVZNWVTWTJvVzF0ZGx0VTJoK3lBWXUyQm9ad0ttcmpGaXBmZm95OC9udEhPcGxkOTRxOEduOUNoLzFKMXhidHgzM0hrUlBIUTQzdDR4U1lXUFJXeEJhUFh2UXRGRVRUQUU1eVc5VEdMU0JHbzllcit3cWhHM24wT3puU2ZmT3Z2L0syOXhzdmMxUG9UcVhZY3J4eU1rL09FWUtjWkRZM1UyQmlrYUdJTGRaSjdzUGFoazJOSjkvQzBMUHBCdm5JcTVpWHFFRklQZS9jMjRKN3JjTmZaZUF5SGtKUFFjcUNMWnZSQXllVUl5Y0hjZDFyNXMrYXBzRWt5N3lZTFdycC8rcGw2ZEFXYWdoN1Q0blcrZ2VpNkRPVW92SThicE9kUEVwRHB4ZlFrRnFqbEVkbVFuMURad1RubG5NVTY3cjVpNVZwTU1rS1Vjd1cyM252dXFLL3pFcitDQ25McG5ETE9xUDBCRWdxVWNpeEdiWHBaTmVjUHd6YitNcC94dFBmbm12U2JPai93NkQydWVWVW9XeGxVOEZUWVpKaFhOUVc3WnlNS2cyOW5jOXlodk9JaHVWa0FubVB1bCtxeE1xc1lzRmZ4WHVGblJjbWsxdk96aWwwUE8wT24zTGx6Qk1GajZHdWdXa3d5UXBRMUJiN09VRUhQWEtVNDBOWjVua3RTNG05Szk5L2k0UzY0UTQ2RXFCZXprUUdKOW1UcEtaZmF1V3N6SGx5NWttRzBFcDM5R2t3eVFwUTFCYWJPZDh2MFlWZldSdXl6SXEwVkMyVUdxTmV4N2JraWhYQkdSdUR5ZTI4Um85a3hjZzlWK3BLcWpoUHpqelMwUEFkdFg4cVRGUUdTZG5IRmwrOTZFckUyTDIvMkllVFRPeXMvRW1XVDhWOElibVVLaTJ0NUt3M3RkbSs4ZS9FeUJqaFB3bWx1SGx5U3Foc3FXT2swcWJDSk12V3h4WnROZGZlY0s4M01JTUttV1ZXcEtXYS9ibm9zanNVNUpUYjdqbCtNTnMzL3RXTkdCdks2WE1wb3loSFRnbVVMUTJOeDJRcVRMSnNQV3lCdnhSNFNTS3V1ZU9DSVp6a1FFS09WN0xzQURyR3cybGhVS1AvTm11LzJwTUxxdTBNdE5aMXc1ejRuMlExWHNxUlV5TmpWRnI2VEQwZEpnWlBWRDFzb1o5eldYQWZCbWpCU1U2ekxNcTFMSkpIVE1SZDlWazBPNVA2bWhIWVNTajhoN1crTVpCZDB5Z3RxZzhXWmFEL2VZZGJ6anhoTUlZOXRYOHFURlFHYWRuREZsWGQ5TzNzT3BEU2dvOU1MamJjSm1aUWtubHVMTVBaZEc2dk1COU9MRjZ5TURhYnpGa1BQMXRUWHpqb2x0TWtwTlp4WHVkSXJVK0ZpY29nTFh2WW9zUCtNVnpnOXZRQVc3Ukg5T2Q3K2lCa1gvRVN2aFJ2NmxpTE9WRXBoNnc0QTQvTTdwR2pUT2UrYTJnQ09TUmx6WTdjY3VhSnMwajBrR3NxVEN3Q2VOaWlwNFZjMkVyZXN0QkJFejJYTm5wQnNPTmFXdHZtWnZ2RWJMQWdSWFZYVUlMZHhaNE5ZVHB0RlMwQ0FROTl6WTdjY3ViSlU5Vm1JM2lhR3VaTWlvbE5nTkcyMEVPdWFGbVhWTktrNTlLY1M1RUU4eTBOemZXbWw1TUVFVVNQWGFIemJOTWttNmJ3eHBvZE9lVVVJN0VVYXZwak1oMG1GcjdSYUZ2b0lWZTBZY3g1Z2lpZTFVbSt3UVpXN1FyYXROQTIxeCt0TjYxVVhaRkhMYk44MmRBbjFiWm1pdEhSMTJ6OGQxU0pDS211aDN6VFlXSlR3VWhiR0NFWGpkT2JOa0kwcFdrK1AxWTR6MFlFRVkrb29Pc3U1MVNCTUsyYjhXN2FQZHMwU2NlYzBIckdTdXlVVXh1TlVZbjFpWG82VEF5ZXJEclNGa2JJRldISGYyWWpoQmxVaitDdFFQNk5pSmEwTUczTFpYNk41SXE1VHZQZTJhWkpCcWFPakRVYkFad1JUM0E1Yys3cmhnYW13c1RLZjZRdHpKQXJhdWdybzZBNmhKT1VtRU1GdmxtbzYxdnZxdGYzUWhpT3RrdmtSSkZpZUpHWFozQTNsOG9vTnBKckxqbnpaTnZXTmtoMFN1L3E0Sk5nb2xQa3RWRzJ3SmRLZW9aczM3RVYzWVdUM09WVUozRGYxeWVtWXovaWJmc09IV21TRnlZZ2t5Y0pmS1d2UTJiV2JFUllkM1NRMGJVMTNSRFRZV0lYWTVRdE9rYkloU1N0L1ptRWp6am1HRHZqVWEyWXdzNzdFbWhvTHZPeVN5M1Z5WTVhNVdXc3FwTjBZRTdXY2QvV1YwcjJkaDgxVFFJMGg1d09ncXo1UkE4R3A4UEVMc0FvVy9TTWtBdDdZT3U1UEV5Z2swMUY0T0ZYL2FKbEx2TVlUdVZYWDB0Ky9yKzFjVFZNWjNqb3NmdS9RcjkrMEp6SGdxaFI4YXlzdk9vY3RMUFhEU042eUtSSklpemF1VTc3N3ZpTlhaUHU1a2UxbHZHWmFPUnlLNk5zWVlaY05HbG1JOGh5YVlXblVCdWxwTzJmVzNBU1pjNHlKelJBcldPRit4Z2h5a0dOS09yb3kwcmxTK1M4VFY1SHQxNktiRFpFdHlUT252WFdlU3hUZEN2eGh6aWttdlZhampHTzlEby80aENtbktJOUtYeVd2RUg1UHZJOTFsOFVqYzNFNEpsVHpiUEYyL25nY0g5WTBNRDZLc2NxV2lOTTZKbElTdllXTG4yTEVMaUF6T0JpQmM1d0haSlg5cVBWWDllbW1LcitQVjZQUEdoR1QxejBheHE2RGJHd2hGRjAvS0M1SWdQU21pd2VLNTVhcFhyaFYxZHdNZVFVN2F5d1FiNk5xZVkwYmNSanpJc3EyTGhNVkZyNTVWeGI4S0hSdTNKUXpQNDFIczJsU1p2bWN4M2RpNDMza3pTRnU4ZEI4ZGNHdk1qdlh5Y2ZaOFdlTXQ5Z1hWR1AyVDVGTHFocjdSNE1WSFFySXFmcWYxK25Yd0ZJNTJ0SnprTmxMVm41MzJlZmZiWkZDRDZmL1o0a3Jzc3AyMW1wZ3k4RHE4TFI4SXVzUFFPQVZzZGxZaUZwYjhxM3hXOWhYTjhoNUFGdS93Rjk4S3R0bFprK01YcXloOE9YdUsrMnlic2lHdVdJUGZWaU5ySFFTbWZoRmRVM2wxVWhOdUlrcWxsN3ZxMEdVbGJFNGxJK1RjOGV0SG1zbzU1RjJEVWorTXlhamNqT3JheEtmSnRHVVR6MHcxS0pldVlhazBtR25xdkJ3eGFaTkFrTnpHOVpDQjdEcEZyMnl3TGozZlE0V3pRR1NncDNTZWlNRTFrV0dkbldIZDRXMFZWUFZvNVRpYkJXS2VHTkhWRmkrWmJxTzRBVVI1T3hLTHpBTVdQdU9id0JUeG92cG5kTlRxTnZtYnBIVlhoUlRjNVdLdUNZVEZSU3VXVVBXMkNDT0RWb0RKVEpWSGIxWUlnZnkrcFlKUVRCWFJEWVYrYW1ha2JOeHp3VWZVNDFDZWJHSnVlTjZDbjl4V0Zic1NCU3c2bFRhWWdKMGplLzRMcitobFBsOTNYS0NMUGRTMGtEckg2WGQ1azZ5NlpKNkN0dmdXNi9PblQreE9EN1NmZEE5WHVKVVpaSjVhOWNRL3hDVTFJWEpSOWJkTEs3aXA1Y0JBUXBtcTNYazE5S1YrRmlMWWsrTVl1SnBPSytNaFVrOUZxcEVnRjFJRG5nZ2U3eUdtUlB5ejNGZ3BFZGtTRlZZckIwWEtsbmNlTFJJbjBrd0M1MURjUmtYQXg0amc0TWowaGRTV0NyY29yR3RMQjdoa0pOdUViYk9rT1hadkswWTN4b1ZvTTdMcFNQTFhyQ29Ua1d4UCtSS010Q0RDWWlncEROWlVwWUhmWW9IaDVBTVkwZDY3c1cycGwrKzNHc3hYWEF1YzE1eXU5ck9rVE9OZzVFaGtUWEpkZTF3OG1tOXc2MU8rYVBXMG45aEloZEZxZ0lHVmluWmMxVzVVd0o4dHM2ODM3eGpTU0NIZHNNWFpvSjlPVzZlQlRFSmNIZHl4YlprQXRiZk10cFVReEZQRlFLajFMRmZXNy9XRDZkRGRNenQzaVFNdFJNZ2dmc0xHVUtBejZTRm1GQjhXdzdFQk5JZGRldnEvS2ltOUxpdDhFT1NrdkMrMnBpMnFLWnBDNkhZdmVxZEhiZXJzakptL2g5aTlrcTV1UERuR043S0VzeldZWldIWmVXY1VyRThiSkZOdVRDYW1ueGJQWU1IdkJ4am5kdmtUUUVIRWkvRy9JMlRucU5UOEkxN2xKSmo1eFg4TWljcGRBb0hvMUM1UDIrZDNZR0RvUnZKZ2hEc1R4RTJLNExicXl6STZBa2NTbW5iRXRLVld5QTZSTk1iN2hBN1c1UzBqN0haS0xSeXFuNDJNSVNjaUh1VmxNUktRTXN1OW5ISllkNVRoZEk3U1hkTmFtZmdibVdWWG5rdC8yRzc2ckU1T1FUY3dpYVU1QjdIaGVpU3NTanZNNG8xZ1hoRm5kYXRnWTFOUXE5N0pxTmJkR0JCaU1ySGVvVFNCS2xyb0UwaVEwUzgyUlQ0cUJVakltRzZxNTQyY0lTY3NGSkxGdGRMTHZhdE8vbU83Sm5Yd3dmOXFRTFA3M3FvcFRVSVlWVmQxTDVFRjJzc1MxWmRDS21kSDF2MjJ4VEt5ZGFKWEtBZ2ZzYUdjdWFMZVhVSUdsbGVJb1BESS9la3RJWksrZ2ZZekxSaVRsclhyYXdoRngySjhIaWJFNnlUczRqT25iRlRBV2lQQmJPT0FuNnpwKzBVQ0k4a1FXQWRNS20yUXdadUxzUUxiVHltalplZzE0WkwyQjVFSkZEeG40eFlSNmxrUk55YXEyMDhya21QbW9pcmprV0pkb3ByakdaQ0RyNUJTOWJRS09wUTB0aVZUMElTRHBPcUpOSW1ERktDT25Ta0NUQ1RNdG5rbDFSU2ttamo1QVBkek9NWXI3ZGFJZ0pteTd3bkdSRWlWb1JNNVE4R21DcFd3a1lRZ1F1S3YzT3Q2OGkyOWJzU01pcFFzcHlYZVRTaGdhMUZHWVNUQ1E3UjhuUEZoMUx5TFVrNUZkSXc5OXRxNUFDNFZ1RTRnOVRXQ2ppYmxwc2lWTGFnTldFWGg4K1N1djhKcFRmbHV1UkZ2dTVFRG1CSXZlcWVJYmdlZ2NjRTJWZVpIZmJtajNLU2VRNnBnUTdLdFZKTUZIcFdjdCt0dWhaM05qcUpBQzB6S2xXemlNYVQrUjJWY2xpWnB5a0VvTWpydnRkblI3L2VUc2VYN0h0aFVKM0JKUUxVUUFVS05URVVnQjNPZU9JcHYxc2F6YSs5T0grejlIVXUxekhzRlJhTnBOc1FsUVJMRWRXMEozUFJNTzNWdnhzWVF1NWtGdk1VcXpESnBiMFNSWndaRXVEa0dZS0pGTlZVY1pKMk1Gck1GV2lEWWJGWnhJNllYQTZxZ1h4RFQvRndpWERsSlJkOGR1dW1GUkJ0TXZ4VFNleHJka2paaEw0MWEyRW5CcnNjQWIwUGdFbUtqbDd1U0YxbUdNTFc4aGxuVW5hMExwYzkrMHMvVnJyTXVUQmJMZVRJbVZpa2doZjhTYlhtVVkzVGhjcktGRjh6NnBhRUNrSU82Skd4YStDRENLUFNJZktrMk9HQy91V05SdE9jcGpENUVTc1k5cFNxV0JNZ0lsQ3pWSDBzZ1VDRjdGREVIU1dwQlZGMndRVHJvcGZ3dEJuS1l2TTdnWUhSMU5qaTEwRkErWEtoNXBGT2tlMUlJRHNpQ21qSWpka1BmbURvVVlPOE8yK1NxWmgxRmtmbDFNRmxHV2dwTUVXZENDQ0hkblBFaWw5dFY2Q2lZcHVMM3ZaQWxvUU1ic2dZM01TVElvazk5RVEyS01LcWw5aW51Nm04QlluaVJiK25YSTFYSmJyOUZoWi9sUUxVbnBXeEpSUmtadGNGTFRJd1hRUzVYbVUxTG1jc2tVdHlYV3NLaDhVRllCbTIvcHFRd2ttS3JxMTdHY0xTSEtZUWJjbDA5aVc0VFFEV3FJQjdzWnpJL1JrYWo4bGtjbTRzdlovZVk1NlNUZUZZVGUrUWpYa1U0NXB6b3o5TElncUVjOHlESmlPV1lzY3NIdzNWUXJLOHlpYnVaeXlSUzNKZFF6TzNsVjdlSGtDVERncDU5M1BGdGFRcTZxa0x6bDllTk9FRXE2WXZPNXlxc2R5bGhnU2ZWWGhJSjhEWDlVNTRSQjdySzhuNldnV2RDRW03ZXZPc3hhWjh5UkE2SWhnUTRzY1VPbHlOcmlyejZOb0ZuS0tGcldnWkZhR1NyQ2pncFJuNG4rZXhNOFcrMElMaW53bmNyRVhyZXlFNjVHb2psSEFuSFRJMFlma1JWNnNXWUlqMWdkbjJPRkF1TU1pWjZ3NmtQTzVaa0VCYXlDeTlrcE1uTmNkZ1NrS0lORlBLbHJrZ1AzclRRSEQzc2toNWtiUkxPUVVMV3BCeWF5WVN5VUhLODNrYWVjSXBiWlRKbjYyYUJnVEowTzJmUXVNaWRmaDhYeFF2bmNJdHNOaGxTMk5lVDdoTHprTTVyQURYc1lkczhadFZxM0xHU2ExNE9mN3RNT0Z5SkNBN2J4MkdJVDJzU3RtT296L0RGMy95TG94RHlReUpNQ1E4QllyYlo0bURmUlR5Q21ibEJLQ25jTzBtaXlWS21yU1VackpzWE9FbVJYQ3p4WWlPWnlNUGhFdmMvNEh6UjF3dmtpSE5kNE5VOXdlcDZEWS8wUVBLeHJpTng1UTFnNkh4eDBQV0pkVkJ6S1hkcEpZc0hXRURpY2lRNHJlN3RUZ1JVSTJBVXMvMjJKT2hlYlJYMGsyM1ZoS3poUzRKVDZpVHVJcnJFdklxUURLSWlibXZhUUdaNkxyN0ltQ21uU1VackljTzhkb25pZnhzMFdjYW1GZHBCd2dZWTJKbllqS1B4dGcvSUJYeHJwRGUzc3BBWFZHMWMrNHdzWEZOOUc2UmREVFpPaEQrVGpYRWd2U0ZLQWJNZVZaNkJZTHorMnhoV2NoL2RwWlRtS1UzRDZYaEIxTFRCa0lPYTBNNFZkblNRZmc2UDZ5dHBOVWxjK3htU2kwSEVVdlcyRGhUTEtvN0R3bnA5U1Qydy9lRkEzZ0pKTkp1SUxuWGtwVy9SbUZPR1BFK3FCM2tmVmxIaUFFUWRDZmxHRzJidG9LNFZCaUZuUWpwckNGYm5MTXljS3psWVpRYlcwRnJLVit1NnJ1ZVlTY1ZvWlY3bGM4Mno2NGs0RWJtMG1HWXFiQnl4YndwQ1RrMmxjanI0SGNmZ2l5TFNKM25LS3hYQ0VXR2o1Umd0VkZtVDhGMllaYzNGYTFEaWcxWGZVNkloMFZ4V3phV2FZV2RDT1dFVmFtR3BQTTNkb0xDWlZkbmxOblZYNWFkVm1kYW9XY0FQbml6M1FUUFBFSko3bVpWRkRhUTZsOUpQcDRvU0FUamxibzdtTUx1SHV5RnRaUEZkcVpYd1doRHo1aWNSMEZ5YjhvZlhBZzNJV3RFMzFKWXlDL2VWblFZL0lsdnVwSlBXTVUxRHhMMU5IZGlKSzRmeW5tQ3krZUp1cUMrNG0yb2g1YklqZ2RmaWFqUTljTmZnazUyZm5FSC9QbTlJN2xwcHNVYXl5MFdsV1greFNtR0pNVXFlRE54eFlJc3ZjbzJlVDhObWNRYTRrSjFvcDVTUWt5T1dDNSt6NUpuMGVFWnZMNVFYd3FLemluSnZ6bmhqanR6TmlKMlFkN2l0dUpBSTNFZ3NmVWdtN0VNc0syK0ZTSFFKTitmVEhjUzZoMCtCQll0WlZHTHEwN1NTLzdGSEltWHpqZVZMcFF4SDRzYldtejByYjRoa0hDRldNaThZcVVmR3dCV2M4b3pSdnBXc3ZvdzNiR2tOaWVRb1JhREdpTWoyVStGMnhwVVk2d09TVTlKSC9HT2RSMGFUbzhZSUpYN1RFWVBPV01VUDBNVlRjaWd5MzRJZkk0OEQzcTJYRTNJYUQvR3J5ZXpIWGJJdFNtUUVKTzVyakM1Uk44ZXZnNThTaWFwRHpDTEVoM09NWlZqSW1CN0ZuMXNRVkVaTElPRHhTaTBINVRxYklpQm1WeEhSUEtyMTZKVS9xMTFNb0oycTVhNjRnWWFaVzdWRXE4SWNLQlZycitIVDgvb0k5NWhWRjFJL29KcDBOMTBzekN5a1ZNRjVnTnZpZ3NpcTB4aGU4bFRsSjdzNG9zNWNTaER4NzZDUUN4cjI4OHhyWk5iQllVdlVtaEdCTUQyYlBxWXd2c3Y2aVRMSnczRmFJcmVxVEllcWpEazc0Q05FNHhmY2ZwcXR6bFVtcERZWDFVRnUvM2FSdXVUeHRyWDEzNDBuNnlGcXlRT3gwNmsyeXo3YWtiTVNGWDdCUExjWjlpTkg3WW94T1ltSEMzTlJVbHljY05IbVVrTEtTYzdMZVA2bFJOQWRJMDRncDVMM3NrdFpVcUlZRFpodnNrYlJqRkpFVXFldk93QlVLTk01QTkxaWE3WmUweFNialNyTHdxY2xGWk5QZ1ZjcStQaHBjSmM3UGVZNzZPMEZxbG5lWjl2aVV5RlF3SU16NlBSSkJXTysranNmNDhkanhZMHBNNXhJMlk0aGU2UVQ5N1FOZzZQenFoZnRnN1RMR1JBV3VtUmR5V21iZjM5RE1YVWs2NjR6S21RMnB6Rm9VTUhzYmlmanZhVEhkc2tpWkt4WmhvcVA0VkQxc2d6c05DczZtditrdHNoZGY1VkRGTzhmc0Z2YXRFN1hIeVMvM29mWWJpcXNuRWtKSjdpdnpCRVh6bElYSWZOK1hDUE4zbjFScmVnYlQ2M0VVWExrVzZDL0VkMXU1QzVFakY3cDhtUDJoRy94cS9HUmE3NkcvSzBGcGJlOEgrWnVYbHlsdU93RU9WRS9QUnVSbVlyc2ZrSFZIbFMrZE5uS1A3Uk5TakFVL21Lc1FrZyszWjRHR0xiOEF5LzlSNldDUFlvY3V2Y1hYZ0pPYU1hWUFVcVE3SitXUGtYbE5ETVNhd2x4UHlDMWl2NzkzVWdPRFFNanhjYlpHTFpMMThpcHpIWER3SG9rN0d0MWJCOXhadE52TEh3VXRPdU1waUFsS1VQZm11UmxPVk0vcUhpeWVsMUNuWVZ6RStKdnhHVE9EakduSmFLY2JFUnNHbmJiUXRLcnQ0ZWRlRHZrYXNaNGJpNkczQVNhU0tOUEJTbFlmZWYvNkgraFNCWjFWZno5Nzd6dmo4OS8vTnBMNm9UblByMzRsZi81c000b3V0andweWRrU1RrR2Q5OWN2dlAvL1pQZ1YrZC91VDdFN0xlUHh2c1h2NjhmbjQ0dHRxbmY0aGdaNmZ6amhKOU41ZmpsLy9KRVZhZWUyRjdtQ2NVbUVtSExIWWZiUXROdDVPUHRuVWllNktWVisyRCtBa2QyVjFLcVhZL2p6cHZFNHMwNXdPTVpQYTBxaEh4cEN6VW1hdExzcGtnaU1mWlF0RVV2ME11MTA0eVdHbWRiSU5RejJRdFJQdkdac2RPOVRVVzdjdHdiM0cxSkJ6L1lIVzYxY3B5c1NQcWhmVUtGdHNHZ0VsSXhyRFNVNjl5SmNIT3ZHWnE5b3llQ3pQYVh4TVBFbjVSQXc1RjNqRWxJK2w5eFpsb21PUFZSdGxpeldTRGJVaHJwWVFIVXNBRjdMemozWVVCQ08zb3ZUTXVPajhjNlpFRGxQT3JWSUJYVUVtRTFUQktGdnNXK0pXYk5tMXIxWW1LSTRrWlNwVzlzalMxcWhZUUlKT3QyVFRrc0xSbEhPcFZFQlhrSW5DZjl6aUtGc01MUEVqTXJPajV0ZHh4UUwrWVBSU2NxS2RVcHNBejdJa3RpenpyVUxMbExOem9IUjZGd3N5OGFickFaaHZpNG90YVVhejh0bE5uQWV2UWlDbVppM0l3OUYrWk1HYVFwTlZUWktQS2VmZ3R1enpMeFZrNGs5NE5HUytMYlp0andqTnlwdEhJa1l6S2dwaFphMFJxWXphVkdqUVU2MllicUF4TStXc3hGcTNkNlVRRTIrcVBvRDV0aml4YlVScFZyNVU2T1VqajRScG04bHIyWldVekw4Tk12dG5XRit6Nlluek4rWGNLdm1FRldMQ21VL21ubXVMb1NWTFFvLzZ6aUtKZFd3Smg3UWg3MXZ5ZkJyQTdDb2JlVStOS2VmK0krVUVLOFNrSEFzWFZwNHRWbzEwY2tLakJpYzVkSkdiWFB1V251ek9FbTVOUHpES01uVzBEUFJ2RVRRb1U4NVdxWkFFSklzdzBTUVl1NUpuaXh1V0RUQTk2ekg5WEJvZFZqcy9NYm1pbjJRY1d4RmpFVEQrREUybFpjcVp2TGhWaGZBdEYyRGlTOUlYTHNjV0RYWkd3eVJFcy9JM3pjWXAxUGZ6Tnk4bm81YWpLWWprSkxscWkvQVRhRlBPUnNuVmh2Nm9OWnZaVENVeW1UZ0ZMZG5odGtYRnZ0TEdjSkptU1daRjBCYjRId3JZa1hiTEpMZnRwQ2JRV3J2b082Z1ljbTdrdTc2RFNOTHN6U1NYU3BsT3R5MFdrek92SmxINFNNNEtiRUtQVWUvbEJSMWJVLy82cUpEa205YVZHU1JNT1JjK1VJaXVCdXpOUk1PYVNNVnBpNEUxS01BeHF4a2xLTGJ6TnBhOU10KzNUMFJmZGlKRHg0NTlvbkxPaElsMWZDNWJiTnF6M2l0d0V2ME1qWlhxSkJxSDdvekNRcDREVFlKM1VScmJ5ZTlSVExUSnlqa1RKdVlRa3JyREZqWDdzNEdmeUxrREtEdURzcTJiN2t4SXh6ckxsV1UwQ2J5ZTljbVpzSnd6WVdMVmh0MFc2NDVGSDcvaDhqbnJZZVZVdExIbUN1Y3I5bkNwS1AxSndpL1lJdEpKeXprVEpuYXRXRzF4NHRnOTRKZXI5blhJVG51czFsWGpzS2dnVm5tSEtGNmF3dnVhV1ZFbUx1ZE1tR1RIZ1JhckxiNXFHVFBGUG9HVDNLR0ZjQVVOdURSd0RDZnB1anBEZTlBQTFVQVBUaEkwRVRTUXE0SDZMSTRjNVVvUU9pKzlCdHF6T0hKMDZiVVFCTXpWQUZZYi9kZlF1ZENoY3g0MVFGOXo5Tkk4RGp5TTJWOEQ5RlZDaC83Z0FYSWVOVUJmYzNRNmp3TVBZL2JYQU0zS3orTElrYjlFQWZMU2FhQUtKK2xmT3FtQ1FKZEtBL3NoVFhLcDdIRXBoV21FTk1tbHRNdWxFbW93azE5bVhhb2hCMkdLYXFBMXU5TWtSVVVMOEpkRkE0aGJEeTZMTEVHT3k2a0JlZ3o2N0hLS0ZxUzZMQnFneDZDN2wwV1lJTWZsMUFBOUJuMDVKUXRTWFJvTjRPVWtsK3dITDVkR05VRVFyZ0VrWEIwSHBEbEV1TSs5Qmpveis5SE4zS3Y2NmlxZ0Y5SWtWOWQ0czVLOFByc2YzY3hxU0lIUHBEWFFudjU3ZmljdGNxQTNZdzNRdDBIM1o4d3pzTHRpR3NEYm9QTmVHbkxGUmhQRW5Zb0djSGd4N0lDbm90bHJSQlM1TlB4SFliaUNCbkkwY0ZMa3FQeHY5M1ZLWHpQcWVtK29YUmNOMVB5UHlqOFVFL0p6VFRsd1duOTFYOVpENmJwcVlPRDlKeVpQRUhyZDV3ZnJLMTlpOVRkZFY4V0VjVWtOeE1UMnA3V3lYNVRvdDhYMHV0OU1tbDVHTHY2bitiVmZtOW5yYjRRZ29UQnJEZURJa2ZYTllGazVkc2xibTZ2dmhwY2s3OFpiSlBlT0tOQmYzTzluWVVQTHRkSUE1Z2UvM3dGdmtkZlFnWDhXWHJLSCsycjd2SXNicnQwZGRnc2YxMWNEZUYvYW50Zm9hbWsycFVmSVJUK0tIaVd2UzlFV1E1ckZTNEZYR09qWTkreGkreXdaWmZMejh0Vll2RkN6N0Q4Q1hXR2x6WnZvQTgrNGRVV2NYcXZSazJ6cTMvazA3c3liMHVabHZKLzV5RzAyMU5qei9UVTNSRnFXVGlWN2RlRXpVYlIwT0M5S203Tnh3dExzN2RDNEg2aERmd1U4d0xqK21QV2Y3QWl3R3JiQjZqL1RiQW4vRVNDaGNCMDBVSVVuZERFUXZIYUMzc1JWTnp3RTFTUXVQVTRtSGdySS9pQzJLMUNpRGM4OXRNUUlwU3VoZ1E2c2Z3WkpqNDF6QW4vK3NjejFMamFneHBFYzEwRC9VNHZWc0wyUnVybE9wUnFjNUJRRGFoSFh1OTZOMGZhYXNtRVJ5RW8xRWhzZENSSksxMEFESGRnWkN3aENrak8vMGFoT1Vta1ROU2FwSkNsWVB6b0I2dXBvQURrMCtwWE4wOFpxNHg2QXV0eEVBKzAwVzFodTNHcTcwajBJUG1uR2REZi9UL0dVSVNxQks1MS8xRHp0U25nSnJLS282MnB2a0Y0QUFBRUFTVVJCVkZSc1BZelJMSkx6cHVlZ3Fqc1M4R21DcVVRR0lvdCtYLzVJL0ZDNklocjRPdmwydE40bUgvSVZWL1dFMWdQNkpvSXpqdG81NEtWd3YyWWFHSktMbVBpZkdGcVEwZWtpOG05RGZtSUFXbW5kdkdhcUNjUGhHcWo4WFh6eFZsN3h1TGVQT05BdXZnVmV4bFJ5bWpSczBRZzRYRUVEME1EeEoxSTEvQzRMZGhHVjNPdXpsc0dQMG81d20zc05iRjgwbVE1V0V1ZWd1WG0yV0QwaGc1TzUxMUZRd0lCbDN4ZmFxVk04RGk5NXkwOS82dnZLTmlmb2FPNDFzRTBlL01hbnZrekl4MU5OSUhabDE1MjUxMHhRZ05RQVBkNUt5Qi94aHRYbldKMmRmT1Z0NFQ3M0d2aTlENTUvNU84VkxmenRCOG1mcUhXbEt4U3Z2Z2IrSDRnbVFzdU50YnlY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hHbHVkRjU3SzF4cGJtWjBlWDFmZXkxY2FXNW1kSGw5WlY1N2FtNWNiMjFsWjJGZk1DQjBmU0JsWG5zdGFseHZiV1ZuWVNCMGZXUjBYRjA9IiwKICAgIkxhdGV4SW1nQmFzZTY0IiA6ICJpVkJPUncwS0dnb0FBQUFOU1VoRVVnQUFBcllBQUFETkJBTUFBQUMvVnk3MEFBQUFNRkJNVkVYLy8vOEFBQUFBQUFBQUFBQUFBQUFBQUFBQUFBQUFBQUFBQUFBQUFBQUFBQUFBQUFBQUFBQUFBQUFBQUFBQUFBQXYzYUI3QUFBQUQzUlNUbE1BVkx2dnEyWWl6ZDB5UkhZUW1ZbG9tckdGQUFBQUNYQklXWE1BQUE3RUFBQU94QUdWS3c0YkFBQVhLMGxFUVZSNEFlMWRhNHhreDFXK003UFQ4K3JwWGlVV1NuNzFnSEVVSkpRMnpzTkpaSFBIc1VRUUQvVVFDUkpGaUc1cHBSQUprUm5GK1dHRmlKNFlBd3N5NmpHMmxFZ2d1aU9EOEI4eXF4QU1mMGczWG1RNzJnMHo0Z2NPRU5Nam1ZY1ZJYzJ5NDgyMDdWMFgzNmxiVmJmcVBucHYzOXUxOXFhcnBPbDZuM1BxdTFXblRsWGR1dU41azd2S0J5ZXY0MnBrUTJEaE5GczVWMnB5QktxanlldTRHdGtRY05obXd5bFBLWWR0SHRTeTFYSFlac01wVHltSGJSN1VzdFZ4MkdiREtVOHBoMjBlMUxMVmNkaG13eWxQcVdSc1B6TXdhVDBYaVp1NUxwYU1RQksyZC9pTXZhOFZscWY0WFlNdzdrTFpFRWpBOW1sRzd2U3NJRkQrYXg1Myt3N1pBTlZLeGJGZDUxQUMzRlpRN0oxczlQM1djNTlrRzFvdEY4eUNRQnpiT251Z1Zmb0VBSDZUMTU5blYvY284TlhUQVkrN24wUUUzdUYvWUN1YUVjTjJuYjJIeW53RjRHN0NMM1ZPZXZEZzZodmNjejlKQ1B3Nk8yRW5VWEJqMk5iZUNPcjJHUnNOUE84YyswbEJhMTVrSkpHZTliU1NQMnF0TkY2TndCRER0bk1VbEpoRHg5MzFTdjROV2FIc3k1RHpvd2ljWXovd3ZGVSswTFdzS0xhTFYyVm1qYkdyM3JKV3ZubEJaamsvZ2tDYlhmQktiZlovWm5JVTJ5VThnTUJSeDkxc0tLZzliMkZYWmpuZlJHQ05uWGplQVV3clNsN3pBVnpVL1JUbEhHelFMM2MxRkdiM3laam5yU3ZZd3pRWElnUzJHZWFpSWZDa3lISVVWNHJ6THJvZlRuWnJsTmlqNG9GYnZTWkR6amNSYUxEcm50Y0dXaTJrTHo1OFhyZ09rNkh6WDZRS3pUMzZEZHlRTVgzcUt6bERRU0pqK2l1TUZsWjFZR3VtUi9WdHZ4WG16NHNuSVZPVXlTQVRuTThSQUU1blBhOFBvOVVFWkJ5MjVRN1Q5VzA1V0tpWjlWMk0xQzExV09qWjEwdzBvdGpxT29IVXMvYjZndE1KSm5RcU5neW1xdjk1dEtXU2VDQ0tyVGFYZVdTRmFmYnRZc1I4TXduTmNJeXg1RmsraW0xMUl3VHBJa1BIRFpYc1BDWkQ1K0lJTERJeUV4SmNGRnNkd1BZTlZHTkhzbFozUjRhY3J5T3dSSnNEU1M2SzdWdzRZYzJ6SGU5WWJqV2liaHVUb1hOeEJBNFlPNHluSWlXS3JkZlprK1hxMkFjN2c0NHJLcTVITEF4WmJPYjlwckhDMHVDSVlidi9tTWo5TEtNUU5PN1ZBVThadmk0eW5HY2lVR2RzWUthSVdBemJ5cWpGc3hZRFRHbmh5NC9Lbmc0VmJ5S2gyVTJNclJra0ZERnN2U0ZmMnM1MUJKWlBBZHo3My8zNEs1ckJJT3M2bnhDQXBScmFVZ1lrY1d3cjdNYW5ILzhtWTM4Z3ltRTY0KzZDVWM5RkpBS1lrbElNL3ppMi9LaU1zUy9MdXFXWE9iVDhGRTJtT1Q5RW9KcG0zc2J0QkZUNjNNTW5qendUVnZhKy9qRDdmVDJ1WmJtZ3Q1OW0zaVppNndDYkJJR2h2aTlnVkV6UUNVYStpOXdNQVoreHJlUXlEdHRrWERLblltT2NIemNrVkhEWUpvQXlTUklXQURpSVRIVHVmbGtpTE5rVGNlaWduWVViOWR5OVNBT095U013d2NMdHJjbXJ1eHBqRUlBSmxySjBHRlBKWldWQzREaDE2WkNwdWlzMEJvRTJZM2VQeVhaWkJSQ0FDYlpSb0xxcm1vN0FLckIxdTFqcCtCVEpxUURiWGhFQ3JtNHFBamlJVERsMVNLM2lNaklpQVBNMmJWbVdrWUlybG9ZQXpOdTBaVmxhRlplZUVRR1l0MjVabGhHclNZdTEzYkpzVXNneWw4ZFVkb3RmcC8vVVQyY1d6bDdCV3lFRTdkNWVzZGVFQk1yWTArd2xKTi9hcEZzaUJMMitzWE5MMjdXUWVzd3hrUmlEaVVwSEMyY1FvaHl0TTNHY1hxMC9uTGhXa1FvdytscEY2Z2QxK3ltdlZHU2tmSE1oMW9yREFpWnBwMlVaeFp5MDJQbzB0alNoeWdhVE10YkwzMXlJYnNwN3N6cVZtNFM3d0hidkptV21uUDIxUVhHQytOWkFNU0kzRldKWWZCcnFBOXRpVXI0bHRSZXNMM2o4NHJ1RDlkUVg3ZDRTekxJeTVaY05zeGJPVTY0MGhkMUIzN3lDbDBlTXQ2Sk9NM3FsYU5wQzRNSkJVVldKeDBQWFRXODcxN0I5Vm5LbStBNFczUWU1SFU4aWZlMzZsWldPc1dEY3FNM0ZncTRzM09JbGJ5NDVJNVV3M0xZaVNWT09icWRjQzV1QURkWW54VzJOQ2ZoTnFTaUdXMnRLcEZMSU5JdDN1VzFndTVOQzNrYnlwWWZ1L1o2a1crbndlNWdyTC9yMy9xdE04eXBHZi96dXo2Z01JMUJNRytwQ2VQK2xFMTVYTjBPbm9OQ2J3UFpRcDI0M3ZNYnVhY3ZSWE81OG51NENyTlJIUDk0SnRlZnd1aWJCZlBUeU51V3QrcENadTEydDZBUkJYUWh2M1ZqZjFmbEZ1NmNrZzJJWHU0WWdZL1NVQ1dUTVViVCtVYS9DeEhVcGZKcXBoaXNwL1JzRHBNbFBNYXdZRm51WDM0K1A4S0hkcGNEdFJuSXlSblVodks1KzZJS1ZORTNzZmNrZ0NkdHZmKzFiSDNzbzAyWkdCMlQyTXNwVXZOZ1NicU9WcEhHenYrbFYyZlV6cHkzUWJjdHR4MlZEanpZVEIxWDU4dVUrZSszeTVVRStnUXdodkk0K2swT05jOVF1WDc3RTJKOWV2cHpBSVBpd24rd0tDUVhDSkhwQ1ljeDJxTEhoZVdVNURkVmIzZ0s3TmtTU2g5dXJtK1FoWUZ6YXZzaGtlcENyZm90b1EwT0lpakZxeTc0Y1FLa0tuU2IvdEt2bFNqd2VvQmMva2pxK1dXcGFzZFhSQU4vQ0UxdmpKWHg4b2NwT2dpSFo1SG9PZkF5VjRHR01KazhHQmN4YlF3aXZxcXNFeitzRy9SYWZqWklnUjl1KytxMy85TE9acmFTN012WHZLSXRjOFl1dm9ScHVzN1dvZGdYTHdRUDU2WkMrTUFUWGpKa0ZIOGdSci94Y3VwUGQrNzlVSzNCRkZ2dUdFRjVmbnpyeHFSNjVTQjIzWDRHdWU3ZVVaSXhQTytObzR5MXl4NXRnSkhjSGw2SG85dVh4emxCSXUvQ21LY29TZmV2RjgvNkozZjgzTDdMdnFUem94ZHlUaENHRTV4OHBvanpRRm92VWNmc1Z3SGJUckpVWUkrMGhwdTNFL09rbStpM1FXeFpmWWpuWUpUVXJobVJkR05uN1YweU9hN3lQbHp1a2haODZhY25NVkcwb0M0enhEU0ZXbzVOTlgweHQ0eFE2UnR1V1pQQ1BvNTRNUnYxdFlLdFBsTkg4NmNaL2ljZ2RpTmNoemwwZzgwQXdsL3B6ZUJSd2ZFSTg4RG5lOW1YZVMwditmVUVtYVVOVFRjcjBMTDRoeExvWUp5dCtMNmhiRXc5MzNPNXRUYzdHcU5KSlg5V2lXSHBtRmtrbkwxUFRCb29jWEdwN2dIY3FFdmxHUUhpT2YyM29PRkJiVFFYb09HM0lLK0l5ZDlTTldnRkovaXVGV0JEUGRsbk9tYlVkbmo5V29RK2xGY2tuaitzYVdTTjREQWtDYWtheXpZaDJWZ0l6NEN4bmhTbTFSWUVWWWJPc3lsZDkxcWhmbFZnZy80STBnakhGMGF3NHh0RVdWTlJkME1wTElicTdRZUkrT3dvQy9jQWZxOUE3NGZTUCtXbzNxQmovYlVPQXczaXl6WlJPK0RBQjZZQ3ptaGM5WVZGMDEzRHRScnFoSWlhNmVXV2dTV2hTNVZ4NXIvb2dud3c4R3JBS3FrZ2htcUx4eC9LeDFYdThnSnh3ZzlMbUx3eDBaWVJYeDhCSHozYkxyR281QnNsVUIxTGJCVlZoVnE0TG9jK0ludXBWcjBDY0JmRTAxcFg2NmlpVTgwbXJoQmlLeGplazdTZm10dVV4Q2gxR3BKcWl1bkxreGVYQW9DeGd6Y1RwWlVpQlpIdXltSVJVamZFbFlRRXR5NUhXM0VEWmJURzAxdVF1dm9KR0VwclVWMExJTHhoMWhES1NIL2c5R0dPWm9rL2ZMUm4yNWNpVENhRVB0WktlR1JhYlpnaWFVSkhibG1EVmhiVExwQUxnRnVSZzZweEZyQ1o2K3B4c3NJS0dGODd4bzRUbzlJTGF2aGd3eStMaDFzWW9kSHorYjFQeXJLZXZha25sMytJWG0zWHpxU21HUHZyaEVaZTJLcHBZRlVOMGtRdDNyTEFWUzhoeDJsQzJlcXl2aEpEUFVPcWdwdWlSNHhUNmdhWkdVNytZRW56cFZoazJZNldaV3FadVBqWEUwQTltNWI4YmVOVTNBejRIQXNTTGZHNGJDbXhYcFJJVTJuQitLNjlVU2dqeFRNdWlKNWI5dzRDa1VPaDNKVEdvc2NDb1FaN1lrMHdxUmV0NWFlMGs1bHRJMU0wblh5alNKVDZ5b0N2a3ZmZU9HRXgxYm53MVJPOWFsZC9XckFiSzRmZ29yM3hLQ1BGd2w1VWxNZ2hJQmhOdVJUeHFrNDFtM3NMUUNjeERzd1NQN1FOYm9XRVNjcTBrTmRSa1R6dGlwRTdGVW0wT0EyZzVTSGhlakxwS2dIMWRZU3RtbkM3WGhtWFZmU1lXVkFuUjRhMHZ0NFZWZFN4c1FQVEhQWkpMMlFNNmg0em03VEd3VGF5djA1cHVXRnRNUWhXME9QRStDVEdQZVd5ZWY5RnR4UmViSE1JeWltSGI1TTlIcmxkenlLZUVvSy96ZWQ0VGdLRUhYNWwra0F4UmIzaEV2eEdIeWVFTm1ZVHRHS0ZFWkVybzEwSDBTaGk5QlNGOU1hbDJYSVkwTkx2NHE3RFJucmZTWUsveXllMVRvamMxbEw0VjM5c05kczMyVVNHZkM0VTRwbzl4UGNsWWcxVGpZa2RPYmV0OGhsOFZ3OFJrQWlORkxRcTdjdVNaUlhnTTBBcU5rNUJwSlNtWXRnTFNhditabnpxUXVZV3hPUG80WkRyeUdmdENXOW82Y2k2YmsvcTJUNHVKa2x4S1RTNW5LRVNYc1VmQjUwMTB3Rk13bGx2WmE1elR0ckFJVFFZd1VsUjM3S2Ric0hoK1VuNnovdlJpdi9GeC84UC9wcEZUbGlYU0RxU3VyMkZrVlhpNzBFNjRWOFZwb09pbW9RMG1iSm91ZFlnbjFNSlRrSSt5MHJoR2dxRVFTNXdmMjZRekFqZzhNdTVXYUhKZDhiZk1lbmY4enVuUGNkdHFRNmFQTVcveC9JSUpVWmFkdGw5K0JSMlJzVDhNNlNyTEVrazFPY2t1bzFFTjNxNXRrb2dkMFFZNjNKZUNlazBra0Z1VU5rMEZvM0pOS0FxZWc1ODRLNWtUOTBNaGVPOGlza1BpZHpxUVpZOHhsL1hma0RIdTR6KzFuWFR3LzRNT0FzZ2VwQXJDZmNRb0dFUjRDM29KR1ZOS0t1TmIyNy9pbGZwU2pZR3NzaXdSYnNwK1V2SlA2MEdYWFBVaExqMktJWHhwQVhXRjlWbVIvZHhyc0kvNUh6V0VUR0JsNUJzUlRZaW53R2ZVNDZjaDlFeWxPOE5ldmZNRXlacnJzeHN0NytuUm9CYllFS2luWEpMdXdPb3RYV0ZvWlBNR2o5bnBIdXFXTzByNUE4OHdmT1lEQTBHNTByNm5Gd1F2UFVUakR0cjBuOS8vVzYwZ0NTdmdYUjVTMDdpMzhyT2pIeFdad2t0Z1pSYlFZNW9RNWIvMXY5Q2p2Tis4ODk1bnRESlBkaDQ1cTBVOTcxbWFadkYvR25hR2dRM3hheSs5OU5LTFdKYkIrdyt6WkZDdENtZ3RMbm1mbHdxbkt4UW51STQ3S3pIYW9rWGsvdGNTMjlCU2pXQVNLNk9BRWNraEJBYlVEdEZZdnRhUnEwTXlHZE10Z1gxZ0d6YmJZRCtGQ01RUjY1SXpvWlUveGlCTVpia2krdnFCV0dyRUN5YXlpaGVUS1RtRTJCZEEwVXNIU2cramJ4NUttbEcvajRKU3FVWHppc2Z4NU1SZ1daTUJPa0R2VFU1NUdDeVgrc0pNaUJOSVloVXZKVk55Q0FIajhMR2dlaWVqZVZzSHRxSnJTYjdUOHlHT2ZHNXpoTzI3eU1oU3UrRVQ4WG1CUDVBVjlxR1VXbEZXS2NXUW5GZUlydW9UNkk5WEpIMkVCekljOVgxbWNjbDdMalFYMTRBTk9zc1dGbC9hUVdSVW12UjR1VVBEc0hiU1Npa1NZWlZTQ3NtNWhRajNFTG9zMVBwanpOc3lvQTBmUXJwRStYTDg4SUJoSHF2ekpUNnhkZElWMURndTMySDMvL0lyTE9WZFhNK0xzRXFubEZjSUdLdjNDYW9IY29KR2ZNenVMZWxsYVdLbXk1TXpCNS9Ca1N0SWJ4dWhLbTNNVk1JNWRqS3k5TTdTZjZkVmliSktLNWRmaVAzUTlrVndUekNBS2tyVnFIeWhkNWd1U2FHY2JVM2R0R0hUTHRIMDJnekhVeUhpWnVVb0t6TlhqK1VWQWdPakplZ2NoMmRTNDNadjZXVXdiY21rQzFFOFhBK0h4TE9rQ0NxWWliNmpacmZpOURVS1VWWmFWaVNZVXdpQXFFeVVkaGdjWjk0dUVMYXlnMGVrS0JyRmVKRUwvbFdmQzFablA4YXV0b3JTVGFnZlo1VlFTQ1RsRXdKQXFjR3ZtYmRJVGgzMUI0UnR1aHlGY3VpVWM4QXBYT29FNi9TNTk1NzhkcXNRelpUS2NWWXBCWkdjVDRobU9PVmpqbEtMOXE0eTRPTU05OUYrVzh1eUtpZGQvdlpmZkpleG40aXpubWFLZlZhZFVMOWgzcndpaGUvTDdpTVROQjk1TEZqeGFJbFRDdEp6Qzl4VmZRdGtTdFFOTXRaWmFVcUhUTWtOeVgyTWVZdDlFKzNOSmxsaFN2NFFXM2ZuejMvK0YvLzlSNlpFTUoyTWRWWmtUN1VFLzJwb2pjR3NUdStaSGRSUnlpTmQ5bHc1YlczczVDS1F2WkoxVnVpcmFyY1FnNlFuUk1PK3VwcmhvdEphWFpiNW9ZcUs4cDEyM0RxckEyMFpkQnpPL2ppMXVaN1dGcjRzMjAzTExaak94dGduQlVsSHExdG5oYjZxenViYTRld1ArMlEzS291TTIxeVcwWmpZa296cyt2WlpOVVBWQ1daeWN3L0hJZW5tTGRtRnRnQ2dNejVMcTVMb2s3TFBxaC9PSFJqcnIwc0J0c2VZdC95MHpCSUExR0FwZzJYZlBxdGhPSGZvNW0wenRCNWlUYXlpL2JZQXdOaFJVMnVNOFhRVDdMTnFoSU1mSnNNT3hQL3pBWDRhc29sL0gyOVFGOUNPNHNuVFNiRklPaXFnZFZaRHRUVkNMeWNjZ1grYmhyc3ZObEZYRW5wUkU5aW1HNy9SRmt3WTc0VHo2WVExSnk1dW5kVnhPQzNWdUhsYnB1RU9YUlJZRC9OcWRndEZ4K01JYllzd2VUcWhvVEVrU2wrY0R0VkVLdFpaOWNQMUFqQ0REUFE2SzUwUC9ZRExzeDE0aG14dFlHdHJXWVpkY0YyVnY2Q09uUTBKcGhPeHpxb2IyancrSDQ1bnFEazQ1N21iTjZCeEdHOEhvQTMzZE9MWnhWS2dtQWFLUXJtenE4TFREMWhuVlZYR0Z2QWtMY3B2VTJKbmZKTWFzNkkxbE9Ma3lIYXhkbHBHVDdYSDJkRFA4eWN0Rlo1K3dEb3JMQVMyQXJHYndjNzRQblZZbUF4SGxMcVVNQ2FoTDBRdWxaaTJ3NVBibERSWE9oK1NRUnUrZFZiWVl3emFRcERSL05VNHdnOFF2d0RQTzk2aFg5UEJERlo5M2N5WlNxd2ZibVEwVHdkVElabEd4RHFydHRDZCs5ZUd0UFVWWExUQWxnRmhPM2ZTaXN2Rmw3eURlUHFVVXBiVUVmcGZwaSs3cDhQTE9pdHh4M0NSWGVoU3Y2M3c4ejhNbHlQSXY2L1d3RnBqYU1tYllQVnFKUW9GeSsxQUhYbnZVUC9mdXhDOU1aV3RzNXBqSndQd2IxekRPMWQ0MWFJYkdGME5tcTNDVjkxMEFUSDdoY2ZCZXNhVXd2UHN0T2Q1Zi9JZys5MHBFVXduWTUxVkRlOWJsMTRlOWZBcU1ldk4rYVFMUE84RjZJZC9hSDhrU2F3dXNFMlk0cEtLNWt0N0YyTWY5aG5qcnlybm81QzVsbTFXcFRaZExTQkluMlVudmtDdFhHZnZaemNHU1VJMmdXMlNya2dxbXkvdHovQ2YwbjkrTDEvZENXdlpab1Z2UnQ3enExeW12Mm8vS3B1MCtpRDdvMWFpb0VOZ2V5VXh4eVVXUmFBT2JIZUxFbkgxRXhId2dlMWhZbzVMTElnQUhUUEpwVnhCVXE1NkJBRit5aXUxY2lUUFJZc2h3RTk1aTVGd3RWTVFvQ1d2clJmdFVsak9UREl0ZVJNT0kyYW0vVFliU2t0ZXUwc0htOUsvdldsdkE5dlUxNW5lM3FLLzdhV3JBZHZkdDcyVXQ2ZUF4OERXTFIzc1BEdGE4cDYxUTNybXFmckF0alh6S05nQkFOQmFQSFd3SS9OdFFwWHVSNmc3b2JlSnpMZUxtSGloM040TFM3Y0xDSmJreEFzVDlsNVlzaVR6N1VJV2I0VzRVd2RMRDR2dThtNVlvajNyWkErQTdZVlpCOEZTKy9lQmJjOFM3VmtuMndlMnM0NkJyZlkzM002NExXanhmMkRjenJndGNLRVNVaS82MnVJNUkzVHBwWEczTTI3bllkTWIwTHQyU004OFZYcHAzTzJNMitrR3RPUjFPK04yc0swQzI0RWQwak5QZGR1WnQ5YjZRTk9adDlhd0hib1hQNnhoMjNhN3Q5YXd4VlMyWTQzNGJCT21rOGlqMlliQVd1dnBKTEpuamZwc0U2YVR5TmxHd0Y3cjhmSXR2NU5xajhQc1VzYXk3STNaYmIzZGxuZmR5d25XQU80Nzg5WWF0ZzMzY29JMWJEdnUycDR0Yk9sTzVNQVc4Um1uaXp1UjdtcVpwVDZBRXgxbmdsbkNGa3VIaE8vY1dXSTJZMlFQSmpuay9jekFST2U1U056TW5mbFlMZnNoN3gwK1krOXJoWWhSL0s1QkdIZWhDQUxEOE9PTmtaeG85R2xHN2xRZUNlTi8xSkw3WUxTWWl5c0VmRFpTNGJFQjJpOGpkOW9LaXIyVGpiN2ZldTZUN3Ezb1ZOU3dNMDVmRmN6ZzZ1eUJWdWtUQURlNHNUN1BydTVScmE5YS9naGdCc25lcmtYUUc3TzlDN2JPM2tOdCtBckEzWVJmNnB6MDRNSFZON2puZm1JSTRLN0RaaXd4S2FFbXJPQStZNk9CNTUzRGZ3TVAzTHd6ajVQd1F0cCsxZ09kemxGQUlYZ3pyK1Rma0FUTHZndzUzMFRBL0VDM21hZkhGdFhaUkkzT0taYTEzdDY4b0JkMFllL0pSN1k0Q243RzE1cVgxT0tOT3U1bVEwR05yMEx2T2p4MUJBQVF2OEVMZjBkUHg0Y2lvKzczZVA3QmhpcFdneDJtL2tVdFV0Y1Y3S3JJVEFlcVFMQUhCUEIrS0huS05hTEl5cDJjL2FDYlUwSCt4YXVlcXVLdFpqVGl3aG8vM0tFdU1EeENFK1cvcEpldC9lUHpNZmNMUEsrNUo0dDQzdEM4dGw1eWhrS0lEVUkxWUhzSXY1MzFrblMvRmRhbi8rV3JSVDFsTW9SRlpqblVCVHdZNVZDM1I5bGcwTEhGQjR0MWZWc09GbXJaNk14QUtTd1phQnZoWXVZekIxMG5rRkxRemlxY1RqQTdET1lqV2xmVjJXTm1lbXBNbTh1b3QrdXJ1VVYzT2MyRWpYOTNmSjZkdE16azFGaDFJOHk2eU5CeFF5VTduMjFESXF6L3d4NTZudjJMdDlKaFg4cmFUaDNBOWcxNjkvRklWdTN1eUpEekF3U08yY2lmWUdON0xweXc1ckhjT0paYmpTRFdQdXN3TlJFb2Y4TWZQV0FtalkxMTltUjJIZnRnOUZYWHd5QmhuU1pGNTRvZ3NDOW52Yy95K1E4YTkrcUEweHUrWG9Tc3F3c0VLcU1XeDJFeHdKUVd2dnlvN09sUThUcWM4aUl3NUV2YnVZN0E4aW1BZS8rN0gzOUZNeGp5VW5iMUt1ekdweC8vSmxQL2JRalRHWGNYSERURkVhQ2pNc2ErTEFtVlh1Wnhmb29tMDV5ZkY0SFBQWHp5eUROYTVhL2pmK1RvY1MxcmhvUC9EOXQvYkJFUzJHanBBQUFBQUVsRlRrU3VRbUND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hHOTJaWEpzYVc1bGUwWW9YRzl0WldkaEtYMDlYR2x1ZEY1N0sxeHBibVowZVgxZmV5MWNhVzVtZEhsOVppaDBLV1ZlZTJwY2IyMWxaMkVnZEgxa2RDQmNYUT09IiwKICAgIkxhdGV4SW1nQmFzZTY0IiA6ICJpVkJPUncwS0dnb0FBQUFOU1VoRVVnQUFBMmNBQUFETkJBTUFBQURPQ2hWREFBQUFNRkJNVkVYLy8vOEFBQUFBQUFBQUFBQUFBQUFBQUFBQUFBQUFBQUFBQUFBQUFBQUFBQUFBQUFBQUFBQUFBQUFBQUFBQUFBQXYzYUI3QUFBQUQzUlNUbE1BaWF1N1JDTE4zZTh5VkpsMkVHWU5aTFJNQUFBQUNYQklXWE1BQUE3RUFBQU94QUdWS3c0YkFBQWVpRWxFUVZSNEFlMWRhNGhzV1hVKy9iNzlxSzZld0F3U2YxU0RVU2NKU2Q4WTRpT28xUWtLQ29GdUVYUWdPdDFJMUlsUnFqWHFUQWpEdVQ4ME15RWtkUW1DU2dMVkpoZ0RtVkEzQmlONEU2dmpqN3dnVk9mbEhja2RxaUVRQlpIcXpOWGJQYzZNTzkvYVo3L1BQblZPVlozVFhYWG5uQjkxOW1QdHRkWmVhKysxMTM2Y1hVRndyend2TzdsWGF2SVNxa2R6L3lWVTJYdWxxdXpnWHFuSlM2Z2VwZEttVU5tbDBrcWxUYUVFcHBEbHNxZVZTcHRDQ1V3aHkyVlBLNVUyaFJLWVFwYTlQVzNodlhaTktrN2N6aTFqRnkwQmo5SldIbVRzenYyYUVSNy9ubzZYb2N1V1FGeHA4eUdqNTBPU3M5dE5pcDZmeUhqNXZuUUp4SlhXSVIzaGVYL0UyMHFUZmZTdGxZY2JkeTZkMVpJQktZR1kwdWJZczE4TUhxNURheHNjcHM3ZVFPL2w4Q095U1BtK1FBbXN2UDc4WjJQa1lrcnIzTmtGMEhLRHNXY0orTjNzVTFHWnViS3JSWUs0ME4rRkJtdXlQM0JKdWtwYllVY2NaQTFkN2ZFZ1dHamVPUlpGNmxHR2lKV3ZDNUhBUSt3VHdSK3lUWWVXcTdTbC94TUFiY2JPZ3VBaGRrTVdlUHBVaHNyM1JVbGdvY2xnOTNhNHpUTm91a3JyWHhXWksraHFWNE5RdzYrL1lCUXJneGNpZ1VVR29iK0xzVU9ibXF1MEJqUWJQZWhxejg1Q2IrcDVRb1hLd0FWSm9NdXVCUlgwbm4yaTkwOEl1TS81SVRJcTJ0MmdydFk0UHlidzZPa29mY3FVOGwyc0JCWVlQSXhWNk9HVTZJU3V4aWhPbldyK1I1cU5MdEsrcjZQQnpva1JLWU1YSUlGWnhvNkRSYWpoQjBUc2Z4K1ZEenVUb1U5dUkyUDlPY3FPSGxMeHBvemd2WGRrUk1yZ0JVaWd4V0Q0NXFBRzN0TTBRV2RNVytNNkZkbDFvV0lScmQ3UXhjclFSVWlnem40WUJEVDVPckNwT1hGTGFiZXc1SGlzd1hzYk9seUdMa0FDR05KT1FTWms3THBOelZHYWFSNzVFTGl2d1V2enFHVnhJU0dNVDFkQmFPYURyM1RJT1VvekhaRUFUbiswbGhXVjZSODZaY3Rvc1JLb01uYmlwZUFvTGRBdWYxQnBQZyt0M1ZERjZzY3FXQVl1UWdKOWNoNTlqNnMwUXpPTDdBYUt5V1d0WVBtdXIzeVpWcHdFR3JTUTZIdGNwYlUzRkZUOWJqQ0RyaVlURnVISmxNOEZTZ0JMSWMvN3libEtXMUlUdFRsYTVkL1NCVHNIZmd4bGFrRVNXTGZYTmd3cXJ0TG16NFFaWFFncFJCUHNOM0h3VmJadEZDdUR4VXNBcytvWC9WUmNwUVcxVDBTQS9VaFpYWEU4WkQ1VWc1c2ZVWm1hdHdTcXNVbTFwQkJUMmlvN29yd3ZDUTlrdmdtdGZlM3pYd2dOTjFLV0xkK0ZTcUJ0dXU0V3BaalNnaHI3K3R1ZjJtSm4xeU00OGtYb0tYZlRMTGxkUUdRcnRvOG1pY2FWUnNkRHNHdDlLQ0hlZ2I2R2c1QzdNbDYrTDBnQ2tMcndMMXlDY2FVRkN3K0VUN3pSME5IOEErSFpoNDI0aTZLTUZ5S0JlWDdldzR2YW96UXZYSmw0MFJLQTQ2N1BldGpFUzZYWjhwaWMyQlhHakIxcGk2OVNhWlk0SmlqU3NuY3pUYzVLcFpuU21LUndsK0ZVai84cDd4SHh5K1h5VSt2UmJwcVBrZkxHSHA5VUppRU5Idi9HSlBCUjhwQmRBdkQ0M1RPcTJRdVhrSmNqQVZxSlNwaGJYdzVESmRWMENlQzQ0M2s2VkFreFVSS29ZdWx3b2hncW1VbVh3RTY1UnA4dXBFbURxQ1h1VzA4YXB5VS9TZ0tOeEgxckJWSUdKazBDY0I2dlRScFBsOEVQNUZEWWM1cHpoV2lhZGpWbm5GT0pyakNOQVhIZVNqTVBMMDZsc1BOaWVwcVVSbCtsSGVaVjhXbkdNMDFLd3pTTnZwR2Z3bWY5c1kwcDVEb1hsbHRRV2k2SUxoeEoxL3A4K01MSlh5YkJMbU5UK3UxRU0zSERYY256V0lYdXJVQmRuOGVmc29vbGI3akxpblFUUGxHUStWUDdoblZNT2lFeTRYWHFwRGxReS9mcTlnVXF4dFNuTUJPdUpZZTkrYjkwRXR3b2pwbTVTZmRHbkw2T3ozdnFOeW1TdVhLdmJsL1FQUlFIa3lMbG5Qbll1MWMvTWNDaFIrc09sNXpsZHFubyt0TnErTk9rdGdlbEhhVUJUV24rMXIyNkV0NkgwZzZuVkNscGJEZUxzeUZmMms0aC90QkpDc0E0MlZ0UTJ1NDRDRVl2NjZ2NFF1eHkxOUh4NDBxYms5RkxEeXk1ZXA0bXM2VWlqM0Ewb2JTQi9CV1c2YTk0ZURVM2d2aVVQRTIwbzlMYVNwMGxWUXE4aWh1dDhiSldzZndWdjNYM09Jc2tLLy93NUc4b3dKa1RzOGhYNWJWRHM0V2RNcHZMY0MzQVEvSk9BWk8zZk1Kb2pVblhVZVJESUJGTFFzVVhtbzhuRmpFeXV1ZXYxUXM1SGZNei96bCtKd3A5REI0OUIwYXB2SUtOREd0SXkzUm5SekVQWFNxUmdZTnhpVmYrSi96TmY3V1JKRlc4bGFXRnpwMXY0K3Z2N1FqanNyWHozdUtPRmEwWlJJOUhhWlhQUFBWanIyM2VzUGxSc1psWC9Mem4rVG1WSHdTem1ZN1J0d3RiaDE5Q3pWTHRzOEh2aU1FdU8ydmFOVTJzK0VwMEplOWdRbzAzNFZaUTZkQXZXVU1YM0dGU1IrV1paN3JzdVdlZU9mWWc2bkIxYm5weUtHa25VcmI3YTBEWE1qa1pNNFg1cmxYd2RtcndVMHh3RHIyNThoM3JjOVBraXRjc09DOURzeVMxWG5RTmJCRFVMRlB4TkpQQ1NweW1SYWJ6eElzNkNONzV3U2lmUFJIZEtpdGlHbm8rNmRZVkRjSkRZVkZYUHV4QWFRY09zZnlqZGR3anVkS1E1b3p3RDZqNFV2cGtmNGVHaXoyNUIycFp4d0FyNE5UVDhDUk8wMzdsUHZ3emxkVTlvd0xxbHc0N2FXNlgvd0o2TTA3T1A1MXhKckhuM3A2cDhJOFo2SUs3elRGeHBCWmZwVys2YXhhaEFSVmZTTFhYbGVaMTBHeUxucmJtZkQ3U0YwcUhZM3lVeUZyVDFFSWNxbTY3WnhnaGpRR3FZWVRqUlhYS1dsSGRBZHdOcUpwbVlLeFFpLzBRWGNzNnFUZW80dDJFSy9FVUR6UGNnSGFFWGIvaTNQQzBLRlo0NEJpVGJ2MVBNL0Z1QUE0Zk9xZXVXd2I0dWpUTGZzeEdhdFBoek1nYUswZ0dlM3NzREJrS056QUkwRzdDaG9KMUsxN1orcmpLQzY0WWdEclZDRjNoOTErSHdtUFpPVFd5RUZ3VGhtL1FOQTMzN3FtQjBLSWRvYUovS0xDd3JobnpvcDQwdnpaWlQ2dy9vTlY0d0xNbTBkeDZrSEhQaW1jZ0hFYVpnNERjMUcwRjVsWWN1U292V0UremordUhBSVpnbzBiUUVXM2hjK0pmQWxZRXFrRzdhZmdyQ0hYeHVVVTc0aUw2VXhiTlVSQVltenhiamprMndlendVaFpIMkM2U0pVYmNHZUxLVW1SNEdGejZmd056RzhQQzRLTElZd3RQMnpvWUVHWVpOTUQ2TnNmUjNJMVFoZUpBeUlvb1BXZzNEZFBUYTFFcEdoc2RacUlyRVk5a1BuL1hmeWlqeTBhbmsya0o3eFVNQ3dVOGRMdzRpNFRHSWwybDZXNGxOS3hLck9KMTYyclh0aGlWQmxLVlp3bVd4UWc0TDYvbVhSTWp5YURkTlBTdVRZbmRwczFUeVN4Y2wvbjhYWHRPUnVkZzY3TStvZUZ6WmkyVERrZkhpMFVEVFFjZUZXS0hXMkR6UkVlczRqWVhTN29iSk5OY0VxMXRYZkEvSTJjQWM4Sk1Ta2ZGaDZMSHROdHUwK2JReUhic1QxZHBxbVUwUGg5cU02MWJpSk9IVHFCSFpKTmNudUdhSzRIQXJUaEdQZE9RckJralNDSWpQUUcwS2p5S1dka0RxcWRSbWRDZXYxbUlZQktGVWFWNW5VbWJneUhiV2ZUb0M2UkJRSFBPckU4dlMrdkxpa3pCdGFBMDFmRlZhczZCaGl1QldNVXhEMUl0R2NRcmd5ZFJFWHR0d2JpODhYcEp6b3JFZjd6QlVUbEtyRWhIVTNCbzh5S2QyTWV4L1dzQ1Y4VXk1SWtFb296WmVIdElLWkVsdXcrbG1lTEtVbVpvR09NaStLaHNyT0tZRHh5WWFMY3lER3Bid2lsZkV0YndpalI0NFNGSEJVY2x1VXVFMml0eWFWUGhNTmFVdS9zY0tVMG9ocGg4elJmaU1HeEJhZGNFTzBXOU1LMXc3RStzNGxYeUw0MW5KNE92M0JUV3J5ck1ZMVg0Z090aThKZU9pb0ZXQmMxcG1rc2JRTEZwR3Raek5rWGhKVDFYVU9pU0E5b0tKOE1NbllNbU5jRHlENDNPV3dBckUycE9GQUhFS3Q1aWR0ZXF1aVhpaU5VaVZWVzAvSjVZWjM1YU9DWkxrVkdlTzRtWERkQUxGVXN1YllEVDZzMitYVXhPQmpFY096azJuQk9ycDYwVE9QQlpvdFNrQ2tCcmswYVRQN1ZUWWhYdk9sT2x1WFFicEJhcHFzTGxsKzUxWFpqN2F1U28xRFpzMmp4bVR0TmMyZ0R3ZkdmWk9SRm9Pa1BKcTIrYmZZRmp2QmRmelQ0Y0QwZHFhVXdyOW0yZ1dNWGRxZEo2K21pUHlYcUVkQ25xcE44VVR2eU1OTFF0N3FoVWxKZG9zcEF5VGFPSjBMYUEvOC9vWFpkeG5TTUFCcjcyQ25EenFFbDVheldRa3lFejQ0TkdyT0pOWjdJSTI1ZnNSRVRrMVNJVi95dU9ZTGtwbG5qVldrdWY5KzlWcjl2UU16eExsemJRSTF0TjArb1JJNTNqaUN5YStURFZYNHE2K3pCRlVtSGhPUTNIUkNwR0QwQkw5QUdWRmF0NGZLb1VEbkRYSXp4cWtXcUdycHRmM21MUGNrUC9iVFh0N0hBUGErZEFrVFVDYmQwbzRyVDUzclZhSm5LV3VHYUc4d2RuWTdNZGc0c1JnK2dFNllab1JOeXFXRjlMS0VxTFZUdytWZHBLZFkvVUloV2tmdllxMUdNRGZlMTlEYjA4MVNXanZLRE1uR0tIQWgzZFZPTzArZGFmN0tBcnpqYlJvalBhdm1mWFFneUtYMzJEa1lLUjE0amxFOXhEWmRNMzk4ZWtaVWdvd3VSV25MWnRuQTRSMlRhRDhNSTNIam4vN1cwalFVN1RnZ0NLNHRYbzhyZnFJaTNDK1RreEg1QUZWMTdkZkIrd2hMb0R4R2x6akdMeUY4d0pYMVFpcU5yVGw0WFloR21IblJ0NlJJdTZMb3ZtOWU2am5pL2toY3lINTJWY2tQeG5YK1diRlo5dGFvaHpYYi9JaTFBbGduOExHUXZaMmJaT2tkTTBPblpBendiL3R5TEdQaUpCWnVBRHJEbFc5bmFUUGNIdUhNTnBwbG9uME1ZK2pQWjNlODRVYzhmMkxCWmRINHY4OFEzSkF0N3UwR0JralJyc2dJUnNVNlBpR0ZndUJBSHhuQ3BBcytKVm1VM3ZiUVZTVlVNVFQvcHZ4dDY4Rzd6SFNGVFROTXlxU084ZkIxd0hiMm5XRU4xaXIyaCtTbUdrQUV6aFY0TDU4SEZNMDU1RE5JRzJOVTNUQzhVUnBwbzlmV203SFFuMjBPcDhJZHVNQ3ViM0c0TEVpL21oaTJQNnBaczN2NHpGMTVzM2IvNnQ3a1pteGRkZmpyd0dZL2k5K2VPNi9KSmx0ZUhrL2pybDNkSWlVdE0wSk45KzVPNVBVUGJDWHo5cC9oWEg4cXZQZnBHUzFWT3BzOTlDWk82dW1Ea20wRGFuYVF1dTNhN2JDYUhSU0RnZFVwcHVudFJ5cmluNk9RVkFJWCtrRG0vd0ZhbFpHNDlUY1ZvNGQ0WjdiSm1LeFNncVZta0lHNzZzalpFRllPQWVGSHliOFB6Q2J4dkxRSEhhL0UvYXR5TkV0K1NzVCtMVlZwbFM0a2QzeUR5YTNhQmpxVkJpR2VjTmVUSXRoM0V3RFNnTG0yUTJQVURhRlVkQ2ZFY0xmVUdqZkp0YTVOcFNpMDlWWjJhbm9STkRxTzArejl4QnJZOGtXSncyTjV0Ujluc1VaUTErUXdieGZ0cXc2Q0s1YlN1dHE5ZkxkTGx2dlNYcGVhc0dTZ3BCbnZhd21RUTRUanFXTGc3czhzN3FzRzlIQzV6dHlrSVF0dlFHdWpLQU13SkRqOFV0Smc2Y20vdlNDZE8wOC92dXUrL2xyM2dFNGptV2JQQzNNWlJTdlBhOGxVc1IyTWRUSTlISFo2VkpjdmMvUjBaWmY1RFByUS85ZWJtbG1rdEdIS2xUY2U0Zm1CYUZnTlFCRUlSYnVtRzFvYlNWY0JPSk1ST0x0TUVQMUNQMFRHMVZ3aUxzMGc1cWhqd2R1NDBHZENLTDR0MzhmU01pZ2cxcndHa1p6cE9FNVFiT29HRUdyMHFneERkOWI2MWJkQ0xZZUJrOXd4WnhURTdGNFJuRStpSjF2aE5CZHFHcEZ5RzZFSHVieElEOGJaR2Y5YVViRHdxcmZXa1BiVEh4aTBUcGRDWDBJNFB1aW1MU1lLSmxEVGg3cGo4cm9laDhzLzh4SnpVUzJubjNxS1NUbG5zVUk4aTJoZFN1T0xLcXJyMmtsUXcxMjBITFVvNU1IWmFIZXlWTHd3OXAyS3dXcGs1TTB6aFRIdHBxbXZaZmZ4d3F3eXhxQUQvMnVxN01uT0V0cWRRcmxwTmZ0ZHhnQlRSR0FQTFVyWGdNUEFPTGR0MXh3YTQ0eXJaaXd6MzVKcHNDYTAwSEZ5aVJiNFhWVXBlNVJHbjFRditXN2ptQ3FobDRhSlAxRWxacTFiV2RjSkIyRmNxZ2h6NGZlMmExazRPOGF1NENoanlIYjdFeExsTVN0a3p2bldEdGlpTWhwbGFrU1UrUCtweVMweUkxOHdhRXNxN3RHMkhNOHFERFN0Y1RyZVpVRnZIUVJyYnM1aFhYaDRKWGRTeUxndkZyS3Z3dEZacXhERXYrU3F1RFBWOWpVUXprRVREVytTSjBkc1dSNXBrcWFhVmgwSkhMaVpVNmpUQzE4OTFLUjBvMU80UFF6bFVCdmFpRFB0cklWbkozcDJrMjcrR0dwTCt1dTllNk5lQlVZMU5RV1dUVWR4UHNQVGRxNGF6bHRGa1NKZXlLSTlHem93V2xIVVRnTGIwNitqWXU5amwycDg1K0lTdDFCWWU2SG9wSTFYQ05QTFNScmVTdXlvaWlhRUs2cHhrYnJEM1ZJb0laeStHODR0b1p4ZENJQVpxOWEwTXhJcEswWW5EVjFPUXFnclVxanFRNEJCS2Iwbkhla2o1NTVSL0ZvUFNuNGUvY24wWTFsay9MU3pKeFIzc1RQdHJJVm4zYlVCRXZqVjRvc1dEeUljSEl3bS9LOUZYTDRjeGRhVFRpV3Y2cHBKdm5HOUtTWTRsQWExVWNhYjZwa2xaYXhPSXpuL2t1ek96MTBSbUR3NjlFWE5PUzk5Rkd0bkpackY0RDZoYnZ4cTU0WGR2ck9XdkFBZDNSbWZhVnBFbW1hN1I5Y0dPbGljVlpBNGRWY2FTajV3bFRhQUNGd2dUd2hrVjhNdmJHWFNOLzJHQkxXMW00TW1uVE5MbmFzbWIxR3RDMGVKY25McEd1UjhHZytxTEpXKzQ5RFlPTG5zT2FsUElNbzVyN05qNnI0c2lDWDNmRGhrQk1ta2ZvbkQzNjZDZGZjL05meGxFWjkxQlZoOWM5eVVzYkZFOEZQL0t6QU1XZVpkcDdFb3dzdkFLeER6aGN5ZHNSUWRmVjFsMFJ6VGxRamFuRXFqaW83V2tYUWROdWl0NEhEV3Q1Nk95aFF3MG1CMG5hTHBNOXlVZWIrdmErd0wvaXRpYkxpV3BmazJ5czZMNGJkRFprS3IxelYxb1A3T1VpRVpOTE43d1g2OHhXeFFIZU56MHlXVndxRGQxUWpVVXliNFEzK1Z5Ym9wdzVUZlBRTnFacGNVSVc3N1VEQ2JCbXpKejQ5K0F5SS8vSjlRNXE0bzYwaWxwZWdYYXNNMXNWQjVrdEh4T3l0VmZ6bWY1VDl6a1JWVElOdG9jMkRJR2Fwc1dFWUMwTWJGMlYrVFBLb0FieVZMcklxaHA5VUVLUDllNkNQWGVrSFF1aHIzQXQxcG10aXFPSVo2cEVJM3Nra1Y0KzAzL3krSzhMOW9CeVEzTHFvWTFta214KzBBMjNaZG1nc1NtRHM2b2JCNHYyUWFtZWIrMXhPV2s3N1MzcCsybGJZTS95VHlVUGViN2p5eDFXeGZuYXNET1JBM21ZczAzT3hWNCswMzl5bEdXdGRyVGdzVVlXbzkwYVpKQ3haWFFvOFFSTjFkTVd0U3JiYXJ3VS9NdnBneW9XakxXZkZxSW1oUytJeE85K3NDck9kdzJWWDZjcUJtbEd2V0ZQdTNJcWM0UUFlcmNhR210YWYvRkpKUGN6NDNLV0pPRW1uc2h3b0djcVBkVWlndWFCeXFmQWpxZGJHTk1ZYU1CK1ZEdXdzQmdSQWo4MTRrVUV6VzBRZ2QrcU9OME9Kdnk2dFJ1YUFkVHJoTWQ2TWxmbmpSSUNFVFVRTkxqKzVuOEdlSHkwNjRaekdTT0Y2bXlvUkMyOGhySzlNM29Sa3NQNWRxNkRCMG55M3Vkc1cySDNCeUE4MzdUV0R6eHFLcVJ2Mnd0dStuVEYrVFJ0azJOdlhkTkUxTTQxUnBnRG5UeHlDRDN0QlZFWWNxZWV0RWcyQnI3cEprODJhRU1vcHp6TisyTk9ZTlJTRHd5K3JOR09zL0RsUFNQaXhad3RrUVpuejdRMlcrR3NVTDUxSXB2cW51eFVkVmx4NEVheFhVNENjOG45ckxRR3dFR3NjdlJHZTZCbTFDUE5lR2hUVTk1UHhoUWFtVTNaRHZxcVpWV2Fxa05IT0RxRFdrQXltY1FjdEQ0cHIwU1lzVE9VQVRJd21SWG4xM2h3L1N5b2JUT0FncmVvQUFJSFJ0RjNiUnVSSVlKb0JMTERBeVBwcTMyVmZrVGJNR2lUeTdLUmpMbk9ycW5NaHRpNHB0WXYvSmxiekZyRUd1VXNpMEx2RGRCaWc3TEZYb2djRXRGVFNEcldZMWFjemdWSGRaODEyMmgwUFNwS1FTQWtZdkZVd2lNWkhPNk4vaU5kTHBqRWZSVGVPc0tQaC9iQWFScTVLVm9yZFdHbnV1eU9WSDdUR2RJd243a0JPdms5R0M1a2U4NFBxWXNKUkdMdDFxdzR0Y1ZvWnRQUzBxREJScWdRSTVDUmZtdmt0UURWRjZBb0xrZCt6NCtITmtuRnJZUVJieW5sazhxNW0vbE94dTVuN0hjSjZEdnVPZ0hZUHpSS2p4L2NBM3ZLRHg0Zm5SOURpN0Z0Tjhlc09CMGZpRHpzeHBFQjE1UDJCcEtSZG8yT0duL2FnQmtxdUNYSE5MSmxvRFRQdTdlSDlzN2dWU0x6SXdPQWZ1aTQ4aWNreFpDeG56cGUvclkyd29JNTlQRGRvZmhNQTI2RC9lUVpTVnJwalBsOXo4S2lXWEZheGVMaitZelZmbHJLTTlzemxoUStlejZ5QkZvU0RkWDZCTTQrcjdtSDloYVRrTjRhemhtNVZhRGl6NmVEbWdpNVptVmQySDR2cmxFU2lWQnNQV0FVUklQS2RGeURBV0N6NGpSS2NLVzFyVTdVVitNOUhJTmpRV0JkZjhjMGlLUTNEd000VDU5bjMrVVdxOGNuOUhIYXR5R1Vzd0ZOWThiUUFseFMvcUFwOVVSUWJkUUpKbVlOSFh2NUdqWVJiY29jTDRZdG5nMCs5SEJ0VnB6Y2JtcjA4N1lWM1JMekorUTBaSEMrWWJvcTJjZ3JLQ3l4SEZLay93SXMxZ21PQjEybG1FMTc0ZSsvL0twSUM2LzU2Yjl5N2pZbmFIb3c3MVFxbGN0UmFHNTgrb1N5SEdzRXlYK3ZTS3RzcEkwVkRFSGsybGdZTWhUVzh5TU5iRmFjVmlYSU1PcFQraHl1U1lLTm5tOEtHNzVTeDdmVm96OXRSa2U0WjRHM2psYXdISW5lcG8zZXFKOGtHeVNVenhuWjRlQjNTWXMxSG95MXFsYmUzWUxJdUMxamRLSDRTeHF1dGdGZ1ZqeW9oT3l3OG1mbmxrSlE3RmpCMTltdjRmVFBONXBuSnlwcGhNQUt3eExSTzVvZnA2L2N2aC84ZVRRdnRtbXZzdk1uSC8za0J6N3c2R05QTXZhSkJCcUdEZUJYS3JEekk0SmNiMEthOFVVby91RjNBcVpSa2lFWTdrZU5Valp6R1h1YUpZdVpGUStDLzJEblRmWjNNbysvMTB5M2RpVms1NC9CUGRpMlFJYU92SXMrQUNaZFZlcnNTVG1kOHRCT1FieGpXcWYxMTUxLzdEQXFjUHYxOWpmaFVXcGRXNHdVdk5teXVSbmV6Z1k3TWhTV0h6YmpoYTJLQjhFdk44KytZZ1BSUGY3NldYNGdQSHZmUCt2NGlLRS9ldVQ4emJ6L3p2L04yVTlLSEhIYU1pZmhmY1dZZ2lTQTZHUk0wN1RGME1tamh5RFBnZFBJMFRFYkpURk1uQmhSRVV5dGVDL3ZvU0RPdzZncE14N1BLaEdYZVY5MUl0QXdHYlJlTS9JQ1ExWkNtTXA0bWxwcXhiczVMLzVrWlRjREhEcFBCaWdCc21Tc24yUXZOUUFTYTNCeXJXZ0ExSmhaZStiZ3BIQ2xWandzZkUxVThUSjBJTXRkbEJMcEh0dVh3WHplUFNqTkhEbnl3ZXBnYVVjelp5Y1ZxeUNIYnBJWlgvQ3Eyb1M0eFBBd2l1allzOC94dWFaSmhsejVIaDliQW9hT2YzQktxZmpxTUlOOUF1WENrbGV6UzYyUzkxRXMraXJNM1BYSXU1SUxELzRlVUlZKzU1RzJ5d1kybDE3aDg4Y3hhanVFSnVqU29IeWZMU2h0UDErVUpqWjA1QnNCRm8rMnpVUVpUcWw0YllLSE5Gcjh1Qzdya2ZMdStadHNTcWxCMlNHVXRqRUlZTHk4SnEyUkpWNjJPYkRpbFdHODZ2RzRIS1gwVW1aVjFIeXU4eWdrVlJub3pOOE5GTVE0QVp6RWdOTG1XTUlTM3NDS3ovZ0h3bkhZeWJQc2ZOWVJkeUYzUncrV3l6dUh5cWw2dEcyeGlaUHMrMzU4QXl1KzU1dVErL0ZjU21yblBCdloyQlYxMllvTmdLS3VVT0RjbXBTMkMyY255ZndQcXZpZy8xWWJVS01MeTFyS09QWHZuM3NXRnNiaWtxUWEyMGtZQzZOVkdDdWJXQ2R2L3NoS05DSURLcjdPTjFFTTJFa0xwditWSXVlNGt0V01acThmcldJbEREalprU1JEVnVpV3Z0WGtJWHRBeFhzRkRyWEpEQStUMDg3eXI4NFkwSStHUVpvRmxsYXhmcEFGY0VTWTlwM3JsWTY3KzI3Z1NxNTRuZlpQSnZwWlN4cXFMYTQ3K1J1eUtwUjJ6U0tTYjJTbGllMnJBVk9LeElxdlpod3g4bVYzT0d3MSszc21iK0cxQWxZSVdsRGFwcGRhVG9ucnIzTjN5V3pFU1JYdkR1aWVOb2JMaTgwTWFvNkNyWFlHeFE1Ymd6NlVkakpzb1R6aEV5cStVbXhUeXFrRzNVUVBTeEpZTHNKZ2RLQzBKSDljRWk3MjdhOTRLLytSb0lCcXJLVEtybGZFeU55QTBncW96UkFvdlJXdjVPOXlEY0ZTZHRCZjNVMkIvZmMwZ0pUeTNteXNEVjcyNE9HcmVPV1ZYbTdMUkpJQU5vOVpFUjI0bEc2QkVzQ0IwZnduN0FYeVc2S0dCT2pidWROU0V0TWxnVmtvYlgrNldDNjVYWUxTTmtveFRKY0VhQlhyY0xwWUxybmRnOUtPU3pGTWx3VGFoVzZCVHBjc3BvYmJXcUZib0ZNamh1bGlGS3RZQlc2QlRwY3Nwb1piREdrdlRnMnpKYU5jQW5RV2E3K1V4WFJKZ0w0b0xLZHAwNlV6dW50cTRvL1BUSmxJaTJlWFB1UXZua3BKSVZjSllFSEV1aUVuVitRbHNtSWswTHFBRzVhSzRmd2xqTFZmN3FaTm4vWTc1VzdhOUNrdExQNnludWtUeXFSekRPZnhhTko1TFBtekpVQlhMRjIzazhyWXBFdUFUb2hNT284bGY0NEVjRUxrc2c4OU9oeVYwVlFKNElSSTZtSDBWQ1Fsd01WS29GZHV6Rnlzd1BPZ3RsTnV6T1FoeG92RlVTczkvb3NWZUI3VVF1UDY1RHp3bFRpS2x3Qyt2c2grRzhYQ2UyMkdLazdjemkxalJVa0FkNGhrL1hSdjVVSE1EdTdYalBENDkzUzhERjJVQkxCdi9WdzJXdk13cEhnK0pLRnZOeWw2ZmlMajVmdkNKSURyS0E2eUVldVFqdkM4UHdMSGxRVWZmV3ZsNFVZNU04OG12anloV2xtL2tjY2ZqSHd4ZUxnT3JVV25nT3JzRGNUSGN2aVJQTmtwY1dXUlFDZnJPZjdPblYzU1VVUDhhYzY3MmFjaTlITmxWOHNpNTF4aDR2K0k2MGUvSXZadmFIMzVjZnk1Y2ZQT3NRQ3NIL2xMbEtsRlNRQ2Y3dXIvSkJ0RVpFbitVMWVienhFZTBsZGpQSDA2cUZ5Wmw3OEU0RHdlWk1MYXZ5ckE2SjdCcTBHbzc2QlpMeit5enlUQjhZR1dYLzFtamdUTzQyRW1iSTFkQ1lhdTl1eXNlZG5URXpLbmZCY3JBVWgra3lpMDdUT1ArQU1lOTRuKzlxMmkzUTNxYWczenpzbU8wbWV4UEwva3NVUHdmQ3hyMkVNYWZUUHZQa2Nrckhsano2MExDSE1nM0RraGlQSXBXZ0owTUNUNlUwRDdnNW5sMXozcVBoODdKbWJXaldVVE92eS9hWEM0ZDJSRXltQmhFaUFUUjB1T09NZC9QUk9STmZNU3o3cDlwMmYxUmlZVUpkQ1lFcUNlUmdhdm5mVS9keTJsM2NLU0krOS9FUmU5alRHNUtZdG5rMENUdS9yNCs5SDliUENtZWVRZlJ4bmxTdk9ZVFlaalErSHY2dEZYNWxpbWE1TkJ6WFJFMEQvRldsYkVSdjl3YkhaS0JGa2tzTWovTGJYT3JIK1VIbFJRdS94QnBmazh0S1lIc3JwaEtnZWhLUFBHbEVDbDhmeHU4RmwyTjdPOERjMHNzaHQ5NC9PbzVmTHJ0akdWa2JrNC9rRGhzV0YyTU5zYkNuWDlia0IvdnlBVEZzdjdMSlJvaWc3Y2ZqMlRmL0diaGRTU21xak4wU3IvbGo2bDBEbklVcjZFdVFRSnpFdVhaU0drRUUydzM4VFpXR1hibDhCT1NUS1RCR3I0dnhoNitwR3l1dUo0eUh3bzkyeWk3UEoza2lTd3lvNkluUytKNmZoOEUxcjcydWUvRUJwdTVDU3hXL0xDSlZCalgzLzdVMXZzN0hva0QvSkY2Q2wzMHlhNWZkRHhFT3hhSDBvZTM0Rytob09RdXpKZXZpZFJBZ3NQaEUrODBkRFIvQVBoMlllTitDVHlQQnBQL3c5L2N0WXhwbFlBaEFBQUFBQkpSVTVFcmtKZ2dnPT0iCn0K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BWeG1jbUZqZXpGOWUyb29YRzl0WldkaExWeHZiV1ZuWVY4d0tYMHJYSEJwWEdSbGJIUmhLRnh2YldWbllTMWNiMjFsWjJGZk1Da3JYR1p5WVdON01YMTdhaWhjYjIxbFoyRXJYRzl0WldkaFh6QXBmU3RjY0dsY1pHVnNkR0VvWEc5dFpXZGhLMXh2YldWbllWOHdLU0JjWFE9PSIsCiAgICJMYXRleEltZ0Jhc2U2NCIgOiAiaVZCT1J3MEtHZ29BQUFBTlNVaEVVZ0FBQjMwQUFBQzlCQU1BQUFCRmZYb2hBQUFBTUZCTVZFWC8vLzhBQUFBQUFBQUFBQUFBQUFBQUFBQUFBQUFBQUFBQUFBQUFBQUFBQUFBQUFBQUFBQUFBQUFBQUFBQUFBQUF2M2FCN0FBQUFEM1JTVGxNQUVESkVJdTkydTZ2ZFZKbG1pYzJnY0Y2cUFBQUFDWEJJV1hNQUFBN0VBQUFPeEFHVkt3NGJBQUFnQUVsRVFWUjRBZTFkYTZoc3lWWGVmVTZmOTVQZ0hTY3Yrb0FNcUFUT0pXTkE4VWNmQ0pQOEdQWGNKSlBvalRyN0JLS0p2ODVOWUpCZ29FOVF3UmxDK29aa25Jd0o5Z2tZU0JEc0M0bG84RWVmaUVNYy9ORUhpVDk4a0Q2U1hCZ1RURjgxbmJsbkhyZGN0WGM5VnUxSDFYNTI3OTJuOW8vZXRXdFhyVnExdnJYcXNhcDJ0ZU5VNG5ya2lVcXdZWmtvVlFJVzVWTEZPenZpaStTVjJSVnVTNTZTQkN6S1V4TDB0SXRwREt6OVRsdm0weS9Qb2p4OW1VK2x4TWJ2RUd1L1U1SDBMQXV4S005UytpV1cvU3NkWXUyM1JQbFdnN1JGdVJvNEZNekZYLzVORDZ6WDJtL0JZcTBZT1l0eXhRQXBqSjBCMk81di81cTEzOElFV2tsQ0Z1Vkt3bElBVTMvOS9BLy8zdG0yOWx1QUtDdE13cUpjWVhEeXMyYnRONzhNcTAvQm9seDlqTEp4YUpITkpyZDY1YklvMXd1djVOeGFaSlBMcXI0cExjcjF4VTdQdVVWV0w1LzVlR3RSbmc4Y3c3V3d5SVpsTW44eEZ1WDV3OVN2a1VWMlhwSEY5YklvWTJuTVU5Z2lPMDlveHRYRm9od25tYnJIVzJUcmptQVMvaTNLU2FSVXh6UVcyVHFpbHBabmkzSmFpZFVsdlVXMkxramw0ZE9pbkVkNlZjNXJrYTB5T2tYeFpsRXVTcEpWbzJPUnJSb2laZkJqVVM1RHFsV2dhWkd0QWdwbDgyQlJMbHZDczZKdmtaMlY1S2RacmtWNW10S2VabGtXMldsS2UxWmxXWlJuSmZteXk3WElsaTNoS3RDM0tGY0JoVEo0c01pV0lkV3EwYlFvVncyUm92aXh5QllseVNyVHNTaFhHWjA4dkZsazgwaXZMbmt0eW5WQktpMmZGdG0wRXF0amVvdHlIVkZMd3JORk5vbVU2cDdHb2x4M0JPUDR0OGpHU1dhZTRpM0s4NFFtcm90RkZrdGpYc01XWll2c3ZFcmdLdFRMMnUrOG9teVJuVmRrY2Iwc3lsZ2E4eFMyeU00VG1uRjFzU2pIU2FidThSYlp1aU9ZaEgrTGNoSXAxVEdOUmJhT3FLWGwyYUtjVm1KMVNXK1JyUXRTZWZpMEtPZVJYcFh6V21TcmpFNVJ2Rm1VaTVKazFlaFlaS3VHU0JuOFdKVExrR29WYUZwa3E0QkMyVHhZbE11VzhLem9XMlJuSmZscGxtdFJucWEwcDFtV1JYYWEwcDVWV1JibFdVbSs3SEl0c21WTHVBcjBMY3BWUUtFTUhpeXlaVWkxYWpRdHlsVkRwQ2grTExKRlNiTEtkQ3pLVlVZbkQyOFcyVHpTcTB0ZWkzSmRrRXJMcDBVMnJjVHFtTjZpWEVmVWt2QnNrVTBpcGJxbnNTalhIY0U0L2dIWjErTGUyZmg1a1lCRmVWNlFETlpqalpDZkJPUHErYnordWRueTNmeXQyWmF2SzkyaXJKTk9tbmRWUTNtSGtGZlQ4Ri9kdElNblpzeGI3OWFNR1lndjNxSWNMNXVVYjZxRjhrS0hFUEt0bEZXb1pQSlZzamRqdnQ3NFlIZkdITVFWYjFHT2swejYrT3FnL05aLy85dmZkOEY4Q1hudVQvN3VQOUxYWkdZNUdoOTlsdno2disycDVYZitUMzJlL2xQVC9lejBDeldXYUZFMmlpaFZndXFnM1BKc2wvMjhuS29TczAwODhubitKTzd1dHNuWmJKbUMwdmN2TVVjelo4ZG5vTVVBOW00VzVmeW9WQWJsMXVUbW4vL0l2NTUvZjQyUTNTYlBQZVZwSTU3d2RsL1BqMHhlQ3V2a0lpK0o0dk5ibEF1V2FTVlJMcmlPcFpMcmZ0OXhmcFlhTUZyNDJpSlZjQjZON3BkYThTdEYzS0k4cDNBdlhOS0svUkxZTDVyeHRra1ZocTVyNUdoT2hUNzFhbG1VcHk3eUtSVzQ2bmU3THhBMFdtMjRxQytlRWg4UnhUVEovMGJFMnFnTUVyQW9aeEJhTGJJcytUYlMrTmZmbE94dUkxdVdzZE1QSFh0amcrbVhPMzhsV3BUbkQxTy9SanRvMk16ck9DUUhQRGpUK3hJNW4ybjU4MU80UlhsK3NGUnIwZ3A3bWh0VjJVTzJhUWZRS2xpWm55ekttVVZYOFl3N2t4Q0RxK1IvUW5HemllZzltRTI1YzFlcVJiblNrUDdUUVdiMklweTgrK1JPWm5MRlp1eVRVd1BCelc4WUVzelA2enhWTFJybEhBb1hCc1NNY2pqUFhNVXM1Rml1WFNIdkNjcWlVNG5WSThyVkdya1JaQzd3dkYram5USUIxdE0rNXFscXdTam5VYmh3dGMwb2gvUE1WY3c2dVoyNVBsc2tPQUZlcU1yMDEzR1dqVjlqOXErT2l6cFBWUXRHT1kvQ2hUWFZqSEk0ejF6RmJCcTdxZmpxTmtuUTJieFNIYTlSZzRSbjUycFZocVlFYXZJNlArV3Bhc0VvNTFHNE1BUm1sTU41NWlvbWx6aDd3YzY3Rll5WW9heTZwZ2x3SHFXZVliMnlGSjJycXNXaW5Fdmh3blUzb2h6T01sY3h1Y1E1Q2c2Z2p5dTA2dG8yN1NUSnBkVDFVb0pjVlMwVzVWd0tGNWE2RWVWd2xybUt5U1hPRmlIWEZXbjBnZ05xNWUxMEgzYklqL1VGNWxKcVBlbXF2YzFWMVdKUnpxVndZYmthVVE1bm1hdVlYT0xjSUtvSGVvRlVhTkYxSlRnNENPS1dTNm1EeEtyOW5LdXF4YUtjUytIQ1VqYWlITTR5VnpHNXhBbXVEY1ZnTjB3bU0wM1JiUktEZnptWFVrK3pKdm5MeWxYVllsSE9wWEJoU1JoUkRtZVpxNWg4NHV3U1piL0dEdjZRY05aaUFyWGIwL0tRUzZtMWxDdjNNbDlWQzBVNW44S0ZKR3RFT1pSanZpTHlpZk9Ra0ZlUVBOcmtIbnFhZGJCbitBWTRuMUxQdW5hcHlzOVgxVUpSenFkdzRWcWJVQTdubUt1WWZPSmNJV1N5SytVeE1ybDhaZElwaExxR3JXWDVsSG9LRlNpdWlIeFZMUlRsZkFvWEZva0o1WENPdVlySko4NTFPSHZqUXNwanJDNGZOVDhzWC9taHg1L2JDMFlsZjM3WFFTQnQ4NXNmRDhRb2owUERhQ0NmVWl0RlZmMGhYMVVMUmRtZ2NLbDF4b1J5MWFISnlaOUJuRTd6dXk3WUtMb3UwWXJSVzhid0F2MXBCRkczVEJ3R056Z3RFb0pQdWt2SGVqTzBVNnhOSmdjYUd2dUd6V0Q1bEZwVGNQVmVtYXI2cTNjUndqU0kvMEdqV0pRTkNwZGFaMHdvVncrTVFqa3lpTE1Cdm92QWRVT1UvMlpDT3ZCU0RLREJQUGZFU3dpTUZlYzBSTFJJRGdkMTZHU1BCcFI5anNzTGhIZndzWHFCZC9UUnBOUVJXZW9hWmFqcXd5Qko5VUl0YjhFb0d4UXV0YzZZVUs0clpBbjVOb2p6TVJWVytuU1BVMTRtNUVPckVISENJN1lJNFVGNlh3LzFmME9ZTHVNVXFjSjl0WEZ3bkUwb1d6WW1ZVnByNUg0NEVzVVlsQnFsckgxUVg5V21DNUlNWEtMS1JhT3NWN2owT21OQ1dWUmtQZ042Y1VLUEdycDRsOWZza1U4NTRMNlgyNXhXMUJYWHRWRHZDUGFyV0hncWtmYUNIenRSK3hXTlNRU3BWVU5qb1ZmcUNJTDFqZEpYdFEyQ0RGeEMxb1dqckZlNDlEcGpRcm0rb0NYaVhDL09mZWd3bi8vUmZ4RjZ0dng0NHAwdy93d24rdzV2ZURwQVErSWxvbnhSR3o1Q3JnVmFzc3Z6cDd3dmh6Nk5vT05uM1drZnNHOUlXNFplcWJWWjYvWlNXOVVGa0NQOGYwRHZBY1dYUEVsL1h6cmxOU3djWmIzQ3BkY1pEK1hHenp3YWR4M3dtc3puWFN2T2hrcytDZlhmOU9heDIrckJzTkQ3WFFlUkhLSWg4WTd5OVcvRERSMXZSeDJaV2UzM1dtQ3JOWlRkMTlzdmpQeUErZmhMcTlUeDJlcjRSbHZWYStUbGY0QktEUzlvemNabjlGZGN4YU5zVUxqVU91T2hmQTBVSytaQzdsVlJxemtLYU1XNTdmc2hWN3pSMUk1Nm9uTGY5dzdCMnFBd3JFUHNpM2EybEsxWnZzaGdBSjFWZHFQd242dUNjdW5HejlCYTBCWW05dElxZFd5dVdyN1FWblhzTHlsMHptblZBazZHNGxIV0tsd0duZkZRYnNjWUwwUXJROEphZ3FkbFdpdk9ZNy95L2dtaSs0cXR3TXo0aEJLbWc2ODdySVMyNHZCZHdqczdXSXB0dzVTVUpZdTZ1YUd6ZXFDejBQcXZnTFd6S0VvOFRxdlVQTkY4M0hWVlhXYmJYTHpHYmtGdFgwdEFXYXR3R1hUR1EzblZqVFZndkJJMkgyQXF0ZENKczhtUWJYdVdPN3lCTXg1eVh4Vkk3b0s5R0NyYm4vdnFlTnRMay8wRHBmVW9XOXdYUldQV2VCaDhhK2M4SEhYWEtYVlUraHJINmFwNjZEZlNpNTdsYnFyckF5V2dyRk00SjRQT21GQ3VNV3BKV05lSmM0Vjl3RE80b0pTNnR6QzlNVjhjR3NoQjdJakhlUWs3aXIyenZLNStTUWVYb0laWFZNWHlYeTdKdFNzMXRmK0VscmFpWHV1VU9pcDlqZU4wVmUzYzlpcTI0VGs1VnRYaFpna282eFRPeWFJekJwUnJqRm9TMW5YaWJMTVA0RjJ2Ryt0NXY0d21lQTFPL0NBNGtlNnh5SUZjU25LY1JsU0g2WFN6dWhOYUViMjVzOHEvVUhqTDArNXpYMmRjeUpzY0djZzRGTklwTlVvMkQwRk5WUmVaazIvSmMzS3NlYis4eW1XZ3JGTTR2YzQwL3ZIWnl6KzR6bmtUZHdQS0l0MThCblRpN0o1NmRWN3czVUNLUFlMYitjQVh5STUwQW5meGNzNnk3REFiZTM1UytCMkYvSXZpbFQ1d2ZFTzhmNE1JYlRFSDFadko1S1V4K1lDSVp3RURzaHFsRGxLcSs3T21xcXZzQTdKOUQ1a2RwWmtzQTJXZHdtbDFwakVnVDM2R1RJNkNXQmhRRGlhZnMyZWRPSC9Lcit1V056TmFWUFkyZHdnZkNDL0pEUnlLL2FLV2ZDZzczU0h2cTlPS1VmYittN3pUcFR1d1BES0w3b05UeC9rYStYeUFLQWt0R1NzSk5FcXRwSnVEQjAxVkd3ZCsvVVllTW0zOE9haFRCc282aGRQcXpEdklEMkJQWCsrUzhTdFFNYUFzMHFGQXJMT3JraTlDSnZNR3ROYjl5K1I5Nk9rWFVDVkZjTW1iR1MzanhSaHdHdkRWcEczWi8zWncvOXRpZzI4NmtwYVRxdEZ0UVpZRjNvbUtSOEczN3lvSkc3eTdwNXVvYi9GWFcvNEV2ZTM3cWJxQnRRL0hEYm1ubFhYK3dRU1Y5K2dCSjhydk1MQ28wOFhaNXZjMFZhVjUzQXY2ZTR6SFI0V2huRlRoZERxejZHK2RYeFdLUjltbFZ4aGxQMTd6V3lkYzVmU1VWNmpoeHZOL3hCT2hlOXViRTYxaTY0QnR6OXdRWVFINEhrczhGaUdJNkY5d0VzdWlyM2Fjd1IwZXkrNXJjYnhnUllKMjEydER2RHpIZk9idE9CdXYwcGdtOFc0d0czNkNFV1czTUxKcDF2bHJicjlwcWdyeVdtUnRJRytXcVFpTFFqbXh3dWwwNXBBdFUzWW5CNVEzZVlWUmx1OWlRbkU2VjgxNGJsNjhNbEdibWpubnQzZ2lkQjk0cHJRbWUwRHZRNklqbGdMMnIvRUNGUHNkbkhNUytJaXh6aG1QWmZkWUs1RmpicHB5dzJ0RHZEd2RYOU5vZU1XYnJXMnpRL1FhNm1GY2p0TVRuSGtaNGFmTjZ4bSt5ekVDU3h6TFdUaHZGV0o0RmZtOUhjOVVxS3FRWjhNZlh2WEVxQW5pV2tSTVZYS2huRmpoZERvelp0c0pXdVNDVjlHL2gxRlczMGM4eFl1bWltKzRlWW1LL0hFc2w1ZlhSU0laOEsyZ2hYYytEb1g3Q29BWG8xVEZmbnVDRkQ0VkN4UHhTdGpxUlRNeitiNWtBRUpyc2p0R3U2cDJ2TzNQYlBnTXpqRTh4SWRNNFpZNXpUcC96ZTAzVFZWQlZqdWVLNkdCWjBCT1lTZ25WVGlOenJEaHN3UGIrcVFxZUNvU1J0bUx2aUkvT25lQ0w0SjF2OEZyKzc0aVA2N0xkMjk0ZzZ4YlRGWjQvdHVReWZkbE43am9UMWpUeTdZbEdpSFlieU95dDIvVDRKaVBESUxiT1Z3eHlCYzVjRURqMU1ISjVpRnNybXJmbTZBc1NxaWcycVdnckZFNG5jNXM4N1hKMEJZZ0E4cnpBSittRGhweHNsd3IvbmoxV0pvTjdkbjhLU2NrQWYvVk9VdUovYy9yY3Ztb0x4MU9hQmlzNFNuaVZmOEdqMXhIM2pCdnZBV2pNL1lPZC9RMHlvQ3NXYWw1bWJXL202dmE4U1lveTRyOWxvS3lSdUYwT3RNV25LSHhsNGVMQWVYYVk2ZXZnRWFjTEdQTEg1VU91SlZBTkRnbXhUckRrcFFudGwvbUdxWTBqdVhLOFJKMmp6RDZpVzdTYjcyTU5sbTdlNUI1UTB4N3QyV3I0aEUxckF5YWxUb1JhM1ZJWkt4cXd4K1ZiZ2dyZ1ZxVmc3Skc0WFE2TXhEVDNySFliKzlMM29CeUhlREp3YU5Hbkl6cXlEZmNEckpmNlBLRW42TWxQd25FKzYvUVJqeEdnSkpUOTFDbllGdHUzdHlTS3VadjFwVUhNS3pLVWIxSG1zaU9QNm9vbzFKSFphcG5uTEdxVEtvclVyalVKVjBHeWhxRjArbE1UNnc2ZEFPeklnOWwrLzF2ckdLNi90Sk5EN21lOElkN2JXazBJK1JhMkw0dkNIWmxjSHdpWXRNRlpNWlZBYVRqbDNIb0x3d0NQWENsSFNDeThIMy9DWG9NQlkxS0hjcFIyd2hqVlpmODdtME4rNi9LUVZsanZ4cWRnYkVBbjZYaFhnSUE4VkJPdVZoV1d4ekRqR3ZFNlNmZVpPYUJ6NmFEZmJHZTU0aW1HTW1QZnZ0eVZPMHN5VVdLc1hBWXJnY2N4R0YyNG1MY1cvek50cVRSOXdqM0JRUEExaWxQQm5lRU9ZcVZRYU5TeTZSMUR4bXJPdlROWXdmdmppZ0haWTNDYVhRR3Z2STlZaUFjSXkyREtBL2xkdlFpQm8yVmVsaDNFQ1A1MTRqVFQ3L05PbFU1emFYL2JTOUhwc2pwdkkrbXBqdkMwOXlRWTdJbEVSbkppeVpTdGhjdE9ZNTN2VVprSkVvRnRvNFFEUmovbmFISFVOQ28xS0VjdFkwd1ZuWHN0NHFLQjdBY2xEVUtwOUVaT0JyeGpFbi9XTFRYWG9TSGNzckZzdHJpR0daY0kwNC9NVnY5Z1dIS2tjZ05JNnNUL29EY0J5MHhrdVhyaVRUUnRtelRSK3FtREU0aXdWMjJBV095eDlKditSeDFoZjFpdGlDTlBYOURDTlprdjN4UnJvVnRBNHV6T0pRMUN1ZXZRVk9tUXpvRFc4SE9XRzJHUk03SElNcUVNc3MxcnplTk9QMHFzLytuVUNhVElMTVRKaEFJbnJJZzdBRjRsUWNoZk1EQzh1K2ZGL0hzU3FSTUZCQ2VGR2lJK1VTbzdjL0l4Mkk4QlFwM2dhaEIvM0dBSGtOQmsxS0hNdFEzd2xUVlZUYk1iR0hiS0FkbGpjSnBkQVpXS1UrWitJZGl2Y0dMTUtGY1g5QVNjYTRScDVlZjk3c3d6YmdRQk9IaGhEM2dNMlBYa0dTWGVIY05Sc1ZIemRjQ25uOUJ6eHh3ZWM4TmU0TFkxTHZoK3ExRkQ5c3ZlK2NSQkhlV2xyQkpxYldaNi9YU1ZGWGU3eDRpQk9uTThvUlZzMENVTlFxbjBSbllKbi9LZUJrS2ZmSWlUQ2l6WFBONjA0alRxekwwZDNzMEFIWjh6NHZ3Zmx4aHpDMWhQYkFkR1oxdXRjMTNWWUxCTWRFM3NBdGIwa29VR3JQdElOQWE4QUxmeUhwemFiL1FZV0Q3eFVvWFZZaEpxYVB5MURUT1ZGVitja3BMYWZKS1FWbWpjQnFkUWZiYlYrM1hoSEpORVV2S3RrYWNIb2tsWnBOZ3Y4S05ESjhSQ1dNZUNFdjIzRnE3dk53Vk5wYUc0VTJIRFg0Znc1TXJuaTdodmNPNjdtUHlNaHNWTjEzV3c3dUNNYkRmRzRqZUVtTUJSU2xCazFJcmlldjlZS29xMzBNTTludGQxclFVbERVS3A5RVp0RXVvajNvSjROV0VzcXpPWElZMDR2VHFLN3dGQkZ2RElmZEpnVm52Q2JtQUYwUTh3TERtSEY0ME8rVDFRektoMFp0NU5yb05mTmZZdXduNURpSHZCV3JPQzd3WmxnMUx3SDd4MElEbUNGNG1wUTZtci9Hem9hckNVd1hmYk55UjFTd0ZaWTNDYVhRR0dPTU5TOEIrVFNqTDZzeGxTQ05Pcjc1aWROckR6ZDRxTitZTjRmeWxxWWx3RXRMTk93Kys3THlwQzlObUdQdmMvN0x6dHA2RUlMMGsyNFQ4WUxmeFZTRHFBSjFuZGhkZUZHWXJBdFFWZVFPUjNoZE9MeFNKZ2dhbFJpbHJIelJVVll4T0lZQWtXQXJLR29YVDZFeTgvWnBRem9MZDEzaGJrU1Z6QVhrZU8wdE1SQ05PU2dORXl2NmlwSU02VjZmaE10ZHVYN2c0YU9vT2VpTHNtaHpBRk5xL1hxZHBzbDJBbjM4OTRZeDQ4TnduNWZJSmNkQitoMWdYSTRvMUtIVkVEaVZxL1hQSzQvUWZVcUJzcUdxYjc0R0Z3eGpRRHZWU1VOWXBIRWMyckRNd2ZqNWxFZzcwdnlhVU0rQ3lNVG5Ja0t2QUxHdkpONTNveEFrY0FhQVhQbU5nTm5ja2kyMC91Z245SWJwR3lHSWd2WGM5UVYxZi9uVUxKVTBaNUcwQVNMYkZxUEU2S3ZaN0c5SHRvdFlFUll1Z1FhbEZ1cGpBSUhEYVIweXk4cUpUb0d5b2FvZkRDR0orRlRGY0JzbzZoUnN4YU1NNm85Z3ZYOC93T0RXaGpLcVROTmhGYlZqU1BJV21hL1QrTXlrOW5UaUJ4cUVZRXJjVjUrNG1lWGtYWG45Rk5aRTJHckd5TGFtMEtSdjZzSENEUzhvYVRnZGRnWGVCelZBWE5MMTRheUJHK1BUTkJjcmt5dEU4aXBWQmcxTExoSkVoNVR5aHlCUmxSNlpBV1YvVkp1R3pJQmh1WWVNb0EyV2R3c1hyakJqaFUyMVMrZ3dUeXVsUldCRlQ3ZlI1QzhyeDJDVzFyaVNYVHB5UUgweVBVWUVSTExjWUd2TU84b0ZkNTNHbHRhYWJybDVocWIyUk43VXllb3dHNnp6dmlIY1pBbTFLakR3NGdLd2pMeWo2aWJqOUcrQk4wd3RCcjlRbUhqdklIVzlLVzlMNzVDanJxd3J0M2ozR1ltQy9jQWtvNnhRT21nOTZSZWhNN1A0Tkk4cnBaVDkrTFgyZWduTXNrTThtcEtnVEo1Qm9pelVmY0E1ZXh6UkhaUElzZWZrQVI4R0JaL2ZsOHlNVWlnOTR6eS9RWUw3cDRvSUxKQ1pIbE53bURWNEtaanE4ODZEOTd3bE40Ri9MYWp2Tm8rVmRyOVF5WFdSbzI5QzVSMllxT0RJNXl2cXFndGtjTWRZR1lqSE9qeWdlWmEzQ3hlb016T1BPR0l0aVJjUjdOcUxNY2lXL3JZb05mc256Rko3U1B3NGxBVm10T0tIcnZIbkVpRFE2MzFQSmZmWHU1SWQ3YXRRaTlsRTczKzdkWkg4VzNQaUllL1ByYXRMVVQ1dWZtSHpoMU0vMTBGT1RMd3J6aGU2WXQ1ZXcxbnd1NmE2SWVCbW5oUFJLclNRTlAzUnpPT1BDMURMR0pFYlpVTlYvK1ZQT3dFOC9rSUwxNGdwSFdhOXdjVG9EUTdnenh1T3h2NVRJbm93b3MzVEpiNk04ODd6a3hlaFRidUdlU0pkVUwwNWR6cWgzcnRwSFJ5VXBQRzRvOEFTUVR5WDVGdmVjeXlnMVpGQnFOWEhnYVV1WlRBUmVUdTB4TWNwNXFocXVUUzZVc3lrY0RLMTQwenhDa3pSNlJpWmJId216bVRDbStaUm92V2lPSEp2MEV4YVlLRm52SjRtU3daanpScktFaVZLTmtqWWJpYWdsUzdRdkp1RXd4RCtRZVk2eHYxeEd5MUFxcFg2M0dJaDRCTmkzRTVMWWJFSkpVVTVWVldOVmNxR2NUZUZnbW51SDhhVit2MjlFMlZpYnZwdzkwTFRYUkVkdnpGbG1na081RlVwYlREWnh4cEZzQ1VkSVhJcmk0NWZFSjlwNC83WGo5RXdTU0tQVXNEVUVONGdObDQvWmk2OVBHb3BKVVU1VFZYUDV1VkRPcUhDdUdQQjBsQjdIaUxLcE9uUjE4elpLTkZhODIrakZkSVBMQ2xQeFpXOG1UQmRQQWI5WlZjWTIrRTE1WVhucWxiSVZOckEwSFZIKzhESWlNaWFxcFM2c2JDc0xWVEY1cGhDZEZPVTBWVFd6blF2bGpBb25UNzF5UlU4TW5KcFJObFVIUnVZWXpFMjBCR3JLV3VwN041bURaUkV6bjV1aC9PSk16d0owalN5VGNuckVSc0NUR2liY1R0SFN3am9hVGozRUEvVXc1ZW5GSkVRNVRWWE56T2RDT2FQQzljWElUbGtITWFOc3FnNU11c1RVR3RLMmNPdGd5bHZtKzZGcCtNZ0t2M3RhSkJlRGhLVVdXV2FQTzgzYWVDelJFZ091dUxLMlB4ajNKaHcvSU1KTEJpOGJZc29kVGpuZG1JUW9wNmxxZ2dya1F2bnVhWUlTUWtuV2VITzhxT3d3TWFNY29oU0lnUDRYajhPNmhrMERnZHpsUGE0VjJyRW01VE8vUEpPV0pOTU5lWlBaeGU3blVhRXRDZlMvYUpLMG10dnBLYm5QRjdveUtHL3lKbE1kdkJlQWNvZDhUR0t3d0l1UlVUTUtyYzlnS2txM1drMS83eWcvOUxTSkc5SUcza3FTSDRJVmY3OG9JN1RQVzR3c2hEZS9rU1ZYVEo2cmd6SS8vT0VRTjZSRm9MendGMGkySzVWcG1aMmUvQWNUeEdEWndkNzlza3NJMFY5Z0RtaDA2Qmx0U1BLdUM2cmwvUHdCZXU3a0dXVHRGN28vNE1xZ3ZNL21RMk04cmlvYVpTZFh5NHcwcElEZ3NkZ1VWd0N4eENUYWZES2FPRWYraE93alJtWDRmRmppTWw2K1FWWWZUN2R5Vi83S29MenVENmpVNFhQaEtIZHc2NUFibkZ3RVdzbzZXUzVTS1RKdnpLRFVkZmZ5MUhGZUpPOURmSmE1akxlU2E1SlE5RnBza2Z0dmtBQzF3Vm1nL0JYeVo3RDN2VGU1ampnckd1VUdub0toY21ZUlZGdXFxWEhRRXg4R1RhMUk1MkV5ZWVrdXViOHJTOXhrLytrdFl3b010ZkFVTERYZFl1MzM2cURjNkpJblArT1NUeUdCRjQ3eU1sNWxRQVhOSXJoSUhzeWkyTU5aakVBZWV0cTkrV2xrdnJDTWg1dnBndVZ3akJjTVU5TXUxbjZ2RU1xTmp6NDcrY0szc0x3TFIzbXRLcnMzYUMzSlREWVpyQ2YrZEJFalVYUzRnM2M3RmsyOGwwdXd4ZHF2UmJsSWRJUC9BRjhrN2RTME9ybTZpZFRGOFF6SE0rbjJlZW4rZlNQUEFvOUtLdndVK2dmNGNCSmRUTUgyYTFIV0NUdmx1OEZzVENhYXkyR3VhVm8welFTeGlUOXFTMEFyYTVMalF0ZG9BbHhzNUpza0ZXeS9GdVVBUEhrZVNablRyclNNaWVONzAyYk1tWDZVYk9kMXpsSjAyZGRML1l4UjJXYXRZeVA2WGNIMmExR09Gbk9XV0RpSUpFdTJrdktzS1orOGxWUklCTm5sRXBkZUk0cUxpTm92MVFmZUZsdnBJNG8yUnhWc3Z4WmxzOGlUcHRpYWpjczNoajMrcDNJeHI4dUw3azkvRDZWU21VYTVPMWRHK1hhV0YyeS9GbVVGKzNRUGI3MDcrVU9VWXpzd00zclhBWHBKZzgxdmZqd1FrK0l4TFRYNHNpSUY5UUtUTm92YzRadUJyOFlmWmNnVW42WHhYZmMzOEdyVVdIVnlORDhjelByNGMzdkJLUFJzc0YrTE1wS1ZMbGdBeW04bUV4ZC92WURQVDRXaW02RzlTRzB5T2REeHBIdVhtaHIrT3lJZFlmdE9LNEhHZ0x4ZitYcEJPV1VManNnTzdqT0hXWlR1YUhlOS9WcVV0V0FVK25MQi9STDhaOGVsM0RmUVZqZldoVTVwb0dkMW5HZGxJVDAxTXZPSmFOYTZWaW5mSTVkblRoOHRhb041N21IK1FudjRXc3Ezd2ppcEY5YmJyMFU1SkxEU0l0clUwZHBCMzRtUFZNOUdYd1hhLyt1QUcxblpTVSt0VjZvYk5tczlhcFp2a2JhNDhQbWdZQnRPdVJSaENLeXJiVGJFd0xmQ3dTNFpaOURicjBVWnk2clU4SUwzdVRqLzYyTmFWRWRkY2UwRkYxTG9XVHYzc3ZLVW5sbzNOSDdQV3ZZVnpyZi9DbFFlYkhhUHl5RHdoOUZyb1JFVjJLOWk0VHdqdSt2dDE2SWNFRmQ1ajllOFBYcnkrR0hIY1ZGZlRQL08rbmFnY0RwK3p2cFphZ1pxZyt5TlJZRHhxL3ZZY0krZzh0RHdRaS9zWC9LOFMrLzVPUFE1SUl5ZmRkOEhhKzNYb3N6RlhQNTlmSXVXTVVSREszbElMWDF6TGJ5Wm81L2Rmak5RTzY3U2Jtd3FrUnBlMjk3QUdlelhBNXRXWUVjNVlxWGhodjRIQ1E3VXkyeS9GdVdwNmNqbVpKZVdOWktmRE1ML3VCMmg0a2ZoWFFTZ0IvZFFpalRCRE5UNi9NeXZOT1hZdElvRWh1K2hqekIrdnMyakQ1VnRNVnNSTzYxaEFNMFRSOXkxL2E5Rk9VSmk1VVMxL0lhM0svZHNnR2Z5REpYbGV0Q2pDQWlPTTA5Sk0xRGJKNitwcGR1bnRCSm8rR09vVlNMM2JMUVZxUzc1cmJoQ2R6dTcvOHFpckVpeXpJZkJoVWU5NTUvclFjUFF1MTczNHJ5ZmRjV1lXWHptRDVTeVVEc2tRUWVhNU02R0VrbGd3LytZQ3Y1KzlvU25IeXFqbW41RUU2bi9RRW5YLzFxVXVaUkx2N09XR1Z4UzRsTlQ3S1dFTlllb1JZUWxxUWZwT014Q2JVYzJMZWtLczZtNUJOZ2dDMXhTUnp3S0x6akFrc01OSG8vdXJ1NFFQNTM5V3BTUkZNc05MdnN0TXpncnhHNWY5Zit6V2hFdE0veEQ3bEUydHZUVTN2SzArMXo0RHpwMzVOQStXNkUyMS9HRkp3UHdPKzV4WVNqL245V0lHbVE1WGRHazgwem9yck5maXpJU1ZMbkJOWC82Q3pZclBGSXdTOXFWaFI3TGx2a05JbllMajdCRmJJS0FsaHJzNDN4cHpQNHJHOUd5OW91RWtTM1l1KzdsR3lDUFZCY3ZBUzdMUVZaalR4UXhDdm1reFN0WXNKQlpVS3dmdENpSFJGSld4UEtSUnhsbVJyZDRFYXI5OXM1NS9LYnNkRGQxbmttZVB1cXVvN2JvUGpoMW5LK1J6d2N5N2tqWGVPQ05mVXdvZ2QvMTAvWFFJcUZpdjJ2U3d6Q1VuZTd3bm9hOHpuNHR5aHJCbGZJS3o0eFdjUC9iSUFlOHdKWTA4YTNRYXY4N0g0MjgzcjdMYzN0M0xiVzJ2N21nSzhkNGZ0NGxyUjlVb1c4ZmRCTEFUZzdZWkllMjRMUit6UE0xa0ltUGJ2TlkvOTc0R1lUeFlJSWVIajNBS1MzS1dCcFRDZU9aMFRZYVpUbnIvdnlZTW5Fc25WWWJyd2E0Z3Y0NytsS0hZRHBxVGVJVFhRMSs5bUx0TnlEc3JJL1l5UUZMZ0toMzdWOXdtc3ZJV1RpNHcyUDkrN1ZvaUdtczdMUWhxVVZabGRzVW5nYklaaFg3M1pBanE0N2ZQMUp1Vm9KT3JaMDRhQlZnSFIyMWJYYldjU1Bvcm9LMllRb1N1QUpGWUNlSGFyK0RjMTc5RmJSWTF6bmpzZjY5SFFjeVFaMDJKTFVvcTNLYndoT2VHU24yeS94YmxBVzBMTHlEeGw0ZWQxdTlhR3duMzFlWTExRmp3MmU2RmV5NmtzbjJ2NG80c2o5Z0o0ZHF2OHkvQmFUeHFWallqVWxMWFhXalFZYll6Mkd1TE1wWUd0TUlLOXNQd25RQUFBa1dTVVJCVkRNalpmN2JFcU1zK0k1ZXNOSytMWUtwQWpwcVl6N1REbTRPV2JMK3ExUkNqazNjUXN1L3l2eTNJWkhkbDhQcXhaQ1RBMVBXK0s4c3lsaFEwd2dyTXlQRi85eS93Y3RmUjRNa09kN2liNVBkTmRSZzF5YWpnYnNBR21YdE41bHdqYW13azhQQi91ZDF1UmJVbDA1S05BeU9JSzJ4WDR0eWhMeEtqVkptUm9yOVNoL2tNcEdUWG5jdkd6c2FhaHRpMnJ2TkhGbThDTHYreXlXUjh6NFFUU1FRd3ZhTGxoT081VTZPSmJHako2cGNqZjFhbEtNRVZtYWNNak5TOWw5MWIvRnl0K1RJYWxPMjEveHRzcnVHMnBwd2ZLNEd4c3M3cU9OUFZveE5GU2tCN09SdzhQNnJWWGtzeDRpUGdtQ0hoaGg2UlZIVDJLOUZPVXBnWmNZcE15UFkvM3hkRkRZKzRjRlZ1WHkwcmRzWXk5TkgzVFhVNUZjS1N2c0JWRnJDc3FOSTJyaWtFbENjSE9BbGxFdDdDTSt1aEZhQ0ZWV0N4bjVseHBET1dKU2paSms3VHBrWndXVDRWRkIwUmYrN0xhMjZMNkVYQ1JNRk5OVDZZZzF4R1pjUFpDWG1pY3F3aVdJa29EZzU0Q3c3ZXFLT2Z5M0ovbmNzb0YyWGVQTjArSzZ4WDRzeUZ0UTB3c3JNQ0J6Tlo2SlFjcHNIVzNKazVZcEkvakxoWFVOdEpLYlhZTDlIbUo3NnBTcCtZOE5wSktBNE9SejhWZldPOERRMzVDUnBTVVJHRnFLeFg0dHlwTVJLakZSbVJqRE9PaGRsU1R6SFlsL2psbXBmSXEwNW9LSFdGZllMM3grZllGTDIvQTBzamV4aHhja0JzeEs1TTJkSE5NM2I4ak8wa2JyMUpsaXV6bjd2OGNRaG5iRW9jOUVVZVZkblJyQlI0NDZnTHM2ZWdsa3h0K3AyY0dGZnBEWUZOTlRHWWp3SDludUJDZG56cjdBMHNvY1ZKNGR5L3RVT1gzcUhXVEczNmtXOFB6cWlVSjM5OHQzVVlaMnhLRWVJTW5lVU9qTnllc2grWE40S0Q4WFpTUTAzdVBzNU1RTWFhajFzdjdjeFJYditKSlpHOXJEaTVIRFd4SG9kWFdFLzhzbEMwOGxIemRkUUl4NVZwc1orTGNwUkFpc3hUcDBad2RhY0c2S3dNVnNxQW1TNWdiM1IwREtMdk9HQWhwcTBYMmhORlBzTkhFY2RwbXBqRWtsQWNYTEFXZTV5RVhDYkF3Nk5OUE5kTm5xR1FaYkdmaTNLaWZBb0xwRTZNNElQamVUMjVnNXJoby9KeThRZlpUVmQzbHFuWjBCRHpSWHJHV0Mvc3YyQU1seERUNUNlamF1WlEzRnl3TEhlMGtCWDJJNFppT3V3S2M1amhBKzhZb1Nsc1YrTGNvek15b3BXWjBiZ21wUTdid2IraE9qZGhIeUhrUGRTQmw0UVE2ejA3R2lva1RqN2hjbjVhZnFTYkk2Z0JBSk9EbGhsMk9OSllQeDFEdUZtaDd4K1NDWTBldE5WeDBBOHBieHI3TmVpTE1VMGxaQTZNd0xYeG11aTJEWWhQOWh0ZkpYQWJLbEh5RE83Q3k5S1F4T0pFZ2MwMUNUWlFQOExpbmFRdUFDYk1GWUNBU2NIZUNuUGVGclllLzdneTg2YnV1QTRoS0hZL1M4N2J3T3NyL08zMFhlTi9WcVVvMFZXV3V3QWI0eWxmM01sTitIc0VIWTlBYjVKZHRHMk90dWxvZWJ5NlRYOGxaWXlmdDVFRTdWc3BkcGNWQUlCSndkNE9VNkVZRGl5a3dOd0dmc1g5ME9MTklHQXhuNHR5Z0ZabGYyb3pvemdtSDdwMnVCNFRnNWd4ZEMvNUdhZDFIeHBxQ24yZXh0UlhrV3RDWXEyd1pRU0NEZzVvRG0rSVNpTUdMUlBPRERLOXE5YjRtVjBRR08vRnVWb2taVVZHNWdaT1RDY091QmxOVndmemlmOHZ3MmxEeVprZWRhSXU0YWE5RDhIMW4rWDBHZytncVNOU2lpQkZsSDlqbTJ4R0UvLzQ4cTdvSkdtZnh0S0wyTWpyYkZmaTNKQ1NBcEtGcHdad2RUb1ZKQnVlM0ErT0lDSWtSZk12UGhMU2NaVGkxM1ozMGZlY0VyQ1h0a2swRWNPSzBwaFIweFlITnBpMDRzZWxzSTZ6enVtUWpUMmExRTJDYS9ZOThHWkVYd2JlaUpLV0hBQjJNa1JmUWFuSkt6dlh4ZXZNZ1RpcVhWRU53djk3d2tpZll4Mms2Qm9HMHdwZ1lIcTVJQXorS1dYdzNrRWtHVW5iNzlBZzhwNU9KRUY2ZXpYb2h3cHNySWlnek1qYUQ5dnlMSTJQekg1d3FuLytOQlRreS9tTWw5b0ErS29LZDh2bk12aXdjOXlocDVzTUtzRUFrNE82SE9sbDhOeHZ0MjcrWXhQdWZFUjkrYlh6WVhvN05laWJKWmZnU2xhZ1prUjdLY1RYNUVWV0l5ZTFOQmZhSVpFTUlJN2xXbGhjcjRybjJ3b3F3U0NUZzY2THlaUFc2eTEzMWdtTGNxeG9zbitJamd6QWd0Q1E2dnNkRlBsM0dkN2dMeUZqZ09aZFZuRXl6Z2JTaStCa0pNRDNCa242Y21JSE5uczE2SXNCRmhjWUJDWUdkRkZoT0tvSjZTMEpGeWVlR2V1QS92czVXYXdoS1Jzc2dnSmhKd2NzQjU0THlKZDBxaHM5bXRSVGlyZkZPbGNZVG84VXhlUFlIbGt1WGQ1NnRXUzB1TWVXdmRWSVlKZkNpMzhyU0lIZFBvaWh2eERwVlJaTGNxcHhKVW9NU3dldkJKSU9BT2pnZkVkWTBJOVAzYVFhNVlXcU5jVmZtd3JYZ1VxaUNiNmdqQzlZTnJ5ajNWU1pMWW9weEJXd3FSd1hteHdJTFV4ZzBGcmp4dHFHMitkeC8rbmxiQStObG1VQkxxaWZSUnZCL0lMQmhHWE9MRDl3Y1JKY1VLTE1wWkd2dkJ5NzN1VXdBNEpmYUEzQzZzWmNpNlV3ZnZXREZxU2ZGS3RXdTdmZStDNW1Za3lLL0dZUkg4b09UV21MY3JGaVhyczc1TWNrc2x1a09nb1Q5TWNKSmJzZVkzdHMyb3EzeWUyY2psSms1VTgxNm5nMzZ6b2NUYXdLZVk5d1hyT29tMjBLQWRSeVB3TVgydDdPMkpkc2ZOSmtscWJ2dGtzTUM4YU9rSU4rQm5aMVYrSlNwYlFzZi9ubnVDK09ndGw3MDEvbWRDaUhFSWhhd1JzdTZLWXdzTENTWWpFNGd4MmNQUjlQcFRoY3pPaWJRa3hheU0wRXVnUlQ0U0RxQ1g5Tm5jNWFQSVgvY3FpWEpSRVlkNUx2elBxUjdvaEIzaHpYVkVsNnVtc3U1ZW5qdk1pZVI5S3RtMVhqNUEwc2dRQlpCZy9nOS8zSXB4N0ErK1REYjh1SmNhaVhKUll3WDdoSTIxWVBmcFlCTVUxN2syS2VGZFcxTU5rOHRKZGNoOVB4b2ZocVhsWnBjOHBYYkRmYy9yZDE4dFlyTHl1dlZkNWFIcDNpM0pCc2w3eGtCMkcvWktVZm5NV2Z0K0hublp2ZmhycldXTUd3L2lDcEZzVk1uQ21sZWU5dWhQRjBPSDAzWlNPWTFHT2dpSjlYSlA4Wk5mNXE3Z1BBdnVYMkpEU1V5OGt4NHI2eVhraE5LOFlrVVB5SVdkOUhQTkI0RHI1YkFYRVlWSE9Cc0xQa2NzZXVUeUx6cndjTldHS1RscGU3R0FHNDd2eWFqTVR5Z3M5OGp3aFg0b3ArempUTHFvWVlsbWpMY29aSmZlTGR5Zi92UmVYZHpUOXhZVWdLOHQ1enVvSkVydXF6NHVmY1ovODU3aktiMFdzUGNTbExTdmVvbHlLWkxmRS94MlZRajRKMGY3c201QWtiTlk1elFobXh6TytMTXJsQUhEOFdqbDBFMU5kbUlFUFBERnpjNUp3T1dKYngzU3JabEV1U2Q3cnMzQk80cnEwREgvaGdkUGFjRVlKOUdmOWViVkZPU055eG15UEh4aVRsSnJnNFJtWFgycmxxa0s4K1kwWmMySlI1Z0Q4UHhPQVJnYWNNZzNmQUFBQUFFbEZUa1N1UW1DQyIKfQo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0MUtIUXBQU0JjWW1WbmFXNTdZMkZ6WlhOOU1TQW1JSFFnUGlBd1hGd3dJQ1lnZENBOElEQmNaVzVrZTJOaGMyVnpmU0FnWEYwPSIsCiAgICJMYXRleEltZ0Jhc2U2NCIgOiAiaVZCT1J3MEtHZ29BQUFBTlNVaEVVZ0FBQW00QUFBRDVCQU1BQUFCc2VxVHlBQUFBTUZCTVZFWC8vLzhBQUFBQUFBQUFBQUFBQUFBQUFBQUFBQUFBQUFBQUFBQUFBQUFBQUFBQUFBQUFBQUFBQUFBQUFBQUFBQUF2M2FCN0FBQUFEM1JTVGxNQVpydnZxMFF5elJDWklsVGRpWGI1cGFMeEFBQUFDWEJJV1hNQUFBN0VBQUFPeEFHVkt3NGJBQUFYakVsRVFWUjRBZTFkVzRnazEzbXV2YzMyenF5bUJ5c1BEamowUUM0UGlleWVSTEVraEwwMVpNRWllcGxCeEJqeTBvTVU4R01QRGs0Q0RuUTdYZ0loM3N4RUw5RUtSTGV6ZWpFRXo0QWY5c1V3WTBSdUpOQURJU0FDb1JzRXh2RkxyeldLVnl1UGMvS2RycXB6cWZwUFZaMjZkRmRQOTdCc25jdi9uL09mcjg3bFAvLzU2N1RqVlBKdmZmQ0xTc3BWY2FIV1hQYWs0aUpXVWJ6VkpsdmlsdUhGakJsalA4M0F0K0FzZndIWXpuY1hIQVQ3NXQ5d2dkdWhQZCtpY3pRQTIrY1hIUVQ3OWo4RDJDNzY5bnlMempFRWJwdUxEb0o5KzNsMys5Q2ViZUU1R3N2dWxxVVByQUMyNVZiQkhybHZBYmVYN05rV25nTTdMTFpVZWEyN3dUcGdXMXBDckdGekRvRGJsajNid25QMGxzTTBTeDlZQld6TDFkUWV1YXZBN1gvdDJSYWU0d2k0blM0OEN2WUFESUhieUo1dDRUbGM0TlpmZUJTc0FiZ0IyQzZzdVpZTXQ0RGJVdXUxN3dlM2dkdlA3TmtXbm9QdkZoNHZQQXIyQUxTQTI2azkyOEp6TklEYjVzS2pZQS9BRUxndER3RHRjZXNCdDVFOTI4Sno3Q3h4eTlRSGxyaGxnczNodUcxa1kxMW9ybGpjVnA3dnp4aWNiNzQ1ZVBGemV6TVdncW8rRnJjV082WjRwcGYyT2piUCtGZkJBUkdIMjEreEdlTjJqMTE4MnFrOVlrLzJwdmVxVXRZVWc5dmZ1SGx3dTNleG0xSUVJOW1xNjZsSTM2K2dSNk1SdDlWUFljWEkwZDhHK2JlOWI3Q2ZUekFOOERNQ1BJTU1HcmUxQjg5eDFITGd0c2JZeHptYlUvTzdtK08wZlFCekZsZ2tPNDBidDhxZC8xY25CMjQ0N2puTktlZE5jYzZHby9HOW5JVVZ6VzdBN1F2Ly9MZDdUaDdjNnZtM3ZXTjV6dWF5L2FJYm5yTThHamV2MER5NHRYUDBWYjlKcnV5eDQ4b04xTEp3R3pQV3pmZEs0YzA0Q2tvNFl1ZEJzQ0xQc25CcjBxYzlmNUJla2I2bVRHcXc1dWZXYW9vRnZDemNHSHRLQ2NyT1IxUXlsZFppVENSam5kb1drVW9FU3NJTlBweWU3aFZxcE12WSs2RWtVM1JITEtlT2d3WDFzWWx1TnVrbDRZYUdrdXJiM3pQRzNrN1hVc1krRW9UUUJpdjJFVlJKdUJuVk4relUyWmNFSGpFQlFDVkhPcnF2QkRHR2FYcFpKZUdHU2YyUWJzUzdBTzQzNkN3dEZjdXBQQSt2UVEzWGNtY2VLUW0zdGxsOWc1V0ZmU081M1RjWit6OUpCWjZ1akZVZ1ZCSnU0NWgyM25jWisyRmkwK3ZheWdMY3FxV0lsSVNiUVgzejBGb0hjSGVTZ0R2UzNCbkJjWmJFTWRYODRuRzdpNzRSL0wxQXQrWEtnTEV2ZHVtOElMV2wrYTJBWVR2SXFjU3plTndDelBqVDVBQzcxc0ZxMlkwRm9NSFlKNUlBdUczS1dBVkN4ZVAyS3c4ZVBQZzd3SUxITzhlbUZ0NW9RclBvbTNKNStqaU0yMmtjOWRUemlzZU5OOEdvdm9uMnJhRGlEL2RFTkJyb2hYSGJpdExNTUtVYzNPcEc5VTAwZFJYQVBJbFpJeUdZTWs0eHJoOEwxaW9FeXNHdGJWYmZSS05yUTV6d0dRZXkwMXhFM01ZeDZwc0U3b080bzlFSWJ1UitWeFEyN2NBT00vczVZSENZKzBPc29MSHFtK1I4RnR1bkg4dW9GZ0p1Q2xJUVJZbHBoTE9KbElPYnVpZVBhOWNQOE5iZXB3bDBwUFFZelRIVjFGSndNMW5mb2kzN0NvQ2o3VW82VW9ncHEwUzBuS21ubElLYnlmcEd0TTVvVjlLUjBsRWt5cGwyVWltNEphdHZzcGwveEJqN2RSa1ZvYWJXd3hZRE43UDFUY0FpQTk4RmNJUmRhUkZ4YTFzdHhQY0IzRDlLSFAyUWp0dGdJZlRlY1JyMVRTTEY3VW9SaFdkSEc2ZUxnVnRLOVMxQWJoVVlqWUpJOE95RjdVZ0xzTTl5bFNPVkFBZnprMi94UCtxRzg4ZGgzRTdERkRPTlEyYWpYM1NIR0Q1cGhNVW4rK1RoS2MyNzBpUXRJNDB3YnZzMCs0eFN5OER0aXMybTZBYmV6dE4rdFBVdHplcnBYbjU3citOY1o5S1RLQXFJbnJJMndIbGZWMCtieE5wYXAyV1gvM3pCY1N6VXR5dm9TSGNvMkp5NmRrUVAzQ0lyTGdIMjlKTEtHS2RIcVJ2SlhhOS9tMjZzZG42S2MyZldwK2xtbEZvR2JvMjBqZVFhNzc4WkdxNmQxL09yMWd4ME0wb3VBN2Vkd0NuaGYrSWJ4WGRZWHplUndEOUV1b1FnVXJFN2RjckF6ZlZidkJMdjA4RjM5R1pQRVF4TkNSVU1MSXJUZ3ducWFhYVhnQnZVTjgvcDZxcDBqQ0dhOUJwZ2U1VklENUk2UWE5RndpMXQweFZRelBKWkFtNFlWSjZOOFNqTzFQZ0lzTDBkMS9LeHNzbUZuMnExMU43WTd5ZzdxZGRGcmYzb0hGdVRoSjFETFYyTGZBYXdHU3prUHQyQlVudmR2S25SU3AxZXBJVCtCcXZsTm0vQVNvenJGWTZ5a2p4OUFmK2tHRjVVUytsN1BENzd2d1RjTmpKSUNNM3JqTFBkTkU3bHRmK0lPd0gwcThRMCtUaW9mYWRxeTBMc09CMFE1cDJnSlRGUGJMTkdQSHU0YnlDcURiRldIaHN5WmZKUStQUmliVDJWNlhHaHRhZ0IxSEVlYnNTeFpNdUw2MitZZ2c0emxBcWxZUVMydGZNK3piemFnd0ZrbDg1VFUyK3o4NjRYeDV0SVFjOXBleTk3SE5yL3QwdTRERHNHTjM3VTlOT3VKa0dxQ0FiWUdRaGJCaWV1aWJsdEwwVkorSHh5MnlOcnBSMm0xOG52MzJxRFAwdFJuUjBKalZ2dHZ4LzgzcThDTmt4RHYvYjc3MnpZRllteHY4OC9PVGdtMmJnSEYyVTNJb2piekZNQXNjczZKTEtKcENiOXJoNWVkQW5pWEVrRzNDYVlCZjl0V3Rid2JaZ3QvN3BEKzFxdWRReDJJNktPRmRmRDY4VEhqeURSazI0YVRMQXI3Rjkwd3Z3eEUyN1AvL3VmZW45Ly9wNjdhVmxOcmNtZVowKzdGQmMzdDkwaGN5anFlK3o4SjQ3ektQVXZ1T3g0L1ROYTFJbmNza1V6TTZYUXVHVXFTakxkdU12K3RTK2pTZ2pWR2V4R0NwRU1ZaTkyNFNacWVnSDlNMFpmMW1lQ21USWd6ZjBzQlRlelZHYTdFYzN6blZmY0Z6KzdTK2RGVWx0bVJYdGcxQ1VqcGFSTG1ESnVPNVJMUXpwSkU2bHFybWRPb0FpUHlJV1dva3laMXNUa3Y1R1N0dUprTjJQMi91dHBGZWUwYmJ4RXVEVllYMnUxZG9PSmExb3lOSmIwa2N1RFd5MTgySzNkWU5Jb2VLQkNuVXE3aDBuL01tWkNlWjE5ck5VTE02Q1NjRHRtRUd0c0tTTXVjT3VucEswMldUdTBxZENkOE5hZ2l4ZjVCOWdxZGxLVXRYWE5rQlpTMTNkbmcvakREc3RhK2NIa2hTVlBOY2xYd3ROYlc3RVhRK1F4R3hVb09Hd1hsK1FueDY2R3I3MGU2emJpZzBKL0RBWXVNT0gzVk9CYm1XWlJCMkVOTGVTRWQ3M1FDUTRXd1VMTG15WlNlbDNqOEllOW9RNXhRem1PMVRtenhPQUNJNjM0V1Fxb0RNOGdwQlpFdnFFb1ZHODRBbTZibFdsN0RrRld3dDBwOGcxRk05d2hjOVRtbkFDM1M3RTl2UlcyYmVycUd6QnFoQ2ZBUExnMWdWczNUd0ZWNGEySHYwbVBPT0VkaFJmY0hLSno5VTE2L2VRb2FPYXNyZkEwSFZMZkhPZDIyc09kRkczQkpPRDdjcVFncmpUSk1Mei9ES2x2M0h1MnVPTkF2cHh1VnhxUHNIQ2ZjbitYTlA5MndyTitTSDF6SEtpcTRjSXl4L0ZTUXN0MzVxS213L2hWblBqSWllWFpKOTJnV25WVGRSZXRDdjdrcVJvVWs3MkFPdWV6NXM3WjlIWURybDhOWWZlQXBlalFSd0EvWnlWQkNURGpUK1ZBdFRqTmdlOFdYc3FKL1ZUWjJ6QUcxY1c2Q0FlZWJiOTZlQU5MUVF3M21Bd0V0U1RORm1vQk4zSzJ5RlpjNlZ3MUY3cm1iVEcvSDhnZWREVnMxWW1vYnc3Y0NMWUtrdEFON2VFS0tyYTBZcTd6RmJFdS9GZFA1T0M4SnNEMEs2L0xNUnlJMHd1cktrR0c3Uk9lZVVYcTBMYlYyOU8zUHdIUGtkRFVlM0p3MXNOV25iYTZVSGcxalNtVjZ5Ky9iUHI3UTZOOERUZzlkbzI1RmN4b25rRW85REpmdElIY2t4NkZsZHF4UUZlMDQwUmRKUHhVdmpLYS9rYUNVdy93bjFSOFdVK3Fkc3h6Zk8wRjR4U2JIWEc0MXhJK2huNFRJdW9idngwK2VpN05NVEQ5YlJyUVFGZFdGbThEVVpXU2IwMFVmamVZeXFDR0NDMmpJWU9leE1UTWZTUmhscTFTZFQwZFFOUHZSOEF0ajBtdFVKWlUzVkNkSDBtaGgvQUgvcUI3UFBaQzhJa1Z5b21YRXJHK0libXVhTXdCWDRabkM3TmJQd1BmN0ZqYUhDYm9uRDVhVU4vMkEyRjZvVGsvWW4wRFlWMU9od0ZiaGljL1dTamNteTZESEJZc3cwTVExNFdDZ2RCWndMMmpuakVqa1ZEZkNzS3RSOHdBZ1JRVmZiN1doMkFuUWxYSGdOa05KQTNqRnJHK2diQWUxbzBEWnB2blA2QzdIZHN3VklWV2ZHeUlPVTJhWEp1aC9vWTFMOUs2YThGQ25LTXBXSXZZYitiZ254MnJIQ1lkWmI3cUJKT2VMOWhZd1RTUXRRamNNRGRRWDBnRVZWVDNxU2dmaXZybWhIRWoxRGRzYkFPRk9YdnpzTW5yWitlZUlTY20vQzJ2ZWlna1FuMkw0T2FHOTEzZ0thSy9ZZDRzMnVOMU9tQWVpT1ZVVmQ5d0c2YmlzK1U0Y04vd2xUeEZxbXNGckF1cmd6a2RxQTJ4eDFIVk45aUlOTnlnWkdueENYcEY0TWEvSUM3TWpLZTgwOUtEVGJFb1lvbytFOVdGY0lOeWZDcnlna0F4ZXU4SkhMajZRWkh6ODVUTGFVdFIzNXpRZm9GUzM2Qy9GWEdnaFk5NDJPZm5CeTlmVW1YZk9WU1h4Nkd5Um9EMGlGRGZuQU5xZjdwaU1yOTkyV1IvK3phVFp1YTV3VS9aZDZycUczWVIyanJRb0k3cEtIdElCdnRiRFV2RDNLMnB5cjdUVTkvV0R5ZnZQR1JiRTVzSzlRYVRpSTBPbkZuc2IvUFk0YUM3Ym51RHcxZmZEanh0N2tDM3JaRTNtSnpvWTlrcjVpNUdIZjFuc3I4NXZJOXF2ZHNycWRML1k4TDNGMUYveEo1c1R1VFZ6eGVndmhFM21KRG5DMWxhMndiUXUxa1laOGNENVdQRHE5MGZzYjNSSkhwYjJhdmlFL1hBNjBXN3dhUVgyc05tYmdYZjNMK1VtWHNtak1EdDJLc1lvVzJFQm51VDZGV2gxdkVvbE5PdFNiSjJnMG1UME9rbVZOYi83Y3lkTXpuR3FUOUNUaGdiWVVQbGY1V0FVZHVWelVkZjNPWXgvUVlUVjNoRlNNcHNvUU4wT0wvYlp5dGc2bHpZWFBuOWJUQUpQZU03MmVoT002QTY0NkpwTjVqZytNdG56UzAxdDVYem85ejUrY05tZmpTUkZqc3BmaGgzTFRDSmFCMEFtUk9xNGY2RTF2c1AwUGFWYUs0Z1hsb1JlNDljTWxneG8vR2JFNGJHZTVPUjJkcnkyWnVCZnNMakdMVWpQUFFiVEs1b1V5QW55LzZIU1dLK2psQURnOUVWOXIxSjkrbU0vTVlQQTdNY2o1TTNtRnludGxrK3QrMERhcVE4UzdObG5nbjlrZGY2M2d1WXJqYWM5WXRBaUpZMjRWQTNtRndqanVzRGJ0c25uK0NDR2NLV2R6YjBNRWU4NnRRK2dMVzZoV1BNOGM4Q0tlcWFDay9kWU5KbUh3ZkUrWi9BcmZDck5mSkxGVmZDUGNhK01KbSticmhzRUNnbC9EaGF1cTg2RG5XRHliaklrZFVFY1AwNE1hdVg5NzFYM04rWi9KalBsZWN1M2hMaTNkQm5mZUlHazJhUkt0Y0pjSnVvT2tLQWVRMjRzdStSVGNCODJDVXpNaVhXZ1Z1d2xHY3FvREpNUTFVUklhUmFKMDY0Q0xLVVNkQ3NRNTQ4S1JrclIzYVFzR3UvWFdnNytmSE0zQmt2eVhlVzlGM3VVWkhMQXJlNGFBc1JLZEpjSks0bUtBYTloUG5QcnBIOCsvcENMenF3cTc1STZsN3N6cWRXOElZU3VCVzV6aFFKaEdWWkIvN09sV1o3cHREcERYWS80TFpIVnpWbnFmSElIQ1FzdDdhTjdRQzNYWktwOXN2UG5YL3RSMlRXOUJLLytlYmd4Yy90cGF0dm9PNFl3aXpEZ2tjVjN6QWNoeXZoY2Y1ek9laU15VDgwVHpFWGxmWTZuQXJ3YnlOVmVTMURCK0RNcXdWdTZpZkM3QUEzU3F6YUR2dGhGN2Q3c2o5SkpYTTVSUGZZeGFlZDJpUDJaQzlOK2JkaU5QaTR1K0hTbEIyaE1lSDIwRlByMWx3UzFVZ3gwUVR0OXJWb2RwcVVWWGRpZm5TK243S3pESjRhUzIwVS9XR1FBVGVZYTd6UjYrTm5GTWlZb2QyK1pxU0t6WGpEdHcwRitNVVNJOU44R1dPdGNHdVpBYmR2QmJzSUdLYko2UytwRFZDbzg1cTdhbjUzNDE4SS9UeXBQcDYvWnZ5dzRLclhjZE1Va3BMR2dGdEg3RXJHMlJRZnhaRWpwU1FSc3B0aUI0RHpncjFJTnBFd050a1NlK1lSVEJTVEpvbkdEWUx1K3R6WGhQUnBpaE0wZGVGUEtwSnNBMk01dUZ6eEdtTUxNVjNUdXg2ckVzY1dhY3FrY1ZOY09nRmhsb0hhenNhbWl1bks4L1Z4dW9IcURIK2hGaURDSjNHYW5hQ3lDdEM0RFlQcGJYSTJ0R1ZWb2tjOFpua1ZUWEZVaWdLUFVtNmkxOG5WZjZXd2czb0pCSTJicTB4cUF6bGNKRnRpaVBxQXdNeTA4azQwRHk0TmUwRXF6dDJDZVNOSW9wOG40cUJHeVQ4b3dWSkc0Z2Jmc3NlaTNsNG1RNVAwd3hVRm1RUDRiWUZSSkxlbCtLSENUTGdkSWFBU1Z0OG1VdS8xaWNTY1NTUnU4QlBZRitWaXhJbHc2Z0RVbDFTcXc2VEF0UTQxR2U0b0N4SW1XZmtpVXd0UkppR0pXMTE5dlNmMFJpeGVLRFEwdGZwMlpVQmVrcThhVktFTlJyL3hqcGVnNUZ3U04wQjFLT3B0cXlDSzFJU0FoZnEyN3BLd0FTcXBkS0g3RnI4a0pqUWhQcHZFYmFnZURoNWtPZkhDcEM2Umo1WGdQcU4vV3dETHFWUXFjSWhYTWFzMGlWdUhLZk4wM1dMSUNZVGExSXdsY3BYQWR3SGIxNVc0Q09La1RWa0dRZFVWV1ZVSWtMaEJ5bU1oSEhDemR5RVpwMnpudTZpSy9rMUtWS3VzTENEYkZSSlZJVURoeGc5cnBKUVljbkxBcEJVNXBmb0d1NlRwTnltUHROZmxxak5IV2lIS3BLTnc0eDlEN0lsS29YTmF6Y2wzd1IzOHZTQktJUU5mQVIybGNISGlsbllnUHNpeU9KRjFGcFJJNGNhOXUvcWlmT0JtNVpNWllNYWY4UVA4QjZCNFg5UVRDalEwRjFyZ3Roa2ltRzJVd2czS2w0N2JoWTJNaHR2WG9rVThpMFZ5RkUzMlU4WmgzRTZOcExQSW9IRGp6Zzk5SVF6Nm03VU9rRUo5cTMwUWYrRFNDK08ySlNTcVFvRENEZHNzQlRmdWVtTXJhVDFSZmFzTkUzNlRFb0o5SXF2dFZHMmpSZUdHM3BJVHQ3YXF5TWpXeTlCcUQ3REpOVnRtaUZEek11RFdGYzFKRnhnbnFHOHJlRjBmN3NXV0ZjRXQ5WDQzdHRpaU10R0FpSzJQOTdldXFJQ1BVeGtUeWJHQkJQVU5kaVAyVVQrMkJEamNxNWFCamhhTDU1eEtMb1dianBRZVN5ZVV1aWVQY3F3QmhhZmRhTHFXb2lPbHh6VEMyVVRTNGRhM0V5N2Urc2J0Umwvc0pwV29JNFdZc2tvazhVNGgzNFJiWDlTZG9iL0ZXdCs0M2VpT0tOMFkwSkhTVVRReVRTK0R3aTI2bm5idEJJcFQzN2pkS0kyelRsUHJZWXVCVzR6MWpkdU52cEhtTGN3OWJ0Z3YyT3E5YmFQNmhxOWRXTHFmOHRSeEc4eUQzcXZ2RnpMZ05qWnFMaTVqWDByVDIvaXQyT3BLTUJlNDhmM3BubWhkQnR5TTZodnMzUmZIb3VUWVFDOXNSM29jU3o3dFRMeldpTjdMN1NGN1FoRGdabVVQQWFPckhLbUljaWFCUnZ4bVhpRkduMVhPa05IZlRwWE0yUWNwM0xqOWJVK0lCdHhNYmo2Q1JnL0FYcXlZdUxVOGJnV0pNUjRwdEVCWXgyMWZ5Wng5a01LTjIzdmxuaHVMbzVXOWQvS0xKT2JOSkxlNkdZMlZDaDR0emVycHpvTzlGK3ErZmk1amViNkFkZVZVUVNBVTVGYmV0MEpwUkxTdGRWcnduQkZFczB1aStwc0RLVGVFU0hXdEFTSTVKaENqdm5FdWZxcndhZ3k3bDRWcWxTTjZzQnduc2t5VGdNU3RvNTZmSG1nS1FSclpqaElhK1RwUVNOUkdzTDJUNTZkWWh4V0xZQm9aeXFZaGNSdXFvNkp0clhJMmtocjVMbUJJMG42MTgzbytjNVNOaEYzNUpHNG42aXlNeUw1dG1mNkJoSHI3bWxaRWl0MFcvRVBrY29TSTVacXVWVmRDaE1UdFFJVnFyQTdhVkJLNGZvdFh6T2M1OTkyazNUMkdwb1FLR3FVY3RLbGtLSnVJeEExenk1YW91SmMwNmdTbEg0RDY1czNvVjJQVzRXUnJVa2M1UnNNT3Bscm1ONzROVk5aT3YrV2EvVXo1Rlpjd1FuUWNnOHBycEhiN1dwZzIwWHFKZnQ0Tm1LQjdXODRWQVdkWlR4STNqQkdwOEFlOUo3VUU2QnhlYjlWdVg0dXdyM1ZnTGU5SGtrWENnYklxMTRtWEt3aG5FaUJ4YzNweVRzYm13YXo4a3lMRGFybk5NL1RiMTZLa0NhY3pnSDlTREdkc0tYMHZXdEFzVW1qY2p1U3lEK1YvWkNjWVpzY3p6cUhkdmtZVkVYOGFpR255Y2NDMVU3VmxnWjdmK0UvZWJQZ3lIMWhiUXdLa2gvdEJzMDNQVmF3NTV0UG5vZGd3WU40NE5aVXhvM1M2ditIejhaZDhnWFlTbklxaWNtTlZHU0ZWdjMwdFNzWlRhc01ZZzl4dGR0NzEyUEFtZHIxUVpmNDM0UFl3bU9Bd3ZZMHNoY1VBT3dOTEs5Nkp5eXMwenJ0bTFRMG11RmJsaHFsaG5HSk85KzBQYmFNSjBvd21kZnVha2ZvelpvTmNtM2tLSUlRNU5QTFBLTVBRMzV3M1BMeWdpL0crWS9kSDNiNW1Mc0hzUFlpUGh5ZDRuZmo0bWN1WWZvNEpOM3hmZjZmdnJIV3kzSmxQM2I0VzB6SnVWM3FMekwvSHpuL2lPSS9ZK1M2WlBjdEVFMjRPMTY3ZVMzV3lIaFdmdUgwdFNpUlRZRmM2Nzh1b0Vub055NGJMMGhuV0ZiWXBCSTI0T2F1LzlNZm5YL3ZQS1lqZ09MQXJqZWlLdnZPSysrSm5xOWZiSnNlVVFsV2pSWjlHNnYzbis5T29wc0E2elAydHdFb3VZVkZMM0xLOTFDVnVTOXl5SVpDTmE5bmZscmhsUXlBYjE3Sy9MWEhMaGtBMkxsZ09UYnA2dGdJWGhBdUd3K29aYWVZQSt3WncyNTRET2FzbVlodTRuVlpOcURtUXB3N2NQcDRET2FzbUl2OGFScDR4VjAyNjZzcURFNzhNSndqVmJjKzBKTVBoay9VQjZiUmtxM1E5QXdEWHI3U0UxUlJ1RE53bXAwYlZGSyt5VWgwQXQ4ZVZsYTY2Z3ZHRlFYSGNycTZnRlpNTVBpdkxoU0hMT3hrQ3VMTXNqQXZPQXgvUXFqblB6c1ViNGQ4R1dGMGNOUmV0bW9LUVBRQTNta0k5bDYwS1BsRFQrS3BkdG5ibmJRLzg4NVpiaGl3Z3RvSGJ5MWtZRjV5SGY2ZHJjS1JhY0dRU210OVlkcmdFaE9oczN1RXE5bDBzTFdqVlVoOENOODhIdVdxU1ZWdWVXZ2ZBL1ZPMVpheWtkTndxc2xSK003eWFyd0kzK1gxeGhnSVdsYVdoZmwrOHFDQmthRGMrV0pEZlpXZmdYMWlXMVRkL3E5cHQvMythNlo4VlJZYWtUQUFBQUFCSlJVNUVya0pnZ2c9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11263</Words>
  <Application>WPS 演示</Application>
  <PresentationFormat>全屏显示(4:3)</PresentationFormat>
  <Paragraphs>1781</Paragraphs>
  <Slides>96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930</vt:i4>
      </vt:variant>
      <vt:variant>
        <vt:lpstr>幻灯片标题</vt:lpstr>
      </vt:variant>
      <vt:variant>
        <vt:i4>96</vt:i4>
      </vt:variant>
    </vt:vector>
  </HeadingPairs>
  <TitlesOfParts>
    <vt:vector size="1049" baseType="lpstr">
      <vt:lpstr>Arial</vt:lpstr>
      <vt:lpstr>方正书宋_GBK</vt:lpstr>
      <vt:lpstr>Wingdings</vt:lpstr>
      <vt:lpstr>Times New Roman</vt:lpstr>
      <vt:lpstr>华文中宋</vt:lpstr>
      <vt:lpstr>宋体</vt:lpstr>
      <vt:lpstr>Wingdings</vt:lpstr>
      <vt:lpstr>华文行楷</vt:lpstr>
      <vt:lpstr>华文新魏</vt:lpstr>
      <vt:lpstr>华文细黑</vt:lpstr>
      <vt:lpstr>黑体-简</vt:lpstr>
      <vt:lpstr>Wingdings 3</vt:lpstr>
      <vt:lpstr>楷体</vt:lpstr>
      <vt:lpstr>Symbol</vt:lpstr>
      <vt:lpstr>Kingsoft Sign</vt:lpstr>
      <vt:lpstr>SimSun</vt:lpstr>
      <vt:lpstr>楷体_GB2312</vt:lpstr>
      <vt:lpstr>汉仪楷体简</vt:lpstr>
      <vt:lpstr>仿宋_GB2312</vt:lpstr>
      <vt:lpstr>方正仿宋_GBK</vt:lpstr>
      <vt:lpstr>微软雅黑</vt:lpstr>
      <vt:lpstr>Arial Unicode MS</vt:lpstr>
      <vt:lpstr>5_004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Paint.Picture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shenzhen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 第13讲</dc:title>
  <dc:creator>cbhong</dc:creator>
  <dc:description>留数在定积分上的应用</dc:description>
  <cp:category>复变函数</cp:category>
  <cp:lastModifiedBy>ymh</cp:lastModifiedBy>
  <cp:revision>452</cp:revision>
  <dcterms:created xsi:type="dcterms:W3CDTF">2020-11-17T11:28:34Z</dcterms:created>
  <dcterms:modified xsi:type="dcterms:W3CDTF">2020-11-17T11:28:34Z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