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853" r:id="rId3"/>
    <p:sldId id="854" r:id="rId4"/>
    <p:sldId id="855" r:id="rId5"/>
    <p:sldId id="856" r:id="rId6"/>
    <p:sldId id="857" r:id="rId7"/>
    <p:sldId id="940" r:id="rId8"/>
    <p:sldId id="941" r:id="rId9"/>
    <p:sldId id="942" r:id="rId10"/>
    <p:sldId id="943" r:id="rId11"/>
    <p:sldId id="944" r:id="rId12"/>
    <p:sldId id="945" r:id="rId13"/>
    <p:sldId id="946" r:id="rId14"/>
    <p:sldId id="947" r:id="rId15"/>
    <p:sldId id="948" r:id="rId16"/>
    <p:sldId id="949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850" r:id="rId30"/>
    <p:sldId id="851" r:id="rId31"/>
    <p:sldId id="852" r:id="rId32"/>
    <p:sldId id="873" r:id="rId33"/>
    <p:sldId id="742" r:id="rId34"/>
    <p:sldId id="743" r:id="rId35"/>
    <p:sldId id="748" r:id="rId36"/>
    <p:sldId id="786" r:id="rId37"/>
    <p:sldId id="751" r:id="rId38"/>
    <p:sldId id="752" r:id="rId39"/>
    <p:sldId id="753" r:id="rId40"/>
    <p:sldId id="874" r:id="rId41"/>
    <p:sldId id="787" r:id="rId42"/>
    <p:sldId id="875" r:id="rId43"/>
    <p:sldId id="762" r:id="rId44"/>
    <p:sldId id="823" r:id="rId45"/>
    <p:sldId id="824" r:id="rId46"/>
    <p:sldId id="825" r:id="rId47"/>
    <p:sldId id="826" r:id="rId48"/>
    <p:sldId id="827" r:id="rId49"/>
    <p:sldId id="828" r:id="rId50"/>
    <p:sldId id="829" r:id="rId51"/>
    <p:sldId id="830" r:id="rId52"/>
    <p:sldId id="831" r:id="rId53"/>
    <p:sldId id="832" r:id="rId54"/>
    <p:sldId id="833" r:id="rId55"/>
    <p:sldId id="834" r:id="rId56"/>
    <p:sldId id="837" r:id="rId57"/>
    <p:sldId id="838" r:id="rId58"/>
    <p:sldId id="839" r:id="rId59"/>
    <p:sldId id="840" r:id="rId60"/>
    <p:sldId id="841" r:id="rId61"/>
    <p:sldId id="842" r:id="rId62"/>
    <p:sldId id="843" r:id="rId63"/>
    <p:sldId id="844" r:id="rId64"/>
    <p:sldId id="845" r:id="rId65"/>
    <p:sldId id="847" r:id="rId66"/>
    <p:sldId id="848" r:id="rId67"/>
    <p:sldId id="849" r:id="rId68"/>
    <p:sldId id="450" r:id="rId69"/>
    <p:sldId id="822" r:id="rId70"/>
    <p:sldId id="721" r:id="rId71"/>
    <p:sldId id="722" r:id="rId72"/>
    <p:sldId id="717" r:id="rId73"/>
    <p:sldId id="718" r:id="rId74"/>
    <p:sldId id="773" r:id="rId75"/>
    <p:sldId id="774" r:id="rId76"/>
    <p:sldId id="775" r:id="rId7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1pPr>
    <a:lvl2pPr marL="4572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2pPr>
    <a:lvl3pPr marL="9144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3pPr>
    <a:lvl4pPr marL="13716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4pPr>
    <a:lvl5pPr marL="18288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5pPr>
    <a:lvl6pPr marL="22860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6pPr>
    <a:lvl7pPr marL="27432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7pPr>
    <a:lvl8pPr marL="32004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8pPr>
    <a:lvl9pPr marL="36576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E2C5"/>
    <a:srgbClr val="3EBA3E"/>
    <a:srgbClr val="000000"/>
    <a:srgbClr val="339933"/>
    <a:srgbClr val="FF0000"/>
    <a:srgbClr val="0066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45" autoAdjust="0"/>
  </p:normalViewPr>
  <p:slideViewPr>
    <p:cSldViewPr snapToGrid="0">
      <p:cViewPr>
        <p:scale>
          <a:sx n="100" d="100"/>
          <a:sy n="100" d="100"/>
        </p:scale>
        <p:origin x="-104" y="216"/>
      </p:cViewPr>
      <p:guideLst>
        <p:guide orient="horz" pos="22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82" y="-96"/>
      </p:cViewPr>
      <p:guideLst>
        <p:guide orient="horz" pos="297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customXml" Target="../customXml/item1.xml"/><Relationship Id="rId83" Type="http://schemas.openxmlformats.org/officeDocument/2006/relationships/customXmlProps" Target="../customXml/itemProps1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handoutMaster" Target="handoutMasters/handoutMaster1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image" Target="../media/image72.wmf"/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0" Type="http://schemas.openxmlformats.org/officeDocument/2006/relationships/image" Target="../media/image74.w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6" Type="http://schemas.openxmlformats.org/officeDocument/2006/relationships/image" Target="../media/image96.png"/><Relationship Id="rId15" Type="http://schemas.openxmlformats.org/officeDocument/2006/relationships/image" Target="../media/image95.wmf"/><Relationship Id="rId14" Type="http://schemas.openxmlformats.org/officeDocument/2006/relationships/image" Target="../media/image94.wmf"/><Relationship Id="rId13" Type="http://schemas.openxmlformats.org/officeDocument/2006/relationships/image" Target="../media/image93.wmf"/><Relationship Id="rId12" Type="http://schemas.openxmlformats.org/officeDocument/2006/relationships/image" Target="../media/image92.wmf"/><Relationship Id="rId11" Type="http://schemas.openxmlformats.org/officeDocument/2006/relationships/image" Target="../media/image91.wmf"/><Relationship Id="rId10" Type="http://schemas.openxmlformats.org/officeDocument/2006/relationships/image" Target="../media/image90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png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0" Type="http://schemas.openxmlformats.org/officeDocument/2006/relationships/image" Target="../media/image114.png"/><Relationship Id="rId1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8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8" Type="http://schemas.openxmlformats.org/officeDocument/2006/relationships/image" Target="../media/image160.wmf"/><Relationship Id="rId17" Type="http://schemas.openxmlformats.org/officeDocument/2006/relationships/image" Target="../media/image159.wmf"/><Relationship Id="rId16" Type="http://schemas.openxmlformats.org/officeDocument/2006/relationships/image" Target="../media/image158.wmf"/><Relationship Id="rId15" Type="http://schemas.openxmlformats.org/officeDocument/2006/relationships/image" Target="../media/image157.wmf"/><Relationship Id="rId14" Type="http://schemas.openxmlformats.org/officeDocument/2006/relationships/image" Target="../media/image156.wmf"/><Relationship Id="rId13" Type="http://schemas.openxmlformats.org/officeDocument/2006/relationships/image" Target="../media/image155.wmf"/><Relationship Id="rId12" Type="http://schemas.openxmlformats.org/officeDocument/2006/relationships/image" Target="../media/image154.wmf"/><Relationship Id="rId11" Type="http://schemas.openxmlformats.org/officeDocument/2006/relationships/image" Target="../media/image153.wmf"/><Relationship Id="rId10" Type="http://schemas.openxmlformats.org/officeDocument/2006/relationships/image" Target="../media/image152.wmf"/><Relationship Id="rId1" Type="http://schemas.openxmlformats.org/officeDocument/2006/relationships/image" Target="../media/image143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3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2.wmf"/><Relationship Id="rId1" Type="http://schemas.openxmlformats.org/officeDocument/2006/relationships/image" Target="../media/image167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0" Type="http://schemas.openxmlformats.org/officeDocument/2006/relationships/image" Target="../media/image198.wmf"/><Relationship Id="rId2" Type="http://schemas.openxmlformats.org/officeDocument/2006/relationships/image" Target="../media/image184.wmf"/><Relationship Id="rId19" Type="http://schemas.openxmlformats.org/officeDocument/2006/relationships/image" Target="../media/image182.wmf"/><Relationship Id="rId18" Type="http://schemas.openxmlformats.org/officeDocument/2006/relationships/image" Target="../media/image197.wmf"/><Relationship Id="rId17" Type="http://schemas.openxmlformats.org/officeDocument/2006/relationships/image" Target="../media/image196.wmf"/><Relationship Id="rId16" Type="http://schemas.openxmlformats.org/officeDocument/2006/relationships/image" Target="../media/image181.wmf"/><Relationship Id="rId15" Type="http://schemas.openxmlformats.org/officeDocument/2006/relationships/image" Target="../media/image180.wmf"/><Relationship Id="rId14" Type="http://schemas.openxmlformats.org/officeDocument/2006/relationships/image" Target="../media/image179.wmf"/><Relationship Id="rId13" Type="http://schemas.openxmlformats.org/officeDocument/2006/relationships/image" Target="../media/image195.wmf"/><Relationship Id="rId12" Type="http://schemas.openxmlformats.org/officeDocument/2006/relationships/image" Target="../media/image194.wmf"/><Relationship Id="rId11" Type="http://schemas.openxmlformats.org/officeDocument/2006/relationships/image" Target="../media/image193.wmf"/><Relationship Id="rId10" Type="http://schemas.openxmlformats.org/officeDocument/2006/relationships/image" Target="../media/image192.wmf"/><Relationship Id="rId1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image" Target="../media/image205.wmf"/><Relationship Id="rId7" Type="http://schemas.openxmlformats.org/officeDocument/2006/relationships/image" Target="../media/image17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7" Type="http://schemas.openxmlformats.org/officeDocument/2006/relationships/image" Target="../media/image198.wmf"/><Relationship Id="rId16" Type="http://schemas.openxmlformats.org/officeDocument/2006/relationships/image" Target="../media/image182.wmf"/><Relationship Id="rId15" Type="http://schemas.openxmlformats.org/officeDocument/2006/relationships/image" Target="../media/image197.wmf"/><Relationship Id="rId14" Type="http://schemas.openxmlformats.org/officeDocument/2006/relationships/image" Target="../media/image196.wmf"/><Relationship Id="rId13" Type="http://schemas.openxmlformats.org/officeDocument/2006/relationships/image" Target="../media/image208.wmf"/><Relationship Id="rId12" Type="http://schemas.openxmlformats.org/officeDocument/2006/relationships/image" Target="../media/image207.wmf"/><Relationship Id="rId11" Type="http://schemas.openxmlformats.org/officeDocument/2006/relationships/image" Target="../media/image181.wmf"/><Relationship Id="rId10" Type="http://schemas.openxmlformats.org/officeDocument/2006/relationships/image" Target="../media/image180.wmf"/><Relationship Id="rId1" Type="http://schemas.openxmlformats.org/officeDocument/2006/relationships/image" Target="../media/image199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wmf"/><Relationship Id="rId8" Type="http://schemas.openxmlformats.org/officeDocument/2006/relationships/image" Target="../media/image196.wmf"/><Relationship Id="rId7" Type="http://schemas.openxmlformats.org/officeDocument/2006/relationships/image" Target="../media/image208.wmf"/><Relationship Id="rId6" Type="http://schemas.openxmlformats.org/officeDocument/2006/relationships/image" Target="../media/image207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3" Type="http://schemas.openxmlformats.org/officeDocument/2006/relationships/image" Target="../media/image210.wmf"/><Relationship Id="rId12" Type="http://schemas.openxmlformats.org/officeDocument/2006/relationships/image" Target="../media/image209.wmf"/><Relationship Id="rId11" Type="http://schemas.openxmlformats.org/officeDocument/2006/relationships/image" Target="../media/image198.wmf"/><Relationship Id="rId10" Type="http://schemas.openxmlformats.org/officeDocument/2006/relationships/image" Target="../media/image182.wmf"/><Relationship Id="rId1" Type="http://schemas.openxmlformats.org/officeDocument/2006/relationships/image" Target="../media/image179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8.emf"/><Relationship Id="rId3" Type="http://schemas.openxmlformats.org/officeDocument/2006/relationships/image" Target="../media/image217.wmf"/><Relationship Id="rId2" Type="http://schemas.openxmlformats.org/officeDocument/2006/relationships/image" Target="../media/image216.emf"/><Relationship Id="rId1" Type="http://schemas.openxmlformats.org/officeDocument/2006/relationships/image" Target="../media/image215.png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26.wmf"/><Relationship Id="rId7" Type="http://schemas.openxmlformats.org/officeDocument/2006/relationships/image" Target="../media/image225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wmf"/><Relationship Id="rId8" Type="http://schemas.openxmlformats.org/officeDocument/2006/relationships/image" Target="../media/image221.w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0.wmf"/><Relationship Id="rId4" Type="http://schemas.openxmlformats.org/officeDocument/2006/relationships/image" Target="../media/image239.wmf"/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png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wmf"/><Relationship Id="rId8" Type="http://schemas.openxmlformats.org/officeDocument/2006/relationships/image" Target="../media/image248.wmf"/><Relationship Id="rId7" Type="http://schemas.openxmlformats.org/officeDocument/2006/relationships/image" Target="../media/image247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7" Type="http://schemas.openxmlformats.org/officeDocument/2006/relationships/image" Target="../media/image261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1.png"/><Relationship Id="rId8" Type="http://schemas.openxmlformats.org/officeDocument/2006/relationships/image" Target="../media/image270.wmf"/><Relationship Id="rId7" Type="http://schemas.openxmlformats.org/officeDocument/2006/relationships/image" Target="../media/image269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wmf"/><Relationship Id="rId8" Type="http://schemas.openxmlformats.org/officeDocument/2006/relationships/image" Target="../media/image279.wmf"/><Relationship Id="rId7" Type="http://schemas.openxmlformats.org/officeDocument/2006/relationships/image" Target="../media/image278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1" Type="http://schemas.openxmlformats.org/officeDocument/2006/relationships/image" Target="../media/image282.wmf"/><Relationship Id="rId10" Type="http://schemas.openxmlformats.org/officeDocument/2006/relationships/image" Target="../media/image281.wmf"/><Relationship Id="rId1" Type="http://schemas.openxmlformats.org/officeDocument/2006/relationships/image" Target="../media/image272.wmf"/></Relationships>
</file>

<file path=ppt/drawings/_rels/vmlDrawing3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6.wmf"/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5.wmf"/><Relationship Id="rId8" Type="http://schemas.openxmlformats.org/officeDocument/2006/relationships/image" Target="../media/image294.wmf"/><Relationship Id="rId7" Type="http://schemas.openxmlformats.org/officeDocument/2006/relationships/image" Target="../media/image293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1" Type="http://schemas.openxmlformats.org/officeDocument/2006/relationships/image" Target="../media/image297.png"/><Relationship Id="rId10" Type="http://schemas.openxmlformats.org/officeDocument/2006/relationships/image" Target="../media/image296.wmf"/><Relationship Id="rId1" Type="http://schemas.openxmlformats.org/officeDocument/2006/relationships/image" Target="../media/image28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wmf"/><Relationship Id="rId8" Type="http://schemas.openxmlformats.org/officeDocument/2006/relationships/image" Target="../media/image304.wmf"/><Relationship Id="rId7" Type="http://schemas.openxmlformats.org/officeDocument/2006/relationships/image" Target="../media/image303.wmf"/><Relationship Id="rId6" Type="http://schemas.openxmlformats.org/officeDocument/2006/relationships/image" Target="../media/image287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0" Type="http://schemas.openxmlformats.org/officeDocument/2006/relationships/image" Target="../media/image306.png"/><Relationship Id="rId1" Type="http://schemas.openxmlformats.org/officeDocument/2006/relationships/image" Target="../media/image29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7" Type="http://schemas.openxmlformats.org/officeDocument/2006/relationships/image" Target="../media/image313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3.png"/><Relationship Id="rId8" Type="http://schemas.openxmlformats.org/officeDocument/2006/relationships/image" Target="../media/image322.wmf"/><Relationship Id="rId7" Type="http://schemas.openxmlformats.org/officeDocument/2006/relationships/image" Target="../media/image321.wmf"/><Relationship Id="rId6" Type="http://schemas.openxmlformats.org/officeDocument/2006/relationships/image" Target="../media/image320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4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3" Type="http://schemas.openxmlformats.org/officeDocument/2006/relationships/image" Target="../media/image330.wmf"/><Relationship Id="rId2" Type="http://schemas.openxmlformats.org/officeDocument/2006/relationships/image" Target="../media/image328.wmf"/><Relationship Id="rId1" Type="http://schemas.openxmlformats.org/officeDocument/2006/relationships/image" Target="../media/image329.wmf"/></Relationships>
</file>

<file path=ppt/drawings/_rels/vmlDrawing4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1.wmf"/><Relationship Id="rId6" Type="http://schemas.openxmlformats.org/officeDocument/2006/relationships/image" Target="../media/image340.png"/><Relationship Id="rId5" Type="http://schemas.openxmlformats.org/officeDocument/2006/relationships/image" Target="../media/image339.wmf"/><Relationship Id="rId4" Type="http://schemas.openxmlformats.org/officeDocument/2006/relationships/image" Target="../media/image338.wmf"/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9.wmf"/><Relationship Id="rId8" Type="http://schemas.openxmlformats.org/officeDocument/2006/relationships/image" Target="../media/image348.wmf"/><Relationship Id="rId7" Type="http://schemas.openxmlformats.org/officeDocument/2006/relationships/image" Target="../media/image333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2.png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3.png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2.png"/><Relationship Id="rId8" Type="http://schemas.openxmlformats.org/officeDocument/2006/relationships/image" Target="../media/image361.wmf"/><Relationship Id="rId7" Type="http://schemas.openxmlformats.org/officeDocument/2006/relationships/image" Target="../media/image360.wmf"/><Relationship Id="rId6" Type="http://schemas.openxmlformats.org/officeDocument/2006/relationships/image" Target="../media/image359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2.png"/><Relationship Id="rId8" Type="http://schemas.openxmlformats.org/officeDocument/2006/relationships/image" Target="../media/image371.wmf"/><Relationship Id="rId7" Type="http://schemas.openxmlformats.org/officeDocument/2006/relationships/image" Target="../media/image370.wmf"/><Relationship Id="rId6" Type="http://schemas.openxmlformats.org/officeDocument/2006/relationships/image" Target="../media/image368.w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Relationship Id="rId3" Type="http://schemas.openxmlformats.org/officeDocument/2006/relationships/image" Target="../media/image365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2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7" Type="http://schemas.openxmlformats.org/officeDocument/2006/relationships/image" Target="../media/image379.e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4" Type="http://schemas.openxmlformats.org/officeDocument/2006/relationships/image" Target="../media/image376.wmf"/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9.wmf"/><Relationship Id="rId8" Type="http://schemas.openxmlformats.org/officeDocument/2006/relationships/image" Target="../media/image388.wmf"/><Relationship Id="rId7" Type="http://schemas.openxmlformats.org/officeDocument/2006/relationships/image" Target="../media/image387.wmf"/><Relationship Id="rId6" Type="http://schemas.openxmlformats.org/officeDocument/2006/relationships/image" Target="../media/image386.wmf"/><Relationship Id="rId5" Type="http://schemas.openxmlformats.org/officeDocument/2006/relationships/image" Target="../media/image385.wmf"/><Relationship Id="rId4" Type="http://schemas.openxmlformats.org/officeDocument/2006/relationships/image" Target="../media/image384.wmf"/><Relationship Id="rId3" Type="http://schemas.openxmlformats.org/officeDocument/2006/relationships/image" Target="../media/image383.wmf"/><Relationship Id="rId2" Type="http://schemas.openxmlformats.org/officeDocument/2006/relationships/image" Target="../media/image382.wmf"/><Relationship Id="rId11" Type="http://schemas.openxmlformats.org/officeDocument/2006/relationships/image" Target="../media/image391.png"/><Relationship Id="rId10" Type="http://schemas.openxmlformats.org/officeDocument/2006/relationships/image" Target="../media/image390.emf"/><Relationship Id="rId1" Type="http://schemas.openxmlformats.org/officeDocument/2006/relationships/image" Target="../media/image381.wmf"/></Relationships>
</file>

<file path=ppt/drawings/_rels/vmlDrawing5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3.wmf"/><Relationship Id="rId4" Type="http://schemas.openxmlformats.org/officeDocument/2006/relationships/image" Target="../media/image392.wmf"/><Relationship Id="rId3" Type="http://schemas.openxmlformats.org/officeDocument/2006/relationships/image" Target="../media/image386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1.wmf"/><Relationship Id="rId8" Type="http://schemas.openxmlformats.org/officeDocument/2006/relationships/image" Target="../media/image400.wmf"/><Relationship Id="rId7" Type="http://schemas.openxmlformats.org/officeDocument/2006/relationships/image" Target="../media/image399.wmf"/><Relationship Id="rId6" Type="http://schemas.openxmlformats.org/officeDocument/2006/relationships/image" Target="../media/image398.wmf"/><Relationship Id="rId5" Type="http://schemas.openxmlformats.org/officeDocument/2006/relationships/image" Target="../media/image397.wmf"/><Relationship Id="rId4" Type="http://schemas.openxmlformats.org/officeDocument/2006/relationships/image" Target="../media/image396.wmf"/><Relationship Id="rId3" Type="http://schemas.openxmlformats.org/officeDocument/2006/relationships/image" Target="../media/image395.wmf"/><Relationship Id="rId2" Type="http://schemas.openxmlformats.org/officeDocument/2006/relationships/image" Target="../media/image382.wmf"/><Relationship Id="rId11" Type="http://schemas.openxmlformats.org/officeDocument/2006/relationships/image" Target="../media/image403.png"/><Relationship Id="rId10" Type="http://schemas.openxmlformats.org/officeDocument/2006/relationships/image" Target="../media/image402.emf"/><Relationship Id="rId1" Type="http://schemas.openxmlformats.org/officeDocument/2006/relationships/image" Target="../media/image381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7" Type="http://schemas.openxmlformats.org/officeDocument/2006/relationships/image" Target="../media/image410.wmf"/><Relationship Id="rId6" Type="http://schemas.openxmlformats.org/officeDocument/2006/relationships/image" Target="../media/image409.wmf"/><Relationship Id="rId5" Type="http://schemas.openxmlformats.org/officeDocument/2006/relationships/image" Target="../media/image408.wmf"/><Relationship Id="rId4" Type="http://schemas.openxmlformats.org/officeDocument/2006/relationships/image" Target="../media/image407.wmf"/><Relationship Id="rId3" Type="http://schemas.openxmlformats.org/officeDocument/2006/relationships/image" Target="../media/image406.wmf"/><Relationship Id="rId2" Type="http://schemas.openxmlformats.org/officeDocument/2006/relationships/image" Target="../media/image405.wmf"/><Relationship Id="rId1" Type="http://schemas.openxmlformats.org/officeDocument/2006/relationships/image" Target="../media/image404.wmf"/></Relationships>
</file>

<file path=ppt/drawings/_rels/vmlDrawing5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4" Type="http://schemas.openxmlformats.org/officeDocument/2006/relationships/image" Target="../media/image415.wmf"/><Relationship Id="rId3" Type="http://schemas.openxmlformats.org/officeDocument/2006/relationships/image" Target="../media/image414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4.wmf"/><Relationship Id="rId8" Type="http://schemas.openxmlformats.org/officeDocument/2006/relationships/image" Target="../media/image423.wmf"/><Relationship Id="rId7" Type="http://schemas.openxmlformats.org/officeDocument/2006/relationships/image" Target="../media/image422.wmf"/><Relationship Id="rId6" Type="http://schemas.openxmlformats.org/officeDocument/2006/relationships/image" Target="../media/image421.wmf"/><Relationship Id="rId5" Type="http://schemas.openxmlformats.org/officeDocument/2006/relationships/image" Target="../media/image420.wmf"/><Relationship Id="rId4" Type="http://schemas.openxmlformats.org/officeDocument/2006/relationships/image" Target="../media/image419.wmf"/><Relationship Id="rId3" Type="http://schemas.openxmlformats.org/officeDocument/2006/relationships/image" Target="../media/image381.wmf"/><Relationship Id="rId2" Type="http://schemas.openxmlformats.org/officeDocument/2006/relationships/image" Target="../media/image414.wmf"/><Relationship Id="rId11" Type="http://schemas.openxmlformats.org/officeDocument/2006/relationships/image" Target="../media/image426.wmf"/><Relationship Id="rId10" Type="http://schemas.openxmlformats.org/officeDocument/2006/relationships/image" Target="../media/image425.wmf"/><Relationship Id="rId1" Type="http://schemas.openxmlformats.org/officeDocument/2006/relationships/image" Target="../media/image413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1.wmf"/><Relationship Id="rId8" Type="http://schemas.openxmlformats.org/officeDocument/2006/relationships/image" Target="../media/image430.wmf"/><Relationship Id="rId7" Type="http://schemas.openxmlformats.org/officeDocument/2006/relationships/image" Target="../media/image429.wmf"/><Relationship Id="rId6" Type="http://schemas.openxmlformats.org/officeDocument/2006/relationships/image" Target="../media/image428.wmf"/><Relationship Id="rId5" Type="http://schemas.openxmlformats.org/officeDocument/2006/relationships/image" Target="../media/image427.wmf"/><Relationship Id="rId4" Type="http://schemas.openxmlformats.org/officeDocument/2006/relationships/image" Target="../media/image424.wmf"/><Relationship Id="rId3" Type="http://schemas.openxmlformats.org/officeDocument/2006/relationships/image" Target="../media/image423.wmf"/><Relationship Id="rId2" Type="http://schemas.openxmlformats.org/officeDocument/2006/relationships/image" Target="../media/image426.wmf"/><Relationship Id="rId10" Type="http://schemas.openxmlformats.org/officeDocument/2006/relationships/image" Target="../media/image432.wmf"/><Relationship Id="rId1" Type="http://schemas.openxmlformats.org/officeDocument/2006/relationships/image" Target="../media/image425.wmf"/></Relationships>
</file>

<file path=ppt/drawings/_rels/vmlDrawing6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2.emf"/><Relationship Id="rId8" Type="http://schemas.openxmlformats.org/officeDocument/2006/relationships/image" Target="../media/image441.emf"/><Relationship Id="rId7" Type="http://schemas.openxmlformats.org/officeDocument/2006/relationships/image" Target="../media/image440.emf"/><Relationship Id="rId6" Type="http://schemas.openxmlformats.org/officeDocument/2006/relationships/image" Target="../media/image439.emf"/><Relationship Id="rId5" Type="http://schemas.openxmlformats.org/officeDocument/2006/relationships/image" Target="../media/image438.emf"/><Relationship Id="rId4" Type="http://schemas.openxmlformats.org/officeDocument/2006/relationships/image" Target="../media/image437.emf"/><Relationship Id="rId3" Type="http://schemas.openxmlformats.org/officeDocument/2006/relationships/image" Target="../media/image436.emf"/><Relationship Id="rId2" Type="http://schemas.openxmlformats.org/officeDocument/2006/relationships/image" Target="../media/image435.emf"/><Relationship Id="rId1" Type="http://schemas.openxmlformats.org/officeDocument/2006/relationships/image" Target="../media/image434.emf"/></Relationships>
</file>

<file path=ppt/drawings/_rels/vmlDrawing6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2.emf"/><Relationship Id="rId8" Type="http://schemas.openxmlformats.org/officeDocument/2006/relationships/image" Target="../media/image441.emf"/><Relationship Id="rId7" Type="http://schemas.openxmlformats.org/officeDocument/2006/relationships/image" Target="../media/image440.emf"/><Relationship Id="rId6" Type="http://schemas.openxmlformats.org/officeDocument/2006/relationships/image" Target="../media/image439.emf"/><Relationship Id="rId5" Type="http://schemas.openxmlformats.org/officeDocument/2006/relationships/image" Target="../media/image438.emf"/><Relationship Id="rId4" Type="http://schemas.openxmlformats.org/officeDocument/2006/relationships/image" Target="../media/image437.emf"/><Relationship Id="rId3" Type="http://schemas.openxmlformats.org/officeDocument/2006/relationships/image" Target="../media/image436.emf"/><Relationship Id="rId2" Type="http://schemas.openxmlformats.org/officeDocument/2006/relationships/image" Target="../media/image435.emf"/><Relationship Id="rId1" Type="http://schemas.openxmlformats.org/officeDocument/2006/relationships/image" Target="../media/image434.emf"/></Relationships>
</file>

<file path=ppt/drawings/_rels/vmlDrawing63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7.emf"/><Relationship Id="rId6" Type="http://schemas.openxmlformats.org/officeDocument/2006/relationships/image" Target="../media/image446.emf"/><Relationship Id="rId5" Type="http://schemas.openxmlformats.org/officeDocument/2006/relationships/image" Target="../media/image445.emf"/><Relationship Id="rId4" Type="http://schemas.openxmlformats.org/officeDocument/2006/relationships/image" Target="../media/image441.emf"/><Relationship Id="rId3" Type="http://schemas.openxmlformats.org/officeDocument/2006/relationships/image" Target="../media/image444.emf"/><Relationship Id="rId2" Type="http://schemas.openxmlformats.org/officeDocument/2006/relationships/image" Target="../media/image443.emf"/><Relationship Id="rId1" Type="http://schemas.openxmlformats.org/officeDocument/2006/relationships/image" Target="../media/image436.emf"/></Relationships>
</file>

<file path=ppt/drawings/_rels/vmlDrawing6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6.wmf"/><Relationship Id="rId8" Type="http://schemas.openxmlformats.org/officeDocument/2006/relationships/image" Target="../media/image455.wmf"/><Relationship Id="rId7" Type="http://schemas.openxmlformats.org/officeDocument/2006/relationships/image" Target="../media/image454.wmf"/><Relationship Id="rId6" Type="http://schemas.openxmlformats.org/officeDocument/2006/relationships/image" Target="../media/image453.wmf"/><Relationship Id="rId5" Type="http://schemas.openxmlformats.org/officeDocument/2006/relationships/image" Target="../media/image452.wmf"/><Relationship Id="rId4" Type="http://schemas.openxmlformats.org/officeDocument/2006/relationships/image" Target="../media/image451.wmf"/><Relationship Id="rId3" Type="http://schemas.openxmlformats.org/officeDocument/2006/relationships/image" Target="../media/image450.wmf"/><Relationship Id="rId2" Type="http://schemas.openxmlformats.org/officeDocument/2006/relationships/image" Target="../media/image449.wmf"/><Relationship Id="rId10" Type="http://schemas.openxmlformats.org/officeDocument/2006/relationships/image" Target="../media/image457.wmf"/><Relationship Id="rId1" Type="http://schemas.openxmlformats.org/officeDocument/2006/relationships/image" Target="../media/image448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7" Type="http://schemas.openxmlformats.org/officeDocument/2006/relationships/image" Target="../media/image464.wmf"/><Relationship Id="rId6" Type="http://schemas.openxmlformats.org/officeDocument/2006/relationships/image" Target="../media/image463.wmf"/><Relationship Id="rId5" Type="http://schemas.openxmlformats.org/officeDocument/2006/relationships/image" Target="../media/image462.wmf"/><Relationship Id="rId4" Type="http://schemas.openxmlformats.org/officeDocument/2006/relationships/image" Target="../media/image461.wmf"/><Relationship Id="rId3" Type="http://schemas.openxmlformats.org/officeDocument/2006/relationships/image" Target="../media/image460.wmf"/><Relationship Id="rId2" Type="http://schemas.openxmlformats.org/officeDocument/2006/relationships/image" Target="../media/image459.wmf"/><Relationship Id="rId1" Type="http://schemas.openxmlformats.org/officeDocument/2006/relationships/image" Target="../media/image458.wmf"/></Relationships>
</file>

<file path=ppt/drawings/_rels/vmlDrawing6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2.wmf"/><Relationship Id="rId8" Type="http://schemas.openxmlformats.org/officeDocument/2006/relationships/image" Target="../media/image471.wmf"/><Relationship Id="rId7" Type="http://schemas.openxmlformats.org/officeDocument/2006/relationships/image" Target="../media/image470.wmf"/><Relationship Id="rId6" Type="http://schemas.openxmlformats.org/officeDocument/2006/relationships/image" Target="../media/image469.wmf"/><Relationship Id="rId5" Type="http://schemas.openxmlformats.org/officeDocument/2006/relationships/image" Target="../media/image468.wmf"/><Relationship Id="rId4" Type="http://schemas.openxmlformats.org/officeDocument/2006/relationships/image" Target="../media/image285.wmf"/><Relationship Id="rId3" Type="http://schemas.openxmlformats.org/officeDocument/2006/relationships/image" Target="../media/image467.wmf"/><Relationship Id="rId2" Type="http://schemas.openxmlformats.org/officeDocument/2006/relationships/image" Target="../media/image255.wmf"/><Relationship Id="rId10" Type="http://schemas.openxmlformats.org/officeDocument/2006/relationships/image" Target="../media/image473.wmf"/><Relationship Id="rId1" Type="http://schemas.openxmlformats.org/officeDocument/2006/relationships/image" Target="../media/image466.wmf"/></Relationships>
</file>

<file path=ppt/drawings/_rels/vmlDrawing6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2.png"/><Relationship Id="rId8" Type="http://schemas.openxmlformats.org/officeDocument/2006/relationships/image" Target="../media/image481.wmf"/><Relationship Id="rId7" Type="http://schemas.openxmlformats.org/officeDocument/2006/relationships/image" Target="../media/image480.wmf"/><Relationship Id="rId6" Type="http://schemas.openxmlformats.org/officeDocument/2006/relationships/image" Target="../media/image479.wmf"/><Relationship Id="rId5" Type="http://schemas.openxmlformats.org/officeDocument/2006/relationships/image" Target="../media/image478.wmf"/><Relationship Id="rId4" Type="http://schemas.openxmlformats.org/officeDocument/2006/relationships/image" Target="../media/image477.wmf"/><Relationship Id="rId3" Type="http://schemas.openxmlformats.org/officeDocument/2006/relationships/image" Target="../media/image476.wmf"/><Relationship Id="rId2" Type="http://schemas.openxmlformats.org/officeDocument/2006/relationships/image" Target="../media/image475.wmf"/><Relationship Id="rId1" Type="http://schemas.openxmlformats.org/officeDocument/2006/relationships/image" Target="../media/image474.wmf"/></Relationships>
</file>

<file path=ppt/drawings/_rels/vmlDrawing6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1.wmf"/><Relationship Id="rId8" Type="http://schemas.openxmlformats.org/officeDocument/2006/relationships/image" Target="../media/image490.wmf"/><Relationship Id="rId7" Type="http://schemas.openxmlformats.org/officeDocument/2006/relationships/image" Target="../media/image489.wmf"/><Relationship Id="rId6" Type="http://schemas.openxmlformats.org/officeDocument/2006/relationships/image" Target="../media/image488.wmf"/><Relationship Id="rId5" Type="http://schemas.openxmlformats.org/officeDocument/2006/relationships/image" Target="../media/image487.wmf"/><Relationship Id="rId4" Type="http://schemas.openxmlformats.org/officeDocument/2006/relationships/image" Target="../media/image486.wmf"/><Relationship Id="rId3" Type="http://schemas.openxmlformats.org/officeDocument/2006/relationships/image" Target="../media/image485.wmf"/><Relationship Id="rId2" Type="http://schemas.openxmlformats.org/officeDocument/2006/relationships/image" Target="../media/image484.wmf"/><Relationship Id="rId14" Type="http://schemas.openxmlformats.org/officeDocument/2006/relationships/image" Target="../media/image496.png"/><Relationship Id="rId13" Type="http://schemas.openxmlformats.org/officeDocument/2006/relationships/image" Target="../media/image495.wmf"/><Relationship Id="rId12" Type="http://schemas.openxmlformats.org/officeDocument/2006/relationships/image" Target="../media/image494.wmf"/><Relationship Id="rId11" Type="http://schemas.openxmlformats.org/officeDocument/2006/relationships/image" Target="../media/image493.wmf"/><Relationship Id="rId10" Type="http://schemas.openxmlformats.org/officeDocument/2006/relationships/image" Target="../media/image492.wmf"/><Relationship Id="rId1" Type="http://schemas.openxmlformats.org/officeDocument/2006/relationships/image" Target="../media/image483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e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2" Type="http://schemas.openxmlformats.org/officeDocument/2006/relationships/image" Target="../media/image28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fld id="{B5F101B8-D2FF-0B44-A956-5C0E43E53A5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第二级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fld id="{B7D2C26A-DD66-C148-9AF0-D8D9B84B503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35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spcBef>
                <a:spcPct val="0"/>
              </a:spcBef>
              <a:defRPr/>
            </a:pPr>
            <a:fld id="{7393D6F8-02FC-DD4C-99D3-24DD86C8D187}" type="slidenum">
              <a:rPr kumimoji="0" lang="en-US" altLang="zh-CN">
                <a:solidFill>
                  <a:srgbClr val="CC3300"/>
                </a:solidFill>
                <a:ea typeface="宋体" panose="02010600030101010101" charset="-122"/>
                <a:cs typeface="宋体" panose="02010600030101010101" charset="-122"/>
              </a:rPr>
            </a:fld>
            <a:endParaRPr kumimoji="0" lang="en-US" altLang="zh-CN">
              <a:solidFill>
                <a:srgbClr val="CC3300"/>
              </a:solidFill>
              <a:ea typeface="宋体" panose="02010600030101010101" charset="-122"/>
              <a:cs typeface="宋体" panose="02010600030101010101" charset="-122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2" name="Picture 8" descr="GIF-378"/>
          <p:cNvPicPr>
            <a:picLocks noChangeAspect="1" noChangeArrowheads="1" noCrop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4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ltGray">
          <a:xfrm>
            <a:off x="13256" y="725488"/>
            <a:ext cx="369332" cy="3104004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algn="l" eaLnBrk="0" fontAlgn="ctr" hangingPunct="0">
              <a:spcBef>
                <a:spcPct val="0"/>
              </a:spcBef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kumimoji="0" lang="zh-CN" altLang="en-US" b="0" dirty="0" smtClean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第八章      </a:t>
            </a:r>
            <a:r>
              <a:rPr kumimoji="0" lang="en-US" altLang="zh-CN" dirty="0" smtClean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Fourier</a:t>
            </a:r>
            <a:r>
              <a:rPr kumimoji="0" lang="zh-CN" altLang="en-US" dirty="0" smtClean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变换</a:t>
            </a:r>
            <a:endParaRPr kumimoji="0" lang="en-US" altLang="zh-CN" b="0" dirty="0">
              <a:solidFill>
                <a:schemeClr val="folHlink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528638" y="58222"/>
            <a:ext cx="323976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fontAlgn="ctr">
              <a:spcBef>
                <a:spcPct val="0"/>
              </a:spcBef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kumimoji="0" lang="en-US" altLang="zh-CN" dirty="0" smtClean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§8.3  Fourier</a:t>
            </a:r>
            <a:r>
              <a:rPr kumimoji="0" lang="zh-CN" altLang="en-US" dirty="0" smtClean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变换的性质</a:t>
            </a:r>
            <a:r>
              <a:rPr kumimoji="0" lang="en-US" altLang="zh-CN" b="0" dirty="0" smtClean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 </a:t>
            </a:r>
            <a:endParaRPr kumimoji="0" lang="en-US" altLang="zh-CN" b="0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1036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15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Picture 19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Picture 2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Picture 2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Picture 2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Picture 23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2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Picture 25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Picture 2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Picture 2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Picture 29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Picture 3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Picture 31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Picture 69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58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74.w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73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8.wmf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1.png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3.png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8.wmf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oleObject" Target="../embeddings/oleObject77.bin"/><Relationship Id="rId7" Type="http://schemas.openxmlformats.org/officeDocument/2006/relationships/image" Target="../media/image83.wmf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5.bin"/><Relationship Id="rId39" Type="http://schemas.openxmlformats.org/officeDocument/2006/relationships/vmlDrawing" Target="../drawings/vmlDrawing12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97.png"/><Relationship Id="rId36" Type="http://schemas.openxmlformats.org/officeDocument/2006/relationships/image" Target="../media/image96.png"/><Relationship Id="rId35" Type="http://schemas.openxmlformats.org/officeDocument/2006/relationships/oleObject" Target="../embeddings/oleObject91.bin"/><Relationship Id="rId34" Type="http://schemas.openxmlformats.org/officeDocument/2006/relationships/image" Target="../media/image1.png"/><Relationship Id="rId33" Type="http://schemas.openxmlformats.org/officeDocument/2006/relationships/image" Target="../media/image95.wmf"/><Relationship Id="rId32" Type="http://schemas.openxmlformats.org/officeDocument/2006/relationships/oleObject" Target="../embeddings/oleObject90.bin"/><Relationship Id="rId31" Type="http://schemas.openxmlformats.org/officeDocument/2006/relationships/image" Target="../media/image94.wmf"/><Relationship Id="rId30" Type="http://schemas.openxmlformats.org/officeDocument/2006/relationships/oleObject" Target="../embeddings/oleObject89.bin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oleObject" Target="../embeddings/oleObject88.bin"/><Relationship Id="rId27" Type="http://schemas.openxmlformats.org/officeDocument/2006/relationships/image" Target="../media/image92.wmf"/><Relationship Id="rId26" Type="http://schemas.openxmlformats.org/officeDocument/2006/relationships/oleObject" Target="../embeddings/oleObject87.bin"/><Relationship Id="rId25" Type="http://schemas.openxmlformats.org/officeDocument/2006/relationships/image" Target="../media/image91.wmf"/><Relationship Id="rId24" Type="http://schemas.openxmlformats.org/officeDocument/2006/relationships/oleObject" Target="../embeddings/oleObject86.bin"/><Relationship Id="rId23" Type="http://schemas.openxmlformats.org/officeDocument/2006/relationships/image" Target="../media/image90.wmf"/><Relationship Id="rId22" Type="http://schemas.openxmlformats.org/officeDocument/2006/relationships/oleObject" Target="../embeddings/oleObject85.bin"/><Relationship Id="rId21" Type="http://schemas.openxmlformats.org/officeDocument/2006/relationships/image" Target="../media/image89.wmf"/><Relationship Id="rId20" Type="http://schemas.openxmlformats.org/officeDocument/2006/relationships/oleObject" Target="../embeddings/oleObject84.bin"/><Relationship Id="rId2" Type="http://schemas.openxmlformats.org/officeDocument/2006/relationships/oleObject" Target="../embeddings/oleObject74.bin"/><Relationship Id="rId19" Type="http://schemas.openxmlformats.org/officeDocument/2006/relationships/image" Target="../media/image88.wmf"/><Relationship Id="rId18" Type="http://schemas.openxmlformats.org/officeDocument/2006/relationships/oleObject" Target="../embeddings/oleObject83.bin"/><Relationship Id="rId17" Type="http://schemas.openxmlformats.org/officeDocument/2006/relationships/oleObject" Target="../embeddings/oleObject82.bin"/><Relationship Id="rId16" Type="http://schemas.openxmlformats.org/officeDocument/2006/relationships/oleObject" Target="../embeddings/oleObject81.bin"/><Relationship Id="rId15" Type="http://schemas.openxmlformats.org/officeDocument/2006/relationships/image" Target="../media/image87.wmf"/><Relationship Id="rId14" Type="http://schemas.openxmlformats.org/officeDocument/2006/relationships/oleObject" Target="../embeddings/oleObject80.bin"/><Relationship Id="rId13" Type="http://schemas.openxmlformats.org/officeDocument/2006/relationships/image" Target="../media/image86.wmf"/><Relationship Id="rId12" Type="http://schemas.openxmlformats.org/officeDocument/2006/relationships/oleObject" Target="../embeddings/oleObject79.bin"/><Relationship Id="rId11" Type="http://schemas.openxmlformats.org/officeDocument/2006/relationships/image" Target="../media/image85.wmf"/><Relationship Id="rId10" Type="http://schemas.openxmlformats.org/officeDocument/2006/relationships/oleObject" Target="../embeddings/oleObject78.bin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1.png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102.wmf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4.png"/><Relationship Id="rId4" Type="http://schemas.openxmlformats.org/officeDocument/2006/relationships/oleObject" Target="../embeddings/oleObject96.bin"/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oleObject" Target="../embeddings/oleObject99.bin"/><Relationship Id="rId7" Type="http://schemas.openxmlformats.org/officeDocument/2006/relationships/image" Target="../media/image106.wmf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.png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97.bin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14.png"/><Relationship Id="rId23" Type="http://schemas.openxmlformats.org/officeDocument/2006/relationships/oleObject" Target="../embeddings/oleObject107.bin"/><Relationship Id="rId22" Type="http://schemas.openxmlformats.org/officeDocument/2006/relationships/image" Target="../media/image113.wmf"/><Relationship Id="rId21" Type="http://schemas.openxmlformats.org/officeDocument/2006/relationships/oleObject" Target="../embeddings/oleObject106.bin"/><Relationship Id="rId20" Type="http://schemas.openxmlformats.org/officeDocument/2006/relationships/oleObject" Target="../embeddings/oleObject105.bin"/><Relationship Id="rId2" Type="http://schemas.openxmlformats.org/officeDocument/2006/relationships/image" Target="../media/image1.png"/><Relationship Id="rId19" Type="http://schemas.openxmlformats.org/officeDocument/2006/relationships/image" Target="../media/image112.wmf"/><Relationship Id="rId18" Type="http://schemas.openxmlformats.org/officeDocument/2006/relationships/oleObject" Target="../embeddings/oleObject104.bin"/><Relationship Id="rId17" Type="http://schemas.openxmlformats.org/officeDocument/2006/relationships/image" Target="../media/image111.wmf"/><Relationship Id="rId16" Type="http://schemas.openxmlformats.org/officeDocument/2006/relationships/oleObject" Target="../embeddings/oleObject103.bin"/><Relationship Id="rId15" Type="http://schemas.openxmlformats.org/officeDocument/2006/relationships/image" Target="../media/image110.wmf"/><Relationship Id="rId14" Type="http://schemas.openxmlformats.org/officeDocument/2006/relationships/oleObject" Target="../embeddings/oleObject102.bin"/><Relationship Id="rId13" Type="http://schemas.openxmlformats.org/officeDocument/2006/relationships/image" Target="../media/image109.wmf"/><Relationship Id="rId12" Type="http://schemas.openxmlformats.org/officeDocument/2006/relationships/oleObject" Target="../embeddings/oleObject101.bin"/><Relationship Id="rId11" Type="http://schemas.openxmlformats.org/officeDocument/2006/relationships/image" Target="../media/image108.wmf"/><Relationship Id="rId10" Type="http://schemas.openxmlformats.org/officeDocument/2006/relationships/oleObject" Target="../embeddings/oleObject100.bin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1.png"/><Relationship Id="rId7" Type="http://schemas.openxmlformats.org/officeDocument/2006/relationships/image" Target="../media/image116.wmf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08.bin"/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0" Type="http://schemas.openxmlformats.org/officeDocument/2006/relationships/vmlDrawing" Target="../drawings/vmlDrawing16.v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4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3.png"/><Relationship Id="rId17" Type="http://schemas.openxmlformats.org/officeDocument/2006/relationships/image" Target="../media/image12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0.png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.png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1.wmf"/><Relationship Id="rId10" Type="http://schemas.openxmlformats.org/officeDocument/2006/relationships/oleObject" Target="../embeddings/oleObject114.bin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15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3.png"/><Relationship Id="rId17" Type="http://schemas.openxmlformats.org/officeDocument/2006/relationships/image" Target="../media/image129.wmf"/><Relationship Id="rId16" Type="http://schemas.openxmlformats.org/officeDocument/2006/relationships/oleObject" Target="../embeddings/oleObject121.bin"/><Relationship Id="rId15" Type="http://schemas.openxmlformats.org/officeDocument/2006/relationships/image" Target="../media/image128.wmf"/><Relationship Id="rId14" Type="http://schemas.openxmlformats.org/officeDocument/2006/relationships/oleObject" Target="../embeddings/oleObject120.bin"/><Relationship Id="rId13" Type="http://schemas.openxmlformats.org/officeDocument/2006/relationships/image" Target="../media/image127.wmf"/><Relationship Id="rId12" Type="http://schemas.openxmlformats.org/officeDocument/2006/relationships/oleObject" Target="../embeddings/oleObject119.bin"/><Relationship Id="rId11" Type="http://schemas.openxmlformats.org/officeDocument/2006/relationships/image" Target="../media/image126.png"/><Relationship Id="rId10" Type="http://schemas.openxmlformats.org/officeDocument/2006/relationships/image" Target="../media/image125.wmf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oleObject" Target="../embeddings/oleObject125.bin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0.wmf"/><Relationship Id="rId34" Type="http://schemas.openxmlformats.org/officeDocument/2006/relationships/vmlDrawing" Target="../drawings/vmlDrawing20.vml"/><Relationship Id="rId33" Type="http://schemas.openxmlformats.org/officeDocument/2006/relationships/slideLayout" Target="../slideLayouts/slideLayout2.xml"/><Relationship Id="rId32" Type="http://schemas.openxmlformats.org/officeDocument/2006/relationships/slide" Target="slide27.xml"/><Relationship Id="rId31" Type="http://schemas.openxmlformats.org/officeDocument/2006/relationships/image" Target="../media/image43.png"/><Relationship Id="rId30" Type="http://schemas.openxmlformats.org/officeDocument/2006/relationships/oleObject" Target="../embeddings/oleObject136.bin"/><Relationship Id="rId3" Type="http://schemas.openxmlformats.org/officeDocument/2006/relationships/oleObject" Target="../embeddings/oleObject122.bin"/><Relationship Id="rId29" Type="http://schemas.openxmlformats.org/officeDocument/2006/relationships/image" Target="../media/image142.wmf"/><Relationship Id="rId28" Type="http://schemas.openxmlformats.org/officeDocument/2006/relationships/oleObject" Target="../embeddings/oleObject135.bin"/><Relationship Id="rId27" Type="http://schemas.openxmlformats.org/officeDocument/2006/relationships/image" Target="../media/image141.wmf"/><Relationship Id="rId26" Type="http://schemas.openxmlformats.org/officeDocument/2006/relationships/oleObject" Target="../embeddings/oleObject134.bin"/><Relationship Id="rId25" Type="http://schemas.openxmlformats.org/officeDocument/2006/relationships/image" Target="../media/image140.wmf"/><Relationship Id="rId24" Type="http://schemas.openxmlformats.org/officeDocument/2006/relationships/oleObject" Target="../embeddings/oleObject133.bin"/><Relationship Id="rId23" Type="http://schemas.openxmlformats.org/officeDocument/2006/relationships/image" Target="../media/image139.png"/><Relationship Id="rId22" Type="http://schemas.openxmlformats.org/officeDocument/2006/relationships/image" Target="../media/image138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37.png"/><Relationship Id="rId2" Type="http://schemas.openxmlformats.org/officeDocument/2006/relationships/image" Target="../media/image4.png"/><Relationship Id="rId19" Type="http://schemas.openxmlformats.org/officeDocument/2006/relationships/image" Target="../media/image136.wmf"/><Relationship Id="rId18" Type="http://schemas.openxmlformats.org/officeDocument/2006/relationships/oleObject" Target="../embeddings/oleObject131.bin"/><Relationship Id="rId17" Type="http://schemas.openxmlformats.org/officeDocument/2006/relationships/image" Target="../media/image135.wmf"/><Relationship Id="rId16" Type="http://schemas.openxmlformats.org/officeDocument/2006/relationships/oleObject" Target="../embeddings/oleObject130.bin"/><Relationship Id="rId15" Type="http://schemas.openxmlformats.org/officeDocument/2006/relationships/image" Target="../media/image134.wmf"/><Relationship Id="rId14" Type="http://schemas.openxmlformats.org/officeDocument/2006/relationships/oleObject" Target="../embeddings/oleObject129.bin"/><Relationship Id="rId13" Type="http://schemas.openxmlformats.org/officeDocument/2006/relationships/image" Target="../media/image133.wmf"/><Relationship Id="rId12" Type="http://schemas.openxmlformats.org/officeDocument/2006/relationships/oleObject" Target="../embeddings/oleObject128.bin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32.wmf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8.bin"/><Relationship Id="rId43" Type="http://schemas.openxmlformats.org/officeDocument/2006/relationships/vmlDrawing" Target="../drawings/vmlDrawing21.vml"/><Relationship Id="rId42" Type="http://schemas.openxmlformats.org/officeDocument/2006/relationships/slideLayout" Target="../slideLayouts/slideLayout2.xml"/><Relationship Id="rId41" Type="http://schemas.openxmlformats.org/officeDocument/2006/relationships/image" Target="../media/image160.wmf"/><Relationship Id="rId40" Type="http://schemas.openxmlformats.org/officeDocument/2006/relationships/oleObject" Target="../embeddings/oleObject156.bin"/><Relationship Id="rId4" Type="http://schemas.openxmlformats.org/officeDocument/2006/relationships/image" Target="../media/image143.wmf"/><Relationship Id="rId39" Type="http://schemas.openxmlformats.org/officeDocument/2006/relationships/image" Target="../media/image159.wmf"/><Relationship Id="rId38" Type="http://schemas.openxmlformats.org/officeDocument/2006/relationships/oleObject" Target="../embeddings/oleObject155.bin"/><Relationship Id="rId37" Type="http://schemas.openxmlformats.org/officeDocument/2006/relationships/image" Target="../media/image158.wmf"/><Relationship Id="rId36" Type="http://schemas.openxmlformats.org/officeDocument/2006/relationships/oleObject" Target="../embeddings/oleObject154.bin"/><Relationship Id="rId35" Type="http://schemas.openxmlformats.org/officeDocument/2006/relationships/image" Target="../media/image137.png"/><Relationship Id="rId34" Type="http://schemas.openxmlformats.org/officeDocument/2006/relationships/image" Target="../media/image157.wmf"/><Relationship Id="rId33" Type="http://schemas.openxmlformats.org/officeDocument/2006/relationships/oleObject" Target="../embeddings/oleObject153.bin"/><Relationship Id="rId32" Type="http://schemas.openxmlformats.org/officeDocument/2006/relationships/oleObject" Target="../embeddings/oleObject152.bin"/><Relationship Id="rId31" Type="http://schemas.openxmlformats.org/officeDocument/2006/relationships/image" Target="../media/image156.wmf"/><Relationship Id="rId30" Type="http://schemas.openxmlformats.org/officeDocument/2006/relationships/oleObject" Target="../embeddings/oleObject151.bin"/><Relationship Id="rId3" Type="http://schemas.openxmlformats.org/officeDocument/2006/relationships/oleObject" Target="../embeddings/oleObject137.bin"/><Relationship Id="rId29" Type="http://schemas.openxmlformats.org/officeDocument/2006/relationships/oleObject" Target="../embeddings/oleObject150.bin"/><Relationship Id="rId28" Type="http://schemas.openxmlformats.org/officeDocument/2006/relationships/image" Target="../media/image155.wmf"/><Relationship Id="rId27" Type="http://schemas.openxmlformats.org/officeDocument/2006/relationships/oleObject" Target="../embeddings/oleObject149.bin"/><Relationship Id="rId26" Type="http://schemas.openxmlformats.org/officeDocument/2006/relationships/image" Target="../media/image154.wmf"/><Relationship Id="rId25" Type="http://schemas.openxmlformats.org/officeDocument/2006/relationships/oleObject" Target="../embeddings/oleObject148.bin"/><Relationship Id="rId24" Type="http://schemas.openxmlformats.org/officeDocument/2006/relationships/image" Target="../media/image153.wmf"/><Relationship Id="rId23" Type="http://schemas.openxmlformats.org/officeDocument/2006/relationships/oleObject" Target="../embeddings/oleObject147.bin"/><Relationship Id="rId22" Type="http://schemas.openxmlformats.org/officeDocument/2006/relationships/image" Target="../media/image152.wmf"/><Relationship Id="rId21" Type="http://schemas.openxmlformats.org/officeDocument/2006/relationships/oleObject" Target="../embeddings/oleObject146.bin"/><Relationship Id="rId20" Type="http://schemas.openxmlformats.org/officeDocument/2006/relationships/image" Target="../media/image15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45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44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46.wmf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.png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63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64.wmf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01.png"/><Relationship Id="rId7" Type="http://schemas.openxmlformats.org/officeDocument/2006/relationships/image" Target="../media/image162.wmf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164.bin"/><Relationship Id="rId3" Type="http://schemas.openxmlformats.org/officeDocument/2006/relationships/image" Target="../media/image100.png"/><Relationship Id="rId22" Type="http://schemas.openxmlformats.org/officeDocument/2006/relationships/vmlDrawing" Target="../drawings/vmlDrawing2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3.png"/><Relationship Id="rId2" Type="http://schemas.openxmlformats.org/officeDocument/2006/relationships/image" Target="../media/image1.png"/><Relationship Id="rId19" Type="http://schemas.openxmlformats.org/officeDocument/2006/relationships/image" Target="../media/image173.wmf"/><Relationship Id="rId18" Type="http://schemas.openxmlformats.org/officeDocument/2006/relationships/oleObject" Target="../embeddings/oleObject170.bin"/><Relationship Id="rId17" Type="http://schemas.openxmlformats.org/officeDocument/2006/relationships/image" Target="../media/image172.wmf"/><Relationship Id="rId16" Type="http://schemas.openxmlformats.org/officeDocument/2006/relationships/oleObject" Target="../embeddings/oleObject169.bin"/><Relationship Id="rId15" Type="http://schemas.openxmlformats.org/officeDocument/2006/relationships/image" Target="../media/image171.wmf"/><Relationship Id="rId14" Type="http://schemas.openxmlformats.org/officeDocument/2006/relationships/oleObject" Target="../embeddings/oleObject168.bin"/><Relationship Id="rId13" Type="http://schemas.openxmlformats.org/officeDocument/2006/relationships/image" Target="../media/image170.png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68.wmf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71.bin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82.wmf"/><Relationship Id="rId21" Type="http://schemas.openxmlformats.org/officeDocument/2006/relationships/oleObject" Target="../embeddings/oleObject179.bin"/><Relationship Id="rId20" Type="http://schemas.openxmlformats.org/officeDocument/2006/relationships/image" Target="../media/image18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80.w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79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39.png"/><Relationship Id="rId13" Type="http://schemas.openxmlformats.org/officeDocument/2006/relationships/image" Target="../media/image178.wmf"/><Relationship Id="rId12" Type="http://schemas.openxmlformats.org/officeDocument/2006/relationships/oleObject" Target="../embeddings/oleObject175.bin"/><Relationship Id="rId11" Type="http://schemas.openxmlformats.org/officeDocument/2006/relationships/image" Target="../media/image177.wmf"/><Relationship Id="rId10" Type="http://schemas.openxmlformats.org/officeDocument/2006/relationships/oleObject" Target="../embeddings/oleObject174.bin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1.bin"/><Relationship Id="rId46" Type="http://schemas.openxmlformats.org/officeDocument/2006/relationships/vmlDrawing" Target="../drawings/vmlDrawing25.v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198.wmf"/><Relationship Id="rId43" Type="http://schemas.openxmlformats.org/officeDocument/2006/relationships/oleObject" Target="../embeddings/oleObject199.bin"/><Relationship Id="rId42" Type="http://schemas.openxmlformats.org/officeDocument/2006/relationships/image" Target="../media/image182.wmf"/><Relationship Id="rId41" Type="http://schemas.openxmlformats.org/officeDocument/2006/relationships/oleObject" Target="../embeddings/oleObject198.bin"/><Relationship Id="rId40" Type="http://schemas.openxmlformats.org/officeDocument/2006/relationships/image" Target="../media/image197.wmf"/><Relationship Id="rId4" Type="http://schemas.openxmlformats.org/officeDocument/2006/relationships/image" Target="../media/image183.wmf"/><Relationship Id="rId39" Type="http://schemas.openxmlformats.org/officeDocument/2006/relationships/oleObject" Target="../embeddings/oleObject197.bin"/><Relationship Id="rId38" Type="http://schemas.openxmlformats.org/officeDocument/2006/relationships/image" Target="../media/image196.wmf"/><Relationship Id="rId37" Type="http://schemas.openxmlformats.org/officeDocument/2006/relationships/oleObject" Target="../embeddings/oleObject196.bin"/><Relationship Id="rId36" Type="http://schemas.openxmlformats.org/officeDocument/2006/relationships/image" Target="../media/image181.wmf"/><Relationship Id="rId35" Type="http://schemas.openxmlformats.org/officeDocument/2006/relationships/oleObject" Target="../embeddings/oleObject195.bin"/><Relationship Id="rId34" Type="http://schemas.openxmlformats.org/officeDocument/2006/relationships/image" Target="../media/image180.wmf"/><Relationship Id="rId33" Type="http://schemas.openxmlformats.org/officeDocument/2006/relationships/oleObject" Target="../embeddings/oleObject194.bin"/><Relationship Id="rId32" Type="http://schemas.openxmlformats.org/officeDocument/2006/relationships/image" Target="../media/image179.wmf"/><Relationship Id="rId31" Type="http://schemas.openxmlformats.org/officeDocument/2006/relationships/oleObject" Target="../embeddings/oleObject193.bin"/><Relationship Id="rId30" Type="http://schemas.openxmlformats.org/officeDocument/2006/relationships/image" Target="../media/image139.png"/><Relationship Id="rId3" Type="http://schemas.openxmlformats.org/officeDocument/2006/relationships/oleObject" Target="../embeddings/oleObject180.bin"/><Relationship Id="rId29" Type="http://schemas.openxmlformats.org/officeDocument/2006/relationships/image" Target="../media/image195.wmf"/><Relationship Id="rId28" Type="http://schemas.openxmlformats.org/officeDocument/2006/relationships/oleObject" Target="../embeddings/oleObject192.bin"/><Relationship Id="rId27" Type="http://schemas.openxmlformats.org/officeDocument/2006/relationships/image" Target="../media/image194.wmf"/><Relationship Id="rId26" Type="http://schemas.openxmlformats.org/officeDocument/2006/relationships/oleObject" Target="../embeddings/oleObject191.bin"/><Relationship Id="rId25" Type="http://schemas.openxmlformats.org/officeDocument/2006/relationships/image" Target="../media/image193.wmf"/><Relationship Id="rId24" Type="http://schemas.openxmlformats.org/officeDocument/2006/relationships/oleObject" Target="../embeddings/oleObject190.bin"/><Relationship Id="rId23" Type="http://schemas.openxmlformats.org/officeDocument/2006/relationships/image" Target="../media/image192.wmf"/><Relationship Id="rId22" Type="http://schemas.openxmlformats.org/officeDocument/2006/relationships/oleObject" Target="../embeddings/oleObject189.bin"/><Relationship Id="rId21" Type="http://schemas.openxmlformats.org/officeDocument/2006/relationships/image" Target="../media/image191.wmf"/><Relationship Id="rId20" Type="http://schemas.openxmlformats.org/officeDocument/2006/relationships/oleObject" Target="../embeddings/oleObject188.bin"/><Relationship Id="rId2" Type="http://schemas.openxmlformats.org/officeDocument/2006/relationships/image" Target="../media/image1.png"/><Relationship Id="rId19" Type="http://schemas.openxmlformats.org/officeDocument/2006/relationships/image" Target="../media/image190.wmf"/><Relationship Id="rId18" Type="http://schemas.openxmlformats.org/officeDocument/2006/relationships/oleObject" Target="../embeddings/oleObject187.bin"/><Relationship Id="rId17" Type="http://schemas.openxmlformats.org/officeDocument/2006/relationships/image" Target="../media/image189.wmf"/><Relationship Id="rId16" Type="http://schemas.openxmlformats.org/officeDocument/2006/relationships/oleObject" Target="../embeddings/oleObject186.bin"/><Relationship Id="rId15" Type="http://schemas.openxmlformats.org/officeDocument/2006/relationships/image" Target="../media/image137.png"/><Relationship Id="rId14" Type="http://schemas.openxmlformats.org/officeDocument/2006/relationships/image" Target="../media/image188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87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86.wmf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.png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4" Type="http://schemas.openxmlformats.org/officeDocument/2006/relationships/image" Target="../media/image19.e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01.bin"/><Relationship Id="rId40" Type="http://schemas.openxmlformats.org/officeDocument/2006/relationships/vmlDrawing" Target="../drawings/vmlDrawing26.vml"/><Relationship Id="rId4" Type="http://schemas.openxmlformats.org/officeDocument/2006/relationships/image" Target="../media/image199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98.wmf"/><Relationship Id="rId37" Type="http://schemas.openxmlformats.org/officeDocument/2006/relationships/oleObject" Target="../embeddings/oleObject216.bin"/><Relationship Id="rId36" Type="http://schemas.openxmlformats.org/officeDocument/2006/relationships/image" Target="../media/image182.wmf"/><Relationship Id="rId35" Type="http://schemas.openxmlformats.org/officeDocument/2006/relationships/oleObject" Target="../embeddings/oleObject215.bin"/><Relationship Id="rId34" Type="http://schemas.openxmlformats.org/officeDocument/2006/relationships/image" Target="../media/image197.wmf"/><Relationship Id="rId33" Type="http://schemas.openxmlformats.org/officeDocument/2006/relationships/oleObject" Target="../embeddings/oleObject214.bin"/><Relationship Id="rId32" Type="http://schemas.openxmlformats.org/officeDocument/2006/relationships/image" Target="../media/image196.wmf"/><Relationship Id="rId31" Type="http://schemas.openxmlformats.org/officeDocument/2006/relationships/oleObject" Target="../embeddings/oleObject213.bin"/><Relationship Id="rId30" Type="http://schemas.openxmlformats.org/officeDocument/2006/relationships/image" Target="../media/image208.wmf"/><Relationship Id="rId3" Type="http://schemas.openxmlformats.org/officeDocument/2006/relationships/oleObject" Target="../embeddings/oleObject200.bin"/><Relationship Id="rId29" Type="http://schemas.openxmlformats.org/officeDocument/2006/relationships/oleObject" Target="../embeddings/oleObject212.bin"/><Relationship Id="rId28" Type="http://schemas.openxmlformats.org/officeDocument/2006/relationships/image" Target="../media/image207.wmf"/><Relationship Id="rId27" Type="http://schemas.openxmlformats.org/officeDocument/2006/relationships/oleObject" Target="../embeddings/oleObject211.bin"/><Relationship Id="rId26" Type="http://schemas.openxmlformats.org/officeDocument/2006/relationships/image" Target="../media/image181.wmf"/><Relationship Id="rId25" Type="http://schemas.openxmlformats.org/officeDocument/2006/relationships/oleObject" Target="../embeddings/oleObject210.bin"/><Relationship Id="rId24" Type="http://schemas.openxmlformats.org/officeDocument/2006/relationships/image" Target="../media/image180.wmf"/><Relationship Id="rId23" Type="http://schemas.openxmlformats.org/officeDocument/2006/relationships/oleObject" Target="../embeddings/oleObject209.bin"/><Relationship Id="rId22" Type="http://schemas.openxmlformats.org/officeDocument/2006/relationships/image" Target="../media/image206.wmf"/><Relationship Id="rId21" Type="http://schemas.openxmlformats.org/officeDocument/2006/relationships/oleObject" Target="../embeddings/oleObject208.bin"/><Relationship Id="rId20" Type="http://schemas.openxmlformats.org/officeDocument/2006/relationships/image" Target="../media/image20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207.bin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39.png"/><Relationship Id="rId15" Type="http://schemas.openxmlformats.org/officeDocument/2006/relationships/image" Target="../media/image204.wmf"/><Relationship Id="rId14" Type="http://schemas.openxmlformats.org/officeDocument/2006/relationships/oleObject" Target="../embeddings/oleObject205.bin"/><Relationship Id="rId13" Type="http://schemas.openxmlformats.org/officeDocument/2006/relationships/image" Target="../media/image203.wmf"/><Relationship Id="rId12" Type="http://schemas.openxmlformats.org/officeDocument/2006/relationships/oleObject" Target="../embeddings/oleObject204.bin"/><Relationship Id="rId11" Type="http://schemas.openxmlformats.org/officeDocument/2006/relationships/image" Target="../media/image137.png"/><Relationship Id="rId10" Type="http://schemas.openxmlformats.org/officeDocument/2006/relationships/image" Target="../media/image202.wmf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oleObject" Target="../embeddings/oleObject219.bin"/><Relationship Id="rId7" Type="http://schemas.openxmlformats.org/officeDocument/2006/relationships/image" Target="../media/image205.wmf"/><Relationship Id="rId6" Type="http://schemas.openxmlformats.org/officeDocument/2006/relationships/oleObject" Target="../embeddings/oleObject218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217.bin"/><Relationship Id="rId32" Type="http://schemas.openxmlformats.org/officeDocument/2006/relationships/vmlDrawing" Target="../drawings/vmlDrawing27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43.png"/><Relationship Id="rId3" Type="http://schemas.openxmlformats.org/officeDocument/2006/relationships/image" Target="../media/image139.png"/><Relationship Id="rId29" Type="http://schemas.openxmlformats.org/officeDocument/2006/relationships/image" Target="../media/image210.wmf"/><Relationship Id="rId28" Type="http://schemas.openxmlformats.org/officeDocument/2006/relationships/oleObject" Target="../embeddings/oleObject229.bin"/><Relationship Id="rId27" Type="http://schemas.openxmlformats.org/officeDocument/2006/relationships/image" Target="../media/image209.wmf"/><Relationship Id="rId26" Type="http://schemas.openxmlformats.org/officeDocument/2006/relationships/oleObject" Target="../embeddings/oleObject228.bin"/><Relationship Id="rId25" Type="http://schemas.openxmlformats.org/officeDocument/2006/relationships/image" Target="../media/image198.wmf"/><Relationship Id="rId24" Type="http://schemas.openxmlformats.org/officeDocument/2006/relationships/oleObject" Target="../embeddings/oleObject227.bin"/><Relationship Id="rId23" Type="http://schemas.openxmlformats.org/officeDocument/2006/relationships/image" Target="../media/image182.wmf"/><Relationship Id="rId22" Type="http://schemas.openxmlformats.org/officeDocument/2006/relationships/oleObject" Target="../embeddings/oleObject226.bin"/><Relationship Id="rId21" Type="http://schemas.openxmlformats.org/officeDocument/2006/relationships/image" Target="../media/image197.wmf"/><Relationship Id="rId20" Type="http://schemas.openxmlformats.org/officeDocument/2006/relationships/oleObject" Target="../embeddings/oleObject225.bin"/><Relationship Id="rId2" Type="http://schemas.openxmlformats.org/officeDocument/2006/relationships/image" Target="../media/image1.png"/><Relationship Id="rId19" Type="http://schemas.openxmlformats.org/officeDocument/2006/relationships/image" Target="../media/image196.wmf"/><Relationship Id="rId18" Type="http://schemas.openxmlformats.org/officeDocument/2006/relationships/oleObject" Target="../embeddings/oleObject224.bin"/><Relationship Id="rId17" Type="http://schemas.openxmlformats.org/officeDocument/2006/relationships/image" Target="../media/image208.wmf"/><Relationship Id="rId16" Type="http://schemas.openxmlformats.org/officeDocument/2006/relationships/oleObject" Target="../embeddings/oleObject223.bin"/><Relationship Id="rId15" Type="http://schemas.openxmlformats.org/officeDocument/2006/relationships/image" Target="../media/image207.wmf"/><Relationship Id="rId14" Type="http://schemas.openxmlformats.org/officeDocument/2006/relationships/oleObject" Target="../embeddings/oleObject222.bin"/><Relationship Id="rId13" Type="http://schemas.openxmlformats.org/officeDocument/2006/relationships/image" Target="../media/image181.wmf"/><Relationship Id="rId12" Type="http://schemas.openxmlformats.org/officeDocument/2006/relationships/oleObject" Target="../embeddings/oleObject221.bin"/><Relationship Id="rId11" Type="http://schemas.openxmlformats.org/officeDocument/2006/relationships/image" Target="../media/image180.wmf"/><Relationship Id="rId10" Type="http://schemas.openxmlformats.org/officeDocument/2006/relationships/oleObject" Target="../embeddings/oleObject220.bin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oleObject" Target="../embeddings/oleObject232.bin"/><Relationship Id="rId7" Type="http://schemas.openxmlformats.org/officeDocument/2006/relationships/image" Target="../media/image212.wmf"/><Relationship Id="rId6" Type="http://schemas.openxmlformats.org/officeDocument/2006/relationships/oleObject" Target="../embeddings/oleObject231.bin"/><Relationship Id="rId5" Type="http://schemas.openxmlformats.org/officeDocument/2006/relationships/image" Target="../media/image211.wmf"/><Relationship Id="rId4" Type="http://schemas.openxmlformats.org/officeDocument/2006/relationships/oleObject" Target="../embeddings/oleObject230.bin"/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7.png"/><Relationship Id="rId11" Type="http://schemas.openxmlformats.org/officeDocument/2006/relationships/image" Target="../media/image214.wmf"/><Relationship Id="rId10" Type="http://schemas.openxmlformats.org/officeDocument/2006/relationships/oleObject" Target="../embeddings/oleObject233.bin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wmf"/><Relationship Id="rId8" Type="http://schemas.openxmlformats.org/officeDocument/2006/relationships/oleObject" Target="../embeddings/oleObject236.bin"/><Relationship Id="rId7" Type="http://schemas.openxmlformats.org/officeDocument/2006/relationships/image" Target="../media/image216.emf"/><Relationship Id="rId6" Type="http://schemas.openxmlformats.org/officeDocument/2006/relationships/oleObject" Target="../embeddings/oleObject235.bin"/><Relationship Id="rId5" Type="http://schemas.openxmlformats.org/officeDocument/2006/relationships/image" Target="../media/image137.png"/><Relationship Id="rId4" Type="http://schemas.openxmlformats.org/officeDocument/2006/relationships/image" Target="../media/image215.png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1.png"/><Relationship Id="rId13" Type="http://schemas.openxmlformats.org/officeDocument/2006/relationships/vmlDrawing" Target="../drawings/vmlDrawing29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8.emf"/><Relationship Id="rId10" Type="http://schemas.openxmlformats.org/officeDocument/2006/relationships/oleObject" Target="../embeddings/oleObject237.bin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image" Target="../media/image221.wmf"/><Relationship Id="rId7" Type="http://schemas.openxmlformats.org/officeDocument/2006/relationships/oleObject" Target="../embeddings/oleObject240.bin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38.bin"/><Relationship Id="rId23" Type="http://schemas.openxmlformats.org/officeDocument/2006/relationships/vmlDrawing" Target="../drawings/vmlDrawing30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27.wmf"/><Relationship Id="rId20" Type="http://schemas.openxmlformats.org/officeDocument/2006/relationships/oleObject" Target="../embeddings/oleObject246.bin"/><Relationship Id="rId2" Type="http://schemas.openxmlformats.org/officeDocument/2006/relationships/image" Target="../media/image1.png"/><Relationship Id="rId19" Type="http://schemas.openxmlformats.org/officeDocument/2006/relationships/image" Target="../media/image226.wmf"/><Relationship Id="rId18" Type="http://schemas.openxmlformats.org/officeDocument/2006/relationships/oleObject" Target="../embeddings/oleObject245.bin"/><Relationship Id="rId17" Type="http://schemas.openxmlformats.org/officeDocument/2006/relationships/image" Target="../media/image225.wmf"/><Relationship Id="rId16" Type="http://schemas.openxmlformats.org/officeDocument/2006/relationships/oleObject" Target="../embeddings/oleObject244.bin"/><Relationship Id="rId15" Type="http://schemas.openxmlformats.org/officeDocument/2006/relationships/image" Target="../media/image224.wmf"/><Relationship Id="rId14" Type="http://schemas.openxmlformats.org/officeDocument/2006/relationships/oleObject" Target="../embeddings/oleObject243.bin"/><Relationship Id="rId13" Type="http://schemas.openxmlformats.org/officeDocument/2006/relationships/image" Target="../media/image223.wmf"/><Relationship Id="rId12" Type="http://schemas.openxmlformats.org/officeDocument/2006/relationships/oleObject" Target="../embeddings/oleObject242.bin"/><Relationship Id="rId11" Type="http://schemas.openxmlformats.org/officeDocument/2006/relationships/image" Target="../media/image137.png"/><Relationship Id="rId10" Type="http://schemas.openxmlformats.org/officeDocument/2006/relationships/image" Target="../media/image222.wmf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230.w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47.bin"/><Relationship Id="rId24" Type="http://schemas.openxmlformats.org/officeDocument/2006/relationships/vmlDrawing" Target="../drawings/vmlDrawing31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35.wmf"/><Relationship Id="rId21" Type="http://schemas.openxmlformats.org/officeDocument/2006/relationships/oleObject" Target="../embeddings/oleObject255.bin"/><Relationship Id="rId20" Type="http://schemas.openxmlformats.org/officeDocument/2006/relationships/image" Target="../media/image22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254.bin"/><Relationship Id="rId18" Type="http://schemas.openxmlformats.org/officeDocument/2006/relationships/image" Target="../media/image43.png"/><Relationship Id="rId17" Type="http://schemas.openxmlformats.org/officeDocument/2006/relationships/image" Target="../media/image234.wmf"/><Relationship Id="rId16" Type="http://schemas.openxmlformats.org/officeDocument/2006/relationships/oleObject" Target="../embeddings/oleObject253.bin"/><Relationship Id="rId15" Type="http://schemas.openxmlformats.org/officeDocument/2006/relationships/image" Target="../media/image233.wmf"/><Relationship Id="rId14" Type="http://schemas.openxmlformats.org/officeDocument/2006/relationships/oleObject" Target="../embeddings/oleObject252.bin"/><Relationship Id="rId13" Type="http://schemas.openxmlformats.org/officeDocument/2006/relationships/image" Target="../media/image232.wmf"/><Relationship Id="rId12" Type="http://schemas.openxmlformats.org/officeDocument/2006/relationships/oleObject" Target="../embeddings/oleObject251.bin"/><Relationship Id="rId11" Type="http://schemas.openxmlformats.org/officeDocument/2006/relationships/image" Target="../media/image231.wmf"/><Relationship Id="rId10" Type="http://schemas.openxmlformats.org/officeDocument/2006/relationships/oleObject" Target="../embeddings/oleObject250.bin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8.bin"/><Relationship Id="rId8" Type="http://schemas.openxmlformats.org/officeDocument/2006/relationships/image" Target="../media/image237.wmf"/><Relationship Id="rId7" Type="http://schemas.openxmlformats.org/officeDocument/2006/relationships/oleObject" Target="../embeddings/oleObject257.bin"/><Relationship Id="rId6" Type="http://schemas.openxmlformats.org/officeDocument/2006/relationships/image" Target="../media/image137.png"/><Relationship Id="rId5" Type="http://schemas.openxmlformats.org/officeDocument/2006/relationships/image" Target="../media/image236.png"/><Relationship Id="rId4" Type="http://schemas.openxmlformats.org/officeDocument/2006/relationships/oleObject" Target="../embeddings/oleObject256.bin"/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vmlDrawing" Target="../drawings/vmlDrawing3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40.wmf"/><Relationship Id="rId13" Type="http://schemas.openxmlformats.org/officeDocument/2006/relationships/oleObject" Target="../embeddings/oleObject260.bin"/><Relationship Id="rId12" Type="http://schemas.openxmlformats.org/officeDocument/2006/relationships/image" Target="../media/image239.wmf"/><Relationship Id="rId11" Type="http://schemas.openxmlformats.org/officeDocument/2006/relationships/oleObject" Target="../embeddings/oleObject259.bin"/><Relationship Id="rId10" Type="http://schemas.openxmlformats.org/officeDocument/2006/relationships/image" Target="../media/image238.wmf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wmf"/><Relationship Id="rId8" Type="http://schemas.openxmlformats.org/officeDocument/2006/relationships/oleObject" Target="../embeddings/oleObject263.bin"/><Relationship Id="rId7" Type="http://schemas.openxmlformats.org/officeDocument/2006/relationships/image" Target="../media/image137.png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61.bin"/><Relationship Id="rId25" Type="http://schemas.openxmlformats.org/officeDocument/2006/relationships/vmlDrawing" Target="../drawings/vmlDrawing33.vml"/><Relationship Id="rId24" Type="http://schemas.openxmlformats.org/officeDocument/2006/relationships/slideLayout" Target="../slideLayouts/slideLayout2.xml"/><Relationship Id="rId23" Type="http://schemas.openxmlformats.org/officeDocument/2006/relationships/oleObject" Target="../embeddings/oleObject271.bin"/><Relationship Id="rId22" Type="http://schemas.openxmlformats.org/officeDocument/2006/relationships/oleObject" Target="../embeddings/oleObject270.bin"/><Relationship Id="rId21" Type="http://schemas.openxmlformats.org/officeDocument/2006/relationships/image" Target="../media/image249.wmf"/><Relationship Id="rId20" Type="http://schemas.openxmlformats.org/officeDocument/2006/relationships/oleObject" Target="../embeddings/oleObject269.bin"/><Relationship Id="rId2" Type="http://schemas.openxmlformats.org/officeDocument/2006/relationships/image" Target="../media/image1.png"/><Relationship Id="rId19" Type="http://schemas.openxmlformats.org/officeDocument/2006/relationships/image" Target="../media/image248.wmf"/><Relationship Id="rId18" Type="http://schemas.openxmlformats.org/officeDocument/2006/relationships/oleObject" Target="../embeddings/oleObject268.bin"/><Relationship Id="rId17" Type="http://schemas.openxmlformats.org/officeDocument/2006/relationships/image" Target="../media/image247.wmf"/><Relationship Id="rId16" Type="http://schemas.openxmlformats.org/officeDocument/2006/relationships/oleObject" Target="../embeddings/oleObject267.bin"/><Relationship Id="rId15" Type="http://schemas.openxmlformats.org/officeDocument/2006/relationships/image" Target="../media/image246.wmf"/><Relationship Id="rId14" Type="http://schemas.openxmlformats.org/officeDocument/2006/relationships/oleObject" Target="../embeddings/oleObject266.bin"/><Relationship Id="rId13" Type="http://schemas.openxmlformats.org/officeDocument/2006/relationships/image" Target="../media/image245.wmf"/><Relationship Id="rId12" Type="http://schemas.openxmlformats.org/officeDocument/2006/relationships/oleObject" Target="../embeddings/oleObject265.bin"/><Relationship Id="rId11" Type="http://schemas.openxmlformats.org/officeDocument/2006/relationships/image" Target="../media/image244.wmf"/><Relationship Id="rId10" Type="http://schemas.openxmlformats.org/officeDocument/2006/relationships/oleObject" Target="../embeddings/oleObject264.bin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oleObject" Target="../embeddings/oleObject274.bin"/><Relationship Id="rId7" Type="http://schemas.openxmlformats.org/officeDocument/2006/relationships/image" Target="../media/image137.png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72.bin"/><Relationship Id="rId2" Type="http://schemas.openxmlformats.org/officeDocument/2006/relationships/image" Target="../media/image1.png"/><Relationship Id="rId19" Type="http://schemas.openxmlformats.org/officeDocument/2006/relationships/vmlDrawing" Target="../drawings/vmlDrawing34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00.png"/><Relationship Id="rId16" Type="http://schemas.openxmlformats.org/officeDocument/2006/relationships/image" Target="../media/image139.png"/><Relationship Id="rId15" Type="http://schemas.openxmlformats.org/officeDocument/2006/relationships/image" Target="../media/image254.wmf"/><Relationship Id="rId14" Type="http://schemas.openxmlformats.org/officeDocument/2006/relationships/oleObject" Target="../embeddings/oleObject277.bin"/><Relationship Id="rId13" Type="http://schemas.openxmlformats.org/officeDocument/2006/relationships/image" Target="../media/image253.wmf"/><Relationship Id="rId12" Type="http://schemas.openxmlformats.org/officeDocument/2006/relationships/oleObject" Target="../embeddings/oleObject276.bin"/><Relationship Id="rId11" Type="http://schemas.openxmlformats.org/officeDocument/2006/relationships/image" Target="../media/image252.wmf"/><Relationship Id="rId10" Type="http://schemas.openxmlformats.org/officeDocument/2006/relationships/oleObject" Target="../embeddings/oleObject275.bin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7.wmf"/><Relationship Id="rId8" Type="http://schemas.openxmlformats.org/officeDocument/2006/relationships/oleObject" Target="../embeddings/oleObject280.bin"/><Relationship Id="rId7" Type="http://schemas.openxmlformats.org/officeDocument/2006/relationships/image" Target="../media/image137.png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278.bin"/><Relationship Id="rId24" Type="http://schemas.openxmlformats.org/officeDocument/2006/relationships/vmlDrawing" Target="../drawings/vmlDrawing35.vml"/><Relationship Id="rId23" Type="http://schemas.openxmlformats.org/officeDocument/2006/relationships/slideLayout" Target="../slideLayouts/slideLayout2.xml"/><Relationship Id="rId22" Type="http://schemas.openxmlformats.org/officeDocument/2006/relationships/oleObject" Target="../embeddings/oleObject288.bin"/><Relationship Id="rId21" Type="http://schemas.openxmlformats.org/officeDocument/2006/relationships/oleObject" Target="../embeddings/oleObject287.bin"/><Relationship Id="rId20" Type="http://schemas.openxmlformats.org/officeDocument/2006/relationships/oleObject" Target="../embeddings/oleObject286.bin"/><Relationship Id="rId2" Type="http://schemas.openxmlformats.org/officeDocument/2006/relationships/image" Target="../media/image1.png"/><Relationship Id="rId19" Type="http://schemas.openxmlformats.org/officeDocument/2006/relationships/image" Target="../media/image262.wmf"/><Relationship Id="rId18" Type="http://schemas.openxmlformats.org/officeDocument/2006/relationships/oleObject" Target="../embeddings/oleObject285.bin"/><Relationship Id="rId17" Type="http://schemas.openxmlformats.org/officeDocument/2006/relationships/image" Target="../media/image261.wmf"/><Relationship Id="rId16" Type="http://schemas.openxmlformats.org/officeDocument/2006/relationships/oleObject" Target="../embeddings/oleObject284.bin"/><Relationship Id="rId15" Type="http://schemas.openxmlformats.org/officeDocument/2006/relationships/image" Target="../media/image260.wmf"/><Relationship Id="rId14" Type="http://schemas.openxmlformats.org/officeDocument/2006/relationships/oleObject" Target="../embeddings/oleObject283.bin"/><Relationship Id="rId13" Type="http://schemas.openxmlformats.org/officeDocument/2006/relationships/image" Target="../media/image259.wmf"/><Relationship Id="rId12" Type="http://schemas.openxmlformats.org/officeDocument/2006/relationships/oleObject" Target="../embeddings/oleObject282.bin"/><Relationship Id="rId11" Type="http://schemas.openxmlformats.org/officeDocument/2006/relationships/image" Target="../media/image258.wmf"/><Relationship Id="rId10" Type="http://schemas.openxmlformats.org/officeDocument/2006/relationships/oleObject" Target="../embeddings/oleObject281.bin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.png"/><Relationship Id="rId10" Type="http://schemas.openxmlformats.org/officeDocument/2006/relationships/vmlDrawing" Target="../drawings/vmlDrawing4.v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2.bin"/><Relationship Id="rId8" Type="http://schemas.openxmlformats.org/officeDocument/2006/relationships/image" Target="../media/image265.wmf"/><Relationship Id="rId7" Type="http://schemas.openxmlformats.org/officeDocument/2006/relationships/oleObject" Target="../embeddings/oleObject291.bin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289.bin"/><Relationship Id="rId23" Type="http://schemas.openxmlformats.org/officeDocument/2006/relationships/vmlDrawing" Target="../drawings/vmlDrawing36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71.png"/><Relationship Id="rId20" Type="http://schemas.openxmlformats.org/officeDocument/2006/relationships/oleObject" Target="../embeddings/oleObject297.bin"/><Relationship Id="rId2" Type="http://schemas.openxmlformats.org/officeDocument/2006/relationships/image" Target="../media/image1.png"/><Relationship Id="rId19" Type="http://schemas.openxmlformats.org/officeDocument/2006/relationships/image" Target="../media/image270.wmf"/><Relationship Id="rId18" Type="http://schemas.openxmlformats.org/officeDocument/2006/relationships/oleObject" Target="../embeddings/oleObject296.bin"/><Relationship Id="rId17" Type="http://schemas.openxmlformats.org/officeDocument/2006/relationships/image" Target="../media/image269.wmf"/><Relationship Id="rId16" Type="http://schemas.openxmlformats.org/officeDocument/2006/relationships/oleObject" Target="../embeddings/oleObject295.bin"/><Relationship Id="rId15" Type="http://schemas.openxmlformats.org/officeDocument/2006/relationships/image" Target="../media/image137.png"/><Relationship Id="rId14" Type="http://schemas.openxmlformats.org/officeDocument/2006/relationships/image" Target="../media/image268.wmf"/><Relationship Id="rId13" Type="http://schemas.openxmlformats.org/officeDocument/2006/relationships/oleObject" Target="../embeddings/oleObject294.bin"/><Relationship Id="rId12" Type="http://schemas.openxmlformats.org/officeDocument/2006/relationships/image" Target="../media/image267.wmf"/><Relationship Id="rId11" Type="http://schemas.openxmlformats.org/officeDocument/2006/relationships/oleObject" Target="../embeddings/oleObject293.bin"/><Relationship Id="rId10" Type="http://schemas.openxmlformats.org/officeDocument/2006/relationships/image" Target="../media/image266.wmf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4.wmf"/><Relationship Id="rId8" Type="http://schemas.openxmlformats.org/officeDocument/2006/relationships/oleObject" Target="../embeddings/oleObject300.bin"/><Relationship Id="rId7" Type="http://schemas.openxmlformats.org/officeDocument/2006/relationships/image" Target="../media/image137.png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272.wmf"/><Relationship Id="rId3" Type="http://schemas.openxmlformats.org/officeDocument/2006/relationships/oleObject" Target="../embeddings/oleObject298.bin"/><Relationship Id="rId29" Type="http://schemas.openxmlformats.org/officeDocument/2006/relationships/vmlDrawing" Target="../drawings/vmlDrawing37.vml"/><Relationship Id="rId28" Type="http://schemas.openxmlformats.org/officeDocument/2006/relationships/slideLayout" Target="../slideLayouts/slideLayout2.xml"/><Relationship Id="rId27" Type="http://schemas.openxmlformats.org/officeDocument/2006/relationships/oleObject" Target="../embeddings/oleObject310.bin"/><Relationship Id="rId26" Type="http://schemas.openxmlformats.org/officeDocument/2006/relationships/oleObject" Target="../embeddings/oleObject309.bin"/><Relationship Id="rId25" Type="http://schemas.openxmlformats.org/officeDocument/2006/relationships/image" Target="../media/image282.wmf"/><Relationship Id="rId24" Type="http://schemas.openxmlformats.org/officeDocument/2006/relationships/oleObject" Target="../embeddings/oleObject308.bin"/><Relationship Id="rId23" Type="http://schemas.openxmlformats.org/officeDocument/2006/relationships/image" Target="../media/image281.wmf"/><Relationship Id="rId22" Type="http://schemas.openxmlformats.org/officeDocument/2006/relationships/oleObject" Target="../embeddings/oleObject307.bin"/><Relationship Id="rId21" Type="http://schemas.openxmlformats.org/officeDocument/2006/relationships/image" Target="../media/image280.wmf"/><Relationship Id="rId20" Type="http://schemas.openxmlformats.org/officeDocument/2006/relationships/oleObject" Target="../embeddings/oleObject306.bin"/><Relationship Id="rId2" Type="http://schemas.openxmlformats.org/officeDocument/2006/relationships/image" Target="../media/image1.png"/><Relationship Id="rId19" Type="http://schemas.openxmlformats.org/officeDocument/2006/relationships/image" Target="../media/image279.wmf"/><Relationship Id="rId18" Type="http://schemas.openxmlformats.org/officeDocument/2006/relationships/oleObject" Target="../embeddings/oleObject305.bin"/><Relationship Id="rId17" Type="http://schemas.openxmlformats.org/officeDocument/2006/relationships/image" Target="../media/image278.wmf"/><Relationship Id="rId16" Type="http://schemas.openxmlformats.org/officeDocument/2006/relationships/oleObject" Target="../embeddings/oleObject304.bin"/><Relationship Id="rId15" Type="http://schemas.openxmlformats.org/officeDocument/2006/relationships/image" Target="../media/image277.wmf"/><Relationship Id="rId14" Type="http://schemas.openxmlformats.org/officeDocument/2006/relationships/oleObject" Target="../embeddings/oleObject303.bin"/><Relationship Id="rId13" Type="http://schemas.openxmlformats.org/officeDocument/2006/relationships/image" Target="../media/image276.wmf"/><Relationship Id="rId12" Type="http://schemas.openxmlformats.org/officeDocument/2006/relationships/oleObject" Target="../embeddings/oleObject302.bin"/><Relationship Id="rId11" Type="http://schemas.openxmlformats.org/officeDocument/2006/relationships/image" Target="../media/image275.wmf"/><Relationship Id="rId10" Type="http://schemas.openxmlformats.org/officeDocument/2006/relationships/oleObject" Target="../embeddings/oleObject301.bin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5.wmf"/><Relationship Id="rId8" Type="http://schemas.openxmlformats.org/officeDocument/2006/relationships/oleObject" Target="../embeddings/oleObject313.bin"/><Relationship Id="rId7" Type="http://schemas.openxmlformats.org/officeDocument/2006/relationships/image" Target="../media/image137.png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283.wmf"/><Relationship Id="rId3" Type="http://schemas.openxmlformats.org/officeDocument/2006/relationships/oleObject" Target="../embeddings/oleObject311.bin"/><Relationship Id="rId2" Type="http://schemas.openxmlformats.org/officeDocument/2006/relationships/image" Target="../media/image1.png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86.wmf"/><Relationship Id="rId10" Type="http://schemas.openxmlformats.org/officeDocument/2006/relationships/oleObject" Target="../embeddings/oleObject314.bin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9.wmf"/><Relationship Id="rId8" Type="http://schemas.openxmlformats.org/officeDocument/2006/relationships/oleObject" Target="../embeddings/oleObject317.bin"/><Relationship Id="rId7" Type="http://schemas.openxmlformats.org/officeDocument/2006/relationships/image" Target="../media/image288.wmf"/><Relationship Id="rId6" Type="http://schemas.openxmlformats.org/officeDocument/2006/relationships/oleObject" Target="../embeddings/oleObject316.bin"/><Relationship Id="rId5" Type="http://schemas.openxmlformats.org/officeDocument/2006/relationships/image" Target="../media/image287.wmf"/><Relationship Id="rId4" Type="http://schemas.openxmlformats.org/officeDocument/2006/relationships/oleObject" Target="../embeddings/oleObject315.bin"/><Relationship Id="rId3" Type="http://schemas.openxmlformats.org/officeDocument/2006/relationships/image" Target="../media/image137.png"/><Relationship Id="rId28" Type="http://schemas.openxmlformats.org/officeDocument/2006/relationships/vmlDrawing" Target="../drawings/vmlDrawing39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97.png"/><Relationship Id="rId25" Type="http://schemas.openxmlformats.org/officeDocument/2006/relationships/oleObject" Target="../embeddings/oleObject326.bin"/><Relationship Id="rId24" Type="http://schemas.openxmlformats.org/officeDocument/2006/relationships/oleObject" Target="../embeddings/oleObject325.bin"/><Relationship Id="rId23" Type="http://schemas.openxmlformats.org/officeDocument/2006/relationships/image" Target="../media/image296.wmf"/><Relationship Id="rId22" Type="http://schemas.openxmlformats.org/officeDocument/2006/relationships/oleObject" Target="../embeddings/oleObject324.bin"/><Relationship Id="rId21" Type="http://schemas.openxmlformats.org/officeDocument/2006/relationships/image" Target="../media/image295.wmf"/><Relationship Id="rId20" Type="http://schemas.openxmlformats.org/officeDocument/2006/relationships/oleObject" Target="../embeddings/oleObject323.bin"/><Relationship Id="rId2" Type="http://schemas.openxmlformats.org/officeDocument/2006/relationships/image" Target="../media/image1.png"/><Relationship Id="rId19" Type="http://schemas.openxmlformats.org/officeDocument/2006/relationships/image" Target="../media/image294.wmf"/><Relationship Id="rId18" Type="http://schemas.openxmlformats.org/officeDocument/2006/relationships/oleObject" Target="../embeddings/oleObject322.bin"/><Relationship Id="rId17" Type="http://schemas.openxmlformats.org/officeDocument/2006/relationships/image" Target="../media/image293.wmf"/><Relationship Id="rId16" Type="http://schemas.openxmlformats.org/officeDocument/2006/relationships/oleObject" Target="../embeddings/oleObject321.bin"/><Relationship Id="rId15" Type="http://schemas.openxmlformats.org/officeDocument/2006/relationships/image" Target="../media/image292.wmf"/><Relationship Id="rId14" Type="http://schemas.openxmlformats.org/officeDocument/2006/relationships/oleObject" Target="../embeddings/oleObject320.bin"/><Relationship Id="rId13" Type="http://schemas.openxmlformats.org/officeDocument/2006/relationships/image" Target="../media/image291.wmf"/><Relationship Id="rId12" Type="http://schemas.openxmlformats.org/officeDocument/2006/relationships/oleObject" Target="../embeddings/oleObject319.bin"/><Relationship Id="rId11" Type="http://schemas.openxmlformats.org/officeDocument/2006/relationships/image" Target="../media/image290.wmf"/><Relationship Id="rId10" Type="http://schemas.openxmlformats.org/officeDocument/2006/relationships/oleObject" Target="../embeddings/oleObject318.bin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0.bin"/><Relationship Id="rId8" Type="http://schemas.openxmlformats.org/officeDocument/2006/relationships/image" Target="../media/image300.wmf"/><Relationship Id="rId7" Type="http://schemas.openxmlformats.org/officeDocument/2006/relationships/oleObject" Target="../embeddings/oleObject329.bin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298.wmf"/><Relationship Id="rId3" Type="http://schemas.openxmlformats.org/officeDocument/2006/relationships/oleObject" Target="../embeddings/oleObject327.bin"/><Relationship Id="rId26" Type="http://schemas.openxmlformats.org/officeDocument/2006/relationships/vmlDrawing" Target="../drawings/vmlDrawing40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06.png"/><Relationship Id="rId23" Type="http://schemas.openxmlformats.org/officeDocument/2006/relationships/oleObject" Target="../embeddings/oleObject336.bin"/><Relationship Id="rId22" Type="http://schemas.openxmlformats.org/officeDocument/2006/relationships/image" Target="../media/image43.png"/><Relationship Id="rId21" Type="http://schemas.openxmlformats.org/officeDocument/2006/relationships/image" Target="../media/image305.wmf"/><Relationship Id="rId20" Type="http://schemas.openxmlformats.org/officeDocument/2006/relationships/oleObject" Target="../embeddings/oleObject335.bin"/><Relationship Id="rId2" Type="http://schemas.openxmlformats.org/officeDocument/2006/relationships/image" Target="../media/image1.png"/><Relationship Id="rId19" Type="http://schemas.openxmlformats.org/officeDocument/2006/relationships/image" Target="../media/image304.wmf"/><Relationship Id="rId18" Type="http://schemas.openxmlformats.org/officeDocument/2006/relationships/oleObject" Target="../embeddings/oleObject334.bin"/><Relationship Id="rId17" Type="http://schemas.openxmlformats.org/officeDocument/2006/relationships/image" Target="../media/image303.wmf"/><Relationship Id="rId16" Type="http://schemas.openxmlformats.org/officeDocument/2006/relationships/oleObject" Target="../embeddings/oleObject333.bin"/><Relationship Id="rId15" Type="http://schemas.openxmlformats.org/officeDocument/2006/relationships/image" Target="../media/image287.wmf"/><Relationship Id="rId14" Type="http://schemas.openxmlformats.org/officeDocument/2006/relationships/oleObject" Target="../embeddings/oleObject332.bin"/><Relationship Id="rId13" Type="http://schemas.openxmlformats.org/officeDocument/2006/relationships/image" Target="../media/image137.png"/><Relationship Id="rId12" Type="http://schemas.openxmlformats.org/officeDocument/2006/relationships/image" Target="../media/image302.wmf"/><Relationship Id="rId11" Type="http://schemas.openxmlformats.org/officeDocument/2006/relationships/oleObject" Target="../embeddings/oleObject331.bin"/><Relationship Id="rId10" Type="http://schemas.openxmlformats.org/officeDocument/2006/relationships/image" Target="../media/image301.wmf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9.wmf"/><Relationship Id="rId8" Type="http://schemas.openxmlformats.org/officeDocument/2006/relationships/oleObject" Target="../embeddings/oleObject339.bin"/><Relationship Id="rId7" Type="http://schemas.openxmlformats.org/officeDocument/2006/relationships/image" Target="../media/image308.wmf"/><Relationship Id="rId6" Type="http://schemas.openxmlformats.org/officeDocument/2006/relationships/oleObject" Target="../embeddings/oleObject338.bin"/><Relationship Id="rId5" Type="http://schemas.openxmlformats.org/officeDocument/2006/relationships/image" Target="../media/image307.wmf"/><Relationship Id="rId4" Type="http://schemas.openxmlformats.org/officeDocument/2006/relationships/oleObject" Target="../embeddings/oleObject337.bin"/><Relationship Id="rId3" Type="http://schemas.openxmlformats.org/officeDocument/2006/relationships/image" Target="../media/image100.png"/><Relationship Id="rId22" Type="http://schemas.openxmlformats.org/officeDocument/2006/relationships/vmlDrawing" Target="../drawings/vmlDrawing41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37.png"/><Relationship Id="rId2" Type="http://schemas.openxmlformats.org/officeDocument/2006/relationships/image" Target="../media/image1.png"/><Relationship Id="rId19" Type="http://schemas.openxmlformats.org/officeDocument/2006/relationships/image" Target="../media/image314.wmf"/><Relationship Id="rId18" Type="http://schemas.openxmlformats.org/officeDocument/2006/relationships/oleObject" Target="../embeddings/oleObject344.bin"/><Relationship Id="rId17" Type="http://schemas.openxmlformats.org/officeDocument/2006/relationships/image" Target="../media/image313.wmf"/><Relationship Id="rId16" Type="http://schemas.openxmlformats.org/officeDocument/2006/relationships/oleObject" Target="../embeddings/oleObject343.bin"/><Relationship Id="rId15" Type="http://schemas.openxmlformats.org/officeDocument/2006/relationships/image" Target="../media/image312.wmf"/><Relationship Id="rId14" Type="http://schemas.openxmlformats.org/officeDocument/2006/relationships/oleObject" Target="../embeddings/oleObject342.bin"/><Relationship Id="rId13" Type="http://schemas.openxmlformats.org/officeDocument/2006/relationships/image" Target="../media/image311.wmf"/><Relationship Id="rId12" Type="http://schemas.openxmlformats.org/officeDocument/2006/relationships/oleObject" Target="../embeddings/oleObject341.bin"/><Relationship Id="rId11" Type="http://schemas.openxmlformats.org/officeDocument/2006/relationships/image" Target="../media/image310.wmf"/><Relationship Id="rId10" Type="http://schemas.openxmlformats.org/officeDocument/2006/relationships/oleObject" Target="../embeddings/oleObject340.bin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8.bin"/><Relationship Id="rId8" Type="http://schemas.openxmlformats.org/officeDocument/2006/relationships/image" Target="../media/image317.wmf"/><Relationship Id="rId7" Type="http://schemas.openxmlformats.org/officeDocument/2006/relationships/oleObject" Target="../embeddings/oleObject347.bin"/><Relationship Id="rId6" Type="http://schemas.openxmlformats.org/officeDocument/2006/relationships/image" Target="../media/image316.wmf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315.wmf"/><Relationship Id="rId3" Type="http://schemas.openxmlformats.org/officeDocument/2006/relationships/oleObject" Target="../embeddings/oleObject345.bin"/><Relationship Id="rId24" Type="http://schemas.openxmlformats.org/officeDocument/2006/relationships/vmlDrawing" Target="../drawings/vmlDrawing42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323.png"/><Relationship Id="rId21" Type="http://schemas.openxmlformats.org/officeDocument/2006/relationships/oleObject" Target="../embeddings/oleObject353.bin"/><Relationship Id="rId20" Type="http://schemas.openxmlformats.org/officeDocument/2006/relationships/image" Target="../media/image43.png"/><Relationship Id="rId2" Type="http://schemas.openxmlformats.org/officeDocument/2006/relationships/image" Target="../media/image1.png"/><Relationship Id="rId19" Type="http://schemas.openxmlformats.org/officeDocument/2006/relationships/image" Target="../media/image322.wmf"/><Relationship Id="rId18" Type="http://schemas.openxmlformats.org/officeDocument/2006/relationships/oleObject" Target="../embeddings/oleObject352.bin"/><Relationship Id="rId17" Type="http://schemas.openxmlformats.org/officeDocument/2006/relationships/image" Target="../media/image321.wmf"/><Relationship Id="rId16" Type="http://schemas.openxmlformats.org/officeDocument/2006/relationships/oleObject" Target="../embeddings/oleObject351.bin"/><Relationship Id="rId15" Type="http://schemas.openxmlformats.org/officeDocument/2006/relationships/image" Target="../media/image137.png"/><Relationship Id="rId14" Type="http://schemas.openxmlformats.org/officeDocument/2006/relationships/image" Target="../media/image320.wmf"/><Relationship Id="rId13" Type="http://schemas.openxmlformats.org/officeDocument/2006/relationships/oleObject" Target="../embeddings/oleObject350.bin"/><Relationship Id="rId12" Type="http://schemas.openxmlformats.org/officeDocument/2006/relationships/image" Target="../media/image319.wmf"/><Relationship Id="rId11" Type="http://schemas.openxmlformats.org/officeDocument/2006/relationships/oleObject" Target="../embeddings/oleObject349.bin"/><Relationship Id="rId10" Type="http://schemas.openxmlformats.org/officeDocument/2006/relationships/image" Target="../media/image318.wmf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7.bin"/><Relationship Id="rId8" Type="http://schemas.openxmlformats.org/officeDocument/2006/relationships/image" Target="../media/image326.wmf"/><Relationship Id="rId7" Type="http://schemas.openxmlformats.org/officeDocument/2006/relationships/oleObject" Target="../embeddings/oleObject356.bin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55.bin"/><Relationship Id="rId4" Type="http://schemas.openxmlformats.org/officeDocument/2006/relationships/image" Target="../media/image324.wmf"/><Relationship Id="rId3" Type="http://schemas.openxmlformats.org/officeDocument/2006/relationships/oleObject" Target="../embeddings/oleObject354.bin"/><Relationship Id="rId2" Type="http://schemas.openxmlformats.org/officeDocument/2006/relationships/image" Target="../media/image1.png"/><Relationship Id="rId16" Type="http://schemas.openxmlformats.org/officeDocument/2006/relationships/vmlDrawing" Target="../drawings/vmlDrawing4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29.wmf"/><Relationship Id="rId13" Type="http://schemas.openxmlformats.org/officeDocument/2006/relationships/oleObject" Target="../embeddings/oleObject359.bin"/><Relationship Id="rId12" Type="http://schemas.openxmlformats.org/officeDocument/2006/relationships/image" Target="../media/image328.wmf"/><Relationship Id="rId11" Type="http://schemas.openxmlformats.org/officeDocument/2006/relationships/oleObject" Target="../embeddings/oleObject358.bin"/><Relationship Id="rId10" Type="http://schemas.openxmlformats.org/officeDocument/2006/relationships/image" Target="../media/image327.wmf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3.bin"/><Relationship Id="rId8" Type="http://schemas.openxmlformats.org/officeDocument/2006/relationships/image" Target="../media/image330.wmf"/><Relationship Id="rId7" Type="http://schemas.openxmlformats.org/officeDocument/2006/relationships/oleObject" Target="../embeddings/oleObject362.bin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329.wmf"/><Relationship Id="rId3" Type="http://schemas.openxmlformats.org/officeDocument/2006/relationships/oleObject" Target="../embeddings/oleObject360.bin"/><Relationship Id="rId2" Type="http://schemas.openxmlformats.org/officeDocument/2006/relationships/image" Target="../media/image1.png"/><Relationship Id="rId18" Type="http://schemas.openxmlformats.org/officeDocument/2006/relationships/vmlDrawing" Target="../drawings/vmlDrawing4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34.wmf"/><Relationship Id="rId15" Type="http://schemas.openxmlformats.org/officeDocument/2006/relationships/oleObject" Target="../embeddings/oleObject366.bin"/><Relationship Id="rId14" Type="http://schemas.openxmlformats.org/officeDocument/2006/relationships/image" Target="../media/image333.wmf"/><Relationship Id="rId13" Type="http://schemas.openxmlformats.org/officeDocument/2006/relationships/oleObject" Target="../embeddings/oleObject365.bin"/><Relationship Id="rId12" Type="http://schemas.openxmlformats.org/officeDocument/2006/relationships/image" Target="../media/image332.wmf"/><Relationship Id="rId11" Type="http://schemas.openxmlformats.org/officeDocument/2006/relationships/oleObject" Target="../embeddings/oleObject364.bin"/><Relationship Id="rId10" Type="http://schemas.openxmlformats.org/officeDocument/2006/relationships/image" Target="../media/image331.wmf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21.bin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0.bin"/><Relationship Id="rId8" Type="http://schemas.openxmlformats.org/officeDocument/2006/relationships/image" Target="../media/image337.wmf"/><Relationship Id="rId7" Type="http://schemas.openxmlformats.org/officeDocument/2006/relationships/oleObject" Target="../embeddings/oleObject369.bin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335.wmf"/><Relationship Id="rId3" Type="http://schemas.openxmlformats.org/officeDocument/2006/relationships/oleObject" Target="../embeddings/oleObject367.bin"/><Relationship Id="rId20" Type="http://schemas.openxmlformats.org/officeDocument/2006/relationships/vmlDrawing" Target="../drawings/vmlDrawing45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00.png"/><Relationship Id="rId17" Type="http://schemas.openxmlformats.org/officeDocument/2006/relationships/image" Target="../media/image341.wmf"/><Relationship Id="rId16" Type="http://schemas.openxmlformats.org/officeDocument/2006/relationships/oleObject" Target="../embeddings/oleObject373.bin"/><Relationship Id="rId15" Type="http://schemas.openxmlformats.org/officeDocument/2006/relationships/image" Target="../media/image340.png"/><Relationship Id="rId14" Type="http://schemas.openxmlformats.org/officeDocument/2006/relationships/oleObject" Target="../embeddings/oleObject372.bin"/><Relationship Id="rId13" Type="http://schemas.openxmlformats.org/officeDocument/2006/relationships/image" Target="../media/image43.png"/><Relationship Id="rId12" Type="http://schemas.openxmlformats.org/officeDocument/2006/relationships/image" Target="../media/image339.wmf"/><Relationship Id="rId11" Type="http://schemas.openxmlformats.org/officeDocument/2006/relationships/oleObject" Target="../embeddings/oleObject371.bin"/><Relationship Id="rId10" Type="http://schemas.openxmlformats.org/officeDocument/2006/relationships/image" Target="../media/image338.wmf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4.wmf"/><Relationship Id="rId8" Type="http://schemas.openxmlformats.org/officeDocument/2006/relationships/oleObject" Target="../embeddings/oleObject376.bin"/><Relationship Id="rId7" Type="http://schemas.openxmlformats.org/officeDocument/2006/relationships/image" Target="../media/image343.wmf"/><Relationship Id="rId6" Type="http://schemas.openxmlformats.org/officeDocument/2006/relationships/oleObject" Target="../embeddings/oleObject375.bin"/><Relationship Id="rId5" Type="http://schemas.openxmlformats.org/officeDocument/2006/relationships/image" Target="../media/image342.wmf"/><Relationship Id="rId4" Type="http://schemas.openxmlformats.org/officeDocument/2006/relationships/oleObject" Target="../embeddings/oleObject374.bin"/><Relationship Id="rId3" Type="http://schemas.openxmlformats.org/officeDocument/2006/relationships/image" Target="../media/image100.png"/><Relationship Id="rId23" Type="http://schemas.openxmlformats.org/officeDocument/2006/relationships/vmlDrawing" Target="../drawings/vmlDrawing46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349.wmf"/><Relationship Id="rId20" Type="http://schemas.openxmlformats.org/officeDocument/2006/relationships/oleObject" Target="../embeddings/oleObject382.bin"/><Relationship Id="rId2" Type="http://schemas.openxmlformats.org/officeDocument/2006/relationships/image" Target="../media/image4.png"/><Relationship Id="rId19" Type="http://schemas.openxmlformats.org/officeDocument/2006/relationships/image" Target="../media/image348.wmf"/><Relationship Id="rId18" Type="http://schemas.openxmlformats.org/officeDocument/2006/relationships/oleObject" Target="../embeddings/oleObject381.bin"/><Relationship Id="rId17" Type="http://schemas.openxmlformats.org/officeDocument/2006/relationships/image" Target="../media/image333.wmf"/><Relationship Id="rId16" Type="http://schemas.openxmlformats.org/officeDocument/2006/relationships/oleObject" Target="../embeddings/oleObject380.bin"/><Relationship Id="rId15" Type="http://schemas.openxmlformats.org/officeDocument/2006/relationships/image" Target="../media/image347.wmf"/><Relationship Id="rId14" Type="http://schemas.openxmlformats.org/officeDocument/2006/relationships/oleObject" Target="../embeddings/oleObject379.bin"/><Relationship Id="rId13" Type="http://schemas.openxmlformats.org/officeDocument/2006/relationships/image" Target="../media/image346.wmf"/><Relationship Id="rId12" Type="http://schemas.openxmlformats.org/officeDocument/2006/relationships/oleObject" Target="../embeddings/oleObject378.bin"/><Relationship Id="rId11" Type="http://schemas.openxmlformats.org/officeDocument/2006/relationships/image" Target="../media/image345.wmf"/><Relationship Id="rId10" Type="http://schemas.openxmlformats.org/officeDocument/2006/relationships/oleObject" Target="../embeddings/oleObject377.bin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image" Target="../media/image351.wmf"/><Relationship Id="rId7" Type="http://schemas.openxmlformats.org/officeDocument/2006/relationships/oleObject" Target="../embeddings/oleObject384.bin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383.bin"/><Relationship Id="rId4" Type="http://schemas.openxmlformats.org/officeDocument/2006/relationships/image" Target="../media/image100.png"/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1" Type="http://schemas.openxmlformats.org/officeDocument/2006/relationships/vmlDrawing" Target="../drawings/vmlDrawing47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37.png"/><Relationship Id="rId4" Type="http://schemas.openxmlformats.org/officeDocument/2006/relationships/image" Target="../media/image352.png"/><Relationship Id="rId3" Type="http://schemas.openxmlformats.org/officeDocument/2006/relationships/oleObject" Target="../embeddings/oleObject385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6" Type="http://schemas.openxmlformats.org/officeDocument/2006/relationships/image" Target="../media/image100.png"/><Relationship Id="rId5" Type="http://schemas.openxmlformats.org/officeDocument/2006/relationships/image" Target="../media/image137.png"/><Relationship Id="rId4" Type="http://schemas.openxmlformats.org/officeDocument/2006/relationships/image" Target="../media/image353.png"/><Relationship Id="rId3" Type="http://schemas.openxmlformats.org/officeDocument/2006/relationships/oleObject" Target="../embeddings/oleObject386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0.bin"/><Relationship Id="rId8" Type="http://schemas.openxmlformats.org/officeDocument/2006/relationships/image" Target="../media/image356.wmf"/><Relationship Id="rId7" Type="http://schemas.openxmlformats.org/officeDocument/2006/relationships/oleObject" Target="../embeddings/oleObject389.bin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54.wmf"/><Relationship Id="rId3" Type="http://schemas.openxmlformats.org/officeDocument/2006/relationships/oleObject" Target="../embeddings/oleObject387.bin"/><Relationship Id="rId23" Type="http://schemas.openxmlformats.org/officeDocument/2006/relationships/vmlDrawing" Target="../drawings/vmlDrawing50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37.png"/><Relationship Id="rId20" Type="http://schemas.openxmlformats.org/officeDocument/2006/relationships/image" Target="../media/image362.png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95.bin"/><Relationship Id="rId18" Type="http://schemas.openxmlformats.org/officeDocument/2006/relationships/image" Target="../media/image361.wmf"/><Relationship Id="rId17" Type="http://schemas.openxmlformats.org/officeDocument/2006/relationships/oleObject" Target="../embeddings/oleObject394.bin"/><Relationship Id="rId16" Type="http://schemas.openxmlformats.org/officeDocument/2006/relationships/image" Target="../media/image360.wmf"/><Relationship Id="rId15" Type="http://schemas.openxmlformats.org/officeDocument/2006/relationships/oleObject" Target="../embeddings/oleObject393.bin"/><Relationship Id="rId14" Type="http://schemas.openxmlformats.org/officeDocument/2006/relationships/image" Target="../media/image359.wmf"/><Relationship Id="rId13" Type="http://schemas.openxmlformats.org/officeDocument/2006/relationships/oleObject" Target="../embeddings/oleObject392.bin"/><Relationship Id="rId12" Type="http://schemas.openxmlformats.org/officeDocument/2006/relationships/image" Target="../media/image358.wmf"/><Relationship Id="rId11" Type="http://schemas.openxmlformats.org/officeDocument/2006/relationships/oleObject" Target="../embeddings/oleObject391.bin"/><Relationship Id="rId10" Type="http://schemas.openxmlformats.org/officeDocument/2006/relationships/image" Target="../media/image357.wmf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9.bin"/><Relationship Id="rId8" Type="http://schemas.openxmlformats.org/officeDocument/2006/relationships/image" Target="../media/image365.wmf"/><Relationship Id="rId7" Type="http://schemas.openxmlformats.org/officeDocument/2006/relationships/oleObject" Target="../embeddings/oleObject398.bin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363.wmf"/><Relationship Id="rId3" Type="http://schemas.openxmlformats.org/officeDocument/2006/relationships/oleObject" Target="../embeddings/oleObject396.bin"/><Relationship Id="rId27" Type="http://schemas.openxmlformats.org/officeDocument/2006/relationships/vmlDrawing" Target="../drawings/vmlDrawing51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362.png"/><Relationship Id="rId24" Type="http://schemas.openxmlformats.org/officeDocument/2006/relationships/oleObject" Target="../embeddings/oleObject406.bin"/><Relationship Id="rId23" Type="http://schemas.openxmlformats.org/officeDocument/2006/relationships/image" Target="../media/image43.png"/><Relationship Id="rId22" Type="http://schemas.openxmlformats.org/officeDocument/2006/relationships/oleObject" Target="../embeddings/oleObject405.bin"/><Relationship Id="rId21" Type="http://schemas.openxmlformats.org/officeDocument/2006/relationships/image" Target="../media/image371.wmf"/><Relationship Id="rId20" Type="http://schemas.openxmlformats.org/officeDocument/2006/relationships/oleObject" Target="../embeddings/oleObject404.bin"/><Relationship Id="rId2" Type="http://schemas.openxmlformats.org/officeDocument/2006/relationships/image" Target="../media/image1.png"/><Relationship Id="rId19" Type="http://schemas.openxmlformats.org/officeDocument/2006/relationships/image" Target="../media/image370.wmf"/><Relationship Id="rId18" Type="http://schemas.openxmlformats.org/officeDocument/2006/relationships/oleObject" Target="../embeddings/oleObject403.bin"/><Relationship Id="rId17" Type="http://schemas.openxmlformats.org/officeDocument/2006/relationships/oleObject" Target="../embeddings/oleObject402.bin"/><Relationship Id="rId16" Type="http://schemas.openxmlformats.org/officeDocument/2006/relationships/image" Target="../media/image369.png"/><Relationship Id="rId15" Type="http://schemas.openxmlformats.org/officeDocument/2006/relationships/image" Target="../media/image368.wmf"/><Relationship Id="rId14" Type="http://schemas.openxmlformats.org/officeDocument/2006/relationships/oleObject" Target="../embeddings/oleObject401.bin"/><Relationship Id="rId13" Type="http://schemas.openxmlformats.org/officeDocument/2006/relationships/image" Target="../media/image367.wmf"/><Relationship Id="rId12" Type="http://schemas.openxmlformats.org/officeDocument/2006/relationships/oleObject" Target="../embeddings/oleObject400.bin"/><Relationship Id="rId11" Type="http://schemas.openxmlformats.org/officeDocument/2006/relationships/image" Target="../media/image137.png"/><Relationship Id="rId10" Type="http://schemas.openxmlformats.org/officeDocument/2006/relationships/image" Target="../media/image366.wmf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39.png"/><Relationship Id="rId4" Type="http://schemas.openxmlformats.org/officeDocument/2006/relationships/image" Target="../media/image372.wmf"/><Relationship Id="rId3" Type="http://schemas.openxmlformats.org/officeDocument/2006/relationships/oleObject" Target="../embeddings/oleObject407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375.wmf"/><Relationship Id="rId7" Type="http://schemas.openxmlformats.org/officeDocument/2006/relationships/oleObject" Target="../embeddings/oleObject410.bin"/><Relationship Id="rId6" Type="http://schemas.openxmlformats.org/officeDocument/2006/relationships/image" Target="../media/image374.wmf"/><Relationship Id="rId5" Type="http://schemas.openxmlformats.org/officeDocument/2006/relationships/oleObject" Target="../embeddings/oleObject409.bin"/><Relationship Id="rId4" Type="http://schemas.openxmlformats.org/officeDocument/2006/relationships/image" Target="../media/image373.wmf"/><Relationship Id="rId3" Type="http://schemas.openxmlformats.org/officeDocument/2006/relationships/oleObject" Target="../embeddings/oleObject408.bin"/><Relationship Id="rId22" Type="http://schemas.openxmlformats.org/officeDocument/2006/relationships/vmlDrawing" Target="../drawings/vmlDrawing5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80.png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15.bin"/><Relationship Id="rId18" Type="http://schemas.openxmlformats.org/officeDocument/2006/relationships/image" Target="../media/image379.emf"/><Relationship Id="rId17" Type="http://schemas.openxmlformats.org/officeDocument/2006/relationships/oleObject" Target="../embeddings/oleObject414.bin"/><Relationship Id="rId16" Type="http://schemas.openxmlformats.org/officeDocument/2006/relationships/image" Target="../media/image43.png"/><Relationship Id="rId15" Type="http://schemas.openxmlformats.org/officeDocument/2006/relationships/image" Target="../media/image378.wmf"/><Relationship Id="rId14" Type="http://schemas.openxmlformats.org/officeDocument/2006/relationships/oleObject" Target="../embeddings/oleObject413.bin"/><Relationship Id="rId13" Type="http://schemas.openxmlformats.org/officeDocument/2006/relationships/image" Target="../media/image377.wmf"/><Relationship Id="rId12" Type="http://schemas.openxmlformats.org/officeDocument/2006/relationships/oleObject" Target="../embeddings/oleObject412.bin"/><Relationship Id="rId11" Type="http://schemas.openxmlformats.org/officeDocument/2006/relationships/image" Target="../media/image376.wmf"/><Relationship Id="rId10" Type="http://schemas.openxmlformats.org/officeDocument/2006/relationships/oleObject" Target="../embeddings/oleObject411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.png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6.png"/><Relationship Id="rId16" Type="http://schemas.openxmlformats.org/officeDocument/2006/relationships/oleObject" Target="../embeddings/oleObject30.bin"/><Relationship Id="rId15" Type="http://schemas.openxmlformats.org/officeDocument/2006/relationships/image" Target="../media/image35.wmf"/><Relationship Id="rId14" Type="http://schemas.openxmlformats.org/officeDocument/2006/relationships/oleObject" Target="../embeddings/oleObject29.bin"/><Relationship Id="rId13" Type="http://schemas.openxmlformats.org/officeDocument/2006/relationships/image" Target="../media/image34.wmf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27.bin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3.wmf"/><Relationship Id="rId8" Type="http://schemas.openxmlformats.org/officeDocument/2006/relationships/oleObject" Target="../embeddings/oleObject418.bin"/><Relationship Id="rId7" Type="http://schemas.openxmlformats.org/officeDocument/2006/relationships/image" Target="../media/image382.wmf"/><Relationship Id="rId6" Type="http://schemas.openxmlformats.org/officeDocument/2006/relationships/oleObject" Target="../embeddings/oleObject417.bin"/><Relationship Id="rId5" Type="http://schemas.openxmlformats.org/officeDocument/2006/relationships/image" Target="../media/image137.png"/><Relationship Id="rId4" Type="http://schemas.openxmlformats.org/officeDocument/2006/relationships/image" Target="../media/image381.wmf"/><Relationship Id="rId3" Type="http://schemas.openxmlformats.org/officeDocument/2006/relationships/oleObject" Target="../embeddings/oleObject416.bin"/><Relationship Id="rId28" Type="http://schemas.openxmlformats.org/officeDocument/2006/relationships/vmlDrawing" Target="../drawings/vmlDrawing54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91.png"/><Relationship Id="rId25" Type="http://schemas.openxmlformats.org/officeDocument/2006/relationships/oleObject" Target="../embeddings/oleObject427.bin"/><Relationship Id="rId24" Type="http://schemas.openxmlformats.org/officeDocument/2006/relationships/image" Target="../media/image390.emf"/><Relationship Id="rId23" Type="http://schemas.openxmlformats.org/officeDocument/2006/relationships/oleObject" Target="../embeddings/oleObject426.bin"/><Relationship Id="rId22" Type="http://schemas.openxmlformats.org/officeDocument/2006/relationships/oleObject" Target="../embeddings/oleObject425.bin"/><Relationship Id="rId21" Type="http://schemas.openxmlformats.org/officeDocument/2006/relationships/image" Target="../media/image389.wmf"/><Relationship Id="rId20" Type="http://schemas.openxmlformats.org/officeDocument/2006/relationships/oleObject" Target="../embeddings/oleObject424.bin"/><Relationship Id="rId2" Type="http://schemas.openxmlformats.org/officeDocument/2006/relationships/image" Target="../media/image1.png"/><Relationship Id="rId19" Type="http://schemas.openxmlformats.org/officeDocument/2006/relationships/image" Target="../media/image388.wmf"/><Relationship Id="rId18" Type="http://schemas.openxmlformats.org/officeDocument/2006/relationships/oleObject" Target="../embeddings/oleObject423.bin"/><Relationship Id="rId17" Type="http://schemas.openxmlformats.org/officeDocument/2006/relationships/image" Target="../media/image387.wmf"/><Relationship Id="rId16" Type="http://schemas.openxmlformats.org/officeDocument/2006/relationships/oleObject" Target="../embeddings/oleObject422.bin"/><Relationship Id="rId15" Type="http://schemas.openxmlformats.org/officeDocument/2006/relationships/image" Target="../media/image386.wmf"/><Relationship Id="rId14" Type="http://schemas.openxmlformats.org/officeDocument/2006/relationships/oleObject" Target="../embeddings/oleObject421.bin"/><Relationship Id="rId13" Type="http://schemas.openxmlformats.org/officeDocument/2006/relationships/image" Target="../media/image385.wmf"/><Relationship Id="rId12" Type="http://schemas.openxmlformats.org/officeDocument/2006/relationships/oleObject" Target="../embeddings/oleObject420.bin"/><Relationship Id="rId11" Type="http://schemas.openxmlformats.org/officeDocument/2006/relationships/image" Target="../media/image384.wmf"/><Relationship Id="rId10" Type="http://schemas.openxmlformats.org/officeDocument/2006/relationships/oleObject" Target="../embeddings/oleObject419.bin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6.wmf"/><Relationship Id="rId8" Type="http://schemas.openxmlformats.org/officeDocument/2006/relationships/oleObject" Target="../embeddings/oleObject430.bin"/><Relationship Id="rId7" Type="http://schemas.openxmlformats.org/officeDocument/2006/relationships/image" Target="../media/image382.wmf"/><Relationship Id="rId6" Type="http://schemas.openxmlformats.org/officeDocument/2006/relationships/oleObject" Target="../embeddings/oleObject429.bin"/><Relationship Id="rId5" Type="http://schemas.openxmlformats.org/officeDocument/2006/relationships/image" Target="../media/image137.png"/><Relationship Id="rId4" Type="http://schemas.openxmlformats.org/officeDocument/2006/relationships/image" Target="../media/image381.wmf"/><Relationship Id="rId3" Type="http://schemas.openxmlformats.org/officeDocument/2006/relationships/oleObject" Target="../embeddings/oleObject428.bin"/><Relationship Id="rId2" Type="http://schemas.openxmlformats.org/officeDocument/2006/relationships/image" Target="../media/image1.png"/><Relationship Id="rId17" Type="http://schemas.openxmlformats.org/officeDocument/2006/relationships/vmlDrawing" Target="../drawings/vmlDrawing5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94.png"/><Relationship Id="rId14" Type="http://schemas.openxmlformats.org/officeDocument/2006/relationships/image" Target="../media/image43.png"/><Relationship Id="rId13" Type="http://schemas.openxmlformats.org/officeDocument/2006/relationships/image" Target="../media/image393.wmf"/><Relationship Id="rId12" Type="http://schemas.openxmlformats.org/officeDocument/2006/relationships/oleObject" Target="../embeddings/oleObject432.bin"/><Relationship Id="rId11" Type="http://schemas.openxmlformats.org/officeDocument/2006/relationships/image" Target="../media/image392.wmf"/><Relationship Id="rId10" Type="http://schemas.openxmlformats.org/officeDocument/2006/relationships/oleObject" Target="../embeddings/oleObject431.bin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5.wmf"/><Relationship Id="rId8" Type="http://schemas.openxmlformats.org/officeDocument/2006/relationships/oleObject" Target="../embeddings/oleObject435.bin"/><Relationship Id="rId7" Type="http://schemas.openxmlformats.org/officeDocument/2006/relationships/image" Target="../media/image382.wmf"/><Relationship Id="rId6" Type="http://schemas.openxmlformats.org/officeDocument/2006/relationships/oleObject" Target="../embeddings/oleObject434.bin"/><Relationship Id="rId5" Type="http://schemas.openxmlformats.org/officeDocument/2006/relationships/image" Target="../media/image137.png"/><Relationship Id="rId4" Type="http://schemas.openxmlformats.org/officeDocument/2006/relationships/image" Target="../media/image381.wmf"/><Relationship Id="rId3" Type="http://schemas.openxmlformats.org/officeDocument/2006/relationships/oleObject" Target="../embeddings/oleObject433.bin"/><Relationship Id="rId28" Type="http://schemas.openxmlformats.org/officeDocument/2006/relationships/vmlDrawing" Target="../drawings/vmlDrawing56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403.png"/><Relationship Id="rId25" Type="http://schemas.openxmlformats.org/officeDocument/2006/relationships/oleObject" Target="../embeddings/oleObject443.bin"/><Relationship Id="rId24" Type="http://schemas.openxmlformats.org/officeDocument/2006/relationships/image" Target="../media/image402.emf"/><Relationship Id="rId23" Type="http://schemas.openxmlformats.org/officeDocument/2006/relationships/oleObject" Target="../embeddings/oleObject442.bin"/><Relationship Id="rId22" Type="http://schemas.openxmlformats.org/officeDocument/2006/relationships/image" Target="../media/image43.png"/><Relationship Id="rId21" Type="http://schemas.openxmlformats.org/officeDocument/2006/relationships/image" Target="../media/image401.wmf"/><Relationship Id="rId20" Type="http://schemas.openxmlformats.org/officeDocument/2006/relationships/oleObject" Target="../embeddings/oleObject441.bin"/><Relationship Id="rId2" Type="http://schemas.openxmlformats.org/officeDocument/2006/relationships/image" Target="../media/image1.png"/><Relationship Id="rId19" Type="http://schemas.openxmlformats.org/officeDocument/2006/relationships/image" Target="../media/image400.wmf"/><Relationship Id="rId18" Type="http://schemas.openxmlformats.org/officeDocument/2006/relationships/oleObject" Target="../embeddings/oleObject440.bin"/><Relationship Id="rId17" Type="http://schemas.openxmlformats.org/officeDocument/2006/relationships/image" Target="../media/image399.wmf"/><Relationship Id="rId16" Type="http://schemas.openxmlformats.org/officeDocument/2006/relationships/oleObject" Target="../embeddings/oleObject439.bin"/><Relationship Id="rId15" Type="http://schemas.openxmlformats.org/officeDocument/2006/relationships/image" Target="../media/image398.wmf"/><Relationship Id="rId14" Type="http://schemas.openxmlformats.org/officeDocument/2006/relationships/oleObject" Target="../embeddings/oleObject438.bin"/><Relationship Id="rId13" Type="http://schemas.openxmlformats.org/officeDocument/2006/relationships/image" Target="../media/image397.wmf"/><Relationship Id="rId12" Type="http://schemas.openxmlformats.org/officeDocument/2006/relationships/oleObject" Target="../embeddings/oleObject437.bin"/><Relationship Id="rId11" Type="http://schemas.openxmlformats.org/officeDocument/2006/relationships/image" Target="../media/image396.wmf"/><Relationship Id="rId10" Type="http://schemas.openxmlformats.org/officeDocument/2006/relationships/oleObject" Target="../embeddings/oleObject436.bin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6.wmf"/><Relationship Id="rId8" Type="http://schemas.openxmlformats.org/officeDocument/2006/relationships/oleObject" Target="../embeddings/oleObject446.bin"/><Relationship Id="rId7" Type="http://schemas.openxmlformats.org/officeDocument/2006/relationships/image" Target="../media/image405.wmf"/><Relationship Id="rId6" Type="http://schemas.openxmlformats.org/officeDocument/2006/relationships/oleObject" Target="../embeddings/oleObject445.bin"/><Relationship Id="rId5" Type="http://schemas.openxmlformats.org/officeDocument/2006/relationships/image" Target="../media/image137.png"/><Relationship Id="rId4" Type="http://schemas.openxmlformats.org/officeDocument/2006/relationships/image" Target="../media/image404.wmf"/><Relationship Id="rId3" Type="http://schemas.openxmlformats.org/officeDocument/2006/relationships/oleObject" Target="../embeddings/oleObject444.bin"/><Relationship Id="rId22" Type="http://schemas.openxmlformats.org/officeDocument/2006/relationships/vmlDrawing" Target="../drawings/vmlDrawing57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11.png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51.bin"/><Relationship Id="rId18" Type="http://schemas.openxmlformats.org/officeDocument/2006/relationships/image" Target="../media/image43.png"/><Relationship Id="rId17" Type="http://schemas.openxmlformats.org/officeDocument/2006/relationships/image" Target="../media/image410.wmf"/><Relationship Id="rId16" Type="http://schemas.openxmlformats.org/officeDocument/2006/relationships/oleObject" Target="../embeddings/oleObject450.bin"/><Relationship Id="rId15" Type="http://schemas.openxmlformats.org/officeDocument/2006/relationships/image" Target="../media/image409.wmf"/><Relationship Id="rId14" Type="http://schemas.openxmlformats.org/officeDocument/2006/relationships/oleObject" Target="../embeddings/oleObject449.bin"/><Relationship Id="rId13" Type="http://schemas.openxmlformats.org/officeDocument/2006/relationships/image" Target="../media/image408.wmf"/><Relationship Id="rId12" Type="http://schemas.openxmlformats.org/officeDocument/2006/relationships/oleObject" Target="../embeddings/oleObject448.bin"/><Relationship Id="rId11" Type="http://schemas.openxmlformats.org/officeDocument/2006/relationships/image" Target="../media/image407.wmf"/><Relationship Id="rId10" Type="http://schemas.openxmlformats.org/officeDocument/2006/relationships/oleObject" Target="../embeddings/oleObject447.bin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5.bin"/><Relationship Id="rId8" Type="http://schemas.openxmlformats.org/officeDocument/2006/relationships/image" Target="../media/image414.wmf"/><Relationship Id="rId7" Type="http://schemas.openxmlformats.org/officeDocument/2006/relationships/oleObject" Target="../embeddings/oleObject454.bin"/><Relationship Id="rId6" Type="http://schemas.openxmlformats.org/officeDocument/2006/relationships/image" Target="../media/image413.wmf"/><Relationship Id="rId5" Type="http://schemas.openxmlformats.org/officeDocument/2006/relationships/oleObject" Target="../embeddings/oleObject453.bin"/><Relationship Id="rId4" Type="http://schemas.openxmlformats.org/officeDocument/2006/relationships/image" Target="../media/image412.wmf"/><Relationship Id="rId3" Type="http://schemas.openxmlformats.org/officeDocument/2006/relationships/oleObject" Target="../embeddings/oleObject452.bin"/><Relationship Id="rId2" Type="http://schemas.openxmlformats.org/officeDocument/2006/relationships/image" Target="../media/image1.png"/><Relationship Id="rId17" Type="http://schemas.openxmlformats.org/officeDocument/2006/relationships/vmlDrawing" Target="../drawings/vmlDrawing58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18.png"/><Relationship Id="rId14" Type="http://schemas.openxmlformats.org/officeDocument/2006/relationships/image" Target="../media/image417.wmf"/><Relationship Id="rId13" Type="http://schemas.openxmlformats.org/officeDocument/2006/relationships/oleObject" Target="../embeddings/oleObject457.bin"/><Relationship Id="rId12" Type="http://schemas.openxmlformats.org/officeDocument/2006/relationships/image" Target="../media/image416.wmf"/><Relationship Id="rId11" Type="http://schemas.openxmlformats.org/officeDocument/2006/relationships/oleObject" Target="../embeddings/oleObject456.bin"/><Relationship Id="rId10" Type="http://schemas.openxmlformats.org/officeDocument/2006/relationships/image" Target="../media/image415.wmf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381.wmf"/><Relationship Id="rId7" Type="http://schemas.openxmlformats.org/officeDocument/2006/relationships/oleObject" Target="../embeddings/oleObject460.bin"/><Relationship Id="rId6" Type="http://schemas.openxmlformats.org/officeDocument/2006/relationships/image" Target="../media/image414.wmf"/><Relationship Id="rId5" Type="http://schemas.openxmlformats.org/officeDocument/2006/relationships/oleObject" Target="../embeddings/oleObject459.bin"/><Relationship Id="rId4" Type="http://schemas.openxmlformats.org/officeDocument/2006/relationships/image" Target="../media/image413.wmf"/><Relationship Id="rId3" Type="http://schemas.openxmlformats.org/officeDocument/2006/relationships/oleObject" Target="../embeddings/oleObject458.bin"/><Relationship Id="rId27" Type="http://schemas.openxmlformats.org/officeDocument/2006/relationships/vmlDrawing" Target="../drawings/vmlDrawing59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426.wmf"/><Relationship Id="rId24" Type="http://schemas.openxmlformats.org/officeDocument/2006/relationships/oleObject" Target="../embeddings/oleObject468.bin"/><Relationship Id="rId23" Type="http://schemas.openxmlformats.org/officeDocument/2006/relationships/image" Target="../media/image425.wmf"/><Relationship Id="rId22" Type="http://schemas.openxmlformats.org/officeDocument/2006/relationships/oleObject" Target="../embeddings/oleObject467.bin"/><Relationship Id="rId21" Type="http://schemas.openxmlformats.org/officeDocument/2006/relationships/image" Target="../media/image424.wmf"/><Relationship Id="rId20" Type="http://schemas.openxmlformats.org/officeDocument/2006/relationships/oleObject" Target="../embeddings/oleObject466.bin"/><Relationship Id="rId2" Type="http://schemas.openxmlformats.org/officeDocument/2006/relationships/image" Target="../media/image1.png"/><Relationship Id="rId19" Type="http://schemas.openxmlformats.org/officeDocument/2006/relationships/image" Target="../media/image423.wmf"/><Relationship Id="rId18" Type="http://schemas.openxmlformats.org/officeDocument/2006/relationships/oleObject" Target="../embeddings/oleObject465.bin"/><Relationship Id="rId17" Type="http://schemas.openxmlformats.org/officeDocument/2006/relationships/image" Target="../media/image422.wmf"/><Relationship Id="rId16" Type="http://schemas.openxmlformats.org/officeDocument/2006/relationships/oleObject" Target="../embeddings/oleObject464.bin"/><Relationship Id="rId15" Type="http://schemas.openxmlformats.org/officeDocument/2006/relationships/image" Target="../media/image421.wmf"/><Relationship Id="rId14" Type="http://schemas.openxmlformats.org/officeDocument/2006/relationships/oleObject" Target="../embeddings/oleObject463.bin"/><Relationship Id="rId13" Type="http://schemas.openxmlformats.org/officeDocument/2006/relationships/image" Target="../media/image420.wmf"/><Relationship Id="rId12" Type="http://schemas.openxmlformats.org/officeDocument/2006/relationships/oleObject" Target="../embeddings/oleObject462.bin"/><Relationship Id="rId11" Type="http://schemas.openxmlformats.org/officeDocument/2006/relationships/image" Target="../media/image419.wmf"/><Relationship Id="rId10" Type="http://schemas.openxmlformats.org/officeDocument/2006/relationships/oleObject" Target="../embeddings/oleObject461.bin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3.wmf"/><Relationship Id="rId8" Type="http://schemas.openxmlformats.org/officeDocument/2006/relationships/oleObject" Target="../embeddings/oleObject471.bin"/><Relationship Id="rId7" Type="http://schemas.openxmlformats.org/officeDocument/2006/relationships/image" Target="../media/image426.wmf"/><Relationship Id="rId6" Type="http://schemas.openxmlformats.org/officeDocument/2006/relationships/oleObject" Target="../embeddings/oleObject470.bin"/><Relationship Id="rId5" Type="http://schemas.openxmlformats.org/officeDocument/2006/relationships/image" Target="../media/image137.png"/><Relationship Id="rId4" Type="http://schemas.openxmlformats.org/officeDocument/2006/relationships/image" Target="../media/image425.wmf"/><Relationship Id="rId3" Type="http://schemas.openxmlformats.org/officeDocument/2006/relationships/oleObject" Target="../embeddings/oleObject469.bin"/><Relationship Id="rId27" Type="http://schemas.openxmlformats.org/officeDocument/2006/relationships/vmlDrawing" Target="../drawings/vmlDrawing60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43.png"/><Relationship Id="rId24" Type="http://schemas.openxmlformats.org/officeDocument/2006/relationships/image" Target="../media/image432.wmf"/><Relationship Id="rId23" Type="http://schemas.openxmlformats.org/officeDocument/2006/relationships/oleObject" Target="../embeddings/oleObject478.bin"/><Relationship Id="rId22" Type="http://schemas.openxmlformats.org/officeDocument/2006/relationships/image" Target="../media/image431.wmf"/><Relationship Id="rId21" Type="http://schemas.openxmlformats.org/officeDocument/2006/relationships/oleObject" Target="../embeddings/oleObject477.bin"/><Relationship Id="rId20" Type="http://schemas.openxmlformats.org/officeDocument/2006/relationships/image" Target="../media/image43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76.bin"/><Relationship Id="rId18" Type="http://schemas.openxmlformats.org/officeDocument/2006/relationships/image" Target="../media/image429.wmf"/><Relationship Id="rId17" Type="http://schemas.openxmlformats.org/officeDocument/2006/relationships/oleObject" Target="../embeddings/oleObject475.bin"/><Relationship Id="rId16" Type="http://schemas.openxmlformats.org/officeDocument/2006/relationships/image" Target="../media/image428.wmf"/><Relationship Id="rId15" Type="http://schemas.openxmlformats.org/officeDocument/2006/relationships/oleObject" Target="../embeddings/oleObject474.bin"/><Relationship Id="rId14" Type="http://schemas.openxmlformats.org/officeDocument/2006/relationships/image" Target="../media/image100.png"/><Relationship Id="rId13" Type="http://schemas.openxmlformats.org/officeDocument/2006/relationships/image" Target="../media/image427.wmf"/><Relationship Id="rId12" Type="http://schemas.openxmlformats.org/officeDocument/2006/relationships/oleObject" Target="../embeddings/oleObject473.bin"/><Relationship Id="rId11" Type="http://schemas.openxmlformats.org/officeDocument/2006/relationships/image" Target="../media/image424.wmf"/><Relationship Id="rId10" Type="http://schemas.openxmlformats.org/officeDocument/2006/relationships/oleObject" Target="../embeddings/oleObject472.bin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3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6.emf"/><Relationship Id="rId8" Type="http://schemas.openxmlformats.org/officeDocument/2006/relationships/oleObject" Target="../embeddings/oleObject481.bin"/><Relationship Id="rId7" Type="http://schemas.openxmlformats.org/officeDocument/2006/relationships/image" Target="../media/image435.emf"/><Relationship Id="rId6" Type="http://schemas.openxmlformats.org/officeDocument/2006/relationships/oleObject" Target="../embeddings/oleObject480.bin"/><Relationship Id="rId5" Type="http://schemas.openxmlformats.org/officeDocument/2006/relationships/image" Target="../media/image434.emf"/><Relationship Id="rId4" Type="http://schemas.openxmlformats.org/officeDocument/2006/relationships/oleObject" Target="../embeddings/oleObject479.bin"/><Relationship Id="rId3" Type="http://schemas.openxmlformats.org/officeDocument/2006/relationships/image" Target="../media/image43.png"/><Relationship Id="rId26" Type="http://schemas.openxmlformats.org/officeDocument/2006/relationships/vmlDrawing" Target="../drawings/vmlDrawing61.vml"/><Relationship Id="rId25" Type="http://schemas.openxmlformats.org/officeDocument/2006/relationships/slideLayout" Target="../slideLayouts/slideLayout2.xml"/><Relationship Id="rId24" Type="http://schemas.openxmlformats.org/officeDocument/2006/relationships/oleObject" Target="../embeddings/oleObject490.bin"/><Relationship Id="rId23" Type="http://schemas.openxmlformats.org/officeDocument/2006/relationships/image" Target="../media/image442.emf"/><Relationship Id="rId22" Type="http://schemas.openxmlformats.org/officeDocument/2006/relationships/oleObject" Target="../embeddings/oleObject489.bin"/><Relationship Id="rId21" Type="http://schemas.openxmlformats.org/officeDocument/2006/relationships/oleObject" Target="../embeddings/oleObject488.bin"/><Relationship Id="rId20" Type="http://schemas.openxmlformats.org/officeDocument/2006/relationships/image" Target="../media/image441.e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87.bin"/><Relationship Id="rId18" Type="http://schemas.openxmlformats.org/officeDocument/2006/relationships/image" Target="../media/image440.emf"/><Relationship Id="rId17" Type="http://schemas.openxmlformats.org/officeDocument/2006/relationships/oleObject" Target="../embeddings/oleObject486.bin"/><Relationship Id="rId16" Type="http://schemas.openxmlformats.org/officeDocument/2006/relationships/image" Target="../media/image439.emf"/><Relationship Id="rId15" Type="http://schemas.openxmlformats.org/officeDocument/2006/relationships/oleObject" Target="../embeddings/oleObject485.bin"/><Relationship Id="rId14" Type="http://schemas.openxmlformats.org/officeDocument/2006/relationships/image" Target="../media/image438.emf"/><Relationship Id="rId13" Type="http://schemas.openxmlformats.org/officeDocument/2006/relationships/oleObject" Target="../embeddings/oleObject484.bin"/><Relationship Id="rId12" Type="http://schemas.openxmlformats.org/officeDocument/2006/relationships/image" Target="../media/image437.emf"/><Relationship Id="rId11" Type="http://schemas.openxmlformats.org/officeDocument/2006/relationships/oleObject" Target="../embeddings/oleObject483.bin"/><Relationship Id="rId10" Type="http://schemas.openxmlformats.org/officeDocument/2006/relationships/oleObject" Target="../embeddings/oleObject482.bin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6.emf"/><Relationship Id="rId8" Type="http://schemas.openxmlformats.org/officeDocument/2006/relationships/oleObject" Target="../embeddings/oleObject493.bin"/><Relationship Id="rId7" Type="http://schemas.openxmlformats.org/officeDocument/2006/relationships/image" Target="../media/image435.emf"/><Relationship Id="rId6" Type="http://schemas.openxmlformats.org/officeDocument/2006/relationships/oleObject" Target="../embeddings/oleObject492.bin"/><Relationship Id="rId5" Type="http://schemas.openxmlformats.org/officeDocument/2006/relationships/image" Target="../media/image434.emf"/><Relationship Id="rId4" Type="http://schemas.openxmlformats.org/officeDocument/2006/relationships/oleObject" Target="../embeddings/oleObject491.bin"/><Relationship Id="rId3" Type="http://schemas.openxmlformats.org/officeDocument/2006/relationships/image" Target="../media/image43.png"/><Relationship Id="rId26" Type="http://schemas.openxmlformats.org/officeDocument/2006/relationships/vmlDrawing" Target="../drawings/vmlDrawing62.vml"/><Relationship Id="rId25" Type="http://schemas.openxmlformats.org/officeDocument/2006/relationships/slideLayout" Target="../slideLayouts/slideLayout2.xml"/><Relationship Id="rId24" Type="http://schemas.openxmlformats.org/officeDocument/2006/relationships/oleObject" Target="../embeddings/oleObject502.bin"/><Relationship Id="rId23" Type="http://schemas.openxmlformats.org/officeDocument/2006/relationships/image" Target="../media/image442.emf"/><Relationship Id="rId22" Type="http://schemas.openxmlformats.org/officeDocument/2006/relationships/oleObject" Target="../embeddings/oleObject501.bin"/><Relationship Id="rId21" Type="http://schemas.openxmlformats.org/officeDocument/2006/relationships/oleObject" Target="../embeddings/oleObject500.bin"/><Relationship Id="rId20" Type="http://schemas.openxmlformats.org/officeDocument/2006/relationships/image" Target="../media/image441.e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99.bin"/><Relationship Id="rId18" Type="http://schemas.openxmlformats.org/officeDocument/2006/relationships/image" Target="../media/image440.emf"/><Relationship Id="rId17" Type="http://schemas.openxmlformats.org/officeDocument/2006/relationships/oleObject" Target="../embeddings/oleObject498.bin"/><Relationship Id="rId16" Type="http://schemas.openxmlformats.org/officeDocument/2006/relationships/image" Target="../media/image439.emf"/><Relationship Id="rId15" Type="http://schemas.openxmlformats.org/officeDocument/2006/relationships/oleObject" Target="../embeddings/oleObject497.bin"/><Relationship Id="rId14" Type="http://schemas.openxmlformats.org/officeDocument/2006/relationships/image" Target="../media/image438.emf"/><Relationship Id="rId13" Type="http://schemas.openxmlformats.org/officeDocument/2006/relationships/oleObject" Target="../embeddings/oleObject496.bin"/><Relationship Id="rId12" Type="http://schemas.openxmlformats.org/officeDocument/2006/relationships/image" Target="../media/image437.emf"/><Relationship Id="rId11" Type="http://schemas.openxmlformats.org/officeDocument/2006/relationships/oleObject" Target="../embeddings/oleObject495.bin"/><Relationship Id="rId10" Type="http://schemas.openxmlformats.org/officeDocument/2006/relationships/oleObject" Target="../embeddings/oleObject494.bin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17" Type="http://schemas.openxmlformats.org/officeDocument/2006/relationships/image" Target="../media/image44.emf"/><Relationship Id="rId16" Type="http://schemas.openxmlformats.org/officeDocument/2006/relationships/oleObject" Target="../embeddings/oleObject37.bin"/><Relationship Id="rId15" Type="http://schemas.openxmlformats.org/officeDocument/2006/relationships/image" Target="../media/image43.png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4.emf"/><Relationship Id="rId8" Type="http://schemas.openxmlformats.org/officeDocument/2006/relationships/oleObject" Target="../embeddings/oleObject505.bin"/><Relationship Id="rId7" Type="http://schemas.openxmlformats.org/officeDocument/2006/relationships/image" Target="../media/image443.emf"/><Relationship Id="rId6" Type="http://schemas.openxmlformats.org/officeDocument/2006/relationships/oleObject" Target="../embeddings/oleObject504.bin"/><Relationship Id="rId5" Type="http://schemas.openxmlformats.org/officeDocument/2006/relationships/image" Target="../media/image436.emf"/><Relationship Id="rId4" Type="http://schemas.openxmlformats.org/officeDocument/2006/relationships/oleObject" Target="../embeddings/oleObject503.bin"/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9" Type="http://schemas.openxmlformats.org/officeDocument/2006/relationships/vmlDrawing" Target="../drawings/vmlDrawing6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47.emf"/><Relationship Id="rId16" Type="http://schemas.openxmlformats.org/officeDocument/2006/relationships/oleObject" Target="../embeddings/oleObject509.bin"/><Relationship Id="rId15" Type="http://schemas.openxmlformats.org/officeDocument/2006/relationships/image" Target="../media/image446.emf"/><Relationship Id="rId14" Type="http://schemas.openxmlformats.org/officeDocument/2006/relationships/oleObject" Target="../embeddings/oleObject508.bin"/><Relationship Id="rId13" Type="http://schemas.openxmlformats.org/officeDocument/2006/relationships/image" Target="../media/image445.emf"/><Relationship Id="rId12" Type="http://schemas.openxmlformats.org/officeDocument/2006/relationships/oleObject" Target="../embeddings/oleObject507.bin"/><Relationship Id="rId11" Type="http://schemas.openxmlformats.org/officeDocument/2006/relationships/image" Target="../media/image441.emf"/><Relationship Id="rId10" Type="http://schemas.openxmlformats.org/officeDocument/2006/relationships/oleObject" Target="../embeddings/oleObject506.bin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3.bin"/><Relationship Id="rId8" Type="http://schemas.openxmlformats.org/officeDocument/2006/relationships/image" Target="../media/image450.wmf"/><Relationship Id="rId7" Type="http://schemas.openxmlformats.org/officeDocument/2006/relationships/oleObject" Target="../embeddings/oleObject512.bin"/><Relationship Id="rId6" Type="http://schemas.openxmlformats.org/officeDocument/2006/relationships/image" Target="../media/image449.wmf"/><Relationship Id="rId5" Type="http://schemas.openxmlformats.org/officeDocument/2006/relationships/oleObject" Target="../embeddings/oleObject511.bin"/><Relationship Id="rId4" Type="http://schemas.openxmlformats.org/officeDocument/2006/relationships/image" Target="../media/image448.wmf"/><Relationship Id="rId3" Type="http://schemas.openxmlformats.org/officeDocument/2006/relationships/oleObject" Target="../embeddings/oleObject510.bin"/><Relationship Id="rId27" Type="http://schemas.openxmlformats.org/officeDocument/2006/relationships/vmlDrawing" Target="../drawings/vmlDrawing64.vml"/><Relationship Id="rId26" Type="http://schemas.openxmlformats.org/officeDocument/2006/relationships/slideLayout" Target="../slideLayouts/slideLayout2.xml"/><Relationship Id="rId25" Type="http://schemas.openxmlformats.org/officeDocument/2006/relationships/slide" Target="slide23.xml"/><Relationship Id="rId24" Type="http://schemas.openxmlformats.org/officeDocument/2006/relationships/image" Target="../media/image43.png"/><Relationship Id="rId23" Type="http://schemas.openxmlformats.org/officeDocument/2006/relationships/image" Target="../media/image100.png"/><Relationship Id="rId22" Type="http://schemas.openxmlformats.org/officeDocument/2006/relationships/image" Target="../media/image457.wmf"/><Relationship Id="rId21" Type="http://schemas.openxmlformats.org/officeDocument/2006/relationships/oleObject" Target="../embeddings/oleObject519.bin"/><Relationship Id="rId20" Type="http://schemas.openxmlformats.org/officeDocument/2006/relationships/image" Target="../media/image456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518.bin"/><Relationship Id="rId18" Type="http://schemas.openxmlformats.org/officeDocument/2006/relationships/image" Target="../media/image455.wmf"/><Relationship Id="rId17" Type="http://schemas.openxmlformats.org/officeDocument/2006/relationships/oleObject" Target="../embeddings/oleObject517.bin"/><Relationship Id="rId16" Type="http://schemas.openxmlformats.org/officeDocument/2006/relationships/image" Target="../media/image454.wmf"/><Relationship Id="rId15" Type="http://schemas.openxmlformats.org/officeDocument/2006/relationships/oleObject" Target="../embeddings/oleObject516.bin"/><Relationship Id="rId14" Type="http://schemas.openxmlformats.org/officeDocument/2006/relationships/image" Target="../media/image453.wmf"/><Relationship Id="rId13" Type="http://schemas.openxmlformats.org/officeDocument/2006/relationships/oleObject" Target="../embeddings/oleObject515.bin"/><Relationship Id="rId12" Type="http://schemas.openxmlformats.org/officeDocument/2006/relationships/image" Target="../media/image452.wmf"/><Relationship Id="rId11" Type="http://schemas.openxmlformats.org/officeDocument/2006/relationships/oleObject" Target="../embeddings/oleObject514.bin"/><Relationship Id="rId10" Type="http://schemas.openxmlformats.org/officeDocument/2006/relationships/image" Target="../media/image451.wmf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0.wmf"/><Relationship Id="rId8" Type="http://schemas.openxmlformats.org/officeDocument/2006/relationships/oleObject" Target="../embeddings/oleObject522.bin"/><Relationship Id="rId7" Type="http://schemas.openxmlformats.org/officeDocument/2006/relationships/image" Target="../media/image459.wmf"/><Relationship Id="rId6" Type="http://schemas.openxmlformats.org/officeDocument/2006/relationships/oleObject" Target="../embeddings/oleObject521.bin"/><Relationship Id="rId5" Type="http://schemas.openxmlformats.org/officeDocument/2006/relationships/image" Target="../media/image458.wmf"/><Relationship Id="rId4" Type="http://schemas.openxmlformats.org/officeDocument/2006/relationships/oleObject" Target="../embeddings/oleObject520.bin"/><Relationship Id="rId3" Type="http://schemas.openxmlformats.org/officeDocument/2006/relationships/image" Target="../media/image100.png"/><Relationship Id="rId26" Type="http://schemas.openxmlformats.org/officeDocument/2006/relationships/vmlDrawing" Target="../drawings/vmlDrawing65.vml"/><Relationship Id="rId25" Type="http://schemas.openxmlformats.org/officeDocument/2006/relationships/slideLayout" Target="../slideLayouts/slideLayout2.xml"/><Relationship Id="rId24" Type="http://schemas.openxmlformats.org/officeDocument/2006/relationships/slide" Target="slide22.xml"/><Relationship Id="rId23" Type="http://schemas.openxmlformats.org/officeDocument/2006/relationships/image" Target="../media/image43.png"/><Relationship Id="rId22" Type="http://schemas.openxmlformats.org/officeDocument/2006/relationships/image" Target="../media/image465.wmf"/><Relationship Id="rId21" Type="http://schemas.openxmlformats.org/officeDocument/2006/relationships/oleObject" Target="../embeddings/oleObject529.bin"/><Relationship Id="rId20" Type="http://schemas.openxmlformats.org/officeDocument/2006/relationships/oleObject" Target="../embeddings/oleObject528.bin"/><Relationship Id="rId2" Type="http://schemas.openxmlformats.org/officeDocument/2006/relationships/image" Target="../media/image1.png"/><Relationship Id="rId19" Type="http://schemas.openxmlformats.org/officeDocument/2006/relationships/oleObject" Target="../embeddings/oleObject527.bin"/><Relationship Id="rId18" Type="http://schemas.openxmlformats.org/officeDocument/2006/relationships/image" Target="../media/image137.png"/><Relationship Id="rId17" Type="http://schemas.openxmlformats.org/officeDocument/2006/relationships/image" Target="../media/image464.wmf"/><Relationship Id="rId16" Type="http://schemas.openxmlformats.org/officeDocument/2006/relationships/oleObject" Target="../embeddings/oleObject526.bin"/><Relationship Id="rId15" Type="http://schemas.openxmlformats.org/officeDocument/2006/relationships/image" Target="../media/image463.wmf"/><Relationship Id="rId14" Type="http://schemas.openxmlformats.org/officeDocument/2006/relationships/oleObject" Target="../embeddings/oleObject525.bin"/><Relationship Id="rId13" Type="http://schemas.openxmlformats.org/officeDocument/2006/relationships/image" Target="../media/image462.wmf"/><Relationship Id="rId12" Type="http://schemas.openxmlformats.org/officeDocument/2006/relationships/oleObject" Target="../embeddings/oleObject524.bin"/><Relationship Id="rId11" Type="http://schemas.openxmlformats.org/officeDocument/2006/relationships/image" Target="../media/image461.wmf"/><Relationship Id="rId10" Type="http://schemas.openxmlformats.org/officeDocument/2006/relationships/oleObject" Target="../embeddings/oleObject523.bin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7.wmf"/><Relationship Id="rId8" Type="http://schemas.openxmlformats.org/officeDocument/2006/relationships/oleObject" Target="../embeddings/oleObject532.bin"/><Relationship Id="rId7" Type="http://schemas.openxmlformats.org/officeDocument/2006/relationships/image" Target="../media/image255.wmf"/><Relationship Id="rId6" Type="http://schemas.openxmlformats.org/officeDocument/2006/relationships/oleObject" Target="../embeddings/oleObject531.bin"/><Relationship Id="rId5" Type="http://schemas.openxmlformats.org/officeDocument/2006/relationships/image" Target="../media/image100.png"/><Relationship Id="rId4" Type="http://schemas.openxmlformats.org/officeDocument/2006/relationships/image" Target="../media/image466.wmf"/><Relationship Id="rId3" Type="http://schemas.openxmlformats.org/officeDocument/2006/relationships/oleObject" Target="../embeddings/oleObject530.bin"/><Relationship Id="rId25" Type="http://schemas.openxmlformats.org/officeDocument/2006/relationships/vmlDrawing" Target="../drawings/vmlDrawing66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473.wmf"/><Relationship Id="rId22" Type="http://schemas.openxmlformats.org/officeDocument/2006/relationships/oleObject" Target="../embeddings/oleObject539.bin"/><Relationship Id="rId21" Type="http://schemas.openxmlformats.org/officeDocument/2006/relationships/image" Target="../media/image472.wmf"/><Relationship Id="rId20" Type="http://schemas.openxmlformats.org/officeDocument/2006/relationships/oleObject" Target="../embeddings/oleObject538.bin"/><Relationship Id="rId2" Type="http://schemas.openxmlformats.org/officeDocument/2006/relationships/image" Target="../media/image1.png"/><Relationship Id="rId19" Type="http://schemas.openxmlformats.org/officeDocument/2006/relationships/image" Target="../media/image471.wmf"/><Relationship Id="rId18" Type="http://schemas.openxmlformats.org/officeDocument/2006/relationships/oleObject" Target="../embeddings/oleObject537.bin"/><Relationship Id="rId17" Type="http://schemas.openxmlformats.org/officeDocument/2006/relationships/image" Target="../media/image470.wmf"/><Relationship Id="rId16" Type="http://schemas.openxmlformats.org/officeDocument/2006/relationships/oleObject" Target="../embeddings/oleObject536.bin"/><Relationship Id="rId15" Type="http://schemas.openxmlformats.org/officeDocument/2006/relationships/image" Target="../media/image469.wmf"/><Relationship Id="rId14" Type="http://schemas.openxmlformats.org/officeDocument/2006/relationships/oleObject" Target="../embeddings/oleObject535.bin"/><Relationship Id="rId13" Type="http://schemas.openxmlformats.org/officeDocument/2006/relationships/image" Target="../media/image468.wmf"/><Relationship Id="rId12" Type="http://schemas.openxmlformats.org/officeDocument/2006/relationships/oleObject" Target="../embeddings/oleObject534.bin"/><Relationship Id="rId11" Type="http://schemas.openxmlformats.org/officeDocument/2006/relationships/image" Target="../media/image285.wmf"/><Relationship Id="rId10" Type="http://schemas.openxmlformats.org/officeDocument/2006/relationships/oleObject" Target="../embeddings/oleObject533.bin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6.wmf"/><Relationship Id="rId8" Type="http://schemas.openxmlformats.org/officeDocument/2006/relationships/oleObject" Target="../embeddings/oleObject542.bin"/><Relationship Id="rId7" Type="http://schemas.openxmlformats.org/officeDocument/2006/relationships/image" Target="../media/image475.wmf"/><Relationship Id="rId6" Type="http://schemas.openxmlformats.org/officeDocument/2006/relationships/oleObject" Target="../embeddings/oleObject541.bin"/><Relationship Id="rId5" Type="http://schemas.openxmlformats.org/officeDocument/2006/relationships/image" Target="../media/image137.png"/><Relationship Id="rId4" Type="http://schemas.openxmlformats.org/officeDocument/2006/relationships/image" Target="../media/image474.wmf"/><Relationship Id="rId3" Type="http://schemas.openxmlformats.org/officeDocument/2006/relationships/oleObject" Target="../embeddings/oleObject540.bin"/><Relationship Id="rId23" Type="http://schemas.openxmlformats.org/officeDocument/2006/relationships/vmlDrawing" Target="../drawings/vmlDrawing67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82.png"/><Relationship Id="rId20" Type="http://schemas.openxmlformats.org/officeDocument/2006/relationships/oleObject" Target="../embeddings/oleObject548.bin"/><Relationship Id="rId2" Type="http://schemas.openxmlformats.org/officeDocument/2006/relationships/image" Target="../media/image1.png"/><Relationship Id="rId19" Type="http://schemas.openxmlformats.org/officeDocument/2006/relationships/image" Target="../media/image481.wmf"/><Relationship Id="rId18" Type="http://schemas.openxmlformats.org/officeDocument/2006/relationships/oleObject" Target="../embeddings/oleObject547.bin"/><Relationship Id="rId17" Type="http://schemas.openxmlformats.org/officeDocument/2006/relationships/image" Target="../media/image480.wmf"/><Relationship Id="rId16" Type="http://schemas.openxmlformats.org/officeDocument/2006/relationships/oleObject" Target="../embeddings/oleObject546.bin"/><Relationship Id="rId15" Type="http://schemas.openxmlformats.org/officeDocument/2006/relationships/image" Target="../media/image479.wmf"/><Relationship Id="rId14" Type="http://schemas.openxmlformats.org/officeDocument/2006/relationships/oleObject" Target="../embeddings/oleObject545.bin"/><Relationship Id="rId13" Type="http://schemas.openxmlformats.org/officeDocument/2006/relationships/image" Target="../media/image478.wmf"/><Relationship Id="rId12" Type="http://schemas.openxmlformats.org/officeDocument/2006/relationships/oleObject" Target="../embeddings/oleObject544.bin"/><Relationship Id="rId11" Type="http://schemas.openxmlformats.org/officeDocument/2006/relationships/image" Target="../media/image477.wmf"/><Relationship Id="rId10" Type="http://schemas.openxmlformats.org/officeDocument/2006/relationships/oleObject" Target="../embeddings/oleObject543.bin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5.wmf"/><Relationship Id="rId8" Type="http://schemas.openxmlformats.org/officeDocument/2006/relationships/oleObject" Target="../embeddings/oleObject551.bin"/><Relationship Id="rId7" Type="http://schemas.openxmlformats.org/officeDocument/2006/relationships/image" Target="../media/image484.wmf"/><Relationship Id="rId6" Type="http://schemas.openxmlformats.org/officeDocument/2006/relationships/oleObject" Target="../embeddings/oleObject550.bin"/><Relationship Id="rId5" Type="http://schemas.openxmlformats.org/officeDocument/2006/relationships/image" Target="../media/image137.png"/><Relationship Id="rId4" Type="http://schemas.openxmlformats.org/officeDocument/2006/relationships/image" Target="../media/image483.wmf"/><Relationship Id="rId35" Type="http://schemas.openxmlformats.org/officeDocument/2006/relationships/vmlDrawing" Target="../drawings/vmlDrawing68.vml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496.png"/><Relationship Id="rId32" Type="http://schemas.openxmlformats.org/officeDocument/2006/relationships/oleObject" Target="../embeddings/oleObject562.bin"/><Relationship Id="rId31" Type="http://schemas.openxmlformats.org/officeDocument/2006/relationships/slide" Target="slide16.xml"/><Relationship Id="rId30" Type="http://schemas.openxmlformats.org/officeDocument/2006/relationships/image" Target="../media/image43.png"/><Relationship Id="rId3" Type="http://schemas.openxmlformats.org/officeDocument/2006/relationships/oleObject" Target="../embeddings/oleObject549.bin"/><Relationship Id="rId29" Type="http://schemas.openxmlformats.org/officeDocument/2006/relationships/image" Target="../media/image495.wmf"/><Relationship Id="rId28" Type="http://schemas.openxmlformats.org/officeDocument/2006/relationships/oleObject" Target="../embeddings/oleObject561.bin"/><Relationship Id="rId27" Type="http://schemas.openxmlformats.org/officeDocument/2006/relationships/image" Target="../media/image494.wmf"/><Relationship Id="rId26" Type="http://schemas.openxmlformats.org/officeDocument/2006/relationships/oleObject" Target="../embeddings/oleObject560.bin"/><Relationship Id="rId25" Type="http://schemas.openxmlformats.org/officeDocument/2006/relationships/image" Target="../media/image493.wmf"/><Relationship Id="rId24" Type="http://schemas.openxmlformats.org/officeDocument/2006/relationships/oleObject" Target="../embeddings/oleObject559.bin"/><Relationship Id="rId23" Type="http://schemas.openxmlformats.org/officeDocument/2006/relationships/image" Target="../media/image492.wmf"/><Relationship Id="rId22" Type="http://schemas.openxmlformats.org/officeDocument/2006/relationships/oleObject" Target="../embeddings/oleObject558.bin"/><Relationship Id="rId21" Type="http://schemas.openxmlformats.org/officeDocument/2006/relationships/image" Target="../media/image491.wmf"/><Relationship Id="rId20" Type="http://schemas.openxmlformats.org/officeDocument/2006/relationships/oleObject" Target="../embeddings/oleObject557.bin"/><Relationship Id="rId2" Type="http://schemas.openxmlformats.org/officeDocument/2006/relationships/image" Target="../media/image1.png"/><Relationship Id="rId19" Type="http://schemas.openxmlformats.org/officeDocument/2006/relationships/image" Target="../media/image490.wmf"/><Relationship Id="rId18" Type="http://schemas.openxmlformats.org/officeDocument/2006/relationships/oleObject" Target="../embeddings/oleObject556.bin"/><Relationship Id="rId17" Type="http://schemas.openxmlformats.org/officeDocument/2006/relationships/image" Target="../media/image489.wmf"/><Relationship Id="rId16" Type="http://schemas.openxmlformats.org/officeDocument/2006/relationships/oleObject" Target="../embeddings/oleObject555.bin"/><Relationship Id="rId15" Type="http://schemas.openxmlformats.org/officeDocument/2006/relationships/image" Target="../media/image488.wmf"/><Relationship Id="rId14" Type="http://schemas.openxmlformats.org/officeDocument/2006/relationships/oleObject" Target="../embeddings/oleObject554.bin"/><Relationship Id="rId13" Type="http://schemas.openxmlformats.org/officeDocument/2006/relationships/image" Target="../media/image487.wmf"/><Relationship Id="rId12" Type="http://schemas.openxmlformats.org/officeDocument/2006/relationships/oleObject" Target="../embeddings/oleObject553.bin"/><Relationship Id="rId11" Type="http://schemas.openxmlformats.org/officeDocument/2006/relationships/image" Target="../media/image486.wmf"/><Relationship Id="rId10" Type="http://schemas.openxmlformats.org/officeDocument/2006/relationships/oleObject" Target="../embeddings/oleObject552.bin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40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39.bin"/><Relationship Id="rId5" Type="http://schemas.openxmlformats.org/officeDocument/2006/relationships/image" Target="../media/image10.png"/><Relationship Id="rId4" Type="http://schemas.openxmlformats.org/officeDocument/2006/relationships/image" Target="../media/image46.wmf"/><Relationship Id="rId30" Type="http://schemas.openxmlformats.org/officeDocument/2006/relationships/vmlDrawing" Target="../drawings/vmlDrawing8.vml"/><Relationship Id="rId3" Type="http://schemas.openxmlformats.org/officeDocument/2006/relationships/oleObject" Target="../embeddings/oleObject38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28.wmf"/><Relationship Id="rId27" Type="http://schemas.openxmlformats.org/officeDocument/2006/relationships/oleObject" Target="../embeddings/oleObject49.bin"/><Relationship Id="rId26" Type="http://schemas.openxmlformats.org/officeDocument/2006/relationships/image" Target="../media/image43.png"/><Relationship Id="rId25" Type="http://schemas.openxmlformats.org/officeDocument/2006/relationships/image" Target="../media/image56.wmf"/><Relationship Id="rId24" Type="http://schemas.openxmlformats.org/officeDocument/2006/relationships/oleObject" Target="../embeddings/oleObject48.bin"/><Relationship Id="rId23" Type="http://schemas.openxmlformats.org/officeDocument/2006/relationships/image" Target="../media/image55.wmf"/><Relationship Id="rId22" Type="http://schemas.openxmlformats.org/officeDocument/2006/relationships/oleObject" Target="../embeddings/oleObject47.bin"/><Relationship Id="rId21" Type="http://schemas.openxmlformats.org/officeDocument/2006/relationships/image" Target="../media/image54.wmf"/><Relationship Id="rId20" Type="http://schemas.openxmlformats.org/officeDocument/2006/relationships/oleObject" Target="../embeddings/oleObject46.bin"/><Relationship Id="rId2" Type="http://schemas.openxmlformats.org/officeDocument/2006/relationships/image" Target="../media/image1.png"/><Relationship Id="rId19" Type="http://schemas.openxmlformats.org/officeDocument/2006/relationships/image" Target="../media/image53.wmf"/><Relationship Id="rId18" Type="http://schemas.openxmlformats.org/officeDocument/2006/relationships/oleObject" Target="../embeddings/oleObject45.bin"/><Relationship Id="rId17" Type="http://schemas.openxmlformats.org/officeDocument/2006/relationships/image" Target="../media/image52.wmf"/><Relationship Id="rId16" Type="http://schemas.openxmlformats.org/officeDocument/2006/relationships/oleObject" Target="../embeddings/oleObject44.bin"/><Relationship Id="rId15" Type="http://schemas.openxmlformats.org/officeDocument/2006/relationships/image" Target="../media/image51.wmf"/><Relationship Id="rId14" Type="http://schemas.openxmlformats.org/officeDocument/2006/relationships/oleObject" Target="../embeddings/oleObject43.bin"/><Relationship Id="rId13" Type="http://schemas.openxmlformats.org/officeDocument/2006/relationships/image" Target="../media/image50.wmf"/><Relationship Id="rId12" Type="http://schemas.openxmlformats.org/officeDocument/2006/relationships/oleObject" Target="../embeddings/oleObject42.bin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41.bin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21" Type="http://schemas.openxmlformats.org/officeDocument/2006/relationships/vmlDrawing" Target="../drawings/vmlDrawing9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9" Type="http://schemas.openxmlformats.org/officeDocument/2006/relationships/image" Target="../media/image64.png"/><Relationship Id="rId18" Type="http://schemas.openxmlformats.org/officeDocument/2006/relationships/oleObject" Target="../embeddings/oleObject57.bin"/><Relationship Id="rId17" Type="http://schemas.openxmlformats.org/officeDocument/2006/relationships/image" Target="../media/image43.png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60.wmf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Picture 1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Picture 1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Picture 2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Picture 2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22313" y="727075"/>
            <a:ext cx="670083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kumimoji="1" lang="zh-CN" altLang="en-US" sz="4000" b="1" dirty="0">
                <a:solidFill>
                  <a:srgbClr val="000099"/>
                </a:solidFill>
                <a:latin typeface="宋体" panose="02010600030101010101" charset="-122"/>
              </a:rPr>
              <a:t>第八章 </a:t>
            </a:r>
            <a:r>
              <a:rPr kumimoji="1" lang="en-US" altLang="zh-CN" sz="40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40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4000" b="1" dirty="0">
                <a:solidFill>
                  <a:srgbClr val="000099"/>
                </a:solidFill>
              </a:rPr>
              <a:t>变换</a:t>
            </a:r>
            <a:endParaRPr kumimoji="1" lang="zh-CN" altLang="en-US" sz="4000" b="1" dirty="0">
              <a:solidFill>
                <a:srgbClr val="000099"/>
              </a:solidFill>
            </a:endParaRPr>
          </a:p>
        </p:txBody>
      </p:sp>
      <p:grpSp>
        <p:nvGrpSpPr>
          <p:cNvPr id="5126" name="Group 6"/>
          <p:cNvGrpSpPr/>
          <p:nvPr/>
        </p:nvGrpSpPr>
        <p:grpSpPr bwMode="auto">
          <a:xfrm>
            <a:off x="819150" y="1597025"/>
            <a:ext cx="6227763" cy="1892300"/>
            <a:chOff x="516" y="1006"/>
            <a:chExt cx="3923" cy="1192"/>
          </a:xfrm>
        </p:grpSpPr>
        <p:sp>
          <p:nvSpPr>
            <p:cNvPr id="5123" name="Text Box 3"/>
            <p:cNvSpPr txBox="1">
              <a:spLocks noChangeArrowheads="1"/>
            </p:cNvSpPr>
            <p:nvPr/>
          </p:nvSpPr>
          <p:spPr bwMode="auto">
            <a:xfrm>
              <a:off x="516" y="1420"/>
              <a:ext cx="3914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§8.2 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单位冲激函数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516" y="1006"/>
              <a:ext cx="3923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§8.1  Fourier</a:t>
              </a:r>
              <a:r>
                <a:rPr kumimoji="1" lang="en-US" altLang="zh-CN" sz="3200" b="1" baseline="-25000">
                  <a:solidFill>
                    <a:srgbClr val="000099"/>
                  </a:solidFill>
                </a:rPr>
                <a:t>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变换的概念 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521" y="1833"/>
              <a:ext cx="3905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§8.3  Fourier</a:t>
              </a:r>
              <a:r>
                <a:rPr kumimoji="1" lang="en-US" altLang="zh-CN" sz="3200" b="1" baseline="-25000">
                  <a:solidFill>
                    <a:srgbClr val="000099"/>
                  </a:solidFill>
                </a:rPr>
                <a:t>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变换的性质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</p:grpSp>
      <p:pic>
        <p:nvPicPr>
          <p:cNvPr id="3096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4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7820025" y="3878263"/>
            <a:ext cx="79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即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36575" y="530225"/>
            <a:ext cx="38592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108577" name="Group 33"/>
          <p:cNvGrpSpPr/>
          <p:nvPr/>
        </p:nvGrpSpPr>
        <p:grpSpPr bwMode="auto">
          <a:xfrm>
            <a:off x="1352550" y="2403475"/>
            <a:ext cx="7278688" cy="622300"/>
            <a:chOff x="852" y="1514"/>
            <a:chExt cx="4585" cy="392"/>
          </a:xfrm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852" y="1579"/>
              <a:ext cx="45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广义积分                                   对任何实数 </a:t>
              </a:r>
              <a:r>
                <a:rPr kumimoji="1" lang="en-US" altLang="zh-CN" i="1">
                  <a:solidFill>
                    <a:schemeClr val="tx1"/>
                  </a:solidFill>
                </a:rPr>
                <a:t>t </a:t>
              </a:r>
              <a:r>
                <a:rPr kumimoji="1" lang="zh-CN" altLang="en-US">
                  <a:solidFill>
                    <a:schemeClr val="tx1"/>
                  </a:solidFill>
                </a:rPr>
                <a:t>都收敛，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9507" name="Object 8"/>
            <p:cNvGraphicFramePr/>
            <p:nvPr/>
          </p:nvGraphicFramePr>
          <p:xfrm>
            <a:off x="1729" y="1514"/>
            <a:ext cx="158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6" name="公式" r:id="rId3" imgW="2603500" imgH="622300" progId="Equation.3">
                    <p:embed/>
                  </p:oleObj>
                </mc:Choice>
                <mc:Fallback>
                  <p:oleObj name="公式" r:id="rId3" imgW="2603500" imgH="622300" progId="Equation.3">
                    <p:embed/>
                    <p:pic>
                      <p:nvPicPr>
                        <p:cNvPr id="0" name="图片 9687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1514"/>
                          <a:ext cx="158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79" name="Group 35"/>
          <p:cNvGrpSpPr/>
          <p:nvPr/>
        </p:nvGrpSpPr>
        <p:grpSpPr bwMode="auto">
          <a:xfrm>
            <a:off x="1104900" y="3876675"/>
            <a:ext cx="6634163" cy="457200"/>
            <a:chOff x="696" y="2442"/>
            <a:chExt cx="4179" cy="288"/>
          </a:xfrm>
        </p:grpSpPr>
        <p:sp>
          <p:nvSpPr>
            <p:cNvPr id="108571" name="Rectangle 27"/>
            <p:cNvSpPr>
              <a:spLocks noChangeArrowheads="1"/>
            </p:cNvSpPr>
            <p:nvPr/>
          </p:nvSpPr>
          <p:spPr bwMode="auto">
            <a:xfrm>
              <a:off x="696" y="2442"/>
              <a:ext cx="3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函数为          与          的</a:t>
              </a:r>
              <a:r>
                <a:rPr kumimoji="1" lang="zh-CN" altLang="en-US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卷积</a:t>
              </a:r>
              <a:r>
                <a:rPr kumimoji="1" lang="zh-CN" altLang="en-US">
                  <a:solidFill>
                    <a:schemeClr val="tx1"/>
                  </a:solidFill>
                </a:rPr>
                <a:t>，记 为                      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9503" name="Object 9"/>
            <p:cNvGraphicFramePr>
              <a:graphicFrameLocks noChangeAspect="1"/>
            </p:cNvGraphicFramePr>
            <p:nvPr/>
          </p:nvGraphicFramePr>
          <p:xfrm>
            <a:off x="1517" y="2469"/>
            <a:ext cx="40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7" name="公式" r:id="rId5" imgW="647700" imgH="368300" progId="Equation.3">
                    <p:embed/>
                  </p:oleObj>
                </mc:Choice>
                <mc:Fallback>
                  <p:oleObj name="公式" r:id="rId5" imgW="647700" imgH="368300" progId="Equation.3">
                    <p:embed/>
                    <p:pic>
                      <p:nvPicPr>
                        <p:cNvPr id="0" name="图片 968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469"/>
                          <a:ext cx="40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11"/>
            <p:cNvGraphicFramePr>
              <a:graphicFrameLocks noChangeAspect="1"/>
            </p:cNvGraphicFramePr>
            <p:nvPr/>
          </p:nvGraphicFramePr>
          <p:xfrm>
            <a:off x="2210" y="2473"/>
            <a:ext cx="42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8" name="公式" r:id="rId7" imgW="673100" imgH="368300" progId="Equation.3">
                    <p:embed/>
                  </p:oleObj>
                </mc:Choice>
                <mc:Fallback>
                  <p:oleObj name="公式" r:id="rId7" imgW="673100" imgH="368300" progId="Equation.3">
                    <p:embed/>
                    <p:pic>
                      <p:nvPicPr>
                        <p:cNvPr id="0" name="图片 968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" y="2473"/>
                          <a:ext cx="42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12"/>
            <p:cNvGraphicFramePr>
              <a:graphicFrameLocks noChangeAspect="1"/>
            </p:cNvGraphicFramePr>
            <p:nvPr/>
          </p:nvGraphicFramePr>
          <p:xfrm>
            <a:off x="3835" y="2473"/>
            <a:ext cx="10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9" name="公式" r:id="rId9" imgW="1651000" imgH="368300" progId="Equation.3">
                    <p:embed/>
                  </p:oleObj>
                </mc:Choice>
                <mc:Fallback>
                  <p:oleObj name="公式" r:id="rId9" imgW="1651000" imgH="368300" progId="Equation.3">
                    <p:embed/>
                    <p:pic>
                      <p:nvPicPr>
                        <p:cNvPr id="0" name="图片 968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473"/>
                          <a:ext cx="104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80" name="Group 36"/>
          <p:cNvGrpSpPr/>
          <p:nvPr/>
        </p:nvGrpSpPr>
        <p:grpSpPr bwMode="auto">
          <a:xfrm>
            <a:off x="2333625" y="4635500"/>
            <a:ext cx="4657725" cy="641350"/>
            <a:chOff x="1470" y="2920"/>
            <a:chExt cx="2934" cy="404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1470" y="2940"/>
              <a:ext cx="2934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9500" name="Object 13"/>
            <p:cNvGraphicFramePr>
              <a:graphicFrameLocks noChangeAspect="1"/>
            </p:cNvGraphicFramePr>
            <p:nvPr/>
          </p:nvGraphicFramePr>
          <p:xfrm>
            <a:off x="1527" y="3025"/>
            <a:ext cx="9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0" name="公式" r:id="rId11" imgW="1511300" imgH="368300" progId="Equation.3">
                    <p:embed/>
                  </p:oleObj>
                </mc:Choice>
                <mc:Fallback>
                  <p:oleObj name="公式" r:id="rId11" imgW="1511300" imgH="368300" progId="Equation.3">
                    <p:embed/>
                    <p:pic>
                      <p:nvPicPr>
                        <p:cNvPr id="0" name="图片 9687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3025"/>
                          <a:ext cx="9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14"/>
            <p:cNvGraphicFramePr>
              <a:graphicFrameLocks noChangeAspect="1"/>
            </p:cNvGraphicFramePr>
            <p:nvPr/>
          </p:nvGraphicFramePr>
          <p:xfrm>
            <a:off x="2516" y="2920"/>
            <a:ext cx="183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1" name="公式" r:id="rId13" imgW="2921000" imgH="622300" progId="Equation.3">
                    <p:embed/>
                  </p:oleObj>
                </mc:Choice>
                <mc:Fallback>
                  <p:oleObj name="公式" r:id="rId13" imgW="2921000" imgH="622300" progId="Equation.3">
                    <p:embed/>
                    <p:pic>
                      <p:nvPicPr>
                        <p:cNvPr id="0" name="图片 9687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2920"/>
                          <a:ext cx="183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533400" y="1154113"/>
            <a:ext cx="3841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卷积的概念与运算性质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108576" name="Group 32"/>
          <p:cNvGrpSpPr/>
          <p:nvPr/>
        </p:nvGrpSpPr>
        <p:grpSpPr bwMode="auto">
          <a:xfrm>
            <a:off x="534988" y="1743075"/>
            <a:ext cx="7783512" cy="458788"/>
            <a:chOff x="337" y="1098"/>
            <a:chExt cx="4903" cy="289"/>
          </a:xfrm>
        </p:grpSpPr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852" y="1098"/>
              <a:ext cx="4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设函数          与          在区间                  上有定义，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9495" name="Object 3"/>
            <p:cNvGraphicFramePr/>
            <p:nvPr/>
          </p:nvGraphicFramePr>
          <p:xfrm>
            <a:off x="1523" y="1121"/>
            <a:ext cx="40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2" name="公式" r:id="rId15" imgW="647700" imgH="368300" progId="Equation.3">
                    <p:embed/>
                  </p:oleObj>
                </mc:Choice>
                <mc:Fallback>
                  <p:oleObj name="公式" r:id="rId15" imgW="647700" imgH="368300" progId="Equation.3">
                    <p:embed/>
                    <p:pic>
                      <p:nvPicPr>
                        <p:cNvPr id="0" name="图片 9687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1121"/>
                          <a:ext cx="40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5"/>
            <p:cNvGraphicFramePr/>
            <p:nvPr/>
          </p:nvGraphicFramePr>
          <p:xfrm>
            <a:off x="2188" y="1121"/>
            <a:ext cx="43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3" name="公式" r:id="rId17" imgW="685800" imgH="368300" progId="Equation.3">
                    <p:embed/>
                  </p:oleObj>
                </mc:Choice>
                <mc:Fallback>
                  <p:oleObj name="公式" r:id="rId17" imgW="685800" imgH="368300" progId="Equation.3">
                    <p:embed/>
                    <p:pic>
                      <p:nvPicPr>
                        <p:cNvPr id="0" name="图片 9687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121"/>
                          <a:ext cx="43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7" name="Object 7"/>
            <p:cNvGraphicFramePr/>
            <p:nvPr/>
          </p:nvGraphicFramePr>
          <p:xfrm>
            <a:off x="3258" y="1144"/>
            <a:ext cx="82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4" name="公式" r:id="rId19" imgW="1307465" imgH="342900" progId="Equation.3">
                    <p:embed/>
                  </p:oleObj>
                </mc:Choice>
                <mc:Fallback>
                  <p:oleObj name="公式" r:id="rId19" imgW="1307465" imgH="342900" progId="Equation.3">
                    <p:embed/>
                    <p:pic>
                      <p:nvPicPr>
                        <p:cNvPr id="0" name="图片 9687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1144"/>
                          <a:ext cx="82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337" y="1099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定义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7935913" y="1735138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如果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08578" name="Group 34"/>
          <p:cNvGrpSpPr/>
          <p:nvPr/>
        </p:nvGrpSpPr>
        <p:grpSpPr bwMode="auto">
          <a:xfrm>
            <a:off x="1352550" y="3209925"/>
            <a:ext cx="6948488" cy="457200"/>
            <a:chOff x="852" y="2022"/>
            <a:chExt cx="4377" cy="288"/>
          </a:xfrm>
        </p:grpSpPr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852" y="2022"/>
              <a:ext cx="43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它在                  </a:t>
              </a:r>
              <a:r>
                <a:rPr kumimoji="1" lang="zh-CN" altLang="en-US" baseline="30000">
                  <a:solidFill>
                    <a:schemeClr val="tx1"/>
                  </a:solidFill>
                </a:rPr>
                <a:t> </a:t>
              </a:r>
              <a:r>
                <a:rPr kumimoji="1" lang="zh-CN" altLang="en-US">
                  <a:solidFill>
                    <a:schemeClr val="tx1"/>
                  </a:solidFill>
                </a:rPr>
                <a:t>上定义了一个自变量为 </a:t>
              </a:r>
              <a:r>
                <a:rPr kumimoji="1" lang="en-US" altLang="zh-CN" i="1">
                  <a:solidFill>
                    <a:schemeClr val="tx1"/>
                  </a:solidFill>
                </a:rPr>
                <a:t>t </a:t>
              </a:r>
              <a:r>
                <a:rPr kumimoji="1" lang="zh-CN" altLang="en-US">
                  <a:solidFill>
                    <a:schemeClr val="tx1"/>
                  </a:solidFill>
                </a:rPr>
                <a:t>的函数，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9493" name="Object 26"/>
            <p:cNvGraphicFramePr/>
            <p:nvPr/>
          </p:nvGraphicFramePr>
          <p:xfrm>
            <a:off x="1343" y="2073"/>
            <a:ext cx="82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5" name="Equation" r:id="rId21" imgW="1307465" imgH="342900" progId="Equation.DSMT4">
                    <p:embed/>
                  </p:oleObj>
                </mc:Choice>
                <mc:Fallback>
                  <p:oleObj name="Equation" r:id="rId21" imgW="1307465" imgH="342900" progId="Equation.DSMT4">
                    <p:embed/>
                    <p:pic>
                      <p:nvPicPr>
                        <p:cNvPr id="0" name="图片 9687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2073"/>
                          <a:ext cx="82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8218488" y="2497138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则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8575" name="Rectangle 31"/>
          <p:cNvSpPr>
            <a:spLocks noChangeArrowheads="1"/>
          </p:cNvSpPr>
          <p:nvPr/>
        </p:nvSpPr>
        <p:spPr bwMode="auto">
          <a:xfrm>
            <a:off x="7897813" y="3219450"/>
            <a:ext cx="1022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称此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08601" name="Group 57"/>
          <p:cNvGrpSpPr/>
          <p:nvPr/>
        </p:nvGrpSpPr>
        <p:grpSpPr bwMode="auto">
          <a:xfrm>
            <a:off x="588963" y="2262188"/>
            <a:ext cx="771525" cy="923925"/>
            <a:chOff x="371" y="1047"/>
            <a:chExt cx="486" cy="582"/>
          </a:xfrm>
        </p:grpSpPr>
        <p:sp>
          <p:nvSpPr>
            <p:cNvPr id="108602" name="Rectangle 58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03" name="Rectangle 59"/>
            <p:cNvSpPr>
              <a:spLocks noChangeArrowheads="1"/>
            </p:cNvSpPr>
            <p:nvPr/>
          </p:nvSpPr>
          <p:spPr bwMode="auto">
            <a:xfrm>
              <a:off x="371" y="1047"/>
              <a:ext cx="486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P176</a:t>
              </a:r>
              <a:endParaRPr lang="en-US" altLang="zh-CN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定义</a:t>
              </a:r>
              <a:endParaRPr lang="zh-CN" altLang="en-US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0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8.2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9489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 bldLvl="0" animBg="1"/>
      <p:bldP spid="108546" grpId="0" bldLvl="0" animBg="1"/>
      <p:bldP spid="108559" grpId="0" bldLvl="0" animBg="1"/>
      <p:bldP spid="108568" grpId="0" bldLvl="0" animBg="1"/>
      <p:bldP spid="108574" grpId="0" bldLvl="0" animBg="1"/>
      <p:bldP spid="10857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4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536575" y="530225"/>
            <a:ext cx="42529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533400" y="1154113"/>
            <a:ext cx="3841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卷积的概念与运算性质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534988" y="1744663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性质    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118816" name="Group 32"/>
          <p:cNvGrpSpPr/>
          <p:nvPr/>
        </p:nvGrpSpPr>
        <p:grpSpPr bwMode="auto">
          <a:xfrm>
            <a:off x="1352550" y="1743075"/>
            <a:ext cx="4111625" cy="966788"/>
            <a:chOff x="852" y="1098"/>
            <a:chExt cx="2590" cy="609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852" y="1098"/>
              <a:ext cx="11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6600"/>
                  </a:solidFill>
                </a:rPr>
                <a:t>(1) </a:t>
              </a:r>
              <a:r>
                <a:rPr kumimoji="1"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交换律   </a:t>
              </a:r>
              <a:endParaRPr kumimoji="1" lang="zh-CN" altLang="en-US" u="sng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grpSp>
          <p:nvGrpSpPr>
            <p:cNvPr id="20519" name="Group 31"/>
            <p:cNvGrpSpPr/>
            <p:nvPr/>
          </p:nvGrpSpPr>
          <p:grpSpPr bwMode="auto">
            <a:xfrm>
              <a:off x="1236" y="1470"/>
              <a:ext cx="2206" cy="237"/>
              <a:chOff x="1236" y="1470"/>
              <a:chExt cx="2206" cy="237"/>
            </a:xfrm>
          </p:grpSpPr>
          <p:graphicFrame>
            <p:nvGraphicFramePr>
              <p:cNvPr id="20520" name="Object 22"/>
              <p:cNvGraphicFramePr>
                <a:graphicFrameLocks noChangeAspect="1"/>
              </p:cNvGraphicFramePr>
              <p:nvPr/>
            </p:nvGraphicFramePr>
            <p:xfrm>
              <a:off x="1236" y="1472"/>
              <a:ext cx="952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9736" name="公式" r:id="rId3" imgW="1511300" imgH="368300" progId="Equation.3">
                      <p:embed/>
                    </p:oleObj>
                  </mc:Choice>
                  <mc:Fallback>
                    <p:oleObj name="公式" r:id="rId3" imgW="1511300" imgH="368300" progId="Equation.3">
                      <p:embed/>
                      <p:pic>
                        <p:nvPicPr>
                          <p:cNvPr id="0" name="图片 9697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1472"/>
                            <a:ext cx="952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1" name="Object 23"/>
              <p:cNvGraphicFramePr>
                <a:graphicFrameLocks noChangeAspect="1"/>
              </p:cNvGraphicFramePr>
              <p:nvPr/>
            </p:nvGraphicFramePr>
            <p:xfrm>
              <a:off x="2250" y="1470"/>
              <a:ext cx="119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9737" name="公式" r:id="rId5" imgW="1892300" imgH="368300" progId="Equation.3">
                      <p:embed/>
                    </p:oleObj>
                  </mc:Choice>
                  <mc:Fallback>
                    <p:oleObj name="公式" r:id="rId5" imgW="1892300" imgH="368300" progId="Equation.3">
                      <p:embed/>
                      <p:pic>
                        <p:nvPicPr>
                          <p:cNvPr id="0" name="图片 9697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0" y="1470"/>
                            <a:ext cx="119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8817" name="Group 33"/>
          <p:cNvGrpSpPr/>
          <p:nvPr/>
        </p:nvGrpSpPr>
        <p:grpSpPr bwMode="auto">
          <a:xfrm>
            <a:off x="1352550" y="3009900"/>
            <a:ext cx="6156325" cy="973138"/>
            <a:chOff x="852" y="1896"/>
            <a:chExt cx="3878" cy="613"/>
          </a:xfrm>
        </p:grpSpPr>
        <p:graphicFrame>
          <p:nvGraphicFramePr>
            <p:cNvPr id="20515" name="Object 24"/>
            <p:cNvGraphicFramePr>
              <a:graphicFrameLocks noChangeAspect="1"/>
            </p:cNvGraphicFramePr>
            <p:nvPr/>
          </p:nvGraphicFramePr>
          <p:xfrm>
            <a:off x="1236" y="2269"/>
            <a:ext cx="16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38" name="公式" r:id="rId7" imgW="2552700" imgH="381000" progId="Equation.3">
                    <p:embed/>
                  </p:oleObj>
                </mc:Choice>
                <mc:Fallback>
                  <p:oleObj name="公式" r:id="rId7" imgW="2552700" imgH="381000" progId="Equation.3">
                    <p:embed/>
                    <p:pic>
                      <p:nvPicPr>
                        <p:cNvPr id="0" name="图片 969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2269"/>
                          <a:ext cx="16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25"/>
            <p:cNvGraphicFramePr>
              <a:graphicFrameLocks noChangeAspect="1"/>
            </p:cNvGraphicFramePr>
            <p:nvPr/>
          </p:nvGraphicFramePr>
          <p:xfrm>
            <a:off x="2886" y="2268"/>
            <a:ext cx="18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39" name="公式" r:id="rId9" imgW="2933700" imgH="381000" progId="Equation.3">
                    <p:embed/>
                  </p:oleObj>
                </mc:Choice>
                <mc:Fallback>
                  <p:oleObj name="公式" r:id="rId9" imgW="2933700" imgH="381000" progId="Equation.3">
                    <p:embed/>
                    <p:pic>
                      <p:nvPicPr>
                        <p:cNvPr id="0" name="图片 969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2268"/>
                          <a:ext cx="18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3" name="Rectangle 29"/>
            <p:cNvSpPr>
              <a:spLocks noChangeArrowheads="1"/>
            </p:cNvSpPr>
            <p:nvPr/>
          </p:nvSpPr>
          <p:spPr bwMode="auto">
            <a:xfrm>
              <a:off x="852" y="1896"/>
              <a:ext cx="11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>
                  <a:solidFill>
                    <a:srgbClr val="006600"/>
                  </a:solidFill>
                </a:rPr>
                <a:t>(2) </a:t>
              </a:r>
              <a:r>
                <a:rPr kumimoji="1"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结合律</a:t>
              </a:r>
              <a:r>
                <a:rPr kumimoji="1" lang="zh-CN" altLang="en-US">
                  <a:solidFill>
                    <a:srgbClr val="006600"/>
                  </a:solidFill>
                </a:rPr>
                <a:t>    </a:t>
              </a:r>
              <a:endParaRPr kumimoji="1" lang="zh-CN" altLang="en-US">
                <a:solidFill>
                  <a:srgbClr val="006600"/>
                </a:solidFill>
              </a:endParaRPr>
            </a:p>
          </p:txBody>
        </p:sp>
      </p:grpSp>
      <p:grpSp>
        <p:nvGrpSpPr>
          <p:cNvPr id="118818" name="Group 34"/>
          <p:cNvGrpSpPr/>
          <p:nvPr/>
        </p:nvGrpSpPr>
        <p:grpSpPr bwMode="auto">
          <a:xfrm>
            <a:off x="1352550" y="4210050"/>
            <a:ext cx="6964363" cy="971550"/>
            <a:chOff x="852" y="2652"/>
            <a:chExt cx="4387" cy="612"/>
          </a:xfrm>
        </p:grpSpPr>
        <p:graphicFrame>
          <p:nvGraphicFramePr>
            <p:cNvPr id="20512" name="Object 26"/>
            <p:cNvGraphicFramePr>
              <a:graphicFrameLocks noChangeAspect="1"/>
            </p:cNvGraphicFramePr>
            <p:nvPr/>
          </p:nvGraphicFramePr>
          <p:xfrm>
            <a:off x="1236" y="3024"/>
            <a:ext cx="16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40" name="公式" r:id="rId11" imgW="2603500" imgH="381000" progId="Equation.3">
                    <p:embed/>
                  </p:oleObj>
                </mc:Choice>
                <mc:Fallback>
                  <p:oleObj name="公式" r:id="rId11" imgW="2603500" imgH="381000" progId="Equation.3">
                    <p:embed/>
                    <p:pic>
                      <p:nvPicPr>
                        <p:cNvPr id="0" name="图片 969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3024"/>
                          <a:ext cx="16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27"/>
            <p:cNvGraphicFramePr>
              <a:graphicFrameLocks noChangeAspect="1"/>
            </p:cNvGraphicFramePr>
            <p:nvPr/>
          </p:nvGraphicFramePr>
          <p:xfrm>
            <a:off x="2923" y="3023"/>
            <a:ext cx="23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41" name="Equation" r:id="rId13" imgW="3670300" imgH="381000" progId="Equation.DSMT4">
                    <p:embed/>
                  </p:oleObj>
                </mc:Choice>
                <mc:Fallback>
                  <p:oleObj name="Equation" r:id="rId13" imgW="3670300" imgH="381000" progId="Equation.DSMT4">
                    <p:embed/>
                    <p:pic>
                      <p:nvPicPr>
                        <p:cNvPr id="0" name="图片 969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3023"/>
                          <a:ext cx="23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4" name="Rectangle 30"/>
            <p:cNvSpPr>
              <a:spLocks noChangeArrowheads="1"/>
            </p:cNvSpPr>
            <p:nvPr/>
          </p:nvSpPr>
          <p:spPr bwMode="auto">
            <a:xfrm>
              <a:off x="852" y="2652"/>
              <a:ext cx="11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6600"/>
                  </a:solidFill>
                </a:rPr>
                <a:t>(3) </a:t>
              </a:r>
              <a:r>
                <a:rPr kumimoji="1"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分配律   </a:t>
              </a:r>
              <a:endParaRPr kumimoji="1" lang="zh-CN" altLang="en-US" u="sng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118839" name="Group 55"/>
          <p:cNvGrpSpPr/>
          <p:nvPr/>
        </p:nvGrpSpPr>
        <p:grpSpPr bwMode="auto">
          <a:xfrm>
            <a:off x="588963" y="2224088"/>
            <a:ext cx="671512" cy="369887"/>
            <a:chOff x="311" y="3873"/>
            <a:chExt cx="423" cy="233"/>
          </a:xfrm>
        </p:grpSpPr>
        <p:sp>
          <p:nvSpPr>
            <p:cNvPr id="118840" name="Rectangle 56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41" name="Rectangle 57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P176  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18842" name="Picture 5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9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1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1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1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1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12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1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1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1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1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1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1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1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015" name="Group 111"/>
          <p:cNvGrpSpPr/>
          <p:nvPr/>
        </p:nvGrpSpPr>
        <p:grpSpPr bwMode="auto">
          <a:xfrm>
            <a:off x="533400" y="1782763"/>
            <a:ext cx="4811713" cy="628650"/>
            <a:chOff x="336" y="1123"/>
            <a:chExt cx="3031" cy="396"/>
          </a:xfrm>
        </p:grpSpPr>
        <p:graphicFrame>
          <p:nvGraphicFramePr>
            <p:cNvPr id="21573" name="Object 7"/>
            <p:cNvGraphicFramePr>
              <a:graphicFrameLocks noChangeAspect="1"/>
            </p:cNvGraphicFramePr>
            <p:nvPr/>
          </p:nvGraphicFramePr>
          <p:xfrm>
            <a:off x="711" y="1234"/>
            <a:ext cx="8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3" name="公式" r:id="rId2" imgW="1346200" imgH="342900" progId="Equation.3">
                    <p:embed/>
                  </p:oleObj>
                </mc:Choice>
                <mc:Fallback>
                  <p:oleObj name="公式" r:id="rId2" imgW="1346200" imgH="342900" progId="Equation.3">
                    <p:embed/>
                    <p:pic>
                      <p:nvPicPr>
                        <p:cNvPr id="0" name="图片 9707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1234"/>
                          <a:ext cx="8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4" name="Object 8"/>
            <p:cNvGraphicFramePr>
              <a:graphicFrameLocks noChangeAspect="1"/>
            </p:cNvGraphicFramePr>
            <p:nvPr/>
          </p:nvGraphicFramePr>
          <p:xfrm>
            <a:off x="1591" y="1123"/>
            <a:ext cx="177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4" name="公式" r:id="rId4" imgW="2819400" imgH="622300" progId="Equation.3">
                    <p:embed/>
                  </p:oleObj>
                </mc:Choice>
                <mc:Fallback>
                  <p:oleObj name="公式" r:id="rId4" imgW="2819400" imgH="622300" progId="Equation.3">
                    <p:embed/>
                    <p:pic>
                      <p:nvPicPr>
                        <p:cNvPr id="0" name="图片 9707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1123"/>
                          <a:ext cx="177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336" y="120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24020" name="Group 116"/>
          <p:cNvGrpSpPr/>
          <p:nvPr/>
        </p:nvGrpSpPr>
        <p:grpSpPr bwMode="auto">
          <a:xfrm>
            <a:off x="1047750" y="2630488"/>
            <a:ext cx="3992563" cy="457200"/>
            <a:chOff x="660" y="1657"/>
            <a:chExt cx="2515" cy="288"/>
          </a:xfrm>
        </p:grpSpPr>
        <p:sp>
          <p:nvSpPr>
            <p:cNvPr id="123906" name="Rectangle 2"/>
            <p:cNvSpPr>
              <a:spLocks noChangeArrowheads="1"/>
            </p:cNvSpPr>
            <p:nvPr/>
          </p:nvSpPr>
          <p:spPr bwMode="auto">
            <a:xfrm>
              <a:off x="660" y="1657"/>
              <a:ext cx="14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</a:rPr>
                <a:t>(1) </a:t>
              </a:r>
              <a:r>
                <a:rPr kumimoji="1" lang="zh-CN" altLang="en-US">
                  <a:solidFill>
                    <a:schemeClr val="tx1"/>
                  </a:solidFill>
                </a:rPr>
                <a:t>当         时，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1571" name="Object 10"/>
            <p:cNvGraphicFramePr>
              <a:graphicFrameLocks noChangeAspect="1"/>
            </p:cNvGraphicFramePr>
            <p:nvPr/>
          </p:nvGraphicFramePr>
          <p:xfrm>
            <a:off x="1201" y="1712"/>
            <a:ext cx="3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5" name="公式" r:id="rId6" imgW="609600" imgH="279400" progId="Equation.3">
                    <p:embed/>
                  </p:oleObj>
                </mc:Choice>
                <mc:Fallback>
                  <p:oleObj name="公式" r:id="rId6" imgW="609600" imgH="279400" progId="Equation.3">
                    <p:embed/>
                    <p:pic>
                      <p:nvPicPr>
                        <p:cNvPr id="0" name="图片 970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712"/>
                          <a:ext cx="38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Object 13"/>
            <p:cNvGraphicFramePr>
              <a:graphicFrameLocks noChangeAspect="1"/>
            </p:cNvGraphicFramePr>
            <p:nvPr/>
          </p:nvGraphicFramePr>
          <p:xfrm>
            <a:off x="1975" y="1704"/>
            <a:ext cx="120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6" name="公式" r:id="rId8" imgW="1905000" imgH="342900" progId="Equation.3">
                    <p:embed/>
                  </p:oleObj>
                </mc:Choice>
                <mc:Fallback>
                  <p:oleObj name="公式" r:id="rId8" imgW="1905000" imgH="342900" progId="Equation.3">
                    <p:embed/>
                    <p:pic>
                      <p:nvPicPr>
                        <p:cNvPr id="0" name="图片 970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" y="1704"/>
                          <a:ext cx="120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016" name="Group 112"/>
          <p:cNvGrpSpPr/>
          <p:nvPr/>
        </p:nvGrpSpPr>
        <p:grpSpPr bwMode="auto">
          <a:xfrm>
            <a:off x="6164263" y="1333500"/>
            <a:ext cx="2673350" cy="1260475"/>
            <a:chOff x="3883" y="840"/>
            <a:chExt cx="1684" cy="794"/>
          </a:xfrm>
        </p:grpSpPr>
        <p:sp>
          <p:nvSpPr>
            <p:cNvPr id="21565" name="Line 16"/>
            <p:cNvSpPr>
              <a:spLocks noChangeAspect="1" noChangeShapeType="1"/>
            </p:cNvSpPr>
            <p:nvPr/>
          </p:nvSpPr>
          <p:spPr bwMode="auto">
            <a:xfrm flipV="1">
              <a:off x="4597" y="859"/>
              <a:ext cx="1" cy="7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66" name="Object 25"/>
            <p:cNvGraphicFramePr/>
            <p:nvPr/>
          </p:nvGraphicFramePr>
          <p:xfrm>
            <a:off x="4649" y="840"/>
            <a:ext cx="33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7" name="公式" r:id="rId10" imgW="635000" imgH="342900" progId="Equation.3">
                    <p:embed/>
                  </p:oleObj>
                </mc:Choice>
                <mc:Fallback>
                  <p:oleObj name="公式" r:id="rId10" imgW="635000" imgH="342900" progId="Equation.3">
                    <p:embed/>
                    <p:pic>
                      <p:nvPicPr>
                        <p:cNvPr id="0" name="图片 970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840"/>
                          <a:ext cx="33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7" name="Object 27"/>
            <p:cNvGraphicFramePr>
              <a:graphicFrameLocks noChangeAspect="1"/>
            </p:cNvGraphicFramePr>
            <p:nvPr/>
          </p:nvGraphicFramePr>
          <p:xfrm>
            <a:off x="5460" y="1528"/>
            <a:ext cx="100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8" name="公式" r:id="rId12" imgW="190500" imgH="203200" progId="Equation.3">
                    <p:embed/>
                  </p:oleObj>
                </mc:Choice>
                <mc:Fallback>
                  <p:oleObj name="公式" r:id="rId12" imgW="190500" imgH="203200" progId="Equation.3">
                    <p:embed/>
                    <p:pic>
                      <p:nvPicPr>
                        <p:cNvPr id="0" name="图片 9707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0" y="1528"/>
                          <a:ext cx="100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8" name="Line 36"/>
            <p:cNvSpPr>
              <a:spLocks noChangeAspect="1" noChangeShapeType="1"/>
            </p:cNvSpPr>
            <p:nvPr/>
          </p:nvSpPr>
          <p:spPr bwMode="auto">
            <a:xfrm flipV="1">
              <a:off x="3883" y="1489"/>
              <a:ext cx="16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9" name="Freeform 49"/>
            <p:cNvSpPr>
              <a:spLocks noChangeAspect="1"/>
            </p:cNvSpPr>
            <p:nvPr/>
          </p:nvSpPr>
          <p:spPr bwMode="auto">
            <a:xfrm>
              <a:off x="4597" y="1170"/>
              <a:ext cx="815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1 w 2055"/>
                <a:gd name="T11" fmla="*/ 0 h 3150"/>
                <a:gd name="T12" fmla="*/ 1 w 2055"/>
                <a:gd name="T13" fmla="*/ 0 h 3150"/>
                <a:gd name="T14" fmla="*/ 1 w 2055"/>
                <a:gd name="T15" fmla="*/ 0 h 3150"/>
                <a:gd name="T16" fmla="*/ 1 w 2055"/>
                <a:gd name="T17" fmla="*/ 0 h 3150"/>
                <a:gd name="T18" fmla="*/ 1 w 2055"/>
                <a:gd name="T19" fmla="*/ 0 h 3150"/>
                <a:gd name="T20" fmla="*/ 1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17" name="Group 113"/>
          <p:cNvGrpSpPr/>
          <p:nvPr/>
        </p:nvGrpSpPr>
        <p:grpSpPr bwMode="auto">
          <a:xfrm>
            <a:off x="6162675" y="2865438"/>
            <a:ext cx="2673350" cy="1298575"/>
            <a:chOff x="3882" y="1805"/>
            <a:chExt cx="1684" cy="818"/>
          </a:xfrm>
        </p:grpSpPr>
        <p:sp>
          <p:nvSpPr>
            <p:cNvPr id="21560" name="Line 60"/>
            <p:cNvSpPr>
              <a:spLocks noChangeAspect="1" noChangeShapeType="1"/>
            </p:cNvSpPr>
            <p:nvPr/>
          </p:nvSpPr>
          <p:spPr bwMode="auto">
            <a:xfrm flipV="1">
              <a:off x="4596" y="1848"/>
              <a:ext cx="1" cy="7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61" name="Object 62"/>
            <p:cNvGraphicFramePr/>
            <p:nvPr/>
          </p:nvGraphicFramePr>
          <p:xfrm>
            <a:off x="4658" y="1805"/>
            <a:ext cx="31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9" name="公式" r:id="rId14" imgW="596900" imgH="342900" progId="Equation.3">
                    <p:embed/>
                  </p:oleObj>
                </mc:Choice>
                <mc:Fallback>
                  <p:oleObj name="公式" r:id="rId14" imgW="596900" imgH="342900" progId="Equation.3">
                    <p:embed/>
                    <p:pic>
                      <p:nvPicPr>
                        <p:cNvPr id="0" name="图片 9707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8" y="1805"/>
                          <a:ext cx="31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2" name="Object 63"/>
            <p:cNvGraphicFramePr>
              <a:graphicFrameLocks noChangeAspect="1"/>
            </p:cNvGraphicFramePr>
            <p:nvPr/>
          </p:nvGraphicFramePr>
          <p:xfrm>
            <a:off x="5459" y="2517"/>
            <a:ext cx="100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0" name="公式" r:id="rId16" imgW="190500" imgH="203200" progId="Equation.3">
                    <p:embed/>
                  </p:oleObj>
                </mc:Choice>
                <mc:Fallback>
                  <p:oleObj name="公式" r:id="rId16" imgW="190500" imgH="203200" progId="Equation.3">
                    <p:embed/>
                    <p:pic>
                      <p:nvPicPr>
                        <p:cNvPr id="0" name="图片 970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" y="2517"/>
                          <a:ext cx="100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3" name="Line 64"/>
            <p:cNvSpPr>
              <a:spLocks noChangeAspect="1" noChangeShapeType="1"/>
            </p:cNvSpPr>
            <p:nvPr/>
          </p:nvSpPr>
          <p:spPr bwMode="auto">
            <a:xfrm flipV="1">
              <a:off x="3882" y="2478"/>
              <a:ext cx="16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4" name="Freeform 66"/>
            <p:cNvSpPr>
              <a:spLocks noChangeAspect="1"/>
            </p:cNvSpPr>
            <p:nvPr/>
          </p:nvSpPr>
          <p:spPr bwMode="auto">
            <a:xfrm>
              <a:off x="4595" y="2158"/>
              <a:ext cx="539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0 w 2055"/>
                <a:gd name="T11" fmla="*/ 0 h 3150"/>
                <a:gd name="T12" fmla="*/ 0 w 2055"/>
                <a:gd name="T13" fmla="*/ 0 h 3150"/>
                <a:gd name="T14" fmla="*/ 0 w 2055"/>
                <a:gd name="T15" fmla="*/ 0 h 3150"/>
                <a:gd name="T16" fmla="*/ 0 w 2055"/>
                <a:gd name="T17" fmla="*/ 0 h 3150"/>
                <a:gd name="T18" fmla="*/ 0 w 2055"/>
                <a:gd name="T19" fmla="*/ 0 h 3150"/>
                <a:gd name="T20" fmla="*/ 0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18" name="Group 114"/>
          <p:cNvGrpSpPr/>
          <p:nvPr/>
        </p:nvGrpSpPr>
        <p:grpSpPr bwMode="auto">
          <a:xfrm>
            <a:off x="6170613" y="4541838"/>
            <a:ext cx="2673350" cy="1230312"/>
            <a:chOff x="3887" y="2861"/>
            <a:chExt cx="1684" cy="775"/>
          </a:xfrm>
        </p:grpSpPr>
        <p:sp>
          <p:nvSpPr>
            <p:cNvPr id="21557" name="Line 67"/>
            <p:cNvSpPr>
              <a:spLocks noChangeAspect="1" noChangeShapeType="1"/>
            </p:cNvSpPr>
            <p:nvPr/>
          </p:nvSpPr>
          <p:spPr bwMode="auto">
            <a:xfrm flipV="1">
              <a:off x="4601" y="2861"/>
              <a:ext cx="1" cy="7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58" name="Object 70"/>
            <p:cNvGraphicFramePr>
              <a:graphicFrameLocks noChangeAspect="1"/>
            </p:cNvGraphicFramePr>
            <p:nvPr/>
          </p:nvGraphicFramePr>
          <p:xfrm>
            <a:off x="5464" y="3530"/>
            <a:ext cx="100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1" name="公式" r:id="rId17" imgW="190500" imgH="203200" progId="Equation.3">
                    <p:embed/>
                  </p:oleObj>
                </mc:Choice>
                <mc:Fallback>
                  <p:oleObj name="公式" r:id="rId17" imgW="190500" imgH="203200" progId="Equation.3">
                    <p:embed/>
                    <p:pic>
                      <p:nvPicPr>
                        <p:cNvPr id="0" name="图片 970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3530"/>
                          <a:ext cx="100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Line 71"/>
            <p:cNvSpPr>
              <a:spLocks noChangeAspect="1" noChangeShapeType="1"/>
            </p:cNvSpPr>
            <p:nvPr/>
          </p:nvSpPr>
          <p:spPr bwMode="auto">
            <a:xfrm flipV="1">
              <a:off x="3887" y="3491"/>
              <a:ext cx="16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19" name="Group 115"/>
          <p:cNvGrpSpPr/>
          <p:nvPr/>
        </p:nvGrpSpPr>
        <p:grpSpPr bwMode="auto">
          <a:xfrm>
            <a:off x="7305675" y="4886325"/>
            <a:ext cx="1427163" cy="625475"/>
            <a:chOff x="4602" y="3078"/>
            <a:chExt cx="899" cy="394"/>
          </a:xfrm>
        </p:grpSpPr>
        <p:graphicFrame>
          <p:nvGraphicFramePr>
            <p:cNvPr id="21554" name="Object 26"/>
            <p:cNvGraphicFramePr>
              <a:graphicFrameLocks noChangeAspect="1"/>
            </p:cNvGraphicFramePr>
            <p:nvPr/>
          </p:nvGraphicFramePr>
          <p:xfrm>
            <a:off x="5170" y="3078"/>
            <a:ext cx="33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2" name="公式" r:id="rId18" imgW="635000" imgH="342900" progId="Equation.3">
                    <p:embed/>
                  </p:oleObj>
                </mc:Choice>
                <mc:Fallback>
                  <p:oleObj name="公式" r:id="rId18" imgW="635000" imgH="342900" progId="Equation.3">
                    <p:embed/>
                    <p:pic>
                      <p:nvPicPr>
                        <p:cNvPr id="0" name="图片 970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" y="3078"/>
                          <a:ext cx="33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 flipH="1">
              <a:off x="5177" y="3287"/>
              <a:ext cx="138" cy="1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6" name="Freeform 73"/>
            <p:cNvSpPr>
              <a:spLocks noChangeAspect="1"/>
            </p:cNvSpPr>
            <p:nvPr/>
          </p:nvSpPr>
          <p:spPr bwMode="auto">
            <a:xfrm>
              <a:off x="4602" y="3167"/>
              <a:ext cx="815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1 w 2055"/>
                <a:gd name="T11" fmla="*/ 0 h 3150"/>
                <a:gd name="T12" fmla="*/ 1 w 2055"/>
                <a:gd name="T13" fmla="*/ 0 h 3150"/>
                <a:gd name="T14" fmla="*/ 1 w 2055"/>
                <a:gd name="T15" fmla="*/ 0 h 3150"/>
                <a:gd name="T16" fmla="*/ 1 w 2055"/>
                <a:gd name="T17" fmla="*/ 0 h 3150"/>
                <a:gd name="T18" fmla="*/ 1 w 2055"/>
                <a:gd name="T19" fmla="*/ 0 h 3150"/>
                <a:gd name="T20" fmla="*/ 1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07" name="Group 103"/>
          <p:cNvGrpSpPr/>
          <p:nvPr/>
        </p:nvGrpSpPr>
        <p:grpSpPr bwMode="auto">
          <a:xfrm>
            <a:off x="5651500" y="4889500"/>
            <a:ext cx="1724025" cy="963613"/>
            <a:chOff x="1473" y="3532"/>
            <a:chExt cx="1086" cy="607"/>
          </a:xfrm>
        </p:grpSpPr>
        <p:graphicFrame>
          <p:nvGraphicFramePr>
            <p:cNvPr id="21549" name="Object 91"/>
            <p:cNvGraphicFramePr/>
            <p:nvPr/>
          </p:nvGraphicFramePr>
          <p:xfrm>
            <a:off x="1473" y="3532"/>
            <a:ext cx="51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3" name="公式" r:id="rId20" imgW="977265" imgH="342900" progId="Equation.3">
                    <p:embed/>
                  </p:oleObj>
                </mc:Choice>
                <mc:Fallback>
                  <p:oleObj name="公式" r:id="rId20" imgW="977265" imgH="342900" progId="Equation.3">
                    <p:embed/>
                    <p:pic>
                      <p:nvPicPr>
                        <p:cNvPr id="0" name="图片 9707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3532"/>
                          <a:ext cx="51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96" name="Line 92"/>
            <p:cNvSpPr>
              <a:spLocks noChangeShapeType="1"/>
            </p:cNvSpPr>
            <p:nvPr/>
          </p:nvSpPr>
          <p:spPr bwMode="auto">
            <a:xfrm>
              <a:off x="1757" y="3737"/>
              <a:ext cx="144" cy="174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1" name="Freeform 93"/>
            <p:cNvSpPr>
              <a:spLocks noChangeAspect="1"/>
            </p:cNvSpPr>
            <p:nvPr/>
          </p:nvSpPr>
          <p:spPr bwMode="auto">
            <a:xfrm flipH="1">
              <a:off x="1787" y="3622"/>
              <a:ext cx="539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0 w 2055"/>
                <a:gd name="T11" fmla="*/ 0 h 3150"/>
                <a:gd name="T12" fmla="*/ 0 w 2055"/>
                <a:gd name="T13" fmla="*/ 0 h 3150"/>
                <a:gd name="T14" fmla="*/ 0 w 2055"/>
                <a:gd name="T15" fmla="*/ 0 h 3150"/>
                <a:gd name="T16" fmla="*/ 0 w 2055"/>
                <a:gd name="T17" fmla="*/ 0 h 3150"/>
                <a:gd name="T18" fmla="*/ 0 w 2055"/>
                <a:gd name="T19" fmla="*/ 0 h 3150"/>
                <a:gd name="T20" fmla="*/ 0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98" name="Line 94"/>
            <p:cNvSpPr>
              <a:spLocks noChangeShapeType="1"/>
            </p:cNvSpPr>
            <p:nvPr/>
          </p:nvSpPr>
          <p:spPr bwMode="auto">
            <a:xfrm>
              <a:off x="2327" y="3617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99" name="Rectangle 95"/>
            <p:cNvSpPr>
              <a:spLocks noChangeArrowheads="1"/>
            </p:cNvSpPr>
            <p:nvPr/>
          </p:nvSpPr>
          <p:spPr bwMode="auto">
            <a:xfrm>
              <a:off x="2239" y="3889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solidFill>
                    <a:srgbClr val="FF0000"/>
                  </a:solidFill>
                </a:rPr>
                <a:t>t    </a:t>
              </a:r>
              <a:endParaRPr kumimoji="1" lang="en-US" altLang="zh-CN" sz="2000" i="1">
                <a:solidFill>
                  <a:srgbClr val="FF0000"/>
                </a:solidFill>
              </a:endParaRPr>
            </a:p>
          </p:txBody>
        </p:sp>
      </p:grpSp>
      <p:grpSp>
        <p:nvGrpSpPr>
          <p:cNvPr id="124006" name="Group 102"/>
          <p:cNvGrpSpPr/>
          <p:nvPr/>
        </p:nvGrpSpPr>
        <p:grpSpPr bwMode="auto">
          <a:xfrm>
            <a:off x="6026150" y="4891088"/>
            <a:ext cx="1270000" cy="627062"/>
            <a:chOff x="2425" y="2577"/>
            <a:chExt cx="800" cy="395"/>
          </a:xfrm>
        </p:grpSpPr>
        <p:graphicFrame>
          <p:nvGraphicFramePr>
            <p:cNvPr id="21546" name="Object 97"/>
            <p:cNvGraphicFramePr/>
            <p:nvPr/>
          </p:nvGraphicFramePr>
          <p:xfrm>
            <a:off x="2425" y="2577"/>
            <a:ext cx="40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4" name="公式" r:id="rId22" imgW="774065" imgH="342900" progId="Equation.3">
                    <p:embed/>
                  </p:oleObj>
                </mc:Choice>
                <mc:Fallback>
                  <p:oleObj name="公式" r:id="rId22" imgW="774065" imgH="342900" progId="Equation.3">
                    <p:embed/>
                    <p:pic>
                      <p:nvPicPr>
                        <p:cNvPr id="0" name="图片 9707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2577"/>
                          <a:ext cx="40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002" name="Line 98"/>
            <p:cNvSpPr>
              <a:spLocks noChangeShapeType="1"/>
            </p:cNvSpPr>
            <p:nvPr/>
          </p:nvSpPr>
          <p:spPr bwMode="auto">
            <a:xfrm>
              <a:off x="2656" y="2782"/>
              <a:ext cx="144" cy="174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8" name="Freeform 99"/>
            <p:cNvSpPr>
              <a:spLocks noChangeAspect="1"/>
            </p:cNvSpPr>
            <p:nvPr/>
          </p:nvSpPr>
          <p:spPr bwMode="auto">
            <a:xfrm flipH="1">
              <a:off x="2686" y="2667"/>
              <a:ext cx="539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0 w 2055"/>
                <a:gd name="T11" fmla="*/ 0 h 3150"/>
                <a:gd name="T12" fmla="*/ 0 w 2055"/>
                <a:gd name="T13" fmla="*/ 0 h 3150"/>
                <a:gd name="T14" fmla="*/ 0 w 2055"/>
                <a:gd name="T15" fmla="*/ 0 h 3150"/>
                <a:gd name="T16" fmla="*/ 0 w 2055"/>
                <a:gd name="T17" fmla="*/ 0 h 3150"/>
                <a:gd name="T18" fmla="*/ 0 w 2055"/>
                <a:gd name="T19" fmla="*/ 0 h 3150"/>
                <a:gd name="T20" fmla="*/ 0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21" name="Group 117"/>
          <p:cNvGrpSpPr/>
          <p:nvPr/>
        </p:nvGrpSpPr>
        <p:grpSpPr bwMode="auto">
          <a:xfrm>
            <a:off x="1046163" y="3276600"/>
            <a:ext cx="2368550" cy="457200"/>
            <a:chOff x="659" y="2064"/>
            <a:chExt cx="1492" cy="288"/>
          </a:xfrm>
        </p:grpSpPr>
        <p:sp>
          <p:nvSpPr>
            <p:cNvPr id="124008" name="Rectangle 104"/>
            <p:cNvSpPr>
              <a:spLocks noChangeArrowheads="1"/>
            </p:cNvSpPr>
            <p:nvPr/>
          </p:nvSpPr>
          <p:spPr bwMode="auto">
            <a:xfrm>
              <a:off x="659" y="2064"/>
              <a:ext cx="14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</a:rPr>
                <a:t>(2) </a:t>
              </a:r>
              <a:r>
                <a:rPr kumimoji="1" lang="zh-CN" altLang="en-US">
                  <a:solidFill>
                    <a:schemeClr val="tx1"/>
                  </a:solidFill>
                </a:rPr>
                <a:t>当         时，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1545" name="Object 105"/>
            <p:cNvGraphicFramePr>
              <a:graphicFrameLocks noChangeAspect="1"/>
            </p:cNvGraphicFramePr>
            <p:nvPr/>
          </p:nvGraphicFramePr>
          <p:xfrm>
            <a:off x="1200" y="2119"/>
            <a:ext cx="3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5" name="公式" r:id="rId24" imgW="609600" imgH="279400" progId="Equation.3">
                    <p:embed/>
                  </p:oleObj>
                </mc:Choice>
                <mc:Fallback>
                  <p:oleObj name="公式" r:id="rId24" imgW="609600" imgH="279400" progId="Equation.3">
                    <p:embed/>
                    <p:pic>
                      <p:nvPicPr>
                        <p:cNvPr id="0" name="图片 970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19"/>
                          <a:ext cx="38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022" name="Group 118"/>
          <p:cNvGrpSpPr/>
          <p:nvPr/>
        </p:nvGrpSpPr>
        <p:grpSpPr bwMode="auto">
          <a:xfrm>
            <a:off x="1584325" y="3810000"/>
            <a:ext cx="3952875" cy="628650"/>
            <a:chOff x="998" y="2400"/>
            <a:chExt cx="2490" cy="396"/>
          </a:xfrm>
        </p:grpSpPr>
        <p:graphicFrame>
          <p:nvGraphicFramePr>
            <p:cNvPr id="21542" name="Object 106"/>
            <p:cNvGraphicFramePr>
              <a:graphicFrameLocks noChangeAspect="1"/>
            </p:cNvGraphicFramePr>
            <p:nvPr/>
          </p:nvGraphicFramePr>
          <p:xfrm>
            <a:off x="998" y="2516"/>
            <a:ext cx="84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6" name="公式" r:id="rId26" imgW="1346200" imgH="342900" progId="Equation.3">
                    <p:embed/>
                  </p:oleObj>
                </mc:Choice>
                <mc:Fallback>
                  <p:oleObj name="公式" r:id="rId26" imgW="1346200" imgH="342900" progId="Equation.3">
                    <p:embed/>
                    <p:pic>
                      <p:nvPicPr>
                        <p:cNvPr id="0" name="图片 970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2516"/>
                          <a:ext cx="84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107"/>
            <p:cNvGraphicFramePr>
              <a:graphicFrameLocks noChangeAspect="1"/>
            </p:cNvGraphicFramePr>
            <p:nvPr/>
          </p:nvGraphicFramePr>
          <p:xfrm>
            <a:off x="1888" y="2400"/>
            <a:ext cx="160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7" name="公式" r:id="rId28" imgW="2540000" imgH="622300" progId="Equation.3">
                    <p:embed/>
                  </p:oleObj>
                </mc:Choice>
                <mc:Fallback>
                  <p:oleObj name="公式" r:id="rId28" imgW="2540000" imgH="622300" progId="Equation.3">
                    <p:embed/>
                    <p:pic>
                      <p:nvPicPr>
                        <p:cNvPr id="0" name="图片 970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400"/>
                          <a:ext cx="160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012" name="Object 108"/>
          <p:cNvGraphicFramePr>
            <a:graphicFrameLocks noChangeAspect="1"/>
          </p:cNvGraphicFramePr>
          <p:nvPr/>
        </p:nvGraphicFramePr>
        <p:xfrm>
          <a:off x="2992438" y="4637088"/>
          <a:ext cx="2489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88" name="公式" r:id="rId30" imgW="2489200" imgH="622300" progId="Equation.3">
                  <p:embed/>
                </p:oleObj>
              </mc:Choice>
              <mc:Fallback>
                <p:oleObj name="公式" r:id="rId30" imgW="2489200" imgH="622300" progId="Equation.3">
                  <p:embed/>
                  <p:pic>
                    <p:nvPicPr>
                      <p:cNvPr id="0" name="图片 970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637088"/>
                        <a:ext cx="2489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3" name="Object 109"/>
          <p:cNvGraphicFramePr>
            <a:graphicFrameLocks noChangeAspect="1"/>
          </p:cNvGraphicFramePr>
          <p:nvPr/>
        </p:nvGraphicFramePr>
        <p:xfrm>
          <a:off x="2987675" y="5499100"/>
          <a:ext cx="1905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89" name="公式" r:id="rId32" imgW="1905000" imgH="838200" progId="Equation.3">
                  <p:embed/>
                </p:oleObj>
              </mc:Choice>
              <mc:Fallback>
                <p:oleObj name="公式" r:id="rId32" imgW="1905000" imgH="838200" progId="Equation.3">
                  <p:embed/>
                  <p:pic>
                    <p:nvPicPr>
                      <p:cNvPr id="0" name="图片 970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99100"/>
                        <a:ext cx="19050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36" name="Picture 143" descr="xsf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048" name="Object 144"/>
          <p:cNvGraphicFramePr>
            <a:graphicFrameLocks noChangeAspect="1"/>
          </p:cNvGraphicFramePr>
          <p:nvPr/>
        </p:nvGraphicFramePr>
        <p:xfrm>
          <a:off x="496888" y="495300"/>
          <a:ext cx="86090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90" name="位图图像" r:id="rId35" imgW="8610600" imgH="1104900" progId="Paint.Picture">
                  <p:embed/>
                </p:oleObj>
              </mc:Choice>
              <mc:Fallback>
                <p:oleObj name="位图图像" r:id="rId35" imgW="8610600" imgH="1104900" progId="Paint.Picture">
                  <p:embed/>
                  <p:pic>
                    <p:nvPicPr>
                      <p:cNvPr id="0" name="图片 970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044" name="Group 140"/>
          <p:cNvGrpSpPr/>
          <p:nvPr/>
        </p:nvGrpSpPr>
        <p:grpSpPr bwMode="auto">
          <a:xfrm>
            <a:off x="463550" y="1003300"/>
            <a:ext cx="787400" cy="923925"/>
            <a:chOff x="371" y="1047"/>
            <a:chExt cx="496" cy="582"/>
          </a:xfrm>
        </p:grpSpPr>
        <p:sp>
          <p:nvSpPr>
            <p:cNvPr id="124045" name="Rectangle 141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46" name="Rectangle 142"/>
            <p:cNvSpPr>
              <a:spLocks noChangeArrowheads="1"/>
            </p:cNvSpPr>
            <p:nvPr/>
          </p:nvSpPr>
          <p:spPr bwMode="auto">
            <a:xfrm>
              <a:off x="371" y="1047"/>
              <a:ext cx="496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P176</a:t>
              </a:r>
              <a:endParaRPr lang="en-US" altLang="zh-CN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endParaRPr lang="zh-CN" altLang="en-US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8.13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3" name="334E55B0-647D-440b-865C-3EC943EB4CBC-4" descr="/private/var/folders/vg/660tkp_n6v90z5m37njnn5cw0000gn/T/com.kingsoft.wpsoffice.mac/wpsoffice.VUcPKywpsoffice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33400" y="4947285"/>
            <a:ext cx="2059940" cy="8248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1000"/>
                                        <p:tgtEl>
                                          <p:spTgt spid="12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2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-0.03194 3.7037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2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2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6753 0.000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2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3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89" name="Group 25"/>
          <p:cNvGrpSpPr/>
          <p:nvPr/>
        </p:nvGrpSpPr>
        <p:grpSpPr bwMode="auto">
          <a:xfrm>
            <a:off x="1304925" y="3059113"/>
            <a:ext cx="7446963" cy="457200"/>
            <a:chOff x="822" y="1927"/>
            <a:chExt cx="4691" cy="288"/>
          </a:xfrm>
        </p:grpSpPr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822" y="1927"/>
              <a:ext cx="31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将函数         </a:t>
              </a:r>
              <a:r>
                <a:rPr kumimoji="1" lang="zh-CN" altLang="en-US" u="sng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反褶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并</a:t>
              </a:r>
              <a:r>
                <a:rPr kumimoji="1" lang="zh-CN" altLang="en-US" u="sng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平移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到</a:t>
              </a:r>
              <a:r>
                <a:rPr kumimoji="1" lang="zh-CN" altLang="en-US" baseline="300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r>
                <a:rPr kumimoji="1" lang="en-US" altLang="zh-CN" baseline="3000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，得到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2569" name="Object 3"/>
            <p:cNvGraphicFramePr>
              <a:graphicFrameLocks noChangeAspect="1"/>
            </p:cNvGraphicFramePr>
            <p:nvPr/>
          </p:nvGraphicFramePr>
          <p:xfrm>
            <a:off x="1496" y="1965"/>
            <a:ext cx="3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82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971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965"/>
                          <a:ext cx="37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0" name="Object 5"/>
            <p:cNvGraphicFramePr>
              <a:graphicFrameLocks noChangeAspect="1"/>
            </p:cNvGraphicFramePr>
            <p:nvPr/>
          </p:nvGraphicFramePr>
          <p:xfrm>
            <a:off x="3773" y="1958"/>
            <a:ext cx="174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83" name="公式" r:id="rId5" imgW="2755900" imgH="342900" progId="Equation.3">
                    <p:embed/>
                  </p:oleObj>
                </mc:Choice>
                <mc:Fallback>
                  <p:oleObj name="公式" r:id="rId5" imgW="2755900" imgH="342900" progId="Equation.3">
                    <p:embed/>
                    <p:pic>
                      <p:nvPicPr>
                        <p:cNvPr id="0" name="图片 971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1958"/>
                          <a:ext cx="174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533400" y="550863"/>
            <a:ext cx="44132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7"/>
              </a:buBlip>
              <a:defRPr/>
            </a:pPr>
            <a:r>
              <a:rPr kumimoji="1" lang="zh-CN" altLang="en-US" sz="2800">
                <a:solidFill>
                  <a:srgbClr val="006600"/>
                </a:solidFill>
              </a:rPr>
              <a:t> </a:t>
            </a:r>
            <a:r>
              <a:rPr kumimoji="1" lang="zh-CN" altLang="en-US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从上面的例子可以看出    </a:t>
            </a:r>
            <a:endParaRPr kumimoji="1" lang="zh-CN" altLang="en-US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876300" y="2468563"/>
            <a:ext cx="7245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chemeClr val="tx1"/>
                </a:solidFill>
              </a:rPr>
              <a:t>(2) </a:t>
            </a:r>
            <a:r>
              <a:rPr kumimoji="1" lang="zh-CN" altLang="en-US" dirty="0">
                <a:solidFill>
                  <a:schemeClr val="tx1"/>
                </a:solidFill>
              </a:rPr>
              <a:t>卷积由</a:t>
            </a:r>
            <a:r>
              <a:rPr kumimoji="1"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反褶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平移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相乘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积分</a:t>
            </a:r>
            <a:r>
              <a:rPr kumimoji="1" lang="zh-CN" altLang="en-US" dirty="0">
                <a:solidFill>
                  <a:schemeClr val="tx1"/>
                </a:solidFill>
              </a:rPr>
              <a:t>四个部分组成。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1304925" y="4297363"/>
            <a:ext cx="475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因此，</a:t>
            </a:r>
            <a:r>
              <a: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卷积</a:t>
            </a:r>
            <a:r>
              <a:rPr kumimoji="1" lang="zh-CN" altLang="en-US">
                <a:solidFill>
                  <a:schemeClr val="tx1"/>
                </a:solidFill>
              </a:rPr>
              <a:t>又称为</a:t>
            </a:r>
            <a:r>
              <a: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褶积</a:t>
            </a:r>
            <a:r>
              <a:rPr kumimoji="1" lang="zh-CN" altLang="en-US">
                <a:solidFill>
                  <a:schemeClr val="tx1"/>
                </a:solidFill>
              </a:rPr>
              <a:t>或</a:t>
            </a:r>
            <a:r>
              <a: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卷乘</a:t>
            </a:r>
            <a:r>
              <a:rPr kumimoji="1" lang="zh-CN" altLang="en-US">
                <a:solidFill>
                  <a:schemeClr val="tx1"/>
                </a:solidFill>
              </a:rPr>
              <a:t>。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876300" y="1163638"/>
            <a:ext cx="8235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chemeClr val="tx1"/>
                </a:solidFill>
              </a:rPr>
              <a:t>(1) </a:t>
            </a:r>
            <a:r>
              <a:rPr kumimoji="1" lang="zh-CN" altLang="en-US">
                <a:solidFill>
                  <a:schemeClr val="tx1"/>
                </a:solidFill>
              </a:rPr>
              <a:t>在计算一些分段函数的卷积时，如何确定积分限是解题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533400" y="5230813"/>
            <a:ext cx="8610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8"/>
              </a:buBlip>
              <a:defRPr/>
            </a:pP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 另外，利用卷积满足交换律这一性质，</a:t>
            </a:r>
            <a:r>
              <a:rPr kumimoji="1" lang="zh-CN" altLang="en-US">
                <a:solidFill>
                  <a:srgbClr val="FF0000"/>
                </a:solidFill>
                <a:ea typeface="仿宋_GB2312" charset="0"/>
                <a:cs typeface="仿宋_GB2312" charset="0"/>
              </a:rPr>
              <a:t>适当地选择两个函数 </a:t>
            </a:r>
            <a:endParaRPr kumimoji="1" lang="zh-CN" altLang="en-US">
              <a:solidFill>
                <a:srgbClr val="FF00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1304925" y="1716088"/>
            <a:ext cx="1631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的关键。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2491" name="Group 27"/>
          <p:cNvGrpSpPr/>
          <p:nvPr/>
        </p:nvGrpSpPr>
        <p:grpSpPr bwMode="auto">
          <a:xfrm>
            <a:off x="1304925" y="3668713"/>
            <a:ext cx="6907213" cy="458787"/>
            <a:chOff x="822" y="2311"/>
            <a:chExt cx="4351" cy="289"/>
          </a:xfrm>
        </p:grpSpPr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822" y="2311"/>
              <a:ext cx="2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再与函数         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相乘</a:t>
              </a:r>
              <a:r>
                <a:rPr kumimoji="1" lang="zh-CN" altLang="en-US">
                  <a:solidFill>
                    <a:schemeClr val="tx1"/>
                  </a:solidFill>
                </a:rPr>
                <a:t>后求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积分</a:t>
              </a:r>
              <a:r>
                <a:rPr kumimoji="1" lang="zh-CN" altLang="en-US">
                  <a:solidFill>
                    <a:schemeClr val="tx1"/>
                  </a:solidFill>
                </a:rPr>
                <a:t>，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2565" name="Object 7"/>
            <p:cNvGraphicFramePr>
              <a:graphicFrameLocks noChangeAspect="1"/>
            </p:cNvGraphicFramePr>
            <p:nvPr/>
          </p:nvGraphicFramePr>
          <p:xfrm>
            <a:off x="1672" y="2359"/>
            <a:ext cx="37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84" name="公式" r:id="rId9" imgW="596900" imgH="342900" progId="Equation.3">
                    <p:embed/>
                  </p:oleObj>
                </mc:Choice>
                <mc:Fallback>
                  <p:oleObj name="公式" r:id="rId9" imgW="596900" imgH="342900" progId="Equation.3">
                    <p:embed/>
                    <p:pic>
                      <p:nvPicPr>
                        <p:cNvPr id="0" name="图片 971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359"/>
                          <a:ext cx="37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3379" y="231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得到卷积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2567" name="Object 21"/>
            <p:cNvGraphicFramePr/>
            <p:nvPr/>
          </p:nvGraphicFramePr>
          <p:xfrm>
            <a:off x="4261" y="2350"/>
            <a:ext cx="91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85" name="Equation" r:id="rId11" imgW="1447165" imgH="342900" progId="Equation.DSMT4">
                    <p:embed/>
                  </p:oleObj>
                </mc:Choice>
                <mc:Fallback>
                  <p:oleObj name="Equation" r:id="rId11" imgW="1447165" imgH="342900" progId="Equation.DSMT4">
                    <p:embed/>
                    <p:pic>
                      <p:nvPicPr>
                        <p:cNvPr id="0" name="图片 9717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2350"/>
                          <a:ext cx="91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800100" y="5772150"/>
            <a:ext cx="7256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defRPr/>
            </a:pPr>
            <a:r>
              <a:rPr kumimoji="1" lang="zh-CN" altLang="en-US">
                <a:solidFill>
                  <a:srgbClr val="FF0000"/>
                </a:solidFill>
                <a:ea typeface="仿宋_GB2312" charset="0"/>
                <a:cs typeface="仿宋_GB2312" charset="0"/>
              </a:rPr>
              <a:t>的卷积次序</a:t>
            </a: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，还可以使积分限的确定更直观一些。    </a:t>
            </a:r>
            <a:endParaRPr kumimoji="1" lang="zh-CN" altLang="en-US">
              <a:solidFill>
                <a:srgbClr val="0066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2520950" y="1709738"/>
            <a:ext cx="6280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如果采用图形方式则比较容易确定积分限。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7712075" y="2465388"/>
            <a:ext cx="1327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即首先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2512" name="Group 48"/>
          <p:cNvGrpSpPr/>
          <p:nvPr/>
        </p:nvGrpSpPr>
        <p:grpSpPr bwMode="auto">
          <a:xfrm>
            <a:off x="4684713" y="661988"/>
            <a:ext cx="671512" cy="369887"/>
            <a:chOff x="311" y="3873"/>
            <a:chExt cx="423" cy="233"/>
          </a:xfrm>
        </p:grpSpPr>
        <p:sp>
          <p:nvSpPr>
            <p:cNvPr id="62513" name="Rectangle 49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P178  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22561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bldLvl="0" animBg="1"/>
      <p:bldP spid="62474" grpId="0" bldLvl="0" animBg="1"/>
      <p:bldP spid="62479" grpId="0" bldLvl="0" animBg="1"/>
      <p:bldP spid="62480" grpId="0" bldLvl="0" animBg="1"/>
      <p:bldP spid="62481" grpId="0" bldLvl="0" animBg="1"/>
      <p:bldP spid="62483" grpId="0" bldLvl="0" animBg="1"/>
      <p:bldP spid="62486" grpId="0" bldLvl="0" animBg="1"/>
      <p:bldP spid="62487" grpId="0" bldLvl="0" animBg="1"/>
      <p:bldP spid="6248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47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5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51" name="Group 83"/>
          <p:cNvGrpSpPr/>
          <p:nvPr/>
        </p:nvGrpSpPr>
        <p:grpSpPr bwMode="auto">
          <a:xfrm>
            <a:off x="496888" y="495300"/>
            <a:ext cx="8609012" cy="2895600"/>
            <a:chOff x="313" y="312"/>
            <a:chExt cx="5423" cy="1824"/>
          </a:xfrm>
        </p:grpSpPr>
        <p:graphicFrame>
          <p:nvGraphicFramePr>
            <p:cNvPr id="27682" name="Object 82"/>
            <p:cNvGraphicFramePr>
              <a:graphicFrameLocks noChangeAspect="1"/>
            </p:cNvGraphicFramePr>
            <p:nvPr/>
          </p:nvGraphicFramePr>
          <p:xfrm>
            <a:off x="313" y="312"/>
            <a:ext cx="5423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09" name="位图图像" r:id="rId4" imgW="8610600" imgH="2895600" progId="Paint.Picture">
                    <p:embed/>
                  </p:oleObj>
                </mc:Choice>
                <mc:Fallback>
                  <p:oleObj name="位图图像" r:id="rId4" imgW="8610600" imgH="2895600" progId="Paint.Picture">
                    <p:embed/>
                    <p:pic>
                      <p:nvPicPr>
                        <p:cNvPr id="0" name="图片 976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312"/>
                          <a:ext cx="5423" cy="1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83" name="Picture 37" descr="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1129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84" name="Picture 38" descr="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" y="1129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85" name="Picture 40" descr="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" y="1524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86" name="Picture 41" descr="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" y="192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536575" y="530225"/>
            <a:ext cx="36782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33400" y="1154113"/>
            <a:ext cx="201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2. </a:t>
            </a:r>
            <a:r>
              <a:rPr kumimoji="1" lang="zh-CN" altLang="en-US">
                <a:solidFill>
                  <a:srgbClr val="000099"/>
                </a:solidFill>
              </a:rPr>
              <a:t>卷积定理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58444" name="Group 76"/>
          <p:cNvGrpSpPr/>
          <p:nvPr/>
        </p:nvGrpSpPr>
        <p:grpSpPr bwMode="auto">
          <a:xfrm>
            <a:off x="606425" y="2203450"/>
            <a:ext cx="771525" cy="923925"/>
            <a:chOff x="371" y="1047"/>
            <a:chExt cx="486" cy="582"/>
          </a:xfrm>
        </p:grpSpPr>
        <p:sp>
          <p:nvSpPr>
            <p:cNvPr id="58445" name="Rectangle 77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446" name="Rectangle 78"/>
            <p:cNvSpPr>
              <a:spLocks noChangeArrowheads="1"/>
            </p:cNvSpPr>
            <p:nvPr/>
          </p:nvSpPr>
          <p:spPr bwMode="auto">
            <a:xfrm>
              <a:off x="371" y="1047"/>
              <a:ext cx="486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P178</a:t>
              </a:r>
              <a:endParaRPr lang="en-US" altLang="zh-CN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定理</a:t>
              </a:r>
              <a:endParaRPr lang="zh-CN" altLang="en-US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0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8.4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6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022" name="Group 46"/>
          <p:cNvGrpSpPr/>
          <p:nvPr/>
        </p:nvGrpSpPr>
        <p:grpSpPr bwMode="auto">
          <a:xfrm>
            <a:off x="533400" y="1219200"/>
            <a:ext cx="1993900" cy="458788"/>
            <a:chOff x="336" y="768"/>
            <a:chExt cx="1256" cy="289"/>
          </a:xfrm>
        </p:grpSpPr>
        <p:sp>
          <p:nvSpPr>
            <p:cNvPr id="126980" name="Rectangle 4"/>
            <p:cNvSpPr>
              <a:spLocks noChangeArrowheads="1"/>
            </p:cNvSpPr>
            <p:nvPr/>
          </p:nvSpPr>
          <p:spPr bwMode="auto">
            <a:xfrm>
              <a:off x="336" y="76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6990" name="Rectangle 14"/>
            <p:cNvSpPr>
              <a:spLocks noChangeArrowheads="1"/>
            </p:cNvSpPr>
            <p:nvPr/>
          </p:nvSpPr>
          <p:spPr bwMode="auto">
            <a:xfrm>
              <a:off x="660" y="768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方法一     </a:t>
              </a:r>
              <a:endParaRPr kumimoji="1" lang="zh-CN" altLang="en-US" u="sng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5246688" y="2627313"/>
            <a:ext cx="269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chemeClr val="tx1"/>
                </a:solidFill>
              </a:rPr>
              <a:t>根据</a:t>
            </a:r>
            <a:r>
              <a:rPr kumimoji="1" lang="zh-CN" altLang="en-US" u="sng" dirty="0">
                <a:solidFill>
                  <a:srgbClr val="FF0000"/>
                </a:solidFill>
                <a:ea typeface="楷体_GB2312" charset="0"/>
                <a:cs typeface="楷体_GB2312" charset="0"/>
              </a:rPr>
              <a:t>卷积定理</a:t>
            </a:r>
            <a:r>
              <a:rPr kumimoji="1" lang="zh-CN" altLang="en-US" dirty="0">
                <a:solidFill>
                  <a:schemeClr val="tx1"/>
                </a:solidFill>
              </a:rPr>
              <a:t>有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7026" name="Group 50"/>
          <p:cNvGrpSpPr/>
          <p:nvPr/>
        </p:nvGrpSpPr>
        <p:grpSpPr bwMode="auto">
          <a:xfrm>
            <a:off x="2601913" y="3325813"/>
            <a:ext cx="3962400" cy="438150"/>
            <a:chOff x="1639" y="2095"/>
            <a:chExt cx="2496" cy="276"/>
          </a:xfrm>
        </p:grpSpPr>
        <p:graphicFrame>
          <p:nvGraphicFramePr>
            <p:cNvPr id="31792" name="Object 23"/>
            <p:cNvGraphicFramePr>
              <a:graphicFrameLocks noChangeAspect="1"/>
            </p:cNvGraphicFramePr>
            <p:nvPr/>
          </p:nvGraphicFramePr>
          <p:xfrm>
            <a:off x="1639" y="2095"/>
            <a:ext cx="24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37" name="公式" r:id="rId3" imgW="3962400" imgH="431800" progId="Equation.3">
                    <p:embed/>
                  </p:oleObj>
                </mc:Choice>
                <mc:Fallback>
                  <p:oleObj name="公式" r:id="rId3" imgW="3962400" imgH="431800" progId="Equation.3">
                    <p:embed/>
                    <p:pic>
                      <p:nvPicPr>
                        <p:cNvPr id="0" name="图片 987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2095"/>
                          <a:ext cx="249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93" name="Picture 24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" y="2166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023" name="Group 47"/>
          <p:cNvGrpSpPr/>
          <p:nvPr/>
        </p:nvGrpSpPr>
        <p:grpSpPr bwMode="auto">
          <a:xfrm>
            <a:off x="2284413" y="1120775"/>
            <a:ext cx="3989387" cy="628650"/>
            <a:chOff x="1439" y="706"/>
            <a:chExt cx="2513" cy="396"/>
          </a:xfrm>
        </p:grpSpPr>
        <p:graphicFrame>
          <p:nvGraphicFramePr>
            <p:cNvPr id="31790" name="Object 26"/>
            <p:cNvGraphicFramePr>
              <a:graphicFrameLocks noChangeAspect="1"/>
            </p:cNvGraphicFramePr>
            <p:nvPr/>
          </p:nvGraphicFramePr>
          <p:xfrm>
            <a:off x="1439" y="819"/>
            <a:ext cx="81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38" name="公式" r:id="rId6" imgW="1295400" imgH="342900" progId="Equation.3">
                    <p:embed/>
                  </p:oleObj>
                </mc:Choice>
                <mc:Fallback>
                  <p:oleObj name="公式" r:id="rId6" imgW="1295400" imgH="342900" progId="Equation.3">
                    <p:embed/>
                    <p:pic>
                      <p:nvPicPr>
                        <p:cNvPr id="0" name="图片 987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819"/>
                          <a:ext cx="81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1" name="Object 27"/>
            <p:cNvGraphicFramePr>
              <a:graphicFrameLocks noChangeAspect="1"/>
            </p:cNvGraphicFramePr>
            <p:nvPr/>
          </p:nvGraphicFramePr>
          <p:xfrm>
            <a:off x="2315" y="706"/>
            <a:ext cx="163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39" name="公式" r:id="rId8" imgW="2603500" imgH="622300" progId="Equation.3">
                    <p:embed/>
                  </p:oleObj>
                </mc:Choice>
                <mc:Fallback>
                  <p:oleObj name="公式" r:id="rId8" imgW="2603500" imgH="622300" progId="Equation.3">
                    <p:embed/>
                    <p:pic>
                      <p:nvPicPr>
                        <p:cNvPr id="0" name="图片 987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706"/>
                          <a:ext cx="1637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005" name="Object 29"/>
          <p:cNvGraphicFramePr>
            <a:graphicFrameLocks noChangeAspect="1"/>
          </p:cNvGraphicFramePr>
          <p:nvPr/>
        </p:nvGraphicFramePr>
        <p:xfrm>
          <a:off x="6365875" y="1308100"/>
          <a:ext cx="901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40" name="公式" r:id="rId10" imgW="901065" imgH="342900" progId="Equation.3">
                  <p:embed/>
                </p:oleObj>
              </mc:Choice>
              <mc:Fallback>
                <p:oleObj name="公式" r:id="rId10" imgW="901065" imgH="342900" progId="Equation.3">
                  <p:embed/>
                  <p:pic>
                    <p:nvPicPr>
                      <p:cNvPr id="0" name="图片 987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1308100"/>
                        <a:ext cx="901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1046163" y="2008188"/>
            <a:ext cx="1479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方法二     </a:t>
            </a:r>
            <a:endParaRPr kumimoji="1" lang="zh-CN" altLang="en-US" u="sng">
              <a:solidFill>
                <a:schemeClr val="hlink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127024" name="Group 48"/>
          <p:cNvGrpSpPr/>
          <p:nvPr/>
        </p:nvGrpSpPr>
        <p:grpSpPr bwMode="auto">
          <a:xfrm>
            <a:off x="2165350" y="2009775"/>
            <a:ext cx="6705600" cy="457200"/>
            <a:chOff x="1364" y="1266"/>
            <a:chExt cx="4224" cy="288"/>
          </a:xfrm>
        </p:grpSpPr>
        <p:sp>
          <p:nvSpPr>
            <p:cNvPr id="127008" name="Rectangle 32"/>
            <p:cNvSpPr>
              <a:spLocks noChangeArrowheads="1"/>
            </p:cNvSpPr>
            <p:nvPr/>
          </p:nvSpPr>
          <p:spPr bwMode="auto">
            <a:xfrm>
              <a:off x="1364" y="1266"/>
              <a:ext cx="25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已知         的</a:t>
              </a:r>
              <a:r>
                <a:rPr kumimoji="1"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Fourier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变换为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87" name="Object 31"/>
            <p:cNvGraphicFramePr>
              <a:graphicFrameLocks noChangeAspect="1"/>
            </p:cNvGraphicFramePr>
            <p:nvPr/>
          </p:nvGraphicFramePr>
          <p:xfrm>
            <a:off x="1859" y="1322"/>
            <a:ext cx="35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1" name="公式" r:id="rId12" imgW="558800" imgH="342900" progId="Equation.3">
                    <p:embed/>
                  </p:oleObj>
                </mc:Choice>
                <mc:Fallback>
                  <p:oleObj name="公式" r:id="rId12" imgW="558800" imgH="342900" progId="Equation.3">
                    <p:embed/>
                    <p:pic>
                      <p:nvPicPr>
                        <p:cNvPr id="0" name="图片 987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322"/>
                          <a:ext cx="35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8" name="Object 33"/>
            <p:cNvGraphicFramePr>
              <a:graphicFrameLocks noChangeAspect="1"/>
            </p:cNvGraphicFramePr>
            <p:nvPr/>
          </p:nvGraphicFramePr>
          <p:xfrm>
            <a:off x="3924" y="1327"/>
            <a:ext cx="16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2" name="公式" r:id="rId14" imgW="2641600" imgH="342900" progId="Equation.3">
                    <p:embed/>
                  </p:oleObj>
                </mc:Choice>
                <mc:Fallback>
                  <p:oleObj name="公式" r:id="rId14" imgW="2641600" imgH="342900" progId="Equation.3">
                    <p:embed/>
                    <p:pic>
                      <p:nvPicPr>
                        <p:cNvPr id="0" name="图片 987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327"/>
                          <a:ext cx="16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89" name="Picture 34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" y="1333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025" name="Group 49"/>
          <p:cNvGrpSpPr/>
          <p:nvPr/>
        </p:nvGrpSpPr>
        <p:grpSpPr bwMode="auto">
          <a:xfrm>
            <a:off x="2163763" y="2636838"/>
            <a:ext cx="3105150" cy="457200"/>
            <a:chOff x="1363" y="1661"/>
            <a:chExt cx="1956" cy="288"/>
          </a:xfrm>
        </p:grpSpPr>
        <p:sp>
          <p:nvSpPr>
            <p:cNvPr id="127011" name="Rectangle 35"/>
            <p:cNvSpPr>
              <a:spLocks noChangeArrowheads="1"/>
            </p:cNvSpPr>
            <p:nvPr/>
          </p:nvSpPr>
          <p:spPr bwMode="auto">
            <a:xfrm>
              <a:off x="1363" y="1661"/>
              <a:ext cx="7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令                                        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1784" name="Object 36"/>
            <p:cNvGraphicFramePr>
              <a:graphicFrameLocks noChangeAspect="1"/>
            </p:cNvGraphicFramePr>
            <p:nvPr/>
          </p:nvGraphicFramePr>
          <p:xfrm>
            <a:off x="1919" y="1716"/>
            <a:ext cx="140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3" name="公式" r:id="rId16" imgW="2222500" imgH="342900" progId="Equation.3">
                    <p:embed/>
                  </p:oleObj>
                </mc:Choice>
                <mc:Fallback>
                  <p:oleObj name="公式" r:id="rId16" imgW="2222500" imgH="342900" progId="Equation.3">
                    <p:embed/>
                    <p:pic>
                      <p:nvPicPr>
                        <p:cNvPr id="0" name="图片 987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1716"/>
                          <a:ext cx="140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85" name="Picture 37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" y="173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027" name="Group 51"/>
          <p:cNvGrpSpPr/>
          <p:nvPr/>
        </p:nvGrpSpPr>
        <p:grpSpPr bwMode="auto">
          <a:xfrm>
            <a:off x="3927475" y="3971925"/>
            <a:ext cx="1803400" cy="438150"/>
            <a:chOff x="2474" y="2502"/>
            <a:chExt cx="1136" cy="276"/>
          </a:xfrm>
        </p:grpSpPr>
        <p:graphicFrame>
          <p:nvGraphicFramePr>
            <p:cNvPr id="31781" name="Object 38"/>
            <p:cNvGraphicFramePr>
              <a:graphicFrameLocks noChangeAspect="1"/>
            </p:cNvGraphicFramePr>
            <p:nvPr/>
          </p:nvGraphicFramePr>
          <p:xfrm>
            <a:off x="2474" y="2502"/>
            <a:ext cx="11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4" name="公式" r:id="rId18" imgW="1803400" imgH="431800" progId="Equation.3">
                    <p:embed/>
                  </p:oleObj>
                </mc:Choice>
                <mc:Fallback>
                  <p:oleObj name="公式" r:id="rId18" imgW="1803400" imgH="431800" progId="Equation.3">
                    <p:embed/>
                    <p:pic>
                      <p:nvPicPr>
                        <p:cNvPr id="0" name="图片 987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2502"/>
                          <a:ext cx="11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82" name="Picture 39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" y="2573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7016" name="Object 40"/>
          <p:cNvGraphicFramePr>
            <a:graphicFrameLocks noChangeAspect="1"/>
          </p:cNvGraphicFramePr>
          <p:nvPr/>
        </p:nvGraphicFramePr>
        <p:xfrm>
          <a:off x="5842000" y="4068763"/>
          <a:ext cx="901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45" name="公式" r:id="rId20" imgW="901065" imgH="342900" progId="Equation.3">
                  <p:embed/>
                </p:oleObj>
              </mc:Choice>
              <mc:Fallback>
                <p:oleObj name="公式" r:id="rId20" imgW="901065" imgH="342900" progId="Equation.3">
                  <p:embed/>
                  <p:pic>
                    <p:nvPicPr>
                      <p:cNvPr id="0" name="图片 987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4068763"/>
                        <a:ext cx="901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28" name="Group 52"/>
          <p:cNvGrpSpPr/>
          <p:nvPr/>
        </p:nvGrpSpPr>
        <p:grpSpPr bwMode="auto">
          <a:xfrm>
            <a:off x="536575" y="4897443"/>
            <a:ext cx="5829300" cy="461963"/>
            <a:chOff x="338" y="3085"/>
            <a:chExt cx="3672" cy="291"/>
          </a:xfrm>
        </p:grpSpPr>
        <p:sp>
          <p:nvSpPr>
            <p:cNvPr id="127017" name="Rectangle 41"/>
            <p:cNvSpPr>
              <a:spLocks noChangeArrowheads="1"/>
            </p:cNvSpPr>
            <p:nvPr/>
          </p:nvSpPr>
          <p:spPr bwMode="auto">
            <a:xfrm>
              <a:off x="338" y="308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FF0000"/>
                  </a:solidFill>
                </a:rPr>
                <a:t>注    </a:t>
              </a:r>
              <a:endParaRPr kumimoji="1"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7018" name="Rectangle 42"/>
            <p:cNvSpPr>
              <a:spLocks noChangeArrowheads="1"/>
            </p:cNvSpPr>
            <p:nvPr/>
          </p:nvSpPr>
          <p:spPr bwMode="auto">
            <a:xfrm>
              <a:off x="937" y="3085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 smtClean="0">
                  <a:solidFill>
                    <a:schemeClr val="tx1"/>
                  </a:solidFill>
                </a:rPr>
                <a:t>一般地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，有  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80" name="Object 43"/>
            <p:cNvGraphicFramePr>
              <a:graphicFrameLocks noChangeAspect="1"/>
            </p:cNvGraphicFramePr>
            <p:nvPr/>
          </p:nvGraphicFramePr>
          <p:xfrm>
            <a:off x="1986" y="3122"/>
            <a:ext cx="20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6" name="公式" r:id="rId21" imgW="3213100" imgH="381000" progId="Equation.3">
                    <p:embed/>
                  </p:oleObj>
                </mc:Choice>
                <mc:Fallback>
                  <p:oleObj name="公式" r:id="rId21" imgW="3213100" imgH="381000" progId="Equation.3">
                    <p:embed/>
                    <p:pic>
                      <p:nvPicPr>
                        <p:cNvPr id="0" name="图片 987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3122"/>
                          <a:ext cx="20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6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050" name="Object 74"/>
          <p:cNvGraphicFramePr>
            <a:graphicFrameLocks noChangeAspect="1"/>
          </p:cNvGraphicFramePr>
          <p:nvPr/>
        </p:nvGraphicFramePr>
        <p:xfrm>
          <a:off x="496888" y="495300"/>
          <a:ext cx="8609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47" name="位图图像" r:id="rId23" imgW="8610600" imgH="533400" progId="Paint.Picture">
                  <p:embed/>
                </p:oleObj>
              </mc:Choice>
              <mc:Fallback>
                <p:oleObj name="位图图像" r:id="rId23" imgW="8610600" imgH="533400" progId="Paint.Picture">
                  <p:embed/>
                  <p:pic>
                    <p:nvPicPr>
                      <p:cNvPr id="0" name="图片 987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8" grpId="0" bldLvl="0" animBg="1"/>
      <p:bldP spid="12700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1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2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2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722313" y="727075"/>
            <a:ext cx="529113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4000" b="1" u="none">
                <a:solidFill>
                  <a:srgbClr val="000099"/>
                </a:solidFill>
                <a:latin typeface="宋体" panose="02010600030101010101" charset="-122"/>
              </a:rPr>
              <a:t>第九章</a:t>
            </a:r>
            <a:r>
              <a:rPr lang="en-US" altLang="zh-CN" sz="4000" b="1" u="none">
                <a:solidFill>
                  <a:srgbClr val="000099"/>
                </a:solidFill>
                <a:latin typeface="宋体" panose="02010600030101010101" charset="-122"/>
              </a:rPr>
              <a:t> </a:t>
            </a:r>
            <a:r>
              <a:rPr lang="en-US" altLang="zh-CN" sz="4000" b="1" u="none">
                <a:solidFill>
                  <a:srgbClr val="000099"/>
                </a:solidFill>
              </a:rPr>
              <a:t>Laplace</a:t>
            </a:r>
            <a:r>
              <a:rPr lang="en-US" altLang="zh-CN" sz="40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4000" b="1" u="none">
                <a:solidFill>
                  <a:srgbClr val="000099"/>
                </a:solidFill>
              </a:rPr>
              <a:t>变换</a:t>
            </a:r>
            <a:endParaRPr lang="zh-CN" altLang="en-US" sz="4000" b="1" u="none">
              <a:solidFill>
                <a:srgbClr val="000099"/>
              </a:solidFill>
            </a:endParaRPr>
          </a:p>
        </p:txBody>
      </p:sp>
      <p:grpSp>
        <p:nvGrpSpPr>
          <p:cNvPr id="161801" name="Group 9"/>
          <p:cNvGrpSpPr/>
          <p:nvPr/>
        </p:nvGrpSpPr>
        <p:grpSpPr bwMode="auto">
          <a:xfrm>
            <a:off x="817563" y="1597025"/>
            <a:ext cx="5210175" cy="2540000"/>
            <a:chOff x="515" y="1006"/>
            <a:chExt cx="3282" cy="1600"/>
          </a:xfrm>
        </p:grpSpPr>
        <p:sp>
          <p:nvSpPr>
            <p:cNvPr id="161795" name="Text Box 3"/>
            <p:cNvSpPr txBox="1">
              <a:spLocks noChangeArrowheads="1"/>
            </p:cNvSpPr>
            <p:nvPr/>
          </p:nvSpPr>
          <p:spPr bwMode="auto">
            <a:xfrm>
              <a:off x="516" y="1420"/>
              <a:ext cx="3276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u="none">
                  <a:solidFill>
                    <a:srgbClr val="000099"/>
                  </a:solidFill>
                </a:rPr>
                <a:t>§9.2  Laplace</a:t>
              </a:r>
              <a:r>
                <a:rPr lang="en-US" altLang="zh-CN" sz="3200" b="1" u="none" baseline="30000">
                  <a:solidFill>
                    <a:srgbClr val="000099"/>
                  </a:solidFill>
                </a:rPr>
                <a:t> </a:t>
              </a:r>
              <a:r>
                <a:rPr lang="zh-CN" altLang="en-US" sz="3200" b="1" u="none">
                  <a:solidFill>
                    <a:srgbClr val="000099"/>
                  </a:solidFill>
                </a:rPr>
                <a:t>变换的性质</a:t>
              </a:r>
              <a:endParaRPr lang="zh-CN" altLang="en-US" sz="3200" b="1" u="none">
                <a:solidFill>
                  <a:srgbClr val="000099"/>
                </a:solidFill>
              </a:endParaRPr>
            </a:p>
          </p:txBody>
        </p:sp>
        <p:sp>
          <p:nvSpPr>
            <p:cNvPr id="161796" name="Text Box 4"/>
            <p:cNvSpPr txBox="1">
              <a:spLocks noChangeArrowheads="1"/>
            </p:cNvSpPr>
            <p:nvPr/>
          </p:nvSpPr>
          <p:spPr bwMode="auto">
            <a:xfrm>
              <a:off x="516" y="1006"/>
              <a:ext cx="3281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u="none">
                  <a:solidFill>
                    <a:srgbClr val="000099"/>
                  </a:solidFill>
                </a:rPr>
                <a:t>§9.1  Laplace</a:t>
              </a:r>
              <a:r>
                <a:rPr lang="en-US" altLang="zh-CN" sz="3200" b="1" u="none" baseline="30000">
                  <a:solidFill>
                    <a:srgbClr val="000099"/>
                  </a:solidFill>
                </a:rPr>
                <a:t> </a:t>
              </a:r>
              <a:r>
                <a:rPr lang="zh-CN" altLang="en-US" sz="3200" b="1" u="none">
                  <a:solidFill>
                    <a:srgbClr val="000099"/>
                  </a:solidFill>
                </a:rPr>
                <a:t>变换的概念</a:t>
              </a:r>
              <a:endParaRPr lang="zh-CN" altLang="en-US" sz="3200" b="1" u="none">
                <a:solidFill>
                  <a:srgbClr val="000099"/>
                </a:solidFill>
              </a:endParaRPr>
            </a:p>
          </p:txBody>
        </p:sp>
        <p:sp>
          <p:nvSpPr>
            <p:cNvPr id="161797" name="Text Box 5"/>
            <p:cNvSpPr txBox="1">
              <a:spLocks noChangeArrowheads="1"/>
            </p:cNvSpPr>
            <p:nvPr/>
          </p:nvSpPr>
          <p:spPr bwMode="auto">
            <a:xfrm>
              <a:off x="552" y="1833"/>
              <a:ext cx="3244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zh-CN" altLang="en-US" sz="3200" b="1" u="none" dirty="0" smtClean="0">
                  <a:solidFill>
                    <a:srgbClr val="000099"/>
                  </a:solidFill>
                </a:rPr>
                <a:t>  </a:t>
              </a:r>
              <a:r>
                <a:rPr lang="en-US" altLang="zh-CN" sz="3200" b="1" u="none" dirty="0" smtClean="0">
                  <a:solidFill>
                    <a:srgbClr val="000099"/>
                  </a:solidFill>
                </a:rPr>
                <a:t>§</a:t>
              </a:r>
              <a:r>
                <a:rPr lang="en-US" altLang="zh-CN" sz="3200" b="1" u="none" dirty="0">
                  <a:solidFill>
                    <a:srgbClr val="000099"/>
                  </a:solidFill>
                </a:rPr>
                <a:t>9.3  Laplace</a:t>
              </a:r>
              <a:r>
                <a:rPr lang="en-US" altLang="zh-CN" sz="3200" b="1" u="none" baseline="30000" dirty="0">
                  <a:solidFill>
                    <a:srgbClr val="000099"/>
                  </a:solidFill>
                </a:rPr>
                <a:t> </a:t>
              </a:r>
              <a:r>
                <a:rPr lang="zh-CN" altLang="en-US" sz="3200" b="1" u="none" dirty="0">
                  <a:solidFill>
                    <a:srgbClr val="000099"/>
                  </a:solidFill>
                </a:rPr>
                <a:t>逆变换</a:t>
              </a:r>
              <a:endParaRPr lang="zh-CN" altLang="en-US" sz="3200" b="1" u="none" dirty="0">
                <a:solidFill>
                  <a:srgbClr val="000099"/>
                </a:solidFill>
              </a:endParaRPr>
            </a:p>
          </p:txBody>
        </p:sp>
        <p:sp>
          <p:nvSpPr>
            <p:cNvPr id="161799" name="Text Box 7"/>
            <p:cNvSpPr txBox="1">
              <a:spLocks noChangeArrowheads="1"/>
            </p:cNvSpPr>
            <p:nvPr/>
          </p:nvSpPr>
          <p:spPr bwMode="auto">
            <a:xfrm>
              <a:off x="515" y="2241"/>
              <a:ext cx="3282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u="none">
                  <a:solidFill>
                    <a:srgbClr val="000099"/>
                  </a:solidFill>
                </a:rPr>
                <a:t>§9.4  Laplace</a:t>
              </a:r>
              <a:r>
                <a:rPr lang="en-US" altLang="zh-CN" sz="3200" b="1" u="none" baseline="30000">
                  <a:solidFill>
                    <a:srgbClr val="000099"/>
                  </a:solidFill>
                </a:rPr>
                <a:t> </a:t>
              </a:r>
              <a:r>
                <a:rPr lang="zh-CN" altLang="en-US" sz="3200" b="1" u="none">
                  <a:solidFill>
                    <a:srgbClr val="000099"/>
                  </a:solidFill>
                </a:rPr>
                <a:t>变换的应用</a:t>
              </a:r>
              <a:endParaRPr lang="zh-CN" altLang="en-US" sz="3200" b="1" u="none">
                <a:solidFill>
                  <a:srgbClr val="000099"/>
                </a:solidFill>
              </a:endParaRPr>
            </a:p>
          </p:txBody>
        </p:sp>
      </p:grpSp>
      <p:pic>
        <p:nvPicPr>
          <p:cNvPr id="5143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1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1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4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5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6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7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8" name="Picture 2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9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0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1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2" name="Picture 2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3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4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531813" y="717550"/>
            <a:ext cx="528002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 altLang="zh-CN" sz="3200" b="1" u="none">
                <a:solidFill>
                  <a:srgbClr val="000099"/>
                </a:solidFill>
              </a:rPr>
              <a:t>§9.1  </a:t>
            </a:r>
            <a:r>
              <a:rPr lang="en-US" altLang="zh-CN" sz="3200" b="1" u="none">
                <a:solidFill>
                  <a:srgbClr val="000099"/>
                </a:solidFill>
              </a:rPr>
              <a:t>Laplace </a:t>
            </a:r>
            <a:r>
              <a:rPr lang="zh-CN" altLang="en-US" sz="3200" b="1" u="none">
                <a:solidFill>
                  <a:srgbClr val="000099"/>
                </a:solidFill>
              </a:rPr>
              <a:t>变换的概念</a:t>
            </a:r>
            <a:r>
              <a:rPr lang="en-US" altLang="zh-CN" sz="3200" b="1" u="none">
                <a:solidFill>
                  <a:srgbClr val="000099"/>
                </a:solidFill>
              </a:rPr>
              <a:t> </a:t>
            </a:r>
            <a:endParaRPr lang="en-US" altLang="zh-CN" sz="3200" b="1" u="none">
              <a:solidFill>
                <a:srgbClr val="000099"/>
              </a:solidFill>
            </a:endParaRPr>
          </a:p>
        </p:txBody>
      </p:sp>
      <p:grpSp>
        <p:nvGrpSpPr>
          <p:cNvPr id="162827" name="Group 11"/>
          <p:cNvGrpSpPr/>
          <p:nvPr/>
        </p:nvGrpSpPr>
        <p:grpSpPr bwMode="auto">
          <a:xfrm>
            <a:off x="954088" y="1490663"/>
            <a:ext cx="5886450" cy="2290762"/>
            <a:chOff x="601" y="939"/>
            <a:chExt cx="3708" cy="1443"/>
          </a:xfrm>
        </p:grpSpPr>
        <p:sp>
          <p:nvSpPr>
            <p:cNvPr id="162819" name="Rectangle 3"/>
            <p:cNvSpPr>
              <a:spLocks noChangeArrowheads="1"/>
            </p:cNvSpPr>
            <p:nvPr/>
          </p:nvSpPr>
          <p:spPr bwMode="auto">
            <a:xfrm>
              <a:off x="608" y="939"/>
              <a:ext cx="277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u="none" dirty="0">
                  <a:solidFill>
                    <a:srgbClr val="000099"/>
                  </a:solidFill>
                </a:rPr>
                <a:t>一、</a:t>
              </a:r>
              <a:r>
                <a:rPr lang="en-US" altLang="zh-CN" sz="2800" b="1" u="none" dirty="0">
                  <a:solidFill>
                    <a:srgbClr val="000099"/>
                  </a:solidFill>
                </a:rPr>
                <a:t>Laplace</a:t>
              </a:r>
              <a:r>
                <a:rPr lang="en-US" altLang="zh-CN" sz="2800" b="1" u="none" baseline="30000" dirty="0">
                  <a:solidFill>
                    <a:srgbClr val="000099"/>
                  </a:solidFill>
                </a:rPr>
                <a:t> </a:t>
              </a:r>
              <a:r>
                <a:rPr lang="zh-CN" altLang="en-US" sz="2800" b="1" u="none" dirty="0">
                  <a:solidFill>
                    <a:srgbClr val="000099"/>
                  </a:solidFill>
                </a:rPr>
                <a:t>变换的引入</a:t>
              </a:r>
              <a:endParaRPr lang="zh-CN" altLang="en-US" sz="2800" b="1" u="none" dirty="0">
                <a:solidFill>
                  <a:srgbClr val="000099"/>
                </a:solidFill>
              </a:endParaRPr>
            </a:p>
          </p:txBody>
        </p:sp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602" y="1312"/>
              <a:ext cx="278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u="none">
                  <a:solidFill>
                    <a:srgbClr val="000099"/>
                  </a:solidFill>
                </a:rPr>
                <a:t>二、</a:t>
              </a:r>
              <a:r>
                <a:rPr lang="en-US" altLang="zh-CN" sz="2800" b="1" u="none">
                  <a:solidFill>
                    <a:srgbClr val="000099"/>
                  </a:solidFill>
                </a:rPr>
                <a:t>Laplace</a:t>
              </a:r>
              <a:r>
                <a:rPr lang="en-US" altLang="zh-CN" sz="2800" b="1" u="none" baseline="30000">
                  <a:solidFill>
                    <a:srgbClr val="000099"/>
                  </a:solidFill>
                </a:rPr>
                <a:t> </a:t>
              </a:r>
              <a:r>
                <a:rPr lang="zh-CN" altLang="en-US" sz="2800" b="1" u="none">
                  <a:solidFill>
                    <a:srgbClr val="000099"/>
                  </a:solidFill>
                </a:rPr>
                <a:t>变换的定义</a:t>
              </a:r>
              <a:endParaRPr lang="zh-CN" altLang="en-US" sz="2800" b="1" u="none">
                <a:solidFill>
                  <a:srgbClr val="000099"/>
                </a:solidFill>
              </a:endParaRPr>
            </a:p>
          </p:txBody>
        </p:sp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760" y="1683"/>
              <a:ext cx="216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zh-CN" altLang="en-US" sz="2800" b="1" u="none" dirty="0">
                  <a:solidFill>
                    <a:srgbClr val="000099"/>
                  </a:solidFill>
                </a:rPr>
                <a:t>三、</a:t>
              </a:r>
              <a:r>
                <a:rPr kumimoji="0" lang="zh-CN" altLang="en-US" sz="2800" b="1" u="none" dirty="0">
                  <a:solidFill>
                    <a:srgbClr val="000099"/>
                  </a:solidFill>
                </a:rPr>
                <a:t>存在性定理</a:t>
              </a:r>
              <a:r>
                <a:rPr kumimoji="0" lang="en-US" altLang="zh-CN" sz="2800" b="1" u="none" dirty="0">
                  <a:solidFill>
                    <a:srgbClr val="000099"/>
                  </a:solidFill>
                </a:rPr>
                <a:t> </a:t>
              </a:r>
              <a:endParaRPr lang="en-US" altLang="zh-CN" sz="2800" b="1" u="none" dirty="0">
                <a:solidFill>
                  <a:srgbClr val="000099"/>
                </a:solidFill>
              </a:endParaRP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601" y="2055"/>
              <a:ext cx="370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u="none">
                  <a:solidFill>
                    <a:srgbClr val="000099"/>
                  </a:solidFill>
                </a:rPr>
                <a:t>四、几个常用函数的</a:t>
              </a:r>
              <a:r>
                <a:rPr lang="en-US" altLang="zh-CN" sz="2800" b="1" u="none" baseline="30000">
                  <a:solidFill>
                    <a:srgbClr val="000099"/>
                  </a:solidFill>
                </a:rPr>
                <a:t> </a:t>
              </a:r>
              <a:r>
                <a:rPr lang="en-US" altLang="zh-CN" sz="2800" b="1" u="none">
                  <a:solidFill>
                    <a:srgbClr val="000099"/>
                  </a:solidFill>
                </a:rPr>
                <a:t>Laplace</a:t>
              </a:r>
              <a:r>
                <a:rPr lang="en-US" altLang="zh-CN" sz="2800" b="1" u="none" baseline="30000">
                  <a:solidFill>
                    <a:srgbClr val="000099"/>
                  </a:solidFill>
                </a:rPr>
                <a:t> </a:t>
              </a:r>
              <a:r>
                <a:rPr lang="zh-CN" altLang="en-US" sz="2800" b="1" u="none">
                  <a:solidFill>
                    <a:srgbClr val="000099"/>
                  </a:solidFill>
                </a:rPr>
                <a:t>变换</a:t>
              </a:r>
              <a:r>
                <a:rPr lang="en-US" altLang="zh-CN" sz="2800" b="1" u="none">
                  <a:solidFill>
                    <a:srgbClr val="000099"/>
                  </a:solidFill>
                </a:rPr>
                <a:t>    </a:t>
              </a:r>
              <a:endParaRPr lang="en-US" altLang="zh-CN" sz="2800" b="1" u="none">
                <a:solidFill>
                  <a:srgbClr val="000099"/>
                </a:solidFill>
              </a:endParaRPr>
            </a:p>
          </p:txBody>
        </p:sp>
      </p:grpSp>
      <p:pic>
        <p:nvPicPr>
          <p:cNvPr id="6167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3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8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2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4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536575" y="528638"/>
            <a:ext cx="43767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一、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变换的引入</a:t>
            </a:r>
            <a:r>
              <a:rPr lang="en-US" altLang="zh-CN" sz="2800" b="1" u="none">
                <a:solidFill>
                  <a:srgbClr val="000099"/>
                </a:solidFill>
              </a:rPr>
              <a:t>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533400" y="1143000"/>
            <a:ext cx="45196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1. Fourier</a:t>
            </a:r>
            <a:r>
              <a:rPr lang="en-US" altLang="zh-CN" b="1" u="none" baseline="-25000">
                <a:solidFill>
                  <a:srgbClr val="000099"/>
                </a:solidFill>
              </a:rPr>
              <a:t> </a:t>
            </a:r>
            <a:r>
              <a:rPr lang="zh-CN" altLang="en-US" b="1" u="none">
                <a:solidFill>
                  <a:srgbClr val="000099"/>
                </a:solidFill>
              </a:rPr>
              <a:t>变换的</a:t>
            </a:r>
            <a:r>
              <a:rPr lang="zh-CN" altLang="en-US" b="1" u="none">
                <a:solidFill>
                  <a:srgbClr val="000099"/>
                </a:solidFill>
                <a:ea typeface="楷体_GB2312" charset="0"/>
                <a:cs typeface="楷体_GB2312" charset="0"/>
              </a:rPr>
              <a:t>“</a:t>
            </a:r>
            <a:r>
              <a:rPr lang="zh-CN" altLang="en-US" b="1">
                <a:solidFill>
                  <a:srgbClr val="000099"/>
                </a:solidFill>
                <a:ea typeface="楷体_GB2312" charset="0"/>
                <a:cs typeface="楷体_GB2312" charset="0"/>
              </a:rPr>
              <a:t>局限性</a:t>
            </a:r>
            <a:r>
              <a:rPr lang="zh-CN" altLang="en-US" b="1" u="none">
                <a:solidFill>
                  <a:srgbClr val="000099"/>
                </a:solidFill>
                <a:ea typeface="楷体_GB2312" charset="0"/>
                <a:cs typeface="楷体_GB2312" charset="0"/>
              </a:rPr>
              <a:t>”</a:t>
            </a:r>
            <a:r>
              <a:rPr lang="zh-CN" altLang="en-US" b="1" u="none">
                <a:solidFill>
                  <a:srgbClr val="000099"/>
                </a:solidFill>
              </a:rPr>
              <a:t>？</a:t>
            </a:r>
            <a:r>
              <a:rPr lang="en-US" altLang="zh-CN" b="1" u="none">
                <a:solidFill>
                  <a:srgbClr val="000099"/>
                </a:solidFill>
              </a:rPr>
              <a:t>   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294942" name="Group 30"/>
          <p:cNvGrpSpPr/>
          <p:nvPr/>
        </p:nvGrpSpPr>
        <p:grpSpPr bwMode="auto">
          <a:xfrm>
            <a:off x="863600" y="1839914"/>
            <a:ext cx="8443913" cy="1023938"/>
            <a:chOff x="544" y="1159"/>
            <a:chExt cx="5319" cy="645"/>
          </a:xfrm>
        </p:grpSpPr>
        <p:sp>
          <p:nvSpPr>
            <p:cNvPr id="294935" name="Rectangle 23"/>
            <p:cNvSpPr>
              <a:spLocks noChangeArrowheads="1"/>
            </p:cNvSpPr>
            <p:nvPr/>
          </p:nvSpPr>
          <p:spPr bwMode="auto">
            <a:xfrm>
              <a:off x="544" y="1159"/>
              <a:ext cx="531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 dirty="0"/>
                <a:t> </a:t>
              </a:r>
              <a:r>
                <a:rPr lang="zh-CN" altLang="en-US" b="1" u="none" dirty="0"/>
                <a:t>当函数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满足</a:t>
              </a:r>
              <a:r>
                <a:rPr lang="en-US" altLang="zh-CN" b="1" u="none" baseline="30000" dirty="0"/>
                <a:t> </a:t>
              </a:r>
              <a:r>
                <a:rPr lang="en-US" altLang="zh-CN" b="1" u="none" dirty="0" err="1"/>
                <a:t>Dirichlet</a:t>
              </a:r>
              <a:r>
                <a:rPr lang="en-US" altLang="zh-CN" b="1" u="none" baseline="30000" dirty="0"/>
                <a:t> </a:t>
              </a:r>
              <a:r>
                <a:rPr lang="zh-CN" altLang="en-US" b="1" u="none" dirty="0"/>
                <a:t>条件，且在</a:t>
              </a:r>
              <a:r>
                <a:rPr lang="en-US" altLang="zh-CN" b="1" u="none" dirty="0"/>
                <a:t>                  </a:t>
              </a:r>
              <a:r>
                <a:rPr lang="en-US" altLang="zh-CN" b="1" u="none" baseline="30000" dirty="0"/>
                <a:t> </a:t>
              </a:r>
              <a:r>
                <a:rPr lang="zh-CN" altLang="en-US" b="1" u="none" dirty="0"/>
                <a:t>上绝对</a:t>
              </a:r>
              <a:r>
                <a:rPr lang="en-US" altLang="zh-CN" b="1" u="none" dirty="0"/>
                <a:t>      </a:t>
              </a:r>
              <a:endParaRPr lang="en-US" altLang="zh-CN" b="1" u="none" dirty="0"/>
            </a:p>
          </p:txBody>
        </p:sp>
        <p:graphicFrame>
          <p:nvGraphicFramePr>
            <p:cNvPr id="7198" name="Object 21"/>
            <p:cNvGraphicFramePr/>
            <p:nvPr/>
          </p:nvGraphicFramePr>
          <p:xfrm>
            <a:off x="1376" y="1206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955" name="公式" r:id="rId4" imgW="596900" imgH="342900" progId="Equation.3">
                    <p:embed/>
                  </p:oleObj>
                </mc:Choice>
                <mc:Fallback>
                  <p:oleObj name="公式" r:id="rId4" imgW="596900" imgH="342900" progId="Equation.3">
                    <p:embed/>
                    <p:pic>
                      <p:nvPicPr>
                        <p:cNvPr id="0" name="图片 7999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206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22"/>
            <p:cNvGraphicFramePr/>
            <p:nvPr/>
          </p:nvGraphicFramePr>
          <p:xfrm>
            <a:off x="3953" y="1205"/>
            <a:ext cx="82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956" name="Equation" r:id="rId6" imgW="1307465" imgH="342900" progId="Equation.DSMT4">
                    <p:embed/>
                  </p:oleObj>
                </mc:Choice>
                <mc:Fallback>
                  <p:oleObj name="Equation" r:id="rId6" imgW="1307465" imgH="342900" progId="Equation.DSMT4">
                    <p:embed/>
                    <p:pic>
                      <p:nvPicPr>
                        <p:cNvPr id="0" name="图片 7999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1205"/>
                          <a:ext cx="82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37" name="Rectangle 25"/>
            <p:cNvSpPr>
              <a:spLocks noChangeArrowheads="1"/>
            </p:cNvSpPr>
            <p:nvPr/>
          </p:nvSpPr>
          <p:spPr bwMode="auto">
            <a:xfrm>
              <a:off x="712" y="1513"/>
              <a:ext cx="431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可积时，便可以进行古典意义下的</a:t>
              </a:r>
              <a:r>
                <a:rPr lang="en-US" altLang="zh-CN" b="1" u="none" baseline="-25000" dirty="0"/>
                <a:t> </a:t>
              </a:r>
              <a:r>
                <a:rPr lang="en-US" altLang="zh-CN" b="1" u="none" dirty="0"/>
                <a:t>Fourier</a:t>
              </a:r>
              <a:r>
                <a:rPr lang="en-US" altLang="zh-CN" b="1" u="none" baseline="-25000" dirty="0"/>
                <a:t> </a:t>
              </a:r>
              <a:r>
                <a:rPr lang="zh-CN" altLang="en-US" b="1" u="none" dirty="0"/>
                <a:t>变换。</a:t>
              </a:r>
              <a:r>
                <a:rPr lang="en-US" altLang="zh-CN" b="1" u="none" dirty="0"/>
                <a:t>      </a:t>
              </a:r>
              <a:endParaRPr lang="en-US" altLang="zh-CN" b="1" u="none" dirty="0"/>
            </a:p>
          </p:txBody>
        </p:sp>
      </p:grpSp>
      <p:grpSp>
        <p:nvGrpSpPr>
          <p:cNvPr id="294943" name="Group 31"/>
          <p:cNvGrpSpPr/>
          <p:nvPr/>
        </p:nvGrpSpPr>
        <p:grpSpPr bwMode="auto">
          <a:xfrm>
            <a:off x="863600" y="3211513"/>
            <a:ext cx="8186738" cy="1579562"/>
            <a:chOff x="544" y="2023"/>
            <a:chExt cx="5157" cy="995"/>
          </a:xfrm>
        </p:grpSpPr>
        <p:sp>
          <p:nvSpPr>
            <p:cNvPr id="294939" name="Rectangle 27"/>
            <p:cNvSpPr>
              <a:spLocks noChangeArrowheads="1"/>
            </p:cNvSpPr>
            <p:nvPr/>
          </p:nvSpPr>
          <p:spPr bwMode="auto">
            <a:xfrm>
              <a:off x="544" y="2023"/>
              <a:ext cx="51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8"/>
                </a:buBlip>
                <a:defRPr/>
              </a:pP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由于绝对可积是一个相当强的条件，使得一些简单函数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</a:t>
              </a:r>
              <a:endPara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294940" name="Rectangle 28"/>
            <p:cNvSpPr>
              <a:spLocks noChangeArrowheads="1"/>
            </p:cNvSpPr>
            <p:nvPr/>
          </p:nvSpPr>
          <p:spPr bwMode="auto">
            <a:xfrm>
              <a:off x="712" y="2376"/>
              <a:ext cx="4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如常数函数、线性函数、正弦函数与余弦函数等等</a:t>
              </a:r>
              <a:r>
                <a:rPr lang="en-US" altLang="zh-CN" b="1" u="none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的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</a:t>
              </a:r>
              <a:endPara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294941" name="Rectangle 29"/>
            <p:cNvSpPr>
              <a:spLocks noChangeArrowheads="1"/>
            </p:cNvSpPr>
            <p:nvPr/>
          </p:nvSpPr>
          <p:spPr bwMode="auto">
            <a:xfrm>
              <a:off x="718" y="2730"/>
              <a:ext cx="24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Fourier</a:t>
              </a:r>
              <a:r>
                <a:rPr lang="en-US" altLang="zh-CN" b="1" u="none" baseline="-2500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变换也受到限制。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</a:t>
              </a:r>
              <a:endPara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pic>
        <p:nvPicPr>
          <p:cNvPr id="7193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/>
      <p:bldP spid="2949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2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3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536575" y="528638"/>
            <a:ext cx="43767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一、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变换的引入</a:t>
            </a:r>
            <a:r>
              <a:rPr lang="en-US" altLang="zh-CN" sz="2800" b="1" u="none">
                <a:solidFill>
                  <a:srgbClr val="000099"/>
                </a:solidFill>
              </a:rPr>
              <a:t>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533400" y="1143000"/>
            <a:ext cx="4443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1. Fourier</a:t>
            </a:r>
            <a:r>
              <a:rPr lang="en-US" altLang="zh-CN" b="1" u="none" baseline="-25000">
                <a:solidFill>
                  <a:srgbClr val="000099"/>
                </a:solidFill>
              </a:rPr>
              <a:t> </a:t>
            </a:r>
            <a:r>
              <a:rPr lang="zh-CN" altLang="en-US" b="1" u="none">
                <a:solidFill>
                  <a:srgbClr val="000099"/>
                </a:solidFill>
              </a:rPr>
              <a:t>变换的</a:t>
            </a:r>
            <a:r>
              <a:rPr lang="zh-CN" altLang="en-US" b="1" u="none">
                <a:solidFill>
                  <a:srgbClr val="000099"/>
                </a:solidFill>
                <a:ea typeface="楷体_GB2312" charset="0"/>
                <a:cs typeface="楷体_GB2312" charset="0"/>
              </a:rPr>
              <a:t>“</a:t>
            </a:r>
            <a:r>
              <a:rPr lang="zh-CN" altLang="en-US" b="1">
                <a:solidFill>
                  <a:srgbClr val="000099"/>
                </a:solidFill>
                <a:ea typeface="楷体_GB2312" charset="0"/>
                <a:cs typeface="楷体_GB2312" charset="0"/>
              </a:rPr>
              <a:t>局限性</a:t>
            </a:r>
            <a:r>
              <a:rPr lang="zh-CN" altLang="en-US" b="1" u="none">
                <a:solidFill>
                  <a:srgbClr val="000099"/>
                </a:solidFill>
                <a:ea typeface="楷体_GB2312" charset="0"/>
                <a:cs typeface="楷体_GB2312" charset="0"/>
              </a:rPr>
              <a:t>”</a:t>
            </a:r>
            <a:r>
              <a:rPr lang="zh-CN" altLang="en-US" b="1" u="none">
                <a:solidFill>
                  <a:srgbClr val="000099"/>
                </a:solidFill>
              </a:rPr>
              <a:t>？</a:t>
            </a:r>
            <a:r>
              <a:rPr lang="en-US" altLang="zh-CN" b="1" u="none">
                <a:solidFill>
                  <a:srgbClr val="000099"/>
                </a:solidFill>
              </a:rPr>
              <a:t>  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315416" name="Group 24"/>
          <p:cNvGrpSpPr/>
          <p:nvPr/>
        </p:nvGrpSpPr>
        <p:grpSpPr bwMode="auto">
          <a:xfrm>
            <a:off x="863600" y="1839913"/>
            <a:ext cx="8237538" cy="1581150"/>
            <a:chOff x="544" y="1159"/>
            <a:chExt cx="5189" cy="996"/>
          </a:xfrm>
        </p:grpSpPr>
        <p:sp>
          <p:nvSpPr>
            <p:cNvPr id="315394" name="Rectangle 2"/>
            <p:cNvSpPr>
              <a:spLocks noChangeArrowheads="1"/>
            </p:cNvSpPr>
            <p:nvPr/>
          </p:nvSpPr>
          <p:spPr bwMode="auto">
            <a:xfrm>
              <a:off x="544" y="1159"/>
              <a:ext cx="51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/>
                <a:t> </a:t>
              </a:r>
              <a:r>
                <a:rPr lang="zh-CN" altLang="en-US" b="1" u="none"/>
                <a:t>广义</a:t>
              </a:r>
              <a:r>
                <a:rPr lang="en-US" altLang="zh-CN" b="1" u="none" baseline="-25000"/>
                <a:t> </a:t>
              </a:r>
              <a:r>
                <a:rPr lang="en-US" altLang="zh-CN" b="1" u="none"/>
                <a:t>Fourier</a:t>
              </a:r>
              <a:r>
                <a:rPr lang="en-US" altLang="zh-CN" b="1" u="none" baseline="-25000"/>
                <a:t> </a:t>
              </a:r>
              <a:r>
                <a:rPr lang="zh-CN" altLang="en-US" b="1" u="none"/>
                <a:t>变换的引入，扩大了古典</a:t>
              </a:r>
              <a:r>
                <a:rPr lang="en-US" altLang="zh-CN" b="1" u="none" baseline="30000"/>
                <a:t> </a:t>
              </a:r>
              <a:r>
                <a:rPr lang="en-US" altLang="zh-CN" b="1" u="none"/>
                <a:t>Fourier</a:t>
              </a:r>
              <a:r>
                <a:rPr lang="en-US" altLang="zh-CN" b="1" u="none" baseline="30000"/>
                <a:t> </a:t>
              </a:r>
              <a:r>
                <a:rPr lang="zh-CN" altLang="en-US" b="1" u="none"/>
                <a:t>变换的适</a:t>
              </a:r>
              <a:r>
                <a:rPr lang="en-US" altLang="zh-CN" b="1" u="none"/>
                <a:t>     </a:t>
              </a:r>
              <a:endParaRPr lang="en-US" altLang="zh-CN" b="1" u="none"/>
            </a:p>
          </p:txBody>
        </p:sp>
        <p:sp>
          <p:nvSpPr>
            <p:cNvPr id="315399" name="Rectangle 7"/>
            <p:cNvSpPr>
              <a:spLocks noChangeArrowheads="1"/>
            </p:cNvSpPr>
            <p:nvPr/>
          </p:nvSpPr>
          <p:spPr bwMode="auto">
            <a:xfrm>
              <a:off x="712" y="1513"/>
              <a:ext cx="50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用范围，使得</a:t>
              </a:r>
              <a:r>
                <a:rPr lang="en-US" altLang="zh-CN" b="1" u="none"/>
                <a:t> </a:t>
              </a:r>
              <a:r>
                <a:rPr lang="zh-CN" altLang="en-US" b="1" u="none"/>
                <a:t>“缓增”</a:t>
              </a:r>
              <a:r>
                <a:rPr lang="en-US" altLang="zh-CN" b="1" u="none"/>
                <a:t> </a:t>
              </a:r>
              <a:r>
                <a:rPr lang="zh-CN" altLang="en-US" b="1" u="none"/>
                <a:t>函数也能进行</a:t>
              </a:r>
              <a:r>
                <a:rPr lang="en-US" altLang="zh-CN" b="1" u="none" baseline="-25000"/>
                <a:t> </a:t>
              </a:r>
              <a:r>
                <a:rPr lang="en-US" altLang="zh-CN" b="1" u="none"/>
                <a:t>Fourier</a:t>
              </a:r>
              <a:r>
                <a:rPr lang="en-US" altLang="zh-CN" b="1" u="none" baseline="-25000"/>
                <a:t> </a:t>
              </a:r>
              <a:r>
                <a:rPr lang="zh-CN" altLang="en-US" b="1" u="none"/>
                <a:t>变换，而且</a:t>
              </a:r>
              <a:r>
                <a:rPr lang="en-US" altLang="zh-CN" b="1" u="none"/>
                <a:t>     </a:t>
              </a:r>
              <a:endParaRPr lang="en-US" altLang="zh-CN" b="1" u="none"/>
            </a:p>
          </p:txBody>
        </p:sp>
        <p:sp>
          <p:nvSpPr>
            <p:cNvPr id="315410" name="Rectangle 18"/>
            <p:cNvSpPr>
              <a:spLocks noChangeArrowheads="1"/>
            </p:cNvSpPr>
            <p:nvPr/>
          </p:nvSpPr>
          <p:spPr bwMode="auto">
            <a:xfrm>
              <a:off x="714" y="1867"/>
              <a:ext cx="48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将周期函数的</a:t>
              </a:r>
              <a:r>
                <a:rPr lang="en-US" altLang="zh-CN" b="1" u="none" baseline="-25000"/>
                <a:t> </a:t>
              </a:r>
              <a:r>
                <a:rPr lang="en-US" altLang="zh-CN" b="1" u="none"/>
                <a:t>Fourier</a:t>
              </a:r>
              <a:r>
                <a:rPr lang="en-US" altLang="zh-CN" b="1" u="none" baseline="-25000"/>
                <a:t> </a:t>
              </a:r>
              <a:r>
                <a:rPr lang="zh-CN" altLang="en-US" b="1" u="none"/>
                <a:t>级数与</a:t>
              </a:r>
              <a:r>
                <a:rPr lang="en-US" altLang="zh-CN" b="1" u="none" baseline="-25000"/>
                <a:t> </a:t>
              </a:r>
              <a:r>
                <a:rPr lang="en-US" altLang="zh-CN" b="1" u="none"/>
                <a:t>Fourier</a:t>
              </a:r>
              <a:r>
                <a:rPr lang="en-US" altLang="zh-CN" b="1" u="none" baseline="-25000"/>
                <a:t> </a:t>
              </a:r>
              <a:r>
                <a:rPr lang="zh-CN" altLang="en-US" b="1" u="none"/>
                <a:t>变换统一起来。</a:t>
              </a:r>
              <a:r>
                <a:rPr lang="en-US" altLang="zh-CN" b="1" u="none"/>
                <a:t>     </a:t>
              </a:r>
              <a:endParaRPr lang="en-US" altLang="zh-CN" b="1" u="none"/>
            </a:p>
          </p:txBody>
        </p:sp>
      </p:grpSp>
      <p:grpSp>
        <p:nvGrpSpPr>
          <p:cNvPr id="315417" name="Group 25"/>
          <p:cNvGrpSpPr/>
          <p:nvPr/>
        </p:nvGrpSpPr>
        <p:grpSpPr bwMode="auto">
          <a:xfrm>
            <a:off x="828675" y="3771901"/>
            <a:ext cx="8305800" cy="1584326"/>
            <a:chOff x="522" y="2376"/>
            <a:chExt cx="5232" cy="998"/>
          </a:xfrm>
        </p:grpSpPr>
        <p:sp>
          <p:nvSpPr>
            <p:cNvPr id="315412" name="Rectangle 20"/>
            <p:cNvSpPr>
              <a:spLocks noChangeArrowheads="1"/>
            </p:cNvSpPr>
            <p:nvPr/>
          </p:nvSpPr>
          <p:spPr bwMode="auto">
            <a:xfrm>
              <a:off x="522" y="2376"/>
              <a:ext cx="52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4"/>
                </a:buBlip>
                <a:defRPr/>
              </a:pP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广义</a:t>
              </a:r>
              <a:r>
                <a:rPr lang="en-US" altLang="zh-CN" b="1" u="none" baseline="-25000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Fourier</a:t>
              </a:r>
              <a:r>
                <a:rPr lang="en-US" altLang="zh-CN" b="1" u="none" baseline="-25000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变换对以指数级增长的函数如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           </a:t>
              </a:r>
              <a:r>
                <a:rPr lang="en-US" altLang="zh-CN" b="1" u="none" baseline="-25000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等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</a:t>
              </a:r>
              <a:endParaRPr lang="en-US" altLang="zh-CN" b="1" u="none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8219" name="Object 12"/>
            <p:cNvGraphicFramePr/>
            <p:nvPr/>
          </p:nvGraphicFramePr>
          <p:xfrm>
            <a:off x="4386" y="2378"/>
            <a:ext cx="8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883" name="Equation" r:id="rId5" imgW="1269365" imgH="431800" progId="Equation.DSMT4">
                    <p:embed/>
                  </p:oleObj>
                </mc:Choice>
                <mc:Fallback>
                  <p:oleObj name="Equation" r:id="rId5" imgW="1269365" imgH="431800" progId="Equation.DSMT4">
                    <p:embed/>
                    <p:pic>
                      <p:nvPicPr>
                        <p:cNvPr id="0" name="图片 8008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2378"/>
                          <a:ext cx="8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413" name="Rectangle 21"/>
            <p:cNvSpPr>
              <a:spLocks noChangeArrowheads="1"/>
            </p:cNvSpPr>
            <p:nvPr/>
          </p:nvSpPr>
          <p:spPr bwMode="auto">
            <a:xfrm>
              <a:off x="690" y="2729"/>
              <a:ext cx="476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仍然无能为力；而且在变换式中出现冲激函数，也使人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</a:t>
              </a:r>
              <a:endParaRPr lang="en-US" altLang="zh-CN" b="1" u="none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315414" name="Rectangle 22"/>
            <p:cNvSpPr>
              <a:spLocks noChangeArrowheads="1"/>
            </p:cNvSpPr>
            <p:nvPr/>
          </p:nvSpPr>
          <p:spPr bwMode="auto">
            <a:xfrm>
              <a:off x="696" y="3083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感到不太满意。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</a:t>
              </a:r>
              <a:endParaRPr lang="en-US" altLang="zh-CN" b="1" u="none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pic>
        <p:nvPicPr>
          <p:cNvPr id="8217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4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4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8" name="Picture 5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9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0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39763" y="3833813"/>
            <a:ext cx="56848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 smtClean="0"/>
              <a:t>Fourier</a:t>
            </a:r>
            <a:r>
              <a:rPr kumimoji="1" lang="en-US" altLang="zh-CN" b="1" baseline="-25000" dirty="0" smtClean="0"/>
              <a:t> </a:t>
            </a:r>
            <a:r>
              <a:rPr kumimoji="1" lang="zh-CN" altLang="en-US" b="1" dirty="0"/>
              <a:t>逆变换</a:t>
            </a:r>
            <a:r>
              <a:rPr kumimoji="1" lang="en-US" altLang="zh-CN" b="1" dirty="0">
                <a:latin typeface="宋体" panose="02010600030101010101" charset="-122"/>
              </a:rPr>
              <a:t>(</a:t>
            </a:r>
            <a:r>
              <a:rPr kumimoji="1" lang="zh-CN" altLang="en-US" b="1" dirty="0"/>
              <a:t>简称</a:t>
            </a:r>
            <a:r>
              <a:rPr kumimoji="1" lang="zh-CN" altLang="en-US" b="1" u="sng" dirty="0">
                <a:solidFill>
                  <a:schemeClr val="folHlink"/>
                </a:solidFill>
                <a:ea typeface="楷体_GB2312" charset="0"/>
                <a:cs typeface="楷体_GB2312" charset="0"/>
              </a:rPr>
              <a:t>傅氏逆变换</a:t>
            </a:r>
            <a:r>
              <a:rPr kumimoji="1" lang="en-US" altLang="zh-CN" b="1" dirty="0">
                <a:latin typeface="宋体" panose="02010600030101010101" charset="-122"/>
              </a:rPr>
              <a:t>)</a:t>
            </a:r>
            <a:endParaRPr kumimoji="1" lang="en-US" altLang="zh-CN" b="1" dirty="0">
              <a:latin typeface="宋体" panose="02010600030101010101" charset="-122"/>
            </a:endParaRPr>
          </a:p>
        </p:txBody>
      </p:sp>
      <p:grpSp>
        <p:nvGrpSpPr>
          <p:cNvPr id="36896" name="Group 32"/>
          <p:cNvGrpSpPr/>
          <p:nvPr/>
        </p:nvGrpSpPr>
        <p:grpSpPr bwMode="auto">
          <a:xfrm>
            <a:off x="719138" y="5508625"/>
            <a:ext cx="6618287" cy="463550"/>
            <a:chOff x="1461" y="3078"/>
            <a:chExt cx="4169" cy="292"/>
          </a:xfrm>
        </p:grpSpPr>
        <p:graphicFrame>
          <p:nvGraphicFramePr>
            <p:cNvPr id="27704" name="Object 15"/>
            <p:cNvGraphicFramePr/>
            <p:nvPr/>
          </p:nvGraphicFramePr>
          <p:xfrm>
            <a:off x="1461" y="3132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79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12595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3132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5" name="Object 16"/>
            <p:cNvGraphicFramePr/>
            <p:nvPr/>
          </p:nvGraphicFramePr>
          <p:xfrm>
            <a:off x="2060" y="3150"/>
            <a:ext cx="45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80" name="公式" r:id="rId5" imgW="723900" imgH="342900" progId="Equation.3">
                    <p:embed/>
                  </p:oleObj>
                </mc:Choice>
                <mc:Fallback>
                  <p:oleObj name="公式" r:id="rId5" imgW="723900" imgH="342900" progId="Equation.3">
                    <p:embed/>
                    <p:pic>
                      <p:nvPicPr>
                        <p:cNvPr id="0" name="图片 12595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" y="3150"/>
                          <a:ext cx="45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2472" y="3082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傅氏变换对</a:t>
              </a:r>
              <a:r>
                <a:rPr kumimoji="1" lang="zh-CN" altLang="en-US" b="1"/>
                <a:t>，记为</a:t>
              </a:r>
              <a:endParaRPr kumimoji="1" lang="zh-CN" altLang="en-US" b="1"/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1794" y="3078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与</a:t>
              </a:r>
              <a:endParaRPr kumimoji="1" lang="zh-CN" altLang="en-US" b="1"/>
            </a:p>
          </p:txBody>
        </p:sp>
        <p:graphicFrame>
          <p:nvGraphicFramePr>
            <p:cNvPr id="27708" name="Object 19"/>
            <p:cNvGraphicFramePr/>
            <p:nvPr/>
          </p:nvGraphicFramePr>
          <p:xfrm>
            <a:off x="4471" y="3143"/>
            <a:ext cx="115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81" name="公式" r:id="rId7" imgW="1841500" imgH="342900" progId="Equation.3">
                    <p:embed/>
                  </p:oleObj>
                </mc:Choice>
                <mc:Fallback>
                  <p:oleObj name="公式" r:id="rId7" imgW="1841500" imgH="342900" progId="Equation.3">
                    <p:embed/>
                    <p:pic>
                      <p:nvPicPr>
                        <p:cNvPr id="0" name="图片 12595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3143"/>
                          <a:ext cx="115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7" name="Group 33"/>
          <p:cNvGrpSpPr/>
          <p:nvPr/>
        </p:nvGrpSpPr>
        <p:grpSpPr bwMode="auto">
          <a:xfrm>
            <a:off x="2065338" y="2927350"/>
            <a:ext cx="4291012" cy="546100"/>
            <a:chOff x="1301" y="1396"/>
            <a:chExt cx="2703" cy="344"/>
          </a:xfrm>
        </p:grpSpPr>
        <p:graphicFrame>
          <p:nvGraphicFramePr>
            <p:cNvPr id="27700" name="Object 2"/>
            <p:cNvGraphicFramePr/>
            <p:nvPr/>
          </p:nvGraphicFramePr>
          <p:xfrm>
            <a:off x="1301" y="1396"/>
            <a:ext cx="195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82" name="公式" r:id="rId9" imgW="3111500" imgH="546100" progId="Equation.3">
                    <p:embed/>
                  </p:oleObj>
                </mc:Choice>
                <mc:Fallback>
                  <p:oleObj name="公式" r:id="rId9" imgW="3111500" imgH="546100" progId="Equation.3">
                    <p:embed/>
                    <p:pic>
                      <p:nvPicPr>
                        <p:cNvPr id="0" name="图片 12595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1396"/>
                          <a:ext cx="195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01" name="Group 28"/>
            <p:cNvGrpSpPr/>
            <p:nvPr/>
          </p:nvGrpSpPr>
          <p:grpSpPr bwMode="auto">
            <a:xfrm>
              <a:off x="3339" y="1488"/>
              <a:ext cx="665" cy="215"/>
              <a:chOff x="3387" y="1392"/>
              <a:chExt cx="665" cy="215"/>
            </a:xfrm>
          </p:grpSpPr>
          <p:graphicFrame>
            <p:nvGraphicFramePr>
              <p:cNvPr id="27702" name="Object 4"/>
              <p:cNvGraphicFramePr/>
              <p:nvPr/>
            </p:nvGraphicFramePr>
            <p:xfrm>
              <a:off x="3571" y="1392"/>
              <a:ext cx="48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9583" name="公式" r:id="rId11" imgW="761365" imgH="342900" progId="Equation.3">
                      <p:embed/>
                    </p:oleObj>
                  </mc:Choice>
                  <mc:Fallback>
                    <p:oleObj name="公式" r:id="rId11" imgW="761365" imgH="342900" progId="Equation.3">
                      <p:embed/>
                      <p:pic>
                        <p:nvPicPr>
                          <p:cNvPr id="0" name="图片 12595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1" y="1392"/>
                            <a:ext cx="481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7703" name="Picture 22" descr="F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" y="1419"/>
                <a:ext cx="150" cy="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898" name="Group 34"/>
          <p:cNvGrpSpPr/>
          <p:nvPr/>
        </p:nvGrpSpPr>
        <p:grpSpPr bwMode="auto">
          <a:xfrm>
            <a:off x="1944688" y="4476750"/>
            <a:ext cx="5006975" cy="723900"/>
            <a:chOff x="1225" y="2156"/>
            <a:chExt cx="3154" cy="456"/>
          </a:xfrm>
        </p:grpSpPr>
        <p:graphicFrame>
          <p:nvGraphicFramePr>
            <p:cNvPr id="27695" name="Object 3"/>
            <p:cNvGraphicFramePr/>
            <p:nvPr/>
          </p:nvGraphicFramePr>
          <p:xfrm>
            <a:off x="1225" y="2156"/>
            <a:ext cx="221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84" name="公式" r:id="rId14" imgW="3517900" imgH="723900" progId="Equation.3">
                    <p:embed/>
                  </p:oleObj>
                </mc:Choice>
                <mc:Fallback>
                  <p:oleObj name="公式" r:id="rId14" imgW="3517900" imgH="723900" progId="Equation.3">
                    <p:embed/>
                    <p:pic>
                      <p:nvPicPr>
                        <p:cNvPr id="0" name="图片 12595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2156"/>
                          <a:ext cx="221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96" name="Group 29"/>
            <p:cNvGrpSpPr/>
            <p:nvPr/>
          </p:nvGrpSpPr>
          <p:grpSpPr bwMode="auto">
            <a:xfrm>
              <a:off x="3502" y="2208"/>
              <a:ext cx="877" cy="304"/>
              <a:chOff x="3502" y="2070"/>
              <a:chExt cx="877" cy="304"/>
            </a:xfrm>
          </p:grpSpPr>
          <p:graphicFrame>
            <p:nvGraphicFramePr>
              <p:cNvPr id="27697" name="Object 5"/>
              <p:cNvGraphicFramePr/>
              <p:nvPr/>
            </p:nvGraphicFramePr>
            <p:xfrm>
              <a:off x="3819" y="2159"/>
              <a:ext cx="56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9585" name="公式" r:id="rId16" imgW="888365" imgH="342900" progId="Equation.3">
                      <p:embed/>
                    </p:oleObj>
                  </mc:Choice>
                  <mc:Fallback>
                    <p:oleObj name="公式" r:id="rId16" imgW="888365" imgH="342900" progId="Equation.3">
                      <p:embed/>
                      <p:pic>
                        <p:nvPicPr>
                          <p:cNvPr id="0" name="图片 12595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" y="2159"/>
                            <a:ext cx="56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3605" y="2070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 baseline="30000">
                    <a:solidFill>
                      <a:srgbClr val="000000"/>
                    </a:solidFill>
                    <a:latin typeface="Symbol" charset="0"/>
                  </a:rPr>
                  <a:t>-</a:t>
                </a:r>
                <a:r>
                  <a:rPr kumimoji="1" lang="en-US" altLang="zh-CN" b="1" baseline="30000">
                    <a:solidFill>
                      <a:srgbClr val="000000"/>
                    </a:solidFill>
                  </a:rPr>
                  <a:t>1</a:t>
                </a:r>
                <a:endParaRPr kumimoji="1" lang="en-US" altLang="zh-CN" b="1"/>
              </a:p>
            </p:txBody>
          </p:sp>
          <p:pic>
            <p:nvPicPr>
              <p:cNvPr id="27699" name="Picture 23" descr="F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2" y="2164"/>
                <a:ext cx="150" cy="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63563" y="2354261"/>
            <a:ext cx="58864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 smtClean="0"/>
              <a:t> </a:t>
            </a:r>
            <a:r>
              <a:rPr kumimoji="1" lang="en-US" altLang="zh-CN" b="1" dirty="0"/>
              <a:t>Fourier</a:t>
            </a:r>
            <a:r>
              <a:rPr kumimoji="1" lang="en-US" altLang="zh-CN" b="1" baseline="-25000" dirty="0"/>
              <a:t> </a:t>
            </a:r>
            <a:r>
              <a:rPr kumimoji="1" lang="zh-CN" altLang="en-US" b="1" dirty="0" smtClean="0"/>
              <a:t>正变换</a:t>
            </a:r>
            <a:endParaRPr kumimoji="1" lang="en-US" altLang="zh-CN" b="1" dirty="0">
              <a:latin typeface="宋体" panose="02010600030101010101" charset="-122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60375" y="690563"/>
            <a:ext cx="37417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积分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pic>
        <p:nvPicPr>
          <p:cNvPr id="2" name="334E55B0-647D-440b-865C-3EC943EB4CBC-1" descr="/private/var/folders/vg/660tkp_n6v90z5m37njnn5cw0000gn/T/com.kingsoft.wpsoffice.mac/wpsoffice.zPCRINwpsoffic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3700" y="1263650"/>
            <a:ext cx="6083300" cy="81026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2887345" y="2073910"/>
            <a:ext cx="1912620" cy="571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8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2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6575" y="528638"/>
            <a:ext cx="45259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一、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变换的引入</a:t>
            </a:r>
            <a:r>
              <a:rPr lang="en-US" altLang="zh-CN" sz="2800" b="1" u="none">
                <a:solidFill>
                  <a:srgbClr val="000099"/>
                </a:solidFill>
              </a:rPr>
              <a:t>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533400" y="1143000"/>
            <a:ext cx="4443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1. Fourier</a:t>
            </a:r>
            <a:r>
              <a:rPr lang="en-US" altLang="zh-CN" b="1" u="none" baseline="-25000">
                <a:solidFill>
                  <a:srgbClr val="000099"/>
                </a:solidFill>
              </a:rPr>
              <a:t> </a:t>
            </a:r>
            <a:r>
              <a:rPr lang="zh-CN" altLang="en-US" b="1" u="none">
                <a:solidFill>
                  <a:srgbClr val="000099"/>
                </a:solidFill>
              </a:rPr>
              <a:t>变换的</a:t>
            </a:r>
            <a:r>
              <a:rPr lang="zh-CN" altLang="en-US" b="1" u="none">
                <a:solidFill>
                  <a:srgbClr val="000099"/>
                </a:solidFill>
                <a:ea typeface="楷体_GB2312" charset="0"/>
                <a:cs typeface="楷体_GB2312" charset="0"/>
              </a:rPr>
              <a:t>“</a:t>
            </a:r>
            <a:r>
              <a:rPr lang="zh-CN" altLang="en-US" b="1">
                <a:solidFill>
                  <a:srgbClr val="000099"/>
                </a:solidFill>
                <a:ea typeface="楷体_GB2312" charset="0"/>
                <a:cs typeface="楷体_GB2312" charset="0"/>
              </a:rPr>
              <a:t>局限性</a:t>
            </a:r>
            <a:r>
              <a:rPr lang="zh-CN" altLang="en-US" b="1" u="none">
                <a:solidFill>
                  <a:srgbClr val="000099"/>
                </a:solidFill>
                <a:ea typeface="楷体_GB2312" charset="0"/>
                <a:cs typeface="楷体_GB2312" charset="0"/>
              </a:rPr>
              <a:t>”</a:t>
            </a:r>
            <a:r>
              <a:rPr lang="zh-CN" altLang="en-US" b="1" u="none">
                <a:solidFill>
                  <a:srgbClr val="000099"/>
                </a:solidFill>
              </a:rPr>
              <a:t>？</a:t>
            </a:r>
            <a:r>
              <a:rPr lang="en-US" altLang="zh-CN" b="1" u="none">
                <a:solidFill>
                  <a:srgbClr val="000099"/>
                </a:solidFill>
              </a:rPr>
              <a:t>  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316434" name="Group 18"/>
          <p:cNvGrpSpPr/>
          <p:nvPr/>
        </p:nvGrpSpPr>
        <p:grpSpPr bwMode="auto">
          <a:xfrm>
            <a:off x="863600" y="1839913"/>
            <a:ext cx="8218488" cy="1581150"/>
            <a:chOff x="544" y="1159"/>
            <a:chExt cx="5177" cy="996"/>
          </a:xfrm>
        </p:grpSpPr>
        <p:sp>
          <p:nvSpPr>
            <p:cNvPr id="316419" name="Rectangle 3"/>
            <p:cNvSpPr>
              <a:spLocks noChangeArrowheads="1"/>
            </p:cNvSpPr>
            <p:nvPr/>
          </p:nvSpPr>
          <p:spPr bwMode="auto">
            <a:xfrm>
              <a:off x="544" y="1159"/>
              <a:ext cx="51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/>
                <a:t> </a:t>
              </a:r>
              <a:r>
                <a:rPr lang="zh-CN" altLang="en-US" b="1" u="none"/>
                <a:t>在工程实际问题中，许多以时间</a:t>
              </a:r>
              <a:r>
                <a:rPr lang="en-US" altLang="zh-CN" b="1" u="none"/>
                <a:t> </a:t>
              </a:r>
              <a:r>
                <a:rPr lang="en-US" altLang="zh-CN" b="1" i="1" u="none"/>
                <a:t>t </a:t>
              </a:r>
              <a:r>
                <a:rPr lang="zh-CN" altLang="en-US" b="1" u="none"/>
                <a:t>为自变量的函数</a:t>
              </a:r>
              <a:r>
                <a:rPr lang="en-US" altLang="zh-CN" b="1" u="none">
                  <a:latin typeface="宋体" panose="02010600030101010101" charset="-122"/>
                </a:rPr>
                <a:t>(</a:t>
              </a:r>
              <a:r>
                <a:rPr lang="en-US" altLang="zh-CN" sz="800" b="1" u="none" baseline="-25000"/>
                <a:t> </a:t>
              </a:r>
              <a:r>
                <a:rPr lang="zh-CN" altLang="en-US" b="1" u="none"/>
                <a:t>比如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712" y="1513"/>
              <a:ext cx="50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起始时刻为零的因果信号等</a:t>
              </a:r>
              <a:r>
                <a:rPr lang="en-US" altLang="zh-CN" b="1" u="none">
                  <a:latin typeface="宋体" panose="02010600030101010101" charset="-122"/>
                </a:rPr>
                <a:t>)</a:t>
              </a:r>
              <a:r>
                <a:rPr lang="zh-CN" altLang="en-US" b="1" u="none"/>
                <a:t>在</a:t>
              </a:r>
              <a:r>
                <a:rPr lang="en-US" altLang="zh-CN" b="1" u="none" baseline="-25000"/>
                <a:t> </a:t>
              </a:r>
              <a:r>
                <a:rPr lang="en-US" altLang="zh-CN" b="1" i="1" u="none"/>
                <a:t>t</a:t>
              </a:r>
              <a:r>
                <a:rPr lang="en-US" altLang="zh-CN" sz="2000" b="1" i="1" u="none" baseline="-25000"/>
                <a:t> </a:t>
              </a:r>
              <a:r>
                <a:rPr lang="en-US" altLang="zh-CN" b="1" u="none"/>
                <a:t>&lt;</a:t>
              </a:r>
              <a:r>
                <a:rPr lang="en-US" altLang="zh-CN" sz="800" b="1" u="none" baseline="-25000"/>
                <a:t> </a:t>
              </a:r>
              <a:r>
                <a:rPr lang="en-US" altLang="zh-CN" b="1" u="none"/>
                <a:t>0</a:t>
              </a:r>
              <a:r>
                <a:rPr lang="en-US" altLang="zh-CN" b="1" u="none" baseline="-25000"/>
                <a:t> </a:t>
              </a:r>
              <a:r>
                <a:rPr lang="zh-CN" altLang="en-US" b="1" u="none"/>
                <a:t>时为零，而有些甚至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  <p:sp>
          <p:nvSpPr>
            <p:cNvPr id="316424" name="Rectangle 8"/>
            <p:cNvSpPr>
              <a:spLocks noChangeArrowheads="1"/>
            </p:cNvSpPr>
            <p:nvPr/>
          </p:nvSpPr>
          <p:spPr bwMode="auto">
            <a:xfrm>
              <a:off x="714" y="1867"/>
              <a:ext cx="26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在</a:t>
              </a:r>
              <a:r>
                <a:rPr lang="en-US" altLang="zh-CN" b="1" u="none" baseline="-25000"/>
                <a:t> </a:t>
              </a:r>
              <a:r>
                <a:rPr lang="en-US" altLang="zh-CN" b="1" i="1" u="none"/>
                <a:t>t</a:t>
              </a:r>
              <a:r>
                <a:rPr lang="en-US" altLang="zh-CN" b="1" i="1" u="none" baseline="-25000"/>
                <a:t> </a:t>
              </a:r>
              <a:r>
                <a:rPr lang="en-US" altLang="zh-CN" b="1" u="none"/>
                <a:t>&lt;</a:t>
              </a:r>
              <a:r>
                <a:rPr lang="en-US" altLang="zh-CN" sz="1800" b="1" u="none" baseline="-25000"/>
                <a:t> </a:t>
              </a:r>
              <a:r>
                <a:rPr lang="en-US" altLang="zh-CN" b="1" u="none"/>
                <a:t>0</a:t>
              </a:r>
              <a:r>
                <a:rPr lang="en-US" altLang="zh-CN" b="1" u="none" baseline="-25000"/>
                <a:t> </a:t>
              </a:r>
              <a:r>
                <a:rPr lang="zh-CN" altLang="en-US" b="1" u="none"/>
                <a:t>时根本没有意义。</a:t>
              </a:r>
              <a:r>
                <a:rPr lang="en-US" altLang="zh-CN" b="1" u="none"/>
                <a:t>        </a:t>
              </a:r>
              <a:endParaRPr lang="en-US" altLang="zh-CN" b="1" u="none"/>
            </a:p>
          </p:txBody>
        </p:sp>
      </p:grpSp>
      <p:grpSp>
        <p:nvGrpSpPr>
          <p:cNvPr id="316435" name="Group 19"/>
          <p:cNvGrpSpPr/>
          <p:nvPr/>
        </p:nvGrpSpPr>
        <p:grpSpPr bwMode="auto">
          <a:xfrm>
            <a:off x="828675" y="3771900"/>
            <a:ext cx="8237538" cy="1017588"/>
            <a:chOff x="522" y="2376"/>
            <a:chExt cx="5189" cy="641"/>
          </a:xfrm>
        </p:grpSpPr>
        <p:sp>
          <p:nvSpPr>
            <p:cNvPr id="316418" name="Rectangle 2"/>
            <p:cNvSpPr>
              <a:spLocks noChangeArrowheads="1"/>
            </p:cNvSpPr>
            <p:nvPr/>
          </p:nvSpPr>
          <p:spPr bwMode="auto">
            <a:xfrm>
              <a:off x="522" y="2376"/>
              <a:ext cx="51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因此在对这些函数进行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Fourier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变换时，没有必要</a:t>
              </a:r>
              <a:r>
                <a:rPr lang="en-US" altLang="zh-CN" b="1" u="none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800" b="1" u="none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或者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316425" name="Rectangle 9"/>
            <p:cNvSpPr>
              <a:spLocks noChangeArrowheads="1"/>
            </p:cNvSpPr>
            <p:nvPr/>
          </p:nvSpPr>
          <p:spPr bwMode="auto">
            <a:xfrm>
              <a:off x="690" y="2729"/>
              <a:ext cx="27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不可能</a:t>
              </a:r>
              <a:r>
                <a:rPr lang="en-US" altLang="zh-CN" b="1" u="none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在整个实轴上进行。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pic>
        <p:nvPicPr>
          <p:cNvPr id="9241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858838" y="1724025"/>
            <a:ext cx="2200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6600"/>
                </a:solidFill>
                <a:ea typeface="楷体_GB2312" charset="0"/>
                <a:cs typeface="楷体_GB2312" charset="0"/>
              </a:rPr>
              <a:t>基本想法</a:t>
            </a:r>
            <a:r>
              <a:rPr lang="en-US" altLang="zh-CN" b="1">
                <a:solidFill>
                  <a:srgbClr val="006600"/>
                </a:solidFill>
                <a:ea typeface="楷体_GB2312" charset="0"/>
                <a:cs typeface="楷体_GB2312" charset="0"/>
              </a:rPr>
              <a:t>   </a:t>
            </a:r>
            <a:endParaRPr lang="en-US" altLang="zh-CN" b="1" u="none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895475" y="2836863"/>
            <a:ext cx="6577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u="none" dirty="0"/>
              <a:t>使得函数在</a:t>
            </a:r>
            <a:r>
              <a:rPr lang="en-US" altLang="zh-CN" b="1" u="none" dirty="0"/>
              <a:t> </a:t>
            </a:r>
            <a:r>
              <a:rPr lang="en-US" altLang="zh-CN" b="1" i="1" u="none" dirty="0"/>
              <a:t>t </a:t>
            </a:r>
            <a:r>
              <a:rPr lang="en-US" altLang="zh-CN" b="1" u="none" dirty="0"/>
              <a:t>&lt;</a:t>
            </a:r>
            <a:r>
              <a:rPr lang="en-US" altLang="zh-CN" b="1" u="none" baseline="-25000" dirty="0"/>
              <a:t> </a:t>
            </a:r>
            <a:r>
              <a:rPr lang="en-US" altLang="zh-CN" b="1" u="none" dirty="0"/>
              <a:t>0 </a:t>
            </a:r>
            <a:r>
              <a:rPr lang="zh-CN" altLang="en-US" b="1" u="none" dirty="0"/>
              <a:t>的部分</a:t>
            </a:r>
            <a:r>
              <a:rPr lang="zh-CN" altLang="en-US" b="1" u="none" dirty="0">
                <a:latin typeface="宋体" panose="02010600030101010101" charset="-122"/>
              </a:rPr>
              <a:t>补零</a:t>
            </a:r>
            <a:r>
              <a:rPr lang="en-US" altLang="zh-CN" b="1" u="none" dirty="0">
                <a:latin typeface="宋体" panose="02010600030101010101" charset="-122"/>
              </a:rPr>
              <a:t>(</a:t>
            </a:r>
            <a:r>
              <a:rPr lang="zh-CN" altLang="en-US" b="1" u="none" dirty="0">
                <a:latin typeface="宋体" panose="02010600030101010101" charset="-122"/>
              </a:rPr>
              <a:t>或者充零</a:t>
            </a:r>
            <a:r>
              <a:rPr lang="en-US" altLang="zh-CN" b="1" u="none" dirty="0">
                <a:latin typeface="宋体" panose="02010600030101010101" charset="-122"/>
              </a:rPr>
              <a:t>)</a:t>
            </a:r>
            <a:r>
              <a:rPr lang="zh-CN" altLang="en-US" b="1" u="none" dirty="0">
                <a:latin typeface="宋体" panose="02010600030101010101" charset="-122"/>
              </a:rPr>
              <a:t>；</a:t>
            </a:r>
            <a:r>
              <a:rPr lang="en-US" altLang="zh-CN" b="1" u="none" dirty="0">
                <a:latin typeface="宋体" panose="02010600030101010101" charset="-122"/>
              </a:rPr>
              <a:t>      </a:t>
            </a:r>
            <a:endParaRPr lang="en-US" altLang="zh-CN" b="1" u="none" dirty="0">
              <a:latin typeface="宋体" panose="02010600030101010101" charset="-122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1895475" y="4111625"/>
            <a:ext cx="6356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u="none" dirty="0"/>
              <a:t>使得函数在</a:t>
            </a:r>
            <a:r>
              <a:rPr lang="en-US" altLang="zh-CN" b="1" u="none" dirty="0"/>
              <a:t> </a:t>
            </a:r>
            <a:r>
              <a:rPr lang="en-US" altLang="zh-CN" b="1" i="1" u="none" dirty="0"/>
              <a:t>t </a:t>
            </a:r>
            <a:r>
              <a:rPr lang="en-US" altLang="zh-CN" b="1" u="none" dirty="0"/>
              <a:t>&gt;</a:t>
            </a:r>
            <a:r>
              <a:rPr lang="en-US" altLang="zh-CN" b="1" u="none" baseline="-25000" dirty="0"/>
              <a:t> </a:t>
            </a:r>
            <a:r>
              <a:rPr lang="en-US" altLang="zh-CN" b="1" u="none" dirty="0"/>
              <a:t>0 </a:t>
            </a:r>
            <a:r>
              <a:rPr lang="zh-CN" altLang="en-US" b="1" u="none" dirty="0"/>
              <a:t>的部分尽快地衰减下来。</a:t>
            </a:r>
            <a:r>
              <a:rPr lang="en-US" altLang="zh-CN" b="1" u="none" dirty="0"/>
              <a:t>      </a:t>
            </a:r>
            <a:endParaRPr lang="en-US" altLang="zh-CN" b="1" u="none" dirty="0"/>
          </a:p>
        </p:txBody>
      </p:sp>
      <p:grpSp>
        <p:nvGrpSpPr>
          <p:cNvPr id="301076" name="Group 20"/>
          <p:cNvGrpSpPr/>
          <p:nvPr/>
        </p:nvGrpSpPr>
        <p:grpSpPr bwMode="auto">
          <a:xfrm>
            <a:off x="1470025" y="2301877"/>
            <a:ext cx="6556375" cy="461963"/>
            <a:chOff x="926" y="1450"/>
            <a:chExt cx="4130" cy="291"/>
          </a:xfrm>
        </p:grpSpPr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926" y="1450"/>
              <a:ext cx="413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(1) </a:t>
              </a:r>
              <a:r>
                <a:rPr lang="zh-CN" altLang="en-US" b="1" u="none" dirty="0"/>
                <a:t>将函数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乘以一个</a:t>
              </a:r>
              <a:r>
                <a:rPr lang="zh-CN" altLang="en-US" b="1" u="none" dirty="0">
                  <a:solidFill>
                    <a:srgbClr val="FF3300"/>
                  </a:solidFill>
                </a:rPr>
                <a:t>单位阶跃函数</a:t>
              </a:r>
              <a:r>
                <a:rPr lang="en-US" altLang="zh-CN" b="1" u="none" dirty="0"/>
                <a:t>       </a:t>
              </a:r>
              <a:r>
                <a:rPr lang="en-US" altLang="zh-CN" b="1" u="none" baseline="-25000" dirty="0"/>
                <a:t> </a:t>
              </a:r>
              <a:r>
                <a:rPr lang="zh-CN" altLang="en-US" b="1" u="none" dirty="0">
                  <a:solidFill>
                    <a:srgbClr val="000000"/>
                  </a:solidFill>
                </a:rPr>
                <a:t>，</a:t>
              </a:r>
              <a:r>
                <a:rPr lang="en-US" altLang="zh-CN" b="1" u="none" dirty="0">
                  <a:solidFill>
                    <a:srgbClr val="000000"/>
                  </a:solidFill>
                </a:rPr>
                <a:t>    </a:t>
              </a:r>
              <a:endParaRPr lang="en-US" altLang="zh-CN" b="1" u="none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276" name="Object 8"/>
            <p:cNvGraphicFramePr>
              <a:graphicFrameLocks noChangeAspect="1"/>
            </p:cNvGraphicFramePr>
            <p:nvPr/>
          </p:nvGraphicFramePr>
          <p:xfrm>
            <a:off x="4232" y="1498"/>
            <a:ext cx="33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219" name="公式" r:id="rId3" imgW="533400" imgH="342900" progId="Equation.3">
                    <p:embed/>
                  </p:oleObj>
                </mc:Choice>
                <mc:Fallback>
                  <p:oleObj name="公式" r:id="rId3" imgW="533400" imgH="342900" progId="Equation.3">
                    <p:embed/>
                    <p:pic>
                      <p:nvPicPr>
                        <p:cNvPr id="0" name="图片 803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498"/>
                          <a:ext cx="33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7" name="Object 9"/>
            <p:cNvGraphicFramePr>
              <a:graphicFrameLocks noChangeAspect="1"/>
            </p:cNvGraphicFramePr>
            <p:nvPr/>
          </p:nvGraphicFramePr>
          <p:xfrm>
            <a:off x="1861" y="1500"/>
            <a:ext cx="37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220" name="公式" r:id="rId5" imgW="596900" imgH="342900" progId="Equation.3">
                    <p:embed/>
                  </p:oleObj>
                </mc:Choice>
                <mc:Fallback>
                  <p:oleObj name="公式" r:id="rId5" imgW="596900" imgH="342900" progId="Equation.3">
                    <p:embed/>
                    <p:pic>
                      <p:nvPicPr>
                        <p:cNvPr id="0" name="图片 803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1500"/>
                          <a:ext cx="37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1077" name="Group 21"/>
          <p:cNvGrpSpPr/>
          <p:nvPr/>
        </p:nvGrpSpPr>
        <p:grpSpPr bwMode="auto">
          <a:xfrm>
            <a:off x="1470025" y="3557588"/>
            <a:ext cx="7269163" cy="457200"/>
            <a:chOff x="926" y="2241"/>
            <a:chExt cx="4579" cy="288"/>
          </a:xfrm>
        </p:grpSpPr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>
              <a:off x="926" y="2241"/>
              <a:ext cx="45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(2) </a:t>
              </a:r>
              <a:r>
                <a:rPr lang="zh-CN" altLang="en-US" b="1" u="none" dirty="0"/>
                <a:t>将函数再乘上一个</a:t>
              </a:r>
              <a:r>
                <a:rPr lang="zh-CN" altLang="en-US" b="1" u="none" dirty="0">
                  <a:solidFill>
                    <a:srgbClr val="FF3300"/>
                  </a:solidFill>
                </a:rPr>
                <a:t>衰减指数函数</a:t>
              </a:r>
              <a:r>
                <a:rPr lang="en-US" altLang="zh-CN" b="1" u="none" dirty="0"/>
                <a:t>                     </a:t>
              </a:r>
              <a:r>
                <a:rPr lang="zh-CN" altLang="en-US" b="1" u="none" dirty="0">
                  <a:solidFill>
                    <a:srgbClr val="000000"/>
                  </a:solidFill>
                </a:rPr>
                <a:t>，</a:t>
              </a:r>
              <a:r>
                <a:rPr lang="en-US" altLang="zh-CN" b="1" u="none" dirty="0">
                  <a:solidFill>
                    <a:srgbClr val="000000"/>
                  </a:solidFill>
                </a:rPr>
                <a:t>      </a:t>
              </a:r>
              <a:endParaRPr lang="en-US" altLang="zh-CN" b="1" u="none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274" name="Object 12"/>
            <p:cNvGraphicFramePr>
              <a:graphicFrameLocks noChangeAspect="1"/>
            </p:cNvGraphicFramePr>
            <p:nvPr/>
          </p:nvGraphicFramePr>
          <p:xfrm>
            <a:off x="4007" y="2245"/>
            <a:ext cx="9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221" name="公式" r:id="rId7" imgW="1524000" imgH="431800" progId="Equation.3">
                    <p:embed/>
                  </p:oleObj>
                </mc:Choice>
                <mc:Fallback>
                  <p:oleObj name="公式" r:id="rId7" imgW="1524000" imgH="431800" progId="Equation.3">
                    <p:embed/>
                    <p:pic>
                      <p:nvPicPr>
                        <p:cNvPr id="0" name="图片 803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2245"/>
                          <a:ext cx="9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1078" name="Group 22"/>
          <p:cNvGrpSpPr/>
          <p:nvPr/>
        </p:nvGrpSpPr>
        <p:grpSpPr bwMode="auto">
          <a:xfrm>
            <a:off x="860425" y="4906963"/>
            <a:ext cx="7978775" cy="1027112"/>
            <a:chOff x="542" y="3091"/>
            <a:chExt cx="5026" cy="647"/>
          </a:xfrm>
        </p:grpSpPr>
        <p:sp>
          <p:nvSpPr>
            <p:cNvPr id="301070" name="Rectangle 14"/>
            <p:cNvSpPr>
              <a:spLocks noChangeArrowheads="1"/>
            </p:cNvSpPr>
            <p:nvPr/>
          </p:nvSpPr>
          <p:spPr bwMode="auto">
            <a:xfrm>
              <a:off x="542" y="3101"/>
              <a:ext cx="50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9"/>
                </a:buBlip>
                <a:defRPr/>
              </a:pP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这样，就有希望使得函数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                    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满足</a:t>
              </a:r>
              <a:r>
                <a:rPr lang="en-US" altLang="zh-CN" b="1" u="none" baseline="-2500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Fourier   </a:t>
              </a:r>
              <a:endPara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10271" name="Object 15"/>
            <p:cNvGraphicFramePr>
              <a:graphicFrameLocks noChangeAspect="1"/>
            </p:cNvGraphicFramePr>
            <p:nvPr/>
          </p:nvGraphicFramePr>
          <p:xfrm>
            <a:off x="3049" y="3091"/>
            <a:ext cx="12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222" name="Equation" r:id="rId10" imgW="1943100" imgH="431800" progId="Equation.DSMT4">
                    <p:embed/>
                  </p:oleObj>
                </mc:Choice>
                <mc:Fallback>
                  <p:oleObj name="Equation" r:id="rId10" imgW="1943100" imgH="431800" progId="Equation.DSMT4">
                    <p:embed/>
                    <p:pic>
                      <p:nvPicPr>
                        <p:cNvPr id="0" name="图片 803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3091"/>
                          <a:ext cx="12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72" name="Rectangle 16"/>
            <p:cNvSpPr>
              <a:spLocks noChangeArrowheads="1"/>
            </p:cNvSpPr>
            <p:nvPr/>
          </p:nvSpPr>
          <p:spPr bwMode="auto">
            <a:xfrm>
              <a:off x="708" y="3450"/>
              <a:ext cx="408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变换的条件，从而对它进行</a:t>
              </a:r>
              <a:r>
                <a:rPr lang="en-US" altLang="zh-CN" b="1" u="none" baseline="-2500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Fourier</a:t>
              </a:r>
              <a:r>
                <a:rPr lang="en-US" altLang="zh-CN" b="1" u="none" baseline="-2500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变换。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 </a:t>
              </a:r>
              <a:endPara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536575" y="528638"/>
            <a:ext cx="43767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一、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变换的引入</a:t>
            </a:r>
            <a:r>
              <a:rPr lang="en-US" altLang="zh-CN" sz="2800" b="1" u="none">
                <a:solidFill>
                  <a:srgbClr val="000099"/>
                </a:solidFill>
              </a:rPr>
              <a:t>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301074" name="Rectangle 18"/>
          <p:cNvSpPr>
            <a:spLocks noChangeArrowheads="1"/>
          </p:cNvSpPr>
          <p:nvPr/>
        </p:nvSpPr>
        <p:spPr bwMode="auto">
          <a:xfrm>
            <a:off x="533400" y="1143000"/>
            <a:ext cx="5491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lang="zh-CN" altLang="en-US" b="1" u="none">
                <a:solidFill>
                  <a:srgbClr val="000099"/>
                </a:solidFill>
              </a:rPr>
              <a:t>如何对</a:t>
            </a:r>
            <a:r>
              <a:rPr lang="en-US" altLang="zh-CN" b="1" u="none" baseline="-25000">
                <a:solidFill>
                  <a:srgbClr val="000099"/>
                </a:solidFill>
              </a:rPr>
              <a:t> </a:t>
            </a:r>
            <a:r>
              <a:rPr lang="en-US" altLang="zh-CN" b="1" u="none">
                <a:solidFill>
                  <a:srgbClr val="000099"/>
                </a:solidFill>
              </a:rPr>
              <a:t>Fourier</a:t>
            </a:r>
            <a:r>
              <a:rPr lang="en-US" altLang="zh-CN" b="1" u="none" baseline="-25000">
                <a:solidFill>
                  <a:srgbClr val="000099"/>
                </a:solidFill>
              </a:rPr>
              <a:t> </a:t>
            </a:r>
            <a:r>
              <a:rPr lang="zh-CN" altLang="en-US" b="1" u="none">
                <a:solidFill>
                  <a:srgbClr val="000099"/>
                </a:solidFill>
              </a:rPr>
              <a:t>变换要进行改造？</a:t>
            </a:r>
            <a:r>
              <a:rPr lang="en-US" altLang="zh-CN" b="1" u="none">
                <a:solidFill>
                  <a:srgbClr val="000099"/>
                </a:solidFill>
              </a:rPr>
              <a:t>   </a:t>
            </a:r>
            <a:r>
              <a:rPr lang="en-US" altLang="zh-CN" b="1" u="none">
                <a:solidFill>
                  <a:schemeClr val="tx2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pic>
        <p:nvPicPr>
          <p:cNvPr id="10269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/>
      <p:bldP spid="301060" grpId="0"/>
      <p:bldP spid="301061" grpId="0"/>
      <p:bldP spid="3010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4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085" name="Object 5"/>
          <p:cNvGraphicFramePr/>
          <p:nvPr/>
        </p:nvGraphicFramePr>
        <p:xfrm>
          <a:off x="3883025" y="2201863"/>
          <a:ext cx="33258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31" name="公式" r:id="rId3" imgW="3327400" imgH="622300" progId="Equation.3">
                  <p:embed/>
                </p:oleObj>
              </mc:Choice>
              <mc:Fallback>
                <p:oleObj name="公式" r:id="rId3" imgW="3327400" imgH="622300" progId="Equation.3">
                  <p:embed/>
                  <p:pic>
                    <p:nvPicPr>
                      <p:cNvPr id="0" name="图片 80453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2201863"/>
                        <a:ext cx="33258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6"/>
          <p:cNvGraphicFramePr/>
          <p:nvPr/>
        </p:nvGraphicFramePr>
        <p:xfrm>
          <a:off x="3884613" y="2962275"/>
          <a:ext cx="278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32" name="公式" r:id="rId5" imgW="2781300" imgH="622300" progId="Equation.3">
                  <p:embed/>
                </p:oleObj>
              </mc:Choice>
              <mc:Fallback>
                <p:oleObj name="公式" r:id="rId5" imgW="2781300" imgH="622300" progId="Equation.3">
                  <p:embed/>
                  <p:pic>
                    <p:nvPicPr>
                      <p:cNvPr id="0" name="图片 80453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2962275"/>
                        <a:ext cx="278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/>
          <p:nvPr/>
        </p:nvGraphicFramePr>
        <p:xfrm>
          <a:off x="2590800" y="4418013"/>
          <a:ext cx="1917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33" name="公式" r:id="rId7" imgW="1917065" imgH="622300" progId="Equation.3">
                  <p:embed/>
                </p:oleObj>
              </mc:Choice>
              <mc:Fallback>
                <p:oleObj name="公式" r:id="rId7" imgW="1917065" imgH="622300" progId="Equation.3">
                  <p:embed/>
                  <p:pic>
                    <p:nvPicPr>
                      <p:cNvPr id="0" name="图片 80453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8013"/>
                        <a:ext cx="1917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11" name="Group 31"/>
          <p:cNvGrpSpPr/>
          <p:nvPr/>
        </p:nvGrpSpPr>
        <p:grpSpPr bwMode="auto">
          <a:xfrm>
            <a:off x="1568450" y="2298700"/>
            <a:ext cx="2200275" cy="431800"/>
            <a:chOff x="988" y="1448"/>
            <a:chExt cx="1386" cy="272"/>
          </a:xfrm>
        </p:grpSpPr>
        <p:graphicFrame>
          <p:nvGraphicFramePr>
            <p:cNvPr id="11310" name="Object 12"/>
            <p:cNvGraphicFramePr/>
            <p:nvPr/>
          </p:nvGraphicFramePr>
          <p:xfrm>
            <a:off x="1150" y="1448"/>
            <a:ext cx="1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534" name="公式" r:id="rId9" imgW="1943100" imgH="431800" progId="Equation.3">
                    <p:embed/>
                  </p:oleObj>
                </mc:Choice>
                <mc:Fallback>
                  <p:oleObj name="公式" r:id="rId9" imgW="1943100" imgH="431800" progId="Equation.3">
                    <p:embed/>
                    <p:pic>
                      <p:nvPicPr>
                        <p:cNvPr id="0" name="图片 8045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1448"/>
                          <a:ext cx="1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311" name="Picture 13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" y="1522"/>
              <a:ext cx="150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112" name="Group 32"/>
          <p:cNvGrpSpPr/>
          <p:nvPr/>
        </p:nvGrpSpPr>
        <p:grpSpPr bwMode="auto">
          <a:xfrm>
            <a:off x="1016000" y="3770313"/>
            <a:ext cx="8005763" cy="457200"/>
            <a:chOff x="921" y="2375"/>
            <a:chExt cx="4762" cy="288"/>
          </a:xfrm>
        </p:grpSpPr>
        <p:sp>
          <p:nvSpPr>
            <p:cNvPr id="302090" name="Rectangle 10"/>
            <p:cNvSpPr>
              <a:spLocks noChangeArrowheads="1"/>
            </p:cNvSpPr>
            <p:nvPr/>
          </p:nvSpPr>
          <p:spPr bwMode="auto">
            <a:xfrm>
              <a:off x="921" y="2375"/>
              <a:ext cx="27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将上式中的</a:t>
              </a:r>
              <a:r>
                <a:rPr lang="en-US" altLang="zh-CN" b="1" u="none"/>
                <a:t>             </a:t>
              </a:r>
              <a:r>
                <a:rPr lang="zh-CN" altLang="en-US" b="1" u="none"/>
                <a:t>记为</a:t>
              </a:r>
              <a:r>
                <a:rPr lang="en-US" altLang="zh-CN" b="1" u="none" baseline="-25000"/>
                <a:t> </a:t>
              </a:r>
              <a:r>
                <a:rPr lang="en-US" altLang="zh-CN" b="1" i="1" u="none"/>
                <a:t>s</a:t>
              </a:r>
              <a:r>
                <a:rPr lang="zh-CN" altLang="en-US" b="1" u="none"/>
                <a:t>，</a:t>
              </a:r>
              <a:r>
                <a:rPr lang="en-US" altLang="zh-CN" b="1" u="none"/>
                <a:t>  </a:t>
              </a:r>
              <a:endParaRPr lang="en-US" altLang="zh-CN" b="1" u="none"/>
            </a:p>
          </p:txBody>
        </p:sp>
        <p:sp>
          <p:nvSpPr>
            <p:cNvPr id="302094" name="Rectangle 14"/>
            <p:cNvSpPr>
              <a:spLocks noChangeArrowheads="1"/>
            </p:cNvSpPr>
            <p:nvPr/>
          </p:nvSpPr>
          <p:spPr bwMode="auto">
            <a:xfrm>
              <a:off x="3191" y="2375"/>
              <a:ext cx="24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就得到了</a:t>
              </a:r>
              <a:r>
                <a:rPr lang="zh-CN" altLang="en-US" b="1" u="none">
                  <a:solidFill>
                    <a:srgbClr val="000000"/>
                  </a:solidFill>
                </a:rPr>
                <a:t>一种</a:t>
              </a:r>
              <a:r>
                <a:rPr lang="zh-CN" altLang="en-US" b="1" u="none">
                  <a:solidFill>
                    <a:srgbClr val="0000FF"/>
                  </a:solidFill>
                  <a:ea typeface="楷体_GB2312" charset="0"/>
                  <a:cs typeface="楷体_GB2312" charset="0"/>
                </a:rPr>
                <a:t>新的</a:t>
              </a:r>
              <a:r>
                <a:rPr lang="zh-CN" altLang="en-US" b="1" u="none">
                  <a:solidFill>
                    <a:srgbClr val="000000"/>
                  </a:solidFill>
                </a:rPr>
                <a:t>变换：</a:t>
              </a:r>
              <a:r>
                <a:rPr lang="en-US" altLang="zh-CN" b="1" u="none">
                  <a:solidFill>
                    <a:srgbClr val="000000"/>
                  </a:solidFill>
                </a:rPr>
                <a:t>  </a:t>
              </a:r>
              <a:endParaRPr lang="en-US" altLang="zh-CN" b="1" u="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11309" name="Object 9"/>
            <p:cNvGraphicFramePr/>
            <p:nvPr/>
          </p:nvGraphicFramePr>
          <p:xfrm>
            <a:off x="2121" y="2426"/>
            <a:ext cx="58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535" name="公式" r:id="rId12" imgW="926465" imgH="342900" progId="Equation.3">
                    <p:embed/>
                  </p:oleObj>
                </mc:Choice>
                <mc:Fallback>
                  <p:oleObj name="公式" r:id="rId12" imgW="926465" imgH="342900" progId="Equation.3">
                    <p:embed/>
                    <p:pic>
                      <p:nvPicPr>
                        <p:cNvPr id="0" name="图片 8045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2426"/>
                          <a:ext cx="58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113" name="Group 33"/>
          <p:cNvGrpSpPr/>
          <p:nvPr/>
        </p:nvGrpSpPr>
        <p:grpSpPr bwMode="auto">
          <a:xfrm>
            <a:off x="4632325" y="4406900"/>
            <a:ext cx="1674813" cy="547688"/>
            <a:chOff x="2918" y="2776"/>
            <a:chExt cx="1055" cy="345"/>
          </a:xfrm>
        </p:grpSpPr>
        <p:graphicFrame>
          <p:nvGraphicFramePr>
            <p:cNvPr id="11303" name="Object 16"/>
            <p:cNvGraphicFramePr/>
            <p:nvPr/>
          </p:nvGraphicFramePr>
          <p:xfrm>
            <a:off x="3502" y="2906"/>
            <a:ext cx="47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536" name="公式" r:id="rId14" imgW="748665" imgH="342900" progId="Equation.3">
                    <p:embed/>
                  </p:oleObj>
                </mc:Choice>
                <mc:Fallback>
                  <p:oleObj name="公式" r:id="rId14" imgW="748665" imgH="342900" progId="Equation.3">
                    <p:embed/>
                    <p:pic>
                      <p:nvPicPr>
                        <p:cNvPr id="0" name="图片 804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2906"/>
                          <a:ext cx="47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098" name="Line 18"/>
            <p:cNvSpPr>
              <a:spLocks noChangeShapeType="1"/>
            </p:cNvSpPr>
            <p:nvPr/>
          </p:nvSpPr>
          <p:spPr bwMode="ltGray">
            <a:xfrm>
              <a:off x="2919" y="2991"/>
              <a:ext cx="5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ltGray">
            <a:xfrm>
              <a:off x="2918" y="3026"/>
              <a:ext cx="5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2100" name="Text Box 20"/>
            <p:cNvSpPr txBox="1">
              <a:spLocks noChangeArrowheads="1"/>
            </p:cNvSpPr>
            <p:nvPr/>
          </p:nvSpPr>
          <p:spPr bwMode="auto">
            <a:xfrm>
              <a:off x="2961" y="2776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u="none">
                  <a:solidFill>
                    <a:srgbClr val="006600"/>
                  </a:solidFill>
                  <a:ea typeface="华文楷体" panose="02010600040101010101" charset="-122"/>
                  <a:cs typeface="华文楷体" panose="02010600040101010101" charset="-122"/>
                </a:rPr>
                <a:t>记为</a:t>
              </a:r>
              <a:r>
                <a:rPr lang="en-US" altLang="zh-CN" sz="2000" b="1" u="none">
                  <a:solidFill>
                    <a:srgbClr val="006600"/>
                  </a:solidFill>
                  <a:ea typeface="华文楷体" panose="02010600040101010101" charset="-122"/>
                  <a:cs typeface="华文楷体" panose="02010600040101010101" charset="-122"/>
                </a:rPr>
                <a:t>   </a:t>
              </a:r>
              <a:endParaRPr lang="en-US" altLang="zh-CN" sz="2000" b="1" u="none">
                <a:solidFill>
                  <a:srgbClr val="006600"/>
                </a:solidFill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302115" name="Group 35"/>
          <p:cNvGrpSpPr/>
          <p:nvPr/>
        </p:nvGrpSpPr>
        <p:grpSpPr bwMode="auto">
          <a:xfrm>
            <a:off x="1446213" y="5895975"/>
            <a:ext cx="4660900" cy="482600"/>
            <a:chOff x="911" y="3714"/>
            <a:chExt cx="2936" cy="304"/>
          </a:xfrm>
        </p:grpSpPr>
        <p:sp>
          <p:nvSpPr>
            <p:cNvPr id="302082" name="Rectangle 2"/>
            <p:cNvSpPr>
              <a:spLocks noChangeArrowheads="1"/>
            </p:cNvSpPr>
            <p:nvPr/>
          </p:nvSpPr>
          <p:spPr bwMode="auto">
            <a:xfrm>
              <a:off x="932" y="3714"/>
              <a:ext cx="2732" cy="2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2103" name="Rectangle 23"/>
            <p:cNvSpPr>
              <a:spLocks noChangeArrowheads="1"/>
            </p:cNvSpPr>
            <p:nvPr/>
          </p:nvSpPr>
          <p:spPr bwMode="auto">
            <a:xfrm>
              <a:off x="911" y="3730"/>
              <a:ext cx="29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变量</a:t>
              </a:r>
              <a:r>
                <a:rPr lang="en-US" altLang="zh-CN" b="1" u="none">
                  <a:solidFill>
                    <a:srgbClr val="0000FF"/>
                  </a:solidFill>
                </a:rPr>
                <a:t> </a:t>
              </a:r>
              <a:r>
                <a:rPr lang="en-US" altLang="zh-CN" b="1" i="1" u="none">
                  <a:solidFill>
                    <a:srgbClr val="0000FF"/>
                  </a:solidFill>
                </a:rPr>
                <a:t>s </a:t>
              </a:r>
              <a:r>
                <a:rPr lang="zh-CN" altLang="en-US" b="1" u="none">
                  <a:solidFill>
                    <a:srgbClr val="0000FF"/>
                  </a:solidFill>
                </a:rPr>
                <a:t>的实部</a:t>
              </a:r>
              <a:r>
                <a:rPr lang="en-US" altLang="zh-CN" b="1" u="none">
                  <a:solidFill>
                    <a:srgbClr val="0000FF"/>
                  </a:solidFill>
                </a:rPr>
                <a:t>                </a:t>
              </a:r>
              <a:r>
                <a:rPr lang="zh-CN" altLang="en-US" b="1" u="none">
                  <a:solidFill>
                    <a:srgbClr val="0000FF"/>
                  </a:solidFill>
                </a:rPr>
                <a:t>足够大。</a:t>
              </a:r>
              <a:r>
                <a:rPr lang="en-US" altLang="zh-CN" b="1" u="none">
                  <a:solidFill>
                    <a:srgbClr val="0000FF"/>
                  </a:solidFill>
                </a:rPr>
                <a:t>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11302" name="Object 24"/>
            <p:cNvGraphicFramePr/>
            <p:nvPr/>
          </p:nvGraphicFramePr>
          <p:xfrm>
            <a:off x="2150" y="3781"/>
            <a:ext cx="69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537" name="Equation" r:id="rId16" imgW="1104900" imgH="330200" progId="Equation.DSMT4">
                    <p:embed/>
                  </p:oleObj>
                </mc:Choice>
                <mc:Fallback>
                  <p:oleObj name="Equation" r:id="rId16" imgW="1104900" imgH="330200" progId="Equation.DSMT4">
                    <p:embed/>
                    <p:pic>
                      <p:nvPicPr>
                        <p:cNvPr id="0" name="图片 8045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" y="3781"/>
                          <a:ext cx="69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105" name="Rectangle 25"/>
          <p:cNvSpPr>
            <a:spLocks noChangeArrowheads="1"/>
          </p:cNvSpPr>
          <p:nvPr/>
        </p:nvSpPr>
        <p:spPr bwMode="auto">
          <a:xfrm>
            <a:off x="858838" y="1724025"/>
            <a:ext cx="2200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6600"/>
                </a:solidFill>
                <a:ea typeface="楷体_GB2312" charset="0"/>
                <a:cs typeface="楷体_GB2312" charset="0"/>
              </a:rPr>
              <a:t>实施结果</a:t>
            </a:r>
            <a:r>
              <a:rPr lang="en-US" altLang="zh-CN" b="1">
                <a:solidFill>
                  <a:srgbClr val="006600"/>
                </a:solidFill>
                <a:ea typeface="楷体_GB2312" charset="0"/>
                <a:cs typeface="楷体_GB2312" charset="0"/>
              </a:rPr>
              <a:t>   </a:t>
            </a:r>
            <a:endParaRPr lang="en-US" altLang="zh-CN" b="1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02106" name="Rectangle 26"/>
          <p:cNvSpPr>
            <a:spLocks noChangeArrowheads="1"/>
          </p:cNvSpPr>
          <p:nvPr/>
        </p:nvSpPr>
        <p:spPr bwMode="auto">
          <a:xfrm>
            <a:off x="536575" y="528638"/>
            <a:ext cx="45561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一、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变换的引入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sp>
        <p:nvSpPr>
          <p:cNvPr id="302107" name="Rectangle 27"/>
          <p:cNvSpPr>
            <a:spLocks noChangeArrowheads="1"/>
          </p:cNvSpPr>
          <p:nvPr/>
        </p:nvSpPr>
        <p:spPr bwMode="auto">
          <a:xfrm>
            <a:off x="533400" y="1143000"/>
            <a:ext cx="5414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lang="zh-CN" altLang="en-US" b="1" u="none">
                <a:solidFill>
                  <a:srgbClr val="000099"/>
                </a:solidFill>
              </a:rPr>
              <a:t>如何对</a:t>
            </a:r>
            <a:r>
              <a:rPr lang="en-US" altLang="zh-CN" b="1" u="none" baseline="-25000">
                <a:solidFill>
                  <a:srgbClr val="000099"/>
                </a:solidFill>
              </a:rPr>
              <a:t> </a:t>
            </a:r>
            <a:r>
              <a:rPr lang="en-US" altLang="zh-CN" b="1" u="none">
                <a:solidFill>
                  <a:srgbClr val="000099"/>
                </a:solidFill>
              </a:rPr>
              <a:t>Fourier</a:t>
            </a:r>
            <a:r>
              <a:rPr lang="en-US" altLang="zh-CN" b="1" u="none" baseline="-25000">
                <a:solidFill>
                  <a:srgbClr val="000099"/>
                </a:solidFill>
              </a:rPr>
              <a:t> </a:t>
            </a:r>
            <a:r>
              <a:rPr lang="zh-CN" altLang="en-US" b="1" u="none">
                <a:solidFill>
                  <a:srgbClr val="000099"/>
                </a:solidFill>
              </a:rPr>
              <a:t>变换要进行改造？</a:t>
            </a:r>
            <a:r>
              <a:rPr lang="en-US" altLang="zh-CN" b="1" u="none">
                <a:solidFill>
                  <a:srgbClr val="000099"/>
                </a:solidFill>
              </a:rPr>
              <a:t>  </a:t>
            </a:r>
            <a:r>
              <a:rPr lang="en-US" altLang="zh-CN" b="1" u="none">
                <a:solidFill>
                  <a:schemeClr val="tx2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302114" name="Group 34"/>
          <p:cNvGrpSpPr/>
          <p:nvPr/>
        </p:nvGrpSpPr>
        <p:grpSpPr bwMode="auto">
          <a:xfrm>
            <a:off x="534988" y="5383213"/>
            <a:ext cx="5078412" cy="457200"/>
            <a:chOff x="337" y="3391"/>
            <a:chExt cx="3199" cy="288"/>
          </a:xfrm>
        </p:grpSpPr>
        <p:sp>
          <p:nvSpPr>
            <p:cNvPr id="302109" name="Rectangle 29"/>
            <p:cNvSpPr>
              <a:spLocks noChangeArrowheads="1"/>
            </p:cNvSpPr>
            <p:nvPr/>
          </p:nvSpPr>
          <p:spPr bwMode="auto">
            <a:xfrm>
              <a:off x="337" y="3391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F3300"/>
                  </a:solidFill>
                </a:rPr>
                <a:t>注意</a:t>
              </a:r>
              <a:r>
                <a:rPr lang="en-US" altLang="zh-CN" b="1">
                  <a:solidFill>
                    <a:srgbClr val="FF3300"/>
                  </a:solidFill>
                </a:rPr>
                <a:t>     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302110" name="Rectangle 30"/>
            <p:cNvSpPr>
              <a:spLocks noChangeArrowheads="1"/>
            </p:cNvSpPr>
            <p:nvPr/>
          </p:nvSpPr>
          <p:spPr bwMode="auto">
            <a:xfrm>
              <a:off x="864" y="3391"/>
              <a:ext cx="26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上述广义积分存在的关键：</a:t>
              </a:r>
              <a:r>
                <a:rPr lang="en-US" altLang="zh-CN" b="1" u="none"/>
                <a:t>     </a:t>
              </a:r>
              <a:endParaRPr lang="en-US" altLang="zh-CN" b="1" u="none"/>
            </a:p>
          </p:txBody>
        </p:sp>
      </p:grpSp>
      <p:pic>
        <p:nvPicPr>
          <p:cNvPr id="302136" name="Picture 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7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7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7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7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8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8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8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9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536575" y="530225"/>
            <a:ext cx="45085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二、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变换的定义</a:t>
            </a:r>
            <a:r>
              <a:rPr lang="en-US" altLang="zh-CN" sz="2800" b="1" u="none">
                <a:solidFill>
                  <a:srgbClr val="000099"/>
                </a:solidFill>
              </a:rPr>
              <a:t>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1395413" y="2413000"/>
            <a:ext cx="37576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b="1" i="1" u="none" dirty="0">
                <a:solidFill>
                  <a:srgbClr val="000000"/>
                </a:solidFill>
              </a:rPr>
              <a:t>s </a:t>
            </a:r>
            <a:r>
              <a:rPr lang="zh-CN" altLang="en-US" b="1" u="none" dirty="0">
                <a:solidFill>
                  <a:srgbClr val="000000"/>
                </a:solidFill>
              </a:rPr>
              <a:t>的某一区域内收敛，</a:t>
            </a:r>
            <a:r>
              <a:rPr lang="en-US" altLang="zh-CN" b="1" u="none" dirty="0">
                <a:solidFill>
                  <a:srgbClr val="000000"/>
                </a:solidFill>
              </a:rPr>
              <a:t>  </a:t>
            </a:r>
            <a:endParaRPr lang="en-US" altLang="zh-CN" b="1" u="none" dirty="0">
              <a:solidFill>
                <a:srgbClr val="000000"/>
              </a:solidFill>
            </a:endParaRPr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5792788" y="3011488"/>
            <a:ext cx="15065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 u="none"/>
              <a:t>即</a:t>
            </a:r>
            <a:endParaRPr lang="zh-CN" altLang="en-US" b="1" u="none"/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 bwMode="auto">
          <a:xfrm>
            <a:off x="7467600" y="1163638"/>
            <a:ext cx="167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u="none"/>
              <a:t>如果对于</a:t>
            </a:r>
            <a:r>
              <a:rPr lang="en-US" altLang="zh-CN" b="1" u="none"/>
              <a:t>    </a:t>
            </a:r>
            <a:endParaRPr lang="en-US" altLang="zh-CN" b="1" u="none"/>
          </a:p>
        </p:txBody>
      </p:sp>
      <p:grpSp>
        <p:nvGrpSpPr>
          <p:cNvPr id="295996" name="Group 60"/>
          <p:cNvGrpSpPr/>
          <p:nvPr/>
        </p:nvGrpSpPr>
        <p:grpSpPr bwMode="auto">
          <a:xfrm>
            <a:off x="4348163" y="2420938"/>
            <a:ext cx="4756150" cy="457200"/>
            <a:chOff x="2739" y="1525"/>
            <a:chExt cx="2996" cy="288"/>
          </a:xfrm>
        </p:grpSpPr>
        <p:sp>
          <p:nvSpPr>
            <p:cNvPr id="295959" name="Rectangle 23"/>
            <p:cNvSpPr>
              <a:spLocks noChangeArrowheads="1"/>
            </p:cNvSpPr>
            <p:nvPr/>
          </p:nvSpPr>
          <p:spPr bwMode="auto">
            <a:xfrm>
              <a:off x="2739" y="1525"/>
              <a:ext cx="29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00"/>
                  </a:solidFill>
                </a:rPr>
                <a:t>则称</a:t>
              </a:r>
              <a:r>
                <a:rPr lang="en-US" altLang="zh-CN" b="1" u="none">
                  <a:solidFill>
                    <a:srgbClr val="000000"/>
                  </a:solidFill>
                </a:rPr>
                <a:t>         </a:t>
              </a:r>
              <a:r>
                <a:rPr lang="zh-CN" altLang="en-US" b="1" u="none">
                  <a:solidFill>
                    <a:srgbClr val="000000"/>
                  </a:solidFill>
                </a:rPr>
                <a:t>为</a:t>
              </a:r>
              <a:r>
                <a:rPr lang="en-US" altLang="zh-CN" b="1" u="none">
                  <a:solidFill>
                    <a:srgbClr val="000000"/>
                  </a:solidFill>
                </a:rPr>
                <a:t>         </a:t>
              </a:r>
              <a:r>
                <a:rPr lang="zh-CN" altLang="en-US" b="1" u="none">
                  <a:solidFill>
                    <a:srgbClr val="000000"/>
                  </a:solidFill>
                </a:rPr>
                <a:t>的</a:t>
              </a:r>
              <a:r>
                <a:rPr lang="en-US" altLang="zh-CN" b="1" u="none" baseline="-25000">
                  <a:solidFill>
                    <a:srgbClr val="000000"/>
                  </a:solidFill>
                </a:rPr>
                <a:t> </a:t>
              </a:r>
              <a:r>
                <a:rPr lang="en-US" altLang="zh-CN" b="1">
                  <a:solidFill>
                    <a:schemeClr val="folHlink"/>
                  </a:solidFill>
                </a:rPr>
                <a:t>Laplace</a:t>
              </a:r>
              <a:r>
                <a:rPr lang="en-US" altLang="zh-CN" b="1" baseline="30000">
                  <a:solidFill>
                    <a:schemeClr val="folHlink"/>
                  </a:solidFill>
                </a:rPr>
                <a:t> </a:t>
              </a:r>
              <a:r>
                <a:rPr lang="zh-CN" altLang="en-US" b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变换</a:t>
              </a:r>
              <a:r>
                <a:rPr lang="en-US" altLang="zh-CN" b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  </a:t>
              </a:r>
              <a:endParaRPr lang="en-US" altLang="zh-CN" b="1"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2358" name="Object 24"/>
            <p:cNvGraphicFramePr>
              <a:graphicFrameLocks noChangeAspect="1"/>
            </p:cNvGraphicFramePr>
            <p:nvPr/>
          </p:nvGraphicFramePr>
          <p:xfrm>
            <a:off x="3201" y="1580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23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10879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1580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9" name="Object 25"/>
            <p:cNvGraphicFramePr>
              <a:graphicFrameLocks noChangeAspect="1"/>
            </p:cNvGraphicFramePr>
            <p:nvPr/>
          </p:nvGraphicFramePr>
          <p:xfrm>
            <a:off x="3823" y="1572"/>
            <a:ext cx="37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24" name="公式" r:id="rId5" imgW="596900" imgH="342900" progId="Equation.3">
                    <p:embed/>
                  </p:oleObj>
                </mc:Choice>
                <mc:Fallback>
                  <p:oleObj name="公式" r:id="rId5" imgW="596900" imgH="342900" progId="Equation.3">
                    <p:embed/>
                    <p:pic>
                      <p:nvPicPr>
                        <p:cNvPr id="0" name="图片 10879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" y="1572"/>
                          <a:ext cx="37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5999" name="Group 63"/>
          <p:cNvGrpSpPr/>
          <p:nvPr/>
        </p:nvGrpSpPr>
        <p:grpSpPr bwMode="auto">
          <a:xfrm>
            <a:off x="1346200" y="4510093"/>
            <a:ext cx="8042275" cy="461963"/>
            <a:chOff x="848" y="2841"/>
            <a:chExt cx="5066" cy="291"/>
          </a:xfrm>
        </p:grpSpPr>
        <p:sp>
          <p:nvSpPr>
            <p:cNvPr id="295974" name="Rectangle 38"/>
            <p:cNvSpPr>
              <a:spLocks noChangeArrowheads="1"/>
            </p:cNvSpPr>
            <p:nvPr/>
          </p:nvSpPr>
          <p:spPr bwMode="auto">
            <a:xfrm>
              <a:off x="848" y="2841"/>
              <a:ext cx="506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相应地，称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为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的</a:t>
              </a:r>
              <a:r>
                <a:rPr lang="en-US" altLang="zh-CN" b="1" u="none" baseline="-25000" dirty="0"/>
                <a:t> </a:t>
              </a:r>
              <a:r>
                <a:rPr lang="en-US" altLang="zh-CN" b="1" dirty="0">
                  <a:solidFill>
                    <a:schemeClr val="folHlink"/>
                  </a:solidFill>
                </a:rPr>
                <a:t>Laplace</a:t>
              </a:r>
              <a:r>
                <a:rPr lang="en-US" altLang="zh-CN" b="1" baseline="30000" dirty="0">
                  <a:solidFill>
                    <a:schemeClr val="folHlink"/>
                  </a:solidFill>
                </a:rPr>
                <a:t> </a:t>
              </a:r>
              <a:r>
                <a:rPr lang="zh-CN" altLang="en-US" b="1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逆变换</a:t>
              </a:r>
              <a:r>
                <a:rPr lang="zh-CN" altLang="en-US" b="1" u="none" dirty="0"/>
                <a:t>或</a:t>
              </a:r>
              <a:r>
                <a:rPr lang="zh-CN" altLang="en-US" b="1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像原函数</a:t>
              </a:r>
              <a:r>
                <a:rPr lang="zh-CN" altLang="en-US" b="1" u="none" dirty="0"/>
                <a:t>，</a:t>
              </a:r>
              <a:r>
                <a:rPr lang="en-US" altLang="zh-CN" b="1" u="none" dirty="0"/>
                <a:t>  </a:t>
              </a:r>
              <a:endParaRPr lang="en-US" altLang="zh-CN" b="1" u="none" dirty="0"/>
            </a:p>
          </p:txBody>
        </p:sp>
        <p:graphicFrame>
          <p:nvGraphicFramePr>
            <p:cNvPr id="12355" name="Object 39"/>
            <p:cNvGraphicFramePr>
              <a:graphicFrameLocks noChangeAspect="1"/>
            </p:cNvGraphicFramePr>
            <p:nvPr/>
          </p:nvGraphicFramePr>
          <p:xfrm>
            <a:off x="1918" y="2882"/>
            <a:ext cx="37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25" name="公式" r:id="rId7" imgW="596900" imgH="342900" progId="Equation.3">
                    <p:embed/>
                  </p:oleObj>
                </mc:Choice>
                <mc:Fallback>
                  <p:oleObj name="公式" r:id="rId7" imgW="596900" imgH="342900" progId="Equation.3">
                    <p:embed/>
                    <p:pic>
                      <p:nvPicPr>
                        <p:cNvPr id="0" name="图片 10879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2882"/>
                          <a:ext cx="37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6" name="Object 40"/>
            <p:cNvGraphicFramePr>
              <a:graphicFrameLocks noChangeAspect="1"/>
            </p:cNvGraphicFramePr>
            <p:nvPr/>
          </p:nvGraphicFramePr>
          <p:xfrm>
            <a:off x="2487" y="2906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26" name="公式" r:id="rId8" imgW="635000" imgH="342900" progId="Equation.3">
                    <p:embed/>
                  </p:oleObj>
                </mc:Choice>
                <mc:Fallback>
                  <p:oleObj name="公式" r:id="rId8" imgW="635000" imgH="342900" progId="Equation.3">
                    <p:embed/>
                    <p:pic>
                      <p:nvPicPr>
                        <p:cNvPr id="0" name="图片 10879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2906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5994" name="Group 58"/>
          <p:cNvGrpSpPr/>
          <p:nvPr/>
        </p:nvGrpSpPr>
        <p:grpSpPr bwMode="auto">
          <a:xfrm>
            <a:off x="533400" y="1158876"/>
            <a:ext cx="7678738" cy="466726"/>
            <a:chOff x="336" y="730"/>
            <a:chExt cx="4837" cy="294"/>
          </a:xfrm>
        </p:grpSpPr>
        <p:sp>
          <p:nvSpPr>
            <p:cNvPr id="295944" name="Rectangle 8"/>
            <p:cNvSpPr>
              <a:spLocks noChangeArrowheads="1"/>
            </p:cNvSpPr>
            <p:nvPr/>
          </p:nvSpPr>
          <p:spPr bwMode="auto">
            <a:xfrm>
              <a:off x="854" y="730"/>
              <a:ext cx="431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设函数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是定义在</a:t>
              </a:r>
              <a:r>
                <a:rPr lang="en-US" altLang="zh-CN" b="1" u="none" dirty="0"/>
                <a:t>               </a:t>
              </a:r>
              <a:r>
                <a:rPr lang="zh-CN" altLang="en-US" b="1" u="none" dirty="0"/>
                <a:t>上的实值函数，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graphicFrame>
          <p:nvGraphicFramePr>
            <p:cNvPr id="12351" name="Object 9"/>
            <p:cNvGraphicFramePr/>
            <p:nvPr/>
          </p:nvGraphicFramePr>
          <p:xfrm>
            <a:off x="2726" y="782"/>
            <a:ext cx="6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27" name="公式" r:id="rId9" imgW="1054100" imgH="342900" progId="Equation.3">
                    <p:embed/>
                  </p:oleObj>
                </mc:Choice>
                <mc:Fallback>
                  <p:oleObj name="公式" r:id="rId9" imgW="1054100" imgH="342900" progId="Equation.3">
                    <p:embed/>
                    <p:pic>
                      <p:nvPicPr>
                        <p:cNvPr id="0" name="图片 10879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6" y="782"/>
                          <a:ext cx="6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2" name="Object 10"/>
            <p:cNvGraphicFramePr>
              <a:graphicFrameLocks noChangeAspect="1"/>
            </p:cNvGraphicFramePr>
            <p:nvPr/>
          </p:nvGraphicFramePr>
          <p:xfrm>
            <a:off x="1521" y="777"/>
            <a:ext cx="37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28" name="公式" r:id="rId11" imgW="596900" imgH="342900" progId="Equation.3">
                    <p:embed/>
                  </p:oleObj>
                </mc:Choice>
                <mc:Fallback>
                  <p:oleObj name="公式" r:id="rId11" imgW="596900" imgH="342900" progId="Equation.3">
                    <p:embed/>
                    <p:pic>
                      <p:nvPicPr>
                        <p:cNvPr id="0" name="图片 10879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777"/>
                          <a:ext cx="37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82" name="Rectangle 46"/>
            <p:cNvSpPr>
              <a:spLocks noChangeArrowheads="1"/>
            </p:cNvSpPr>
            <p:nvPr/>
          </p:nvSpPr>
          <p:spPr bwMode="auto">
            <a:xfrm>
              <a:off x="336" y="733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00FF"/>
                  </a:solidFill>
                </a:rPr>
                <a:t>定义</a:t>
              </a:r>
              <a:r>
                <a:rPr lang="en-US" altLang="zh-CN" b="1" u="none" dirty="0">
                  <a:solidFill>
                    <a:srgbClr val="0000FF"/>
                  </a:solidFill>
                </a:rPr>
                <a:t>     </a:t>
              </a:r>
              <a:endParaRPr lang="en-US" altLang="zh-CN" b="1" u="none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5995" name="Group 59"/>
          <p:cNvGrpSpPr/>
          <p:nvPr/>
        </p:nvGrpSpPr>
        <p:grpSpPr bwMode="auto">
          <a:xfrm>
            <a:off x="1354138" y="1682750"/>
            <a:ext cx="7751762" cy="622300"/>
            <a:chOff x="853" y="1060"/>
            <a:chExt cx="4883" cy="392"/>
          </a:xfrm>
        </p:grpSpPr>
        <p:sp>
          <p:nvSpPr>
            <p:cNvPr id="295941" name="Rectangle 5"/>
            <p:cNvSpPr>
              <a:spLocks noChangeArrowheads="1"/>
            </p:cNvSpPr>
            <p:nvPr/>
          </p:nvSpPr>
          <p:spPr bwMode="auto">
            <a:xfrm>
              <a:off x="853" y="1109"/>
              <a:ext cx="14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复参数</a:t>
              </a:r>
              <a:r>
                <a:rPr lang="en-US" altLang="zh-CN" b="1" u="none" dirty="0"/>
                <a:t>     </a:t>
              </a:r>
              <a:endParaRPr lang="en-US" altLang="zh-CN" b="1" u="none" dirty="0"/>
            </a:p>
          </p:txBody>
        </p:sp>
        <p:graphicFrame>
          <p:nvGraphicFramePr>
            <p:cNvPr id="12346" name="Object 6"/>
            <p:cNvGraphicFramePr/>
            <p:nvPr/>
          </p:nvGraphicFramePr>
          <p:xfrm>
            <a:off x="1602" y="1175"/>
            <a:ext cx="94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29" name="公式" r:id="rId12" imgW="1497965" imgH="342900" progId="Equation.3">
                    <p:embed/>
                  </p:oleObj>
                </mc:Choice>
                <mc:Fallback>
                  <p:oleObj name="公式" r:id="rId12" imgW="1497965" imgH="342900" progId="Equation.3">
                    <p:embed/>
                    <p:pic>
                      <p:nvPicPr>
                        <p:cNvPr id="0" name="图片 10879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175"/>
                          <a:ext cx="94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7" name="Object 19"/>
            <p:cNvGraphicFramePr/>
            <p:nvPr/>
          </p:nvGraphicFramePr>
          <p:xfrm>
            <a:off x="2959" y="1060"/>
            <a:ext cx="1771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30" name="公式" r:id="rId14" imgW="2870200" imgH="622300" progId="Equation.3">
                    <p:embed/>
                  </p:oleObj>
                </mc:Choice>
                <mc:Fallback>
                  <p:oleObj name="公式" r:id="rId14" imgW="2870200" imgH="622300" progId="Equation.3">
                    <p:embed/>
                    <p:pic>
                      <p:nvPicPr>
                        <p:cNvPr id="0" name="图片 10879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1060"/>
                          <a:ext cx="1771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56" name="Rectangle 20"/>
            <p:cNvSpPr>
              <a:spLocks noChangeArrowheads="1"/>
            </p:cNvSpPr>
            <p:nvPr/>
          </p:nvSpPr>
          <p:spPr bwMode="auto">
            <a:xfrm>
              <a:off x="2497" y="1112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积分</a:t>
              </a:r>
              <a:r>
                <a:rPr lang="en-US" altLang="zh-CN" b="1" u="none" dirty="0"/>
                <a:t>      </a:t>
              </a:r>
              <a:endParaRPr lang="en-US" altLang="zh-CN" b="1" u="none" dirty="0"/>
            </a:p>
          </p:txBody>
        </p:sp>
        <p:sp>
          <p:nvSpPr>
            <p:cNvPr id="295984" name="Rectangle 48"/>
            <p:cNvSpPr>
              <a:spLocks noChangeArrowheads="1"/>
            </p:cNvSpPr>
            <p:nvPr/>
          </p:nvSpPr>
          <p:spPr bwMode="auto">
            <a:xfrm>
              <a:off x="4704" y="1117"/>
              <a:ext cx="10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00"/>
                  </a:solidFill>
                </a:rPr>
                <a:t>在复平面</a:t>
              </a:r>
              <a:r>
                <a:rPr lang="en-US" altLang="zh-CN" b="1" u="none">
                  <a:solidFill>
                    <a:srgbClr val="000000"/>
                  </a:solidFill>
                </a:rPr>
                <a:t>   </a:t>
              </a:r>
              <a:endParaRPr lang="en-US" altLang="zh-CN" b="1" u="none"/>
            </a:p>
          </p:txBody>
        </p:sp>
      </p:grpSp>
      <p:grpSp>
        <p:nvGrpSpPr>
          <p:cNvPr id="295997" name="Group 61"/>
          <p:cNvGrpSpPr/>
          <p:nvPr/>
        </p:nvGrpSpPr>
        <p:grpSpPr bwMode="auto">
          <a:xfrm>
            <a:off x="1352550" y="3021010"/>
            <a:ext cx="4379913" cy="463549"/>
            <a:chOff x="852" y="1903"/>
            <a:chExt cx="2759" cy="292"/>
          </a:xfrm>
        </p:grpSpPr>
        <p:sp>
          <p:nvSpPr>
            <p:cNvPr id="295962" name="Rectangle 26"/>
            <p:cNvSpPr>
              <a:spLocks noChangeArrowheads="1"/>
            </p:cNvSpPr>
            <p:nvPr/>
          </p:nvSpPr>
          <p:spPr bwMode="auto">
            <a:xfrm>
              <a:off x="1820" y="1904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记为</a:t>
              </a:r>
              <a:r>
                <a:rPr lang="en-US" altLang="zh-CN" b="1" u="none" dirty="0"/>
                <a:t>       </a:t>
              </a:r>
              <a:endParaRPr lang="en-US" altLang="zh-CN" b="1" u="none" dirty="0"/>
            </a:p>
          </p:txBody>
        </p:sp>
        <p:graphicFrame>
          <p:nvGraphicFramePr>
            <p:cNvPr id="12341" name="Object 27"/>
            <p:cNvGraphicFramePr>
              <a:graphicFrameLocks noChangeAspect="1"/>
            </p:cNvGraphicFramePr>
            <p:nvPr/>
          </p:nvGraphicFramePr>
          <p:xfrm>
            <a:off x="2291" y="1964"/>
            <a:ext cx="56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31" name="公式" r:id="rId16" imgW="888365" imgH="342900" progId="Equation.3">
                    <p:embed/>
                  </p:oleObj>
                </mc:Choice>
                <mc:Fallback>
                  <p:oleObj name="公式" r:id="rId16" imgW="888365" imgH="342900" progId="Equation.3">
                    <p:embed/>
                    <p:pic>
                      <p:nvPicPr>
                        <p:cNvPr id="0" name="图片 10879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1964"/>
                          <a:ext cx="56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2" name="Object 28"/>
            <p:cNvGraphicFramePr/>
            <p:nvPr/>
          </p:nvGraphicFramePr>
          <p:xfrm>
            <a:off x="3059" y="1961"/>
            <a:ext cx="5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32" name="公式" r:id="rId18" imgW="876300" imgH="342900" progId="Equation.3">
                    <p:embed/>
                  </p:oleObj>
                </mc:Choice>
                <mc:Fallback>
                  <p:oleObj name="公式" r:id="rId18" imgW="876300" imgH="342900" progId="Equation.3">
                    <p:embed/>
                    <p:pic>
                      <p:nvPicPr>
                        <p:cNvPr id="0" name="图片 10879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1961"/>
                          <a:ext cx="5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343" name="Picture 45" descr="L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1983"/>
              <a:ext cx="170" cy="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986" name="Rectangle 50"/>
            <p:cNvSpPr>
              <a:spLocks noChangeArrowheads="1"/>
            </p:cNvSpPr>
            <p:nvPr/>
          </p:nvSpPr>
          <p:spPr bwMode="auto">
            <a:xfrm>
              <a:off x="852" y="1903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或</a:t>
              </a:r>
              <a:r>
                <a:rPr lang="zh-CN" altLang="en-US" b="1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像函数</a:t>
              </a:r>
              <a:r>
                <a:rPr lang="zh-CN" altLang="en-US" b="1" u="none" dirty="0"/>
                <a:t>，</a:t>
              </a:r>
              <a:r>
                <a:rPr lang="en-US" altLang="zh-CN" b="1" u="none" dirty="0"/>
                <a:t>   </a:t>
              </a:r>
              <a:endParaRPr lang="en-US" altLang="zh-CN" b="1" u="none" dirty="0"/>
            </a:p>
          </p:txBody>
        </p:sp>
      </p:grpSp>
      <p:grpSp>
        <p:nvGrpSpPr>
          <p:cNvPr id="295998" name="Group 62"/>
          <p:cNvGrpSpPr/>
          <p:nvPr/>
        </p:nvGrpSpPr>
        <p:grpSpPr bwMode="auto">
          <a:xfrm>
            <a:off x="2414588" y="3648075"/>
            <a:ext cx="4397375" cy="660400"/>
            <a:chOff x="1521" y="2298"/>
            <a:chExt cx="2770" cy="416"/>
          </a:xfrm>
        </p:grpSpPr>
        <p:sp>
          <p:nvSpPr>
            <p:cNvPr id="295980" name="Rectangle 44"/>
            <p:cNvSpPr>
              <a:spLocks noChangeArrowheads="1"/>
            </p:cNvSpPr>
            <p:nvPr/>
          </p:nvSpPr>
          <p:spPr bwMode="auto">
            <a:xfrm>
              <a:off x="1521" y="2300"/>
              <a:ext cx="2770" cy="41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38" name="Object 42"/>
            <p:cNvGraphicFramePr/>
            <p:nvPr/>
          </p:nvGraphicFramePr>
          <p:xfrm>
            <a:off x="1540" y="2298"/>
            <a:ext cx="2711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33" name="公式" r:id="rId21" imgW="4305300" imgH="622300" progId="Equation.3">
                    <p:embed/>
                  </p:oleObj>
                </mc:Choice>
                <mc:Fallback>
                  <p:oleObj name="公式" r:id="rId21" imgW="4305300" imgH="622300" progId="Equation.3">
                    <p:embed/>
                    <p:pic>
                      <p:nvPicPr>
                        <p:cNvPr id="0" name="图片 10879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" y="2298"/>
                          <a:ext cx="2711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339" name="Picture 51" descr="复件 L"/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" y="2442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000" name="Group 64"/>
          <p:cNvGrpSpPr/>
          <p:nvPr/>
        </p:nvGrpSpPr>
        <p:grpSpPr bwMode="auto">
          <a:xfrm>
            <a:off x="1352550" y="5102230"/>
            <a:ext cx="3036888" cy="476251"/>
            <a:chOff x="852" y="3214"/>
            <a:chExt cx="1913" cy="300"/>
          </a:xfrm>
        </p:grpSpPr>
        <p:sp>
          <p:nvSpPr>
            <p:cNvPr id="295966" name="Rectangle 30"/>
            <p:cNvSpPr>
              <a:spLocks noChangeArrowheads="1"/>
            </p:cNvSpPr>
            <p:nvPr/>
          </p:nvSpPr>
          <p:spPr bwMode="auto">
            <a:xfrm>
              <a:off x="852" y="3223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记为</a:t>
              </a:r>
              <a:r>
                <a:rPr lang="en-US" altLang="zh-CN" b="1" u="none" dirty="0"/>
                <a:t>   </a:t>
              </a:r>
              <a:endParaRPr lang="en-US" altLang="zh-CN" b="1" u="none" dirty="0"/>
            </a:p>
          </p:txBody>
        </p:sp>
        <p:graphicFrame>
          <p:nvGraphicFramePr>
            <p:cNvPr id="12334" name="Object 31"/>
            <p:cNvGraphicFramePr>
              <a:graphicFrameLocks noChangeAspect="1"/>
            </p:cNvGraphicFramePr>
            <p:nvPr/>
          </p:nvGraphicFramePr>
          <p:xfrm>
            <a:off x="1309" y="3274"/>
            <a:ext cx="53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34" name="公式" r:id="rId24" imgW="837565" imgH="342900" progId="Equation.3">
                    <p:embed/>
                  </p:oleObj>
                </mc:Choice>
                <mc:Fallback>
                  <p:oleObj name="公式" r:id="rId24" imgW="837565" imgH="342900" progId="Equation.3">
                    <p:embed/>
                    <p:pic>
                      <p:nvPicPr>
                        <p:cNvPr id="0" name="图片 10879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3274"/>
                          <a:ext cx="53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335" name="Picture 53" descr="L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" y="3296"/>
              <a:ext cx="170" cy="189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2336" name="Object 52"/>
            <p:cNvGraphicFramePr/>
            <p:nvPr/>
          </p:nvGraphicFramePr>
          <p:xfrm>
            <a:off x="2029" y="3214"/>
            <a:ext cx="7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35" name="公式" r:id="rId26" imgW="1167765" imgH="431800" progId="Equation.3">
                    <p:embed/>
                  </p:oleObj>
                </mc:Choice>
                <mc:Fallback>
                  <p:oleObj name="公式" r:id="rId26" imgW="1167765" imgH="431800" progId="Equation.3">
                    <p:embed/>
                    <p:pic>
                      <p:nvPicPr>
                        <p:cNvPr id="0" name="图片 10879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9" y="3214"/>
                          <a:ext cx="7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003" name="Group 67"/>
          <p:cNvGrpSpPr/>
          <p:nvPr/>
        </p:nvGrpSpPr>
        <p:grpSpPr bwMode="auto">
          <a:xfrm>
            <a:off x="531813" y="5884857"/>
            <a:ext cx="8224838" cy="473074"/>
            <a:chOff x="335" y="3707"/>
            <a:chExt cx="5181" cy="298"/>
          </a:xfrm>
        </p:grpSpPr>
        <p:sp>
          <p:nvSpPr>
            <p:cNvPr id="295990" name="Rectangle 54"/>
            <p:cNvSpPr>
              <a:spLocks noChangeArrowheads="1"/>
            </p:cNvSpPr>
            <p:nvPr/>
          </p:nvSpPr>
          <p:spPr bwMode="auto">
            <a:xfrm>
              <a:off x="588" y="3714"/>
              <a:ext cx="492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        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的</a:t>
              </a:r>
              <a:r>
                <a:rPr lang="en-US" altLang="zh-CN" sz="1800" b="1" u="none" baseline="30000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Laplace</a:t>
              </a:r>
              <a:r>
                <a:rPr lang="en-US" altLang="zh-CN" sz="1400" b="1" u="none" baseline="30000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变换就是</a:t>
              </a: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                      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的</a:t>
              </a:r>
              <a:r>
                <a:rPr lang="en-US" altLang="zh-CN" sz="1800" b="1" u="none" baseline="-25000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Fourier</a:t>
              </a:r>
              <a:r>
                <a:rPr lang="en-US" altLang="zh-CN" sz="2000" b="1" u="none" baseline="-25000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变换。</a:t>
              </a: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     </a:t>
              </a:r>
              <a:endParaRPr lang="en-US" altLang="zh-CN" b="1" u="none" dirty="0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12330" name="Object 13"/>
            <p:cNvGraphicFramePr/>
            <p:nvPr/>
          </p:nvGraphicFramePr>
          <p:xfrm>
            <a:off x="2748" y="3707"/>
            <a:ext cx="10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36" name="公式" r:id="rId28" imgW="1676400" imgH="431800" progId="Equation.3">
                    <p:embed/>
                  </p:oleObj>
                </mc:Choice>
                <mc:Fallback>
                  <p:oleObj name="公式" r:id="rId28" imgW="1676400" imgH="431800" progId="Equation.3">
                    <p:embed/>
                    <p:pic>
                      <p:nvPicPr>
                        <p:cNvPr id="0" name="图片 10879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3707"/>
                          <a:ext cx="105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36"/>
            <p:cNvGraphicFramePr/>
            <p:nvPr/>
          </p:nvGraphicFramePr>
          <p:xfrm>
            <a:off x="679" y="3755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37" name="Equation" r:id="rId30" imgW="596900" imgH="342900" progId="Equation.DSMT4">
                    <p:embed/>
                  </p:oleObj>
                </mc:Choice>
                <mc:Fallback>
                  <p:oleObj name="Equation" r:id="rId30" imgW="596900" imgH="342900" progId="Equation.DSMT4">
                    <p:embed/>
                    <p:pic>
                      <p:nvPicPr>
                        <p:cNvPr id="0" name="图片 10879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3755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92" name="Rectangle 56"/>
            <p:cNvSpPr>
              <a:spLocks noChangeArrowheads="1"/>
            </p:cNvSpPr>
            <p:nvPr/>
          </p:nvSpPr>
          <p:spPr bwMode="auto">
            <a:xfrm>
              <a:off x="335" y="3714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FF3300"/>
                  </a:solidFill>
                </a:rPr>
                <a:t>注</a:t>
              </a:r>
              <a:r>
                <a:rPr lang="en-US" altLang="zh-CN" b="1" u="none" dirty="0">
                  <a:solidFill>
                    <a:srgbClr val="FF3300"/>
                  </a:solidFill>
                </a:rPr>
                <a:t>     </a:t>
              </a:r>
              <a:endParaRPr lang="en-US" altLang="zh-CN" b="1" u="none" dirty="0">
                <a:solidFill>
                  <a:srgbClr val="FF3300"/>
                </a:solidFill>
              </a:endParaRPr>
            </a:p>
          </p:txBody>
        </p:sp>
      </p:grpSp>
      <p:pic>
        <p:nvPicPr>
          <p:cNvPr id="296024" name="Picture 88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025" name="Group 89"/>
          <p:cNvGrpSpPr/>
          <p:nvPr/>
        </p:nvGrpSpPr>
        <p:grpSpPr bwMode="auto">
          <a:xfrm>
            <a:off x="655638" y="1643063"/>
            <a:ext cx="681038" cy="1200149"/>
            <a:chOff x="401" y="1047"/>
            <a:chExt cx="429" cy="756"/>
          </a:xfrm>
        </p:grpSpPr>
        <p:sp>
          <p:nvSpPr>
            <p:cNvPr id="296026" name="Rectangle 90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6027" name="Rectangle 91"/>
            <p:cNvSpPr>
              <a:spLocks noChangeArrowheads="1"/>
            </p:cNvSpPr>
            <p:nvPr/>
          </p:nvSpPr>
          <p:spPr bwMode="auto">
            <a:xfrm>
              <a:off x="407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P186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定义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296028" name="Group 92"/>
          <p:cNvGrpSpPr/>
          <p:nvPr/>
        </p:nvGrpSpPr>
        <p:grpSpPr bwMode="auto">
          <a:xfrm>
            <a:off x="7558088" y="5194300"/>
            <a:ext cx="1282700" cy="639763"/>
            <a:chOff x="2044" y="3321"/>
            <a:chExt cx="808" cy="403"/>
          </a:xfrm>
        </p:grpSpPr>
        <p:sp>
          <p:nvSpPr>
            <p:cNvPr id="296029" name="AutoShape 93">
              <a:hlinkClick r:id="rId3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6030" name="Text Box 94"/>
            <p:cNvSpPr txBox="1">
              <a:spLocks noChangeArrowheads="1"/>
            </p:cNvSpPr>
            <p:nvPr/>
          </p:nvSpPr>
          <p:spPr bwMode="auto">
            <a:xfrm>
              <a:off x="2044" y="3512"/>
              <a:ext cx="80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CN" sz="1600" b="1" u="none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Laplace</a:t>
              </a:r>
              <a:r>
                <a:rPr kumimoji="0" lang="zh-CN" altLang="en-US" sz="1600" b="1" u="none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简介</a:t>
              </a:r>
              <a:endParaRPr kumimoji="0" lang="zh-CN" altLang="en-US" sz="1600" b="1" u="none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9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9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9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/>
      <p:bldP spid="295951" grpId="0"/>
      <p:bldP spid="295952" grpId="0"/>
      <p:bldP spid="2959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5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081213" y="4110038"/>
          <a:ext cx="18716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67" name="公式" r:id="rId3" imgW="1879600" imgH="571500" progId="Equation.3">
                  <p:embed/>
                </p:oleObj>
              </mc:Choice>
              <mc:Fallback>
                <p:oleObj name="公式" r:id="rId3" imgW="1879600" imgH="571500" progId="Equation.3">
                  <p:embed/>
                  <p:pic>
                    <p:nvPicPr>
                      <p:cNvPr id="0" name="图片 920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110038"/>
                        <a:ext cx="18716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4002088" y="3952875"/>
          <a:ext cx="19875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68" name="公式" r:id="rId5" imgW="1993900" imgH="889000" progId="Equation.3">
                  <p:embed/>
                </p:oleObj>
              </mc:Choice>
              <mc:Fallback>
                <p:oleObj name="公式" r:id="rId5" imgW="1993900" imgH="889000" progId="Equation.3">
                  <p:embed/>
                  <p:pic>
                    <p:nvPicPr>
                      <p:cNvPr id="0" name="图片 920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952875"/>
                        <a:ext cx="19875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7180263" y="4252913"/>
          <a:ext cx="1693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69" name="公式" r:id="rId7" imgW="1701800" imgH="342900" progId="Equation.3">
                  <p:embed/>
                </p:oleObj>
              </mc:Choice>
              <mc:Fallback>
                <p:oleObj name="公式" r:id="rId7" imgW="1701800" imgH="342900" progId="Equation.3">
                  <p:embed/>
                  <p:pic>
                    <p:nvPicPr>
                      <p:cNvPr id="0" name="图片 920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3" y="4252913"/>
                        <a:ext cx="1693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/>
        </p:nvGraphicFramePr>
        <p:xfrm>
          <a:off x="2246313" y="1863725"/>
          <a:ext cx="20351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70" name="公式" r:id="rId9" imgW="2044700" imgH="571500" progId="Equation.3">
                  <p:embed/>
                </p:oleObj>
              </mc:Choice>
              <mc:Fallback>
                <p:oleObj name="公式" r:id="rId9" imgW="2044700" imgH="571500" progId="Equation.3">
                  <p:embed/>
                  <p:pic>
                    <p:nvPicPr>
                      <p:cNvPr id="0" name="图片 920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863725"/>
                        <a:ext cx="20351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9" name="Object 11"/>
          <p:cNvGraphicFramePr>
            <a:graphicFrameLocks noChangeAspect="1"/>
          </p:cNvGraphicFramePr>
          <p:nvPr/>
        </p:nvGraphicFramePr>
        <p:xfrm>
          <a:off x="5992813" y="4046538"/>
          <a:ext cx="9985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71" name="公式" r:id="rId11" imgW="989965" imgH="723900" progId="Equation.3">
                  <p:embed/>
                </p:oleObj>
              </mc:Choice>
              <mc:Fallback>
                <p:oleObj name="公式" r:id="rId11" imgW="989965" imgH="723900" progId="Equation.3">
                  <p:embed/>
                  <p:pic>
                    <p:nvPicPr>
                      <p:cNvPr id="0" name="图片 920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4046538"/>
                        <a:ext cx="9985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4173" name="Group 45"/>
          <p:cNvGrpSpPr/>
          <p:nvPr/>
        </p:nvGrpSpPr>
        <p:grpSpPr bwMode="auto">
          <a:xfrm>
            <a:off x="6167438" y="1793875"/>
            <a:ext cx="2268537" cy="717550"/>
            <a:chOff x="3891" y="1130"/>
            <a:chExt cx="1429" cy="452"/>
          </a:xfrm>
        </p:grpSpPr>
        <p:graphicFrame>
          <p:nvGraphicFramePr>
            <p:cNvPr id="13376" name="Object 4"/>
            <p:cNvGraphicFramePr>
              <a:graphicFrameLocks noChangeAspect="1"/>
            </p:cNvGraphicFramePr>
            <p:nvPr/>
          </p:nvGraphicFramePr>
          <p:xfrm>
            <a:off x="3891" y="1130"/>
            <a:ext cx="355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72" name="公式" r:id="rId13" imgW="558800" imgH="723900" progId="Equation.3">
                    <p:embed/>
                  </p:oleObj>
                </mc:Choice>
                <mc:Fallback>
                  <p:oleObj name="公式" r:id="rId13" imgW="558800" imgH="723900" progId="Equation.3">
                    <p:embed/>
                    <p:pic>
                      <p:nvPicPr>
                        <p:cNvPr id="0" name="图片 920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1130"/>
                          <a:ext cx="355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7" name="Object 12"/>
            <p:cNvGraphicFramePr>
              <a:graphicFrameLocks noChangeAspect="1"/>
            </p:cNvGraphicFramePr>
            <p:nvPr/>
          </p:nvGraphicFramePr>
          <p:xfrm>
            <a:off x="4531" y="1276"/>
            <a:ext cx="78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73" name="公式" r:id="rId15" imgW="1256665" imgH="342900" progId="Equation.3">
                    <p:embed/>
                  </p:oleObj>
                </mc:Choice>
                <mc:Fallback>
                  <p:oleObj name="公式" r:id="rId15" imgW="1256665" imgH="342900" progId="Equation.3">
                    <p:embed/>
                    <p:pic>
                      <p:nvPicPr>
                        <p:cNvPr id="0" name="图片 920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1276"/>
                          <a:ext cx="78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4144" name="Object 16"/>
          <p:cNvGraphicFramePr/>
          <p:nvPr/>
        </p:nvGraphicFramePr>
        <p:xfrm>
          <a:off x="1870075" y="814388"/>
          <a:ext cx="180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74" name="公式" r:id="rId17" imgW="1803400" imgH="571500" progId="Equation.3">
                  <p:embed/>
                </p:oleObj>
              </mc:Choice>
              <mc:Fallback>
                <p:oleObj name="公式" r:id="rId17" imgW="1803400" imgH="571500" progId="Equation.3">
                  <p:embed/>
                  <p:pic>
                    <p:nvPicPr>
                      <p:cNvPr id="0" name="图片 92047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814388"/>
                        <a:ext cx="180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5" name="Object 17"/>
          <p:cNvGraphicFramePr>
            <a:graphicFrameLocks noChangeAspect="1"/>
          </p:cNvGraphicFramePr>
          <p:nvPr/>
        </p:nvGraphicFramePr>
        <p:xfrm>
          <a:off x="3738563" y="657225"/>
          <a:ext cx="15192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75" name="公式" r:id="rId19" imgW="1524000" imgH="889000" progId="Equation.3">
                  <p:embed/>
                </p:oleObj>
              </mc:Choice>
              <mc:Fallback>
                <p:oleObj name="公式" r:id="rId19" imgW="1524000" imgH="889000" progId="Equation.3">
                  <p:embed/>
                  <p:pic>
                    <p:nvPicPr>
                      <p:cNvPr id="0" name="图片 920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657225"/>
                        <a:ext cx="15192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6" name="Object 18"/>
          <p:cNvGraphicFramePr>
            <a:graphicFrameLocks noChangeAspect="1"/>
          </p:cNvGraphicFramePr>
          <p:nvPr/>
        </p:nvGraphicFramePr>
        <p:xfrm>
          <a:off x="5341938" y="744538"/>
          <a:ext cx="5635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76" name="公式" r:id="rId21" imgW="558800" imgH="723900" progId="Equation.3">
                  <p:embed/>
                </p:oleObj>
              </mc:Choice>
              <mc:Fallback>
                <p:oleObj name="公式" r:id="rId21" imgW="558800" imgH="723900" progId="Equation.3">
                  <p:embed/>
                  <p:pic>
                    <p:nvPicPr>
                      <p:cNvPr id="0" name="图片 920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744538"/>
                        <a:ext cx="56356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7" name="Object 19"/>
          <p:cNvGraphicFramePr>
            <a:graphicFrameLocks noChangeAspect="1"/>
          </p:cNvGraphicFramePr>
          <p:nvPr/>
        </p:nvGraphicFramePr>
        <p:xfrm>
          <a:off x="7181850" y="917575"/>
          <a:ext cx="12525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77" name="公式" r:id="rId23" imgW="1256665" imgH="342900" progId="Equation.3">
                  <p:embed/>
                </p:oleObj>
              </mc:Choice>
              <mc:Fallback>
                <p:oleObj name="公式" r:id="rId23" imgW="1256665" imgH="342900" progId="Equation.3">
                  <p:embed/>
                  <p:pic>
                    <p:nvPicPr>
                      <p:cNvPr id="0" name="图片 920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917575"/>
                        <a:ext cx="12525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51" name="Object 23"/>
          <p:cNvGraphicFramePr>
            <a:graphicFrameLocks noChangeAspect="1"/>
          </p:cNvGraphicFramePr>
          <p:nvPr/>
        </p:nvGraphicFramePr>
        <p:xfrm>
          <a:off x="4335463" y="1862138"/>
          <a:ext cx="17954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78" name="公式" r:id="rId25" imgW="1803400" imgH="571500" progId="Equation.3">
                  <p:embed/>
                </p:oleObj>
              </mc:Choice>
              <mc:Fallback>
                <p:oleObj name="公式" r:id="rId25" imgW="1803400" imgH="571500" progId="Equation.3">
                  <p:embed/>
                  <p:pic>
                    <p:nvPicPr>
                      <p:cNvPr id="0" name="图片 920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862138"/>
                        <a:ext cx="17954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4174" name="Group 46"/>
          <p:cNvGrpSpPr/>
          <p:nvPr/>
        </p:nvGrpSpPr>
        <p:grpSpPr bwMode="auto">
          <a:xfrm>
            <a:off x="6350000" y="2868613"/>
            <a:ext cx="2089150" cy="717550"/>
            <a:chOff x="4000" y="1807"/>
            <a:chExt cx="1316" cy="452"/>
          </a:xfrm>
        </p:grpSpPr>
        <p:graphicFrame>
          <p:nvGraphicFramePr>
            <p:cNvPr id="13374" name="Object 24"/>
            <p:cNvGraphicFramePr>
              <a:graphicFrameLocks noChangeAspect="1"/>
            </p:cNvGraphicFramePr>
            <p:nvPr/>
          </p:nvGraphicFramePr>
          <p:xfrm>
            <a:off x="4527" y="1927"/>
            <a:ext cx="78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79" name="公式" r:id="rId27" imgW="1256665" imgH="342900" progId="Equation.3">
                    <p:embed/>
                  </p:oleObj>
                </mc:Choice>
                <mc:Fallback>
                  <p:oleObj name="公式" r:id="rId27" imgW="1256665" imgH="342900" progId="Equation.3">
                    <p:embed/>
                    <p:pic>
                      <p:nvPicPr>
                        <p:cNvPr id="0" name="图片 920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7" y="1927"/>
                          <a:ext cx="78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5" name="Object 28"/>
            <p:cNvGraphicFramePr>
              <a:graphicFrameLocks noChangeAspect="1"/>
            </p:cNvGraphicFramePr>
            <p:nvPr/>
          </p:nvGraphicFramePr>
          <p:xfrm>
            <a:off x="4000" y="1807"/>
            <a:ext cx="355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80" name="公式" r:id="rId29" imgW="558800" imgH="723900" progId="Equation.3">
                    <p:embed/>
                  </p:oleObj>
                </mc:Choice>
                <mc:Fallback>
                  <p:oleObj name="公式" r:id="rId29" imgW="558800" imgH="723900" progId="Equation.3">
                    <p:embed/>
                    <p:pic>
                      <p:nvPicPr>
                        <p:cNvPr id="0" name="图片 920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1807"/>
                          <a:ext cx="355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4157" name="Object 29"/>
          <p:cNvGraphicFramePr>
            <a:graphicFrameLocks noChangeAspect="1"/>
          </p:cNvGraphicFramePr>
          <p:nvPr/>
        </p:nvGraphicFramePr>
        <p:xfrm>
          <a:off x="2328863" y="2938463"/>
          <a:ext cx="21224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81" name="公式" r:id="rId30" imgW="2133600" imgH="571500" progId="Equation.3">
                  <p:embed/>
                </p:oleObj>
              </mc:Choice>
              <mc:Fallback>
                <p:oleObj name="公式" r:id="rId30" imgW="2133600" imgH="571500" progId="Equation.3">
                  <p:embed/>
                  <p:pic>
                    <p:nvPicPr>
                      <p:cNvPr id="0" name="图片 920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938463"/>
                        <a:ext cx="21224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58" name="Object 30"/>
          <p:cNvGraphicFramePr>
            <a:graphicFrameLocks noChangeAspect="1"/>
          </p:cNvGraphicFramePr>
          <p:nvPr/>
        </p:nvGraphicFramePr>
        <p:xfrm>
          <a:off x="4489450" y="2936875"/>
          <a:ext cx="17954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82" name="公式" r:id="rId32" imgW="1803400" imgH="571500" progId="Equation.3">
                  <p:embed/>
                </p:oleObj>
              </mc:Choice>
              <mc:Fallback>
                <p:oleObj name="公式" r:id="rId32" imgW="1803400" imgH="571500" progId="Equation.3">
                  <p:embed/>
                  <p:pic>
                    <p:nvPicPr>
                      <p:cNvPr id="0" name="图片 920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936875"/>
                        <a:ext cx="17954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4168" name="Group 40"/>
          <p:cNvGrpSpPr/>
          <p:nvPr/>
        </p:nvGrpSpPr>
        <p:grpSpPr bwMode="auto">
          <a:xfrm>
            <a:off x="533400" y="887413"/>
            <a:ext cx="1276350" cy="457200"/>
            <a:chOff x="336" y="559"/>
            <a:chExt cx="804" cy="288"/>
          </a:xfrm>
        </p:grpSpPr>
        <p:graphicFrame>
          <p:nvGraphicFramePr>
            <p:cNvPr id="13371" name="Object 21"/>
            <p:cNvGraphicFramePr/>
            <p:nvPr/>
          </p:nvGraphicFramePr>
          <p:xfrm>
            <a:off x="931" y="602"/>
            <a:ext cx="20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83" name="公式" r:id="rId33" imgW="330200" imgH="330200" progId="Equation.3">
                    <p:embed/>
                  </p:oleObj>
                </mc:Choice>
                <mc:Fallback>
                  <p:oleObj name="公式" r:id="rId33" imgW="330200" imgH="330200" progId="Equation.3">
                    <p:embed/>
                    <p:pic>
                      <p:nvPicPr>
                        <p:cNvPr id="0" name="图片 920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602"/>
                          <a:ext cx="20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72" name="Picture 22" descr="L"/>
            <p:cNvPicPr>
              <a:picLocks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" y="631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162" name="Rectangle 34"/>
            <p:cNvSpPr>
              <a:spLocks noChangeArrowheads="1"/>
            </p:cNvSpPr>
            <p:nvPr/>
          </p:nvSpPr>
          <p:spPr bwMode="auto">
            <a:xfrm>
              <a:off x="336" y="559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例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grpSp>
        <p:nvGrpSpPr>
          <p:cNvPr id="304169" name="Group 41"/>
          <p:cNvGrpSpPr/>
          <p:nvPr/>
        </p:nvGrpSpPr>
        <p:grpSpPr bwMode="auto">
          <a:xfrm>
            <a:off x="1196975" y="2006600"/>
            <a:ext cx="990600" cy="341313"/>
            <a:chOff x="754" y="1264"/>
            <a:chExt cx="624" cy="215"/>
          </a:xfrm>
        </p:grpSpPr>
        <p:graphicFrame>
          <p:nvGraphicFramePr>
            <p:cNvPr id="13369" name="Object 15"/>
            <p:cNvGraphicFramePr/>
            <p:nvPr/>
          </p:nvGraphicFramePr>
          <p:xfrm>
            <a:off x="929" y="1264"/>
            <a:ext cx="44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84" name="公式" r:id="rId36" imgW="711200" imgH="342900" progId="Equation.3">
                    <p:embed/>
                  </p:oleObj>
                </mc:Choice>
                <mc:Fallback>
                  <p:oleObj name="公式" r:id="rId36" imgW="711200" imgH="342900" progId="Equation.3">
                    <p:embed/>
                    <p:pic>
                      <p:nvPicPr>
                        <p:cNvPr id="0" name="图片 920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1264"/>
                          <a:ext cx="44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70" name="Picture 35" descr="L"/>
            <p:cNvPicPr>
              <a:picLocks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" y="1290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70" name="Group 42"/>
          <p:cNvGrpSpPr/>
          <p:nvPr/>
        </p:nvGrpSpPr>
        <p:grpSpPr bwMode="auto">
          <a:xfrm>
            <a:off x="1196975" y="3089275"/>
            <a:ext cx="1069975" cy="341313"/>
            <a:chOff x="754" y="1946"/>
            <a:chExt cx="674" cy="215"/>
          </a:xfrm>
        </p:grpSpPr>
        <p:graphicFrame>
          <p:nvGraphicFramePr>
            <p:cNvPr id="13367" name="Object 26"/>
            <p:cNvGraphicFramePr/>
            <p:nvPr/>
          </p:nvGraphicFramePr>
          <p:xfrm>
            <a:off x="932" y="1946"/>
            <a:ext cx="4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85" name="公式" r:id="rId38" imgW="786765" imgH="342900" progId="Equation.3">
                    <p:embed/>
                  </p:oleObj>
                </mc:Choice>
                <mc:Fallback>
                  <p:oleObj name="公式" r:id="rId38" imgW="786765" imgH="342900" progId="Equation.3">
                    <p:embed/>
                    <p:pic>
                      <p:nvPicPr>
                        <p:cNvPr id="0" name="图片 920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946"/>
                          <a:ext cx="4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68" name="Picture 36" descr="L"/>
            <p:cNvPicPr>
              <a:picLocks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" y="1968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71" name="Group 43"/>
          <p:cNvGrpSpPr/>
          <p:nvPr/>
        </p:nvGrpSpPr>
        <p:grpSpPr bwMode="auto">
          <a:xfrm>
            <a:off x="1206500" y="4173538"/>
            <a:ext cx="830263" cy="430212"/>
            <a:chOff x="760" y="2629"/>
            <a:chExt cx="523" cy="271"/>
          </a:xfrm>
        </p:grpSpPr>
        <p:graphicFrame>
          <p:nvGraphicFramePr>
            <p:cNvPr id="13365" name="Object 8"/>
            <p:cNvGraphicFramePr/>
            <p:nvPr/>
          </p:nvGraphicFramePr>
          <p:xfrm>
            <a:off x="932" y="2629"/>
            <a:ext cx="35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86" name="Equation" r:id="rId40" imgW="558800" imgH="419100" progId="Equation.DSMT4">
                    <p:embed/>
                  </p:oleObj>
                </mc:Choice>
                <mc:Fallback>
                  <p:oleObj name="Equation" r:id="rId40" imgW="558800" imgH="419100" progId="Equation.DSMT4">
                    <p:embed/>
                    <p:pic>
                      <p:nvPicPr>
                        <p:cNvPr id="0" name="图片 9204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2629"/>
                          <a:ext cx="35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66" name="Picture 37" descr="L"/>
            <p:cNvPicPr>
              <a:picLocks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" y="271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72" name="Group 44"/>
          <p:cNvGrpSpPr/>
          <p:nvPr/>
        </p:nvGrpSpPr>
        <p:grpSpPr bwMode="auto">
          <a:xfrm>
            <a:off x="533400" y="5272088"/>
            <a:ext cx="8201025" cy="481012"/>
            <a:chOff x="336" y="3321"/>
            <a:chExt cx="5166" cy="303"/>
          </a:xfrm>
        </p:grpSpPr>
        <p:sp>
          <p:nvSpPr>
            <p:cNvPr id="304159" name="Rectangle 31"/>
            <p:cNvSpPr>
              <a:spLocks noChangeArrowheads="1"/>
            </p:cNvSpPr>
            <p:nvPr/>
          </p:nvSpPr>
          <p:spPr bwMode="auto">
            <a:xfrm>
              <a:off x="912" y="3321"/>
              <a:ext cx="4265" cy="30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4166" name="Rectangle 38"/>
            <p:cNvSpPr>
              <a:spLocks noChangeArrowheads="1"/>
            </p:cNvSpPr>
            <p:nvPr/>
          </p:nvSpPr>
          <p:spPr bwMode="auto">
            <a:xfrm>
              <a:off x="336" y="3331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FF3300"/>
                  </a:solidFill>
                </a:rPr>
                <a:t>要点</a:t>
              </a:r>
              <a:r>
                <a:rPr lang="en-US" altLang="zh-CN" b="1" u="none">
                  <a:solidFill>
                    <a:srgbClr val="FF3300"/>
                  </a:solidFill>
                </a:rPr>
                <a:t>     </a:t>
              </a:r>
              <a:endParaRPr lang="en-US" altLang="zh-CN" b="1" u="none">
                <a:solidFill>
                  <a:srgbClr val="FF3300"/>
                </a:solidFill>
              </a:endParaRPr>
            </a:p>
          </p:txBody>
        </p:sp>
        <p:sp>
          <p:nvSpPr>
            <p:cNvPr id="304167" name="Rectangle 39"/>
            <p:cNvSpPr>
              <a:spLocks noChangeArrowheads="1"/>
            </p:cNvSpPr>
            <p:nvPr/>
          </p:nvSpPr>
          <p:spPr bwMode="auto">
            <a:xfrm>
              <a:off x="906" y="3330"/>
              <a:ext cx="4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进行积分时，确定</a:t>
              </a:r>
              <a:r>
                <a:rPr lang="en-US" altLang="zh-CN" b="1" u="none" baseline="-25000"/>
                <a:t> </a:t>
              </a:r>
              <a:r>
                <a:rPr lang="en-US" altLang="zh-CN" b="1" i="1" u="none"/>
                <a:t>s</a:t>
              </a:r>
              <a:r>
                <a:rPr lang="en-US" altLang="zh-CN" b="1" i="1" u="none" baseline="30000"/>
                <a:t> </a:t>
              </a:r>
              <a:r>
                <a:rPr lang="zh-CN" altLang="en-US" b="1" u="none"/>
                <a:t>的取值范围，保证积分存在。</a:t>
              </a:r>
              <a:r>
                <a:rPr lang="en-US" altLang="zh-CN" b="1" u="none"/>
                <a:t>      </a:t>
              </a:r>
              <a:endParaRPr lang="en-US" altLang="zh-CN" b="1" u="none"/>
            </a:p>
          </p:txBody>
        </p:sp>
      </p:grpSp>
      <p:grpSp>
        <p:nvGrpSpPr>
          <p:cNvPr id="304196" name="Group 68"/>
          <p:cNvGrpSpPr/>
          <p:nvPr/>
        </p:nvGrpSpPr>
        <p:grpSpPr bwMode="auto">
          <a:xfrm>
            <a:off x="503238" y="1366838"/>
            <a:ext cx="682625" cy="1200149"/>
            <a:chOff x="401" y="1047"/>
            <a:chExt cx="430" cy="756"/>
          </a:xfrm>
        </p:grpSpPr>
        <p:sp>
          <p:nvSpPr>
            <p:cNvPr id="304197" name="Rectangle 69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4198" name="Rectangle 70"/>
            <p:cNvSpPr>
              <a:spLocks noChangeArrowheads="1"/>
            </p:cNvSpPr>
            <p:nvPr/>
          </p:nvSpPr>
          <p:spPr bwMode="auto">
            <a:xfrm>
              <a:off x="408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P187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304199" name="Group 71"/>
          <p:cNvGrpSpPr/>
          <p:nvPr/>
        </p:nvGrpSpPr>
        <p:grpSpPr bwMode="auto">
          <a:xfrm>
            <a:off x="501650" y="4232275"/>
            <a:ext cx="682625" cy="1200151"/>
            <a:chOff x="401" y="1047"/>
            <a:chExt cx="430" cy="756"/>
          </a:xfrm>
        </p:grpSpPr>
        <p:sp>
          <p:nvSpPr>
            <p:cNvPr id="304200" name="Rectangle 72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4201" name="Rectangle 73"/>
            <p:cNvSpPr>
              <a:spLocks noChangeArrowheads="1"/>
            </p:cNvSpPr>
            <p:nvPr/>
          </p:nvSpPr>
          <p:spPr bwMode="auto">
            <a:xfrm>
              <a:off x="408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P188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9.2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304202" name="Group 74"/>
          <p:cNvGrpSpPr/>
          <p:nvPr/>
        </p:nvGrpSpPr>
        <p:grpSpPr bwMode="auto">
          <a:xfrm>
            <a:off x="1093790" y="4786313"/>
            <a:ext cx="1395413" cy="369887"/>
            <a:chOff x="2789" y="3105"/>
            <a:chExt cx="879" cy="233"/>
          </a:xfrm>
        </p:grpSpPr>
        <p:sp>
          <p:nvSpPr>
            <p:cNvPr id="304203" name="Rectangle 75"/>
            <p:cNvSpPr>
              <a:spLocks noChangeArrowheads="1"/>
            </p:cNvSpPr>
            <p:nvPr/>
          </p:nvSpPr>
          <p:spPr bwMode="auto">
            <a:xfrm>
              <a:off x="2789" y="3131"/>
              <a:ext cx="726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4204" name="Rectangle 76"/>
            <p:cNvSpPr>
              <a:spLocks noChangeArrowheads="1"/>
            </p:cNvSpPr>
            <p:nvPr/>
          </p:nvSpPr>
          <p:spPr bwMode="auto">
            <a:xfrm>
              <a:off x="2881" y="3105"/>
              <a:ext cx="78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P189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9.3   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3355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0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0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0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0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1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1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2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757363" y="3370263"/>
            <a:ext cx="7000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 u="none"/>
              <a:t>若存在，收敛域</a:t>
            </a:r>
            <a:r>
              <a:rPr lang="en-US" altLang="zh-CN" b="1" u="none">
                <a:latin typeface="宋体" panose="02010600030101010101" charset="-122"/>
              </a:rPr>
              <a:t>(</a:t>
            </a:r>
            <a:r>
              <a:rPr lang="zh-CN" altLang="en-US" b="1" u="none">
                <a:latin typeface="宋体" panose="02010600030101010101" charset="-122"/>
              </a:rPr>
              <a:t>或者存在域</a:t>
            </a:r>
            <a:r>
              <a:rPr lang="en-US" altLang="zh-CN" b="1" u="none">
                <a:latin typeface="宋体" panose="02010600030101010101" charset="-122"/>
              </a:rPr>
              <a:t>)</a:t>
            </a:r>
            <a:r>
              <a:rPr lang="zh-CN" altLang="en-US" b="1" u="none"/>
              <a:t>如何？有何特点？</a:t>
            </a:r>
            <a:r>
              <a:rPr lang="en-US" altLang="zh-CN" b="1"/>
              <a:t>  </a:t>
            </a:r>
            <a:endParaRPr lang="en-US" altLang="zh-CN" b="1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533400" y="534988"/>
            <a:ext cx="4410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  <a:defRPr/>
            </a:pPr>
            <a:r>
              <a:rPr lang="en-US" altLang="zh-CN" sz="2800" b="1" u="none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ea typeface="楷体_GB2312" charset="0"/>
                <a:cs typeface="楷体_GB2312" charset="0"/>
              </a:rPr>
              <a:t>从上述例子可以看出</a:t>
            </a:r>
            <a:r>
              <a:rPr lang="en-US" altLang="zh-CN" sz="2800" b="1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endParaRPr lang="en-US" altLang="zh-CN" sz="2800" b="1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1001713" y="1316038"/>
            <a:ext cx="8008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(1) </a:t>
            </a:r>
            <a:r>
              <a:rPr lang="zh-CN" altLang="en-US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即使函数以指数级增长，其</a:t>
            </a:r>
            <a:r>
              <a:rPr lang="en-US" altLang="zh-CN" b="1" u="none" baseline="30000">
                <a:solidFill>
                  <a:schemeClr val="hlink"/>
                </a:solidFill>
                <a:ea typeface="仿宋_GB2312" charset="0"/>
                <a:cs typeface="仿宋_GB2312" charset="0"/>
              </a:rPr>
              <a:t> </a:t>
            </a:r>
            <a:r>
              <a: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Laplace</a:t>
            </a:r>
            <a:r>
              <a:rPr lang="en-US" altLang="zh-CN" b="1" u="none" baseline="30000">
                <a:solidFill>
                  <a:schemeClr val="hlink"/>
                </a:solidFill>
                <a:ea typeface="仿宋_GB2312" charset="0"/>
                <a:cs typeface="仿宋_GB2312" charset="0"/>
              </a:rPr>
              <a:t> </a:t>
            </a:r>
            <a:r>
              <a:rPr lang="zh-CN" altLang="en-US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变换仍然存在；</a:t>
            </a:r>
            <a:r>
              <a: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 </a:t>
            </a:r>
            <a:endParaRPr lang="en-US" altLang="zh-CN" b="1" u="none">
              <a:solidFill>
                <a:schemeClr val="hlink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1008063" y="1925638"/>
            <a:ext cx="80025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(2) </a:t>
            </a:r>
            <a:r>
              <a:rPr lang="zh-CN" altLang="en-US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即使函数不同，但其</a:t>
            </a:r>
            <a:r>
              <a:rPr lang="en-US" altLang="zh-CN" b="1" u="none" baseline="-25000">
                <a:solidFill>
                  <a:schemeClr val="hlink"/>
                </a:solidFill>
                <a:ea typeface="仿宋_GB2312" charset="0"/>
                <a:cs typeface="仿宋_GB2312" charset="0"/>
              </a:rPr>
              <a:t> </a:t>
            </a:r>
            <a:r>
              <a: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Laplace</a:t>
            </a:r>
            <a:r>
              <a:rPr lang="en-US" altLang="zh-CN" b="1" u="none" baseline="-25000">
                <a:solidFill>
                  <a:schemeClr val="hlink"/>
                </a:solidFill>
                <a:ea typeface="仿宋_GB2312" charset="0"/>
                <a:cs typeface="仿宋_GB2312" charset="0"/>
              </a:rPr>
              <a:t> </a:t>
            </a:r>
            <a:r>
              <a:rPr lang="zh-CN" altLang="en-US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变换的结果可能相同。</a:t>
            </a:r>
            <a:r>
              <a: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 </a:t>
            </a:r>
            <a:endParaRPr lang="en-US" altLang="zh-CN" b="1" u="none">
              <a:solidFill>
                <a:schemeClr val="hlink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1344613" y="4070350"/>
            <a:ext cx="5962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u="none"/>
              <a:t>(2) Laplace</a:t>
            </a:r>
            <a:r>
              <a:rPr lang="en-US" altLang="zh-CN" b="1" u="none" baseline="-25000"/>
              <a:t> </a:t>
            </a:r>
            <a:r>
              <a:rPr lang="zh-CN" altLang="en-US" b="1" u="none"/>
              <a:t>逆变换如何做？是否惟一？</a:t>
            </a:r>
            <a:r>
              <a:rPr lang="en-US" altLang="zh-CN" b="1" u="none"/>
              <a:t> </a:t>
            </a:r>
            <a:endParaRPr lang="en-US" altLang="zh-CN" b="1" u="none"/>
          </a:p>
        </p:txBody>
      </p:sp>
      <p:grpSp>
        <p:nvGrpSpPr>
          <p:cNvPr id="305162" name="Group 10"/>
          <p:cNvGrpSpPr/>
          <p:nvPr/>
        </p:nvGrpSpPr>
        <p:grpSpPr bwMode="auto">
          <a:xfrm>
            <a:off x="533400" y="2816225"/>
            <a:ext cx="7054850" cy="461963"/>
            <a:chOff x="336" y="1774"/>
            <a:chExt cx="4444" cy="291"/>
          </a:xfrm>
        </p:grpSpPr>
        <p:sp>
          <p:nvSpPr>
            <p:cNvPr id="305158" name="Rectangle 6"/>
            <p:cNvSpPr>
              <a:spLocks noChangeArrowheads="1"/>
            </p:cNvSpPr>
            <p:nvPr/>
          </p:nvSpPr>
          <p:spPr bwMode="auto">
            <a:xfrm>
              <a:off x="848" y="1774"/>
              <a:ext cx="39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u="none"/>
                <a:t>(1) </a:t>
              </a:r>
              <a:r>
                <a:rPr lang="zh-CN" altLang="en-US" b="1" u="none"/>
                <a:t>到底哪些函数存在</a:t>
              </a:r>
              <a:r>
                <a:rPr lang="en-US" altLang="zh-CN" b="1" u="none" baseline="-25000"/>
                <a:t> </a:t>
              </a:r>
              <a:r>
                <a:rPr lang="en-US" altLang="zh-CN" b="1" u="none"/>
                <a:t>Laplace</a:t>
              </a:r>
              <a:r>
                <a:rPr lang="en-US" altLang="zh-CN" b="1" u="none" baseline="-25000"/>
                <a:t> </a:t>
              </a:r>
              <a:r>
                <a:rPr lang="zh-CN" altLang="en-US" b="1" u="none"/>
                <a:t>变换呢？</a:t>
              </a:r>
              <a:endParaRPr lang="zh-CN" altLang="en-US" b="1" u="none"/>
            </a:p>
          </p:txBody>
        </p:sp>
        <p:sp>
          <p:nvSpPr>
            <p:cNvPr id="305161" name="Rectangle 9"/>
            <p:cNvSpPr>
              <a:spLocks noChangeArrowheads="1"/>
            </p:cNvSpPr>
            <p:nvPr/>
          </p:nvSpPr>
          <p:spPr bwMode="auto">
            <a:xfrm>
              <a:off x="336" y="1777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问题</a:t>
              </a:r>
              <a:r>
                <a:rPr lang="en-US" altLang="zh-CN" b="1" u="none">
                  <a:solidFill>
                    <a:srgbClr val="0000FF"/>
                  </a:solidFill>
                </a:rPr>
                <a:t> 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pic>
        <p:nvPicPr>
          <p:cNvPr id="305184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4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/>
      <p:bldP spid="305156" grpId="0"/>
      <p:bldP spid="305157" grpId="0"/>
      <p:bldP spid="305159" grpId="0"/>
      <p:bldP spid="3051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2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3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534988" y="528638"/>
            <a:ext cx="35306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u="none" dirty="0">
                <a:solidFill>
                  <a:srgbClr val="000099"/>
                </a:solidFill>
              </a:rPr>
              <a:t>三、</a:t>
            </a:r>
            <a:r>
              <a:rPr kumimoji="0" lang="zh-CN" altLang="en-US" sz="2800" b="1" u="none" dirty="0">
                <a:solidFill>
                  <a:srgbClr val="000099"/>
                </a:solidFill>
              </a:rPr>
              <a:t>存在性定理</a:t>
            </a:r>
            <a:endParaRPr lang="zh-CN" altLang="en-US" sz="2800" b="1" u="none" dirty="0">
              <a:solidFill>
                <a:srgbClr val="000099"/>
              </a:solidFill>
            </a:endParaRPr>
          </a:p>
        </p:txBody>
      </p:sp>
      <p:grpSp>
        <p:nvGrpSpPr>
          <p:cNvPr id="296985" name="Group 25"/>
          <p:cNvGrpSpPr/>
          <p:nvPr/>
        </p:nvGrpSpPr>
        <p:grpSpPr bwMode="auto">
          <a:xfrm>
            <a:off x="1337945" y="4143375"/>
            <a:ext cx="7346950" cy="457200"/>
            <a:chOff x="852" y="2610"/>
            <a:chExt cx="4628" cy="288"/>
          </a:xfrm>
        </p:grpSpPr>
        <p:sp>
          <p:nvSpPr>
            <p:cNvPr id="296981" name="Rectangle 21"/>
            <p:cNvSpPr>
              <a:spLocks noChangeArrowheads="1"/>
            </p:cNvSpPr>
            <p:nvPr/>
          </p:nvSpPr>
          <p:spPr bwMode="auto">
            <a:xfrm>
              <a:off x="852" y="2610"/>
              <a:ext cx="46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b="1" u="none" dirty="0"/>
                <a:t>则象函数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在半平面</a:t>
              </a:r>
              <a:r>
                <a:rPr lang="en-US" altLang="zh-CN" b="1" u="none" dirty="0"/>
                <a:t>              </a:t>
              </a:r>
              <a:r>
                <a:rPr lang="zh-CN" altLang="en-US" b="1" u="none" dirty="0">
                  <a:solidFill>
                    <a:srgbClr val="000000"/>
                  </a:solidFill>
                </a:rPr>
                <a:t>上一</a:t>
              </a:r>
              <a:r>
                <a:rPr lang="zh-CN" altLang="en-US" b="1" u="none" dirty="0"/>
                <a:t>定存在且</a:t>
              </a:r>
              <a:r>
                <a:rPr lang="zh-CN" altLang="en-US" b="1" u="none" dirty="0">
                  <a:solidFill>
                    <a:srgbClr val="FF3300"/>
                  </a:solidFill>
                </a:rPr>
                <a:t>解析</a:t>
              </a:r>
              <a:r>
                <a:rPr lang="zh-CN" altLang="en-US" b="1" u="none" dirty="0"/>
                <a:t>。</a:t>
              </a:r>
              <a:r>
                <a:rPr lang="en-US" altLang="zh-CN" b="1" u="none" dirty="0"/>
                <a:t>   </a:t>
              </a:r>
              <a:endParaRPr lang="en-US" altLang="zh-CN" b="1" u="none" dirty="0"/>
            </a:p>
          </p:txBody>
        </p:sp>
        <p:graphicFrame>
          <p:nvGraphicFramePr>
            <p:cNvPr id="15405" name="Object 5"/>
            <p:cNvGraphicFramePr>
              <a:graphicFrameLocks noChangeAspect="1"/>
            </p:cNvGraphicFramePr>
            <p:nvPr/>
          </p:nvGraphicFramePr>
          <p:xfrm>
            <a:off x="1667" y="2664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27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808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2664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6" name="Object 6"/>
            <p:cNvGraphicFramePr>
              <a:graphicFrameLocks noChangeAspect="1"/>
            </p:cNvGraphicFramePr>
            <p:nvPr/>
          </p:nvGraphicFramePr>
          <p:xfrm>
            <a:off x="2921" y="2659"/>
            <a:ext cx="6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28" name="公式" r:id="rId5" imgW="1016000" imgH="279400" progId="Equation.3">
                    <p:embed/>
                  </p:oleObj>
                </mc:Choice>
                <mc:Fallback>
                  <p:oleObj name="公式" r:id="rId5" imgW="1016000" imgH="279400" progId="Equation.3">
                    <p:embed/>
                    <p:pic>
                      <p:nvPicPr>
                        <p:cNvPr id="0" name="图片 808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2659"/>
                          <a:ext cx="64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657350" y="1760538"/>
            <a:ext cx="5389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en-US" altLang="zh-CN" b="1" u="none" dirty="0"/>
              <a:t>(1) </a:t>
            </a:r>
            <a:r>
              <a:rPr lang="zh-CN" altLang="en-US" b="1" u="none" dirty="0">
                <a:solidFill>
                  <a:srgbClr val="000000"/>
                </a:solidFill>
              </a:rPr>
              <a:t>在</a:t>
            </a:r>
            <a:r>
              <a:rPr lang="zh-CN" altLang="en-US" b="1" u="none" dirty="0"/>
              <a:t>任何有限区间上分段连续；</a:t>
            </a:r>
            <a:endParaRPr lang="zh-CN" altLang="en-US" b="1" u="none" dirty="0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679575" y="2335213"/>
            <a:ext cx="3840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en-US" altLang="zh-CN" b="1" u="none" dirty="0"/>
              <a:t>(2) </a:t>
            </a:r>
            <a:r>
              <a:rPr lang="zh-CN" altLang="en-US" b="1" u="none" dirty="0">
                <a:solidFill>
                  <a:srgbClr val="000000"/>
                </a:solidFill>
              </a:rPr>
              <a:t>具有</a:t>
            </a:r>
            <a:r>
              <a:rPr lang="zh-CN" altLang="en-US" b="1" u="none" dirty="0"/>
              <a:t>有限的增长性，</a:t>
            </a:r>
            <a:endParaRPr lang="zh-CN" altLang="en-US" b="1" u="none" dirty="0"/>
          </a:p>
        </p:txBody>
      </p:sp>
      <p:grpSp>
        <p:nvGrpSpPr>
          <p:cNvPr id="296983" name="Group 23"/>
          <p:cNvGrpSpPr/>
          <p:nvPr/>
        </p:nvGrpSpPr>
        <p:grpSpPr bwMode="auto">
          <a:xfrm>
            <a:off x="2168525" y="2884488"/>
            <a:ext cx="6975475" cy="481012"/>
            <a:chOff x="1366" y="1817"/>
            <a:chExt cx="4148" cy="303"/>
          </a:xfrm>
        </p:grpSpPr>
        <p:sp>
          <p:nvSpPr>
            <p:cNvPr id="296978" name="Rectangle 18"/>
            <p:cNvSpPr>
              <a:spLocks noChangeArrowheads="1"/>
            </p:cNvSpPr>
            <p:nvPr/>
          </p:nvSpPr>
          <p:spPr bwMode="auto">
            <a:xfrm>
              <a:off x="1366" y="1830"/>
              <a:ext cx="414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defRPr/>
              </a:pPr>
              <a:r>
                <a:rPr lang="zh-CN" altLang="en-US" b="1" u="none" dirty="0"/>
                <a:t>即存在常数</a:t>
              </a:r>
              <a:r>
                <a:rPr lang="en-US" altLang="zh-CN" b="1" u="none" baseline="30000" dirty="0"/>
                <a:t> </a:t>
              </a:r>
              <a:r>
                <a:rPr lang="en-US" altLang="zh-CN" b="1" i="1" u="none" dirty="0"/>
                <a:t>c</a:t>
              </a:r>
              <a:r>
                <a:rPr lang="en-US" altLang="zh-CN" b="1" i="1" u="none" baseline="30000" dirty="0"/>
                <a:t> </a:t>
              </a:r>
              <a:r>
                <a:rPr lang="zh-CN" altLang="en-US" b="1" u="none" dirty="0"/>
                <a:t>及  </a:t>
              </a:r>
              <a:r>
                <a:rPr lang="en-US" altLang="zh-CN" b="1" u="none" dirty="0"/>
                <a:t>           </a:t>
              </a:r>
              <a:r>
                <a:rPr lang="zh-CN" altLang="en-US" b="1" u="none" dirty="0">
                  <a:solidFill>
                    <a:srgbClr val="000000"/>
                  </a:solidFill>
                </a:rPr>
                <a:t>，</a:t>
              </a:r>
              <a:r>
                <a:rPr lang="zh-CN" altLang="en-US" b="1" u="none" dirty="0"/>
                <a:t>使得</a:t>
              </a:r>
              <a:r>
                <a:rPr lang="en-US" altLang="zh-CN" b="1" u="none" dirty="0"/>
                <a:t>                        </a:t>
              </a:r>
              <a:r>
                <a:rPr lang="zh-CN" altLang="en-US" b="1" u="none" dirty="0"/>
                <a:t>，</a:t>
              </a:r>
              <a:endParaRPr lang="zh-CN" altLang="en-US" b="1" u="none" dirty="0"/>
            </a:p>
          </p:txBody>
        </p:sp>
        <p:graphicFrame>
          <p:nvGraphicFramePr>
            <p:cNvPr id="15402" name="Object 16"/>
            <p:cNvGraphicFramePr>
              <a:graphicFrameLocks noChangeAspect="1"/>
            </p:cNvGraphicFramePr>
            <p:nvPr/>
          </p:nvGraphicFramePr>
          <p:xfrm>
            <a:off x="2742" y="1886"/>
            <a:ext cx="509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29" name="公式" r:id="rId7" imgW="812165" imgH="279400" progId="Equation.3">
                    <p:embed/>
                  </p:oleObj>
                </mc:Choice>
                <mc:Fallback>
                  <p:oleObj name="公式" r:id="rId7" imgW="812165" imgH="279400" progId="Equation.3">
                    <p:embed/>
                    <p:pic>
                      <p:nvPicPr>
                        <p:cNvPr id="0" name="图片 808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1886"/>
                          <a:ext cx="509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17"/>
            <p:cNvGraphicFramePr>
              <a:graphicFrameLocks noChangeAspect="1"/>
            </p:cNvGraphicFramePr>
            <p:nvPr/>
          </p:nvGraphicFramePr>
          <p:xfrm>
            <a:off x="3881" y="1817"/>
            <a:ext cx="11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30" name="公式" r:id="rId9" imgW="1739900" imgH="431800" progId="Equation.3">
                    <p:embed/>
                  </p:oleObj>
                </mc:Choice>
                <mc:Fallback>
                  <p:oleObj name="公式" r:id="rId9" imgW="1739900" imgH="431800" progId="Equation.3">
                    <p:embed/>
                    <p:pic>
                      <p:nvPicPr>
                        <p:cNvPr id="0" name="图片 808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1817"/>
                          <a:ext cx="11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982" name="Group 22"/>
          <p:cNvGrpSpPr/>
          <p:nvPr/>
        </p:nvGrpSpPr>
        <p:grpSpPr bwMode="auto">
          <a:xfrm>
            <a:off x="533400" y="1209676"/>
            <a:ext cx="5635625" cy="463551"/>
            <a:chOff x="336" y="762"/>
            <a:chExt cx="3550" cy="292"/>
          </a:xfrm>
        </p:grpSpPr>
        <p:sp>
          <p:nvSpPr>
            <p:cNvPr id="296971" name="Rectangle 11"/>
            <p:cNvSpPr>
              <a:spLocks noChangeArrowheads="1"/>
            </p:cNvSpPr>
            <p:nvPr/>
          </p:nvSpPr>
          <p:spPr bwMode="auto">
            <a:xfrm>
              <a:off x="853" y="762"/>
              <a:ext cx="30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defRPr/>
              </a:pPr>
              <a:r>
                <a:rPr lang="zh-CN" altLang="en-US" b="1" u="none" dirty="0"/>
                <a:t>设函数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当</a:t>
              </a:r>
              <a:r>
                <a:rPr lang="en-US" altLang="zh-CN" b="1" u="none" dirty="0"/>
                <a:t>          </a:t>
              </a:r>
              <a:r>
                <a:rPr lang="zh-CN" altLang="en-US" b="1" u="none" dirty="0">
                  <a:solidFill>
                    <a:srgbClr val="000000"/>
                  </a:solidFill>
                </a:rPr>
                <a:t>时，</a:t>
              </a:r>
              <a:r>
                <a:rPr lang="zh-CN" altLang="en-US" b="1" u="none" dirty="0"/>
                <a:t>满足：</a:t>
              </a:r>
              <a:endParaRPr lang="zh-CN" altLang="en-US" b="1" u="none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398" name="Object 9"/>
            <p:cNvGraphicFramePr>
              <a:graphicFrameLocks noChangeAspect="1"/>
            </p:cNvGraphicFramePr>
            <p:nvPr/>
          </p:nvGraphicFramePr>
          <p:xfrm>
            <a:off x="2154" y="819"/>
            <a:ext cx="38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31" name="公式" r:id="rId11" imgW="609600" imgH="279400" progId="Equation.3">
                    <p:embed/>
                  </p:oleObj>
                </mc:Choice>
                <mc:Fallback>
                  <p:oleObj name="公式" r:id="rId11" imgW="609600" imgH="279400" progId="Equation.3">
                    <p:embed/>
                    <p:pic>
                      <p:nvPicPr>
                        <p:cNvPr id="0" name="图片 808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819"/>
                          <a:ext cx="38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9" name="Object 10"/>
            <p:cNvGraphicFramePr>
              <a:graphicFrameLocks noChangeAspect="1"/>
            </p:cNvGraphicFramePr>
            <p:nvPr/>
          </p:nvGraphicFramePr>
          <p:xfrm>
            <a:off x="1502" y="807"/>
            <a:ext cx="37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32" name="公式" r:id="rId13" imgW="596900" imgH="342900" progId="Equation.3">
                    <p:embed/>
                  </p:oleObj>
                </mc:Choice>
                <mc:Fallback>
                  <p:oleObj name="公式" r:id="rId13" imgW="596900" imgH="342900" progId="Equation.3">
                    <p:embed/>
                    <p:pic>
                      <p:nvPicPr>
                        <p:cNvPr id="0" name="图片 808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807"/>
                          <a:ext cx="37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979" name="Rectangle 19"/>
            <p:cNvSpPr>
              <a:spLocks noChangeArrowheads="1"/>
            </p:cNvSpPr>
            <p:nvPr/>
          </p:nvSpPr>
          <p:spPr bwMode="auto">
            <a:xfrm>
              <a:off x="336" y="763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00FF"/>
                  </a:solidFill>
                </a:rPr>
                <a:t>定理</a:t>
              </a:r>
              <a:r>
                <a:rPr lang="en-US" altLang="zh-CN" b="1" u="none" dirty="0">
                  <a:solidFill>
                    <a:srgbClr val="0000FF"/>
                  </a:solidFill>
                </a:rPr>
                <a:t>     </a:t>
              </a:r>
              <a:endParaRPr lang="en-US" altLang="zh-CN" b="1" u="none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6984" name="Group 24"/>
          <p:cNvGrpSpPr/>
          <p:nvPr/>
        </p:nvGrpSpPr>
        <p:grpSpPr bwMode="auto">
          <a:xfrm>
            <a:off x="2171700" y="3487738"/>
            <a:ext cx="6270625" cy="457200"/>
            <a:chOff x="1368" y="2197"/>
            <a:chExt cx="3950" cy="288"/>
          </a:xfrm>
        </p:grpSpPr>
        <p:sp>
          <p:nvSpPr>
            <p:cNvPr id="296974" name="Rectangle 14"/>
            <p:cNvSpPr>
              <a:spLocks noChangeArrowheads="1"/>
            </p:cNvSpPr>
            <p:nvPr/>
          </p:nvSpPr>
          <p:spPr bwMode="auto">
            <a:xfrm>
              <a:off x="1368" y="2197"/>
              <a:ext cx="39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b="1" u="none" dirty="0">
                  <a:latin typeface="宋体" panose="02010600030101010101" charset="-122"/>
                </a:rPr>
                <a:t>(</a:t>
              </a:r>
              <a:r>
                <a:rPr lang="zh-CN" altLang="en-US" b="1" u="none" dirty="0"/>
                <a:t>其中，</a:t>
              </a:r>
              <a:r>
                <a:rPr lang="en-US" altLang="zh-CN" b="1" i="1" u="none" dirty="0"/>
                <a:t>c</a:t>
              </a:r>
              <a:r>
                <a:rPr lang="en-US" altLang="zh-CN" b="1" i="1" u="none" baseline="-25000" dirty="0"/>
                <a:t> </a:t>
              </a:r>
              <a:r>
                <a:rPr lang="zh-CN" altLang="en-US" b="1" u="none" dirty="0"/>
                <a:t>称为函数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的</a:t>
              </a:r>
              <a:r>
                <a:rPr lang="zh-CN" altLang="en-US" b="1" u="none" dirty="0">
                  <a:solidFill>
                    <a:srgbClr val="FF3300"/>
                  </a:solidFill>
                  <a:latin typeface="宋体" panose="02010600030101010101" charset="-122"/>
                </a:rPr>
                <a:t>“</a:t>
              </a:r>
              <a:r>
                <a:rPr lang="zh-CN" altLang="en-US" b="1" u="none" dirty="0">
                  <a:solidFill>
                    <a:srgbClr val="FF3300"/>
                  </a:solidFill>
                </a:rPr>
                <a:t>增长</a:t>
              </a:r>
              <a:r>
                <a:rPr lang="zh-CN" altLang="en-US" b="1" u="none" dirty="0">
                  <a:solidFill>
                    <a:srgbClr val="FF3300"/>
                  </a:solidFill>
                  <a:latin typeface="宋体" panose="02010600030101010101" charset="-122"/>
                </a:rPr>
                <a:t>”</a:t>
              </a:r>
              <a:r>
                <a:rPr lang="zh-CN" altLang="en-US" b="1" u="none" dirty="0"/>
                <a:t>指数</a:t>
              </a:r>
              <a:r>
                <a:rPr lang="en-US" altLang="zh-CN" b="1" u="none" dirty="0">
                  <a:latin typeface="宋体" panose="02010600030101010101" charset="-122"/>
                </a:rPr>
                <a:t>)</a:t>
              </a:r>
              <a:r>
                <a:rPr lang="zh-CN" altLang="en-US" b="1" u="none" dirty="0"/>
                <a:t>。</a:t>
              </a:r>
              <a:r>
                <a:rPr lang="en-US" altLang="zh-CN" b="1" u="none" dirty="0"/>
                <a:t>  </a:t>
              </a:r>
              <a:endParaRPr lang="en-US" altLang="zh-CN" b="1" u="none" dirty="0"/>
            </a:p>
          </p:txBody>
        </p:sp>
        <p:graphicFrame>
          <p:nvGraphicFramePr>
            <p:cNvPr id="15396" name="Object 20"/>
            <p:cNvGraphicFramePr>
              <a:graphicFrameLocks noChangeAspect="1"/>
            </p:cNvGraphicFramePr>
            <p:nvPr/>
          </p:nvGraphicFramePr>
          <p:xfrm>
            <a:off x="3019" y="2240"/>
            <a:ext cx="37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33" name="Equation" r:id="rId15" imgW="596900" imgH="342900" progId="Equation.DSMT4">
                    <p:embed/>
                  </p:oleObj>
                </mc:Choice>
                <mc:Fallback>
                  <p:oleObj name="Equation" r:id="rId15" imgW="596900" imgH="342900" progId="Equation.DSMT4">
                    <p:embed/>
                    <p:pic>
                      <p:nvPicPr>
                        <p:cNvPr id="0" name="图片 808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240"/>
                          <a:ext cx="37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09" name="Group 49"/>
          <p:cNvGrpSpPr/>
          <p:nvPr/>
        </p:nvGrpSpPr>
        <p:grpSpPr bwMode="auto">
          <a:xfrm>
            <a:off x="644525" y="1698625"/>
            <a:ext cx="681038" cy="1200151"/>
            <a:chOff x="401" y="1047"/>
            <a:chExt cx="429" cy="756"/>
          </a:xfrm>
        </p:grpSpPr>
        <p:sp>
          <p:nvSpPr>
            <p:cNvPr id="297010" name="Rectangle 50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011" name="Rectangle 51"/>
            <p:cNvSpPr>
              <a:spLocks noChangeArrowheads="1"/>
            </p:cNvSpPr>
            <p:nvPr/>
          </p:nvSpPr>
          <p:spPr bwMode="auto">
            <a:xfrm>
              <a:off x="407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P188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定理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5390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9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9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/>
      <p:bldP spid="296972" grpId="0"/>
      <p:bldP spid="2969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4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534988" y="531813"/>
            <a:ext cx="28971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Tx/>
              <a:buBlip>
                <a:blip r:embed="rId3"/>
              </a:buBlip>
              <a:defRPr/>
            </a:pPr>
            <a:r>
              <a:rPr lang="en-US" altLang="zh-CN" sz="2800" b="1" u="none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两点说明</a:t>
            </a:r>
            <a:endParaRPr lang="zh-CN" altLang="en-US" sz="2800" b="1" dirty="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307231" name="Group 31"/>
          <p:cNvGrpSpPr/>
          <p:nvPr/>
        </p:nvGrpSpPr>
        <p:grpSpPr bwMode="auto">
          <a:xfrm>
            <a:off x="876300" y="1149351"/>
            <a:ext cx="8051800" cy="1017588"/>
            <a:chOff x="552" y="724"/>
            <a:chExt cx="5072" cy="641"/>
          </a:xfrm>
        </p:grpSpPr>
        <p:sp>
          <p:nvSpPr>
            <p:cNvPr id="307215" name="Rectangle 15"/>
            <p:cNvSpPr>
              <a:spLocks noChangeArrowheads="1"/>
            </p:cNvSpPr>
            <p:nvPr/>
          </p:nvSpPr>
          <p:spPr bwMode="auto">
            <a:xfrm>
              <a:off x="552" y="724"/>
              <a:ext cx="50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(1) </a:t>
              </a:r>
              <a:r>
                <a:rPr lang="zh-CN" altLang="en-US" b="1" u="none" dirty="0"/>
                <a:t>像函数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>
                  <a:solidFill>
                    <a:srgbClr val="000000"/>
                  </a:solidFill>
                </a:rPr>
                <a:t>的</a:t>
              </a:r>
              <a:r>
                <a:rPr lang="zh-CN" altLang="en-US" b="1" u="none" dirty="0"/>
                <a:t>存在域一般是一个右半平面</a:t>
              </a:r>
              <a:r>
                <a:rPr lang="en-US" altLang="zh-CN" b="1" u="none" dirty="0"/>
                <a:t>              </a:t>
              </a:r>
              <a:r>
                <a:rPr lang="en-US" altLang="zh-CN" b="1" u="none" baseline="30000" dirty="0"/>
                <a:t> </a:t>
              </a:r>
              <a:r>
                <a:rPr lang="en-US" altLang="zh-CN" b="1" u="none" dirty="0"/>
                <a:t>,</a:t>
              </a:r>
              <a:endParaRPr lang="en-US" altLang="zh-CN" b="1" u="none" dirty="0"/>
            </a:p>
          </p:txBody>
        </p:sp>
        <p:graphicFrame>
          <p:nvGraphicFramePr>
            <p:cNvPr id="16425" name="Object 14"/>
            <p:cNvGraphicFramePr/>
            <p:nvPr/>
          </p:nvGraphicFramePr>
          <p:xfrm>
            <a:off x="1474" y="779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1" name="公式" r:id="rId4" imgW="635000" imgH="342900" progId="Equation.3">
                    <p:embed/>
                  </p:oleObj>
                </mc:Choice>
                <mc:Fallback>
                  <p:oleObj name="公式" r:id="rId4" imgW="635000" imgH="342900" progId="Equation.3">
                    <p:embed/>
                    <p:pic>
                      <p:nvPicPr>
                        <p:cNvPr id="0" name="图片 8096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779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6" name="Object 16"/>
            <p:cNvGraphicFramePr/>
            <p:nvPr/>
          </p:nvGraphicFramePr>
          <p:xfrm>
            <a:off x="4423" y="779"/>
            <a:ext cx="64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2" name="公式" r:id="rId6" imgW="1016000" imgH="279400" progId="Equation.3">
                    <p:embed/>
                  </p:oleObj>
                </mc:Choice>
                <mc:Fallback>
                  <p:oleObj name="公式" r:id="rId6" imgW="1016000" imgH="279400" progId="Equation.3">
                    <p:embed/>
                    <p:pic>
                      <p:nvPicPr>
                        <p:cNvPr id="0" name="图片 8096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779"/>
                          <a:ext cx="64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23" name="Rectangle 23"/>
            <p:cNvSpPr>
              <a:spLocks noChangeArrowheads="1"/>
            </p:cNvSpPr>
            <p:nvPr/>
          </p:nvSpPr>
          <p:spPr bwMode="auto">
            <a:xfrm>
              <a:off x="822" y="1074"/>
              <a:ext cx="34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即只要复数</a:t>
              </a:r>
              <a:r>
                <a:rPr lang="en-US" altLang="zh-CN" b="1" u="none" dirty="0"/>
                <a:t> </a:t>
              </a:r>
              <a:r>
                <a:rPr lang="en-US" altLang="zh-CN" b="1" i="1" u="none" dirty="0"/>
                <a:t>s </a:t>
              </a:r>
              <a:r>
                <a:rPr lang="zh-CN" altLang="en-US" b="1" u="none" dirty="0"/>
                <a:t>的实部足够大就可以了。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</p:grpSp>
      <p:grpSp>
        <p:nvGrpSpPr>
          <p:cNvPr id="307232" name="Group 32"/>
          <p:cNvGrpSpPr/>
          <p:nvPr/>
        </p:nvGrpSpPr>
        <p:grpSpPr bwMode="auto">
          <a:xfrm>
            <a:off x="1352550" y="2381251"/>
            <a:ext cx="6537325" cy="1016001"/>
            <a:chOff x="852" y="1500"/>
            <a:chExt cx="4118" cy="640"/>
          </a:xfrm>
        </p:grpSpPr>
        <p:sp>
          <p:nvSpPr>
            <p:cNvPr id="307225" name="Rectangle 25"/>
            <p:cNvSpPr>
              <a:spLocks noChangeArrowheads="1"/>
            </p:cNvSpPr>
            <p:nvPr/>
          </p:nvSpPr>
          <p:spPr bwMode="auto">
            <a:xfrm>
              <a:off x="1020" y="1849"/>
              <a:ext cx="283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只有在非常必要时才特别注明。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b="1" u="none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307226" name="Rectangle 26"/>
            <p:cNvSpPr>
              <a:spLocks noChangeArrowheads="1"/>
            </p:cNvSpPr>
            <p:nvPr/>
          </p:nvSpPr>
          <p:spPr bwMode="auto">
            <a:xfrm>
              <a:off x="852" y="1500"/>
              <a:ext cx="41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8"/>
                </a:buBlip>
                <a:defRPr/>
              </a:pP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因此在进行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Laplace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变换时，常常略去存在域，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b="1" u="none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grpSp>
        <p:nvGrpSpPr>
          <p:cNvPr id="307233" name="Group 33"/>
          <p:cNvGrpSpPr/>
          <p:nvPr/>
        </p:nvGrpSpPr>
        <p:grpSpPr bwMode="auto">
          <a:xfrm>
            <a:off x="876300" y="3733800"/>
            <a:ext cx="7874000" cy="1057275"/>
            <a:chOff x="552" y="2352"/>
            <a:chExt cx="4960" cy="66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819" y="2730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defRPr/>
              </a:pPr>
              <a:r>
                <a:rPr lang="zh-CN" altLang="en-US" b="1" u="none" dirty="0"/>
                <a:t>即函数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>
                  <a:solidFill>
                    <a:srgbClr val="FF3300"/>
                  </a:solidFill>
                </a:rPr>
                <a:t>等价于</a:t>
              </a:r>
              <a:r>
                <a:rPr lang="zh-CN" altLang="en-US" b="1" u="none" dirty="0"/>
                <a:t>函数</a:t>
              </a:r>
              <a:r>
                <a:rPr lang="en-US" altLang="zh-CN" b="1" u="none" dirty="0"/>
                <a:t>    </a:t>
              </a:r>
              <a:endParaRPr lang="en-US" altLang="zh-CN" b="1" u="none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419" name="Object 6"/>
            <p:cNvGraphicFramePr/>
            <p:nvPr/>
          </p:nvGraphicFramePr>
          <p:xfrm>
            <a:off x="3002" y="2778"/>
            <a:ext cx="77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3" name="公式" r:id="rId9" imgW="1231265" imgH="342900" progId="Equation.3">
                    <p:embed/>
                  </p:oleObj>
                </mc:Choice>
                <mc:Fallback>
                  <p:oleObj name="公式" r:id="rId9" imgW="1231265" imgH="342900" progId="Equation.3">
                    <p:embed/>
                    <p:pic>
                      <p:nvPicPr>
                        <p:cNvPr id="0" name="图片 8096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2778"/>
                          <a:ext cx="77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0" name="Object 7"/>
            <p:cNvGraphicFramePr>
              <a:graphicFrameLocks noChangeAspect="1"/>
            </p:cNvGraphicFramePr>
            <p:nvPr/>
          </p:nvGraphicFramePr>
          <p:xfrm>
            <a:off x="1544" y="2772"/>
            <a:ext cx="37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4" name="公式" r:id="rId11" imgW="596900" imgH="342900" progId="Equation.3">
                    <p:embed/>
                  </p:oleObj>
                </mc:Choice>
                <mc:Fallback>
                  <p:oleObj name="公式" r:id="rId11" imgW="596900" imgH="342900" progId="Equation.3">
                    <p:embed/>
                    <p:pic>
                      <p:nvPicPr>
                        <p:cNvPr id="0" name="图片 809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2772"/>
                          <a:ext cx="37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27" name="Rectangle 27"/>
            <p:cNvSpPr>
              <a:spLocks noChangeArrowheads="1"/>
            </p:cNvSpPr>
            <p:nvPr/>
          </p:nvSpPr>
          <p:spPr bwMode="auto">
            <a:xfrm>
              <a:off x="552" y="2352"/>
              <a:ext cx="49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 dirty="0"/>
                <a:t>(2) </a:t>
              </a:r>
              <a:r>
                <a:rPr lang="zh-CN" altLang="en-US" b="1" u="none" dirty="0"/>
                <a:t>在</a:t>
              </a:r>
              <a:r>
                <a:rPr lang="en-US" altLang="zh-CN" b="1" u="none" baseline="-25000" dirty="0"/>
                <a:t> </a:t>
              </a:r>
              <a:r>
                <a:rPr lang="en-US" altLang="zh-CN" b="1" u="none" dirty="0"/>
                <a:t>Laplace</a:t>
              </a:r>
              <a:r>
                <a:rPr lang="en-US" altLang="zh-CN" b="1" u="none" baseline="-25000" dirty="0"/>
                <a:t> </a:t>
              </a:r>
              <a:r>
                <a:rPr lang="zh-CN" altLang="en-US" b="1" u="none" dirty="0"/>
                <a:t>变换中的函数一般均</a:t>
              </a:r>
              <a:r>
                <a:rPr lang="zh-CN" altLang="en-US" b="1" u="none" dirty="0">
                  <a:solidFill>
                    <a:srgbClr val="FF0000"/>
                  </a:solidFill>
                </a:rPr>
                <a:t>约定</a:t>
              </a:r>
              <a:r>
                <a:rPr lang="zh-CN" altLang="en-US" b="1" u="none" dirty="0"/>
                <a:t>在</a:t>
              </a:r>
              <a:r>
                <a:rPr lang="en-US" altLang="zh-CN" b="1" u="none" dirty="0"/>
                <a:t> </a:t>
              </a:r>
              <a:r>
                <a:rPr lang="en-US" altLang="zh-CN" b="1" i="1" u="none" dirty="0"/>
                <a:t>t </a:t>
              </a:r>
              <a:r>
                <a:rPr lang="en-US" altLang="zh-CN" b="1" u="none" dirty="0"/>
                <a:t>&lt; 0 </a:t>
              </a:r>
              <a:r>
                <a:rPr lang="zh-CN" altLang="en-US" b="1" u="none" dirty="0"/>
                <a:t>时为零，</a:t>
              </a:r>
              <a:r>
                <a:rPr lang="en-US" altLang="zh-CN" b="1" u="none" dirty="0"/>
                <a:t>   </a:t>
              </a:r>
              <a:endParaRPr lang="en-US" altLang="zh-CN" b="1" u="none" dirty="0"/>
            </a:p>
          </p:txBody>
        </p:sp>
      </p:grpSp>
      <p:grpSp>
        <p:nvGrpSpPr>
          <p:cNvPr id="307234" name="Group 34"/>
          <p:cNvGrpSpPr/>
          <p:nvPr/>
        </p:nvGrpSpPr>
        <p:grpSpPr bwMode="auto">
          <a:xfrm>
            <a:off x="1363663" y="5026025"/>
            <a:ext cx="2570162" cy="587375"/>
            <a:chOff x="859" y="3166"/>
            <a:chExt cx="1619" cy="370"/>
          </a:xfrm>
        </p:grpSpPr>
        <p:pic>
          <p:nvPicPr>
            <p:cNvPr id="16412" name="Picture 30" descr="ll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3270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219" name="Rectangle 19"/>
            <p:cNvSpPr>
              <a:spLocks noChangeArrowheads="1"/>
            </p:cNvSpPr>
            <p:nvPr/>
          </p:nvSpPr>
          <p:spPr bwMode="auto">
            <a:xfrm>
              <a:off x="859" y="3208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buSzPct val="90000"/>
                <a:buFontTx/>
                <a:buBlip>
                  <a:blip r:embed="rId8"/>
                </a:buBlip>
                <a:defRPr/>
              </a:pP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比如</a:t>
              </a:r>
              <a:endParaRPr lang="zh-CN" altLang="en-US" b="1" u="none" baseline="30000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16414" name="Object 20"/>
            <p:cNvGraphicFramePr>
              <a:graphicFrameLocks noChangeAspect="1"/>
            </p:cNvGraphicFramePr>
            <p:nvPr/>
          </p:nvGraphicFramePr>
          <p:xfrm>
            <a:off x="1935" y="3166"/>
            <a:ext cx="104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5" name="公式" r:id="rId14" imgW="165100" imgH="266065" progId="Equation.3">
                    <p:embed/>
                  </p:oleObj>
                </mc:Choice>
                <mc:Fallback>
                  <p:oleObj name="公式" r:id="rId14" imgW="165100" imgH="266065" progId="Equation.3">
                    <p:embed/>
                    <p:pic>
                      <p:nvPicPr>
                        <p:cNvPr id="0" name="图片 8096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3166"/>
                          <a:ext cx="104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21"/>
            <p:cNvGraphicFramePr/>
            <p:nvPr/>
          </p:nvGraphicFramePr>
          <p:xfrm>
            <a:off x="1923" y="3400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6" name="公式" r:id="rId16" imgW="177800" imgH="215900" progId="Equation.3">
                    <p:embed/>
                  </p:oleObj>
                </mc:Choice>
                <mc:Fallback>
                  <p:oleObj name="公式" r:id="rId16" imgW="177800" imgH="215900" progId="Equation.3">
                    <p:embed/>
                    <p:pic>
                      <p:nvPicPr>
                        <p:cNvPr id="0" name="图片 8096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3400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22" name="Line 22"/>
            <p:cNvSpPr>
              <a:spLocks noChangeShapeType="1"/>
            </p:cNvSpPr>
            <p:nvPr/>
          </p:nvSpPr>
          <p:spPr bwMode="auto">
            <a:xfrm>
              <a:off x="1921" y="3363"/>
              <a:ext cx="11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17" name="Object 28"/>
            <p:cNvGraphicFramePr/>
            <p:nvPr/>
          </p:nvGraphicFramePr>
          <p:xfrm>
            <a:off x="1670" y="3193"/>
            <a:ext cx="8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7" name="Equation" r:id="rId18" imgW="1282700" imgH="431800" progId="Equation.DSMT4">
                    <p:embed/>
                  </p:oleObj>
                </mc:Choice>
                <mc:Fallback>
                  <p:oleObj name="Equation" r:id="rId18" imgW="1282700" imgH="431800" progId="Equation.DSMT4">
                    <p:embed/>
                    <p:pic>
                      <p:nvPicPr>
                        <p:cNvPr id="0" name="图片 8096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3193"/>
                          <a:ext cx="80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7255" name="Picture 5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1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2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20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2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2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2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21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2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2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2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2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2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21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2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2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2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22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2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2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638" name="Group 166"/>
          <p:cNvGrpSpPr/>
          <p:nvPr/>
        </p:nvGrpSpPr>
        <p:grpSpPr bwMode="auto">
          <a:xfrm>
            <a:off x="2746375" y="4603750"/>
            <a:ext cx="1831975" cy="552450"/>
            <a:chOff x="1730" y="2900"/>
            <a:chExt cx="1154" cy="348"/>
          </a:xfrm>
        </p:grpSpPr>
        <p:graphicFrame>
          <p:nvGraphicFramePr>
            <p:cNvPr id="17459" name="Object 57"/>
            <p:cNvGraphicFramePr>
              <a:graphicFrameLocks noChangeAspect="1"/>
            </p:cNvGraphicFramePr>
            <p:nvPr/>
          </p:nvGraphicFramePr>
          <p:xfrm>
            <a:off x="2570" y="2970"/>
            <a:ext cx="314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20" name="公式" r:id="rId3" imgW="495300" imgH="279400" progId="Equation.3">
                    <p:embed/>
                  </p:oleObj>
                </mc:Choice>
                <mc:Fallback>
                  <p:oleObj name="公式" r:id="rId3" imgW="495300" imgH="279400" progId="Equation.3">
                    <p:embed/>
                    <p:pic>
                      <p:nvPicPr>
                        <p:cNvPr id="0" name="图片 1209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2970"/>
                          <a:ext cx="314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0" name="Object 62"/>
            <p:cNvGraphicFramePr>
              <a:graphicFrameLocks noChangeAspect="1"/>
            </p:cNvGraphicFramePr>
            <p:nvPr/>
          </p:nvGraphicFramePr>
          <p:xfrm>
            <a:off x="1730" y="2900"/>
            <a:ext cx="71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21" name="公式" r:id="rId5" imgW="1143000" imgH="546100" progId="Equation.3">
                    <p:embed/>
                  </p:oleObj>
                </mc:Choice>
                <mc:Fallback>
                  <p:oleObj name="公式" r:id="rId5" imgW="1143000" imgH="546100" progId="Equation.3">
                    <p:embed/>
                    <p:pic>
                      <p:nvPicPr>
                        <p:cNvPr id="0" name="图片 1209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2900"/>
                          <a:ext cx="71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97" name="Rectangle 125"/>
          <p:cNvSpPr>
            <a:spLocks noChangeArrowheads="1"/>
          </p:cNvSpPr>
          <p:nvPr/>
        </p:nvSpPr>
        <p:spPr bwMode="auto">
          <a:xfrm>
            <a:off x="534988" y="528638"/>
            <a:ext cx="5946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四、几个常用函数的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grpSp>
        <p:nvGrpSpPr>
          <p:cNvPr id="105639" name="Group 167"/>
          <p:cNvGrpSpPr/>
          <p:nvPr/>
        </p:nvGrpSpPr>
        <p:grpSpPr bwMode="auto">
          <a:xfrm>
            <a:off x="533400" y="3643313"/>
            <a:ext cx="4410075" cy="660400"/>
            <a:chOff x="336" y="2295"/>
            <a:chExt cx="2778" cy="416"/>
          </a:xfrm>
        </p:grpSpPr>
        <p:graphicFrame>
          <p:nvGraphicFramePr>
            <p:cNvPr id="17453" name="Object 58"/>
            <p:cNvGraphicFramePr/>
            <p:nvPr/>
          </p:nvGraphicFramePr>
          <p:xfrm>
            <a:off x="1730" y="2295"/>
            <a:ext cx="138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22" name="公式" r:id="rId7" imgW="2197100" imgH="660400" progId="Equation.3">
                    <p:embed/>
                  </p:oleObj>
                </mc:Choice>
                <mc:Fallback>
                  <p:oleObj name="公式" r:id="rId7" imgW="2197100" imgH="660400" progId="Equation.3">
                    <p:embed/>
                    <p:pic>
                      <p:nvPicPr>
                        <p:cNvPr id="0" name="图片 12094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2295"/>
                          <a:ext cx="138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54" name="Group 165"/>
            <p:cNvGrpSpPr/>
            <p:nvPr/>
          </p:nvGrpSpPr>
          <p:grpSpPr bwMode="auto">
            <a:xfrm>
              <a:off x="336" y="2364"/>
              <a:ext cx="1363" cy="301"/>
              <a:chOff x="336" y="2364"/>
              <a:chExt cx="1363" cy="301"/>
            </a:xfrm>
          </p:grpSpPr>
          <p:pic>
            <p:nvPicPr>
              <p:cNvPr id="17455" name="Picture 60" descr="L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" y="2421"/>
                <a:ext cx="172" cy="188"/>
              </a:xfrm>
              <a:prstGeom prst="rect">
                <a:avLst/>
              </a:prstGeom>
              <a:noFill/>
              <a:ln>
                <a:noFill/>
              </a:ln>
            </p:spPr>
          </p:pic>
          <p:graphicFrame>
            <p:nvGraphicFramePr>
              <p:cNvPr id="17456" name="Object 61"/>
              <p:cNvGraphicFramePr>
                <a:graphicFrameLocks noChangeAspect="1"/>
              </p:cNvGraphicFramePr>
              <p:nvPr/>
            </p:nvGraphicFramePr>
            <p:xfrm>
              <a:off x="1196" y="2401"/>
              <a:ext cx="50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423" name="公式" r:id="rId10" imgW="812165" imgH="342900" progId="Equation.3">
                      <p:embed/>
                    </p:oleObj>
                  </mc:Choice>
                  <mc:Fallback>
                    <p:oleObj name="公式" r:id="rId10" imgW="812165" imgH="342900" progId="Equation.3">
                      <p:embed/>
                      <p:pic>
                        <p:nvPicPr>
                          <p:cNvPr id="0" name="图片 12094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6" y="2401"/>
                            <a:ext cx="503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99" name="Rectangle 127"/>
              <p:cNvSpPr>
                <a:spLocks noChangeArrowheads="1"/>
              </p:cNvSpPr>
              <p:nvPr/>
            </p:nvSpPr>
            <p:spPr bwMode="auto">
              <a:xfrm>
                <a:off x="336" y="2377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u="none">
                    <a:solidFill>
                      <a:srgbClr val="0000FF"/>
                    </a:solidFill>
                  </a:rPr>
                  <a:t>解</a:t>
                </a:r>
                <a:r>
                  <a:rPr lang="en-US" altLang="zh-CN" b="1" u="none">
                    <a:solidFill>
                      <a:srgbClr val="0000FF"/>
                    </a:solidFill>
                  </a:rPr>
                  <a:t>    </a:t>
                </a:r>
                <a:endParaRPr lang="en-US" altLang="zh-CN" b="1" u="none">
                  <a:solidFill>
                    <a:srgbClr val="0000FF"/>
                  </a:solidFill>
                </a:endParaRPr>
              </a:p>
            </p:txBody>
          </p:sp>
          <p:sp>
            <p:nvSpPr>
              <p:cNvPr id="105602" name="Rectangle 130"/>
              <p:cNvSpPr>
                <a:spLocks noChangeArrowheads="1"/>
              </p:cNvSpPr>
              <p:nvPr/>
            </p:nvSpPr>
            <p:spPr bwMode="auto">
              <a:xfrm>
                <a:off x="660" y="2364"/>
                <a:ext cx="342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b="1" u="none" dirty="0"/>
                  <a:t>(2)   </a:t>
                </a:r>
                <a:endParaRPr lang="en-US" altLang="zh-CN" b="1" u="none" dirty="0"/>
              </a:p>
            </p:txBody>
          </p:sp>
        </p:grpSp>
      </p:grpSp>
      <p:graphicFrame>
        <p:nvGraphicFramePr>
          <p:cNvPr id="105604" name="Object 132"/>
          <p:cNvGraphicFramePr/>
          <p:nvPr/>
        </p:nvGraphicFramePr>
        <p:xfrm>
          <a:off x="3143250" y="3849688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24" name="公式" r:id="rId12" imgW="266700" imgH="431165" progId="Equation.3">
                  <p:embed/>
                </p:oleObj>
              </mc:Choice>
              <mc:Fallback>
                <p:oleObj name="公式" r:id="rId12" imgW="266700" imgH="431165" progId="Equation.3">
                  <p:embed/>
                  <p:pic>
                    <p:nvPicPr>
                      <p:cNvPr id="0" name="图片 120942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849688"/>
                        <a:ext cx="265113" cy="431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40" name="Rectangle 168"/>
          <p:cNvSpPr>
            <a:spLocks noChangeArrowheads="1"/>
          </p:cNvSpPr>
          <p:nvPr/>
        </p:nvSpPr>
        <p:spPr bwMode="auto">
          <a:xfrm>
            <a:off x="688975" y="1162050"/>
            <a:ext cx="7753350" cy="2262188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5641" name="Group 169"/>
          <p:cNvGrpSpPr/>
          <p:nvPr/>
        </p:nvGrpSpPr>
        <p:grpSpPr bwMode="auto">
          <a:xfrm>
            <a:off x="701675" y="1981202"/>
            <a:ext cx="1749425" cy="461963"/>
            <a:chOff x="442" y="1248"/>
            <a:chExt cx="1102" cy="291"/>
          </a:xfrm>
        </p:grpSpPr>
        <p:pic>
          <p:nvPicPr>
            <p:cNvPr id="17450" name="Picture 170" descr="复件 L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" y="1334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643" name="Rectangle 171"/>
            <p:cNvSpPr>
              <a:spLocks noChangeArrowheads="1"/>
            </p:cNvSpPr>
            <p:nvPr/>
          </p:nvSpPr>
          <p:spPr bwMode="auto">
            <a:xfrm>
              <a:off x="442" y="1248"/>
              <a:ext cx="110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(2)     [        ]    </a:t>
              </a:r>
              <a:endParaRPr lang="en-US" altLang="zh-CN" b="1" u="none" dirty="0"/>
            </a:p>
          </p:txBody>
        </p:sp>
        <p:graphicFrame>
          <p:nvGraphicFramePr>
            <p:cNvPr id="17452" name="Object 172"/>
            <p:cNvGraphicFramePr>
              <a:graphicFrameLocks noChangeAspect="1"/>
            </p:cNvGraphicFramePr>
            <p:nvPr/>
          </p:nvGraphicFramePr>
          <p:xfrm>
            <a:off x="1043" y="1322"/>
            <a:ext cx="35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25" name="公式" r:id="rId15" imgW="558800" imgH="342900" progId="Equation.3">
                    <p:embed/>
                  </p:oleObj>
                </mc:Choice>
                <mc:Fallback>
                  <p:oleObj name="公式" r:id="rId15" imgW="558800" imgH="342900" progId="Equation.3">
                    <p:embed/>
                    <p:pic>
                      <p:nvPicPr>
                        <p:cNvPr id="0" name="图片 1209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322"/>
                          <a:ext cx="35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650" name="Object 178"/>
          <p:cNvGraphicFramePr/>
          <p:nvPr/>
        </p:nvGraphicFramePr>
        <p:xfrm>
          <a:off x="2408238" y="2079625"/>
          <a:ext cx="482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26" name="公式" r:id="rId17" imgW="482600" imgH="330200" progId="Equation.3">
                  <p:embed/>
                </p:oleObj>
              </mc:Choice>
              <mc:Fallback>
                <p:oleObj name="公式" r:id="rId17" imgW="482600" imgH="330200" progId="Equation.3">
                  <p:embed/>
                  <p:pic>
                    <p:nvPicPr>
                      <p:cNvPr id="0" name="图片 120942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079625"/>
                        <a:ext cx="482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675" name="Group 203"/>
          <p:cNvGrpSpPr/>
          <p:nvPr/>
        </p:nvGrpSpPr>
        <p:grpSpPr bwMode="auto">
          <a:xfrm>
            <a:off x="696913" y="1176338"/>
            <a:ext cx="3016250" cy="717550"/>
            <a:chOff x="439" y="741"/>
            <a:chExt cx="1900" cy="452"/>
          </a:xfrm>
        </p:grpSpPr>
        <p:graphicFrame>
          <p:nvGraphicFramePr>
            <p:cNvPr id="17442" name="Object 179"/>
            <p:cNvGraphicFramePr>
              <a:graphicFrameLocks noChangeAspect="1"/>
            </p:cNvGraphicFramePr>
            <p:nvPr/>
          </p:nvGraphicFramePr>
          <p:xfrm>
            <a:off x="1980" y="741"/>
            <a:ext cx="35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27" name="公式" r:id="rId19" imgW="558800" imgH="723900" progId="Equation.3">
                    <p:embed/>
                  </p:oleObj>
                </mc:Choice>
                <mc:Fallback>
                  <p:oleObj name="公式" r:id="rId19" imgW="558800" imgH="723900" progId="Equation.3">
                    <p:embed/>
                    <p:pic>
                      <p:nvPicPr>
                        <p:cNvPr id="0" name="图片 1209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741"/>
                          <a:ext cx="359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3" name="Group 186"/>
            <p:cNvGrpSpPr/>
            <p:nvPr/>
          </p:nvGrpSpPr>
          <p:grpSpPr bwMode="auto">
            <a:xfrm>
              <a:off x="439" y="808"/>
              <a:ext cx="811" cy="291"/>
              <a:chOff x="439" y="808"/>
              <a:chExt cx="811" cy="291"/>
            </a:xfrm>
          </p:grpSpPr>
          <p:pic>
            <p:nvPicPr>
              <p:cNvPr id="17448" name="Picture 187" descr="复件 L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" y="894"/>
                <a:ext cx="163" cy="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660" name="Rectangle 188"/>
              <p:cNvSpPr>
                <a:spLocks noChangeArrowheads="1"/>
              </p:cNvSpPr>
              <p:nvPr/>
            </p:nvSpPr>
            <p:spPr bwMode="auto">
              <a:xfrm>
                <a:off x="439" y="808"/>
                <a:ext cx="811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b="1" u="none" dirty="0"/>
                  <a:t>(1)     [1]</a:t>
                </a:r>
                <a:r>
                  <a:rPr lang="en-US" altLang="zh-CN" sz="1000" b="1" u="none" dirty="0"/>
                  <a:t> </a:t>
                </a:r>
                <a:r>
                  <a:rPr lang="en-US" altLang="zh-CN" b="1" u="none" dirty="0"/>
                  <a:t>    </a:t>
                </a:r>
                <a:endParaRPr lang="en-US" altLang="zh-CN" b="1" u="none" dirty="0"/>
              </a:p>
            </p:txBody>
          </p:sp>
        </p:grpSp>
        <p:grpSp>
          <p:nvGrpSpPr>
            <p:cNvPr id="17444" name="Group 193"/>
            <p:cNvGrpSpPr/>
            <p:nvPr/>
          </p:nvGrpSpPr>
          <p:grpSpPr bwMode="auto">
            <a:xfrm>
              <a:off x="1145" y="808"/>
              <a:ext cx="889" cy="291"/>
              <a:chOff x="1145" y="808"/>
              <a:chExt cx="889" cy="291"/>
            </a:xfrm>
          </p:grpSpPr>
          <p:pic>
            <p:nvPicPr>
              <p:cNvPr id="17445" name="Picture 194" descr="复件 L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0" y="886"/>
                <a:ext cx="163" cy="159"/>
              </a:xfrm>
              <a:prstGeom prst="rect">
                <a:avLst/>
              </a:prstGeom>
              <a:noFill/>
              <a:ln>
                <a:noFill/>
              </a:ln>
            </p:spPr>
          </p:pic>
          <p:graphicFrame>
            <p:nvGraphicFramePr>
              <p:cNvPr id="17446" name="Object 195"/>
              <p:cNvGraphicFramePr>
                <a:graphicFrameLocks noChangeAspect="1"/>
              </p:cNvGraphicFramePr>
              <p:nvPr/>
            </p:nvGraphicFramePr>
            <p:xfrm>
              <a:off x="1564" y="863"/>
              <a:ext cx="320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428" name="Equation" r:id="rId21" imgW="533400" imgH="342900" progId="Equation.DSMT4">
                      <p:embed/>
                    </p:oleObj>
                  </mc:Choice>
                  <mc:Fallback>
                    <p:oleObj name="Equation" r:id="rId21" imgW="533400" imgH="342900" progId="Equation.DSMT4">
                      <p:embed/>
                      <p:pic>
                        <p:nvPicPr>
                          <p:cNvPr id="0" name="图片 12094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4" y="863"/>
                            <a:ext cx="320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668" name="Rectangle 196"/>
              <p:cNvSpPr>
                <a:spLocks noChangeArrowheads="1"/>
              </p:cNvSpPr>
              <p:nvPr/>
            </p:nvSpPr>
            <p:spPr bwMode="auto">
              <a:xfrm>
                <a:off x="1145" y="808"/>
                <a:ext cx="889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b="1" u="none" dirty="0"/>
                  <a:t>=    [       ]    </a:t>
                </a:r>
                <a:endParaRPr lang="en-US" altLang="zh-CN" b="1" u="none" dirty="0"/>
              </a:p>
            </p:txBody>
          </p:sp>
        </p:grpSp>
      </p:grpSp>
      <p:pic>
        <p:nvPicPr>
          <p:cNvPr id="17438" name="Picture 2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97" grpId="0"/>
      <p:bldP spid="1056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2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2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20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2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2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2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21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2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2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2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21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2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2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2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2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2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2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2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2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765" name="Object 45"/>
          <p:cNvGraphicFramePr>
            <a:graphicFrameLocks noChangeAspect="1"/>
          </p:cNvGraphicFramePr>
          <p:nvPr/>
        </p:nvGraphicFramePr>
        <p:xfrm>
          <a:off x="4487863" y="3590925"/>
          <a:ext cx="21891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32" name="公式" r:id="rId3" imgW="2197100" imgH="723900" progId="Equation.3">
                  <p:embed/>
                </p:oleObj>
              </mc:Choice>
              <mc:Fallback>
                <p:oleObj name="公式" r:id="rId3" imgW="2197100" imgH="723900" progId="Equation.3">
                  <p:embed/>
                  <p:pic>
                    <p:nvPicPr>
                      <p:cNvPr id="0" name="图片 1210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3590925"/>
                        <a:ext cx="21891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886" name="Group 166"/>
          <p:cNvGrpSpPr/>
          <p:nvPr/>
        </p:nvGrpSpPr>
        <p:grpSpPr bwMode="auto">
          <a:xfrm>
            <a:off x="2471738" y="4627563"/>
            <a:ext cx="4294187" cy="735012"/>
            <a:chOff x="1557" y="2915"/>
            <a:chExt cx="2705" cy="463"/>
          </a:xfrm>
        </p:grpSpPr>
        <p:graphicFrame>
          <p:nvGraphicFramePr>
            <p:cNvPr id="18500" name="Object 43"/>
            <p:cNvGraphicFramePr>
              <a:graphicFrameLocks noChangeAspect="1"/>
            </p:cNvGraphicFramePr>
            <p:nvPr/>
          </p:nvGraphicFramePr>
          <p:xfrm>
            <a:off x="1557" y="2916"/>
            <a:ext cx="1171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33" name="公式" r:id="rId5" imgW="1866265" imgH="723900" progId="Equation.3">
                    <p:embed/>
                  </p:oleObj>
                </mc:Choice>
                <mc:Fallback>
                  <p:oleObj name="公式" r:id="rId5" imgW="1866265" imgH="723900" progId="Equation.3">
                    <p:embed/>
                    <p:pic>
                      <p:nvPicPr>
                        <p:cNvPr id="0" name="图片 1210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2916"/>
                          <a:ext cx="1171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1" name="Object 46"/>
            <p:cNvGraphicFramePr>
              <a:graphicFrameLocks noChangeAspect="1"/>
            </p:cNvGraphicFramePr>
            <p:nvPr/>
          </p:nvGraphicFramePr>
          <p:xfrm>
            <a:off x="2717" y="2915"/>
            <a:ext cx="1545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34" name="公式" r:id="rId7" imgW="2463800" imgH="723900" progId="Equation.3">
                    <p:embed/>
                  </p:oleObj>
                </mc:Choice>
                <mc:Fallback>
                  <p:oleObj name="公式" r:id="rId7" imgW="2463800" imgH="723900" progId="Equation.3">
                    <p:embed/>
                    <p:pic>
                      <p:nvPicPr>
                        <p:cNvPr id="0" name="图片 1210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" y="2915"/>
                          <a:ext cx="1545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81" name="Object 61"/>
          <p:cNvGraphicFramePr>
            <a:graphicFrameLocks noChangeAspect="1"/>
          </p:cNvGraphicFramePr>
          <p:nvPr/>
        </p:nvGraphicFramePr>
        <p:xfrm>
          <a:off x="7105650" y="5608638"/>
          <a:ext cx="9763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35" name="公式" r:id="rId9" imgW="977900" imgH="736600" progId="Equation.3">
                  <p:embed/>
                </p:oleObj>
              </mc:Choice>
              <mc:Fallback>
                <p:oleObj name="公式" r:id="rId9" imgW="977900" imgH="736600" progId="Equation.3">
                  <p:embed/>
                  <p:pic>
                    <p:nvPicPr>
                      <p:cNvPr id="0" name="图片 1210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5608638"/>
                        <a:ext cx="97631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847" name="Rectangle 127"/>
          <p:cNvSpPr>
            <a:spLocks noChangeArrowheads="1"/>
          </p:cNvSpPr>
          <p:nvPr/>
        </p:nvSpPr>
        <p:spPr bwMode="auto">
          <a:xfrm>
            <a:off x="534988" y="528638"/>
            <a:ext cx="62325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四、几个常用函数的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grpSp>
        <p:nvGrpSpPr>
          <p:cNvPr id="158885" name="Group 165"/>
          <p:cNvGrpSpPr/>
          <p:nvPr/>
        </p:nvGrpSpPr>
        <p:grpSpPr bwMode="auto">
          <a:xfrm>
            <a:off x="533400" y="3638550"/>
            <a:ext cx="3881438" cy="628650"/>
            <a:chOff x="336" y="2292"/>
            <a:chExt cx="2445" cy="396"/>
          </a:xfrm>
        </p:grpSpPr>
        <p:graphicFrame>
          <p:nvGraphicFramePr>
            <p:cNvPr id="18495" name="Object 39"/>
            <p:cNvGraphicFramePr>
              <a:graphicFrameLocks noChangeAspect="1"/>
            </p:cNvGraphicFramePr>
            <p:nvPr/>
          </p:nvGraphicFramePr>
          <p:xfrm>
            <a:off x="1562" y="2292"/>
            <a:ext cx="1219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36" name="公式" r:id="rId11" imgW="1943100" imgH="622300" progId="Equation.3">
                    <p:embed/>
                  </p:oleObj>
                </mc:Choice>
                <mc:Fallback>
                  <p:oleObj name="公式" r:id="rId11" imgW="1943100" imgH="622300" progId="Equation.3">
                    <p:embed/>
                    <p:pic>
                      <p:nvPicPr>
                        <p:cNvPr id="0" name="图片 1210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2292"/>
                          <a:ext cx="1219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6" name="Object 42"/>
            <p:cNvGraphicFramePr>
              <a:graphicFrameLocks noChangeAspect="1"/>
            </p:cNvGraphicFramePr>
            <p:nvPr/>
          </p:nvGraphicFramePr>
          <p:xfrm>
            <a:off x="1193" y="2346"/>
            <a:ext cx="3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37" name="公式" r:id="rId13" imgW="546100" imgH="431800" progId="Equation.3">
                    <p:embed/>
                  </p:oleObj>
                </mc:Choice>
                <mc:Fallback>
                  <p:oleObj name="公式" r:id="rId13" imgW="546100" imgH="431800" progId="Equation.3">
                    <p:embed/>
                    <p:pic>
                      <p:nvPicPr>
                        <p:cNvPr id="0" name="图片 1210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2346"/>
                          <a:ext cx="33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97" name="Picture 129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" y="2421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850" name="Rectangle 130"/>
            <p:cNvSpPr>
              <a:spLocks noChangeArrowheads="1"/>
            </p:cNvSpPr>
            <p:nvPr/>
          </p:nvSpPr>
          <p:spPr bwMode="auto">
            <a:xfrm>
              <a:off x="336" y="237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解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sp>
          <p:nvSpPr>
            <p:cNvPr id="158851" name="Rectangle 131"/>
            <p:cNvSpPr>
              <a:spLocks noChangeArrowheads="1"/>
            </p:cNvSpPr>
            <p:nvPr/>
          </p:nvSpPr>
          <p:spPr bwMode="auto">
            <a:xfrm>
              <a:off x="660" y="2364"/>
              <a:ext cx="34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(3)    </a:t>
              </a:r>
              <a:endParaRPr lang="en-US" altLang="zh-CN" b="1" u="none" dirty="0"/>
            </a:p>
          </p:txBody>
        </p:sp>
      </p:grpSp>
      <p:grpSp>
        <p:nvGrpSpPr>
          <p:cNvPr id="158887" name="Group 167"/>
          <p:cNvGrpSpPr/>
          <p:nvPr/>
        </p:nvGrpSpPr>
        <p:grpSpPr bwMode="auto">
          <a:xfrm>
            <a:off x="6865938" y="4629150"/>
            <a:ext cx="1658937" cy="731838"/>
            <a:chOff x="4325" y="2916"/>
            <a:chExt cx="1045" cy="461"/>
          </a:xfrm>
        </p:grpSpPr>
        <p:graphicFrame>
          <p:nvGraphicFramePr>
            <p:cNvPr id="18492" name="Object 48"/>
            <p:cNvGraphicFramePr>
              <a:graphicFrameLocks noChangeAspect="1"/>
            </p:cNvGraphicFramePr>
            <p:nvPr/>
          </p:nvGraphicFramePr>
          <p:xfrm>
            <a:off x="4890" y="2978"/>
            <a:ext cx="48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38" name="公式" r:id="rId16" imgW="774065" imgH="431800" progId="Equation.3">
                    <p:embed/>
                  </p:oleObj>
                </mc:Choice>
                <mc:Fallback>
                  <p:oleObj name="公式" r:id="rId16" imgW="774065" imgH="431800" progId="Equation.3">
                    <p:embed/>
                    <p:pic>
                      <p:nvPicPr>
                        <p:cNvPr id="0" name="图片 1210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" y="2978"/>
                          <a:ext cx="48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3" name="Object 49"/>
            <p:cNvGraphicFramePr>
              <a:graphicFrameLocks noChangeAspect="1"/>
            </p:cNvGraphicFramePr>
            <p:nvPr/>
          </p:nvGraphicFramePr>
          <p:xfrm>
            <a:off x="4325" y="2916"/>
            <a:ext cx="351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39" name="公式" r:id="rId18" imgW="558800" imgH="723900" progId="Equation.3">
                    <p:embed/>
                  </p:oleObj>
                </mc:Choice>
                <mc:Fallback>
                  <p:oleObj name="公式" r:id="rId18" imgW="558800" imgH="723900" progId="Equation.3">
                    <p:embed/>
                    <p:pic>
                      <p:nvPicPr>
                        <p:cNvPr id="0" name="图片 1210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" y="2916"/>
                          <a:ext cx="351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94" name="Picture 160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" y="305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888" name="Group 168"/>
          <p:cNvGrpSpPr/>
          <p:nvPr/>
        </p:nvGrpSpPr>
        <p:grpSpPr bwMode="auto">
          <a:xfrm>
            <a:off x="2473325" y="5646738"/>
            <a:ext cx="2549525" cy="744537"/>
            <a:chOff x="1558" y="3557"/>
            <a:chExt cx="1606" cy="469"/>
          </a:xfrm>
        </p:grpSpPr>
        <p:graphicFrame>
          <p:nvGraphicFramePr>
            <p:cNvPr id="18489" name="Object 56"/>
            <p:cNvGraphicFramePr>
              <a:graphicFrameLocks noChangeAspect="1"/>
            </p:cNvGraphicFramePr>
            <p:nvPr/>
          </p:nvGraphicFramePr>
          <p:xfrm>
            <a:off x="2677" y="3623"/>
            <a:ext cx="48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40" name="公式" r:id="rId20" imgW="787400" imgH="431800" progId="Equation.3">
                    <p:embed/>
                  </p:oleObj>
                </mc:Choice>
                <mc:Fallback>
                  <p:oleObj name="公式" r:id="rId20" imgW="787400" imgH="431800" progId="Equation.3">
                    <p:embed/>
                    <p:pic>
                      <p:nvPicPr>
                        <p:cNvPr id="0" name="图片 1210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3623"/>
                          <a:ext cx="48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0" name="Object 57"/>
            <p:cNvGraphicFramePr>
              <a:graphicFrameLocks noChangeAspect="1"/>
            </p:cNvGraphicFramePr>
            <p:nvPr/>
          </p:nvGraphicFramePr>
          <p:xfrm>
            <a:off x="1558" y="3557"/>
            <a:ext cx="902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41" name="公式" r:id="rId22" imgW="1435100" imgH="736600" progId="Equation.3">
                    <p:embed/>
                  </p:oleObj>
                </mc:Choice>
                <mc:Fallback>
                  <p:oleObj name="公式" r:id="rId22" imgW="1435100" imgH="736600" progId="Equation.3">
                    <p:embed/>
                    <p:pic>
                      <p:nvPicPr>
                        <p:cNvPr id="0" name="图片 1210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3557"/>
                          <a:ext cx="902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91" name="Picture 161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" y="370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889" name="Group 169"/>
          <p:cNvGrpSpPr/>
          <p:nvPr/>
        </p:nvGrpSpPr>
        <p:grpSpPr bwMode="auto">
          <a:xfrm>
            <a:off x="5076825" y="5630863"/>
            <a:ext cx="1970088" cy="744537"/>
            <a:chOff x="3198" y="3547"/>
            <a:chExt cx="1241" cy="469"/>
          </a:xfrm>
        </p:grpSpPr>
        <p:graphicFrame>
          <p:nvGraphicFramePr>
            <p:cNvPr id="18485" name="Object 59"/>
            <p:cNvGraphicFramePr>
              <a:graphicFrameLocks noChangeAspect="1"/>
            </p:cNvGraphicFramePr>
            <p:nvPr/>
          </p:nvGraphicFramePr>
          <p:xfrm>
            <a:off x="4195" y="3670"/>
            <a:ext cx="24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42" name="公式" r:id="rId24" imgW="393700" imgH="342900" progId="Equation.3">
                    <p:embed/>
                  </p:oleObj>
                </mc:Choice>
                <mc:Fallback>
                  <p:oleObj name="公式" r:id="rId24" imgW="393700" imgH="342900" progId="Equation.3">
                    <p:embed/>
                    <p:pic>
                      <p:nvPicPr>
                        <p:cNvPr id="0" name="图片 1210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670"/>
                          <a:ext cx="24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6" name="Object 60"/>
            <p:cNvGraphicFramePr>
              <a:graphicFrameLocks noChangeAspect="1"/>
            </p:cNvGraphicFramePr>
            <p:nvPr/>
          </p:nvGraphicFramePr>
          <p:xfrm>
            <a:off x="3564" y="3547"/>
            <a:ext cx="415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43" name="公式" r:id="rId26" imgW="660400" imgH="736600" progId="Equation.3">
                    <p:embed/>
                  </p:oleObj>
                </mc:Choice>
                <mc:Fallback>
                  <p:oleObj name="公式" r:id="rId26" imgW="660400" imgH="736600" progId="Equation.3">
                    <p:embed/>
                    <p:pic>
                      <p:nvPicPr>
                        <p:cNvPr id="0" name="图片 1210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3547"/>
                          <a:ext cx="415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7" name="Object 62"/>
            <p:cNvGraphicFramePr>
              <a:graphicFrameLocks noChangeAspect="1"/>
            </p:cNvGraphicFramePr>
            <p:nvPr/>
          </p:nvGraphicFramePr>
          <p:xfrm>
            <a:off x="3198" y="3741"/>
            <a:ext cx="343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44" name="公式" r:id="rId28" imgW="546100" imgH="139700" progId="Equation.3">
                    <p:embed/>
                  </p:oleObj>
                </mc:Choice>
                <mc:Fallback>
                  <p:oleObj name="公式" r:id="rId28" imgW="546100" imgH="139700" progId="Equation.3">
                    <p:embed/>
                    <p:pic>
                      <p:nvPicPr>
                        <p:cNvPr id="0" name="图片 1210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741"/>
                          <a:ext cx="343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88" name="Picture 162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" y="3691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891" name="Rectangle 171"/>
          <p:cNvSpPr>
            <a:spLocks noChangeArrowheads="1"/>
          </p:cNvSpPr>
          <p:nvPr/>
        </p:nvSpPr>
        <p:spPr bwMode="auto">
          <a:xfrm>
            <a:off x="688975" y="1162050"/>
            <a:ext cx="7753350" cy="2262188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462" name="Group 172"/>
          <p:cNvGrpSpPr/>
          <p:nvPr/>
        </p:nvGrpSpPr>
        <p:grpSpPr bwMode="auto">
          <a:xfrm>
            <a:off x="701675" y="1981202"/>
            <a:ext cx="1749425" cy="461963"/>
            <a:chOff x="442" y="1248"/>
            <a:chExt cx="1102" cy="291"/>
          </a:xfrm>
        </p:grpSpPr>
        <p:pic>
          <p:nvPicPr>
            <p:cNvPr id="18482" name="Picture 173" descr="复件 L"/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" y="1334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894" name="Rectangle 174"/>
            <p:cNvSpPr>
              <a:spLocks noChangeArrowheads="1"/>
            </p:cNvSpPr>
            <p:nvPr/>
          </p:nvSpPr>
          <p:spPr bwMode="auto">
            <a:xfrm>
              <a:off x="442" y="1248"/>
              <a:ext cx="110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(2)     [        ]    </a:t>
              </a:r>
              <a:endParaRPr lang="en-US" altLang="zh-CN" b="1" u="none" dirty="0"/>
            </a:p>
          </p:txBody>
        </p:sp>
        <p:graphicFrame>
          <p:nvGraphicFramePr>
            <p:cNvPr id="18484" name="Object 175"/>
            <p:cNvGraphicFramePr>
              <a:graphicFrameLocks noChangeAspect="1"/>
            </p:cNvGraphicFramePr>
            <p:nvPr/>
          </p:nvGraphicFramePr>
          <p:xfrm>
            <a:off x="1043" y="1322"/>
            <a:ext cx="35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45" name="公式" r:id="rId31" imgW="558800" imgH="342900" progId="Equation.3">
                    <p:embed/>
                  </p:oleObj>
                </mc:Choice>
                <mc:Fallback>
                  <p:oleObj name="公式" r:id="rId31" imgW="558800" imgH="342900" progId="Equation.3">
                    <p:embed/>
                    <p:pic>
                      <p:nvPicPr>
                        <p:cNvPr id="0" name="图片 1210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322"/>
                          <a:ext cx="35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63" name="Object 181"/>
          <p:cNvGraphicFramePr/>
          <p:nvPr/>
        </p:nvGraphicFramePr>
        <p:xfrm>
          <a:off x="2408238" y="2079625"/>
          <a:ext cx="482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46" name="公式" r:id="rId33" imgW="482600" imgH="330200" progId="Equation.3">
                  <p:embed/>
                </p:oleObj>
              </mc:Choice>
              <mc:Fallback>
                <p:oleObj name="公式" r:id="rId33" imgW="482600" imgH="330200" progId="Equation.3">
                  <p:embed/>
                  <p:pic>
                    <p:nvPicPr>
                      <p:cNvPr id="0" name="图片 1210545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079625"/>
                        <a:ext cx="482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182"/>
          <p:cNvGraphicFramePr>
            <a:graphicFrameLocks noChangeAspect="1"/>
          </p:cNvGraphicFramePr>
          <p:nvPr/>
        </p:nvGraphicFramePr>
        <p:xfrm>
          <a:off x="3143250" y="1176338"/>
          <a:ext cx="5699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47" name="公式" r:id="rId35" imgW="558800" imgH="723900" progId="Equation.3">
                  <p:embed/>
                </p:oleObj>
              </mc:Choice>
              <mc:Fallback>
                <p:oleObj name="公式" r:id="rId35" imgW="558800" imgH="723900" progId="Equation.3">
                  <p:embed/>
                  <p:pic>
                    <p:nvPicPr>
                      <p:cNvPr id="0" name="图片 1210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176338"/>
                        <a:ext cx="5699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908" name="Object 188"/>
          <p:cNvGraphicFramePr>
            <a:graphicFrameLocks noChangeAspect="1"/>
          </p:cNvGraphicFramePr>
          <p:nvPr/>
        </p:nvGraphicFramePr>
        <p:xfrm>
          <a:off x="2132013" y="2636838"/>
          <a:ext cx="8667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48" name="公式" r:id="rId37" imgW="876300" imgH="736600" progId="Equation.3">
                  <p:embed/>
                </p:oleObj>
              </mc:Choice>
              <mc:Fallback>
                <p:oleObj name="公式" r:id="rId37" imgW="876300" imgH="736600" progId="Equation.3">
                  <p:embed/>
                  <p:pic>
                    <p:nvPicPr>
                      <p:cNvPr id="0" name="图片 1210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636838"/>
                        <a:ext cx="8667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66" name="Group 189"/>
          <p:cNvGrpSpPr/>
          <p:nvPr/>
        </p:nvGrpSpPr>
        <p:grpSpPr bwMode="auto">
          <a:xfrm>
            <a:off x="696913" y="1282701"/>
            <a:ext cx="1287463" cy="461963"/>
            <a:chOff x="439" y="808"/>
            <a:chExt cx="811" cy="291"/>
          </a:xfrm>
        </p:grpSpPr>
        <p:pic>
          <p:nvPicPr>
            <p:cNvPr id="18480" name="Picture 190" descr="复件 L"/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" y="894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911" name="Rectangle 191"/>
            <p:cNvSpPr>
              <a:spLocks noChangeArrowheads="1"/>
            </p:cNvSpPr>
            <p:nvPr/>
          </p:nvSpPr>
          <p:spPr bwMode="auto">
            <a:xfrm>
              <a:off x="439" y="808"/>
              <a:ext cx="81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(1)     [1]</a:t>
              </a:r>
              <a:r>
                <a:rPr lang="en-US" altLang="zh-CN" sz="1000" b="1" u="none" dirty="0"/>
                <a:t> 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</p:grpSp>
      <p:grpSp>
        <p:nvGrpSpPr>
          <p:cNvPr id="158912" name="Group 192"/>
          <p:cNvGrpSpPr/>
          <p:nvPr/>
        </p:nvGrpSpPr>
        <p:grpSpPr bwMode="auto">
          <a:xfrm>
            <a:off x="701675" y="2746378"/>
            <a:ext cx="1517650" cy="461963"/>
            <a:chOff x="442" y="1730"/>
            <a:chExt cx="956" cy="291"/>
          </a:xfrm>
        </p:grpSpPr>
        <p:pic>
          <p:nvPicPr>
            <p:cNvPr id="18477" name="Picture 193" descr="复件 L"/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1815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8478" name="Object 194"/>
            <p:cNvGraphicFramePr>
              <a:graphicFrameLocks noChangeAspect="1"/>
            </p:cNvGraphicFramePr>
            <p:nvPr/>
          </p:nvGraphicFramePr>
          <p:xfrm>
            <a:off x="1050" y="1753"/>
            <a:ext cx="21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49" name="公式" r:id="rId39" imgW="330200" imgH="368300" progId="Equation.3">
                    <p:embed/>
                  </p:oleObj>
                </mc:Choice>
                <mc:Fallback>
                  <p:oleObj name="公式" r:id="rId39" imgW="330200" imgH="368300" progId="Equation.3">
                    <p:embed/>
                    <p:pic>
                      <p:nvPicPr>
                        <p:cNvPr id="0" name="图片 1210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753"/>
                          <a:ext cx="21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915" name="Rectangle 195"/>
            <p:cNvSpPr>
              <a:spLocks noChangeArrowheads="1"/>
            </p:cNvSpPr>
            <p:nvPr/>
          </p:nvSpPr>
          <p:spPr bwMode="auto">
            <a:xfrm>
              <a:off x="442" y="1730"/>
              <a:ext cx="95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(3)     [     ]    </a:t>
              </a:r>
              <a:endParaRPr lang="en-US" altLang="zh-CN" b="1" u="none" dirty="0"/>
            </a:p>
          </p:txBody>
        </p:sp>
      </p:grpSp>
      <p:grpSp>
        <p:nvGrpSpPr>
          <p:cNvPr id="18468" name="Group 196"/>
          <p:cNvGrpSpPr/>
          <p:nvPr/>
        </p:nvGrpSpPr>
        <p:grpSpPr bwMode="auto">
          <a:xfrm>
            <a:off x="1817688" y="1282701"/>
            <a:ext cx="1411287" cy="461963"/>
            <a:chOff x="1145" y="808"/>
            <a:chExt cx="889" cy="291"/>
          </a:xfrm>
        </p:grpSpPr>
        <p:pic>
          <p:nvPicPr>
            <p:cNvPr id="18474" name="Picture 197" descr="复件 L"/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" y="886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8475" name="Object 198"/>
            <p:cNvGraphicFramePr>
              <a:graphicFrameLocks noChangeAspect="1"/>
            </p:cNvGraphicFramePr>
            <p:nvPr/>
          </p:nvGraphicFramePr>
          <p:xfrm>
            <a:off x="1564" y="863"/>
            <a:ext cx="32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50" name="公式" r:id="rId41" imgW="533400" imgH="342900" progId="Equation.3">
                    <p:embed/>
                  </p:oleObj>
                </mc:Choice>
                <mc:Fallback>
                  <p:oleObj name="公式" r:id="rId41" imgW="533400" imgH="342900" progId="Equation.3">
                    <p:embed/>
                    <p:pic>
                      <p:nvPicPr>
                        <p:cNvPr id="0" name="图片 1210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863"/>
                          <a:ext cx="32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919" name="Rectangle 199"/>
            <p:cNvSpPr>
              <a:spLocks noChangeArrowheads="1"/>
            </p:cNvSpPr>
            <p:nvPr/>
          </p:nvSpPr>
          <p:spPr bwMode="auto">
            <a:xfrm>
              <a:off x="1145" y="808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=    [       ]    </a:t>
              </a:r>
              <a:endParaRPr lang="en-US" altLang="zh-CN" b="1" u="none" dirty="0"/>
            </a:p>
          </p:txBody>
        </p:sp>
      </p:grpSp>
      <p:graphicFrame>
        <p:nvGraphicFramePr>
          <p:cNvPr id="158920" name="Object 200"/>
          <p:cNvGraphicFramePr>
            <a:graphicFrameLocks noChangeAspect="1"/>
          </p:cNvGraphicFramePr>
          <p:nvPr/>
        </p:nvGraphicFramePr>
        <p:xfrm>
          <a:off x="3033713" y="2636838"/>
          <a:ext cx="1508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51" name="Equation" r:id="rId43" imgW="1524000" imgH="736600" progId="Equation.DSMT4">
                  <p:embed/>
                </p:oleObj>
              </mc:Choice>
              <mc:Fallback>
                <p:oleObj name="Equation" r:id="rId43" imgW="1524000" imgH="736600" progId="Equation.DSMT4">
                  <p:embed/>
                  <p:pic>
                    <p:nvPicPr>
                      <p:cNvPr id="0" name="图片 1210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636838"/>
                        <a:ext cx="15081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71" name="Picture 2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5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610657" y="712788"/>
            <a:ext cx="303159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 dirty="0" smtClean="0">
                <a:solidFill>
                  <a:srgbClr val="000099"/>
                </a:solidFill>
              </a:rPr>
              <a:t> </a:t>
            </a:r>
            <a:r>
              <a:rPr kumimoji="0" lang="zh-CN" altLang="en-US" b="1" u="none" dirty="0">
                <a:solidFill>
                  <a:srgbClr val="000099"/>
                </a:solidFill>
              </a:rPr>
              <a:t>单位冲激函数</a:t>
            </a:r>
            <a:r>
              <a:rPr lang="zh-CN" altLang="en-US" b="1" u="none" dirty="0">
                <a:solidFill>
                  <a:srgbClr val="000099"/>
                </a:solidFill>
              </a:rPr>
              <a:t>的概念</a:t>
            </a:r>
            <a:r>
              <a:rPr lang="en-US" altLang="zh-CN" b="1" u="none" dirty="0">
                <a:solidFill>
                  <a:srgbClr val="000099"/>
                </a:solidFill>
              </a:rPr>
              <a:t>   </a:t>
            </a:r>
            <a:endParaRPr lang="en-US" altLang="zh-CN" b="1" u="none" dirty="0">
              <a:solidFill>
                <a:srgbClr val="000099"/>
              </a:solidFill>
            </a:endParaRPr>
          </a:p>
        </p:txBody>
      </p:sp>
      <p:grpSp>
        <p:nvGrpSpPr>
          <p:cNvPr id="212007" name="Group 39"/>
          <p:cNvGrpSpPr/>
          <p:nvPr/>
        </p:nvGrpSpPr>
        <p:grpSpPr bwMode="auto">
          <a:xfrm>
            <a:off x="1758950" y="1412875"/>
            <a:ext cx="3317875" cy="457200"/>
            <a:chOff x="1068" y="1458"/>
            <a:chExt cx="2090" cy="288"/>
          </a:xfrm>
        </p:grpSpPr>
        <p:sp>
          <p:nvSpPr>
            <p:cNvPr id="211986" name="Rectangle 18"/>
            <p:cNvSpPr>
              <a:spLocks noChangeArrowheads="1"/>
            </p:cNvSpPr>
            <p:nvPr/>
          </p:nvSpPr>
          <p:spPr bwMode="auto">
            <a:xfrm>
              <a:off x="1068" y="1458"/>
              <a:ext cx="15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>
                  <a:solidFill>
                    <a:srgbClr val="000000"/>
                  </a:solidFill>
                </a:rPr>
                <a:t>(1) </a:t>
              </a:r>
              <a:r>
                <a:rPr lang="zh-CN" altLang="en-US" b="1" u="none">
                  <a:solidFill>
                    <a:srgbClr val="000000"/>
                  </a:solidFill>
                </a:rPr>
                <a:t>当</a:t>
              </a:r>
              <a:r>
                <a:rPr lang="en-US" altLang="zh-CN" b="1" u="none">
                  <a:solidFill>
                    <a:srgbClr val="000000"/>
                  </a:solidFill>
                </a:rPr>
                <a:t>          </a:t>
              </a:r>
              <a:r>
                <a:rPr lang="zh-CN" altLang="en-US" b="1" u="none">
                  <a:solidFill>
                    <a:srgbClr val="000000"/>
                  </a:solidFill>
                </a:rPr>
                <a:t>时，</a:t>
              </a:r>
              <a:r>
                <a:rPr lang="en-US" altLang="zh-CN" b="1" u="none">
                  <a:solidFill>
                    <a:srgbClr val="000000"/>
                  </a:solidFill>
                </a:rPr>
                <a:t>   </a:t>
              </a:r>
              <a:endParaRPr lang="en-US" altLang="zh-CN" b="1" u="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8236" name="Object 10"/>
            <p:cNvGraphicFramePr>
              <a:graphicFrameLocks noChangeAspect="1"/>
            </p:cNvGraphicFramePr>
            <p:nvPr/>
          </p:nvGraphicFramePr>
          <p:xfrm>
            <a:off x="1644" y="1511"/>
            <a:ext cx="38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94" name="公式" r:id="rId3" imgW="609600" imgH="279400" progId="Equation.3">
                    <p:embed/>
                  </p:oleObj>
                </mc:Choice>
                <mc:Fallback>
                  <p:oleObj name="公式" r:id="rId3" imgW="609600" imgH="279400" progId="Equation.3">
                    <p:embed/>
                    <p:pic>
                      <p:nvPicPr>
                        <p:cNvPr id="0" name="图片 1260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511"/>
                          <a:ext cx="38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Object 11"/>
            <p:cNvGraphicFramePr>
              <a:graphicFrameLocks noChangeAspect="1"/>
            </p:cNvGraphicFramePr>
            <p:nvPr/>
          </p:nvGraphicFramePr>
          <p:xfrm>
            <a:off x="2451" y="1517"/>
            <a:ext cx="70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95" name="公式" r:id="rId5" imgW="1129665" imgH="342900" progId="Equation.3">
                    <p:embed/>
                  </p:oleObj>
                </mc:Choice>
                <mc:Fallback>
                  <p:oleObj name="公式" r:id="rId5" imgW="1129665" imgH="342900" progId="Equation.3">
                    <p:embed/>
                    <p:pic>
                      <p:nvPicPr>
                        <p:cNvPr id="0" name="图片 1260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517"/>
                          <a:ext cx="70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2008" name="Group 40"/>
          <p:cNvGrpSpPr/>
          <p:nvPr/>
        </p:nvGrpSpPr>
        <p:grpSpPr bwMode="auto">
          <a:xfrm>
            <a:off x="1682750" y="2081213"/>
            <a:ext cx="2397125" cy="628650"/>
            <a:chOff x="1068" y="1815"/>
            <a:chExt cx="1510" cy="396"/>
          </a:xfrm>
        </p:grpSpPr>
        <p:sp>
          <p:nvSpPr>
            <p:cNvPr id="211988" name="Rectangle 20"/>
            <p:cNvSpPr>
              <a:spLocks noChangeArrowheads="1"/>
            </p:cNvSpPr>
            <p:nvPr/>
          </p:nvSpPr>
          <p:spPr bwMode="auto">
            <a:xfrm>
              <a:off x="1068" y="1878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>
                  <a:solidFill>
                    <a:srgbClr val="000000"/>
                  </a:solidFill>
                </a:rPr>
                <a:t>(2)   </a:t>
              </a:r>
              <a:endParaRPr lang="en-US" altLang="zh-CN" b="1" u="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8234" name="Object 12"/>
            <p:cNvGraphicFramePr>
              <a:graphicFrameLocks noChangeAspect="1"/>
            </p:cNvGraphicFramePr>
            <p:nvPr/>
          </p:nvGraphicFramePr>
          <p:xfrm>
            <a:off x="1398" y="1815"/>
            <a:ext cx="118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96" name="公式" r:id="rId7" imgW="1879600" imgH="622300" progId="Equation.3">
                    <p:embed/>
                  </p:oleObj>
                </mc:Choice>
                <mc:Fallback>
                  <p:oleObj name="公式" r:id="rId7" imgW="1879600" imgH="622300" progId="Equation.3">
                    <p:embed/>
                    <p:pic>
                      <p:nvPicPr>
                        <p:cNvPr id="0" name="图片 1260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1815"/>
                          <a:ext cx="118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222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718185" y="2922588"/>
            <a:ext cx="295465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b="1" u="none" dirty="0" smtClean="0">
                <a:solidFill>
                  <a:srgbClr val="000099"/>
                </a:solidFill>
              </a:rPr>
              <a:t>单位冲激</a:t>
            </a:r>
            <a:r>
              <a:rPr kumimoji="0" lang="zh-CN" altLang="en-US" b="1" u="none" dirty="0">
                <a:solidFill>
                  <a:srgbClr val="000099"/>
                </a:solidFill>
              </a:rPr>
              <a:t>函数</a:t>
            </a:r>
            <a:r>
              <a:rPr lang="zh-CN" altLang="en-US" b="1" u="none" dirty="0">
                <a:solidFill>
                  <a:srgbClr val="000099"/>
                </a:solidFill>
              </a:rPr>
              <a:t>的性质</a:t>
            </a:r>
            <a:r>
              <a:rPr lang="en-US" altLang="zh-CN" b="1" u="none" dirty="0">
                <a:solidFill>
                  <a:srgbClr val="000099"/>
                </a:solidFill>
              </a:rPr>
              <a:t>    </a:t>
            </a:r>
            <a:endParaRPr lang="en-US" altLang="zh-CN" b="1" u="none" dirty="0">
              <a:solidFill>
                <a:srgbClr val="000099"/>
              </a:solidFill>
            </a:endParaRPr>
          </a:p>
        </p:txBody>
      </p:sp>
      <p:grpSp>
        <p:nvGrpSpPr>
          <p:cNvPr id="48" name="Group 43"/>
          <p:cNvGrpSpPr/>
          <p:nvPr/>
        </p:nvGrpSpPr>
        <p:grpSpPr bwMode="auto">
          <a:xfrm>
            <a:off x="611188" y="3521075"/>
            <a:ext cx="2957512" cy="495300"/>
            <a:chOff x="337" y="1066"/>
            <a:chExt cx="1863" cy="312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852" y="1066"/>
              <a:ext cx="13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 dirty="0">
                  <a:solidFill>
                    <a:srgbClr val="000000"/>
                  </a:solidFill>
                </a:rPr>
                <a:t>(1)</a:t>
              </a:r>
              <a:r>
                <a:rPr lang="en-US" altLang="zh-CN" b="1" u="none" dirty="0">
                  <a:solidFill>
                    <a:schemeClr val="folHlink"/>
                  </a:solidFill>
                </a:rPr>
                <a:t> </a:t>
              </a:r>
              <a:r>
                <a:rPr lang="zh-CN" altLang="en-US" b="1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筛选性质</a:t>
              </a:r>
              <a:r>
                <a:rPr lang="en-US" altLang="zh-CN" b="1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   </a:t>
              </a:r>
              <a:endParaRPr lang="en-US" altLang="zh-CN" b="1" dirty="0">
                <a:solidFill>
                  <a:schemeClr val="fol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337" y="109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51" name="Object 21"/>
          <p:cNvGraphicFramePr>
            <a:graphicFrameLocks noChangeAspect="1"/>
          </p:cNvGraphicFramePr>
          <p:nvPr/>
        </p:nvGraphicFramePr>
        <p:xfrm>
          <a:off x="3884613" y="3495675"/>
          <a:ext cx="3505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97" name="公式" r:id="rId9" imgW="3505200" imgH="622300" progId="Equation.3">
                  <p:embed/>
                </p:oleObj>
              </mc:Choice>
              <mc:Fallback>
                <p:oleObj name="公式" r:id="rId9" imgW="3505200" imgH="622300" progId="Equation.3">
                  <p:embed/>
                  <p:pic>
                    <p:nvPicPr>
                      <p:cNvPr id="0" name="图片 1260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495675"/>
                        <a:ext cx="3505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35"/>
          <p:cNvSpPr>
            <a:spLocks noChangeArrowheads="1"/>
          </p:cNvSpPr>
          <p:nvPr/>
        </p:nvSpPr>
        <p:spPr bwMode="auto">
          <a:xfrm>
            <a:off x="1403350" y="4292600"/>
            <a:ext cx="213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 dirty="0"/>
              <a:t>(2) </a:t>
            </a:r>
            <a:r>
              <a:rPr lang="zh-CN" altLang="en-US" b="1" dirty="0">
                <a:solidFill>
                  <a:schemeClr val="folHlink"/>
                </a:solidFill>
                <a:ea typeface="楷体_GB2312" charset="0"/>
                <a:cs typeface="楷体_GB2312" charset="0"/>
              </a:rPr>
              <a:t>对称性质</a:t>
            </a:r>
            <a:r>
              <a:rPr lang="en-US" altLang="zh-CN" b="1" dirty="0">
                <a:solidFill>
                  <a:schemeClr val="folHlink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b="1" dirty="0">
              <a:solidFill>
                <a:schemeClr val="folHlink"/>
              </a:solidFill>
              <a:ea typeface="楷体_GB2312" charset="0"/>
              <a:cs typeface="楷体_GB2312" charset="0"/>
            </a:endParaRPr>
          </a:p>
        </p:txBody>
      </p:sp>
      <p:graphicFrame>
        <p:nvGraphicFramePr>
          <p:cNvPr id="53" name="Object 23"/>
          <p:cNvGraphicFramePr>
            <a:graphicFrameLocks noChangeAspect="1"/>
          </p:cNvGraphicFramePr>
          <p:nvPr/>
        </p:nvGraphicFramePr>
        <p:xfrm>
          <a:off x="3765550" y="4398969"/>
          <a:ext cx="16589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98" name="公式" r:id="rId11" imgW="1676400" imgH="342900" progId="Equation.3">
                  <p:embed/>
                </p:oleObj>
              </mc:Choice>
              <mc:Fallback>
                <p:oleObj name="公式" r:id="rId11" imgW="1676400" imgH="342900" progId="Equation.3">
                  <p:embed/>
                  <p:pic>
                    <p:nvPicPr>
                      <p:cNvPr id="0" name="图片 1260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4398969"/>
                        <a:ext cx="16589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1517651" y="4943477"/>
            <a:ext cx="18510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 dirty="0">
                <a:solidFill>
                  <a:srgbClr val="000000"/>
                </a:solidFill>
              </a:rPr>
              <a:t>(3)</a:t>
            </a:r>
            <a:r>
              <a:rPr lang="en-US" altLang="zh-CN" b="1" u="none" dirty="0">
                <a:solidFill>
                  <a:schemeClr val="folHlink"/>
                </a:solidFill>
              </a:rPr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积分性质</a:t>
            </a:r>
            <a:r>
              <a:rPr lang="en-US" altLang="zh-CN" b="1" dirty="0">
                <a:solidFill>
                  <a:schemeClr val="folHlink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b="1" dirty="0">
              <a:solidFill>
                <a:schemeClr val="folHlink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59" name="Group 46"/>
          <p:cNvGrpSpPr/>
          <p:nvPr/>
        </p:nvGrpSpPr>
        <p:grpSpPr bwMode="auto">
          <a:xfrm>
            <a:off x="3578225" y="5770563"/>
            <a:ext cx="3575050" cy="493712"/>
            <a:chOff x="1140" y="2211"/>
            <a:chExt cx="2252" cy="311"/>
          </a:xfrm>
        </p:grpSpPr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1140" y="2231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 dirty="0"/>
                <a:t>函数</a:t>
              </a:r>
              <a:endParaRPr lang="en-US" altLang="zh-CN" b="1" u="none" dirty="0"/>
            </a:p>
          </p:txBody>
        </p:sp>
        <p:graphicFrame>
          <p:nvGraphicFramePr>
            <p:cNvPr id="61" name="Object 32"/>
            <p:cNvGraphicFramePr>
              <a:graphicFrameLocks noChangeAspect="1"/>
            </p:cNvGraphicFramePr>
            <p:nvPr/>
          </p:nvGraphicFramePr>
          <p:xfrm>
            <a:off x="1623" y="2275"/>
            <a:ext cx="32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600" name="Equation" r:id="rId13" imgW="292735" imgH="191770" progId="Equation.DSMT4">
                    <p:embed/>
                  </p:oleObj>
                </mc:Choice>
                <mc:Fallback>
                  <p:oleObj name="Equation" r:id="rId13" imgW="292735" imgH="191770" progId="Equation.DSMT4">
                    <p:embed/>
                    <p:pic>
                      <p:nvPicPr>
                        <p:cNvPr id="0" name="图片 1260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275"/>
                          <a:ext cx="32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Rectangle 42"/>
            <p:cNvSpPr>
              <a:spLocks noChangeArrowheads="1"/>
            </p:cNvSpPr>
            <p:nvPr/>
          </p:nvSpPr>
          <p:spPr bwMode="auto">
            <a:xfrm>
              <a:off x="1910" y="2211"/>
              <a:ext cx="148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 dirty="0"/>
                <a:t>为单位阶跃</a:t>
              </a:r>
              <a:r>
                <a:rPr lang="zh-CN" altLang="en-US" b="1" u="none" dirty="0" smtClean="0"/>
                <a:t>函数</a:t>
              </a:r>
              <a:endParaRPr lang="en-US" altLang="zh-CN" b="1" u="none" dirty="0"/>
            </a:p>
          </p:txBody>
        </p:sp>
      </p:grpSp>
      <p:pic>
        <p:nvPicPr>
          <p:cNvPr id="4" name="334E55B0-647D-440b-865C-3EC943EB4CBC-2" descr="/private/var/folders/vg/660tkp_n6v90z5m37njnn5cw0000gn/T/com.kingsoft.wpsoffice.mac/wpsoffice.qFzdOGwpsoffic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68675" y="4943475"/>
            <a:ext cx="3822700" cy="7219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/>
      <p:bldP spid="47" grpId="0"/>
      <p:bldP spid="52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2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2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20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2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2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2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20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2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2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2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2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2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2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2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2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2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2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2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2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811" name="Object 67"/>
          <p:cNvGraphicFramePr>
            <a:graphicFrameLocks noChangeAspect="1"/>
          </p:cNvGraphicFramePr>
          <p:nvPr/>
        </p:nvGraphicFramePr>
        <p:xfrm>
          <a:off x="2943225" y="5594350"/>
          <a:ext cx="24685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32" name="公式" r:id="rId3" imgW="2514600" imgH="787400" progId="Equation.3">
                  <p:embed/>
                </p:oleObj>
              </mc:Choice>
              <mc:Fallback>
                <p:oleObj name="公式" r:id="rId3" imgW="2514600" imgH="787400" progId="Equation.3">
                  <p:embed/>
                  <p:pic>
                    <p:nvPicPr>
                      <p:cNvPr id="0" name="图片 1211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5594350"/>
                        <a:ext cx="24685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12" name="Object 68"/>
          <p:cNvGraphicFramePr>
            <a:graphicFrameLocks noChangeAspect="1"/>
          </p:cNvGraphicFramePr>
          <p:nvPr/>
        </p:nvGraphicFramePr>
        <p:xfrm>
          <a:off x="5494338" y="5614988"/>
          <a:ext cx="12604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33" name="公式" r:id="rId5" imgW="1282700" imgH="736600" progId="Equation.3">
                  <p:embed/>
                </p:oleObj>
              </mc:Choice>
              <mc:Fallback>
                <p:oleObj name="公式" r:id="rId5" imgW="1282700" imgH="736600" progId="Equation.3">
                  <p:embed/>
                  <p:pic>
                    <p:nvPicPr>
                      <p:cNvPr id="0" name="图片 1211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5614988"/>
                        <a:ext cx="12604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873" name="Rectangle 129"/>
          <p:cNvSpPr>
            <a:spLocks noChangeArrowheads="1"/>
          </p:cNvSpPr>
          <p:nvPr/>
        </p:nvSpPr>
        <p:spPr bwMode="auto">
          <a:xfrm>
            <a:off x="534988" y="528638"/>
            <a:ext cx="60309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四、几个常用函数的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grpSp>
        <p:nvGrpSpPr>
          <p:cNvPr id="159944" name="Group 200"/>
          <p:cNvGrpSpPr/>
          <p:nvPr/>
        </p:nvGrpSpPr>
        <p:grpSpPr bwMode="auto">
          <a:xfrm>
            <a:off x="533400" y="3594100"/>
            <a:ext cx="7042150" cy="712788"/>
            <a:chOff x="336" y="2264"/>
            <a:chExt cx="4436" cy="449"/>
          </a:xfrm>
        </p:grpSpPr>
        <p:graphicFrame>
          <p:nvGraphicFramePr>
            <p:cNvPr id="19518" name="Object 38"/>
            <p:cNvGraphicFramePr/>
            <p:nvPr/>
          </p:nvGraphicFramePr>
          <p:xfrm>
            <a:off x="1845" y="2264"/>
            <a:ext cx="2927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34" name="公式" r:id="rId7" imgW="4648200" imgH="711200" progId="Equation.3">
                    <p:embed/>
                  </p:oleObj>
                </mc:Choice>
                <mc:Fallback>
                  <p:oleObj name="公式" r:id="rId7" imgW="4648200" imgH="711200" progId="Equation.3">
                    <p:embed/>
                    <p:pic>
                      <p:nvPicPr>
                        <p:cNvPr id="0" name="图片 12115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" y="2264"/>
                          <a:ext cx="2927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9" name="Object 40"/>
            <p:cNvGraphicFramePr>
              <a:graphicFrameLocks noChangeAspect="1"/>
            </p:cNvGraphicFramePr>
            <p:nvPr/>
          </p:nvGraphicFramePr>
          <p:xfrm>
            <a:off x="1195" y="2403"/>
            <a:ext cx="59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35" name="公式" r:id="rId9" imgW="965200" imgH="342900" progId="Equation.3">
                    <p:embed/>
                  </p:oleObj>
                </mc:Choice>
                <mc:Fallback>
                  <p:oleObj name="公式" r:id="rId9" imgW="965200" imgH="342900" progId="Equation.3">
                    <p:embed/>
                    <p:pic>
                      <p:nvPicPr>
                        <p:cNvPr id="0" name="图片 12115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403"/>
                          <a:ext cx="59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520" name="Picture 159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" y="2421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904" name="Rectangle 160"/>
            <p:cNvSpPr>
              <a:spLocks noChangeArrowheads="1"/>
            </p:cNvSpPr>
            <p:nvPr/>
          </p:nvSpPr>
          <p:spPr bwMode="auto">
            <a:xfrm>
              <a:off x="336" y="237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解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sp>
          <p:nvSpPr>
            <p:cNvPr id="159905" name="Rectangle 161"/>
            <p:cNvSpPr>
              <a:spLocks noChangeArrowheads="1"/>
            </p:cNvSpPr>
            <p:nvPr/>
          </p:nvSpPr>
          <p:spPr bwMode="auto">
            <a:xfrm>
              <a:off x="660" y="2364"/>
              <a:ext cx="34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(5)    </a:t>
              </a:r>
              <a:endParaRPr lang="en-US" altLang="zh-CN" b="1" u="none" dirty="0"/>
            </a:p>
          </p:txBody>
        </p:sp>
      </p:grpSp>
      <p:grpSp>
        <p:nvGrpSpPr>
          <p:cNvPr id="159945" name="Group 201"/>
          <p:cNvGrpSpPr/>
          <p:nvPr/>
        </p:nvGrpSpPr>
        <p:grpSpPr bwMode="auto">
          <a:xfrm>
            <a:off x="2928938" y="4614863"/>
            <a:ext cx="3135312" cy="706437"/>
            <a:chOff x="1845" y="2907"/>
            <a:chExt cx="1975" cy="445"/>
          </a:xfrm>
        </p:grpSpPr>
        <p:graphicFrame>
          <p:nvGraphicFramePr>
            <p:cNvPr id="19514" name="Object 64"/>
            <p:cNvGraphicFramePr>
              <a:graphicFrameLocks noChangeAspect="1"/>
            </p:cNvGraphicFramePr>
            <p:nvPr/>
          </p:nvGraphicFramePr>
          <p:xfrm>
            <a:off x="1845" y="2907"/>
            <a:ext cx="1184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36" name="公式" r:id="rId12" imgW="1917700" imgH="711200" progId="Equation.3">
                    <p:embed/>
                  </p:oleObj>
                </mc:Choice>
                <mc:Fallback>
                  <p:oleObj name="公式" r:id="rId12" imgW="1917700" imgH="711200" progId="Equation.3">
                    <p:embed/>
                    <p:pic>
                      <p:nvPicPr>
                        <p:cNvPr id="0" name="图片 1211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" y="2907"/>
                          <a:ext cx="1184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5" name="Object 66"/>
            <p:cNvGraphicFramePr>
              <a:graphicFrameLocks noChangeAspect="1"/>
            </p:cNvGraphicFramePr>
            <p:nvPr/>
          </p:nvGraphicFramePr>
          <p:xfrm>
            <a:off x="3240" y="2980"/>
            <a:ext cx="58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37" name="公式" r:id="rId14" imgW="939165" imgH="431800" progId="Equation.3">
                    <p:embed/>
                  </p:oleObj>
                </mc:Choice>
                <mc:Fallback>
                  <p:oleObj name="公式" r:id="rId14" imgW="939165" imgH="431800" progId="Equation.3">
                    <p:embed/>
                    <p:pic>
                      <p:nvPicPr>
                        <p:cNvPr id="0" name="图片 1211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980"/>
                          <a:ext cx="58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516" name="Picture 162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" y="306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17" name="Picture 163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" y="307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908" name="Rectangle 164"/>
          <p:cNvSpPr>
            <a:spLocks noChangeArrowheads="1"/>
          </p:cNvSpPr>
          <p:nvPr/>
        </p:nvSpPr>
        <p:spPr bwMode="auto">
          <a:xfrm>
            <a:off x="688975" y="1162050"/>
            <a:ext cx="7753350" cy="2262188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9483" name="Group 165"/>
          <p:cNvGrpSpPr/>
          <p:nvPr/>
        </p:nvGrpSpPr>
        <p:grpSpPr bwMode="auto">
          <a:xfrm>
            <a:off x="701675" y="1981202"/>
            <a:ext cx="1749425" cy="461963"/>
            <a:chOff x="442" y="1248"/>
            <a:chExt cx="1102" cy="291"/>
          </a:xfrm>
        </p:grpSpPr>
        <p:pic>
          <p:nvPicPr>
            <p:cNvPr id="19511" name="Picture 166" descr="复件 L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" y="1334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911" name="Rectangle 167"/>
            <p:cNvSpPr>
              <a:spLocks noChangeArrowheads="1"/>
            </p:cNvSpPr>
            <p:nvPr/>
          </p:nvSpPr>
          <p:spPr bwMode="auto">
            <a:xfrm>
              <a:off x="442" y="1248"/>
              <a:ext cx="110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(2)     [        ]    </a:t>
              </a:r>
              <a:endParaRPr lang="en-US" altLang="zh-CN" b="1" u="none" dirty="0"/>
            </a:p>
          </p:txBody>
        </p:sp>
        <p:graphicFrame>
          <p:nvGraphicFramePr>
            <p:cNvPr id="19513" name="Object 168"/>
            <p:cNvGraphicFramePr>
              <a:graphicFrameLocks noChangeAspect="1"/>
            </p:cNvGraphicFramePr>
            <p:nvPr/>
          </p:nvGraphicFramePr>
          <p:xfrm>
            <a:off x="1043" y="1322"/>
            <a:ext cx="35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38" name="公式" r:id="rId17" imgW="558800" imgH="342900" progId="Equation.3">
                    <p:embed/>
                  </p:oleObj>
                </mc:Choice>
                <mc:Fallback>
                  <p:oleObj name="公式" r:id="rId17" imgW="558800" imgH="342900" progId="Equation.3">
                    <p:embed/>
                    <p:pic>
                      <p:nvPicPr>
                        <p:cNvPr id="0" name="图片 1211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322"/>
                          <a:ext cx="35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9943" name="Group 199"/>
          <p:cNvGrpSpPr/>
          <p:nvPr/>
        </p:nvGrpSpPr>
        <p:grpSpPr bwMode="auto">
          <a:xfrm>
            <a:off x="5095875" y="1173163"/>
            <a:ext cx="2528888" cy="719137"/>
            <a:chOff x="3210" y="739"/>
            <a:chExt cx="1593" cy="453"/>
          </a:xfrm>
        </p:grpSpPr>
        <p:grpSp>
          <p:nvGrpSpPr>
            <p:cNvPr id="19506" name="Group 169"/>
            <p:cNvGrpSpPr/>
            <p:nvPr/>
          </p:nvGrpSpPr>
          <p:grpSpPr bwMode="auto">
            <a:xfrm>
              <a:off x="3210" y="807"/>
              <a:ext cx="1005" cy="291"/>
              <a:chOff x="3210" y="807"/>
              <a:chExt cx="1005" cy="291"/>
            </a:xfrm>
          </p:grpSpPr>
          <p:pic>
            <p:nvPicPr>
              <p:cNvPr id="19508" name="Picture 170" descr="复件 L"/>
              <p:cNvPicPr>
                <a:picLocks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6" y="896"/>
                <a:ext cx="163" cy="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915" name="Rectangle 171"/>
              <p:cNvSpPr>
                <a:spLocks noChangeArrowheads="1"/>
              </p:cNvSpPr>
              <p:nvPr/>
            </p:nvSpPr>
            <p:spPr bwMode="auto">
              <a:xfrm>
                <a:off x="3210" y="807"/>
                <a:ext cx="1005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b="1" u="none" dirty="0"/>
                  <a:t>(4)     [      ]    </a:t>
                </a:r>
                <a:endParaRPr lang="en-US" altLang="zh-CN" b="1" u="none" dirty="0"/>
              </a:p>
            </p:txBody>
          </p:sp>
          <p:graphicFrame>
            <p:nvGraphicFramePr>
              <p:cNvPr id="19510" name="Object 172"/>
              <p:cNvGraphicFramePr>
                <a:graphicFrameLocks noChangeAspect="1"/>
              </p:cNvGraphicFramePr>
              <p:nvPr/>
            </p:nvGraphicFramePr>
            <p:xfrm>
              <a:off x="3819" y="832"/>
              <a:ext cx="237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539" name="公式" r:id="rId19" imgW="381000" imgH="368300" progId="Equation.3">
                      <p:embed/>
                    </p:oleObj>
                  </mc:Choice>
                  <mc:Fallback>
                    <p:oleObj name="公式" r:id="rId19" imgW="381000" imgH="368300" progId="Equation.3">
                      <p:embed/>
                      <p:pic>
                        <p:nvPicPr>
                          <p:cNvPr id="0" name="图片 12115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" y="832"/>
                            <a:ext cx="237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507" name="Object 173"/>
            <p:cNvGraphicFramePr>
              <a:graphicFrameLocks noChangeAspect="1"/>
            </p:cNvGraphicFramePr>
            <p:nvPr/>
          </p:nvGraphicFramePr>
          <p:xfrm>
            <a:off x="4175" y="739"/>
            <a:ext cx="628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40" name="公式" r:id="rId21" imgW="989965" imgH="723900" progId="Equation.3">
                    <p:embed/>
                  </p:oleObj>
                </mc:Choice>
                <mc:Fallback>
                  <p:oleObj name="公式" r:id="rId21" imgW="989965" imgH="723900" progId="Equation.3">
                    <p:embed/>
                    <p:pic>
                      <p:nvPicPr>
                        <p:cNvPr id="0" name="图片 1211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739"/>
                          <a:ext cx="628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85" name="Object 174"/>
          <p:cNvGraphicFramePr/>
          <p:nvPr/>
        </p:nvGraphicFramePr>
        <p:xfrm>
          <a:off x="2408238" y="2079625"/>
          <a:ext cx="482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41" name="公式" r:id="rId23" imgW="482600" imgH="330200" progId="Equation.3">
                  <p:embed/>
                </p:oleObj>
              </mc:Choice>
              <mc:Fallback>
                <p:oleObj name="公式" r:id="rId23" imgW="482600" imgH="330200" progId="Equation.3">
                  <p:embed/>
                  <p:pic>
                    <p:nvPicPr>
                      <p:cNvPr id="0" name="图片 121154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079625"/>
                        <a:ext cx="482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175"/>
          <p:cNvGraphicFramePr>
            <a:graphicFrameLocks noChangeAspect="1"/>
          </p:cNvGraphicFramePr>
          <p:nvPr/>
        </p:nvGraphicFramePr>
        <p:xfrm>
          <a:off x="3143250" y="1176338"/>
          <a:ext cx="5699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42" name="公式" r:id="rId25" imgW="558800" imgH="723900" progId="Equation.3">
                  <p:embed/>
                </p:oleObj>
              </mc:Choice>
              <mc:Fallback>
                <p:oleObj name="公式" r:id="rId25" imgW="558800" imgH="723900" progId="Equation.3">
                  <p:embed/>
                  <p:pic>
                    <p:nvPicPr>
                      <p:cNvPr id="0" name="图片 1211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176338"/>
                        <a:ext cx="5699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920" name="Group 176"/>
          <p:cNvGrpSpPr/>
          <p:nvPr/>
        </p:nvGrpSpPr>
        <p:grpSpPr bwMode="auto">
          <a:xfrm>
            <a:off x="5102226" y="1995488"/>
            <a:ext cx="1979613" cy="463550"/>
            <a:chOff x="3214" y="1257"/>
            <a:chExt cx="1247" cy="292"/>
          </a:xfrm>
        </p:grpSpPr>
        <p:pic>
          <p:nvPicPr>
            <p:cNvPr id="19503" name="Picture 177" descr="复件 L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" y="1345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922" name="Rectangle 178"/>
            <p:cNvSpPr>
              <a:spLocks noChangeArrowheads="1"/>
            </p:cNvSpPr>
            <p:nvPr/>
          </p:nvSpPr>
          <p:spPr bwMode="auto">
            <a:xfrm>
              <a:off x="3214" y="1257"/>
              <a:ext cx="124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(5)     [           ]    </a:t>
              </a:r>
              <a:endParaRPr lang="en-US" altLang="zh-CN" b="1" u="none" dirty="0"/>
            </a:p>
          </p:txBody>
        </p:sp>
        <p:graphicFrame>
          <p:nvGraphicFramePr>
            <p:cNvPr id="19505" name="Object 179"/>
            <p:cNvGraphicFramePr>
              <a:graphicFrameLocks noChangeAspect="1"/>
            </p:cNvGraphicFramePr>
            <p:nvPr/>
          </p:nvGraphicFramePr>
          <p:xfrm>
            <a:off x="3816" y="1346"/>
            <a:ext cx="48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43" name="公式" r:id="rId27" imgW="774065" imgH="317500" progId="Equation.3">
                    <p:embed/>
                  </p:oleObj>
                </mc:Choice>
                <mc:Fallback>
                  <p:oleObj name="公式" r:id="rId27" imgW="774065" imgH="317500" progId="Equation.3">
                    <p:embed/>
                    <p:pic>
                      <p:nvPicPr>
                        <p:cNvPr id="0" name="图片 1211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1346"/>
                          <a:ext cx="48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924" name="Object 180"/>
          <p:cNvGraphicFramePr>
            <a:graphicFrameLocks noChangeAspect="1"/>
          </p:cNvGraphicFramePr>
          <p:nvPr/>
        </p:nvGraphicFramePr>
        <p:xfrm>
          <a:off x="7015163" y="1900238"/>
          <a:ext cx="13001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44" name="公式" r:id="rId29" imgW="1282700" imgH="736600" progId="Equation.3">
                  <p:embed/>
                </p:oleObj>
              </mc:Choice>
              <mc:Fallback>
                <p:oleObj name="公式" r:id="rId29" imgW="1282700" imgH="736600" progId="Equation.3">
                  <p:embed/>
                  <p:pic>
                    <p:nvPicPr>
                      <p:cNvPr id="0" name="图片 1211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1900238"/>
                        <a:ext cx="13001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181"/>
          <p:cNvGraphicFramePr>
            <a:graphicFrameLocks noChangeAspect="1"/>
          </p:cNvGraphicFramePr>
          <p:nvPr/>
        </p:nvGraphicFramePr>
        <p:xfrm>
          <a:off x="2132013" y="2636838"/>
          <a:ext cx="8667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45" name="公式" r:id="rId31" imgW="876300" imgH="736600" progId="Equation.3">
                  <p:embed/>
                </p:oleObj>
              </mc:Choice>
              <mc:Fallback>
                <p:oleObj name="公式" r:id="rId31" imgW="876300" imgH="736600" progId="Equation.3">
                  <p:embed/>
                  <p:pic>
                    <p:nvPicPr>
                      <p:cNvPr id="0" name="图片 1211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636838"/>
                        <a:ext cx="8667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90" name="Group 182"/>
          <p:cNvGrpSpPr/>
          <p:nvPr/>
        </p:nvGrpSpPr>
        <p:grpSpPr bwMode="auto">
          <a:xfrm>
            <a:off x="696913" y="1282701"/>
            <a:ext cx="1287463" cy="461963"/>
            <a:chOff x="439" y="808"/>
            <a:chExt cx="811" cy="291"/>
          </a:xfrm>
        </p:grpSpPr>
        <p:pic>
          <p:nvPicPr>
            <p:cNvPr id="19501" name="Picture 183" descr="复件 L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" y="894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928" name="Rectangle 184"/>
            <p:cNvSpPr>
              <a:spLocks noChangeArrowheads="1"/>
            </p:cNvSpPr>
            <p:nvPr/>
          </p:nvSpPr>
          <p:spPr bwMode="auto">
            <a:xfrm>
              <a:off x="439" y="808"/>
              <a:ext cx="81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(1)     [1]</a:t>
              </a:r>
              <a:r>
                <a:rPr lang="en-US" altLang="zh-CN" sz="1000" b="1" u="none" dirty="0"/>
                <a:t> 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</p:grpSp>
      <p:grpSp>
        <p:nvGrpSpPr>
          <p:cNvPr id="19491" name="Group 185"/>
          <p:cNvGrpSpPr/>
          <p:nvPr/>
        </p:nvGrpSpPr>
        <p:grpSpPr bwMode="auto">
          <a:xfrm>
            <a:off x="701675" y="2746378"/>
            <a:ext cx="1517650" cy="461963"/>
            <a:chOff x="442" y="1730"/>
            <a:chExt cx="956" cy="291"/>
          </a:xfrm>
        </p:grpSpPr>
        <p:pic>
          <p:nvPicPr>
            <p:cNvPr id="19498" name="Picture 186" descr="复件 L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1815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9499" name="Object 187"/>
            <p:cNvGraphicFramePr>
              <a:graphicFrameLocks noChangeAspect="1"/>
            </p:cNvGraphicFramePr>
            <p:nvPr/>
          </p:nvGraphicFramePr>
          <p:xfrm>
            <a:off x="1050" y="1753"/>
            <a:ext cx="21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46" name="公式" r:id="rId33" imgW="330200" imgH="368300" progId="Equation.3">
                    <p:embed/>
                  </p:oleObj>
                </mc:Choice>
                <mc:Fallback>
                  <p:oleObj name="公式" r:id="rId33" imgW="330200" imgH="368300" progId="Equation.3">
                    <p:embed/>
                    <p:pic>
                      <p:nvPicPr>
                        <p:cNvPr id="0" name="图片 1211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753"/>
                          <a:ext cx="21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932" name="Rectangle 188"/>
            <p:cNvSpPr>
              <a:spLocks noChangeArrowheads="1"/>
            </p:cNvSpPr>
            <p:nvPr/>
          </p:nvSpPr>
          <p:spPr bwMode="auto">
            <a:xfrm>
              <a:off x="442" y="1730"/>
              <a:ext cx="95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(3)     [     ]    </a:t>
              </a:r>
              <a:endParaRPr lang="en-US" altLang="zh-CN" b="1" u="none" dirty="0"/>
            </a:p>
          </p:txBody>
        </p:sp>
      </p:grpSp>
      <p:grpSp>
        <p:nvGrpSpPr>
          <p:cNvPr id="19492" name="Group 189"/>
          <p:cNvGrpSpPr/>
          <p:nvPr/>
        </p:nvGrpSpPr>
        <p:grpSpPr bwMode="auto">
          <a:xfrm>
            <a:off x="1817688" y="1282701"/>
            <a:ext cx="1411287" cy="461963"/>
            <a:chOff x="1145" y="808"/>
            <a:chExt cx="889" cy="291"/>
          </a:xfrm>
        </p:grpSpPr>
        <p:pic>
          <p:nvPicPr>
            <p:cNvPr id="19495" name="Picture 190" descr="复件 L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" y="886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9496" name="Object 191"/>
            <p:cNvGraphicFramePr>
              <a:graphicFrameLocks noChangeAspect="1"/>
            </p:cNvGraphicFramePr>
            <p:nvPr/>
          </p:nvGraphicFramePr>
          <p:xfrm>
            <a:off x="1564" y="863"/>
            <a:ext cx="32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547" name="公式" r:id="rId35" imgW="533400" imgH="342900" progId="Equation.3">
                    <p:embed/>
                  </p:oleObj>
                </mc:Choice>
                <mc:Fallback>
                  <p:oleObj name="公式" r:id="rId35" imgW="533400" imgH="342900" progId="Equation.3">
                    <p:embed/>
                    <p:pic>
                      <p:nvPicPr>
                        <p:cNvPr id="0" name="图片 1211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863"/>
                          <a:ext cx="32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936" name="Rectangle 192"/>
            <p:cNvSpPr>
              <a:spLocks noChangeArrowheads="1"/>
            </p:cNvSpPr>
            <p:nvPr/>
          </p:nvSpPr>
          <p:spPr bwMode="auto">
            <a:xfrm>
              <a:off x="1145" y="808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=    [       ]    </a:t>
              </a:r>
              <a:endParaRPr lang="en-US" altLang="zh-CN" b="1" u="none" dirty="0"/>
            </a:p>
          </p:txBody>
        </p:sp>
      </p:grpSp>
      <p:graphicFrame>
        <p:nvGraphicFramePr>
          <p:cNvPr id="19493" name="Object 193"/>
          <p:cNvGraphicFramePr>
            <a:graphicFrameLocks noChangeAspect="1"/>
          </p:cNvGraphicFramePr>
          <p:nvPr/>
        </p:nvGraphicFramePr>
        <p:xfrm>
          <a:off x="3033713" y="2636838"/>
          <a:ext cx="1508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48" name="Equation" r:id="rId37" imgW="1524000" imgH="736600" progId="Equation.DSMT4">
                  <p:embed/>
                </p:oleObj>
              </mc:Choice>
              <mc:Fallback>
                <p:oleObj name="Equation" r:id="rId37" imgW="1524000" imgH="736600" progId="Equation.DSMT4">
                  <p:embed/>
                  <p:pic>
                    <p:nvPicPr>
                      <p:cNvPr id="0" name="图片 1211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636838"/>
                        <a:ext cx="15081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94" name="Picture 2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5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688975" y="1162050"/>
            <a:ext cx="7753350" cy="2262188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1526" name="Group 3"/>
          <p:cNvGrpSpPr/>
          <p:nvPr/>
        </p:nvGrpSpPr>
        <p:grpSpPr bwMode="auto">
          <a:xfrm>
            <a:off x="701675" y="1981202"/>
            <a:ext cx="1749425" cy="461963"/>
            <a:chOff x="442" y="1248"/>
            <a:chExt cx="1102" cy="291"/>
          </a:xfrm>
        </p:grpSpPr>
        <p:pic>
          <p:nvPicPr>
            <p:cNvPr id="21564" name="Picture 4" descr="复件 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" y="1334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442" y="1248"/>
              <a:ext cx="110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(2)     [        ]    </a:t>
              </a:r>
              <a:endParaRPr lang="en-US" altLang="zh-CN" b="1" u="none" dirty="0"/>
            </a:p>
          </p:txBody>
        </p:sp>
        <p:graphicFrame>
          <p:nvGraphicFramePr>
            <p:cNvPr id="21566" name="Object 6"/>
            <p:cNvGraphicFramePr>
              <a:graphicFrameLocks noChangeAspect="1"/>
            </p:cNvGraphicFramePr>
            <p:nvPr/>
          </p:nvGraphicFramePr>
          <p:xfrm>
            <a:off x="1043" y="1322"/>
            <a:ext cx="35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92" name="公式" r:id="rId4" imgW="558800" imgH="342900" progId="Equation.3">
                    <p:embed/>
                  </p:oleObj>
                </mc:Choice>
                <mc:Fallback>
                  <p:oleObj name="公式" r:id="rId4" imgW="558800" imgH="342900" progId="Equation.3">
                    <p:embed/>
                    <p:pic>
                      <p:nvPicPr>
                        <p:cNvPr id="0" name="图片 1281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322"/>
                          <a:ext cx="35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7" name="Group 7"/>
          <p:cNvGrpSpPr/>
          <p:nvPr/>
        </p:nvGrpSpPr>
        <p:grpSpPr bwMode="auto">
          <a:xfrm>
            <a:off x="5095877" y="1281114"/>
            <a:ext cx="1595438" cy="461963"/>
            <a:chOff x="3210" y="807"/>
            <a:chExt cx="1005" cy="291"/>
          </a:xfrm>
        </p:grpSpPr>
        <p:pic>
          <p:nvPicPr>
            <p:cNvPr id="21561" name="Picture 8" descr="复件 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" y="896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10" y="807"/>
              <a:ext cx="100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(4)     [      ]    </a:t>
              </a:r>
              <a:endParaRPr lang="en-US" altLang="zh-CN" b="1" u="none" dirty="0"/>
            </a:p>
          </p:txBody>
        </p:sp>
        <p:graphicFrame>
          <p:nvGraphicFramePr>
            <p:cNvPr id="21563" name="Object 10"/>
            <p:cNvGraphicFramePr>
              <a:graphicFrameLocks noChangeAspect="1"/>
            </p:cNvGraphicFramePr>
            <p:nvPr/>
          </p:nvGraphicFramePr>
          <p:xfrm>
            <a:off x="3819" y="832"/>
            <a:ext cx="23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93" name="公式" r:id="rId6" imgW="381000" imgH="368300" progId="Equation.3">
                    <p:embed/>
                  </p:oleObj>
                </mc:Choice>
                <mc:Fallback>
                  <p:oleObj name="公式" r:id="rId6" imgW="381000" imgH="368300" progId="Equation.3">
                    <p:embed/>
                    <p:pic>
                      <p:nvPicPr>
                        <p:cNvPr id="0" name="图片 1281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9" y="832"/>
                          <a:ext cx="23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8" name="Object 11"/>
          <p:cNvGraphicFramePr>
            <a:graphicFrameLocks noChangeAspect="1"/>
          </p:cNvGraphicFramePr>
          <p:nvPr/>
        </p:nvGraphicFramePr>
        <p:xfrm>
          <a:off x="6627813" y="1173163"/>
          <a:ext cx="996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94" name="公式" r:id="rId8" imgW="989965" imgH="723900" progId="Equation.3">
                  <p:embed/>
                </p:oleObj>
              </mc:Choice>
              <mc:Fallback>
                <p:oleObj name="公式" r:id="rId8" imgW="989965" imgH="723900" progId="Equation.3">
                  <p:embed/>
                  <p:pic>
                    <p:nvPicPr>
                      <p:cNvPr id="0" name="图片 128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1173163"/>
                        <a:ext cx="9969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12"/>
          <p:cNvGraphicFramePr/>
          <p:nvPr/>
        </p:nvGraphicFramePr>
        <p:xfrm>
          <a:off x="2408238" y="2079625"/>
          <a:ext cx="482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95" name="公式" r:id="rId10" imgW="482600" imgH="330200" progId="Equation.3">
                  <p:embed/>
                </p:oleObj>
              </mc:Choice>
              <mc:Fallback>
                <p:oleObj name="公式" r:id="rId10" imgW="482600" imgH="330200" progId="Equation.3">
                  <p:embed/>
                  <p:pic>
                    <p:nvPicPr>
                      <p:cNvPr id="0" name="图片 128109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079625"/>
                        <a:ext cx="482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13"/>
          <p:cNvGraphicFramePr>
            <a:graphicFrameLocks noChangeAspect="1"/>
          </p:cNvGraphicFramePr>
          <p:nvPr/>
        </p:nvGraphicFramePr>
        <p:xfrm>
          <a:off x="3143250" y="1176338"/>
          <a:ext cx="5699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96" name="公式" r:id="rId12" imgW="558800" imgH="723900" progId="Equation.3">
                  <p:embed/>
                </p:oleObj>
              </mc:Choice>
              <mc:Fallback>
                <p:oleObj name="公式" r:id="rId12" imgW="558800" imgH="723900" progId="Equation.3">
                  <p:embed/>
                  <p:pic>
                    <p:nvPicPr>
                      <p:cNvPr id="0" name="图片 128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176338"/>
                        <a:ext cx="5699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1" name="Group 14"/>
          <p:cNvGrpSpPr/>
          <p:nvPr/>
        </p:nvGrpSpPr>
        <p:grpSpPr bwMode="auto">
          <a:xfrm>
            <a:off x="5102226" y="1995488"/>
            <a:ext cx="1979613" cy="463550"/>
            <a:chOff x="3214" y="1257"/>
            <a:chExt cx="1247" cy="292"/>
          </a:xfrm>
        </p:grpSpPr>
        <p:pic>
          <p:nvPicPr>
            <p:cNvPr id="21558" name="Picture 15" descr="复件 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" y="1345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576" name="Rectangle 16"/>
            <p:cNvSpPr>
              <a:spLocks noChangeArrowheads="1"/>
            </p:cNvSpPr>
            <p:nvPr/>
          </p:nvSpPr>
          <p:spPr bwMode="auto">
            <a:xfrm>
              <a:off x="3214" y="1257"/>
              <a:ext cx="124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(5)     [           ]    </a:t>
              </a:r>
              <a:endParaRPr lang="en-US" altLang="zh-CN" b="1" u="none" dirty="0"/>
            </a:p>
          </p:txBody>
        </p:sp>
        <p:graphicFrame>
          <p:nvGraphicFramePr>
            <p:cNvPr id="21560" name="Object 17"/>
            <p:cNvGraphicFramePr>
              <a:graphicFrameLocks noChangeAspect="1"/>
            </p:cNvGraphicFramePr>
            <p:nvPr/>
          </p:nvGraphicFramePr>
          <p:xfrm>
            <a:off x="3816" y="1346"/>
            <a:ext cx="48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97" name="公式" r:id="rId14" imgW="774065" imgH="317500" progId="Equation.3">
                    <p:embed/>
                  </p:oleObj>
                </mc:Choice>
                <mc:Fallback>
                  <p:oleObj name="公式" r:id="rId14" imgW="774065" imgH="317500" progId="Equation.3">
                    <p:embed/>
                    <p:pic>
                      <p:nvPicPr>
                        <p:cNvPr id="0" name="图片 1281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1346"/>
                          <a:ext cx="48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32" name="Object 18"/>
          <p:cNvGraphicFramePr>
            <a:graphicFrameLocks noChangeAspect="1"/>
          </p:cNvGraphicFramePr>
          <p:nvPr/>
        </p:nvGraphicFramePr>
        <p:xfrm>
          <a:off x="7015163" y="1900238"/>
          <a:ext cx="13001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98" name="公式" r:id="rId16" imgW="1282700" imgH="736600" progId="Equation.3">
                  <p:embed/>
                </p:oleObj>
              </mc:Choice>
              <mc:Fallback>
                <p:oleObj name="公式" r:id="rId16" imgW="1282700" imgH="736600" progId="Equation.3">
                  <p:embed/>
                  <p:pic>
                    <p:nvPicPr>
                      <p:cNvPr id="0" name="图片 1281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1900238"/>
                        <a:ext cx="13001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19"/>
          <p:cNvGraphicFramePr>
            <a:graphicFrameLocks noChangeAspect="1"/>
          </p:cNvGraphicFramePr>
          <p:nvPr/>
        </p:nvGraphicFramePr>
        <p:xfrm>
          <a:off x="2132013" y="2636838"/>
          <a:ext cx="8667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99" name="公式" r:id="rId18" imgW="876300" imgH="736600" progId="Equation.3">
                  <p:embed/>
                </p:oleObj>
              </mc:Choice>
              <mc:Fallback>
                <p:oleObj name="公式" r:id="rId18" imgW="876300" imgH="736600" progId="Equation.3">
                  <p:embed/>
                  <p:pic>
                    <p:nvPicPr>
                      <p:cNvPr id="0" name="图片 1281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636838"/>
                        <a:ext cx="8667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4" name="Group 20"/>
          <p:cNvGrpSpPr/>
          <p:nvPr/>
        </p:nvGrpSpPr>
        <p:grpSpPr bwMode="auto">
          <a:xfrm>
            <a:off x="696913" y="1282701"/>
            <a:ext cx="1287463" cy="461963"/>
            <a:chOff x="439" y="808"/>
            <a:chExt cx="811" cy="291"/>
          </a:xfrm>
        </p:grpSpPr>
        <p:pic>
          <p:nvPicPr>
            <p:cNvPr id="21556" name="Picture 21" descr="复件 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" y="894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582" name="Rectangle 22"/>
            <p:cNvSpPr>
              <a:spLocks noChangeArrowheads="1"/>
            </p:cNvSpPr>
            <p:nvPr/>
          </p:nvSpPr>
          <p:spPr bwMode="auto">
            <a:xfrm>
              <a:off x="439" y="808"/>
              <a:ext cx="81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(1)     [1]</a:t>
              </a:r>
              <a:r>
                <a:rPr lang="en-US" altLang="zh-CN" sz="1000" b="1" u="none" dirty="0"/>
                <a:t> 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</p:grpSp>
      <p:grpSp>
        <p:nvGrpSpPr>
          <p:cNvPr id="21535" name="Group 23"/>
          <p:cNvGrpSpPr/>
          <p:nvPr/>
        </p:nvGrpSpPr>
        <p:grpSpPr bwMode="auto">
          <a:xfrm>
            <a:off x="701675" y="2746378"/>
            <a:ext cx="1517650" cy="461963"/>
            <a:chOff x="442" y="1730"/>
            <a:chExt cx="956" cy="291"/>
          </a:xfrm>
        </p:grpSpPr>
        <p:pic>
          <p:nvPicPr>
            <p:cNvPr id="21553" name="Picture 24" descr="复件 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1815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1554" name="Object 25"/>
            <p:cNvGraphicFramePr>
              <a:graphicFrameLocks noChangeAspect="1"/>
            </p:cNvGraphicFramePr>
            <p:nvPr/>
          </p:nvGraphicFramePr>
          <p:xfrm>
            <a:off x="1050" y="1753"/>
            <a:ext cx="21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100" name="公式" r:id="rId20" imgW="330200" imgH="368300" progId="Equation.3">
                    <p:embed/>
                  </p:oleObj>
                </mc:Choice>
                <mc:Fallback>
                  <p:oleObj name="公式" r:id="rId20" imgW="330200" imgH="368300" progId="Equation.3">
                    <p:embed/>
                    <p:pic>
                      <p:nvPicPr>
                        <p:cNvPr id="0" name="图片 1281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753"/>
                          <a:ext cx="21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442" y="1730"/>
              <a:ext cx="95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(3)     [     ]    </a:t>
              </a:r>
              <a:endParaRPr lang="en-US" altLang="zh-CN" b="1" u="none" dirty="0"/>
            </a:p>
          </p:txBody>
        </p:sp>
      </p:grpSp>
      <p:grpSp>
        <p:nvGrpSpPr>
          <p:cNvPr id="21536" name="Group 27"/>
          <p:cNvGrpSpPr/>
          <p:nvPr/>
        </p:nvGrpSpPr>
        <p:grpSpPr bwMode="auto">
          <a:xfrm>
            <a:off x="1817688" y="1282701"/>
            <a:ext cx="1411287" cy="461963"/>
            <a:chOff x="1145" y="808"/>
            <a:chExt cx="889" cy="291"/>
          </a:xfrm>
        </p:grpSpPr>
        <p:pic>
          <p:nvPicPr>
            <p:cNvPr id="21550" name="Picture 28" descr="复件 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" y="886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1551" name="Object 29"/>
            <p:cNvGraphicFramePr>
              <a:graphicFrameLocks noChangeAspect="1"/>
            </p:cNvGraphicFramePr>
            <p:nvPr/>
          </p:nvGraphicFramePr>
          <p:xfrm>
            <a:off x="1564" y="863"/>
            <a:ext cx="32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101" name="公式" r:id="rId22" imgW="533400" imgH="342900" progId="Equation.3">
                    <p:embed/>
                  </p:oleObj>
                </mc:Choice>
                <mc:Fallback>
                  <p:oleObj name="公式" r:id="rId22" imgW="533400" imgH="342900" progId="Equation.3">
                    <p:embed/>
                    <p:pic>
                      <p:nvPicPr>
                        <p:cNvPr id="0" name="图片 1281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863"/>
                          <a:ext cx="32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590" name="Rectangle 30"/>
            <p:cNvSpPr>
              <a:spLocks noChangeArrowheads="1"/>
            </p:cNvSpPr>
            <p:nvPr/>
          </p:nvSpPr>
          <p:spPr bwMode="auto">
            <a:xfrm>
              <a:off x="1145" y="808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=    [       ]    </a:t>
              </a:r>
              <a:endParaRPr lang="en-US" altLang="zh-CN" b="1" u="none" dirty="0"/>
            </a:p>
          </p:txBody>
        </p:sp>
      </p:grpSp>
      <p:graphicFrame>
        <p:nvGraphicFramePr>
          <p:cNvPr id="21537" name="Object 31"/>
          <p:cNvGraphicFramePr>
            <a:graphicFrameLocks noChangeAspect="1"/>
          </p:cNvGraphicFramePr>
          <p:nvPr/>
        </p:nvGraphicFramePr>
        <p:xfrm>
          <a:off x="3033713" y="2636838"/>
          <a:ext cx="1508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02" name="公式" r:id="rId24" imgW="1524000" imgH="736600" progId="Equation.3">
                  <p:embed/>
                </p:oleObj>
              </mc:Choice>
              <mc:Fallback>
                <p:oleObj name="公式" r:id="rId24" imgW="1524000" imgH="736600" progId="Equation.3">
                  <p:embed/>
                  <p:pic>
                    <p:nvPicPr>
                      <p:cNvPr id="0" name="图片 128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636838"/>
                        <a:ext cx="15081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32"/>
          <p:cNvGraphicFramePr>
            <a:graphicFrameLocks noChangeAspect="1"/>
          </p:cNvGraphicFramePr>
          <p:nvPr/>
        </p:nvGraphicFramePr>
        <p:xfrm>
          <a:off x="7013575" y="2633663"/>
          <a:ext cx="13001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03" name="公式" r:id="rId26" imgW="1282700" imgH="736600" progId="Equation.3">
                  <p:embed/>
                </p:oleObj>
              </mc:Choice>
              <mc:Fallback>
                <p:oleObj name="公式" r:id="rId26" imgW="1282700" imgH="736600" progId="Equation.3">
                  <p:embed/>
                  <p:pic>
                    <p:nvPicPr>
                      <p:cNvPr id="0" name="图片 128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2633663"/>
                        <a:ext cx="130016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93" name="Rectangle 33"/>
          <p:cNvSpPr>
            <a:spLocks noChangeArrowheads="1"/>
          </p:cNvSpPr>
          <p:nvPr/>
        </p:nvSpPr>
        <p:spPr bwMode="auto">
          <a:xfrm>
            <a:off x="534988" y="528638"/>
            <a:ext cx="6838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四、几个常用函数的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</a:rPr>
              <a:t>Laplace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grpSp>
        <p:nvGrpSpPr>
          <p:cNvPr id="21540" name="Group 34"/>
          <p:cNvGrpSpPr/>
          <p:nvPr/>
        </p:nvGrpSpPr>
        <p:grpSpPr bwMode="auto">
          <a:xfrm>
            <a:off x="5100639" y="2728913"/>
            <a:ext cx="1979613" cy="461962"/>
            <a:chOff x="3213" y="1719"/>
            <a:chExt cx="1247" cy="291"/>
          </a:xfrm>
        </p:grpSpPr>
        <p:sp>
          <p:nvSpPr>
            <p:cNvPr id="322595" name="Rectangle 35"/>
            <p:cNvSpPr>
              <a:spLocks noChangeArrowheads="1"/>
            </p:cNvSpPr>
            <p:nvPr/>
          </p:nvSpPr>
          <p:spPr bwMode="auto">
            <a:xfrm>
              <a:off x="3213" y="1719"/>
              <a:ext cx="124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(6)     [           ]    </a:t>
              </a:r>
              <a:endParaRPr lang="en-US" altLang="zh-CN" b="1" u="none" dirty="0"/>
            </a:p>
          </p:txBody>
        </p:sp>
        <p:graphicFrame>
          <p:nvGraphicFramePr>
            <p:cNvPr id="21548" name="Object 36"/>
            <p:cNvGraphicFramePr>
              <a:graphicFrameLocks noChangeAspect="1"/>
            </p:cNvGraphicFramePr>
            <p:nvPr/>
          </p:nvGraphicFramePr>
          <p:xfrm>
            <a:off x="3822" y="1788"/>
            <a:ext cx="46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104" name="Equation" r:id="rId28" imgW="748665" imgH="342900" progId="Equation.DSMT4">
                    <p:embed/>
                  </p:oleObj>
                </mc:Choice>
                <mc:Fallback>
                  <p:oleObj name="Equation" r:id="rId28" imgW="748665" imgH="342900" progId="Equation.DSMT4">
                    <p:embed/>
                    <p:pic>
                      <p:nvPicPr>
                        <p:cNvPr id="0" name="图片 1281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1788"/>
                          <a:ext cx="46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49" name="Picture 37" descr="复件 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" y="1806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611" name="Group 51"/>
          <p:cNvGrpSpPr/>
          <p:nvPr/>
        </p:nvGrpSpPr>
        <p:grpSpPr bwMode="auto">
          <a:xfrm>
            <a:off x="533400" y="3773488"/>
            <a:ext cx="5332413" cy="458787"/>
            <a:chOff x="336" y="2377"/>
            <a:chExt cx="3359" cy="289"/>
          </a:xfrm>
        </p:grpSpPr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336" y="2377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特点</a:t>
              </a:r>
              <a:r>
                <a:rPr lang="en-US" altLang="zh-CN" b="1" u="none">
                  <a:solidFill>
                    <a:srgbClr val="0000FF"/>
                  </a:solidFill>
                </a:rPr>
                <a:t> 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856" y="2378"/>
              <a:ext cx="28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变换的结果均为</a:t>
              </a:r>
              <a:r>
                <a:rPr lang="zh-CN" altLang="en-US" b="1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分式函数</a:t>
              </a:r>
              <a:r>
                <a:rPr lang="zh-CN" altLang="en-US" b="1" u="none"/>
                <a:t>。</a:t>
              </a:r>
              <a:r>
                <a:rPr lang="en-US" altLang="zh-CN" b="1" u="none"/>
                <a:t>     </a:t>
              </a:r>
              <a:endParaRPr lang="en-US" altLang="zh-CN" b="1" u="none"/>
            </a:p>
          </p:txBody>
        </p:sp>
      </p:grpSp>
      <p:pic>
        <p:nvPicPr>
          <p:cNvPr id="322632" name="Picture 7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3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44" name="矩形 1"/>
          <p:cNvSpPr>
            <a:spLocks noChangeArrowheads="1"/>
          </p:cNvSpPr>
          <p:nvPr/>
        </p:nvSpPr>
        <p:spPr bwMode="auto">
          <a:xfrm>
            <a:off x="1409700" y="4333875"/>
            <a:ext cx="7061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b="1" u="none" dirty="0"/>
              <a:t>它们的分母几乎涵盖了单根、重根及复根等情况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4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304" name="Group 40"/>
          <p:cNvGrpSpPr/>
          <p:nvPr/>
        </p:nvGrpSpPr>
        <p:grpSpPr bwMode="auto">
          <a:xfrm>
            <a:off x="998538" y="4227511"/>
            <a:ext cx="8145462" cy="1073149"/>
            <a:chOff x="629" y="2303"/>
            <a:chExt cx="5131" cy="676"/>
          </a:xfrm>
        </p:grpSpPr>
        <p:sp>
          <p:nvSpPr>
            <p:cNvPr id="267298" name="Rectangle 34"/>
            <p:cNvSpPr>
              <a:spLocks noChangeArrowheads="1"/>
            </p:cNvSpPr>
            <p:nvPr/>
          </p:nvSpPr>
          <p:spPr bwMode="auto">
            <a:xfrm>
              <a:off x="629" y="2303"/>
              <a:ext cx="51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对于涉及到的一些运算</a:t>
              </a:r>
              <a:r>
                <a:rPr lang="en-US" altLang="zh-CN" b="1" u="none" dirty="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如</a:t>
              </a:r>
              <a:r>
                <a:rPr lang="zh-CN" altLang="en-US" b="1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求导</a:t>
              </a:r>
              <a:r>
                <a:rPr lang="zh-CN" altLang="en-US" b="1" u="none" dirty="0">
                  <a:solidFill>
                    <a:schemeClr val="folHlink"/>
                  </a:solidFill>
                </a:rPr>
                <a:t>、</a:t>
              </a:r>
              <a:r>
                <a:rPr lang="zh-CN" altLang="en-US" b="1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积分</a:t>
              </a:r>
              <a:r>
                <a:rPr lang="zh-CN" altLang="en-US" b="1" u="none" dirty="0">
                  <a:solidFill>
                    <a:schemeClr val="folHlink"/>
                  </a:solidFill>
                </a:rPr>
                <a:t>、</a:t>
              </a:r>
              <a:r>
                <a:rPr lang="zh-CN" altLang="en-US" b="1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极限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及</a:t>
              </a:r>
              <a:r>
                <a:rPr lang="zh-CN" altLang="en-US" b="1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求和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等</a:t>
              </a:r>
              <a:r>
                <a:rPr lang="en-US" altLang="zh-CN" b="1" u="none" dirty="0">
                  <a:solidFill>
                    <a:srgbClr val="006600"/>
                  </a:solidFill>
                  <a:latin typeface="宋体" panose="02010600030101010101" charset="-122"/>
                </a:rPr>
                <a:t>)  </a:t>
              </a:r>
              <a:endParaRPr lang="en-US" altLang="zh-CN" b="1" u="none" dirty="0">
                <a:solidFill>
                  <a:srgbClr val="006600"/>
                </a:solidFill>
                <a:latin typeface="宋体" panose="02010600030101010101" charset="-122"/>
              </a:endParaRPr>
            </a:p>
          </p:txBody>
        </p:sp>
        <p:sp>
          <p:nvSpPr>
            <p:cNvPr id="267299" name="Rectangle 35"/>
            <p:cNvSpPr>
              <a:spLocks noChangeArrowheads="1"/>
            </p:cNvSpPr>
            <p:nvPr/>
          </p:nvSpPr>
          <p:spPr bwMode="auto">
            <a:xfrm>
              <a:off x="797" y="2688"/>
              <a:ext cx="302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的次序交换问题，均不另作说明。</a:t>
              </a: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     </a:t>
              </a:r>
              <a:endParaRPr lang="en-US" altLang="zh-CN" b="1" u="none" dirty="0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</p:grpSp>
      <p:grpSp>
        <p:nvGrpSpPr>
          <p:cNvPr id="267303" name="Group 39"/>
          <p:cNvGrpSpPr/>
          <p:nvPr/>
        </p:nvGrpSpPr>
        <p:grpSpPr bwMode="auto">
          <a:xfrm>
            <a:off x="990600" y="1543050"/>
            <a:ext cx="8021638" cy="1068388"/>
            <a:chOff x="624" y="972"/>
            <a:chExt cx="5053" cy="673"/>
          </a:xfrm>
        </p:grpSpPr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3114" y="973"/>
              <a:ext cx="25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所涉及到的函数的</a:t>
              </a:r>
              <a:r>
                <a:rPr lang="en-US" altLang="zh-CN" b="1" u="none" baseline="-2500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u="none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Laplace     </a:t>
              </a:r>
              <a:endParaRPr lang="en-US" altLang="zh-CN" b="1" u="none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267291" name="Rectangle 27"/>
            <p:cNvSpPr>
              <a:spLocks noChangeArrowheads="1"/>
            </p:cNvSpPr>
            <p:nvPr/>
          </p:nvSpPr>
          <p:spPr bwMode="auto">
            <a:xfrm>
              <a:off x="624" y="972"/>
              <a:ext cx="249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在下面给出的基本性质中，</a:t>
              </a:r>
              <a:r>
                <a:rPr lang="en-US" altLang="zh-CN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  </a:t>
              </a:r>
              <a:endParaRPr lang="en-US" altLang="zh-CN" b="1" u="none" dirty="0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267296" name="Rectangle 32"/>
            <p:cNvSpPr>
              <a:spLocks noChangeArrowheads="1"/>
            </p:cNvSpPr>
            <p:nvPr/>
          </p:nvSpPr>
          <p:spPr bwMode="auto">
            <a:xfrm>
              <a:off x="792" y="1357"/>
              <a:ext cx="42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变换均假定存在，它们的</a:t>
              </a:r>
              <a:r>
                <a:rPr lang="zh-CN" altLang="en-US" b="1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增长指数</a:t>
              </a:r>
              <a:r>
                <a:rPr lang="zh-CN" altLang="en-US" b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均假定为</a:t>
              </a:r>
              <a:r>
                <a:rPr lang="en-US" altLang="zh-CN" b="1" u="none" baseline="30000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i="1" u="none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c</a:t>
              </a:r>
              <a:r>
                <a:rPr lang="en-US" altLang="zh-CN" sz="800" b="1" i="1" u="none" baseline="-25000" dirty="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 dirty="0">
                  <a:solidFill>
                    <a:srgbClr val="006600"/>
                  </a:solidFill>
                </a:rPr>
                <a:t>。</a:t>
              </a:r>
              <a:endParaRPr lang="en-US" altLang="zh-CN" b="1" u="none" dirty="0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</p:grpSp>
      <p:sp>
        <p:nvSpPr>
          <p:cNvPr id="267302" name="Rectangle 38"/>
          <p:cNvSpPr>
            <a:spLocks noChangeArrowheads="1"/>
          </p:cNvSpPr>
          <p:nvPr/>
        </p:nvSpPr>
        <p:spPr bwMode="auto">
          <a:xfrm>
            <a:off x="531813" y="717550"/>
            <a:ext cx="5291137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kumimoji="0" lang="en-US" altLang="zh-CN" sz="3200" b="1" u="none" dirty="0">
                <a:solidFill>
                  <a:srgbClr val="000099"/>
                </a:solidFill>
              </a:rPr>
              <a:t>§9.2  Laplace</a:t>
            </a:r>
            <a:r>
              <a:rPr kumimoji="0" lang="en-US" altLang="zh-CN" sz="3200" b="1" u="none" baseline="30000" dirty="0">
                <a:solidFill>
                  <a:srgbClr val="000099"/>
                </a:solidFill>
              </a:rPr>
              <a:t> </a:t>
            </a:r>
            <a:r>
              <a:rPr lang="zh-CN" altLang="en-US" sz="3200" b="1" u="none" dirty="0">
                <a:solidFill>
                  <a:srgbClr val="000099"/>
                </a:solidFill>
              </a:rPr>
              <a:t>变换的性质</a:t>
            </a:r>
            <a:endParaRPr lang="zh-CN" altLang="en-US" sz="3200" b="1" u="none" dirty="0">
              <a:solidFill>
                <a:srgbClr val="000099"/>
              </a:solidFill>
            </a:endParaRPr>
          </a:p>
        </p:txBody>
      </p:sp>
      <p:pic>
        <p:nvPicPr>
          <p:cNvPr id="5144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308100" y="2746375"/>
            <a:ext cx="96774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b="1" u="none" dirty="0"/>
              <a:t>如无特别说明，默认函数与像函数按大小写自然对应，如：</a:t>
            </a:r>
            <a:endParaRPr lang="zh-CN" altLang="en-US" dirty="0"/>
          </a:p>
        </p:txBody>
      </p:sp>
      <p:graphicFrame>
        <p:nvGraphicFramePr>
          <p:cNvPr id="39" name="Object 24"/>
          <p:cNvGraphicFramePr/>
          <p:nvPr/>
        </p:nvGraphicFramePr>
        <p:xfrm>
          <a:off x="1543050" y="3455988"/>
          <a:ext cx="889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97" name="公式" r:id="rId4" imgW="888365" imgH="342900" progId="Equation.3">
                  <p:embed/>
                </p:oleObj>
              </mc:Choice>
              <mc:Fallback>
                <p:oleObj name="公式" r:id="rId4" imgW="888365" imgH="342900" progId="Equation.3">
                  <p:embed/>
                  <p:pic>
                    <p:nvPicPr>
                      <p:cNvPr id="0" name="图片 82469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455988"/>
                        <a:ext cx="8890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3944938" y="3452813"/>
          <a:ext cx="8556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98" name="公式" r:id="rId6" imgW="862965" imgH="342900" progId="Equation.3">
                  <p:embed/>
                </p:oleObj>
              </mc:Choice>
              <mc:Fallback>
                <p:oleObj name="公式" r:id="rId6" imgW="862965" imgH="342900" progId="Equation.3">
                  <p:embed/>
                  <p:pic>
                    <p:nvPicPr>
                      <p:cNvPr id="0" name="图片 824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452813"/>
                        <a:ext cx="8556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5180013" y="3451225"/>
          <a:ext cx="898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99" name="公式" r:id="rId8" imgW="888365" imgH="342900" progId="Equation.3">
                  <p:embed/>
                </p:oleObj>
              </mc:Choice>
              <mc:Fallback>
                <p:oleObj name="公式" r:id="rId8" imgW="888365" imgH="342900" progId="Equation.3">
                  <p:embed/>
                  <p:pic>
                    <p:nvPicPr>
                      <p:cNvPr id="0" name="图片 824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3451225"/>
                        <a:ext cx="8985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1"/>
          <p:cNvGraphicFramePr/>
          <p:nvPr/>
        </p:nvGraphicFramePr>
        <p:xfrm>
          <a:off x="2794000" y="3444875"/>
          <a:ext cx="9398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00" name="Equation" r:id="rId10" imgW="939165" imgH="342900" progId="Equation.DSMT4">
                  <p:embed/>
                </p:oleObj>
              </mc:Choice>
              <mc:Fallback>
                <p:oleObj name="Equation" r:id="rId10" imgW="939165" imgH="342900" progId="Equation.DSMT4">
                  <p:embed/>
                  <p:pic>
                    <p:nvPicPr>
                      <p:cNvPr id="0" name="图片 82469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444875"/>
                        <a:ext cx="9398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36" descr="L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481388"/>
            <a:ext cx="273050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37" descr="L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3492500"/>
            <a:ext cx="273050" cy="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1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3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4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5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6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8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9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0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1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2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3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5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205" name="Group 85"/>
          <p:cNvGrpSpPr/>
          <p:nvPr/>
        </p:nvGrpSpPr>
        <p:grpSpPr bwMode="auto">
          <a:xfrm>
            <a:off x="536575" y="495300"/>
            <a:ext cx="8569325" cy="2933700"/>
            <a:chOff x="338" y="312"/>
            <a:chExt cx="5398" cy="1848"/>
          </a:xfrm>
        </p:grpSpPr>
        <p:sp>
          <p:nvSpPr>
            <p:cNvPr id="261158" name="Rectangle 38"/>
            <p:cNvSpPr>
              <a:spLocks noChangeArrowheads="1"/>
            </p:cNvSpPr>
            <p:nvPr/>
          </p:nvSpPr>
          <p:spPr bwMode="auto">
            <a:xfrm>
              <a:off x="338" y="109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6176" name="Object 84"/>
            <p:cNvGraphicFramePr>
              <a:graphicFrameLocks noChangeAspect="1"/>
            </p:cNvGraphicFramePr>
            <p:nvPr/>
          </p:nvGraphicFramePr>
          <p:xfrm>
            <a:off x="829" y="312"/>
            <a:ext cx="4907" cy="1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70" name="位图图像" r:id="rId3" imgW="7791450" imgH="2933700" progId="Paint.Picture">
                    <p:embed/>
                  </p:oleObj>
                </mc:Choice>
                <mc:Fallback>
                  <p:oleObj name="位图图像" r:id="rId3" imgW="7791450" imgH="2933700" progId="Paint.Picture">
                    <p:embed/>
                    <p:pic>
                      <p:nvPicPr>
                        <p:cNvPr id="0" name="图片 825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312"/>
                          <a:ext cx="4907" cy="1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177" name="Picture 13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" y="154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8" name="Picture 16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" y="195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534988" y="530225"/>
            <a:ext cx="4537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u="none" dirty="0">
                <a:solidFill>
                  <a:srgbClr val="000099"/>
                </a:solidFill>
              </a:rPr>
              <a:t>一、线性性质与相似性质</a:t>
            </a:r>
            <a:r>
              <a:rPr lang="en-US" altLang="zh-CN" sz="2800" b="1" u="none" dirty="0">
                <a:solidFill>
                  <a:srgbClr val="000099"/>
                </a:solidFill>
              </a:rPr>
              <a:t>     </a:t>
            </a:r>
            <a:endParaRPr lang="en-US" altLang="zh-CN" sz="2800" b="1" u="none" dirty="0">
              <a:solidFill>
                <a:srgbClr val="000099"/>
              </a:solidFill>
            </a:endParaRPr>
          </a:p>
        </p:txBody>
      </p:sp>
      <p:sp>
        <p:nvSpPr>
          <p:cNvPr id="261157" name="Rectangle 37"/>
          <p:cNvSpPr>
            <a:spLocks noChangeArrowheads="1"/>
          </p:cNvSpPr>
          <p:nvPr/>
        </p:nvSpPr>
        <p:spPr bwMode="auto">
          <a:xfrm>
            <a:off x="533400" y="1173163"/>
            <a:ext cx="208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 dirty="0">
                <a:solidFill>
                  <a:srgbClr val="000099"/>
                </a:solidFill>
              </a:rPr>
              <a:t>1. </a:t>
            </a:r>
            <a:r>
              <a:rPr lang="zh-CN" altLang="en-US" b="1" u="none" dirty="0">
                <a:solidFill>
                  <a:srgbClr val="000099"/>
                </a:solidFill>
              </a:rPr>
              <a:t>线性性质</a:t>
            </a:r>
            <a:r>
              <a:rPr lang="en-US" altLang="zh-CN" b="1" u="none" dirty="0">
                <a:solidFill>
                  <a:srgbClr val="000099"/>
                </a:solidFill>
              </a:rPr>
              <a:t>     </a:t>
            </a:r>
            <a:endParaRPr lang="en-US" altLang="zh-CN" b="1" u="none" dirty="0">
              <a:solidFill>
                <a:srgbClr val="000099"/>
              </a:solidFill>
            </a:endParaRPr>
          </a:p>
        </p:txBody>
      </p:sp>
      <p:grpSp>
        <p:nvGrpSpPr>
          <p:cNvPr id="261199" name="Group 79"/>
          <p:cNvGrpSpPr/>
          <p:nvPr/>
        </p:nvGrpSpPr>
        <p:grpSpPr bwMode="auto">
          <a:xfrm>
            <a:off x="2333625" y="1216025"/>
            <a:ext cx="793751" cy="369888"/>
            <a:chOff x="341" y="3873"/>
            <a:chExt cx="500" cy="233"/>
          </a:xfrm>
        </p:grpSpPr>
        <p:sp>
          <p:nvSpPr>
            <p:cNvPr id="261200" name="Rectangle 80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1201" name="Rectangle 81"/>
            <p:cNvSpPr>
              <a:spLocks noChangeArrowheads="1"/>
            </p:cNvSpPr>
            <p:nvPr/>
          </p:nvSpPr>
          <p:spPr bwMode="auto">
            <a:xfrm>
              <a:off x="418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P189   </a:t>
              </a:r>
              <a:r>
                <a:rPr kumimoji="0" lang="en-US" altLang="zh-CN" sz="1800" b="1" u="none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22300" y="3763963"/>
            <a:ext cx="3613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 dirty="0">
                <a:solidFill>
                  <a:srgbClr val="000099"/>
                </a:solidFill>
              </a:rPr>
              <a:t>2. </a:t>
            </a:r>
            <a:r>
              <a:rPr lang="zh-CN" altLang="en-US" b="1" u="none" dirty="0">
                <a:solidFill>
                  <a:srgbClr val="000099"/>
                </a:solidFill>
              </a:rPr>
              <a:t>相似性质</a:t>
            </a:r>
            <a:r>
              <a:rPr lang="en-US" altLang="zh-CN" b="1" u="none" dirty="0">
                <a:solidFill>
                  <a:srgbClr val="000099"/>
                </a:solidFill>
                <a:latin typeface="宋体" panose="02010600030101010101" charset="-122"/>
              </a:rPr>
              <a:t>(</a:t>
            </a:r>
            <a:r>
              <a:rPr lang="zh-CN" altLang="en-US" b="1" u="none" dirty="0">
                <a:solidFill>
                  <a:srgbClr val="000099"/>
                </a:solidFill>
                <a:latin typeface="宋体" panose="02010600030101010101" charset="-122"/>
              </a:rPr>
              <a:t>尺度性质</a:t>
            </a:r>
            <a:r>
              <a:rPr lang="en-US" altLang="zh-CN" b="1" u="none" dirty="0">
                <a:solidFill>
                  <a:srgbClr val="000099"/>
                </a:solidFill>
                <a:latin typeface="宋体" panose="02010600030101010101" charset="-122"/>
              </a:rPr>
              <a:t>)</a:t>
            </a:r>
            <a:r>
              <a:rPr lang="en-US" altLang="zh-CN" b="1" u="none" dirty="0">
                <a:solidFill>
                  <a:srgbClr val="000099"/>
                </a:solidFill>
              </a:rPr>
              <a:t>     </a:t>
            </a:r>
            <a:endParaRPr lang="en-US" altLang="zh-CN" b="1" u="none" dirty="0">
              <a:solidFill>
                <a:srgbClr val="000099"/>
              </a:solidFill>
            </a:endParaRPr>
          </a:p>
        </p:txBody>
      </p:sp>
      <p:grpSp>
        <p:nvGrpSpPr>
          <p:cNvPr id="39" name="Group 57"/>
          <p:cNvGrpSpPr/>
          <p:nvPr/>
        </p:nvGrpSpPr>
        <p:grpSpPr bwMode="auto">
          <a:xfrm>
            <a:off x="3889375" y="3806825"/>
            <a:ext cx="793751" cy="369888"/>
            <a:chOff x="341" y="3873"/>
            <a:chExt cx="500" cy="233"/>
          </a:xfrm>
        </p:grpSpPr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418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P190    </a:t>
              </a:r>
              <a:r>
                <a:rPr kumimoji="0" lang="en-US" altLang="zh-CN" sz="1800" b="1" u="none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1236001" y="4237038"/>
            <a:ext cx="5958549" cy="793750"/>
            <a:chOff x="1236001" y="4237038"/>
            <a:chExt cx="5958549" cy="793750"/>
          </a:xfrm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1236001" y="4348163"/>
              <a:ext cx="3223959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 dirty="0" smtClean="0"/>
                <a:t>设   为任一正实数，则</a:t>
              </a:r>
              <a:endParaRPr lang="en-US" altLang="zh-CN" b="1" u="none" dirty="0"/>
            </a:p>
          </p:txBody>
        </p:sp>
        <p:graphicFrame>
          <p:nvGraphicFramePr>
            <p:cNvPr id="44" name="Object 19"/>
            <p:cNvGraphicFramePr/>
            <p:nvPr/>
          </p:nvGraphicFramePr>
          <p:xfrm>
            <a:off x="4673600" y="4419600"/>
            <a:ext cx="9779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71" name="Equation" r:id="rId6" imgW="548640" imgH="201295" progId="Equation.DSMT4">
                    <p:embed/>
                  </p:oleObj>
                </mc:Choice>
                <mc:Fallback>
                  <p:oleObj name="Equation" r:id="rId6" imgW="548640" imgH="201295" progId="Equation.DSMT4">
                    <p:embed/>
                    <p:pic>
                      <p:nvPicPr>
                        <p:cNvPr id="0" name="图片 8256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600" y="4419600"/>
                          <a:ext cx="9779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5" name="Picture 32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38" y="4492625"/>
              <a:ext cx="273050" cy="298450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46" name="Object 27"/>
            <p:cNvGraphicFramePr>
              <a:graphicFrameLocks noChangeAspect="1"/>
            </p:cNvGraphicFramePr>
            <p:nvPr/>
          </p:nvGraphicFramePr>
          <p:xfrm>
            <a:off x="5683250" y="4237038"/>
            <a:ext cx="1511300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72" name="公式" r:id="rId8" imgW="1511300" imgH="800100" progId="Equation.3">
                    <p:embed/>
                  </p:oleObj>
                </mc:Choice>
                <mc:Fallback>
                  <p:oleObj name="公式" r:id="rId8" imgW="1511300" imgH="800100" progId="Equation.3">
                    <p:embed/>
                    <p:pic>
                      <p:nvPicPr>
                        <p:cNvPr id="0" name="图片 8256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3250" y="4237038"/>
                          <a:ext cx="1511300" cy="79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2"/>
            <p:cNvGraphicFramePr>
              <a:graphicFrameLocks noChangeAspect="1"/>
            </p:cNvGraphicFramePr>
            <p:nvPr/>
          </p:nvGraphicFramePr>
          <p:xfrm>
            <a:off x="1569376" y="4452303"/>
            <a:ext cx="351155" cy="312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73" name="Equation" r:id="rId10" imgW="128270" imgH="118745" progId="Equation.DSMT4">
                    <p:embed/>
                  </p:oleObj>
                </mc:Choice>
                <mc:Fallback>
                  <p:oleObj name="Equation" r:id="rId10" imgW="128270" imgH="118745" progId="Equation.DSMT4">
                    <p:embed/>
                    <p:pic>
                      <p:nvPicPr>
                        <p:cNvPr id="0" name="图片 825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9376" y="4452303"/>
                          <a:ext cx="351155" cy="312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6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/>
      <p:bldP spid="26115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4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802" name="Rectangle 2"/>
          <p:cNvSpPr>
            <a:spLocks noChangeArrowheads="1"/>
          </p:cNvSpPr>
          <p:nvPr/>
        </p:nvSpPr>
        <p:spPr bwMode="auto">
          <a:xfrm>
            <a:off x="534988" y="531813"/>
            <a:ext cx="48498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u="none" dirty="0">
                <a:solidFill>
                  <a:srgbClr val="000099"/>
                </a:solidFill>
              </a:rPr>
              <a:t>二、</a:t>
            </a:r>
            <a:r>
              <a:rPr kumimoji="0" lang="zh-CN" altLang="en-US" sz="2800" b="1" u="none" dirty="0">
                <a:solidFill>
                  <a:srgbClr val="000099"/>
                </a:solidFill>
              </a:rPr>
              <a:t>延迟性质与位移性质</a:t>
            </a:r>
            <a:endParaRPr kumimoji="0" lang="zh-CN" altLang="en-US" sz="2800" b="1" u="none" dirty="0">
              <a:solidFill>
                <a:srgbClr val="000099"/>
              </a:solidFill>
            </a:endParaRP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533400" y="1173163"/>
            <a:ext cx="17235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 u="none" dirty="0">
                <a:solidFill>
                  <a:srgbClr val="000099"/>
                </a:solidFill>
              </a:rPr>
              <a:t>1. </a:t>
            </a:r>
            <a:r>
              <a:rPr lang="zh-CN" altLang="en-US" b="1" u="none" dirty="0">
                <a:solidFill>
                  <a:srgbClr val="000099"/>
                </a:solidFill>
              </a:rPr>
              <a:t>延迟性质</a:t>
            </a:r>
            <a:r>
              <a:rPr lang="en-US" altLang="zh-CN" b="1" u="none" dirty="0">
                <a:solidFill>
                  <a:srgbClr val="000099"/>
                </a:solidFill>
                <a:latin typeface="宋体" panose="02010600030101010101" charset="-122"/>
              </a:rPr>
              <a:t> </a:t>
            </a:r>
            <a:r>
              <a:rPr lang="en-US" altLang="zh-CN" b="1" u="none" dirty="0">
                <a:solidFill>
                  <a:srgbClr val="000099"/>
                </a:solidFill>
              </a:rPr>
              <a:t>     </a:t>
            </a:r>
            <a:endParaRPr lang="en-US" altLang="zh-CN" b="1" u="none" dirty="0">
              <a:solidFill>
                <a:srgbClr val="000099"/>
              </a:solidFill>
            </a:endParaRPr>
          </a:p>
        </p:txBody>
      </p:sp>
      <p:graphicFrame>
        <p:nvGraphicFramePr>
          <p:cNvPr id="11287" name="Object 4"/>
          <p:cNvGraphicFramePr>
            <a:graphicFrameLocks noChangeAspect="1"/>
          </p:cNvGraphicFramePr>
          <p:nvPr/>
        </p:nvGraphicFramePr>
        <p:xfrm>
          <a:off x="6943725" y="1965325"/>
          <a:ext cx="19367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91" name="公式" r:id="rId3" imgW="190500" imgH="203200" progId="Equation.3">
                  <p:embed/>
                </p:oleObj>
              </mc:Choice>
              <mc:Fallback>
                <p:oleObj name="公式" r:id="rId3" imgW="190500" imgH="203200" progId="Equation.3">
                  <p:embed/>
                  <p:pic>
                    <p:nvPicPr>
                      <p:cNvPr id="0" name="图片 831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1965325"/>
                        <a:ext cx="193675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4356100" y="1803400"/>
            <a:ext cx="3352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b="1" u="none" dirty="0"/>
              <a:t>则对任一非负实数</a:t>
            </a:r>
            <a:r>
              <a:rPr lang="en-US" altLang="zh-CN" b="1" u="none" dirty="0"/>
              <a:t>    </a:t>
            </a:r>
            <a:r>
              <a:rPr lang="zh-CN" altLang="en-US" b="1" u="none" dirty="0"/>
              <a:t>有</a:t>
            </a:r>
            <a:r>
              <a:rPr lang="en-US" altLang="zh-CN" b="1" u="none" dirty="0"/>
              <a:t>    </a:t>
            </a:r>
            <a:endParaRPr lang="en-US" altLang="zh-CN" b="1" u="none" dirty="0"/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1347788" y="1803400"/>
            <a:ext cx="2289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u="none" dirty="0"/>
              <a:t>设当</a:t>
            </a:r>
            <a:r>
              <a:rPr lang="en-US" altLang="zh-CN" b="1" u="none" dirty="0"/>
              <a:t> </a:t>
            </a:r>
            <a:r>
              <a:rPr lang="en-US" altLang="zh-CN" b="1" i="1" u="none" dirty="0"/>
              <a:t>t </a:t>
            </a:r>
            <a:r>
              <a:rPr lang="en-US" altLang="zh-CN" b="1" u="none" dirty="0"/>
              <a:t>&lt; 0 </a:t>
            </a:r>
            <a:r>
              <a:rPr lang="zh-CN" altLang="en-US" b="1" u="none" dirty="0"/>
              <a:t>时</a:t>
            </a:r>
            <a:r>
              <a:rPr lang="en-US" altLang="zh-CN" b="1" u="none" dirty="0"/>
              <a:t>   </a:t>
            </a:r>
            <a:endParaRPr lang="en-US" altLang="zh-CN" b="1" u="none" dirty="0"/>
          </a:p>
        </p:txBody>
      </p:sp>
      <p:graphicFrame>
        <p:nvGraphicFramePr>
          <p:cNvPr id="11290" name="Object 7"/>
          <p:cNvGraphicFramePr>
            <a:graphicFrameLocks noChangeAspect="1"/>
          </p:cNvGraphicFramePr>
          <p:nvPr/>
        </p:nvGraphicFramePr>
        <p:xfrm>
          <a:off x="3111500" y="1884363"/>
          <a:ext cx="11684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92" name="公式" r:id="rId5" imgW="1167765" imgH="342900" progId="Equation.3">
                  <p:embed/>
                </p:oleObj>
              </mc:Choice>
              <mc:Fallback>
                <p:oleObj name="公式" r:id="rId5" imgW="1167765" imgH="342900" progId="Equation.3">
                  <p:embed/>
                  <p:pic>
                    <p:nvPicPr>
                      <p:cNvPr id="0" name="图片 83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884363"/>
                        <a:ext cx="11684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8"/>
          <p:cNvGraphicFramePr>
            <a:graphicFrameLocks noChangeAspect="1"/>
          </p:cNvGraphicFramePr>
          <p:nvPr/>
        </p:nvGraphicFramePr>
        <p:xfrm>
          <a:off x="2794000" y="2519363"/>
          <a:ext cx="11938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93" name="公式" r:id="rId7" imgW="1193800" imgH="342900" progId="Equation.3">
                  <p:embed/>
                </p:oleObj>
              </mc:Choice>
              <mc:Fallback>
                <p:oleObj name="公式" r:id="rId7" imgW="1193800" imgH="342900" progId="Equation.3">
                  <p:embed/>
                  <p:pic>
                    <p:nvPicPr>
                      <p:cNvPr id="0" name="图片 831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519363"/>
                        <a:ext cx="11938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9"/>
          <p:cNvGraphicFramePr>
            <a:graphicFrameLocks noChangeAspect="1"/>
          </p:cNvGraphicFramePr>
          <p:nvPr/>
        </p:nvGraphicFramePr>
        <p:xfrm>
          <a:off x="4033838" y="2433638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94" name="公式" r:id="rId9" imgW="1497965" imgH="431800" progId="Equation.3">
                  <p:embed/>
                </p:oleObj>
              </mc:Choice>
              <mc:Fallback>
                <p:oleObj name="公式" r:id="rId9" imgW="1497965" imgH="431800" progId="Equation.3">
                  <p:embed/>
                  <p:pic>
                    <p:nvPicPr>
                      <p:cNvPr id="0" name="图片 831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2433638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93" name="Picture 10" descr="L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2552700"/>
            <a:ext cx="273050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536575" y="1801813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>
                <a:solidFill>
                  <a:srgbClr val="0000FF"/>
                </a:solidFill>
              </a:rPr>
              <a:t>性质</a:t>
            </a:r>
            <a:r>
              <a:rPr lang="en-US" altLang="zh-CN" b="1" u="none">
                <a:solidFill>
                  <a:srgbClr val="0000FF"/>
                </a:solidFill>
              </a:rPr>
              <a:t>    </a:t>
            </a:r>
            <a:endParaRPr lang="en-US" altLang="zh-CN" b="1" u="none">
              <a:solidFill>
                <a:srgbClr val="0000FF"/>
              </a:solidFill>
            </a:endParaRPr>
          </a:p>
        </p:txBody>
      </p:sp>
      <p:sp>
        <p:nvSpPr>
          <p:cNvPr id="332824" name="Rectangle 24"/>
          <p:cNvSpPr>
            <a:spLocks noChangeArrowheads="1"/>
          </p:cNvSpPr>
          <p:nvPr/>
        </p:nvSpPr>
        <p:spPr bwMode="auto">
          <a:xfrm>
            <a:off x="1352550" y="5143500"/>
            <a:ext cx="6292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zh-CN" altLang="en-US" b="1" u="none" dirty="0">
                <a:solidFill>
                  <a:srgbClr val="000000"/>
                </a:solidFill>
              </a:rPr>
              <a:t>可见，在利用本性质</a:t>
            </a:r>
            <a:r>
              <a:rPr lang="zh-CN" altLang="en-US" b="1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求逆变换时</a:t>
            </a:r>
            <a:r>
              <a:rPr lang="zh-CN" altLang="en-US" b="1" u="none" dirty="0">
                <a:solidFill>
                  <a:srgbClr val="000000"/>
                </a:solidFill>
              </a:rPr>
              <a:t>应为：</a:t>
            </a:r>
            <a:endParaRPr lang="zh-CN" altLang="en-US" b="1" u="none" dirty="0">
              <a:solidFill>
                <a:srgbClr val="000000"/>
              </a:solidFill>
            </a:endParaRPr>
          </a:p>
        </p:txBody>
      </p:sp>
      <p:sp>
        <p:nvSpPr>
          <p:cNvPr id="332827" name="Rectangle 27"/>
          <p:cNvSpPr>
            <a:spLocks noChangeArrowheads="1"/>
          </p:cNvSpPr>
          <p:nvPr/>
        </p:nvSpPr>
        <p:spPr bwMode="auto">
          <a:xfrm>
            <a:off x="1350963" y="3838575"/>
            <a:ext cx="5756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u="none" dirty="0">
                <a:solidFill>
                  <a:srgbClr val="000000"/>
                </a:solidFill>
              </a:rPr>
              <a:t>因此，本性质也可以</a:t>
            </a:r>
            <a:r>
              <a:rPr lang="zh-CN" altLang="en-US" b="1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直接表述</a:t>
            </a:r>
            <a:r>
              <a:rPr lang="zh-CN" altLang="en-US" b="1" u="none" dirty="0">
                <a:solidFill>
                  <a:srgbClr val="000000"/>
                </a:solidFill>
              </a:rPr>
              <a:t>为：</a:t>
            </a:r>
            <a:endParaRPr lang="zh-CN" altLang="en-US" b="1" u="none" dirty="0">
              <a:solidFill>
                <a:srgbClr val="000000"/>
              </a:solidFill>
            </a:endParaRPr>
          </a:p>
        </p:txBody>
      </p:sp>
      <p:grpSp>
        <p:nvGrpSpPr>
          <p:cNvPr id="332837" name="Group 37"/>
          <p:cNvGrpSpPr/>
          <p:nvPr/>
        </p:nvGrpSpPr>
        <p:grpSpPr bwMode="auto">
          <a:xfrm>
            <a:off x="2493963" y="4487863"/>
            <a:ext cx="4060825" cy="431800"/>
            <a:chOff x="1571" y="2827"/>
            <a:chExt cx="2558" cy="272"/>
          </a:xfrm>
        </p:grpSpPr>
        <p:graphicFrame>
          <p:nvGraphicFramePr>
            <p:cNvPr id="11309" name="Object 28"/>
            <p:cNvGraphicFramePr>
              <a:graphicFrameLocks noChangeAspect="1"/>
            </p:cNvGraphicFramePr>
            <p:nvPr/>
          </p:nvGraphicFramePr>
          <p:xfrm>
            <a:off x="1750" y="2881"/>
            <a:ext cx="140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95" name="公式" r:id="rId12" imgW="2222500" imgH="342900" progId="Equation.3">
                    <p:embed/>
                  </p:oleObj>
                </mc:Choice>
                <mc:Fallback>
                  <p:oleObj name="公式" r:id="rId12" imgW="2222500" imgH="342900" progId="Equation.3">
                    <p:embed/>
                    <p:pic>
                      <p:nvPicPr>
                        <p:cNvPr id="0" name="图片 831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881"/>
                          <a:ext cx="140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0" name="Object 29"/>
            <p:cNvGraphicFramePr>
              <a:graphicFrameLocks noChangeAspect="1"/>
            </p:cNvGraphicFramePr>
            <p:nvPr/>
          </p:nvGraphicFramePr>
          <p:xfrm>
            <a:off x="3185" y="2827"/>
            <a:ext cx="9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96" name="公式" r:id="rId14" imgW="1497965" imgH="431800" progId="Equation.3">
                    <p:embed/>
                  </p:oleObj>
                </mc:Choice>
                <mc:Fallback>
                  <p:oleObj name="公式" r:id="rId14" imgW="1497965" imgH="431800" progId="Equation.3">
                    <p:embed/>
                    <p:pic>
                      <p:nvPicPr>
                        <p:cNvPr id="0" name="图片 831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" y="2827"/>
                          <a:ext cx="9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311" name="Picture 30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290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838" name="Group 38"/>
          <p:cNvGrpSpPr/>
          <p:nvPr/>
        </p:nvGrpSpPr>
        <p:grpSpPr bwMode="auto">
          <a:xfrm>
            <a:off x="2500313" y="5829300"/>
            <a:ext cx="4270375" cy="431800"/>
            <a:chOff x="1575" y="3672"/>
            <a:chExt cx="2690" cy="272"/>
          </a:xfrm>
        </p:grpSpPr>
        <p:graphicFrame>
          <p:nvGraphicFramePr>
            <p:cNvPr id="11306" name="Object 31"/>
            <p:cNvGraphicFramePr>
              <a:graphicFrameLocks noChangeAspect="1"/>
            </p:cNvGraphicFramePr>
            <p:nvPr/>
          </p:nvGraphicFramePr>
          <p:xfrm>
            <a:off x="2793" y="3727"/>
            <a:ext cx="14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97" name="公式" r:id="rId16" imgW="2336800" imgH="342900" progId="Equation.3">
                    <p:embed/>
                  </p:oleObj>
                </mc:Choice>
                <mc:Fallback>
                  <p:oleObj name="公式" r:id="rId16" imgW="2336800" imgH="342900" progId="Equation.3">
                    <p:embed/>
                    <p:pic>
                      <p:nvPicPr>
                        <p:cNvPr id="0" name="图片 831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3727"/>
                          <a:ext cx="147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32"/>
            <p:cNvGraphicFramePr>
              <a:graphicFrameLocks noChangeAspect="1"/>
            </p:cNvGraphicFramePr>
            <p:nvPr/>
          </p:nvGraphicFramePr>
          <p:xfrm>
            <a:off x="1737" y="3672"/>
            <a:ext cx="10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98" name="公式" r:id="rId18" imgW="1637665" imgH="431800" progId="Equation.3">
                    <p:embed/>
                  </p:oleObj>
                </mc:Choice>
                <mc:Fallback>
                  <p:oleObj name="公式" r:id="rId18" imgW="1637665" imgH="431800" progId="Equation.3">
                    <p:embed/>
                    <p:pic>
                      <p:nvPicPr>
                        <p:cNvPr id="0" name="图片 831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3672"/>
                          <a:ext cx="10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308" name="Picture 33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" y="3747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836" name="Group 36"/>
          <p:cNvGrpSpPr/>
          <p:nvPr/>
        </p:nvGrpSpPr>
        <p:grpSpPr bwMode="auto">
          <a:xfrm>
            <a:off x="533400" y="3200400"/>
            <a:ext cx="8497888" cy="466725"/>
            <a:chOff x="336" y="2016"/>
            <a:chExt cx="5353" cy="294"/>
          </a:xfrm>
        </p:grpSpPr>
        <p:sp>
          <p:nvSpPr>
            <p:cNvPr id="332814" name="Rectangle 14"/>
            <p:cNvSpPr>
              <a:spLocks noChangeArrowheads="1"/>
            </p:cNvSpPr>
            <p:nvPr/>
          </p:nvSpPr>
          <p:spPr bwMode="auto">
            <a:xfrm>
              <a:off x="336" y="2016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FF3300"/>
                  </a:solidFill>
                </a:rPr>
                <a:t>注意</a:t>
              </a:r>
              <a:r>
                <a:rPr lang="en-US" altLang="zh-CN" b="1" u="none" dirty="0">
                  <a:solidFill>
                    <a:srgbClr val="FF3300"/>
                  </a:solidFill>
                </a:rPr>
                <a:t>     </a:t>
              </a:r>
              <a:endParaRPr lang="en-US" altLang="zh-CN" b="1" u="none" dirty="0">
                <a:solidFill>
                  <a:srgbClr val="FF3300"/>
                </a:solidFill>
              </a:endParaRPr>
            </a:p>
          </p:txBody>
        </p:sp>
        <p:sp>
          <p:nvSpPr>
            <p:cNvPr id="332825" name="Rectangle 25"/>
            <p:cNvSpPr>
              <a:spLocks noChangeArrowheads="1"/>
            </p:cNvSpPr>
            <p:nvPr/>
          </p:nvSpPr>
          <p:spPr bwMode="auto">
            <a:xfrm>
              <a:off x="851" y="2018"/>
              <a:ext cx="48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在延迟性质中专门强调了当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i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t 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&lt; 0 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时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         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这一</a:t>
              </a:r>
              <a:r>
                <a:rPr lang="zh-CN" altLang="en-US" b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约定</a:t>
              </a:r>
              <a:r>
                <a:rPr lang="zh-CN" altLang="en-US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。</a:t>
              </a:r>
              <a:r>
                <a:rPr lang="en-US" altLang="zh-CN" b="1" u="none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</a:t>
              </a:r>
              <a:endParaRPr lang="en-US" altLang="zh-CN" b="1" u="none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11303" name="Object 26"/>
            <p:cNvGraphicFramePr>
              <a:graphicFrameLocks noChangeAspect="1"/>
            </p:cNvGraphicFramePr>
            <p:nvPr/>
          </p:nvGraphicFramePr>
          <p:xfrm>
            <a:off x="3881" y="2073"/>
            <a:ext cx="66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99" name="Equation" r:id="rId20" imgW="1054100" imgH="342900" progId="Equation.DSMT4">
                    <p:embed/>
                  </p:oleObj>
                </mc:Choice>
                <mc:Fallback>
                  <p:oleObj name="Equation" r:id="rId20" imgW="1054100" imgH="342900" progId="Equation.DSMT4">
                    <p:embed/>
                    <p:pic>
                      <p:nvPicPr>
                        <p:cNvPr id="0" name="图片 831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2073"/>
                          <a:ext cx="66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834" name="Oval 34"/>
            <p:cNvSpPr>
              <a:spLocks noChangeArrowheads="1"/>
            </p:cNvSpPr>
            <p:nvPr/>
          </p:nvSpPr>
          <p:spPr bwMode="auto">
            <a:xfrm>
              <a:off x="5064" y="2276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2835" name="Oval 35"/>
            <p:cNvSpPr>
              <a:spLocks noChangeArrowheads="1"/>
            </p:cNvSpPr>
            <p:nvPr/>
          </p:nvSpPr>
          <p:spPr bwMode="auto">
            <a:xfrm>
              <a:off x="5245" y="2276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300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24" grpId="0"/>
      <p:bldP spid="3328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2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3176588" y="4222750"/>
          <a:ext cx="19875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73" name="公式" r:id="rId3" imgW="1993900" imgH="901700" progId="Equation.3">
                  <p:embed/>
                </p:oleObj>
              </mc:Choice>
              <mc:Fallback>
                <p:oleObj name="公式" r:id="rId3" imgW="1993900" imgH="901700" progId="Equation.3">
                  <p:embed/>
                  <p:pic>
                    <p:nvPicPr>
                      <p:cNvPr id="0" name="图片 982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222750"/>
                        <a:ext cx="19875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4820880" y="1724025"/>
            <a:ext cx="233910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b="1" u="none" dirty="0"/>
              <a:t>根据</a:t>
            </a:r>
            <a:r>
              <a:rPr lang="zh-CN" altLang="en-US" b="1" dirty="0">
                <a:solidFill>
                  <a:srgbClr val="FF0000"/>
                </a:solidFill>
                <a:ea typeface="楷体_GB2312" charset="0"/>
                <a:cs typeface="楷体_GB2312" charset="0"/>
              </a:rPr>
              <a:t>延迟</a:t>
            </a:r>
            <a:r>
              <a:rPr lang="zh-CN" altLang="en-US" b="1" dirty="0" smtClean="0">
                <a:solidFill>
                  <a:srgbClr val="FF0000"/>
                </a:solidFill>
                <a:ea typeface="楷体_GB2312" charset="0"/>
                <a:cs typeface="楷体_GB2312" charset="0"/>
              </a:rPr>
              <a:t>性质：</a:t>
            </a:r>
            <a:r>
              <a:rPr lang="en-US" altLang="zh-CN" b="1" u="none" dirty="0" smtClean="0"/>
              <a:t>    </a:t>
            </a:r>
            <a:endParaRPr lang="en-US" altLang="zh-CN" b="1" u="none" dirty="0"/>
          </a:p>
        </p:txBody>
      </p:sp>
      <p:grpSp>
        <p:nvGrpSpPr>
          <p:cNvPr id="314385" name="Group 17"/>
          <p:cNvGrpSpPr/>
          <p:nvPr/>
        </p:nvGrpSpPr>
        <p:grpSpPr bwMode="auto">
          <a:xfrm>
            <a:off x="533400" y="581025"/>
            <a:ext cx="5233988" cy="779463"/>
            <a:chOff x="336" y="366"/>
            <a:chExt cx="3297" cy="491"/>
          </a:xfrm>
        </p:grpSpPr>
        <p:graphicFrame>
          <p:nvGraphicFramePr>
            <p:cNvPr id="13355" name="Object 13"/>
            <p:cNvGraphicFramePr>
              <a:graphicFrameLocks noChangeAspect="1"/>
            </p:cNvGraphicFramePr>
            <p:nvPr/>
          </p:nvGraphicFramePr>
          <p:xfrm>
            <a:off x="2861" y="440"/>
            <a:ext cx="7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74" name="公式" r:id="rId5" imgW="1231265" imgH="431800" progId="Equation.3">
                    <p:embed/>
                  </p:oleObj>
                </mc:Choice>
                <mc:Fallback>
                  <p:oleObj name="公式" r:id="rId5" imgW="1231265" imgH="431800" progId="Equation.3">
                    <p:embed/>
                    <p:pic>
                      <p:nvPicPr>
                        <p:cNvPr id="0" name="图片 982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1" y="440"/>
                          <a:ext cx="7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376" name="Rectangle 8"/>
            <p:cNvSpPr>
              <a:spLocks noChangeArrowheads="1"/>
            </p:cNvSpPr>
            <p:nvPr/>
          </p:nvSpPr>
          <p:spPr bwMode="auto">
            <a:xfrm>
              <a:off x="660" y="449"/>
              <a:ext cx="249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设</a:t>
              </a:r>
              <a:r>
                <a:rPr lang="en-US" altLang="zh-CN" b="1" u="none" dirty="0"/>
                <a:t>                                </a:t>
              </a:r>
              <a:r>
                <a:rPr lang="zh-CN" altLang="en-US" b="1" u="none" dirty="0"/>
                <a:t>求</a:t>
              </a:r>
              <a:r>
                <a:rPr lang="en-US" altLang="zh-CN" b="1" u="none" dirty="0"/>
                <a:t>     </a:t>
              </a:r>
              <a:endParaRPr lang="en-US" altLang="zh-CN" b="1" u="none" dirty="0"/>
            </a:p>
          </p:txBody>
        </p:sp>
        <p:graphicFrame>
          <p:nvGraphicFramePr>
            <p:cNvPr id="13352" name="Object 2"/>
            <p:cNvGraphicFramePr>
              <a:graphicFrameLocks noChangeAspect="1"/>
            </p:cNvGraphicFramePr>
            <p:nvPr/>
          </p:nvGraphicFramePr>
          <p:xfrm>
            <a:off x="938" y="366"/>
            <a:ext cx="1441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75" name="公式" r:id="rId7" imgW="2273300" imgH="787400" progId="Equation.3">
                    <p:embed/>
                  </p:oleObj>
                </mc:Choice>
                <mc:Fallback>
                  <p:oleObj name="公式" r:id="rId7" imgW="2273300" imgH="787400" progId="Equation.3">
                    <p:embed/>
                    <p:pic>
                      <p:nvPicPr>
                        <p:cNvPr id="0" name="图片 982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366"/>
                          <a:ext cx="1441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375" name="Rectangle 7"/>
            <p:cNvSpPr>
              <a:spLocks noChangeArrowheads="1"/>
            </p:cNvSpPr>
            <p:nvPr/>
          </p:nvSpPr>
          <p:spPr bwMode="auto">
            <a:xfrm>
              <a:off x="336" y="45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00FF"/>
                  </a:solidFill>
                </a:rPr>
                <a:t>例</a:t>
              </a:r>
              <a:r>
                <a:rPr lang="en-US" altLang="zh-CN" b="1" u="none" dirty="0">
                  <a:solidFill>
                    <a:srgbClr val="0000FF"/>
                  </a:solidFill>
                </a:rPr>
                <a:t>    </a:t>
              </a:r>
              <a:endParaRPr lang="en-US" altLang="zh-CN" b="1" u="none" dirty="0">
                <a:solidFill>
                  <a:srgbClr val="0000FF"/>
                </a:solidFill>
              </a:endParaRPr>
            </a:p>
          </p:txBody>
        </p:sp>
        <p:pic>
          <p:nvPicPr>
            <p:cNvPr id="13354" name="Picture 12" descr="L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" y="51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386" name="Group 18"/>
          <p:cNvGrpSpPr/>
          <p:nvPr/>
        </p:nvGrpSpPr>
        <p:grpSpPr bwMode="auto">
          <a:xfrm>
            <a:off x="533400" y="1562100"/>
            <a:ext cx="4022725" cy="781050"/>
            <a:chOff x="336" y="984"/>
            <a:chExt cx="2534" cy="492"/>
          </a:xfrm>
        </p:grpSpPr>
        <p:graphicFrame>
          <p:nvGraphicFramePr>
            <p:cNvPr id="13346" name="Object 3"/>
            <p:cNvGraphicFramePr>
              <a:graphicFrameLocks noChangeAspect="1"/>
            </p:cNvGraphicFramePr>
            <p:nvPr/>
          </p:nvGraphicFramePr>
          <p:xfrm>
            <a:off x="1332" y="984"/>
            <a:ext cx="76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76" name="公式" r:id="rId10" imgW="1206500" imgH="787400" progId="Equation.3">
                    <p:embed/>
                  </p:oleObj>
                </mc:Choice>
                <mc:Fallback>
                  <p:oleObj name="公式" r:id="rId10" imgW="1206500" imgH="787400" progId="Equation.3">
                    <p:embed/>
                    <p:pic>
                      <p:nvPicPr>
                        <p:cNvPr id="0" name="图片 982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984"/>
                          <a:ext cx="76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4"/>
            <p:cNvGraphicFramePr>
              <a:graphicFrameLocks noChangeAspect="1"/>
            </p:cNvGraphicFramePr>
            <p:nvPr/>
          </p:nvGraphicFramePr>
          <p:xfrm>
            <a:off x="2124" y="1075"/>
            <a:ext cx="7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77" name="公式" r:id="rId12" imgW="1193800" imgH="431800" progId="Equation.3">
                    <p:embed/>
                  </p:oleObj>
                </mc:Choice>
                <mc:Fallback>
                  <p:oleObj name="公式" r:id="rId12" imgW="1193800" imgH="431800" progId="Equation.3">
                    <p:embed/>
                    <p:pic>
                      <p:nvPicPr>
                        <p:cNvPr id="0" name="图片 982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1075"/>
                          <a:ext cx="74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377" name="Rectangle 9"/>
            <p:cNvSpPr>
              <a:spLocks noChangeArrowheads="1"/>
            </p:cNvSpPr>
            <p:nvPr/>
          </p:nvSpPr>
          <p:spPr bwMode="auto">
            <a:xfrm>
              <a:off x="336" y="1087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00FF"/>
                  </a:solidFill>
                </a:rPr>
                <a:t>解</a:t>
              </a:r>
              <a:r>
                <a:rPr lang="en-US" altLang="zh-CN" b="1" u="none" dirty="0">
                  <a:solidFill>
                    <a:srgbClr val="0000FF"/>
                  </a:solidFill>
                </a:rPr>
                <a:t>   </a:t>
              </a:r>
              <a:endParaRPr lang="en-US" altLang="zh-CN" b="1" u="none" dirty="0">
                <a:solidFill>
                  <a:srgbClr val="0000FF"/>
                </a:solidFill>
              </a:endParaRPr>
            </a:p>
          </p:txBody>
        </p:sp>
        <p:sp>
          <p:nvSpPr>
            <p:cNvPr id="314378" name="Rectangle 10"/>
            <p:cNvSpPr>
              <a:spLocks noChangeArrowheads="1"/>
            </p:cNvSpPr>
            <p:nvPr/>
          </p:nvSpPr>
          <p:spPr bwMode="auto">
            <a:xfrm>
              <a:off x="660" y="1086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由于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pic>
          <p:nvPicPr>
            <p:cNvPr id="13350" name="Picture 14" descr="L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" y="114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387" name="Group 19"/>
          <p:cNvGrpSpPr/>
          <p:nvPr/>
        </p:nvGrpSpPr>
        <p:grpSpPr bwMode="auto">
          <a:xfrm>
            <a:off x="1760538" y="3468688"/>
            <a:ext cx="3205162" cy="434975"/>
            <a:chOff x="1173" y="1649"/>
            <a:chExt cx="2019" cy="274"/>
          </a:xfrm>
        </p:grpSpPr>
        <p:graphicFrame>
          <p:nvGraphicFramePr>
            <p:cNvPr id="13343" name="Object 5"/>
            <p:cNvGraphicFramePr>
              <a:graphicFrameLocks noChangeAspect="1"/>
            </p:cNvGraphicFramePr>
            <p:nvPr/>
          </p:nvGraphicFramePr>
          <p:xfrm>
            <a:off x="2063" y="1651"/>
            <a:ext cx="112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78" name="公式" r:id="rId14" imgW="1803400" imgH="431800" progId="Equation.3">
                    <p:embed/>
                  </p:oleObj>
                </mc:Choice>
                <mc:Fallback>
                  <p:oleObj name="公式" r:id="rId14" imgW="1803400" imgH="431800" progId="Equation.3">
                    <p:embed/>
                    <p:pic>
                      <p:nvPicPr>
                        <p:cNvPr id="0" name="图片 982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651"/>
                          <a:ext cx="112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44" name="Picture 15" descr="L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" y="1728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3345" name="Object 16"/>
            <p:cNvGraphicFramePr>
              <a:graphicFrameLocks noChangeAspect="1"/>
            </p:cNvGraphicFramePr>
            <p:nvPr/>
          </p:nvGraphicFramePr>
          <p:xfrm>
            <a:off x="1333" y="1649"/>
            <a:ext cx="7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79" name="Equation" r:id="rId16" imgW="1129665" imgH="431800" progId="Equation.DSMT4">
                    <p:embed/>
                  </p:oleObj>
                </mc:Choice>
                <mc:Fallback>
                  <p:oleObj name="Equation" r:id="rId16" imgW="1129665" imgH="431800" progId="Equation.DSMT4">
                    <p:embed/>
                    <p:pic>
                      <p:nvPicPr>
                        <p:cNvPr id="0" name="图片 982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1649"/>
                          <a:ext cx="7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4408" name="Picture 4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409" name="Group 41"/>
          <p:cNvGrpSpPr/>
          <p:nvPr/>
        </p:nvGrpSpPr>
        <p:grpSpPr bwMode="auto">
          <a:xfrm>
            <a:off x="5984879" y="762000"/>
            <a:ext cx="1885951" cy="369888"/>
            <a:chOff x="4388" y="3186"/>
            <a:chExt cx="1188" cy="233"/>
          </a:xfrm>
        </p:grpSpPr>
        <p:sp>
          <p:nvSpPr>
            <p:cNvPr id="314410" name="Rectangle 42"/>
            <p:cNvSpPr>
              <a:spLocks noChangeArrowheads="1"/>
            </p:cNvSpPr>
            <p:nvPr/>
          </p:nvSpPr>
          <p:spPr bwMode="auto">
            <a:xfrm>
              <a:off x="4388" y="3200"/>
              <a:ext cx="111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4411" name="Rectangle 43"/>
            <p:cNvSpPr>
              <a:spLocks noChangeArrowheads="1"/>
            </p:cNvSpPr>
            <p:nvPr/>
          </p:nvSpPr>
          <p:spPr bwMode="auto">
            <a:xfrm>
              <a:off x="4389" y="3186"/>
              <a:ext cx="118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P195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9.13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修改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3340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" name="Object 16"/>
          <p:cNvGraphicFramePr>
            <a:graphicFrameLocks noChangeAspect="1"/>
          </p:cNvGraphicFramePr>
          <p:nvPr/>
        </p:nvGraphicFramePr>
        <p:xfrm>
          <a:off x="2803525" y="2519363"/>
          <a:ext cx="1193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80" name="公式" r:id="rId19" imgW="1193800" imgH="342900" progId="Equation.3">
                  <p:embed/>
                </p:oleObj>
              </mc:Choice>
              <mc:Fallback>
                <p:oleObj name="公式" r:id="rId19" imgW="1193800" imgH="342900" progId="Equation.3">
                  <p:embed/>
                  <p:pic>
                    <p:nvPicPr>
                      <p:cNvPr id="0" name="图片 982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519363"/>
                        <a:ext cx="1193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7"/>
          <p:cNvGraphicFramePr>
            <a:graphicFrameLocks noChangeAspect="1"/>
          </p:cNvGraphicFramePr>
          <p:nvPr/>
        </p:nvGraphicFramePr>
        <p:xfrm>
          <a:off x="4049713" y="2433638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81" name="公式" r:id="rId21" imgW="1485900" imgH="431800" progId="Equation.3">
                  <p:embed/>
                </p:oleObj>
              </mc:Choice>
              <mc:Fallback>
                <p:oleObj name="公式" r:id="rId21" imgW="1485900" imgH="431800" progId="Equation.3">
                  <p:embed/>
                  <p:pic>
                    <p:nvPicPr>
                      <p:cNvPr id="0" name="图片 982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2433638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18" descr="L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2552701"/>
            <a:ext cx="273050" cy="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37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1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444" name="Group 52"/>
          <p:cNvGrpSpPr/>
          <p:nvPr/>
        </p:nvGrpSpPr>
        <p:grpSpPr bwMode="auto">
          <a:xfrm>
            <a:off x="536575" y="490538"/>
            <a:ext cx="8569325" cy="1781175"/>
            <a:chOff x="338" y="309"/>
            <a:chExt cx="5398" cy="1122"/>
          </a:xfrm>
        </p:grpSpPr>
        <p:sp>
          <p:nvSpPr>
            <p:cNvPr id="315403" name="Rectangle 11"/>
            <p:cNvSpPr>
              <a:spLocks noChangeArrowheads="1"/>
            </p:cNvSpPr>
            <p:nvPr/>
          </p:nvSpPr>
          <p:spPr bwMode="auto">
            <a:xfrm>
              <a:off x="338" y="1135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 dirty="0">
                  <a:solidFill>
                    <a:srgbClr val="0000FF"/>
                  </a:solidFill>
                </a:rPr>
                <a:t>    </a:t>
              </a:r>
              <a:endParaRPr lang="en-US" altLang="zh-CN" b="1" u="none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4369" name="Object 51"/>
            <p:cNvGraphicFramePr>
              <a:graphicFrameLocks noChangeAspect="1"/>
            </p:cNvGraphicFramePr>
            <p:nvPr/>
          </p:nvGraphicFramePr>
          <p:xfrm>
            <a:off x="829" y="309"/>
            <a:ext cx="4907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975" name="位图图像" r:id="rId4" imgW="7791450" imgH="1781175" progId="Paint.Picture">
                    <p:embed/>
                  </p:oleObj>
                </mc:Choice>
                <mc:Fallback>
                  <p:oleObj name="位图图像" r:id="rId4" imgW="7791450" imgH="1781175" progId="Paint.Picture">
                    <p:embed/>
                    <p:pic>
                      <p:nvPicPr>
                        <p:cNvPr id="0" name="图片 833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309"/>
                          <a:ext cx="4907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70" name="Picture 7" descr="L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119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533400" y="1173163"/>
            <a:ext cx="17235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 u="none" dirty="0">
                <a:solidFill>
                  <a:srgbClr val="000099"/>
                </a:solidFill>
              </a:rPr>
              <a:t>2. </a:t>
            </a:r>
            <a:r>
              <a:rPr lang="zh-CN" altLang="en-US" b="1" u="none" dirty="0">
                <a:solidFill>
                  <a:srgbClr val="000099"/>
                </a:solidFill>
              </a:rPr>
              <a:t>位移性质</a:t>
            </a:r>
            <a:r>
              <a:rPr lang="en-US" altLang="zh-CN" b="1" u="none" dirty="0">
                <a:solidFill>
                  <a:srgbClr val="000099"/>
                </a:solidFill>
                <a:latin typeface="宋体" panose="02010600030101010101" charset="-122"/>
              </a:rPr>
              <a:t> </a:t>
            </a:r>
            <a:r>
              <a:rPr lang="en-US" altLang="zh-CN" b="1" u="none" dirty="0">
                <a:solidFill>
                  <a:srgbClr val="000099"/>
                </a:solidFill>
              </a:rPr>
              <a:t>     </a:t>
            </a:r>
            <a:endParaRPr lang="en-US" altLang="zh-CN" b="1" u="none" dirty="0">
              <a:solidFill>
                <a:srgbClr val="000099"/>
              </a:solidFill>
            </a:endParaRPr>
          </a:p>
        </p:txBody>
      </p:sp>
      <p:grpSp>
        <p:nvGrpSpPr>
          <p:cNvPr id="315438" name="Group 46"/>
          <p:cNvGrpSpPr/>
          <p:nvPr/>
        </p:nvGrpSpPr>
        <p:grpSpPr bwMode="auto">
          <a:xfrm>
            <a:off x="2333625" y="1216025"/>
            <a:ext cx="795339" cy="369888"/>
            <a:chOff x="341" y="3873"/>
            <a:chExt cx="501" cy="233"/>
          </a:xfrm>
        </p:grpSpPr>
        <p:sp>
          <p:nvSpPr>
            <p:cNvPr id="315439" name="Rectangle 47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5440" name="Rectangle 48"/>
            <p:cNvSpPr>
              <a:spLocks noChangeArrowheads="1"/>
            </p:cNvSpPr>
            <p:nvPr/>
          </p:nvSpPr>
          <p:spPr bwMode="auto">
            <a:xfrm>
              <a:off x="419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P195    </a:t>
              </a:r>
              <a:r>
                <a:rPr kumimoji="0" lang="en-US" altLang="zh-CN" sz="1800" b="1" u="none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534988" y="531813"/>
            <a:ext cx="52197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二、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延迟性质与位移性质</a:t>
            </a:r>
            <a:endParaRPr kumimoji="0" lang="zh-CN" altLang="en-US" sz="2800" b="1" u="none">
              <a:solidFill>
                <a:srgbClr val="000099"/>
              </a:solidFill>
            </a:endParaRPr>
          </a:p>
        </p:txBody>
      </p:sp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2965450" y="3351213"/>
          <a:ext cx="18383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76" name="公式" r:id="rId7" imgW="1828800" imgH="800100" progId="Equation.3">
                  <p:embed/>
                </p:oleObj>
              </mc:Choice>
              <mc:Fallback>
                <p:oleObj name="公式" r:id="rId7" imgW="1828800" imgH="800100" progId="Equation.3">
                  <p:embed/>
                  <p:pic>
                    <p:nvPicPr>
                      <p:cNvPr id="0" name="图片 833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351213"/>
                        <a:ext cx="18383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23"/>
          <p:cNvGrpSpPr/>
          <p:nvPr/>
        </p:nvGrpSpPr>
        <p:grpSpPr bwMode="auto">
          <a:xfrm>
            <a:off x="533400" y="3475038"/>
            <a:ext cx="2360613" cy="488950"/>
            <a:chOff x="336" y="2189"/>
            <a:chExt cx="1487" cy="308"/>
          </a:xfrm>
        </p:grpSpPr>
        <p:graphicFrame>
          <p:nvGraphicFramePr>
            <p:cNvPr id="37" name="Object 15"/>
            <p:cNvGraphicFramePr>
              <a:graphicFrameLocks noChangeAspect="1"/>
            </p:cNvGraphicFramePr>
            <p:nvPr/>
          </p:nvGraphicFramePr>
          <p:xfrm>
            <a:off x="1115" y="2189"/>
            <a:ext cx="7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977" name="公式" r:id="rId9" imgW="1129665" imgH="431800" progId="Equation.3">
                    <p:embed/>
                  </p:oleObj>
                </mc:Choice>
                <mc:Fallback>
                  <p:oleObj name="公式" r:id="rId9" imgW="1129665" imgH="431800" progId="Equation.3">
                    <p:embed/>
                    <p:pic>
                      <p:nvPicPr>
                        <p:cNvPr id="0" name="图片 833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2189"/>
                          <a:ext cx="70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8" name="Picture 16" descr="L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" y="2267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336" y="2209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例如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grpSp>
        <p:nvGrpSpPr>
          <p:cNvPr id="40" name="Group 24"/>
          <p:cNvGrpSpPr/>
          <p:nvPr/>
        </p:nvGrpSpPr>
        <p:grpSpPr bwMode="auto">
          <a:xfrm>
            <a:off x="1484313" y="4448175"/>
            <a:ext cx="3321050" cy="793750"/>
            <a:chOff x="935" y="2802"/>
            <a:chExt cx="2092" cy="500"/>
          </a:xfrm>
        </p:grpSpPr>
        <p:graphicFrame>
          <p:nvGraphicFramePr>
            <p:cNvPr id="41" name="Object 18"/>
            <p:cNvGraphicFramePr>
              <a:graphicFrameLocks noChangeAspect="1"/>
            </p:cNvGraphicFramePr>
            <p:nvPr/>
          </p:nvGraphicFramePr>
          <p:xfrm>
            <a:off x="1869" y="2802"/>
            <a:ext cx="1158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978" name="公式" r:id="rId11" imgW="1828800" imgH="800100" progId="Equation.3">
                    <p:embed/>
                  </p:oleObj>
                </mc:Choice>
                <mc:Fallback>
                  <p:oleObj name="公式" r:id="rId11" imgW="1828800" imgH="800100" progId="Equation.3">
                    <p:embed/>
                    <p:pic>
                      <p:nvPicPr>
                        <p:cNvPr id="0" name="图片 8339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2802"/>
                          <a:ext cx="1158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9"/>
            <p:cNvGraphicFramePr>
              <a:graphicFrameLocks noChangeAspect="1"/>
            </p:cNvGraphicFramePr>
            <p:nvPr/>
          </p:nvGraphicFramePr>
          <p:xfrm>
            <a:off x="1115" y="2880"/>
            <a:ext cx="68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979" name="公式" r:id="rId13" imgW="1091565" imgH="431800" progId="Equation.3">
                    <p:embed/>
                  </p:oleObj>
                </mc:Choice>
                <mc:Fallback>
                  <p:oleObj name="公式" r:id="rId13" imgW="1091565" imgH="431800" progId="Equation.3">
                    <p:embed/>
                    <p:pic>
                      <p:nvPicPr>
                        <p:cNvPr id="0" name="图片 8339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2880"/>
                          <a:ext cx="68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" name="Picture 20" descr="L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" y="2958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6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533400" y="530225"/>
            <a:ext cx="28813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三、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微分性质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grpSp>
        <p:nvGrpSpPr>
          <p:cNvPr id="333871" name="Group 47"/>
          <p:cNvGrpSpPr/>
          <p:nvPr/>
        </p:nvGrpSpPr>
        <p:grpSpPr bwMode="auto">
          <a:xfrm>
            <a:off x="536575" y="1792288"/>
            <a:ext cx="4186238" cy="457200"/>
            <a:chOff x="338" y="1129"/>
            <a:chExt cx="2637" cy="288"/>
          </a:xfrm>
        </p:grpSpPr>
        <p:graphicFrame>
          <p:nvGraphicFramePr>
            <p:cNvPr id="15414" name="Object 4"/>
            <p:cNvGraphicFramePr>
              <a:graphicFrameLocks noChangeAspect="1"/>
            </p:cNvGraphicFramePr>
            <p:nvPr/>
          </p:nvGraphicFramePr>
          <p:xfrm>
            <a:off x="1122" y="1155"/>
            <a:ext cx="5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67" name="公式" r:id="rId3" imgW="913765" imgH="355600" progId="Equation.3">
                    <p:embed/>
                  </p:oleObj>
                </mc:Choice>
                <mc:Fallback>
                  <p:oleObj name="公式" r:id="rId3" imgW="913765" imgH="355600" progId="Equation.3">
                    <p:embed/>
                    <p:pic>
                      <p:nvPicPr>
                        <p:cNvPr id="0" name="图片 835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1155"/>
                          <a:ext cx="57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5" name="Object 5"/>
            <p:cNvGraphicFramePr/>
            <p:nvPr/>
          </p:nvGraphicFramePr>
          <p:xfrm>
            <a:off x="1719" y="1164"/>
            <a:ext cx="125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68" name="公式" r:id="rId5" imgW="1993900" imgH="342900" progId="Equation.3">
                    <p:embed/>
                  </p:oleObj>
                </mc:Choice>
                <mc:Fallback>
                  <p:oleObj name="公式" r:id="rId5" imgW="1993900" imgH="342900" progId="Equation.3">
                    <p:embed/>
                    <p:pic>
                      <p:nvPicPr>
                        <p:cNvPr id="0" name="图片 8355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1164"/>
                          <a:ext cx="125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416" name="Picture 16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1179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841" name="Rectangle 17"/>
            <p:cNvSpPr>
              <a:spLocks noChangeArrowheads="1"/>
            </p:cNvSpPr>
            <p:nvPr/>
          </p:nvSpPr>
          <p:spPr bwMode="auto">
            <a:xfrm>
              <a:off x="338" y="112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333853" name="Object 29"/>
          <p:cNvGraphicFramePr/>
          <p:nvPr/>
        </p:nvGraphicFramePr>
        <p:xfrm>
          <a:off x="2671763" y="3255963"/>
          <a:ext cx="4138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69" name="公式" r:id="rId8" imgW="4140200" imgH="622300" progId="Equation.3">
                  <p:embed/>
                </p:oleObj>
              </mc:Choice>
              <mc:Fallback>
                <p:oleObj name="公式" r:id="rId8" imgW="4140200" imgH="622300" progId="Equation.3">
                  <p:embed/>
                  <p:pic>
                    <p:nvPicPr>
                      <p:cNvPr id="0" name="图片 83556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255963"/>
                        <a:ext cx="41386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872" name="Group 48"/>
          <p:cNvGrpSpPr/>
          <p:nvPr/>
        </p:nvGrpSpPr>
        <p:grpSpPr bwMode="auto">
          <a:xfrm>
            <a:off x="528638" y="2411413"/>
            <a:ext cx="4418012" cy="622300"/>
            <a:chOff x="333" y="1519"/>
            <a:chExt cx="2783" cy="392"/>
          </a:xfrm>
        </p:grpSpPr>
        <p:sp>
          <p:nvSpPr>
            <p:cNvPr id="333842" name="Rectangle 18"/>
            <p:cNvSpPr>
              <a:spLocks noChangeArrowheads="1"/>
            </p:cNvSpPr>
            <p:nvPr/>
          </p:nvSpPr>
          <p:spPr bwMode="auto">
            <a:xfrm>
              <a:off x="333" y="159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证明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15412" name="Object 27"/>
            <p:cNvGraphicFramePr/>
            <p:nvPr/>
          </p:nvGraphicFramePr>
          <p:xfrm>
            <a:off x="1124" y="1519"/>
            <a:ext cx="199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70" name="公式" r:id="rId10" imgW="3162300" imgH="622300" progId="Equation.3">
                    <p:embed/>
                  </p:oleObj>
                </mc:Choice>
                <mc:Fallback>
                  <p:oleObj name="公式" r:id="rId10" imgW="3162300" imgH="622300" progId="Equation.3">
                    <p:embed/>
                    <p:pic>
                      <p:nvPicPr>
                        <p:cNvPr id="0" name="图片 8355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1519"/>
                          <a:ext cx="199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413" name="Picture 31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" y="165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33856" name="Object 32"/>
          <p:cNvGraphicFramePr/>
          <p:nvPr/>
        </p:nvGraphicFramePr>
        <p:xfrm>
          <a:off x="5049838" y="2413000"/>
          <a:ext cx="2006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71" name="公式" r:id="rId12" imgW="2006600" imgH="622300" progId="Equation.3">
                  <p:embed/>
                </p:oleObj>
              </mc:Choice>
              <mc:Fallback>
                <p:oleObj name="公式" r:id="rId12" imgW="2006600" imgH="622300" progId="Equation.3">
                  <p:embed/>
                  <p:pic>
                    <p:nvPicPr>
                      <p:cNvPr id="0" name="图片 83557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413000"/>
                        <a:ext cx="2006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873" name="Group 49"/>
          <p:cNvGrpSpPr/>
          <p:nvPr/>
        </p:nvGrpSpPr>
        <p:grpSpPr bwMode="auto">
          <a:xfrm>
            <a:off x="1355725" y="4143379"/>
            <a:ext cx="2316163" cy="466726"/>
            <a:chOff x="854" y="2610"/>
            <a:chExt cx="1459" cy="294"/>
          </a:xfrm>
        </p:grpSpPr>
        <p:sp>
          <p:nvSpPr>
            <p:cNvPr id="333857" name="Rectangle 33"/>
            <p:cNvSpPr>
              <a:spLocks noChangeArrowheads="1"/>
            </p:cNvSpPr>
            <p:nvPr/>
          </p:nvSpPr>
          <p:spPr bwMode="auto">
            <a:xfrm>
              <a:off x="854" y="2613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0" lang="zh-CN" altLang="en-US" b="1" u="none" dirty="0">
                  <a:sym typeface="Symbol" charset="0"/>
                </a:rPr>
                <a:t>由</a:t>
              </a:r>
              <a:r>
                <a:rPr kumimoji="0" lang="en-US" altLang="zh-CN" b="1" u="none" dirty="0">
                  <a:sym typeface="Symbol" charset="0"/>
                </a:rPr>
                <a:t>    </a:t>
              </a:r>
              <a:endParaRPr kumimoji="0" lang="en-US" altLang="zh-CN" b="1" u="none" dirty="0">
                <a:sym typeface="Symbol" charset="0"/>
              </a:endParaRPr>
            </a:p>
          </p:txBody>
        </p:sp>
        <p:graphicFrame>
          <p:nvGraphicFramePr>
            <p:cNvPr id="15410" name="Object 34"/>
            <p:cNvGraphicFramePr/>
            <p:nvPr/>
          </p:nvGraphicFramePr>
          <p:xfrm>
            <a:off x="1177" y="2610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72" name="公式" r:id="rId14" imgW="1803400" imgH="431800" progId="Equation.3">
                    <p:embed/>
                  </p:oleObj>
                </mc:Choice>
                <mc:Fallback>
                  <p:oleObj name="公式" r:id="rId14" imgW="1803400" imgH="431800" progId="Equation.3">
                    <p:embed/>
                    <p:pic>
                      <p:nvPicPr>
                        <p:cNvPr id="0" name="图片 8355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2610"/>
                          <a:ext cx="11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3875" name="Group 51"/>
          <p:cNvGrpSpPr/>
          <p:nvPr/>
        </p:nvGrpSpPr>
        <p:grpSpPr bwMode="auto">
          <a:xfrm>
            <a:off x="1347788" y="4808538"/>
            <a:ext cx="6821487" cy="571500"/>
            <a:chOff x="849" y="3029"/>
            <a:chExt cx="4297" cy="360"/>
          </a:xfrm>
        </p:grpSpPr>
        <p:graphicFrame>
          <p:nvGraphicFramePr>
            <p:cNvPr id="15406" name="Object 25"/>
            <p:cNvGraphicFramePr/>
            <p:nvPr/>
          </p:nvGraphicFramePr>
          <p:xfrm>
            <a:off x="3698" y="3029"/>
            <a:ext cx="144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73" name="公式" r:id="rId16" imgW="2298700" imgH="571500" progId="Equation.3">
                    <p:embed/>
                  </p:oleObj>
                </mc:Choice>
                <mc:Fallback>
                  <p:oleObj name="公式" r:id="rId16" imgW="2298700" imgH="571500" progId="Equation.3">
                    <p:embed/>
                    <p:pic>
                      <p:nvPicPr>
                        <p:cNvPr id="0" name="图片 8355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3029"/>
                          <a:ext cx="144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3859" name="Rectangle 35"/>
            <p:cNvSpPr>
              <a:spLocks noChangeArrowheads="1"/>
            </p:cNvSpPr>
            <p:nvPr/>
          </p:nvSpPr>
          <p:spPr bwMode="auto">
            <a:xfrm>
              <a:off x="849" y="3040"/>
              <a:ext cx="264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0" lang="zh-CN" altLang="en-US" b="1" u="none" dirty="0">
                  <a:sym typeface="Symbol" charset="0"/>
                </a:rPr>
                <a:t>因此当</a:t>
              </a:r>
              <a:r>
                <a:rPr kumimoji="0" lang="en-US" altLang="zh-CN" b="1" u="none" dirty="0">
                  <a:sym typeface="Symbol" charset="0"/>
                </a:rPr>
                <a:t>                      </a:t>
              </a:r>
              <a:r>
                <a:rPr kumimoji="0" lang="zh-CN" altLang="en-US" b="1" u="none" dirty="0">
                  <a:sym typeface="Symbol" charset="0"/>
                </a:rPr>
                <a:t>时，有</a:t>
              </a:r>
              <a:r>
                <a:rPr kumimoji="0" lang="en-US" altLang="zh-CN" b="1" u="none" dirty="0">
                  <a:sym typeface="Symbol" charset="0"/>
                </a:rPr>
                <a:t>     </a:t>
              </a:r>
              <a:endParaRPr kumimoji="0" lang="en-US" altLang="zh-CN" b="1" u="none" dirty="0">
                <a:sym typeface="Symbol" charset="0"/>
              </a:endParaRPr>
            </a:p>
          </p:txBody>
        </p:sp>
        <p:graphicFrame>
          <p:nvGraphicFramePr>
            <p:cNvPr id="15408" name="Object 36"/>
            <p:cNvGraphicFramePr/>
            <p:nvPr/>
          </p:nvGraphicFramePr>
          <p:xfrm>
            <a:off x="1518" y="3093"/>
            <a:ext cx="9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74" name="公式" r:id="rId18" imgW="1562100" imgH="330200" progId="Equation.3">
                    <p:embed/>
                  </p:oleObj>
                </mc:Choice>
                <mc:Fallback>
                  <p:oleObj name="公式" r:id="rId18" imgW="1562100" imgH="330200" progId="Equation.3">
                    <p:embed/>
                    <p:pic>
                      <p:nvPicPr>
                        <p:cNvPr id="0" name="图片 8355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3093"/>
                          <a:ext cx="9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3874" name="Group 50"/>
          <p:cNvGrpSpPr/>
          <p:nvPr/>
        </p:nvGrpSpPr>
        <p:grpSpPr bwMode="auto">
          <a:xfrm>
            <a:off x="3727450" y="4144967"/>
            <a:ext cx="3635375" cy="471488"/>
            <a:chOff x="2348" y="2611"/>
            <a:chExt cx="2290" cy="297"/>
          </a:xfrm>
        </p:grpSpPr>
        <p:graphicFrame>
          <p:nvGraphicFramePr>
            <p:cNvPr id="15404" name="Object 38"/>
            <p:cNvGraphicFramePr/>
            <p:nvPr/>
          </p:nvGraphicFramePr>
          <p:xfrm>
            <a:off x="2670" y="2611"/>
            <a:ext cx="19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75" name="公式" r:id="rId20" imgW="3124200" imgH="431800" progId="Equation.3">
                    <p:embed/>
                  </p:oleObj>
                </mc:Choice>
                <mc:Fallback>
                  <p:oleObj name="公式" r:id="rId20" imgW="3124200" imgH="431800" progId="Equation.3">
                    <p:embed/>
                    <p:pic>
                      <p:nvPicPr>
                        <p:cNvPr id="0" name="图片 8355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" y="2611"/>
                          <a:ext cx="19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3863" name="Rectangle 39"/>
            <p:cNvSpPr>
              <a:spLocks noChangeArrowheads="1"/>
            </p:cNvSpPr>
            <p:nvPr/>
          </p:nvSpPr>
          <p:spPr bwMode="auto">
            <a:xfrm>
              <a:off x="2348" y="2617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0" lang="zh-CN" altLang="en-US" b="1" u="none" dirty="0">
                  <a:sym typeface="Symbol" charset="0"/>
                </a:rPr>
                <a:t>有</a:t>
              </a:r>
              <a:r>
                <a:rPr kumimoji="0" lang="en-US" altLang="zh-CN" b="1" u="none" dirty="0">
                  <a:sym typeface="Symbol" charset="0"/>
                </a:rPr>
                <a:t>     </a:t>
              </a:r>
              <a:endParaRPr kumimoji="0" lang="en-US" altLang="zh-CN" b="1" u="none" dirty="0">
                <a:sym typeface="Symbol" charset="0"/>
              </a:endParaRPr>
            </a:p>
          </p:txBody>
        </p:sp>
      </p:grpSp>
      <p:grpSp>
        <p:nvGrpSpPr>
          <p:cNvPr id="333876" name="Group 52"/>
          <p:cNvGrpSpPr/>
          <p:nvPr/>
        </p:nvGrpSpPr>
        <p:grpSpPr bwMode="auto">
          <a:xfrm>
            <a:off x="1355725" y="5659444"/>
            <a:ext cx="4064000" cy="461963"/>
            <a:chOff x="854" y="3565"/>
            <a:chExt cx="2560" cy="291"/>
          </a:xfrm>
        </p:grpSpPr>
        <p:graphicFrame>
          <p:nvGraphicFramePr>
            <p:cNvPr id="15400" name="Object 41"/>
            <p:cNvGraphicFramePr>
              <a:graphicFrameLocks noChangeAspect="1"/>
            </p:cNvGraphicFramePr>
            <p:nvPr/>
          </p:nvGraphicFramePr>
          <p:xfrm>
            <a:off x="1561" y="3604"/>
            <a:ext cx="5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76" name="公式" r:id="rId22" imgW="913765" imgH="355600" progId="Equation.3">
                    <p:embed/>
                  </p:oleObj>
                </mc:Choice>
                <mc:Fallback>
                  <p:oleObj name="公式" r:id="rId22" imgW="913765" imgH="355600" progId="Equation.3">
                    <p:embed/>
                    <p:pic>
                      <p:nvPicPr>
                        <p:cNvPr id="0" name="图片 835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3604"/>
                          <a:ext cx="57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42"/>
            <p:cNvGraphicFramePr/>
            <p:nvPr/>
          </p:nvGraphicFramePr>
          <p:xfrm>
            <a:off x="2158" y="3613"/>
            <a:ext cx="125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77" name="Equation" r:id="rId23" imgW="1993900" imgH="342900" progId="Equation.DSMT4">
                    <p:embed/>
                  </p:oleObj>
                </mc:Choice>
                <mc:Fallback>
                  <p:oleObj name="Equation" r:id="rId23" imgW="1993900" imgH="342900" progId="Equation.DSMT4">
                    <p:embed/>
                    <p:pic>
                      <p:nvPicPr>
                        <p:cNvPr id="0" name="图片 8355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8" y="3613"/>
                          <a:ext cx="125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402" name="Picture 43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" y="3628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868" name="Rectangle 44"/>
            <p:cNvSpPr>
              <a:spLocks noChangeArrowheads="1"/>
            </p:cNvSpPr>
            <p:nvPr/>
          </p:nvSpPr>
          <p:spPr bwMode="auto">
            <a:xfrm>
              <a:off x="854" y="3565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0" lang="zh-CN" altLang="en-US" b="1" u="none" dirty="0">
                  <a:sym typeface="Symbol" charset="0"/>
                </a:rPr>
                <a:t>即得</a:t>
              </a:r>
              <a:r>
                <a:rPr kumimoji="0" lang="en-US" altLang="zh-CN" b="1" u="none" dirty="0">
                  <a:sym typeface="Symbol" charset="0"/>
                </a:rPr>
                <a:t>    </a:t>
              </a:r>
              <a:endParaRPr kumimoji="0" lang="en-US" altLang="zh-CN" b="1" u="none" dirty="0">
                <a:sym typeface="Symbol" charset="0"/>
              </a:endParaRPr>
            </a:p>
          </p:txBody>
        </p:sp>
      </p:grpSp>
      <p:grpSp>
        <p:nvGrpSpPr>
          <p:cNvPr id="333870" name="Group 46"/>
          <p:cNvGrpSpPr/>
          <p:nvPr/>
        </p:nvGrpSpPr>
        <p:grpSpPr bwMode="auto">
          <a:xfrm>
            <a:off x="403225" y="1160463"/>
            <a:ext cx="2752725" cy="457200"/>
            <a:chOff x="254" y="731"/>
            <a:chExt cx="1734" cy="288"/>
          </a:xfrm>
        </p:grpSpPr>
        <p:sp>
          <p:nvSpPr>
            <p:cNvPr id="333834" name="Rectangle 10"/>
            <p:cNvSpPr>
              <a:spLocks noChangeArrowheads="1"/>
            </p:cNvSpPr>
            <p:nvPr/>
          </p:nvSpPr>
          <p:spPr bwMode="auto">
            <a:xfrm>
              <a:off x="336" y="731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b="1" u="none">
                  <a:solidFill>
                    <a:srgbClr val="000099"/>
                  </a:solidFill>
                </a:rPr>
                <a:t>1. </a:t>
              </a:r>
              <a:r>
                <a:rPr lang="zh-CN" altLang="en-US" b="1" u="none">
                  <a:solidFill>
                    <a:srgbClr val="000099"/>
                  </a:solidFill>
                </a:rPr>
                <a:t>导数的象函数</a:t>
              </a:r>
              <a:r>
                <a:rPr lang="en-US" altLang="zh-CN" b="1">
                  <a:solidFill>
                    <a:srgbClr val="000099"/>
                  </a:solidFill>
                </a:rPr>
                <a:t> </a:t>
              </a:r>
              <a:r>
                <a:rPr lang="en-US" altLang="zh-CN" b="1" u="none">
                  <a:solidFill>
                    <a:srgbClr val="000099"/>
                  </a:solidFill>
                </a:rPr>
                <a:t>   </a:t>
              </a:r>
              <a:endParaRPr lang="en-US" altLang="zh-CN" b="1" u="none">
                <a:solidFill>
                  <a:srgbClr val="000099"/>
                </a:solidFill>
              </a:endParaRPr>
            </a:p>
          </p:txBody>
        </p:sp>
        <p:sp>
          <p:nvSpPr>
            <p:cNvPr id="333869" name="Rectangle 45"/>
            <p:cNvSpPr>
              <a:spLocks noChangeArrowheads="1"/>
            </p:cNvSpPr>
            <p:nvPr/>
          </p:nvSpPr>
          <p:spPr bwMode="auto">
            <a:xfrm>
              <a:off x="254" y="745"/>
              <a:ext cx="256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00" b="1" u="none">
                  <a:solidFill>
                    <a:srgbClr val="FF0000"/>
                  </a:solidFill>
                  <a:cs typeface="Times New Roman" panose="02020703060505090304" charset="0"/>
                </a:rPr>
                <a:t>▲   </a:t>
              </a:r>
              <a:endParaRPr lang="en-US" altLang="zh-CN" sz="1000" b="1" u="none">
                <a:solidFill>
                  <a:srgbClr val="FF0000"/>
                </a:solidFill>
                <a:cs typeface="Times New Roman" panose="02020703060505090304" charset="0"/>
              </a:endParaRPr>
            </a:p>
          </p:txBody>
        </p:sp>
      </p:grpSp>
      <p:grpSp>
        <p:nvGrpSpPr>
          <p:cNvPr id="333897" name="Group 73"/>
          <p:cNvGrpSpPr/>
          <p:nvPr/>
        </p:nvGrpSpPr>
        <p:grpSpPr bwMode="auto">
          <a:xfrm>
            <a:off x="2914650" y="1206500"/>
            <a:ext cx="793751" cy="369888"/>
            <a:chOff x="341" y="3873"/>
            <a:chExt cx="500" cy="233"/>
          </a:xfrm>
        </p:grpSpPr>
        <p:sp>
          <p:nvSpPr>
            <p:cNvPr id="333898" name="Rectangle 74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99" name="Rectangle 75"/>
            <p:cNvSpPr>
              <a:spLocks noChangeArrowheads="1"/>
            </p:cNvSpPr>
            <p:nvPr/>
          </p:nvSpPr>
          <p:spPr bwMode="auto">
            <a:xfrm>
              <a:off x="418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P190</a:t>
              </a:r>
              <a:r>
                <a:rPr kumimoji="0" lang="en-US" altLang="zh-CN" sz="1800" b="1" u="none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5393" name="Picture 7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5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533400" y="530225"/>
            <a:ext cx="2711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三、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微分性质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graphicFrame>
        <p:nvGraphicFramePr>
          <p:cNvPr id="16406" name="Object 3"/>
          <p:cNvGraphicFramePr>
            <a:graphicFrameLocks noChangeAspect="1"/>
          </p:cNvGraphicFramePr>
          <p:nvPr/>
        </p:nvGraphicFramePr>
        <p:xfrm>
          <a:off x="1781175" y="1833563"/>
          <a:ext cx="914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41" name="公式" r:id="rId3" imgW="913765" imgH="355600" progId="Equation.3">
                  <p:embed/>
                </p:oleObj>
              </mc:Choice>
              <mc:Fallback>
                <p:oleObj name="公式" r:id="rId3" imgW="913765" imgH="355600" progId="Equation.3">
                  <p:embed/>
                  <p:pic>
                    <p:nvPicPr>
                      <p:cNvPr id="0" name="图片 836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833563"/>
                        <a:ext cx="9144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4"/>
          <p:cNvGraphicFramePr/>
          <p:nvPr/>
        </p:nvGraphicFramePr>
        <p:xfrm>
          <a:off x="2728913" y="1847850"/>
          <a:ext cx="19939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42" name="公式" r:id="rId5" imgW="1993900" imgH="342900" progId="Equation.3">
                  <p:embed/>
                </p:oleObj>
              </mc:Choice>
              <mc:Fallback>
                <p:oleObj name="公式" r:id="rId5" imgW="1993900" imgH="342900" progId="Equation.3">
                  <p:embed/>
                  <p:pic>
                    <p:nvPicPr>
                      <p:cNvPr id="0" name="图片 83614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847850"/>
                        <a:ext cx="19939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533400" y="1160463"/>
            <a:ext cx="2632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1. </a:t>
            </a:r>
            <a:r>
              <a:rPr lang="zh-CN" altLang="en-US" b="1" u="none">
                <a:solidFill>
                  <a:srgbClr val="000099"/>
                </a:solidFill>
              </a:rPr>
              <a:t>导数的象函数</a:t>
            </a:r>
            <a:r>
              <a:rPr lang="en-US" altLang="zh-CN" b="1" u="none">
                <a:solidFill>
                  <a:srgbClr val="000099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pic>
        <p:nvPicPr>
          <p:cNvPr id="16409" name="Picture 6" descr="L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1871663"/>
            <a:ext cx="273050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536575" y="1792288"/>
            <a:ext cx="1177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>
                <a:solidFill>
                  <a:srgbClr val="0000FF"/>
                </a:solidFill>
              </a:rPr>
              <a:t>性质</a:t>
            </a:r>
            <a:r>
              <a:rPr lang="en-US" altLang="zh-CN" b="1" u="none">
                <a:solidFill>
                  <a:srgbClr val="0000FF"/>
                </a:solidFill>
              </a:rPr>
              <a:t>     </a:t>
            </a:r>
            <a:endParaRPr lang="en-US" altLang="zh-CN" b="1" u="none">
              <a:solidFill>
                <a:srgbClr val="0000FF"/>
              </a:solidFill>
            </a:endParaRPr>
          </a:p>
        </p:txBody>
      </p:sp>
      <p:grpSp>
        <p:nvGrpSpPr>
          <p:cNvPr id="334897" name="Group 49"/>
          <p:cNvGrpSpPr/>
          <p:nvPr/>
        </p:nvGrpSpPr>
        <p:grpSpPr bwMode="auto">
          <a:xfrm>
            <a:off x="1347788" y="3825875"/>
            <a:ext cx="5322887" cy="603250"/>
            <a:chOff x="849" y="2410"/>
            <a:chExt cx="3353" cy="380"/>
          </a:xfrm>
        </p:grpSpPr>
        <p:sp>
          <p:nvSpPr>
            <p:cNvPr id="334878" name="Rectangle 30"/>
            <p:cNvSpPr>
              <a:spLocks noChangeArrowheads="1"/>
            </p:cNvSpPr>
            <p:nvPr/>
          </p:nvSpPr>
          <p:spPr bwMode="auto">
            <a:xfrm>
              <a:off x="849" y="2425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其中，</a:t>
              </a:r>
              <a:r>
                <a:rPr lang="en-US" altLang="zh-CN" b="1" u="none" dirty="0"/>
                <a:t>              </a:t>
              </a:r>
              <a:r>
                <a:rPr lang="zh-CN" altLang="en-US" b="1" u="none" dirty="0"/>
                <a:t>应理解为</a:t>
              </a:r>
              <a:r>
                <a:rPr lang="en-US" altLang="zh-CN" b="1" u="none" dirty="0"/>
                <a:t>  </a:t>
              </a:r>
              <a:endParaRPr lang="en-US" altLang="zh-CN" b="1" u="none" dirty="0"/>
            </a:p>
          </p:txBody>
        </p:sp>
        <p:graphicFrame>
          <p:nvGraphicFramePr>
            <p:cNvPr id="16426" name="Object 27"/>
            <p:cNvGraphicFramePr>
              <a:graphicFrameLocks noChangeAspect="1"/>
            </p:cNvGraphicFramePr>
            <p:nvPr/>
          </p:nvGraphicFramePr>
          <p:xfrm>
            <a:off x="1499" y="2416"/>
            <a:ext cx="6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143" name="公式" r:id="rId8" imgW="951865" imgH="431800" progId="Equation.3">
                    <p:embed/>
                  </p:oleObj>
                </mc:Choice>
                <mc:Fallback>
                  <p:oleObj name="公式" r:id="rId8" imgW="951865" imgH="431800" progId="Equation.3">
                    <p:embed/>
                    <p:pic>
                      <p:nvPicPr>
                        <p:cNvPr id="0" name="图片 836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416"/>
                          <a:ext cx="6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28"/>
            <p:cNvGraphicFramePr>
              <a:graphicFrameLocks noChangeAspect="1"/>
            </p:cNvGraphicFramePr>
            <p:nvPr/>
          </p:nvGraphicFramePr>
          <p:xfrm>
            <a:off x="3222" y="2410"/>
            <a:ext cx="9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144" name="公式" r:id="rId10" imgW="1562100" imgH="596900" progId="Equation.3">
                    <p:embed/>
                  </p:oleObj>
                </mc:Choice>
                <mc:Fallback>
                  <p:oleObj name="公式" r:id="rId10" imgW="1562100" imgH="596900" progId="Equation.3">
                    <p:embed/>
                    <p:pic>
                      <p:nvPicPr>
                        <p:cNvPr id="0" name="图片 836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2410"/>
                          <a:ext cx="9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896" name="Group 48"/>
          <p:cNvGrpSpPr/>
          <p:nvPr/>
        </p:nvGrpSpPr>
        <p:grpSpPr bwMode="auto">
          <a:xfrm>
            <a:off x="1350963" y="2403475"/>
            <a:ext cx="7573962" cy="1187450"/>
            <a:chOff x="851" y="1514"/>
            <a:chExt cx="4771" cy="748"/>
          </a:xfrm>
        </p:grpSpPr>
        <p:sp>
          <p:nvSpPr>
            <p:cNvPr id="334883" name="Rectangle 35"/>
            <p:cNvSpPr>
              <a:spLocks noChangeArrowheads="1"/>
            </p:cNvSpPr>
            <p:nvPr/>
          </p:nvSpPr>
          <p:spPr bwMode="auto">
            <a:xfrm>
              <a:off x="1038" y="1914"/>
              <a:ext cx="4584" cy="3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21" name="Object 25"/>
            <p:cNvGraphicFramePr>
              <a:graphicFrameLocks noChangeAspect="1"/>
            </p:cNvGraphicFramePr>
            <p:nvPr/>
          </p:nvGraphicFramePr>
          <p:xfrm>
            <a:off x="1242" y="1934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145" name="公式" r:id="rId12" imgW="1078865" imgH="431800" progId="Equation.3">
                    <p:embed/>
                  </p:oleObj>
                </mc:Choice>
                <mc:Fallback>
                  <p:oleObj name="公式" r:id="rId12" imgW="1078865" imgH="431800" progId="Equation.3">
                    <p:embed/>
                    <p:pic>
                      <p:nvPicPr>
                        <p:cNvPr id="0" name="图片 836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1934"/>
                          <a:ext cx="6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2" name="Object 26"/>
            <p:cNvGraphicFramePr/>
            <p:nvPr/>
          </p:nvGraphicFramePr>
          <p:xfrm>
            <a:off x="1952" y="1942"/>
            <a:ext cx="36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146" name="Equation" r:id="rId14" imgW="6032500" imgH="431800" progId="Equation.DSMT4">
                    <p:embed/>
                  </p:oleObj>
                </mc:Choice>
                <mc:Fallback>
                  <p:oleObj name="Equation" r:id="rId14" imgW="6032500" imgH="431800" progId="Equation.DSMT4">
                    <p:embed/>
                    <p:pic>
                      <p:nvPicPr>
                        <p:cNvPr id="0" name="图片 836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1942"/>
                          <a:ext cx="360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4877" name="Rectangle 29"/>
            <p:cNvSpPr>
              <a:spLocks noChangeArrowheads="1"/>
            </p:cNvSpPr>
            <p:nvPr/>
          </p:nvSpPr>
          <p:spPr bwMode="auto">
            <a:xfrm>
              <a:off x="851" y="1514"/>
              <a:ext cx="13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一般地，有</a:t>
              </a:r>
              <a:r>
                <a:rPr lang="en-US" altLang="zh-CN" b="1" u="none"/>
                <a:t>      </a:t>
              </a:r>
              <a:endParaRPr lang="en-US" altLang="zh-CN" b="1" u="none"/>
            </a:p>
          </p:txBody>
        </p:sp>
        <p:pic>
          <p:nvPicPr>
            <p:cNvPr id="16424" name="Picture 39" descr="复件 L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" y="2010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888" name="Rectangle 40"/>
          <p:cNvSpPr>
            <a:spLocks noChangeArrowheads="1"/>
          </p:cNvSpPr>
          <p:nvPr/>
        </p:nvSpPr>
        <p:spPr bwMode="auto">
          <a:xfrm>
            <a:off x="403225" y="1182688"/>
            <a:ext cx="43815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u="none">
                <a:solidFill>
                  <a:srgbClr val="FF0000"/>
                </a:solidFill>
                <a:cs typeface="Times New Roman" panose="02020703060505090304" charset="0"/>
              </a:rPr>
              <a:t>▲    </a:t>
            </a:r>
            <a:endParaRPr lang="en-US" altLang="zh-CN" sz="1000" b="1" u="none">
              <a:solidFill>
                <a:srgbClr val="FF0000"/>
              </a:solidFill>
              <a:cs typeface="Times New Roman" panose="02020703060505090304" charset="0"/>
            </a:endParaRPr>
          </a:p>
        </p:txBody>
      </p:sp>
      <p:grpSp>
        <p:nvGrpSpPr>
          <p:cNvPr id="334898" name="Group 50"/>
          <p:cNvGrpSpPr/>
          <p:nvPr/>
        </p:nvGrpSpPr>
        <p:grpSpPr bwMode="auto">
          <a:xfrm>
            <a:off x="1323975" y="4838700"/>
            <a:ext cx="7820025" cy="982663"/>
            <a:chOff x="834" y="3048"/>
            <a:chExt cx="4926" cy="619"/>
          </a:xfrm>
        </p:grpSpPr>
        <p:sp>
          <p:nvSpPr>
            <p:cNvPr id="334889" name="Rectangle 41"/>
            <p:cNvSpPr>
              <a:spLocks noChangeArrowheads="1"/>
            </p:cNvSpPr>
            <p:nvPr/>
          </p:nvSpPr>
          <p:spPr bwMode="auto">
            <a:xfrm>
              <a:off x="834" y="3048"/>
              <a:ext cx="49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SzPct val="90000"/>
                <a:buFont typeface="Wingdings" panose="05000000000000000000" charset="0"/>
                <a:buBlip>
                  <a:blip r:embed="rId17"/>
                </a:buBlip>
                <a:defRPr/>
              </a:pP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Laplace</a:t>
              </a:r>
              <a:r>
                <a:rPr lang="en-US" altLang="zh-CN" b="1" u="none" baseline="-2500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变换的这一性质非常重要，可用来求解微分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</a:t>
              </a:r>
              <a:endPara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334890" name="Rectangle 42"/>
            <p:cNvSpPr>
              <a:spLocks noChangeArrowheads="1"/>
            </p:cNvSpPr>
            <p:nvPr/>
          </p:nvSpPr>
          <p:spPr bwMode="auto">
            <a:xfrm>
              <a:off x="1002" y="3379"/>
              <a:ext cx="37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SzPct val="90000"/>
                <a:buFont typeface="Wingdings" panose="05000000000000000000" charset="0"/>
                <a:buNone/>
                <a:defRPr/>
              </a:pPr>
              <a:r>
                <a:rPr lang="zh-CN" altLang="en-US" b="1" u="none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方程</a:t>
              </a:r>
              <a:r>
                <a:rPr lang="en-US" altLang="zh-CN" b="1" u="none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(</a:t>
              </a:r>
              <a:r>
                <a:rPr lang="zh-CN" altLang="en-US" b="1" u="none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组</a:t>
              </a:r>
              <a:r>
                <a:rPr lang="en-US" altLang="zh-CN" b="1" u="none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)</a:t>
              </a:r>
              <a:r>
                <a:rPr lang="zh-CN" altLang="en-US" b="1" u="none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的初值问题。</a:t>
              </a:r>
              <a:r>
                <a:rPr lang="en-US" altLang="zh-CN" b="1" u="none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u="none">
                  <a:solidFill>
                    <a:srgbClr val="990000"/>
                  </a:solidFill>
                  <a:ea typeface="仿宋_GB2312" charset="0"/>
                  <a:cs typeface="仿宋_GB2312" charset="0"/>
                </a:rPr>
                <a:t>§9.4 </a:t>
              </a:r>
              <a:r>
                <a:rPr lang="zh-CN" altLang="en-US" b="1" u="none">
                  <a:solidFill>
                    <a:srgbClr val="990000"/>
                  </a:solidFill>
                  <a:ea typeface="仿宋_GB2312" charset="0"/>
                  <a:cs typeface="仿宋_GB2312" charset="0"/>
                </a:rPr>
                <a:t>将专门介绍</a:t>
              </a:r>
              <a:r>
                <a:rPr lang="en-US" altLang="zh-CN" b="1" u="none">
                  <a:solidFill>
                    <a:srgbClr val="990000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b="1" u="none">
                <a:solidFill>
                  <a:srgbClr val="990000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334893" name="Rectangle 45"/>
            <p:cNvSpPr>
              <a:spLocks noChangeArrowheads="1"/>
            </p:cNvSpPr>
            <p:nvPr/>
          </p:nvSpPr>
          <p:spPr bwMode="auto">
            <a:xfrm>
              <a:off x="4452" y="337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990000"/>
                  </a:solidFill>
                  <a:ea typeface="仿宋_GB2312" charset="0"/>
                  <a:cs typeface="仿宋_GB2312" charset="0"/>
                </a:rPr>
                <a:t>）</a:t>
              </a:r>
              <a:r>
                <a:rPr lang="en-US" altLang="zh-CN" b="1" u="none">
                  <a:solidFill>
                    <a:srgbClr val="990000"/>
                  </a:solidFill>
                  <a:ea typeface="仿宋_GB2312" charset="0"/>
                  <a:cs typeface="仿宋_GB2312" charset="0"/>
                </a:rPr>
                <a:t>   </a:t>
              </a:r>
              <a:endParaRPr lang="en-US" altLang="zh-CN" b="1" u="none">
                <a:solidFill>
                  <a:srgbClr val="990000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334894" name="Rectangle 46"/>
            <p:cNvSpPr>
              <a:spLocks noChangeArrowheads="1"/>
            </p:cNvSpPr>
            <p:nvPr/>
          </p:nvSpPr>
          <p:spPr bwMode="auto">
            <a:xfrm>
              <a:off x="2916" y="3379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990000"/>
                  </a:solidFill>
                  <a:ea typeface="仿宋_GB2312" charset="0"/>
                  <a:cs typeface="仿宋_GB2312" charset="0"/>
                </a:rPr>
                <a:t>（</a:t>
              </a:r>
              <a:r>
                <a:rPr lang="en-US" altLang="zh-CN" b="1" u="none">
                  <a:solidFill>
                    <a:srgbClr val="990000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b="1" u="none">
                <a:solidFill>
                  <a:srgbClr val="990000"/>
                </a:solidFill>
                <a:ea typeface="仿宋_GB2312" charset="0"/>
                <a:cs typeface="仿宋_GB2312" charset="0"/>
              </a:endParaRPr>
            </a:p>
          </p:txBody>
        </p:sp>
      </p:grpSp>
      <p:pic>
        <p:nvPicPr>
          <p:cNvPr id="16415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6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533400" y="530225"/>
            <a:ext cx="28289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三、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微分性质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533400" y="1160463"/>
            <a:ext cx="2632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lang="zh-CN" altLang="en-US" b="1" u="none">
                <a:solidFill>
                  <a:srgbClr val="000099"/>
                </a:solidFill>
              </a:rPr>
              <a:t>象函数的导数</a:t>
            </a:r>
            <a:r>
              <a:rPr lang="en-US" altLang="zh-CN" b="1" u="none">
                <a:solidFill>
                  <a:srgbClr val="000099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335922" name="Group 50"/>
          <p:cNvGrpSpPr/>
          <p:nvPr/>
        </p:nvGrpSpPr>
        <p:grpSpPr bwMode="auto">
          <a:xfrm>
            <a:off x="536575" y="1792288"/>
            <a:ext cx="3567113" cy="457200"/>
            <a:chOff x="338" y="1129"/>
            <a:chExt cx="2247" cy="288"/>
          </a:xfrm>
        </p:grpSpPr>
        <p:sp>
          <p:nvSpPr>
            <p:cNvPr id="335881" name="Rectangle 9"/>
            <p:cNvSpPr>
              <a:spLocks noChangeArrowheads="1"/>
            </p:cNvSpPr>
            <p:nvPr/>
          </p:nvSpPr>
          <p:spPr bwMode="auto">
            <a:xfrm>
              <a:off x="338" y="1129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18481" name="Object 21"/>
            <p:cNvGraphicFramePr>
              <a:graphicFrameLocks noChangeAspect="1"/>
            </p:cNvGraphicFramePr>
            <p:nvPr/>
          </p:nvGraphicFramePr>
          <p:xfrm>
            <a:off x="918" y="1174"/>
            <a:ext cx="45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41" name="公式" r:id="rId3" imgW="711200" imgH="355600" progId="Equation.3">
                    <p:embed/>
                  </p:oleObj>
                </mc:Choice>
                <mc:Fallback>
                  <p:oleObj name="公式" r:id="rId3" imgW="711200" imgH="355600" progId="Equation.3">
                    <p:embed/>
                    <p:pic>
                      <p:nvPicPr>
                        <p:cNvPr id="0" name="图片 1341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1174"/>
                          <a:ext cx="45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22"/>
            <p:cNvGraphicFramePr>
              <a:graphicFrameLocks noChangeAspect="1"/>
            </p:cNvGraphicFramePr>
            <p:nvPr/>
          </p:nvGraphicFramePr>
          <p:xfrm>
            <a:off x="1430" y="1186"/>
            <a:ext cx="115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42" name="公式" r:id="rId5" imgW="1854200" imgH="342900" progId="Equation.3">
                    <p:embed/>
                  </p:oleObj>
                </mc:Choice>
                <mc:Fallback>
                  <p:oleObj name="公式" r:id="rId5" imgW="1854200" imgH="342900" progId="Equation.3">
                    <p:embed/>
                    <p:pic>
                      <p:nvPicPr>
                        <p:cNvPr id="0" name="图片 1341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1186"/>
                          <a:ext cx="115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83" name="Picture 28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" y="120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923" name="Group 51"/>
          <p:cNvGrpSpPr/>
          <p:nvPr/>
        </p:nvGrpSpPr>
        <p:grpSpPr bwMode="auto">
          <a:xfrm>
            <a:off x="1350963" y="2403475"/>
            <a:ext cx="5256212" cy="457200"/>
            <a:chOff x="851" y="1514"/>
            <a:chExt cx="3311" cy="288"/>
          </a:xfrm>
        </p:grpSpPr>
        <p:sp>
          <p:nvSpPr>
            <p:cNvPr id="335886" name="Rectangle 14"/>
            <p:cNvSpPr>
              <a:spLocks noChangeArrowheads="1"/>
            </p:cNvSpPr>
            <p:nvPr/>
          </p:nvSpPr>
          <p:spPr bwMode="auto">
            <a:xfrm>
              <a:off x="851" y="1514"/>
              <a:ext cx="13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一般地，有</a:t>
              </a:r>
              <a:r>
                <a:rPr lang="en-US" altLang="zh-CN" b="1" u="none"/>
                <a:t>      </a:t>
              </a:r>
              <a:endParaRPr lang="en-US" altLang="zh-CN" b="1" u="none"/>
            </a:p>
          </p:txBody>
        </p:sp>
        <p:graphicFrame>
          <p:nvGraphicFramePr>
            <p:cNvPr id="18477" name="Object 23"/>
            <p:cNvGraphicFramePr>
              <a:graphicFrameLocks noChangeAspect="1"/>
            </p:cNvGraphicFramePr>
            <p:nvPr/>
          </p:nvGraphicFramePr>
          <p:xfrm>
            <a:off x="1967" y="1517"/>
            <a:ext cx="6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43" name="公式" r:id="rId8" imgW="951865" imgH="431800" progId="Equation.3">
                    <p:embed/>
                  </p:oleObj>
                </mc:Choice>
                <mc:Fallback>
                  <p:oleObj name="公式" r:id="rId8" imgW="951865" imgH="431800" progId="Equation.3">
                    <p:embed/>
                    <p:pic>
                      <p:nvPicPr>
                        <p:cNvPr id="0" name="图片 1341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1517"/>
                          <a:ext cx="6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8" name="Object 24"/>
            <p:cNvGraphicFramePr>
              <a:graphicFrameLocks noChangeAspect="1"/>
            </p:cNvGraphicFramePr>
            <p:nvPr/>
          </p:nvGraphicFramePr>
          <p:xfrm>
            <a:off x="2606" y="1519"/>
            <a:ext cx="15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44" name="公式" r:id="rId10" imgW="2489200" imgH="431800" progId="Equation.3">
                    <p:embed/>
                  </p:oleObj>
                </mc:Choice>
                <mc:Fallback>
                  <p:oleObj name="公式" r:id="rId10" imgW="2489200" imgH="431800" progId="Equation.3">
                    <p:embed/>
                    <p:pic>
                      <p:nvPicPr>
                        <p:cNvPr id="0" name="图片 1341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1519"/>
                          <a:ext cx="15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79" name="Picture 29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" y="1595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924" name="Group 52"/>
          <p:cNvGrpSpPr/>
          <p:nvPr/>
        </p:nvGrpSpPr>
        <p:grpSpPr bwMode="auto">
          <a:xfrm>
            <a:off x="528638" y="3028950"/>
            <a:ext cx="4976812" cy="622300"/>
            <a:chOff x="333" y="1908"/>
            <a:chExt cx="3135" cy="392"/>
          </a:xfrm>
        </p:grpSpPr>
        <p:sp>
          <p:nvSpPr>
            <p:cNvPr id="335905" name="Rectangle 33"/>
            <p:cNvSpPr>
              <a:spLocks noChangeArrowheads="1"/>
            </p:cNvSpPr>
            <p:nvPr/>
          </p:nvSpPr>
          <p:spPr bwMode="auto">
            <a:xfrm>
              <a:off x="854" y="1957"/>
              <a:ext cx="26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由</a:t>
              </a:r>
              <a:r>
                <a:rPr lang="en-US" altLang="zh-CN" b="1" u="none"/>
                <a:t>                                       </a:t>
              </a:r>
              <a:r>
                <a:rPr lang="zh-CN" altLang="en-US" b="1" u="none"/>
                <a:t>有</a:t>
              </a:r>
              <a:r>
                <a:rPr lang="en-US" altLang="zh-CN" b="1" u="none"/>
                <a:t>     </a:t>
              </a:r>
              <a:endParaRPr lang="en-US" altLang="zh-CN" b="1" u="none"/>
            </a:p>
          </p:txBody>
        </p:sp>
        <p:sp>
          <p:nvSpPr>
            <p:cNvPr id="335902" name="Rectangle 30"/>
            <p:cNvSpPr>
              <a:spLocks noChangeArrowheads="1"/>
            </p:cNvSpPr>
            <p:nvPr/>
          </p:nvSpPr>
          <p:spPr bwMode="auto">
            <a:xfrm>
              <a:off x="333" y="1958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证明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18475" name="Object 32"/>
            <p:cNvGraphicFramePr/>
            <p:nvPr/>
          </p:nvGraphicFramePr>
          <p:xfrm>
            <a:off x="1147" y="1908"/>
            <a:ext cx="177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45" name="公式" r:id="rId12" imgW="2819400" imgH="622300" progId="Equation.3">
                    <p:embed/>
                  </p:oleObj>
                </mc:Choice>
                <mc:Fallback>
                  <p:oleObj name="公式" r:id="rId12" imgW="2819400" imgH="622300" progId="Equation.3">
                    <p:embed/>
                    <p:pic>
                      <p:nvPicPr>
                        <p:cNvPr id="0" name="图片 13414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1908"/>
                          <a:ext cx="177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5912" name="Object 40"/>
          <p:cNvGraphicFramePr/>
          <p:nvPr/>
        </p:nvGraphicFramePr>
        <p:xfrm>
          <a:off x="1739900" y="3890963"/>
          <a:ext cx="3362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46" name="公式" r:id="rId14" imgW="3365500" imgH="787400" progId="Equation.3">
                  <p:embed/>
                </p:oleObj>
              </mc:Choice>
              <mc:Fallback>
                <p:oleObj name="公式" r:id="rId14" imgW="3365500" imgH="787400" progId="Equation.3">
                  <p:embed/>
                  <p:pic>
                    <p:nvPicPr>
                      <p:cNvPr id="0" name="图片 134144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890963"/>
                        <a:ext cx="33623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3" name="Object 41"/>
          <p:cNvGraphicFramePr/>
          <p:nvPr/>
        </p:nvGraphicFramePr>
        <p:xfrm>
          <a:off x="5213350" y="3892550"/>
          <a:ext cx="2855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47" name="公式" r:id="rId16" imgW="2857500" imgH="787400" progId="Equation.3">
                  <p:embed/>
                </p:oleObj>
              </mc:Choice>
              <mc:Fallback>
                <p:oleObj name="公式" r:id="rId16" imgW="2857500" imgH="787400" progId="Equation.3">
                  <p:embed/>
                  <p:pic>
                    <p:nvPicPr>
                      <p:cNvPr id="0" name="图片 134144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892550"/>
                        <a:ext cx="28559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4" name="Object 42"/>
          <p:cNvGraphicFramePr/>
          <p:nvPr/>
        </p:nvGraphicFramePr>
        <p:xfrm>
          <a:off x="2487613" y="4868863"/>
          <a:ext cx="24368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48" name="公式" r:id="rId18" imgW="2438400" imgH="622300" progId="Equation.3">
                  <p:embed/>
                </p:oleObj>
              </mc:Choice>
              <mc:Fallback>
                <p:oleObj name="公式" r:id="rId18" imgW="2438400" imgH="622300" progId="Equation.3">
                  <p:embed/>
                  <p:pic>
                    <p:nvPicPr>
                      <p:cNvPr id="0" name="图片 1341447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4868863"/>
                        <a:ext cx="24368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5925" name="Group 53"/>
          <p:cNvGrpSpPr/>
          <p:nvPr/>
        </p:nvGrpSpPr>
        <p:grpSpPr bwMode="auto">
          <a:xfrm>
            <a:off x="5005388" y="5046663"/>
            <a:ext cx="1833562" cy="338137"/>
            <a:chOff x="3153" y="3179"/>
            <a:chExt cx="1155" cy="213"/>
          </a:xfrm>
        </p:grpSpPr>
        <p:graphicFrame>
          <p:nvGraphicFramePr>
            <p:cNvPr id="18471" name="Object 43"/>
            <p:cNvGraphicFramePr>
              <a:graphicFrameLocks noChangeAspect="1"/>
            </p:cNvGraphicFramePr>
            <p:nvPr/>
          </p:nvGraphicFramePr>
          <p:xfrm>
            <a:off x="3153" y="3179"/>
            <a:ext cx="115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49" name="公式" r:id="rId20" imgW="1854200" imgH="342900" progId="Equation.3">
                    <p:embed/>
                  </p:oleObj>
                </mc:Choice>
                <mc:Fallback>
                  <p:oleObj name="公式" r:id="rId20" imgW="1854200" imgH="342900" progId="Equation.3">
                    <p:embed/>
                    <p:pic>
                      <p:nvPicPr>
                        <p:cNvPr id="0" name="图片 1341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179"/>
                          <a:ext cx="115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72" name="Picture 44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" y="3197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926" name="Group 54"/>
          <p:cNvGrpSpPr/>
          <p:nvPr/>
        </p:nvGrpSpPr>
        <p:grpSpPr bwMode="auto">
          <a:xfrm>
            <a:off x="1552575" y="5767388"/>
            <a:ext cx="4989513" cy="457200"/>
            <a:chOff x="978" y="3633"/>
            <a:chExt cx="3143" cy="288"/>
          </a:xfrm>
        </p:grpSpPr>
        <p:sp>
          <p:nvSpPr>
            <p:cNvPr id="335917" name="Rectangle 45"/>
            <p:cNvSpPr>
              <a:spLocks noChangeArrowheads="1"/>
            </p:cNvSpPr>
            <p:nvPr/>
          </p:nvSpPr>
          <p:spPr bwMode="auto">
            <a:xfrm>
              <a:off x="978" y="3633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同理可得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  <p:graphicFrame>
          <p:nvGraphicFramePr>
            <p:cNvPr id="18468" name="Object 46"/>
            <p:cNvGraphicFramePr>
              <a:graphicFrameLocks noChangeAspect="1"/>
            </p:cNvGraphicFramePr>
            <p:nvPr/>
          </p:nvGraphicFramePr>
          <p:xfrm>
            <a:off x="1926" y="3636"/>
            <a:ext cx="6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50" name="公式" r:id="rId21" imgW="951865" imgH="431800" progId="Equation.3">
                    <p:embed/>
                  </p:oleObj>
                </mc:Choice>
                <mc:Fallback>
                  <p:oleObj name="公式" r:id="rId21" imgW="951865" imgH="431800" progId="Equation.3">
                    <p:embed/>
                    <p:pic>
                      <p:nvPicPr>
                        <p:cNvPr id="0" name="图片 1341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3636"/>
                          <a:ext cx="6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9" name="Object 47"/>
            <p:cNvGraphicFramePr>
              <a:graphicFrameLocks noChangeAspect="1"/>
            </p:cNvGraphicFramePr>
            <p:nvPr/>
          </p:nvGraphicFramePr>
          <p:xfrm>
            <a:off x="2565" y="3638"/>
            <a:ext cx="15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51" name="Equation" r:id="rId22" imgW="2489200" imgH="431800" progId="Equation.DSMT4">
                    <p:embed/>
                  </p:oleObj>
                </mc:Choice>
                <mc:Fallback>
                  <p:oleObj name="Equation" r:id="rId22" imgW="2489200" imgH="431800" progId="Equation.DSMT4">
                    <p:embed/>
                    <p:pic>
                      <p:nvPicPr>
                        <p:cNvPr id="0" name="图片 1341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3638"/>
                          <a:ext cx="15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70" name="Picture 48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" y="371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947" name="Group 75"/>
          <p:cNvGrpSpPr/>
          <p:nvPr/>
        </p:nvGrpSpPr>
        <p:grpSpPr bwMode="auto">
          <a:xfrm>
            <a:off x="2867025" y="1206500"/>
            <a:ext cx="1009650" cy="366713"/>
            <a:chOff x="311" y="3873"/>
            <a:chExt cx="636" cy="231"/>
          </a:xfrm>
        </p:grpSpPr>
        <p:sp>
          <p:nvSpPr>
            <p:cNvPr id="335948" name="Rectangle 76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49" name="Rectangle 77"/>
            <p:cNvSpPr>
              <a:spLocks noChangeArrowheads="1"/>
            </p:cNvSpPr>
            <p:nvPr/>
          </p:nvSpPr>
          <p:spPr bwMode="auto">
            <a:xfrm>
              <a:off x="311" y="3873"/>
              <a:ext cx="63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P218    </a:t>
              </a:r>
              <a:r>
                <a:rPr kumimoji="0" lang="en-US" altLang="zh-CN" sz="1800" b="1" u="none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8464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6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042" name="Group 50"/>
          <p:cNvGrpSpPr/>
          <p:nvPr/>
        </p:nvGrpSpPr>
        <p:grpSpPr bwMode="auto">
          <a:xfrm>
            <a:off x="958850" y="850900"/>
            <a:ext cx="6132513" cy="457200"/>
            <a:chOff x="708" y="1656"/>
            <a:chExt cx="3863" cy="288"/>
          </a:xfrm>
        </p:grpSpPr>
        <p:sp>
          <p:nvSpPr>
            <p:cNvPr id="213011" name="Rectangle 19"/>
            <p:cNvSpPr>
              <a:spLocks noChangeArrowheads="1"/>
            </p:cNvSpPr>
            <p:nvPr/>
          </p:nvSpPr>
          <p:spPr bwMode="auto">
            <a:xfrm>
              <a:off x="708" y="1656"/>
              <a:ext cx="30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</a:t>
              </a:r>
              <a:r>
                <a:rPr lang="en-US" altLang="zh-CN" b="1" u="none" dirty="0" smtClean="0"/>
                <a:t>        </a:t>
              </a:r>
              <a:r>
                <a:rPr lang="zh-CN" altLang="en-US" b="1" u="none" dirty="0"/>
                <a:t>与</a:t>
              </a:r>
              <a:r>
                <a:rPr lang="en-US" altLang="zh-CN" b="1" u="none" dirty="0"/>
                <a:t> 1 </a:t>
              </a:r>
              <a:r>
                <a:rPr lang="zh-CN" altLang="en-US" b="1" u="none" dirty="0"/>
                <a:t>构成</a:t>
              </a:r>
              <a:r>
                <a:rPr lang="en-US" altLang="zh-CN" b="1" u="none" dirty="0"/>
                <a:t>Fourier</a:t>
              </a:r>
              <a:r>
                <a:rPr lang="zh-CN" altLang="en-US" b="1" u="none" dirty="0" smtClean="0"/>
                <a:t>变换对</a:t>
              </a:r>
              <a:r>
                <a:rPr lang="en-US" altLang="zh-CN" b="1" u="none" dirty="0" smtClean="0"/>
                <a:t>     </a:t>
              </a:r>
              <a:r>
                <a:rPr lang="en-US" altLang="zh-CN" b="1" dirty="0" smtClean="0"/>
                <a:t> </a:t>
              </a:r>
              <a:endParaRPr lang="en-US" altLang="zh-CN" b="1" dirty="0"/>
            </a:p>
          </p:txBody>
        </p:sp>
        <p:graphicFrame>
          <p:nvGraphicFramePr>
            <p:cNvPr id="13361" name="Object 13"/>
            <p:cNvGraphicFramePr>
              <a:graphicFrameLocks noChangeAspect="1"/>
            </p:cNvGraphicFramePr>
            <p:nvPr/>
          </p:nvGraphicFramePr>
          <p:xfrm>
            <a:off x="980" y="1707"/>
            <a:ext cx="35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589" name="公式" r:id="rId3" imgW="558800" imgH="342900" progId="Equation.3">
                    <p:embed/>
                  </p:oleObj>
                </mc:Choice>
                <mc:Fallback>
                  <p:oleObj name="公式" r:id="rId3" imgW="558800" imgH="342900" progId="Equation.3">
                    <p:embed/>
                    <p:pic>
                      <p:nvPicPr>
                        <p:cNvPr id="0" name="图片 1261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707"/>
                          <a:ext cx="35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2" name="Object 27"/>
            <p:cNvGraphicFramePr/>
            <p:nvPr/>
          </p:nvGraphicFramePr>
          <p:xfrm>
            <a:off x="3628" y="1712"/>
            <a:ext cx="94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590" name="公式" r:id="rId5" imgW="1497965" imgH="342900" progId="Equation.3">
                    <p:embed/>
                  </p:oleObj>
                </mc:Choice>
                <mc:Fallback>
                  <p:oleObj name="公式" r:id="rId5" imgW="1497965" imgH="342900" progId="Equation.3">
                    <p:embed/>
                    <p:pic>
                      <p:nvPicPr>
                        <p:cNvPr id="0" name="图片 12615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1712"/>
                          <a:ext cx="94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43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roup 66"/>
          <p:cNvGrpSpPr/>
          <p:nvPr/>
        </p:nvGrpSpPr>
        <p:grpSpPr bwMode="auto">
          <a:xfrm>
            <a:off x="1352550" y="1793875"/>
            <a:ext cx="3009900" cy="695325"/>
            <a:chOff x="1620" y="1746"/>
            <a:chExt cx="1896" cy="438"/>
          </a:xfrm>
        </p:grpSpPr>
        <p:sp>
          <p:nvSpPr>
            <p:cNvPr id="59" name="Rectangle 37"/>
            <p:cNvSpPr>
              <a:spLocks noChangeArrowheads="1"/>
            </p:cNvSpPr>
            <p:nvPr/>
          </p:nvSpPr>
          <p:spPr bwMode="auto">
            <a:xfrm>
              <a:off x="1620" y="1746"/>
              <a:ext cx="1896" cy="4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1" name="Object 36"/>
            <p:cNvGraphicFramePr>
              <a:graphicFrameLocks noChangeAspect="1"/>
            </p:cNvGraphicFramePr>
            <p:nvPr/>
          </p:nvGraphicFramePr>
          <p:xfrm>
            <a:off x="1685" y="1755"/>
            <a:ext cx="178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591" name="公式" r:id="rId7" imgW="2819400" imgH="622300" progId="Equation.3">
                    <p:embed/>
                  </p:oleObj>
                </mc:Choice>
                <mc:Fallback>
                  <p:oleObj name="公式" r:id="rId7" imgW="2819400" imgH="622300" progId="Equation.3">
                    <p:embed/>
                    <p:pic>
                      <p:nvPicPr>
                        <p:cNvPr id="0" name="图片 1261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1755"/>
                          <a:ext cx="178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3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3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660" name="Object 12"/>
          <p:cNvGraphicFramePr>
            <a:graphicFrameLocks noChangeAspect="1"/>
          </p:cNvGraphicFramePr>
          <p:nvPr/>
        </p:nvGraphicFramePr>
        <p:xfrm>
          <a:off x="3475038" y="4822825"/>
          <a:ext cx="2647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8" name="公式" r:id="rId3" imgW="2641600" imgH="863600" progId="Equation.3">
                  <p:embed/>
                </p:oleObj>
              </mc:Choice>
              <mc:Fallback>
                <p:oleObj name="公式" r:id="rId3" imgW="2641600" imgH="863600" progId="Equation.3">
                  <p:embed/>
                  <p:pic>
                    <p:nvPicPr>
                      <p:cNvPr id="0" name="图片 983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4822825"/>
                        <a:ext cx="2647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3674" name="Group 26"/>
          <p:cNvGrpSpPr/>
          <p:nvPr/>
        </p:nvGrpSpPr>
        <p:grpSpPr bwMode="auto">
          <a:xfrm>
            <a:off x="531813" y="1114425"/>
            <a:ext cx="4038600" cy="781050"/>
            <a:chOff x="335" y="702"/>
            <a:chExt cx="2544" cy="492"/>
          </a:xfrm>
        </p:grpSpPr>
        <p:graphicFrame>
          <p:nvGraphicFramePr>
            <p:cNvPr id="20518" name="Object 4"/>
            <p:cNvGraphicFramePr>
              <a:graphicFrameLocks noChangeAspect="1"/>
            </p:cNvGraphicFramePr>
            <p:nvPr/>
          </p:nvGraphicFramePr>
          <p:xfrm>
            <a:off x="741" y="805"/>
            <a:ext cx="62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59" name="公式" r:id="rId5" imgW="989965" imgH="342900" progId="Equation.3">
                    <p:embed/>
                  </p:oleObj>
                </mc:Choice>
                <mc:Fallback>
                  <p:oleObj name="公式" r:id="rId5" imgW="989965" imgH="342900" progId="Equation.3">
                    <p:embed/>
                    <p:pic>
                      <p:nvPicPr>
                        <p:cNvPr id="0" name="图片 983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805"/>
                          <a:ext cx="62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9" name="Object 5"/>
            <p:cNvGraphicFramePr>
              <a:graphicFrameLocks noChangeAspect="1"/>
            </p:cNvGraphicFramePr>
            <p:nvPr/>
          </p:nvGraphicFramePr>
          <p:xfrm>
            <a:off x="1407" y="702"/>
            <a:ext cx="36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60" name="公式" r:id="rId7" imgW="571500" imgH="787400" progId="Equation.3">
                    <p:embed/>
                  </p:oleObj>
                </mc:Choice>
                <mc:Fallback>
                  <p:oleObj name="公式" r:id="rId7" imgW="571500" imgH="787400" progId="Equation.3">
                    <p:embed/>
                    <p:pic>
                      <p:nvPicPr>
                        <p:cNvPr id="0" name="图片 983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702"/>
                          <a:ext cx="36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Object 6"/>
            <p:cNvGraphicFramePr>
              <a:graphicFrameLocks noChangeAspect="1"/>
            </p:cNvGraphicFramePr>
            <p:nvPr/>
          </p:nvGraphicFramePr>
          <p:xfrm>
            <a:off x="1787" y="798"/>
            <a:ext cx="10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61" name="公式" r:id="rId9" imgW="1727200" imgH="431800" progId="Equation.3">
                    <p:embed/>
                  </p:oleObj>
                </mc:Choice>
                <mc:Fallback>
                  <p:oleObj name="公式" r:id="rId9" imgW="1727200" imgH="431800" progId="Equation.3">
                    <p:embed/>
                    <p:pic>
                      <p:nvPicPr>
                        <p:cNvPr id="0" name="图片 983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" y="798"/>
                          <a:ext cx="10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664" name="Rectangle 16"/>
            <p:cNvSpPr>
              <a:spLocks noChangeArrowheads="1"/>
            </p:cNvSpPr>
            <p:nvPr/>
          </p:nvSpPr>
          <p:spPr bwMode="auto">
            <a:xfrm>
              <a:off x="335" y="777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00FF"/>
                  </a:solidFill>
                </a:rPr>
                <a:t>解</a:t>
              </a:r>
              <a:r>
                <a:rPr lang="en-US" altLang="zh-CN" b="1" u="none" dirty="0">
                  <a:solidFill>
                    <a:srgbClr val="0000FF"/>
                  </a:solidFill>
                </a:rPr>
                <a:t>    </a:t>
              </a:r>
              <a:endParaRPr lang="en-US" altLang="zh-CN" b="1" u="none" dirty="0">
                <a:solidFill>
                  <a:srgbClr val="0000FF"/>
                </a:solidFill>
              </a:endParaRPr>
            </a:p>
          </p:txBody>
        </p:sp>
      </p:grp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1036638" y="3059113"/>
            <a:ext cx="56975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>
                <a:solidFill>
                  <a:srgbClr val="000000"/>
                </a:solidFill>
              </a:rPr>
              <a:t>根据</a:t>
            </a:r>
            <a:r>
              <a:rPr lang="zh-CN" altLang="en-US" b="1">
                <a:solidFill>
                  <a:srgbClr val="FF0000"/>
                </a:solidFill>
                <a:ea typeface="楷体_GB2312" charset="0"/>
                <a:cs typeface="楷体_GB2312" charset="0"/>
              </a:rPr>
              <a:t>线性性质</a:t>
            </a:r>
            <a:r>
              <a:rPr lang="zh-CN" altLang="en-US" b="1" u="none">
                <a:solidFill>
                  <a:srgbClr val="000000"/>
                </a:solidFill>
              </a:rPr>
              <a:t>以及</a:t>
            </a:r>
            <a:r>
              <a:rPr lang="zh-CN" altLang="en-US" b="1">
                <a:solidFill>
                  <a:srgbClr val="FF0000"/>
                </a:solidFill>
                <a:ea typeface="楷体_GB2312" charset="0"/>
                <a:cs typeface="楷体_GB2312" charset="0"/>
              </a:rPr>
              <a:t>象函数的导数</a:t>
            </a:r>
            <a:r>
              <a:rPr lang="zh-CN" altLang="en-US" b="1" u="none"/>
              <a:t>性质有</a:t>
            </a:r>
            <a:r>
              <a:rPr lang="en-US" altLang="zh-CN" b="1" u="none"/>
              <a:t>    </a:t>
            </a:r>
            <a:endParaRPr lang="en-US" altLang="zh-CN" b="1" u="none"/>
          </a:p>
        </p:txBody>
      </p:sp>
      <p:grpSp>
        <p:nvGrpSpPr>
          <p:cNvPr id="283675" name="Group 27"/>
          <p:cNvGrpSpPr/>
          <p:nvPr/>
        </p:nvGrpSpPr>
        <p:grpSpPr bwMode="auto">
          <a:xfrm>
            <a:off x="1042988" y="2063750"/>
            <a:ext cx="5033962" cy="811213"/>
            <a:chOff x="657" y="1300"/>
            <a:chExt cx="3171" cy="511"/>
          </a:xfrm>
        </p:grpSpPr>
        <p:graphicFrame>
          <p:nvGraphicFramePr>
            <p:cNvPr id="20513" name="Object 8"/>
            <p:cNvGraphicFramePr>
              <a:graphicFrameLocks noChangeAspect="1"/>
            </p:cNvGraphicFramePr>
            <p:nvPr/>
          </p:nvGraphicFramePr>
          <p:xfrm>
            <a:off x="2328" y="1300"/>
            <a:ext cx="150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62" name="公式" r:id="rId11" imgW="2400300" imgH="800100" progId="Equation.3">
                    <p:embed/>
                  </p:oleObj>
                </mc:Choice>
                <mc:Fallback>
                  <p:oleObj name="公式" r:id="rId11" imgW="2400300" imgH="800100" progId="Equation.3">
                    <p:embed/>
                    <p:pic>
                      <p:nvPicPr>
                        <p:cNvPr id="0" name="图片 983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1300"/>
                          <a:ext cx="1500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665" name="Rectangle 17"/>
            <p:cNvSpPr>
              <a:spLocks noChangeArrowheads="1"/>
            </p:cNvSpPr>
            <p:nvPr/>
          </p:nvSpPr>
          <p:spPr bwMode="auto">
            <a:xfrm>
              <a:off x="657" y="1400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已知</a:t>
              </a:r>
              <a:r>
                <a:rPr lang="en-US" altLang="zh-CN" b="1" u="none" dirty="0"/>
                <a:t>     </a:t>
              </a:r>
              <a:endParaRPr lang="en-US" altLang="zh-CN" b="1" u="none" dirty="0"/>
            </a:p>
          </p:txBody>
        </p:sp>
        <p:graphicFrame>
          <p:nvGraphicFramePr>
            <p:cNvPr id="20515" name="Object 21"/>
            <p:cNvGraphicFramePr/>
            <p:nvPr/>
          </p:nvGraphicFramePr>
          <p:xfrm>
            <a:off x="1354" y="1305"/>
            <a:ext cx="69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63" name="公式" r:id="rId13" imgW="1104900" imgH="787400" progId="Equation.3">
                    <p:embed/>
                  </p:oleObj>
                </mc:Choice>
                <mc:Fallback>
                  <p:oleObj name="公式" r:id="rId13" imgW="1104900" imgH="787400" progId="Equation.3">
                    <p:embed/>
                    <p:pic>
                      <p:nvPicPr>
                        <p:cNvPr id="0" name="图片 9833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305"/>
                          <a:ext cx="69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516" name="Picture 22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146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7" name="Picture 23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" y="1469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676" name="Group 28"/>
          <p:cNvGrpSpPr/>
          <p:nvPr/>
        </p:nvGrpSpPr>
        <p:grpSpPr bwMode="auto">
          <a:xfrm>
            <a:off x="1871663" y="3705225"/>
            <a:ext cx="4776787" cy="863600"/>
            <a:chOff x="1179" y="2334"/>
            <a:chExt cx="3009" cy="544"/>
          </a:xfrm>
        </p:grpSpPr>
        <p:graphicFrame>
          <p:nvGraphicFramePr>
            <p:cNvPr id="20510" name="Object 10"/>
            <p:cNvGraphicFramePr/>
            <p:nvPr/>
          </p:nvGraphicFramePr>
          <p:xfrm>
            <a:off x="1360" y="2466"/>
            <a:ext cx="7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64" name="公式" r:id="rId16" imgW="1244600" imgH="431800" progId="Equation.3">
                    <p:embed/>
                  </p:oleObj>
                </mc:Choice>
                <mc:Fallback>
                  <p:oleObj name="公式" r:id="rId16" imgW="1244600" imgH="431800" progId="Equation.3">
                    <p:embed/>
                    <p:pic>
                      <p:nvPicPr>
                        <p:cNvPr id="0" name="图片 9833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466"/>
                          <a:ext cx="7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Object 11"/>
            <p:cNvGraphicFramePr>
              <a:graphicFrameLocks noChangeAspect="1"/>
            </p:cNvGraphicFramePr>
            <p:nvPr/>
          </p:nvGraphicFramePr>
          <p:xfrm>
            <a:off x="2190" y="2334"/>
            <a:ext cx="199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65" name="公式" r:id="rId18" imgW="3162300" imgH="863600" progId="Equation.3">
                    <p:embed/>
                  </p:oleObj>
                </mc:Choice>
                <mc:Fallback>
                  <p:oleObj name="公式" r:id="rId18" imgW="3162300" imgH="863600" progId="Equation.3">
                    <p:embed/>
                    <p:pic>
                      <p:nvPicPr>
                        <p:cNvPr id="0" name="图片 983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2334"/>
                          <a:ext cx="199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512" name="Picture 24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" y="254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5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701" name="Object 53"/>
          <p:cNvGraphicFramePr>
            <a:graphicFrameLocks noChangeAspect="1"/>
          </p:cNvGraphicFramePr>
          <p:nvPr/>
        </p:nvGraphicFramePr>
        <p:xfrm>
          <a:off x="496888" y="490538"/>
          <a:ext cx="86090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6" name="位图图像" r:id="rId20" imgW="8610600" imgH="504825" progId="Paint.Picture">
                  <p:embed/>
                </p:oleObj>
              </mc:Choice>
              <mc:Fallback>
                <p:oleObj name="位图图像" r:id="rId20" imgW="8610600" imgH="504825" progId="Paint.Picture">
                  <p:embed/>
                  <p:pic>
                    <p:nvPicPr>
                      <p:cNvPr id="0" name="图片 983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3697" name="Group 49"/>
          <p:cNvGrpSpPr/>
          <p:nvPr/>
        </p:nvGrpSpPr>
        <p:grpSpPr bwMode="auto">
          <a:xfrm>
            <a:off x="6446840" y="585788"/>
            <a:ext cx="1395413" cy="369887"/>
            <a:chOff x="2789" y="3105"/>
            <a:chExt cx="879" cy="233"/>
          </a:xfrm>
        </p:grpSpPr>
        <p:sp>
          <p:nvSpPr>
            <p:cNvPr id="283698" name="Rectangle 50"/>
            <p:cNvSpPr>
              <a:spLocks noChangeArrowheads="1"/>
            </p:cNvSpPr>
            <p:nvPr/>
          </p:nvSpPr>
          <p:spPr bwMode="auto">
            <a:xfrm>
              <a:off x="2789" y="3131"/>
              <a:ext cx="726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3699" name="Rectangle 51"/>
            <p:cNvSpPr>
              <a:spLocks noChangeArrowheads="1"/>
            </p:cNvSpPr>
            <p:nvPr/>
          </p:nvSpPr>
          <p:spPr bwMode="auto">
            <a:xfrm>
              <a:off x="2881" y="3105"/>
              <a:ext cx="78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P192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9.9   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8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8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7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533400" y="530225"/>
            <a:ext cx="28892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四、积分性质</a:t>
            </a:r>
            <a:endParaRPr kumimoji="0" lang="zh-CN" altLang="en-US" sz="2800" b="1" u="none">
              <a:solidFill>
                <a:srgbClr val="000099"/>
              </a:solidFill>
            </a:endParaRP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533400" y="1160463"/>
            <a:ext cx="2622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1. </a:t>
            </a:r>
            <a:r>
              <a:rPr lang="zh-CN" altLang="en-US" b="1" u="none">
                <a:solidFill>
                  <a:srgbClr val="000099"/>
                </a:solidFill>
              </a:rPr>
              <a:t>积分的象函数</a:t>
            </a:r>
            <a:r>
              <a:rPr lang="en-US" altLang="zh-CN" b="1" u="none">
                <a:solidFill>
                  <a:srgbClr val="000099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264248" name="Group 56"/>
          <p:cNvGrpSpPr/>
          <p:nvPr/>
        </p:nvGrpSpPr>
        <p:grpSpPr bwMode="auto">
          <a:xfrm>
            <a:off x="536575" y="1708150"/>
            <a:ext cx="4030663" cy="779463"/>
            <a:chOff x="338" y="1076"/>
            <a:chExt cx="2539" cy="491"/>
          </a:xfrm>
        </p:grpSpPr>
        <p:graphicFrame>
          <p:nvGraphicFramePr>
            <p:cNvPr id="22587" name="Object 8"/>
            <p:cNvGraphicFramePr>
              <a:graphicFrameLocks noChangeAspect="1"/>
            </p:cNvGraphicFramePr>
            <p:nvPr/>
          </p:nvGraphicFramePr>
          <p:xfrm>
            <a:off x="1114" y="1100"/>
            <a:ext cx="908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65" name="公式" r:id="rId3" imgW="1435100" imgH="622300" progId="Equation.3">
                    <p:embed/>
                  </p:oleObj>
                </mc:Choice>
                <mc:Fallback>
                  <p:oleObj name="公式" r:id="rId3" imgW="1435100" imgH="622300" progId="Equation.3">
                    <p:embed/>
                    <p:pic>
                      <p:nvPicPr>
                        <p:cNvPr id="0" name="图片 1342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1100"/>
                          <a:ext cx="908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8" name="Object 9"/>
            <p:cNvGraphicFramePr>
              <a:graphicFrameLocks noChangeAspect="1"/>
            </p:cNvGraphicFramePr>
            <p:nvPr/>
          </p:nvGraphicFramePr>
          <p:xfrm>
            <a:off x="2049" y="1076"/>
            <a:ext cx="828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66" name="公式" r:id="rId5" imgW="1308100" imgH="787400" progId="Equation.3">
                    <p:embed/>
                  </p:oleObj>
                </mc:Choice>
                <mc:Fallback>
                  <p:oleObj name="公式" r:id="rId5" imgW="1308100" imgH="787400" progId="Equation.3">
                    <p:embed/>
                    <p:pic>
                      <p:nvPicPr>
                        <p:cNvPr id="0" name="图片 1342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076"/>
                          <a:ext cx="828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89" name="Picture 10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" y="123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338" y="1177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grpSp>
        <p:nvGrpSpPr>
          <p:cNvPr id="264249" name="Group 57"/>
          <p:cNvGrpSpPr/>
          <p:nvPr/>
        </p:nvGrpSpPr>
        <p:grpSpPr bwMode="auto">
          <a:xfrm>
            <a:off x="528638" y="2586038"/>
            <a:ext cx="3413125" cy="622300"/>
            <a:chOff x="333" y="1629"/>
            <a:chExt cx="2150" cy="392"/>
          </a:xfrm>
        </p:grpSpPr>
        <p:sp>
          <p:nvSpPr>
            <p:cNvPr id="264210" name="Rectangle 18"/>
            <p:cNvSpPr>
              <a:spLocks noChangeArrowheads="1"/>
            </p:cNvSpPr>
            <p:nvPr/>
          </p:nvSpPr>
          <p:spPr bwMode="auto">
            <a:xfrm>
              <a:off x="333" y="1694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证明</a:t>
              </a:r>
              <a:r>
                <a:rPr lang="en-US" altLang="zh-CN" b="1" u="none">
                  <a:solidFill>
                    <a:srgbClr val="0000FF"/>
                  </a:solidFill>
                </a:rPr>
                <a:t> 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846" y="169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b="1" u="none">
                  <a:sym typeface="Symbol" charset="0"/>
                </a:rPr>
                <a:t>令</a:t>
              </a:r>
              <a:r>
                <a:rPr kumimoji="0" lang="en-US" altLang="zh-CN" b="1" u="none">
                  <a:sym typeface="Symbol" charset="0"/>
                </a:rPr>
                <a:t>    </a:t>
              </a:r>
              <a:endParaRPr kumimoji="0" lang="en-US" altLang="zh-CN" b="1" u="none">
                <a:sym typeface="Symbol" charset="0"/>
              </a:endParaRPr>
            </a:p>
          </p:txBody>
        </p:sp>
        <p:graphicFrame>
          <p:nvGraphicFramePr>
            <p:cNvPr id="22586" name="Object 22"/>
            <p:cNvGraphicFramePr/>
            <p:nvPr/>
          </p:nvGraphicFramePr>
          <p:xfrm>
            <a:off x="1139" y="1629"/>
            <a:ext cx="134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67" name="公式" r:id="rId8" imgW="2133600" imgH="622300" progId="Equation.3">
                    <p:embed/>
                  </p:oleObj>
                </mc:Choice>
                <mc:Fallback>
                  <p:oleObj name="公式" r:id="rId8" imgW="2133600" imgH="622300" progId="Equation.3">
                    <p:embed/>
                    <p:pic>
                      <p:nvPicPr>
                        <p:cNvPr id="0" name="图片 13424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1629"/>
                          <a:ext cx="134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1343025" y="3440113"/>
            <a:ext cx="2393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>
                <a:solidFill>
                  <a:srgbClr val="000000"/>
                </a:solidFill>
              </a:rPr>
              <a:t>由</a:t>
            </a:r>
            <a:r>
              <a:rPr lang="zh-CN" altLang="en-US" b="1">
                <a:solidFill>
                  <a:srgbClr val="FF0000"/>
                </a:solidFill>
                <a:ea typeface="楷体_GB2312" charset="0"/>
                <a:cs typeface="楷体_GB2312" charset="0"/>
              </a:rPr>
              <a:t>微分性质</a:t>
            </a:r>
            <a:r>
              <a:rPr lang="zh-CN" altLang="en-US" b="1" u="none">
                <a:solidFill>
                  <a:srgbClr val="000000"/>
                </a:solidFill>
              </a:rPr>
              <a:t>有</a:t>
            </a:r>
            <a:r>
              <a:rPr lang="en-US" altLang="zh-CN" b="1" u="none">
                <a:solidFill>
                  <a:srgbClr val="000000"/>
                </a:solidFill>
              </a:rPr>
              <a:t>     </a:t>
            </a:r>
            <a:endParaRPr lang="en-US" altLang="zh-CN" b="1" u="none">
              <a:solidFill>
                <a:srgbClr val="000000"/>
              </a:solidFill>
            </a:endParaRPr>
          </a:p>
        </p:txBody>
      </p:sp>
      <p:grpSp>
        <p:nvGrpSpPr>
          <p:cNvPr id="264250" name="Group 58"/>
          <p:cNvGrpSpPr/>
          <p:nvPr/>
        </p:nvGrpSpPr>
        <p:grpSpPr bwMode="auto">
          <a:xfrm>
            <a:off x="4022725" y="2695575"/>
            <a:ext cx="3611563" cy="457200"/>
            <a:chOff x="2534" y="1698"/>
            <a:chExt cx="2275" cy="288"/>
          </a:xfrm>
        </p:grpSpPr>
        <p:sp>
          <p:nvSpPr>
            <p:cNvPr id="264216" name="Rectangle 24"/>
            <p:cNvSpPr>
              <a:spLocks noChangeArrowheads="1"/>
            </p:cNvSpPr>
            <p:nvPr/>
          </p:nvSpPr>
          <p:spPr bwMode="auto">
            <a:xfrm>
              <a:off x="2534" y="1698"/>
              <a:ext cx="17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b="1" u="none">
                  <a:sym typeface="Symbol" charset="0"/>
                </a:rPr>
                <a:t>则</a:t>
              </a:r>
              <a:r>
                <a:rPr kumimoji="0" lang="en-US" altLang="zh-CN" b="1" u="none">
                  <a:sym typeface="Symbol" charset="0"/>
                </a:rPr>
                <a:t>                      </a:t>
              </a:r>
              <a:r>
                <a:rPr kumimoji="0" lang="zh-CN" altLang="en-US" b="1" u="none">
                  <a:sym typeface="Symbol" charset="0"/>
                </a:rPr>
                <a:t>且</a:t>
              </a:r>
              <a:r>
                <a:rPr kumimoji="0" lang="en-US" altLang="zh-CN" b="1" u="none">
                  <a:sym typeface="Symbol" charset="0"/>
                </a:rPr>
                <a:t>   </a:t>
              </a:r>
              <a:endParaRPr kumimoji="0" lang="en-US" altLang="zh-CN" b="1" u="none">
                <a:sym typeface="Symbol" charset="0"/>
              </a:endParaRPr>
            </a:p>
          </p:txBody>
        </p:sp>
        <p:graphicFrame>
          <p:nvGraphicFramePr>
            <p:cNvPr id="22582" name="Object 32"/>
            <p:cNvGraphicFramePr/>
            <p:nvPr/>
          </p:nvGraphicFramePr>
          <p:xfrm>
            <a:off x="2850" y="1742"/>
            <a:ext cx="9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68" name="公式" r:id="rId10" imgW="1497965" imgH="355600" progId="Equation.3">
                    <p:embed/>
                  </p:oleObj>
                </mc:Choice>
                <mc:Fallback>
                  <p:oleObj name="公式" r:id="rId10" imgW="1497965" imgH="355600" progId="Equation.3">
                    <p:embed/>
                    <p:pic>
                      <p:nvPicPr>
                        <p:cNvPr id="0" name="图片 13424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1742"/>
                          <a:ext cx="94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3" name="Object 42"/>
            <p:cNvGraphicFramePr/>
            <p:nvPr/>
          </p:nvGraphicFramePr>
          <p:xfrm>
            <a:off x="4081" y="1747"/>
            <a:ext cx="7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69" name="公式" r:id="rId12" imgW="1155700" imgH="342900" progId="Equation.3">
                    <p:embed/>
                  </p:oleObj>
                </mc:Choice>
                <mc:Fallback>
                  <p:oleObj name="公式" r:id="rId12" imgW="1155700" imgH="342900" progId="Equation.3">
                    <p:embed/>
                    <p:pic>
                      <p:nvPicPr>
                        <p:cNvPr id="0" name="图片 13424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" y="1747"/>
                          <a:ext cx="7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4255" name="Group 63"/>
          <p:cNvGrpSpPr/>
          <p:nvPr/>
        </p:nvGrpSpPr>
        <p:grpSpPr bwMode="auto">
          <a:xfrm>
            <a:off x="2170113" y="4138613"/>
            <a:ext cx="4237037" cy="357187"/>
            <a:chOff x="1367" y="2607"/>
            <a:chExt cx="2669" cy="225"/>
          </a:xfrm>
        </p:grpSpPr>
        <p:grpSp>
          <p:nvGrpSpPr>
            <p:cNvPr id="22576" name="Group 59"/>
            <p:cNvGrpSpPr/>
            <p:nvPr/>
          </p:nvGrpSpPr>
          <p:grpSpPr bwMode="auto">
            <a:xfrm>
              <a:off x="1367" y="2607"/>
              <a:ext cx="1920" cy="224"/>
              <a:chOff x="1367" y="2607"/>
              <a:chExt cx="1920" cy="224"/>
            </a:xfrm>
          </p:grpSpPr>
          <p:graphicFrame>
            <p:nvGraphicFramePr>
              <p:cNvPr id="22578" name="Object 43"/>
              <p:cNvGraphicFramePr>
                <a:graphicFrameLocks noChangeAspect="1"/>
              </p:cNvGraphicFramePr>
              <p:nvPr/>
            </p:nvGraphicFramePr>
            <p:xfrm>
              <a:off x="1552" y="2607"/>
              <a:ext cx="544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470" name="公式" r:id="rId14" imgW="862965" imgH="355600" progId="Equation.3">
                      <p:embed/>
                    </p:oleObj>
                  </mc:Choice>
                  <mc:Fallback>
                    <p:oleObj name="公式" r:id="rId14" imgW="862965" imgH="355600" progId="Equation.3">
                      <p:embed/>
                      <p:pic>
                        <p:nvPicPr>
                          <p:cNvPr id="0" name="图片 13424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2" y="2607"/>
                            <a:ext cx="544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79" name="Object 44"/>
              <p:cNvGraphicFramePr/>
              <p:nvPr/>
            </p:nvGraphicFramePr>
            <p:xfrm>
              <a:off x="2127" y="2616"/>
              <a:ext cx="116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471" name="公式" r:id="rId16" imgW="1841500" imgH="342900" progId="Equation.3">
                      <p:embed/>
                    </p:oleObj>
                  </mc:Choice>
                  <mc:Fallback>
                    <p:oleObj name="公式" r:id="rId16" imgW="1841500" imgH="342900" progId="Equation.3">
                      <p:embed/>
                      <p:pic>
                        <p:nvPicPr>
                          <p:cNvPr id="0" name="图片 13424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7" y="2616"/>
                            <a:ext cx="116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2580" name="Picture 45" descr="L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7" y="2631"/>
                <a:ext cx="172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aphicFrame>
          <p:nvGraphicFramePr>
            <p:cNvPr id="22577" name="Object 46"/>
            <p:cNvGraphicFramePr/>
            <p:nvPr/>
          </p:nvGraphicFramePr>
          <p:xfrm>
            <a:off x="3324" y="2617"/>
            <a:ext cx="71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72" name="公式" r:id="rId18" imgW="1129665" imgH="342900" progId="Equation.3">
                    <p:embed/>
                  </p:oleObj>
                </mc:Choice>
                <mc:Fallback>
                  <p:oleObj name="公式" r:id="rId18" imgW="1129665" imgH="342900" progId="Equation.3">
                    <p:embed/>
                    <p:pic>
                      <p:nvPicPr>
                        <p:cNvPr id="0" name="图片 13424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2617"/>
                          <a:ext cx="71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4256" name="Group 64"/>
          <p:cNvGrpSpPr/>
          <p:nvPr/>
        </p:nvGrpSpPr>
        <p:grpSpPr bwMode="auto">
          <a:xfrm>
            <a:off x="1646238" y="4716463"/>
            <a:ext cx="4843462" cy="785812"/>
            <a:chOff x="1037" y="2971"/>
            <a:chExt cx="3051" cy="495"/>
          </a:xfrm>
        </p:grpSpPr>
        <p:grpSp>
          <p:nvGrpSpPr>
            <p:cNvPr id="22569" name="Group 60"/>
            <p:cNvGrpSpPr/>
            <p:nvPr/>
          </p:nvGrpSpPr>
          <p:grpSpPr bwMode="auto">
            <a:xfrm>
              <a:off x="1037" y="2971"/>
              <a:ext cx="1834" cy="494"/>
              <a:chOff x="1037" y="2971"/>
              <a:chExt cx="1834" cy="494"/>
            </a:xfrm>
          </p:grpSpPr>
          <p:graphicFrame>
            <p:nvGraphicFramePr>
              <p:cNvPr id="22573" name="Object 47"/>
              <p:cNvGraphicFramePr/>
              <p:nvPr/>
            </p:nvGraphicFramePr>
            <p:xfrm>
              <a:off x="1037" y="2971"/>
              <a:ext cx="1088" cy="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473" name="公式" r:id="rId20" imgW="1727200" imgH="787400" progId="Equation.3">
                      <p:embed/>
                    </p:oleObj>
                  </mc:Choice>
                  <mc:Fallback>
                    <p:oleObj name="公式" r:id="rId20" imgW="1727200" imgH="787400" progId="Equation.3">
                      <p:embed/>
                      <p:pic>
                        <p:nvPicPr>
                          <p:cNvPr id="0" name="图片 134247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7" y="2971"/>
                            <a:ext cx="1088" cy="4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74" name="Object 48"/>
              <p:cNvGraphicFramePr>
                <a:graphicFrameLocks noChangeAspect="1"/>
              </p:cNvGraphicFramePr>
              <p:nvPr/>
            </p:nvGraphicFramePr>
            <p:xfrm>
              <a:off x="2327" y="3094"/>
              <a:ext cx="544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474" name="公式" r:id="rId22" imgW="862965" imgH="355600" progId="Equation.3">
                      <p:embed/>
                    </p:oleObj>
                  </mc:Choice>
                  <mc:Fallback>
                    <p:oleObj name="公式" r:id="rId22" imgW="862965" imgH="355600" progId="Equation.3">
                      <p:embed/>
                      <p:pic>
                        <p:nvPicPr>
                          <p:cNvPr id="0" name="图片 13424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7" y="3094"/>
                            <a:ext cx="544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2575" name="Picture 49" descr="L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" y="3118"/>
                <a:ext cx="172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70" name="Group 61"/>
            <p:cNvGrpSpPr/>
            <p:nvPr/>
          </p:nvGrpSpPr>
          <p:grpSpPr bwMode="auto">
            <a:xfrm>
              <a:off x="2928" y="2972"/>
              <a:ext cx="1160" cy="494"/>
              <a:chOff x="2928" y="2972"/>
              <a:chExt cx="1160" cy="494"/>
            </a:xfrm>
          </p:grpSpPr>
          <p:graphicFrame>
            <p:nvGraphicFramePr>
              <p:cNvPr id="22571" name="Object 50"/>
              <p:cNvGraphicFramePr/>
              <p:nvPr/>
            </p:nvGraphicFramePr>
            <p:xfrm>
              <a:off x="2928" y="2972"/>
              <a:ext cx="1160" cy="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475" name="公式" r:id="rId24" imgW="1841500" imgH="787400" progId="Equation.3">
                      <p:embed/>
                    </p:oleObj>
                  </mc:Choice>
                  <mc:Fallback>
                    <p:oleObj name="公式" r:id="rId24" imgW="1841500" imgH="787400" progId="Equation.3">
                      <p:embed/>
                      <p:pic>
                        <p:nvPicPr>
                          <p:cNvPr id="0" name="图片 134247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2972"/>
                            <a:ext cx="1160" cy="4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2572" name="Picture 51" descr="L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3" y="3131"/>
                <a:ext cx="172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64254" name="Group 62"/>
          <p:cNvGrpSpPr/>
          <p:nvPr/>
        </p:nvGrpSpPr>
        <p:grpSpPr bwMode="auto">
          <a:xfrm>
            <a:off x="1355725" y="5614988"/>
            <a:ext cx="3898900" cy="779462"/>
            <a:chOff x="854" y="3537"/>
            <a:chExt cx="2456" cy="491"/>
          </a:xfrm>
        </p:grpSpPr>
        <p:graphicFrame>
          <p:nvGraphicFramePr>
            <p:cNvPr id="22565" name="Object 52"/>
            <p:cNvGraphicFramePr>
              <a:graphicFrameLocks noChangeAspect="1"/>
            </p:cNvGraphicFramePr>
            <p:nvPr/>
          </p:nvGraphicFramePr>
          <p:xfrm>
            <a:off x="1547" y="3561"/>
            <a:ext cx="908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76" name="公式" r:id="rId26" imgW="1435100" imgH="622300" progId="Equation.3">
                    <p:embed/>
                  </p:oleObj>
                </mc:Choice>
                <mc:Fallback>
                  <p:oleObj name="公式" r:id="rId26" imgW="1435100" imgH="622300" progId="Equation.3">
                    <p:embed/>
                    <p:pic>
                      <p:nvPicPr>
                        <p:cNvPr id="0" name="图片 1342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561"/>
                          <a:ext cx="908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6" name="Object 53"/>
            <p:cNvGraphicFramePr>
              <a:graphicFrameLocks noChangeAspect="1"/>
            </p:cNvGraphicFramePr>
            <p:nvPr/>
          </p:nvGraphicFramePr>
          <p:xfrm>
            <a:off x="2482" y="3537"/>
            <a:ext cx="828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77" name="Equation" r:id="rId27" imgW="1308100" imgH="787400" progId="Equation.DSMT4">
                    <p:embed/>
                  </p:oleObj>
                </mc:Choice>
                <mc:Fallback>
                  <p:oleObj name="Equation" r:id="rId27" imgW="1308100" imgH="787400" progId="Equation.DSMT4">
                    <p:embed/>
                    <p:pic>
                      <p:nvPicPr>
                        <p:cNvPr id="0" name="图片 1342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3537"/>
                          <a:ext cx="828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67" name="Picture 54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" y="3695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854" y="3637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00"/>
                  </a:solidFill>
                </a:rPr>
                <a:t>即得</a:t>
              </a:r>
              <a:r>
                <a:rPr lang="en-US" altLang="zh-CN" b="1" u="none">
                  <a:solidFill>
                    <a:srgbClr val="000000"/>
                  </a:solidFill>
                </a:rPr>
                <a:t>    </a:t>
              </a:r>
              <a:endParaRPr lang="en-US" altLang="zh-CN" b="1" u="none">
                <a:solidFill>
                  <a:srgbClr val="000000"/>
                </a:solidFill>
              </a:endParaRPr>
            </a:p>
          </p:txBody>
        </p:sp>
      </p:grpSp>
      <p:grpSp>
        <p:nvGrpSpPr>
          <p:cNvPr id="264277" name="Group 85"/>
          <p:cNvGrpSpPr/>
          <p:nvPr/>
        </p:nvGrpSpPr>
        <p:grpSpPr bwMode="auto">
          <a:xfrm>
            <a:off x="2867025" y="1206500"/>
            <a:ext cx="1009650" cy="366713"/>
            <a:chOff x="311" y="3873"/>
            <a:chExt cx="636" cy="231"/>
          </a:xfrm>
        </p:grpSpPr>
        <p:sp>
          <p:nvSpPr>
            <p:cNvPr id="264278" name="Rectangle 86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4279" name="Rectangle 87"/>
            <p:cNvSpPr>
              <a:spLocks noChangeArrowheads="1"/>
            </p:cNvSpPr>
            <p:nvPr/>
          </p:nvSpPr>
          <p:spPr bwMode="auto">
            <a:xfrm>
              <a:off x="311" y="3873"/>
              <a:ext cx="63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P219    </a:t>
              </a:r>
              <a:r>
                <a:rPr kumimoji="0" lang="en-US" altLang="zh-CN" sz="1800" b="1" u="none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264280" name="Group 88"/>
          <p:cNvGrpSpPr/>
          <p:nvPr/>
        </p:nvGrpSpPr>
        <p:grpSpPr bwMode="auto">
          <a:xfrm>
            <a:off x="2868613" y="646113"/>
            <a:ext cx="1009650" cy="366712"/>
            <a:chOff x="311" y="3873"/>
            <a:chExt cx="636" cy="231"/>
          </a:xfrm>
        </p:grpSpPr>
        <p:sp>
          <p:nvSpPr>
            <p:cNvPr id="264281" name="Rectangle 89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4282" name="Rectangle 90"/>
            <p:cNvSpPr>
              <a:spLocks noChangeArrowheads="1"/>
            </p:cNvSpPr>
            <p:nvPr/>
          </p:nvSpPr>
          <p:spPr bwMode="auto">
            <a:xfrm>
              <a:off x="311" y="3873"/>
              <a:ext cx="63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P219    </a:t>
              </a:r>
              <a:r>
                <a:rPr kumimoji="0" lang="en-US" altLang="zh-CN" sz="1800" b="1" u="none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22560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6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6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/>
      <p:bldP spid="264208" grpId="0"/>
      <p:bldP spid="2642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2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3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3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0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1354138" y="2595563"/>
            <a:ext cx="1936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b="1" u="none"/>
              <a:t>一般地，有</a:t>
            </a:r>
            <a:r>
              <a:rPr lang="en-US" altLang="zh-CN" b="1" u="none"/>
              <a:t>   </a:t>
            </a:r>
            <a:endParaRPr lang="en-US" altLang="zh-CN" b="1" u="none"/>
          </a:p>
        </p:txBody>
      </p:sp>
      <p:grpSp>
        <p:nvGrpSpPr>
          <p:cNvPr id="320529" name="Group 17"/>
          <p:cNvGrpSpPr/>
          <p:nvPr/>
        </p:nvGrpSpPr>
        <p:grpSpPr bwMode="auto">
          <a:xfrm>
            <a:off x="1468438" y="3246438"/>
            <a:ext cx="4845050" cy="1042987"/>
            <a:chOff x="925" y="2045"/>
            <a:chExt cx="3052" cy="657"/>
          </a:xfrm>
        </p:grpSpPr>
        <p:graphicFrame>
          <p:nvGraphicFramePr>
            <p:cNvPr id="25637" name="Object 8"/>
            <p:cNvGraphicFramePr>
              <a:graphicFrameLocks noChangeAspect="1"/>
            </p:cNvGraphicFramePr>
            <p:nvPr/>
          </p:nvGraphicFramePr>
          <p:xfrm>
            <a:off x="925" y="2065"/>
            <a:ext cx="196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177" name="公式" r:id="rId3" imgW="3111500" imgH="1003300" progId="Equation.3">
                    <p:embed/>
                  </p:oleObj>
                </mc:Choice>
                <mc:Fallback>
                  <p:oleObj name="公式" r:id="rId3" imgW="3111500" imgH="1003300" progId="Equation.3">
                    <p:embed/>
                    <p:pic>
                      <p:nvPicPr>
                        <p:cNvPr id="0" name="图片 845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2065"/>
                          <a:ext cx="1968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9"/>
            <p:cNvGraphicFramePr>
              <a:graphicFrameLocks noChangeAspect="1"/>
            </p:cNvGraphicFramePr>
            <p:nvPr/>
          </p:nvGraphicFramePr>
          <p:xfrm>
            <a:off x="2932" y="2045"/>
            <a:ext cx="10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178" name="公式" r:id="rId5" imgW="1651000" imgH="736600" progId="Equation.3">
                    <p:embed/>
                  </p:oleObj>
                </mc:Choice>
                <mc:Fallback>
                  <p:oleObj name="公式" r:id="rId5" imgW="1651000" imgH="736600" progId="Equation.3">
                    <p:embed/>
                    <p:pic>
                      <p:nvPicPr>
                        <p:cNvPr id="0" name="图片 845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2045"/>
                          <a:ext cx="10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639" name="Picture 10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" y="218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533400" y="530225"/>
            <a:ext cx="2941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四、积分性质</a:t>
            </a:r>
            <a:endParaRPr kumimoji="0" lang="zh-CN" altLang="en-US" sz="2800" b="1" u="none">
              <a:solidFill>
                <a:srgbClr val="000099"/>
              </a:solidFill>
            </a:endParaRPr>
          </a:p>
        </p:txBody>
      </p:sp>
      <p:sp>
        <p:nvSpPr>
          <p:cNvPr id="320524" name="Rectangle 12"/>
          <p:cNvSpPr>
            <a:spLocks noChangeArrowheads="1"/>
          </p:cNvSpPr>
          <p:nvPr/>
        </p:nvSpPr>
        <p:spPr bwMode="auto">
          <a:xfrm>
            <a:off x="533400" y="1160463"/>
            <a:ext cx="2546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lang="zh-CN" altLang="en-US" b="1" u="none">
                <a:solidFill>
                  <a:srgbClr val="000099"/>
                </a:solidFill>
              </a:rPr>
              <a:t>象函数的积分</a:t>
            </a:r>
            <a:r>
              <a:rPr lang="en-US" altLang="zh-CN" b="1" u="none">
                <a:solidFill>
                  <a:srgbClr val="000099"/>
                </a:solidFill>
              </a:rPr>
              <a:t>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320528" name="Group 16"/>
          <p:cNvGrpSpPr/>
          <p:nvPr/>
        </p:nvGrpSpPr>
        <p:grpSpPr bwMode="auto">
          <a:xfrm>
            <a:off x="536575" y="1709738"/>
            <a:ext cx="3986213" cy="717550"/>
            <a:chOff x="338" y="1077"/>
            <a:chExt cx="2511" cy="452"/>
          </a:xfrm>
        </p:grpSpPr>
        <p:graphicFrame>
          <p:nvGraphicFramePr>
            <p:cNvPr id="25633" name="Object 2"/>
            <p:cNvGraphicFramePr>
              <a:graphicFrameLocks noChangeAspect="1"/>
            </p:cNvGraphicFramePr>
            <p:nvPr/>
          </p:nvGraphicFramePr>
          <p:xfrm>
            <a:off x="920" y="1088"/>
            <a:ext cx="85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179" name="公式" r:id="rId8" imgW="1346200" imgH="622300" progId="Equation.3">
                    <p:embed/>
                  </p:oleObj>
                </mc:Choice>
                <mc:Fallback>
                  <p:oleObj name="公式" r:id="rId8" imgW="1346200" imgH="622300" progId="Equation.3">
                    <p:embed/>
                    <p:pic>
                      <p:nvPicPr>
                        <p:cNvPr id="0" name="图片 845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088"/>
                          <a:ext cx="852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3"/>
            <p:cNvGraphicFramePr>
              <a:graphicFrameLocks noChangeAspect="1"/>
            </p:cNvGraphicFramePr>
            <p:nvPr/>
          </p:nvGraphicFramePr>
          <p:xfrm>
            <a:off x="1803" y="1077"/>
            <a:ext cx="1046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180" name="Equation" r:id="rId10" imgW="1651000" imgH="723900" progId="Equation.DSMT4">
                    <p:embed/>
                  </p:oleObj>
                </mc:Choice>
                <mc:Fallback>
                  <p:oleObj name="Equation" r:id="rId10" imgW="1651000" imgH="723900" progId="Equation.DSMT4">
                    <p:embed/>
                    <p:pic>
                      <p:nvPicPr>
                        <p:cNvPr id="0" name="图片 845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1077"/>
                          <a:ext cx="1046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635" name="Picture 4" descr="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" y="121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338" y="1177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grpSp>
        <p:nvGrpSpPr>
          <p:cNvPr id="320551" name="Group 39"/>
          <p:cNvGrpSpPr/>
          <p:nvPr/>
        </p:nvGrpSpPr>
        <p:grpSpPr bwMode="auto">
          <a:xfrm>
            <a:off x="2914650" y="1206500"/>
            <a:ext cx="793751" cy="369888"/>
            <a:chOff x="341" y="3873"/>
            <a:chExt cx="500" cy="233"/>
          </a:xfrm>
        </p:grpSpPr>
        <p:sp>
          <p:nvSpPr>
            <p:cNvPr id="320552" name="Rectangle 40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418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P192    </a:t>
              </a:r>
              <a:r>
                <a:rPr kumimoji="0" lang="en-US" altLang="zh-CN" sz="1800" b="1" u="none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25628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/>
      <p:bldP spid="3205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5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260" name="Group 44"/>
          <p:cNvGrpSpPr/>
          <p:nvPr/>
        </p:nvGrpSpPr>
        <p:grpSpPr bwMode="auto">
          <a:xfrm>
            <a:off x="528638" y="2744788"/>
            <a:ext cx="6281737" cy="622300"/>
            <a:chOff x="333" y="1729"/>
            <a:chExt cx="3957" cy="392"/>
          </a:xfrm>
        </p:grpSpPr>
        <p:sp>
          <p:nvSpPr>
            <p:cNvPr id="265233" name="Rectangle 17"/>
            <p:cNvSpPr>
              <a:spLocks noChangeArrowheads="1"/>
            </p:cNvSpPr>
            <p:nvPr/>
          </p:nvSpPr>
          <p:spPr bwMode="auto">
            <a:xfrm>
              <a:off x="333" y="1796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证明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pic>
          <p:nvPicPr>
            <p:cNvPr id="29751" name="Picture 19" descr="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1859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9752" name="Object 20"/>
            <p:cNvGraphicFramePr/>
            <p:nvPr/>
          </p:nvGraphicFramePr>
          <p:xfrm>
            <a:off x="1109" y="1845"/>
            <a:ext cx="5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593" name="公式" r:id="rId4" imgW="837565" imgH="342900" progId="Equation.3">
                    <p:embed/>
                  </p:oleObj>
                </mc:Choice>
                <mc:Fallback>
                  <p:oleObj name="公式" r:id="rId4" imgW="837565" imgH="342900" progId="Equation.3">
                    <p:embed/>
                    <p:pic>
                      <p:nvPicPr>
                        <p:cNvPr id="0" name="图片 11725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1845"/>
                          <a:ext cx="5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3" name="Object 21"/>
            <p:cNvGraphicFramePr/>
            <p:nvPr/>
          </p:nvGraphicFramePr>
          <p:xfrm>
            <a:off x="1676" y="1729"/>
            <a:ext cx="26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594" name="公式" r:id="rId6" imgW="4152900" imgH="622300" progId="Equation.3">
                    <p:embed/>
                  </p:oleObj>
                </mc:Choice>
                <mc:Fallback>
                  <p:oleObj name="公式" r:id="rId6" imgW="4152900" imgH="622300" progId="Equation.3">
                    <p:embed/>
                    <p:pic>
                      <p:nvPicPr>
                        <p:cNvPr id="0" name="图片 11725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1729"/>
                          <a:ext cx="26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5261" name="Group 45"/>
          <p:cNvGrpSpPr/>
          <p:nvPr/>
        </p:nvGrpSpPr>
        <p:grpSpPr bwMode="auto">
          <a:xfrm>
            <a:off x="6878638" y="2659063"/>
            <a:ext cx="1658937" cy="601662"/>
            <a:chOff x="4333" y="1675"/>
            <a:chExt cx="1045" cy="379"/>
          </a:xfrm>
        </p:grpSpPr>
        <p:graphicFrame>
          <p:nvGraphicFramePr>
            <p:cNvPr id="29746" name="Object 22"/>
            <p:cNvGraphicFramePr/>
            <p:nvPr/>
          </p:nvGraphicFramePr>
          <p:xfrm>
            <a:off x="4778" y="1822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595" name="公式" r:id="rId8" imgW="951865" imgH="368300" progId="Equation.3">
                    <p:embed/>
                  </p:oleObj>
                </mc:Choice>
                <mc:Fallback>
                  <p:oleObj name="公式" r:id="rId8" imgW="951865" imgH="368300" progId="Equation.3">
                    <p:embed/>
                    <p:pic>
                      <p:nvPicPr>
                        <p:cNvPr id="0" name="图片 11725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1822"/>
                          <a:ext cx="6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5239" name="Rectangle 23"/>
            <p:cNvSpPr>
              <a:spLocks noChangeArrowheads="1"/>
            </p:cNvSpPr>
            <p:nvPr/>
          </p:nvSpPr>
          <p:spPr bwMode="auto">
            <a:xfrm>
              <a:off x="4333" y="1675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u="none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记为</a:t>
              </a:r>
              <a:r>
                <a:rPr lang="en-US" altLang="zh-CN" sz="2000" b="1" u="none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 </a:t>
              </a:r>
              <a:endParaRPr lang="en-US" altLang="zh-CN" sz="2000" b="1" u="none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265240" name="Line 24"/>
            <p:cNvSpPr>
              <a:spLocks noChangeShapeType="1"/>
            </p:cNvSpPr>
            <p:nvPr/>
          </p:nvSpPr>
          <p:spPr bwMode="auto">
            <a:xfrm>
              <a:off x="4350" y="190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5241" name="Line 25"/>
            <p:cNvSpPr>
              <a:spLocks noChangeShapeType="1"/>
            </p:cNvSpPr>
            <p:nvPr/>
          </p:nvSpPr>
          <p:spPr bwMode="auto">
            <a:xfrm>
              <a:off x="4350" y="1945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265244" name="Object 28"/>
          <p:cNvGraphicFramePr/>
          <p:nvPr/>
        </p:nvGraphicFramePr>
        <p:xfrm>
          <a:off x="4019550" y="3717925"/>
          <a:ext cx="3033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96" name="公式" r:id="rId10" imgW="3035300" imgH="622300" progId="Equation.3">
                  <p:embed/>
                </p:oleObj>
              </mc:Choice>
              <mc:Fallback>
                <p:oleObj name="公式" r:id="rId10" imgW="3035300" imgH="622300" progId="Equation.3">
                  <p:embed/>
                  <p:pic>
                    <p:nvPicPr>
                      <p:cNvPr id="0" name="图片 117259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717925"/>
                        <a:ext cx="3033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265" name="Group 49"/>
          <p:cNvGrpSpPr/>
          <p:nvPr/>
        </p:nvGrpSpPr>
        <p:grpSpPr bwMode="auto">
          <a:xfrm>
            <a:off x="1363663" y="3670300"/>
            <a:ext cx="2533650" cy="587375"/>
            <a:chOff x="859" y="2312"/>
            <a:chExt cx="1596" cy="370"/>
          </a:xfrm>
        </p:grpSpPr>
        <p:sp>
          <p:nvSpPr>
            <p:cNvPr id="265242" name="Rectangle 26"/>
            <p:cNvSpPr>
              <a:spLocks noChangeArrowheads="1"/>
            </p:cNvSpPr>
            <p:nvPr/>
          </p:nvSpPr>
          <p:spPr bwMode="auto">
            <a:xfrm>
              <a:off x="859" y="2394"/>
              <a:ext cx="8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其中，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  <p:graphicFrame>
          <p:nvGraphicFramePr>
            <p:cNvPr id="29740" name="Object 27"/>
            <p:cNvGraphicFramePr/>
            <p:nvPr/>
          </p:nvGraphicFramePr>
          <p:xfrm>
            <a:off x="1459" y="2429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597" name="公式" r:id="rId12" imgW="292100" imgH="368300" progId="Equation.3">
                    <p:embed/>
                  </p:oleObj>
                </mc:Choice>
                <mc:Fallback>
                  <p:oleObj name="公式" r:id="rId12" imgW="292100" imgH="368300" progId="Equation.3">
                    <p:embed/>
                    <p:pic>
                      <p:nvPicPr>
                        <p:cNvPr id="0" name="图片 1172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429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5245" name="Rectangle 29"/>
            <p:cNvSpPr>
              <a:spLocks noChangeArrowheads="1"/>
            </p:cNvSpPr>
            <p:nvPr/>
          </p:nvSpPr>
          <p:spPr bwMode="auto">
            <a:xfrm>
              <a:off x="1706" y="231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2000" b="1" u="none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令</a:t>
              </a:r>
              <a:r>
                <a:rPr lang="en-US" altLang="zh-CN" sz="2000" b="1" u="none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</a:t>
              </a:r>
              <a:endParaRPr lang="en-US" altLang="zh-CN" sz="2000" b="1" u="none" dirty="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grpSp>
          <p:nvGrpSpPr>
            <p:cNvPr id="29742" name="Group 33"/>
            <p:cNvGrpSpPr/>
            <p:nvPr/>
          </p:nvGrpSpPr>
          <p:grpSpPr bwMode="auto">
            <a:xfrm>
              <a:off x="1723" y="2539"/>
              <a:ext cx="732" cy="31"/>
              <a:chOff x="1771" y="3907"/>
              <a:chExt cx="384" cy="37"/>
            </a:xfrm>
          </p:grpSpPr>
          <p:sp>
            <p:nvSpPr>
              <p:cNvPr id="265246" name="Line 30"/>
              <p:cNvSpPr>
                <a:spLocks noChangeShapeType="1"/>
              </p:cNvSpPr>
              <p:nvPr/>
            </p:nvSpPr>
            <p:spPr bwMode="auto">
              <a:xfrm>
                <a:off x="1771" y="3907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5247" name="Line 31"/>
              <p:cNvSpPr>
                <a:spLocks noChangeShapeType="1"/>
              </p:cNvSpPr>
              <p:nvPr/>
            </p:nvSpPr>
            <p:spPr bwMode="auto">
              <a:xfrm>
                <a:off x="1771" y="394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9743" name="Object 32"/>
            <p:cNvGraphicFramePr>
              <a:graphicFrameLocks noChangeAspect="1"/>
            </p:cNvGraphicFramePr>
            <p:nvPr/>
          </p:nvGraphicFramePr>
          <p:xfrm>
            <a:off x="1938" y="2345"/>
            <a:ext cx="49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598" name="公式" r:id="rId14" imgW="1167765" imgH="342900" progId="Equation.3">
                    <p:embed/>
                  </p:oleObj>
                </mc:Choice>
                <mc:Fallback>
                  <p:oleObj name="公式" r:id="rId14" imgW="1167765" imgH="342900" progId="Equation.3">
                    <p:embed/>
                    <p:pic>
                      <p:nvPicPr>
                        <p:cNvPr id="0" name="图片 1172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2345"/>
                          <a:ext cx="497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250" name="Object 34"/>
          <p:cNvGraphicFramePr/>
          <p:nvPr/>
        </p:nvGraphicFramePr>
        <p:xfrm>
          <a:off x="2719388" y="4605338"/>
          <a:ext cx="2970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99" name="公式" r:id="rId16" imgW="2971800" imgH="622300" progId="Equation.3">
                  <p:embed/>
                </p:oleObj>
              </mc:Choice>
              <mc:Fallback>
                <p:oleObj name="公式" r:id="rId16" imgW="2971800" imgH="622300" progId="Equation.3">
                  <p:embed/>
                  <p:pic>
                    <p:nvPicPr>
                      <p:cNvPr id="0" name="图片 117259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605338"/>
                        <a:ext cx="29702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263" name="Group 47"/>
          <p:cNvGrpSpPr/>
          <p:nvPr/>
        </p:nvGrpSpPr>
        <p:grpSpPr bwMode="auto">
          <a:xfrm>
            <a:off x="5808663" y="4695825"/>
            <a:ext cx="2081212" cy="423863"/>
            <a:chOff x="3659" y="2958"/>
            <a:chExt cx="1311" cy="267"/>
          </a:xfrm>
        </p:grpSpPr>
        <p:graphicFrame>
          <p:nvGraphicFramePr>
            <p:cNvPr id="29736" name="Object 35"/>
            <p:cNvGraphicFramePr/>
            <p:nvPr/>
          </p:nvGraphicFramePr>
          <p:xfrm>
            <a:off x="3659" y="2958"/>
            <a:ext cx="5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600" name="公式" r:id="rId18" imgW="812165" imgH="368300" progId="Equation.3">
                    <p:embed/>
                  </p:oleObj>
                </mc:Choice>
                <mc:Fallback>
                  <p:oleObj name="公式" r:id="rId18" imgW="812165" imgH="368300" progId="Equation.3">
                    <p:embed/>
                    <p:pic>
                      <p:nvPicPr>
                        <p:cNvPr id="0" name="图片 11725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" y="2958"/>
                          <a:ext cx="5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737" name="Picture 36" descr="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" y="303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9738" name="Object 37"/>
            <p:cNvGraphicFramePr/>
            <p:nvPr/>
          </p:nvGraphicFramePr>
          <p:xfrm>
            <a:off x="4378" y="3010"/>
            <a:ext cx="59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601" name="公式" r:id="rId20" imgW="939165" imgH="342900" progId="Equation.3">
                    <p:embed/>
                  </p:oleObj>
                </mc:Choice>
                <mc:Fallback>
                  <p:oleObj name="公式" r:id="rId20" imgW="939165" imgH="342900" progId="Equation.3">
                    <p:embed/>
                    <p:pic>
                      <p:nvPicPr>
                        <p:cNvPr id="0" name="图片 1172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8" y="3010"/>
                          <a:ext cx="59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5264" name="Group 48"/>
          <p:cNvGrpSpPr/>
          <p:nvPr/>
        </p:nvGrpSpPr>
        <p:grpSpPr bwMode="auto">
          <a:xfrm>
            <a:off x="1279525" y="5529263"/>
            <a:ext cx="5184775" cy="738187"/>
            <a:chOff x="806" y="3483"/>
            <a:chExt cx="3266" cy="465"/>
          </a:xfrm>
        </p:grpSpPr>
        <p:sp>
          <p:nvSpPr>
            <p:cNvPr id="265254" name="Rectangle 38"/>
            <p:cNvSpPr>
              <a:spLocks noChangeArrowheads="1"/>
            </p:cNvSpPr>
            <p:nvPr/>
          </p:nvSpPr>
          <p:spPr bwMode="auto">
            <a:xfrm>
              <a:off x="806" y="3565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即得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  <p:graphicFrame>
          <p:nvGraphicFramePr>
            <p:cNvPr id="29733" name="Object 39"/>
            <p:cNvGraphicFramePr/>
            <p:nvPr/>
          </p:nvGraphicFramePr>
          <p:xfrm>
            <a:off x="2081" y="3483"/>
            <a:ext cx="199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602" name="公式" r:id="rId22" imgW="3162300" imgH="736600" progId="Equation.3">
                    <p:embed/>
                  </p:oleObj>
                </mc:Choice>
                <mc:Fallback>
                  <p:oleObj name="公式" r:id="rId22" imgW="3162300" imgH="736600" progId="Equation.3">
                    <p:embed/>
                    <p:pic>
                      <p:nvPicPr>
                        <p:cNvPr id="0" name="图片 1172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3483"/>
                          <a:ext cx="1991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734" name="Picture 40" descr="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" y="3629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9735" name="Object 41"/>
            <p:cNvGraphicFramePr/>
            <p:nvPr/>
          </p:nvGraphicFramePr>
          <p:xfrm>
            <a:off x="1517" y="3615"/>
            <a:ext cx="5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603" name="公式" r:id="rId24" imgW="837565" imgH="342900" progId="Equation.3">
                    <p:embed/>
                  </p:oleObj>
                </mc:Choice>
                <mc:Fallback>
                  <p:oleObj name="公式" r:id="rId24" imgW="837565" imgH="342900" progId="Equation.3">
                    <p:embed/>
                    <p:pic>
                      <p:nvPicPr>
                        <p:cNvPr id="0" name="图片 1172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3615"/>
                          <a:ext cx="5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9723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292" name="Group 76"/>
          <p:cNvGrpSpPr/>
          <p:nvPr/>
        </p:nvGrpSpPr>
        <p:grpSpPr bwMode="auto">
          <a:xfrm>
            <a:off x="536575" y="495300"/>
            <a:ext cx="8569325" cy="2076450"/>
            <a:chOff x="338" y="312"/>
            <a:chExt cx="5398" cy="1308"/>
          </a:xfrm>
        </p:grpSpPr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338" y="751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29730" name="Object 75"/>
            <p:cNvGraphicFramePr>
              <a:graphicFrameLocks noChangeAspect="1"/>
            </p:cNvGraphicFramePr>
            <p:nvPr/>
          </p:nvGraphicFramePr>
          <p:xfrm>
            <a:off x="829" y="312"/>
            <a:ext cx="4907" cy="1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604" name="位图图像" r:id="rId25" imgW="7791450" imgH="2076450" progId="Paint.Picture">
                    <p:embed/>
                  </p:oleObj>
                </mc:Choice>
                <mc:Fallback>
                  <p:oleObj name="位图图像" r:id="rId25" imgW="7791450" imgH="2076450" progId="Paint.Picture">
                    <p:embed/>
                    <p:pic>
                      <p:nvPicPr>
                        <p:cNvPr id="0" name="图片 1172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312"/>
                          <a:ext cx="4907" cy="1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731" name="Picture 14" descr="L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129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531813" y="528638"/>
            <a:ext cx="40671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五、周期函数的像函数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grpSp>
        <p:nvGrpSpPr>
          <p:cNvPr id="265286" name="Group 70"/>
          <p:cNvGrpSpPr/>
          <p:nvPr/>
        </p:nvGrpSpPr>
        <p:grpSpPr bwMode="auto">
          <a:xfrm>
            <a:off x="4297363" y="646113"/>
            <a:ext cx="1009650" cy="366712"/>
            <a:chOff x="311" y="3873"/>
            <a:chExt cx="636" cy="231"/>
          </a:xfrm>
        </p:grpSpPr>
        <p:sp>
          <p:nvSpPr>
            <p:cNvPr id="265287" name="Rectangle 71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5288" name="Rectangle 72"/>
            <p:cNvSpPr>
              <a:spLocks noChangeArrowheads="1"/>
            </p:cNvSpPr>
            <p:nvPr/>
          </p:nvSpPr>
          <p:spPr bwMode="auto">
            <a:xfrm>
              <a:off x="311" y="3873"/>
              <a:ext cx="63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P223    </a:t>
              </a:r>
              <a:r>
                <a:rPr kumimoji="0" lang="en-US" altLang="zh-CN" sz="1800" b="1" u="none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4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713413" y="1819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777" name="Group 33"/>
          <p:cNvGrpSpPr/>
          <p:nvPr/>
        </p:nvGrpSpPr>
        <p:grpSpPr bwMode="auto">
          <a:xfrm>
            <a:off x="2443163" y="4468813"/>
            <a:ext cx="2593975" cy="866775"/>
            <a:chOff x="1539" y="2815"/>
            <a:chExt cx="1634" cy="546"/>
          </a:xfrm>
        </p:grpSpPr>
        <p:graphicFrame>
          <p:nvGraphicFramePr>
            <p:cNvPr id="30764" name="Object 14"/>
            <p:cNvGraphicFramePr>
              <a:graphicFrameLocks noChangeAspect="1"/>
            </p:cNvGraphicFramePr>
            <p:nvPr/>
          </p:nvGraphicFramePr>
          <p:xfrm>
            <a:off x="1539" y="2860"/>
            <a:ext cx="917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599" name="公式" r:id="rId3" imgW="1447800" imgH="800100" progId="Equation.3">
                    <p:embed/>
                  </p:oleObj>
                </mc:Choice>
                <mc:Fallback>
                  <p:oleObj name="公式" r:id="rId3" imgW="1447800" imgH="800100" progId="Equation.3">
                    <p:embed/>
                    <p:pic>
                      <p:nvPicPr>
                        <p:cNvPr id="0" name="图片 1173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2860"/>
                          <a:ext cx="917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5" name="Object 16"/>
            <p:cNvGraphicFramePr>
              <a:graphicFrameLocks noChangeAspect="1"/>
            </p:cNvGraphicFramePr>
            <p:nvPr/>
          </p:nvGraphicFramePr>
          <p:xfrm>
            <a:off x="2464" y="2815"/>
            <a:ext cx="70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00" name="公式" r:id="rId5" imgW="1117600" imgH="800100" progId="Equation.3">
                    <p:embed/>
                  </p:oleObj>
                </mc:Choice>
                <mc:Fallback>
                  <p:oleObj name="公式" r:id="rId5" imgW="1117600" imgH="800100" progId="Equation.3">
                    <p:embed/>
                    <p:pic>
                      <p:nvPicPr>
                        <p:cNvPr id="0" name="图片 1173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2815"/>
                          <a:ext cx="709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774" name="Group 30"/>
          <p:cNvGrpSpPr/>
          <p:nvPr/>
        </p:nvGrpSpPr>
        <p:grpSpPr bwMode="auto">
          <a:xfrm>
            <a:off x="581025" y="1162050"/>
            <a:ext cx="4122738" cy="717550"/>
            <a:chOff x="334" y="732"/>
            <a:chExt cx="2597" cy="452"/>
          </a:xfrm>
        </p:grpSpPr>
        <p:sp>
          <p:nvSpPr>
            <p:cNvPr id="287749" name="Rectangle 5"/>
            <p:cNvSpPr>
              <a:spLocks noChangeArrowheads="1"/>
            </p:cNvSpPr>
            <p:nvPr/>
          </p:nvSpPr>
          <p:spPr bwMode="auto">
            <a:xfrm>
              <a:off x="659" y="801"/>
              <a:ext cx="19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的周期为</a:t>
              </a:r>
              <a:r>
                <a:rPr lang="en-US" altLang="zh-CN" b="1" u="none" dirty="0"/>
                <a:t>                </a:t>
              </a:r>
              <a:endParaRPr lang="en-US" altLang="zh-CN" b="1" u="none" dirty="0"/>
            </a:p>
          </p:txBody>
        </p:sp>
        <p:graphicFrame>
          <p:nvGraphicFramePr>
            <p:cNvPr id="30759" name="Object 4"/>
            <p:cNvGraphicFramePr>
              <a:graphicFrameLocks noChangeAspect="1"/>
            </p:cNvGraphicFramePr>
            <p:nvPr/>
          </p:nvGraphicFramePr>
          <p:xfrm>
            <a:off x="1125" y="849"/>
            <a:ext cx="37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01" name="公式" r:id="rId7" imgW="596900" imgH="342900" progId="Equation.3">
                    <p:embed/>
                  </p:oleObj>
                </mc:Choice>
                <mc:Fallback>
                  <p:oleObj name="公式" r:id="rId7" imgW="596900" imgH="342900" progId="Equation.3">
                    <p:embed/>
                    <p:pic>
                      <p:nvPicPr>
                        <p:cNvPr id="0" name="图片 1173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849"/>
                          <a:ext cx="37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6"/>
            <p:cNvGraphicFramePr>
              <a:graphicFrameLocks noChangeAspect="1"/>
            </p:cNvGraphicFramePr>
            <p:nvPr/>
          </p:nvGraphicFramePr>
          <p:xfrm>
            <a:off x="2312" y="732"/>
            <a:ext cx="61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02" name="公式" r:id="rId9" imgW="989965" imgH="723900" progId="Equation.3">
                    <p:embed/>
                  </p:oleObj>
                </mc:Choice>
                <mc:Fallback>
                  <p:oleObj name="公式" r:id="rId9" imgW="989965" imgH="723900" progId="Equation.3">
                    <p:embed/>
                    <p:pic>
                      <p:nvPicPr>
                        <p:cNvPr id="0" name="图片 1173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732"/>
                          <a:ext cx="619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334" y="805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解</a:t>
              </a:r>
              <a:r>
                <a:rPr lang="en-US" altLang="zh-CN" b="1" u="none">
                  <a:solidFill>
                    <a:srgbClr val="0000FF"/>
                  </a:solidFill>
                </a:rPr>
                <a:t>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sp>
        <p:nvSpPr>
          <p:cNvPr id="287768" name="Rectangle 24"/>
          <p:cNvSpPr>
            <a:spLocks noChangeArrowheads="1"/>
          </p:cNvSpPr>
          <p:nvPr/>
        </p:nvSpPr>
        <p:spPr bwMode="auto">
          <a:xfrm>
            <a:off x="4762500" y="1295400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 dirty="0"/>
              <a:t>故有</a:t>
            </a:r>
            <a:r>
              <a:rPr lang="en-US" altLang="zh-CN" b="1" u="none" dirty="0"/>
              <a:t>    </a:t>
            </a:r>
            <a:endParaRPr lang="en-US" altLang="zh-CN" b="1" u="none" dirty="0"/>
          </a:p>
        </p:txBody>
      </p:sp>
      <p:grpSp>
        <p:nvGrpSpPr>
          <p:cNvPr id="287775" name="Group 31"/>
          <p:cNvGrpSpPr/>
          <p:nvPr/>
        </p:nvGrpSpPr>
        <p:grpSpPr bwMode="auto">
          <a:xfrm>
            <a:off x="1262063" y="2195513"/>
            <a:ext cx="4465637" cy="738187"/>
            <a:chOff x="795" y="1383"/>
            <a:chExt cx="2813" cy="465"/>
          </a:xfrm>
        </p:grpSpPr>
        <p:graphicFrame>
          <p:nvGraphicFramePr>
            <p:cNvPr id="30755" name="Object 25"/>
            <p:cNvGraphicFramePr/>
            <p:nvPr/>
          </p:nvGraphicFramePr>
          <p:xfrm>
            <a:off x="1537" y="1383"/>
            <a:ext cx="207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03" name="公式" r:id="rId11" imgW="3289300" imgH="736600" progId="Equation.3">
                    <p:embed/>
                  </p:oleObj>
                </mc:Choice>
                <mc:Fallback>
                  <p:oleObj name="公式" r:id="rId11" imgW="3289300" imgH="736600" progId="Equation.3">
                    <p:embed/>
                    <p:pic>
                      <p:nvPicPr>
                        <p:cNvPr id="0" name="图片 1173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1383"/>
                          <a:ext cx="2071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756" name="Picture 26" descr="L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1529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30757" name="Object 27"/>
            <p:cNvGraphicFramePr/>
            <p:nvPr/>
          </p:nvGraphicFramePr>
          <p:xfrm>
            <a:off x="971" y="1515"/>
            <a:ext cx="5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04" name="公式" r:id="rId14" imgW="837565" imgH="342900" progId="Equation.3">
                    <p:embed/>
                  </p:oleObj>
                </mc:Choice>
                <mc:Fallback>
                  <p:oleObj name="公式" r:id="rId14" imgW="837565" imgH="342900" progId="Equation.3">
                    <p:embed/>
                    <p:pic>
                      <p:nvPicPr>
                        <p:cNvPr id="0" name="图片 1173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1515"/>
                          <a:ext cx="5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776" name="Group 32"/>
          <p:cNvGrpSpPr/>
          <p:nvPr/>
        </p:nvGrpSpPr>
        <p:grpSpPr bwMode="auto">
          <a:xfrm>
            <a:off x="2436813" y="3224213"/>
            <a:ext cx="4933950" cy="862012"/>
            <a:chOff x="1535" y="2031"/>
            <a:chExt cx="3108" cy="543"/>
          </a:xfrm>
        </p:grpSpPr>
        <p:graphicFrame>
          <p:nvGraphicFramePr>
            <p:cNvPr id="30752" name="Object 11"/>
            <p:cNvGraphicFramePr>
              <a:graphicFrameLocks noChangeAspect="1"/>
            </p:cNvGraphicFramePr>
            <p:nvPr/>
          </p:nvGraphicFramePr>
          <p:xfrm>
            <a:off x="1535" y="2096"/>
            <a:ext cx="85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05" name="公式" r:id="rId16" imgW="1371600" imgH="736600" progId="Equation.3">
                    <p:embed/>
                  </p:oleObj>
                </mc:Choice>
                <mc:Fallback>
                  <p:oleObj name="公式" r:id="rId16" imgW="1371600" imgH="736600" progId="Equation.3">
                    <p:embed/>
                    <p:pic>
                      <p:nvPicPr>
                        <p:cNvPr id="0" name="图片 1173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2096"/>
                          <a:ext cx="85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3" name="Object 13"/>
            <p:cNvGraphicFramePr/>
            <p:nvPr/>
          </p:nvGraphicFramePr>
          <p:xfrm>
            <a:off x="2403" y="2053"/>
            <a:ext cx="2088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06" name="公式" r:id="rId18" imgW="3314700" imgH="800100" progId="Equation.3">
                    <p:embed/>
                  </p:oleObj>
                </mc:Choice>
                <mc:Fallback>
                  <p:oleObj name="公式" r:id="rId18" imgW="3314700" imgH="800100" progId="Equation.3">
                    <p:embed/>
                    <p:pic>
                      <p:nvPicPr>
                        <p:cNvPr id="0" name="图片 11736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2053"/>
                          <a:ext cx="2088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28"/>
            <p:cNvGraphicFramePr>
              <a:graphicFrameLocks noChangeAspect="1"/>
            </p:cNvGraphicFramePr>
            <p:nvPr/>
          </p:nvGraphicFramePr>
          <p:xfrm>
            <a:off x="4468" y="2031"/>
            <a:ext cx="175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07" name="公式" r:id="rId20" imgW="279400" imgH="850265" progId="Equation.3">
                    <p:embed/>
                  </p:oleObj>
                </mc:Choice>
                <mc:Fallback>
                  <p:oleObj name="公式" r:id="rId20" imgW="279400" imgH="850265" progId="Equation.3">
                    <p:embed/>
                    <p:pic>
                      <p:nvPicPr>
                        <p:cNvPr id="0" name="图片 11736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031"/>
                          <a:ext cx="175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7799" name="Picture 5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7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804" name="Object 60"/>
          <p:cNvGraphicFramePr>
            <a:graphicFrameLocks noChangeAspect="1"/>
          </p:cNvGraphicFramePr>
          <p:nvPr/>
        </p:nvGraphicFramePr>
        <p:xfrm>
          <a:off x="496888" y="490538"/>
          <a:ext cx="86090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08" name="位图图像" r:id="rId23" imgW="8610600" imgH="504825" progId="Paint.Picture">
                  <p:embed/>
                </p:oleObj>
              </mc:Choice>
              <mc:Fallback>
                <p:oleObj name="位图图像" r:id="rId23" imgW="8610600" imgH="504825" progId="Paint.Picture">
                  <p:embed/>
                  <p:pic>
                    <p:nvPicPr>
                      <p:cNvPr id="0" name="图片 1173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800" name="Group 56"/>
          <p:cNvGrpSpPr/>
          <p:nvPr/>
        </p:nvGrpSpPr>
        <p:grpSpPr bwMode="auto">
          <a:xfrm>
            <a:off x="7608888" y="574675"/>
            <a:ext cx="1466850" cy="366713"/>
            <a:chOff x="2464" y="3728"/>
            <a:chExt cx="924" cy="231"/>
          </a:xfrm>
        </p:grpSpPr>
        <p:sp>
          <p:nvSpPr>
            <p:cNvPr id="287801" name="Rectangle 57"/>
            <p:cNvSpPr>
              <a:spLocks noChangeArrowheads="1"/>
            </p:cNvSpPr>
            <p:nvPr/>
          </p:nvSpPr>
          <p:spPr bwMode="auto">
            <a:xfrm>
              <a:off x="2494" y="3742"/>
              <a:ext cx="78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802" name="Rectangle 58"/>
            <p:cNvSpPr>
              <a:spLocks noChangeArrowheads="1"/>
            </p:cNvSpPr>
            <p:nvPr/>
          </p:nvSpPr>
          <p:spPr bwMode="auto">
            <a:xfrm>
              <a:off x="2464" y="3728"/>
              <a:ext cx="92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P224 </a:t>
              </a:r>
              <a:r>
                <a:rPr kumimoji="0" lang="zh-CN" altLang="en-US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9.14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8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4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3400" y="528638"/>
            <a:ext cx="36766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六、卷积与卷积定理</a:t>
            </a:r>
            <a:endParaRPr lang="zh-CN" altLang="en-US" sz="2800" b="1" u="none">
              <a:solidFill>
                <a:srgbClr val="000099"/>
              </a:solidFill>
            </a:endParaRP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531813" y="1206500"/>
            <a:ext cx="1403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1. </a:t>
            </a:r>
            <a:r>
              <a:rPr lang="zh-CN" altLang="en-US" b="1" u="none">
                <a:solidFill>
                  <a:srgbClr val="000099"/>
                </a:solidFill>
              </a:rPr>
              <a:t>卷积</a:t>
            </a:r>
            <a:r>
              <a:rPr lang="en-US" altLang="zh-CN" b="1" u="none">
                <a:solidFill>
                  <a:srgbClr val="000099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266275" name="Group 35"/>
          <p:cNvGrpSpPr/>
          <p:nvPr/>
        </p:nvGrpSpPr>
        <p:grpSpPr bwMode="auto">
          <a:xfrm>
            <a:off x="827088" y="3290892"/>
            <a:ext cx="6191250" cy="461963"/>
            <a:chOff x="521" y="2073"/>
            <a:chExt cx="3900" cy="291"/>
          </a:xfrm>
        </p:grpSpPr>
        <p:sp>
          <p:nvSpPr>
            <p:cNvPr id="266264" name="Rectangle 24"/>
            <p:cNvSpPr>
              <a:spLocks noChangeArrowheads="1"/>
            </p:cNvSpPr>
            <p:nvPr/>
          </p:nvSpPr>
          <p:spPr bwMode="auto">
            <a:xfrm>
              <a:off x="2026" y="2073"/>
              <a:ext cx="13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当</a:t>
              </a:r>
              <a:r>
                <a:rPr lang="en-US" altLang="zh-CN" b="1" u="none" dirty="0"/>
                <a:t>          </a:t>
              </a:r>
              <a:r>
                <a:rPr lang="zh-CN" altLang="en-US" b="1" u="none" dirty="0"/>
                <a:t>时，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sp>
          <p:nvSpPr>
            <p:cNvPr id="266262" name="Rectangle 22"/>
            <p:cNvSpPr>
              <a:spLocks noChangeArrowheads="1"/>
            </p:cNvSpPr>
            <p:nvPr/>
          </p:nvSpPr>
          <p:spPr bwMode="auto">
            <a:xfrm>
              <a:off x="521" y="2073"/>
              <a:ext cx="152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 dirty="0"/>
                <a:t> </a:t>
              </a:r>
              <a:r>
                <a:rPr lang="zh-CN" altLang="en-US" b="1" u="none" dirty="0"/>
                <a:t>如果函数满足：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graphicFrame>
          <p:nvGraphicFramePr>
            <p:cNvPr id="31785" name="Object 14"/>
            <p:cNvGraphicFramePr>
              <a:graphicFrameLocks noChangeAspect="1"/>
            </p:cNvGraphicFramePr>
            <p:nvPr/>
          </p:nvGraphicFramePr>
          <p:xfrm>
            <a:off x="2331" y="2126"/>
            <a:ext cx="38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05" name="公式" r:id="rId4" imgW="609600" imgH="279400" progId="Equation.3">
                    <p:embed/>
                  </p:oleObj>
                </mc:Choice>
                <mc:Fallback>
                  <p:oleObj name="公式" r:id="rId4" imgW="609600" imgH="279400" progId="Equation.3">
                    <p:embed/>
                    <p:pic>
                      <p:nvPicPr>
                        <p:cNvPr id="0" name="图片 1174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2126"/>
                          <a:ext cx="38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16"/>
            <p:cNvGraphicFramePr>
              <a:graphicFrameLocks noChangeAspect="1"/>
            </p:cNvGraphicFramePr>
            <p:nvPr/>
          </p:nvGraphicFramePr>
          <p:xfrm>
            <a:off x="3058" y="2109"/>
            <a:ext cx="136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06" name="公式" r:id="rId6" imgW="2184400" imgH="368300" progId="Equation.3">
                    <p:embed/>
                  </p:oleObj>
                </mc:Choice>
                <mc:Fallback>
                  <p:oleObj name="公式" r:id="rId6" imgW="2184400" imgH="368300" progId="Equation.3">
                    <p:embed/>
                    <p:pic>
                      <p:nvPicPr>
                        <p:cNvPr id="0" name="图片 1174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2109"/>
                          <a:ext cx="136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4" name="Group 34"/>
          <p:cNvGrpSpPr/>
          <p:nvPr/>
        </p:nvGrpSpPr>
        <p:grpSpPr bwMode="auto">
          <a:xfrm>
            <a:off x="833438" y="1779588"/>
            <a:ext cx="7156450" cy="1177925"/>
            <a:chOff x="525" y="1121"/>
            <a:chExt cx="4508" cy="742"/>
          </a:xfrm>
        </p:grpSpPr>
        <p:graphicFrame>
          <p:nvGraphicFramePr>
            <p:cNvPr id="31780" name="Object 9"/>
            <p:cNvGraphicFramePr/>
            <p:nvPr/>
          </p:nvGraphicFramePr>
          <p:xfrm>
            <a:off x="1171" y="1569"/>
            <a:ext cx="96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07" name="公式" r:id="rId8" imgW="1536700" imgH="368300" progId="Equation.3">
                    <p:embed/>
                  </p:oleObj>
                </mc:Choice>
                <mc:Fallback>
                  <p:oleObj name="公式" r:id="rId8" imgW="1536700" imgH="368300" progId="Equation.3">
                    <p:embed/>
                    <p:pic>
                      <p:nvPicPr>
                        <p:cNvPr id="0" name="图片 11746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1569"/>
                          <a:ext cx="96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1" name="Object 10"/>
            <p:cNvGraphicFramePr/>
            <p:nvPr/>
          </p:nvGraphicFramePr>
          <p:xfrm>
            <a:off x="2197" y="1471"/>
            <a:ext cx="183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08" name="公式" r:id="rId10" imgW="2921000" imgH="622300" progId="Equation.3">
                    <p:embed/>
                  </p:oleObj>
                </mc:Choice>
                <mc:Fallback>
                  <p:oleObj name="公式" r:id="rId10" imgW="2921000" imgH="622300" progId="Equation.3">
                    <p:embed/>
                    <p:pic>
                      <p:nvPicPr>
                        <p:cNvPr id="0" name="图片 11746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1471"/>
                          <a:ext cx="1839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525" y="1121"/>
              <a:ext cx="45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 dirty="0"/>
                <a:t> </a:t>
              </a:r>
              <a:r>
                <a:rPr lang="zh-CN" altLang="en-US" b="1" u="none" dirty="0"/>
                <a:t>按照上一章中卷积的定义，两个函数的卷积是指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</p:grpSp>
      <p:sp>
        <p:nvSpPr>
          <p:cNvPr id="266267" name="Rectangle 27"/>
          <p:cNvSpPr>
            <a:spLocks noChangeArrowheads="1"/>
          </p:cNvSpPr>
          <p:nvPr/>
        </p:nvSpPr>
        <p:spPr bwMode="auto">
          <a:xfrm>
            <a:off x="7199313" y="3289300"/>
            <a:ext cx="1174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/>
              <a:t>则有</a:t>
            </a:r>
            <a:r>
              <a:rPr lang="en-US" altLang="zh-CN" b="1" u="none"/>
              <a:t>     </a:t>
            </a:r>
            <a:endParaRPr lang="en-US" altLang="zh-CN" b="1" u="none"/>
          </a:p>
        </p:txBody>
      </p:sp>
      <p:grpSp>
        <p:nvGrpSpPr>
          <p:cNvPr id="266301" name="Group 61"/>
          <p:cNvGrpSpPr/>
          <p:nvPr/>
        </p:nvGrpSpPr>
        <p:grpSpPr bwMode="auto">
          <a:xfrm>
            <a:off x="1860550" y="3889375"/>
            <a:ext cx="5576888" cy="622300"/>
            <a:chOff x="1172" y="2450"/>
            <a:chExt cx="3513" cy="392"/>
          </a:xfrm>
        </p:grpSpPr>
        <p:graphicFrame>
          <p:nvGraphicFramePr>
            <p:cNvPr id="31778" name="Object 31"/>
            <p:cNvGraphicFramePr/>
            <p:nvPr/>
          </p:nvGraphicFramePr>
          <p:xfrm>
            <a:off x="1172" y="2536"/>
            <a:ext cx="96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09" name="公式" r:id="rId12" imgW="1536700" imgH="368300" progId="Equation.3">
                    <p:embed/>
                  </p:oleObj>
                </mc:Choice>
                <mc:Fallback>
                  <p:oleObj name="公式" r:id="rId12" imgW="1536700" imgH="368300" progId="Equation.3">
                    <p:embed/>
                    <p:pic>
                      <p:nvPicPr>
                        <p:cNvPr id="0" name="图片 11746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536"/>
                          <a:ext cx="96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9" name="Object 32"/>
            <p:cNvGraphicFramePr/>
            <p:nvPr/>
          </p:nvGraphicFramePr>
          <p:xfrm>
            <a:off x="2198" y="2450"/>
            <a:ext cx="2487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10" name="Equation" r:id="rId14" imgW="3949700" imgH="622300" progId="Equation.DSMT4">
                    <p:embed/>
                  </p:oleObj>
                </mc:Choice>
                <mc:Fallback>
                  <p:oleObj name="Equation" r:id="rId14" imgW="3949700" imgH="622300" progId="Equation.DSMT4">
                    <p:embed/>
                    <p:pic>
                      <p:nvPicPr>
                        <p:cNvPr id="0" name="图片 11746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2450"/>
                          <a:ext cx="2487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7" name="Group 37"/>
          <p:cNvGrpSpPr/>
          <p:nvPr/>
        </p:nvGrpSpPr>
        <p:grpSpPr bwMode="auto">
          <a:xfrm>
            <a:off x="828675" y="4835525"/>
            <a:ext cx="7519988" cy="1003300"/>
            <a:chOff x="522" y="3046"/>
            <a:chExt cx="4737" cy="632"/>
          </a:xfrm>
        </p:grpSpPr>
        <p:sp>
          <p:nvSpPr>
            <p:cNvPr id="266268" name="Rectangle 28"/>
            <p:cNvSpPr>
              <a:spLocks noChangeArrowheads="1"/>
            </p:cNvSpPr>
            <p:nvPr/>
          </p:nvSpPr>
          <p:spPr bwMode="auto">
            <a:xfrm>
              <a:off x="522" y="3046"/>
              <a:ext cx="473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 dirty="0"/>
                <a:t> </a:t>
              </a:r>
              <a:r>
                <a:rPr lang="zh-CN" altLang="en-US" b="1" u="none" dirty="0"/>
                <a:t>显然，由上式给出的卷积的仍然满足交换律、结合律</a:t>
              </a:r>
              <a:r>
                <a:rPr lang="en-US" altLang="zh-CN" b="1" u="none" dirty="0"/>
                <a:t>     </a:t>
              </a:r>
              <a:endParaRPr lang="en-US" altLang="zh-CN" b="1" u="none" dirty="0"/>
            </a:p>
          </p:txBody>
        </p:sp>
        <p:sp>
          <p:nvSpPr>
            <p:cNvPr id="266273" name="Rectangle 33"/>
            <p:cNvSpPr>
              <a:spLocks noChangeArrowheads="1"/>
            </p:cNvSpPr>
            <p:nvPr/>
          </p:nvSpPr>
          <p:spPr bwMode="auto">
            <a:xfrm>
              <a:off x="690" y="3390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SzPct val="90000"/>
                <a:defRPr/>
              </a:pPr>
              <a:r>
                <a:rPr lang="zh-CN" altLang="en-US" b="1" u="none"/>
                <a:t>以及分配律等性质。</a:t>
              </a:r>
              <a:endParaRPr lang="zh-CN" altLang="en-US" b="1" u="none"/>
            </a:p>
          </p:txBody>
        </p:sp>
      </p:grpSp>
      <p:grpSp>
        <p:nvGrpSpPr>
          <p:cNvPr id="266298" name="Group 58"/>
          <p:cNvGrpSpPr/>
          <p:nvPr/>
        </p:nvGrpSpPr>
        <p:grpSpPr bwMode="auto">
          <a:xfrm>
            <a:off x="3973513" y="646113"/>
            <a:ext cx="1009650" cy="366712"/>
            <a:chOff x="311" y="3873"/>
            <a:chExt cx="636" cy="231"/>
          </a:xfrm>
        </p:grpSpPr>
        <p:sp>
          <p:nvSpPr>
            <p:cNvPr id="266299" name="Rectangle 59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300" name="Rectangle 60"/>
            <p:cNvSpPr>
              <a:spLocks noChangeArrowheads="1"/>
            </p:cNvSpPr>
            <p:nvPr/>
          </p:nvSpPr>
          <p:spPr bwMode="auto">
            <a:xfrm>
              <a:off x="311" y="3873"/>
              <a:ext cx="63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P224    </a:t>
              </a:r>
              <a:r>
                <a:rPr kumimoji="0" lang="en-US" altLang="zh-CN" sz="1800" b="1" u="none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31773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roup 35"/>
          <p:cNvGrpSpPr/>
          <p:nvPr/>
        </p:nvGrpSpPr>
        <p:grpSpPr bwMode="auto">
          <a:xfrm>
            <a:off x="860426" y="5983290"/>
            <a:ext cx="6127751" cy="461963"/>
            <a:chOff x="70" y="1145"/>
            <a:chExt cx="3860" cy="291"/>
          </a:xfrm>
        </p:grpSpPr>
        <p:graphicFrame>
          <p:nvGraphicFramePr>
            <p:cNvPr id="45" name="Object 4"/>
            <p:cNvGraphicFramePr>
              <a:graphicFrameLocks noChangeAspect="1"/>
            </p:cNvGraphicFramePr>
            <p:nvPr/>
          </p:nvGraphicFramePr>
          <p:xfrm>
            <a:off x="1575" y="1184"/>
            <a:ext cx="112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11" name="公式" r:id="rId16" imgW="1778000" imgH="368300" progId="Equation.3">
                    <p:embed/>
                  </p:oleObj>
                </mc:Choice>
                <mc:Fallback>
                  <p:oleObj name="公式" r:id="rId16" imgW="1778000" imgH="368300" progId="Equation.3">
                    <p:embed/>
                    <p:pic>
                      <p:nvPicPr>
                        <p:cNvPr id="0" name="图片 1174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184"/>
                          <a:ext cx="112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3"/>
            <p:cNvGraphicFramePr>
              <a:graphicFrameLocks noChangeAspect="1"/>
            </p:cNvGraphicFramePr>
            <p:nvPr/>
          </p:nvGraphicFramePr>
          <p:xfrm>
            <a:off x="2722" y="1181"/>
            <a:ext cx="120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12" name="Equation" r:id="rId18" imgW="1905000" imgH="368300" progId="Equation.DSMT4">
                    <p:embed/>
                  </p:oleObj>
                </mc:Choice>
                <mc:Fallback>
                  <p:oleObj name="Equation" r:id="rId18" imgW="1905000" imgH="368300" progId="Equation.DSMT4">
                    <p:embed/>
                    <p:pic>
                      <p:nvPicPr>
                        <p:cNvPr id="0" name="图片 1174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1181"/>
                          <a:ext cx="120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3"/>
            <p:cNvSpPr>
              <a:spLocks noChangeArrowheads="1"/>
            </p:cNvSpPr>
            <p:nvPr/>
          </p:nvSpPr>
          <p:spPr bwMode="auto">
            <a:xfrm>
              <a:off x="70" y="1145"/>
              <a:ext cx="103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 dirty="0" smtClean="0">
                  <a:solidFill>
                    <a:srgbClr val="0000FF"/>
                  </a:solidFill>
                </a:rPr>
                <a:t>2.</a:t>
              </a:r>
              <a:r>
                <a:rPr lang="zh-CN" altLang="en-US" b="1" u="none" dirty="0" smtClean="0">
                  <a:solidFill>
                    <a:srgbClr val="0000FF"/>
                  </a:solidFill>
                </a:rPr>
                <a:t>卷积定理</a:t>
              </a:r>
              <a:endParaRPr lang="zh-CN" altLang="en-US" b="1" u="none" dirty="0">
                <a:solidFill>
                  <a:srgbClr val="0000FF"/>
                </a:solidFill>
              </a:endParaRPr>
            </a:p>
          </p:txBody>
        </p:sp>
        <p:pic>
          <p:nvPicPr>
            <p:cNvPr id="48" name="Picture 10" descr="L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122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  <p:bldP spid="266248" grpId="0"/>
      <p:bldP spid="26626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35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235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235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2358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235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235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235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2358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235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235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235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2359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235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2359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235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235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235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2359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2359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452688" y="3565525"/>
          <a:ext cx="27638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638" name="公式" r:id="rId3" imgW="2755900" imgH="622300" progId="Equation.3">
                  <p:embed/>
                </p:oleObj>
              </mc:Choice>
              <mc:Fallback>
                <p:oleObj name="公式" r:id="rId3" imgW="2755900" imgH="622300" progId="Equation.3">
                  <p:embed/>
                  <p:pic>
                    <p:nvPicPr>
                      <p:cNvPr id="0" name="图片 1175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565525"/>
                        <a:ext cx="276383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2451100" y="4408488"/>
          <a:ext cx="3600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639" name="公式" r:id="rId5" imgW="3606800" imgH="787400" progId="Equation.3">
                  <p:embed/>
                </p:oleObj>
              </mc:Choice>
              <mc:Fallback>
                <p:oleObj name="公式" r:id="rId5" imgW="3606800" imgH="787400" progId="Equation.3">
                  <p:embed/>
                  <p:pic>
                    <p:nvPicPr>
                      <p:cNvPr id="0" name="图片 1175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408488"/>
                        <a:ext cx="36004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2451100" y="5346700"/>
          <a:ext cx="2419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640" name="公式" r:id="rId7" imgW="2425700" imgH="787400" progId="Equation.3">
                  <p:embed/>
                </p:oleObj>
              </mc:Choice>
              <mc:Fallback>
                <p:oleObj name="公式" r:id="rId7" imgW="2425700" imgH="787400" progId="Equation.3">
                  <p:embed/>
                  <p:pic>
                    <p:nvPicPr>
                      <p:cNvPr id="0" name="图片 1175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346700"/>
                        <a:ext cx="24193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0" name="Rectangle 23572"/>
          <p:cNvSpPr>
            <a:spLocks noChangeArrowheads="1"/>
          </p:cNvSpPr>
          <p:nvPr/>
        </p:nvSpPr>
        <p:spPr bwMode="auto">
          <a:xfrm>
            <a:off x="7391400" y="1836738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/>
              <a:t>故有</a:t>
            </a:r>
            <a:r>
              <a:rPr lang="en-US" altLang="zh-CN" b="1" u="none"/>
              <a:t>    </a:t>
            </a:r>
            <a:endParaRPr lang="en-US" altLang="zh-CN" b="1" u="none"/>
          </a:p>
        </p:txBody>
      </p:sp>
      <p:grpSp>
        <p:nvGrpSpPr>
          <p:cNvPr id="189466" name="Group 23578"/>
          <p:cNvGrpSpPr/>
          <p:nvPr/>
        </p:nvGrpSpPr>
        <p:grpSpPr bwMode="auto">
          <a:xfrm>
            <a:off x="530225" y="1722438"/>
            <a:ext cx="6735763" cy="803275"/>
            <a:chOff x="334" y="1085"/>
            <a:chExt cx="4243" cy="506"/>
          </a:xfrm>
        </p:grpSpPr>
        <p:graphicFrame>
          <p:nvGraphicFramePr>
            <p:cNvPr id="35877" name="Object 11"/>
            <p:cNvGraphicFramePr>
              <a:graphicFrameLocks noChangeAspect="1"/>
            </p:cNvGraphicFramePr>
            <p:nvPr/>
          </p:nvGraphicFramePr>
          <p:xfrm>
            <a:off x="1131" y="1090"/>
            <a:ext cx="1824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641" name="公式" r:id="rId9" imgW="2882900" imgH="800100" progId="Equation.3">
                    <p:embed/>
                  </p:oleObj>
                </mc:Choice>
                <mc:Fallback>
                  <p:oleObj name="公式" r:id="rId9" imgW="2882900" imgH="800100" progId="Equation.3">
                    <p:embed/>
                    <p:pic>
                      <p:nvPicPr>
                        <p:cNvPr id="0" name="图片 1175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1090"/>
                          <a:ext cx="1824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8" name="Object 10"/>
            <p:cNvGraphicFramePr>
              <a:graphicFrameLocks noChangeAspect="1"/>
            </p:cNvGraphicFramePr>
            <p:nvPr/>
          </p:nvGraphicFramePr>
          <p:xfrm>
            <a:off x="3265" y="1085"/>
            <a:ext cx="717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642" name="公式" r:id="rId11" imgW="1129665" imgH="799465" progId="Equation.3">
                    <p:embed/>
                  </p:oleObj>
                </mc:Choice>
                <mc:Fallback>
                  <p:oleObj name="公式" r:id="rId11" imgW="1129665" imgH="799465" progId="Equation.3">
                    <p:embed/>
                    <p:pic>
                      <p:nvPicPr>
                        <p:cNvPr id="0" name="图片 1175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085"/>
                          <a:ext cx="717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9" name="Object 9"/>
            <p:cNvGraphicFramePr>
              <a:graphicFrameLocks noChangeAspect="1"/>
            </p:cNvGraphicFramePr>
            <p:nvPr/>
          </p:nvGraphicFramePr>
          <p:xfrm>
            <a:off x="3992" y="1227"/>
            <a:ext cx="58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643" name="公式" r:id="rId13" imgW="939165" imgH="317500" progId="Equation.3">
                    <p:embed/>
                  </p:oleObj>
                </mc:Choice>
                <mc:Fallback>
                  <p:oleObj name="公式" r:id="rId13" imgW="939165" imgH="317500" progId="Equation.3">
                    <p:embed/>
                    <p:pic>
                      <p:nvPicPr>
                        <p:cNvPr id="0" name="图片 1175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227"/>
                          <a:ext cx="58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458" name="Rectangle 23570"/>
            <p:cNvSpPr>
              <a:spLocks noChangeArrowheads="1"/>
            </p:cNvSpPr>
            <p:nvPr/>
          </p:nvSpPr>
          <p:spPr bwMode="auto">
            <a:xfrm>
              <a:off x="334" y="1165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解</a:t>
              </a:r>
              <a:r>
                <a:rPr lang="en-US" altLang="zh-CN" b="1" u="none">
                  <a:solidFill>
                    <a:srgbClr val="0000FF"/>
                  </a:solidFill>
                </a:rPr>
                <a:t>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sp>
          <p:nvSpPr>
            <p:cNvPr id="189459" name="Rectangle 23571"/>
            <p:cNvSpPr>
              <a:spLocks noChangeArrowheads="1"/>
            </p:cNvSpPr>
            <p:nvPr/>
          </p:nvSpPr>
          <p:spPr bwMode="auto">
            <a:xfrm>
              <a:off x="658" y="116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由于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  <p:pic>
          <p:nvPicPr>
            <p:cNvPr id="35882" name="Picture 23574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6" y="122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467" name="Group 23579"/>
          <p:cNvGrpSpPr/>
          <p:nvPr/>
        </p:nvGrpSpPr>
        <p:grpSpPr bwMode="auto">
          <a:xfrm>
            <a:off x="1822450" y="2841625"/>
            <a:ext cx="3978275" cy="425450"/>
            <a:chOff x="1148" y="1790"/>
            <a:chExt cx="2506" cy="268"/>
          </a:xfrm>
        </p:grpSpPr>
        <p:graphicFrame>
          <p:nvGraphicFramePr>
            <p:cNvPr id="35874" name="Object 6"/>
            <p:cNvGraphicFramePr>
              <a:graphicFrameLocks noChangeAspect="1"/>
            </p:cNvGraphicFramePr>
            <p:nvPr/>
          </p:nvGraphicFramePr>
          <p:xfrm>
            <a:off x="2649" y="1858"/>
            <a:ext cx="100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644" name="公式" r:id="rId16" imgW="1612900" imgH="254000" progId="Equation.3">
                    <p:embed/>
                  </p:oleObj>
                </mc:Choice>
                <mc:Fallback>
                  <p:oleObj name="公式" r:id="rId16" imgW="1612900" imgH="254000" progId="Equation.3">
                    <p:embed/>
                    <p:pic>
                      <p:nvPicPr>
                        <p:cNvPr id="0" name="图片 1175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1858"/>
                          <a:ext cx="1005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5" name="Object 23575"/>
            <p:cNvGraphicFramePr>
              <a:graphicFrameLocks noChangeAspect="1"/>
            </p:cNvGraphicFramePr>
            <p:nvPr/>
          </p:nvGraphicFramePr>
          <p:xfrm>
            <a:off x="1148" y="1790"/>
            <a:ext cx="146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645" name="公式" r:id="rId18" imgW="2311400" imgH="431800" progId="Equation.3">
                    <p:embed/>
                  </p:oleObj>
                </mc:Choice>
                <mc:Fallback>
                  <p:oleObj name="公式" r:id="rId18" imgW="2311400" imgH="431800" progId="Equation.3">
                    <p:embed/>
                    <p:pic>
                      <p:nvPicPr>
                        <p:cNvPr id="0" name="图片 11756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1790"/>
                          <a:ext cx="146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876" name="Picture 23576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" y="1860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488" name="Picture 2360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7" name="Picture 236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495" name="Group 23607"/>
          <p:cNvGrpSpPr/>
          <p:nvPr/>
        </p:nvGrpSpPr>
        <p:grpSpPr bwMode="auto">
          <a:xfrm>
            <a:off x="496888" y="490538"/>
            <a:ext cx="8609012" cy="942975"/>
            <a:chOff x="313" y="309"/>
            <a:chExt cx="5423" cy="594"/>
          </a:xfrm>
        </p:grpSpPr>
        <p:graphicFrame>
          <p:nvGraphicFramePr>
            <p:cNvPr id="35872" name="Object 23606"/>
            <p:cNvGraphicFramePr>
              <a:graphicFrameLocks noChangeAspect="1"/>
            </p:cNvGraphicFramePr>
            <p:nvPr/>
          </p:nvGraphicFramePr>
          <p:xfrm>
            <a:off x="313" y="309"/>
            <a:ext cx="5423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646" name="位图图像" r:id="rId21" imgW="8610600" imgH="942975" progId="Paint.Picture">
                    <p:embed/>
                  </p:oleObj>
                </mc:Choice>
                <mc:Fallback>
                  <p:oleObj name="位图图像" r:id="rId21" imgW="8610600" imgH="942975" progId="Paint.Picture">
                    <p:embed/>
                    <p:pic>
                      <p:nvPicPr>
                        <p:cNvPr id="0" name="图片 1175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309"/>
                          <a:ext cx="5423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873" name="Picture 23573" descr="L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" y="551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489" name="Group 23601"/>
          <p:cNvGrpSpPr/>
          <p:nvPr/>
        </p:nvGrpSpPr>
        <p:grpSpPr bwMode="auto">
          <a:xfrm>
            <a:off x="606425" y="1260475"/>
            <a:ext cx="1466850" cy="366713"/>
            <a:chOff x="2464" y="3728"/>
            <a:chExt cx="924" cy="231"/>
          </a:xfrm>
        </p:grpSpPr>
        <p:sp>
          <p:nvSpPr>
            <p:cNvPr id="189490" name="Rectangle 23602"/>
            <p:cNvSpPr>
              <a:spLocks noChangeArrowheads="1"/>
            </p:cNvSpPr>
            <p:nvPr/>
          </p:nvSpPr>
          <p:spPr bwMode="auto">
            <a:xfrm>
              <a:off x="2494" y="3742"/>
              <a:ext cx="78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491" name="Rectangle 23603"/>
            <p:cNvSpPr>
              <a:spLocks noChangeArrowheads="1"/>
            </p:cNvSpPr>
            <p:nvPr/>
          </p:nvSpPr>
          <p:spPr bwMode="auto">
            <a:xfrm>
              <a:off x="2464" y="3728"/>
              <a:ext cx="92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P225 </a:t>
              </a:r>
              <a:r>
                <a:rPr kumimoji="0" lang="zh-CN" altLang="en-US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9.16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1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1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2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531813" y="717550"/>
            <a:ext cx="4633912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 altLang="zh-CN" sz="3200">
                <a:solidFill>
                  <a:srgbClr val="000099"/>
                </a:solidFill>
              </a:rPr>
              <a:t>§9.3  Laplace</a:t>
            </a:r>
            <a:r>
              <a:rPr kumimoji="0" lang="en-US" altLang="zh-CN" sz="3200" baseline="-25000">
                <a:solidFill>
                  <a:srgbClr val="000099"/>
                </a:solidFill>
              </a:rPr>
              <a:t> </a:t>
            </a:r>
            <a:r>
              <a:rPr kumimoji="0" lang="zh-CN" altLang="en-US" sz="3200">
                <a:solidFill>
                  <a:srgbClr val="000099"/>
                </a:solidFill>
              </a:rPr>
              <a:t>逆变换</a:t>
            </a:r>
            <a:endParaRPr kumimoji="0" lang="zh-CN" altLang="en-US" sz="3200">
              <a:solidFill>
                <a:srgbClr val="000099"/>
              </a:solidFill>
            </a:endParaRPr>
          </a:p>
        </p:txBody>
      </p:sp>
      <p:grpSp>
        <p:nvGrpSpPr>
          <p:cNvPr id="137226" name="Group 10"/>
          <p:cNvGrpSpPr/>
          <p:nvPr/>
        </p:nvGrpSpPr>
        <p:grpSpPr bwMode="auto">
          <a:xfrm>
            <a:off x="955675" y="1490663"/>
            <a:ext cx="7475538" cy="1111250"/>
            <a:chOff x="602" y="939"/>
            <a:chExt cx="4709" cy="700"/>
          </a:xfrm>
        </p:grpSpPr>
        <p:sp>
          <p:nvSpPr>
            <p:cNvPr id="137219" name="Rectangle 3"/>
            <p:cNvSpPr>
              <a:spLocks noChangeArrowheads="1"/>
            </p:cNvSpPr>
            <p:nvPr/>
          </p:nvSpPr>
          <p:spPr bwMode="auto">
            <a:xfrm>
              <a:off x="602" y="939"/>
              <a:ext cx="470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一、反演积分公式</a:t>
              </a:r>
              <a:r>
                <a:rPr lang="en-US" altLang="zh-CN" sz="2800" baseline="30000">
                  <a:solidFill>
                    <a:srgbClr val="000099"/>
                  </a:solidFill>
                </a:rPr>
                <a:t> </a:t>
              </a:r>
              <a:r>
                <a:rPr lang="en-US" altLang="zh-CN" sz="2800">
                  <a:solidFill>
                    <a:srgbClr val="000099"/>
                  </a:solidFill>
                </a:rPr>
                <a:t>——</a:t>
              </a:r>
              <a:r>
                <a:rPr lang="en-US" altLang="zh-CN" sz="2800" baseline="30000">
                  <a:solidFill>
                    <a:srgbClr val="000099"/>
                  </a:solidFill>
                </a:rPr>
                <a:t> </a:t>
              </a:r>
              <a:r>
                <a:rPr lang="en-US" altLang="zh-CN" sz="2800">
                  <a:solidFill>
                    <a:srgbClr val="000099"/>
                  </a:solidFill>
                </a:rPr>
                <a:t>Laplace</a:t>
              </a:r>
              <a:r>
                <a:rPr lang="en-US" altLang="zh-CN" sz="2800" baseline="30000">
                  <a:solidFill>
                    <a:srgbClr val="000099"/>
                  </a:solidFill>
                </a:rPr>
                <a:t> </a:t>
              </a:r>
              <a:r>
                <a:rPr lang="zh-CN" altLang="en-US" sz="2800">
                  <a:solidFill>
                    <a:srgbClr val="000099"/>
                  </a:solidFill>
                </a:rPr>
                <a:t>逆变换公式</a:t>
              </a:r>
              <a:r>
                <a:rPr lang="en-US" altLang="zh-CN" sz="2800">
                  <a:solidFill>
                    <a:srgbClr val="000099"/>
                  </a:solidFill>
                </a:rPr>
                <a:t>  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37220" name="Rectangle 4"/>
            <p:cNvSpPr>
              <a:spLocks noChangeArrowheads="1"/>
            </p:cNvSpPr>
            <p:nvPr/>
          </p:nvSpPr>
          <p:spPr bwMode="auto">
            <a:xfrm>
              <a:off x="602" y="1312"/>
              <a:ext cx="347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</a:t>
              </a:r>
              <a:r>
                <a:rPr kumimoji="0" lang="zh-CN" altLang="en-US" sz="2800">
                  <a:solidFill>
                    <a:srgbClr val="000099"/>
                  </a:solidFill>
                </a:rPr>
                <a:t>求</a:t>
              </a:r>
              <a:r>
                <a:rPr kumimoji="0" lang="en-US" altLang="zh-CN" sz="2800" baseline="-25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800">
                  <a:solidFill>
                    <a:srgbClr val="000099"/>
                  </a:solidFill>
                </a:rPr>
                <a:t>Laplace</a:t>
              </a:r>
              <a:r>
                <a:rPr kumimoji="0" lang="en-US" altLang="zh-CN" sz="2800" baseline="-25000">
                  <a:solidFill>
                    <a:srgbClr val="000099"/>
                  </a:solidFill>
                </a:rPr>
                <a:t> </a:t>
              </a:r>
              <a:r>
                <a:rPr kumimoji="0" lang="zh-CN" altLang="en-US" sz="2800">
                  <a:solidFill>
                    <a:srgbClr val="000099"/>
                  </a:solidFill>
                </a:rPr>
                <a:t>逆变换的方法</a:t>
              </a:r>
              <a:endParaRPr kumimoji="0" lang="zh-CN" altLang="en-US" sz="2800">
                <a:solidFill>
                  <a:srgbClr val="000099"/>
                </a:solidFill>
              </a:endParaRPr>
            </a:p>
          </p:txBody>
        </p:sp>
      </p:grpSp>
      <p:pic>
        <p:nvPicPr>
          <p:cNvPr id="11287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3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3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536575" y="528638"/>
            <a:ext cx="75009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一、反演积分公式</a:t>
            </a:r>
            <a:r>
              <a:rPr lang="en-US" altLang="zh-CN" sz="2800" baseline="30000">
                <a:solidFill>
                  <a:srgbClr val="000099"/>
                </a:solidFill>
              </a:rPr>
              <a:t> </a:t>
            </a:r>
            <a:r>
              <a:rPr lang="en-US" altLang="zh-CN" sz="2800">
                <a:solidFill>
                  <a:srgbClr val="000099"/>
                </a:solidFill>
              </a:rPr>
              <a:t>——</a:t>
            </a:r>
            <a:r>
              <a:rPr lang="en-US" altLang="zh-CN" sz="2800" baseline="30000">
                <a:solidFill>
                  <a:srgbClr val="000099"/>
                </a:solidFill>
              </a:rPr>
              <a:t> </a:t>
            </a:r>
            <a:r>
              <a:rPr lang="en-US" altLang="zh-CN" sz="2800">
                <a:solidFill>
                  <a:srgbClr val="000099"/>
                </a:solidFill>
              </a:rPr>
              <a:t>Laplace</a:t>
            </a:r>
            <a:r>
              <a:rPr lang="en-US" altLang="zh-CN" sz="2800" baseline="30000">
                <a:solidFill>
                  <a:srgbClr val="000099"/>
                </a:solidFill>
              </a:rPr>
              <a:t> </a:t>
            </a:r>
            <a:r>
              <a:rPr lang="zh-CN" altLang="en-US" sz="2800">
                <a:solidFill>
                  <a:srgbClr val="000099"/>
                </a:solidFill>
              </a:rPr>
              <a:t>逆变换公式</a:t>
            </a:r>
            <a:r>
              <a:rPr lang="en-US" altLang="zh-CN" sz="2800">
                <a:solidFill>
                  <a:srgbClr val="000099"/>
                </a:solidFill>
              </a:rPr>
              <a:t> 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528638" y="1149350"/>
            <a:ext cx="210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公式推导</a:t>
            </a:r>
            <a:r>
              <a:rPr lang="en-US" altLang="zh-CN">
                <a:solidFill>
                  <a:srgbClr val="000099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28730" name="Group 26"/>
          <p:cNvGrpSpPr/>
          <p:nvPr/>
        </p:nvGrpSpPr>
        <p:grpSpPr bwMode="auto">
          <a:xfrm>
            <a:off x="2260600" y="2324100"/>
            <a:ext cx="6135688" cy="1066800"/>
            <a:chOff x="1424" y="1464"/>
            <a:chExt cx="3865" cy="672"/>
          </a:xfrm>
        </p:grpSpPr>
        <p:sp>
          <p:nvSpPr>
            <p:cNvPr id="328728" name="Rectangle 24"/>
            <p:cNvSpPr>
              <a:spLocks noChangeArrowheads="1"/>
            </p:cNvSpPr>
            <p:nvPr/>
          </p:nvSpPr>
          <p:spPr bwMode="auto">
            <a:xfrm>
              <a:off x="1434" y="1464"/>
              <a:ext cx="3708" cy="6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8713" name="Rectangle 9"/>
            <p:cNvSpPr>
              <a:spLocks noChangeArrowheads="1"/>
            </p:cNvSpPr>
            <p:nvPr/>
          </p:nvSpPr>
          <p:spPr bwMode="auto">
            <a:xfrm>
              <a:off x="1424" y="1482"/>
              <a:ext cx="24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l" eaLnBrk="0" hangingPunct="0">
                <a:defRPr/>
              </a:pPr>
              <a:r>
                <a:rPr lang="zh-CN" altLang="en-US" dirty="0"/>
                <a:t>函数</a:t>
              </a:r>
              <a:r>
                <a:rPr lang="en-US" altLang="zh-CN" dirty="0"/>
                <a:t>         </a:t>
              </a:r>
              <a:r>
                <a:rPr lang="zh-CN" altLang="en-US" dirty="0"/>
                <a:t>的</a:t>
              </a:r>
              <a:r>
                <a:rPr lang="en-US" altLang="zh-CN" baseline="-25000" dirty="0"/>
                <a:t> </a:t>
              </a:r>
              <a:r>
                <a:rPr lang="en-US" altLang="zh-CN" dirty="0"/>
                <a:t>Laplace</a:t>
              </a:r>
              <a:r>
                <a:rPr lang="en-US" altLang="zh-CN" baseline="-25000" dirty="0"/>
                <a:t> </a:t>
              </a:r>
              <a:r>
                <a:rPr lang="zh-CN" altLang="en-US" dirty="0"/>
                <a:t>变换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12326" name="Object 10"/>
            <p:cNvGraphicFramePr/>
            <p:nvPr/>
          </p:nvGraphicFramePr>
          <p:xfrm>
            <a:off x="1896" y="1530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635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11766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1530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11"/>
            <p:cNvGraphicFramePr/>
            <p:nvPr/>
          </p:nvGraphicFramePr>
          <p:xfrm>
            <a:off x="3620" y="1504"/>
            <a:ext cx="144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636" name="公式" r:id="rId5" imgW="2298700" imgH="342900" progId="Equation.3">
                    <p:embed/>
                  </p:oleObj>
                </mc:Choice>
                <mc:Fallback>
                  <p:oleObj name="公式" r:id="rId5" imgW="2298700" imgH="342900" progId="Equation.3">
                    <p:embed/>
                    <p:pic>
                      <p:nvPicPr>
                        <p:cNvPr id="0" name="图片 11766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1504"/>
                          <a:ext cx="144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16" name="Rectangle 12"/>
            <p:cNvSpPr>
              <a:spLocks noChangeArrowheads="1"/>
            </p:cNvSpPr>
            <p:nvPr/>
          </p:nvSpPr>
          <p:spPr bwMode="auto">
            <a:xfrm>
              <a:off x="1424" y="1831"/>
              <a:ext cx="386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就是函数</a:t>
              </a:r>
              <a:r>
                <a:rPr lang="en-US" altLang="zh-CN" dirty="0"/>
                <a:t>                        </a:t>
              </a:r>
              <a:r>
                <a:rPr lang="zh-CN" altLang="en-US" dirty="0"/>
                <a:t>的</a:t>
              </a:r>
              <a:r>
                <a:rPr lang="en-US" altLang="zh-CN" baseline="-25000" dirty="0"/>
                <a:t> </a:t>
              </a:r>
              <a:r>
                <a:rPr lang="en-US" altLang="zh-CN" dirty="0"/>
                <a:t>Fourier</a:t>
              </a:r>
              <a:r>
                <a:rPr lang="en-US" altLang="zh-CN" baseline="-25000" dirty="0"/>
                <a:t> </a:t>
              </a:r>
              <a:r>
                <a:rPr lang="zh-CN" altLang="en-US" dirty="0"/>
                <a:t>变换，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12329" name="Object 13"/>
            <p:cNvGraphicFramePr/>
            <p:nvPr/>
          </p:nvGraphicFramePr>
          <p:xfrm>
            <a:off x="2289" y="1836"/>
            <a:ext cx="10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637" name="公式" r:id="rId7" imgW="1676400" imgH="431800" progId="Equation.3">
                    <p:embed/>
                  </p:oleObj>
                </mc:Choice>
                <mc:Fallback>
                  <p:oleObj name="公式" r:id="rId7" imgW="1676400" imgH="431800" progId="Equation.3">
                    <p:embed/>
                    <p:pic>
                      <p:nvPicPr>
                        <p:cNvPr id="0" name="图片 11766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1836"/>
                          <a:ext cx="105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731" name="Group 27"/>
          <p:cNvGrpSpPr/>
          <p:nvPr/>
        </p:nvGrpSpPr>
        <p:grpSpPr bwMode="auto">
          <a:xfrm>
            <a:off x="1781175" y="3573463"/>
            <a:ext cx="6511925" cy="622300"/>
            <a:chOff x="1122" y="2251"/>
            <a:chExt cx="4102" cy="392"/>
          </a:xfrm>
        </p:grpSpPr>
        <p:graphicFrame>
          <p:nvGraphicFramePr>
            <p:cNvPr id="12322" name="Object 14"/>
            <p:cNvGraphicFramePr/>
            <p:nvPr/>
          </p:nvGraphicFramePr>
          <p:xfrm>
            <a:off x="1418" y="2251"/>
            <a:ext cx="38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638" name="公式" r:id="rId9" imgW="6045200" imgH="622300" progId="Equation.3">
                    <p:embed/>
                  </p:oleObj>
                </mc:Choice>
                <mc:Fallback>
                  <p:oleObj name="公式" r:id="rId9" imgW="6045200" imgH="622300" progId="Equation.3">
                    <p:embed/>
                    <p:pic>
                      <p:nvPicPr>
                        <p:cNvPr id="0" name="图片 11766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2251"/>
                          <a:ext cx="38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21" name="Rectangle 17"/>
            <p:cNvSpPr>
              <a:spLocks noChangeArrowheads="1"/>
            </p:cNvSpPr>
            <p:nvPr/>
          </p:nvSpPr>
          <p:spPr bwMode="auto">
            <a:xfrm>
              <a:off x="1122" y="231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即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</p:grpSp>
      <p:graphicFrame>
        <p:nvGraphicFramePr>
          <p:cNvPr id="328724" name="Object 20"/>
          <p:cNvGraphicFramePr>
            <a:graphicFrameLocks noChangeAspect="1"/>
          </p:cNvGraphicFramePr>
          <p:nvPr/>
        </p:nvGraphicFramePr>
        <p:xfrm>
          <a:off x="2252663" y="5226050"/>
          <a:ext cx="53975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39" name="公式" r:id="rId11" imgW="5397500" imgH="787400" progId="Equation.3">
                  <p:embed/>
                </p:oleObj>
              </mc:Choice>
              <mc:Fallback>
                <p:oleObj name="公式" r:id="rId11" imgW="5397500" imgH="787400" progId="Equation.3">
                  <p:embed/>
                  <p:pic>
                    <p:nvPicPr>
                      <p:cNvPr id="0" name="图片 1176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5226050"/>
                        <a:ext cx="53975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732" name="Group 28"/>
          <p:cNvGrpSpPr/>
          <p:nvPr/>
        </p:nvGrpSpPr>
        <p:grpSpPr bwMode="auto">
          <a:xfrm>
            <a:off x="1352550" y="4581530"/>
            <a:ext cx="7180263" cy="461963"/>
            <a:chOff x="852" y="2886"/>
            <a:chExt cx="4523" cy="291"/>
          </a:xfrm>
        </p:grpSpPr>
        <p:sp>
          <p:nvSpPr>
            <p:cNvPr id="328726" name="Rectangle 22"/>
            <p:cNvSpPr>
              <a:spLocks noChangeArrowheads="1"/>
            </p:cNvSpPr>
            <p:nvPr/>
          </p:nvSpPr>
          <p:spPr bwMode="auto">
            <a:xfrm>
              <a:off x="2982" y="2886"/>
              <a:ext cx="23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在</a:t>
              </a:r>
              <a:r>
                <a:rPr lang="en-US" altLang="zh-CN" dirty="0"/>
                <a:t>         </a:t>
              </a:r>
              <a:r>
                <a:rPr lang="zh-CN" altLang="en-US" dirty="0"/>
                <a:t>的连续点</a:t>
              </a:r>
              <a:r>
                <a:rPr lang="en-US" altLang="zh-CN" baseline="-25000" dirty="0"/>
                <a:t> </a:t>
              </a:r>
              <a:r>
                <a:rPr lang="en-US" altLang="zh-CN" i="1" dirty="0"/>
                <a:t>t</a:t>
              </a:r>
              <a:r>
                <a:rPr lang="en-US" altLang="zh-CN" i="1" baseline="-25000" dirty="0"/>
                <a:t> </a:t>
              </a:r>
              <a:r>
                <a:rPr lang="zh-CN" altLang="en-US" dirty="0"/>
                <a:t>处，有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12320" name="Object 18"/>
            <p:cNvGraphicFramePr/>
            <p:nvPr/>
          </p:nvGraphicFramePr>
          <p:xfrm>
            <a:off x="3267" y="2934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640" name="Equation" r:id="rId13" imgW="596900" imgH="342900" progId="Equation.DSMT4">
                    <p:embed/>
                  </p:oleObj>
                </mc:Choice>
                <mc:Fallback>
                  <p:oleObj name="Equation" r:id="rId13" imgW="596900" imgH="342900" progId="Equation.DSMT4">
                    <p:embed/>
                    <p:pic>
                      <p:nvPicPr>
                        <p:cNvPr id="0" name="图片 11766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2934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25" name="Rectangle 21"/>
            <p:cNvSpPr>
              <a:spLocks noChangeArrowheads="1"/>
            </p:cNvSpPr>
            <p:nvPr/>
          </p:nvSpPr>
          <p:spPr bwMode="auto">
            <a:xfrm>
              <a:off x="852" y="2886"/>
              <a:ext cx="228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(2) </a:t>
              </a:r>
              <a:r>
                <a:rPr lang="zh-CN" altLang="en-US" dirty="0"/>
                <a:t>根据</a:t>
              </a:r>
              <a:r>
                <a:rPr lang="en-US" altLang="zh-CN" dirty="0"/>
                <a:t> Fourier </a:t>
              </a:r>
              <a:r>
                <a:rPr lang="zh-CN" altLang="en-US" dirty="0"/>
                <a:t>逆变换，</a:t>
              </a:r>
              <a:r>
                <a:rPr lang="en-US" altLang="zh-CN" dirty="0"/>
                <a:t>      </a:t>
              </a:r>
              <a:endParaRPr lang="en-US" altLang="zh-CN" dirty="0"/>
            </a:p>
          </p:txBody>
        </p:sp>
      </p:grpSp>
      <p:grpSp>
        <p:nvGrpSpPr>
          <p:cNvPr id="328729" name="Group 25"/>
          <p:cNvGrpSpPr/>
          <p:nvPr/>
        </p:nvGrpSpPr>
        <p:grpSpPr bwMode="auto">
          <a:xfrm>
            <a:off x="534988" y="1695450"/>
            <a:ext cx="7627937" cy="477838"/>
            <a:chOff x="337" y="1068"/>
            <a:chExt cx="4805" cy="301"/>
          </a:xfrm>
        </p:grpSpPr>
        <p:sp>
          <p:nvSpPr>
            <p:cNvPr id="328719" name="Rectangle 15"/>
            <p:cNvSpPr>
              <a:spLocks noChangeArrowheads="1"/>
            </p:cNvSpPr>
            <p:nvPr/>
          </p:nvSpPr>
          <p:spPr bwMode="auto">
            <a:xfrm>
              <a:off x="852" y="1068"/>
              <a:ext cx="42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r>
                <a:rPr lang="zh-CN" altLang="en-US"/>
                <a:t>由</a:t>
              </a:r>
              <a:r>
                <a:rPr lang="en-US" altLang="zh-CN" baseline="-25000"/>
                <a:t> </a:t>
              </a:r>
              <a:r>
                <a:rPr lang="en-US" altLang="zh-CN"/>
                <a:t>Laplace</a:t>
              </a:r>
              <a:r>
                <a:rPr lang="en-US" altLang="zh-CN" baseline="-25000"/>
                <a:t> </a:t>
              </a:r>
              <a:r>
                <a:rPr lang="zh-CN" altLang="en-US"/>
                <a:t>变换与</a:t>
              </a:r>
              <a:r>
                <a:rPr lang="en-US" altLang="zh-CN" baseline="-25000"/>
                <a:t> </a:t>
              </a:r>
              <a:r>
                <a:rPr lang="en-US" altLang="zh-CN"/>
                <a:t>Fourier</a:t>
              </a:r>
              <a:r>
                <a:rPr lang="en-US" altLang="zh-CN" baseline="-25000"/>
                <a:t> </a:t>
              </a:r>
              <a:r>
                <a:rPr lang="zh-CN" altLang="en-US"/>
                <a:t>变换的关系可知，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328727" name="Rectangle 23"/>
            <p:cNvSpPr>
              <a:spLocks noChangeArrowheads="1"/>
            </p:cNvSpPr>
            <p:nvPr/>
          </p:nvSpPr>
          <p:spPr bwMode="auto">
            <a:xfrm>
              <a:off x="337" y="1081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推导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pic>
        <p:nvPicPr>
          <p:cNvPr id="12316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/>
      <p:bldP spid="3287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5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536575" y="528638"/>
            <a:ext cx="73533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一、反演积分公式</a:t>
            </a:r>
            <a:r>
              <a:rPr lang="en-US" altLang="zh-CN" sz="2800" baseline="30000">
                <a:solidFill>
                  <a:srgbClr val="000099"/>
                </a:solidFill>
              </a:rPr>
              <a:t> </a:t>
            </a:r>
            <a:r>
              <a:rPr lang="en-US" altLang="zh-CN" sz="2800">
                <a:solidFill>
                  <a:srgbClr val="000099"/>
                </a:solidFill>
              </a:rPr>
              <a:t>——</a:t>
            </a:r>
            <a:r>
              <a:rPr lang="en-US" altLang="zh-CN" sz="2800" baseline="30000">
                <a:solidFill>
                  <a:srgbClr val="000099"/>
                </a:solidFill>
              </a:rPr>
              <a:t> </a:t>
            </a:r>
            <a:r>
              <a:rPr lang="en-US" altLang="zh-CN" sz="2800">
                <a:solidFill>
                  <a:srgbClr val="000099"/>
                </a:solidFill>
              </a:rPr>
              <a:t>Laplace</a:t>
            </a:r>
            <a:r>
              <a:rPr lang="en-US" altLang="zh-CN" sz="2800" baseline="30000">
                <a:solidFill>
                  <a:srgbClr val="000099"/>
                </a:solidFill>
              </a:rPr>
              <a:t> </a:t>
            </a:r>
            <a:r>
              <a:rPr lang="zh-CN" altLang="en-US" sz="2800">
                <a:solidFill>
                  <a:srgbClr val="000099"/>
                </a:solidFill>
              </a:rPr>
              <a:t>逆变换公式</a:t>
            </a:r>
            <a:r>
              <a:rPr lang="en-US" altLang="zh-CN" sz="2800">
                <a:solidFill>
                  <a:srgbClr val="000099"/>
                </a:solidFill>
              </a:rPr>
              <a:t> 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528638" y="1149350"/>
            <a:ext cx="2054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公式推导</a:t>
            </a:r>
            <a:r>
              <a:rPr lang="en-US" altLang="zh-CN">
                <a:solidFill>
                  <a:srgbClr val="000099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61515" name="Group 43"/>
          <p:cNvGrpSpPr/>
          <p:nvPr/>
        </p:nvGrpSpPr>
        <p:grpSpPr bwMode="auto">
          <a:xfrm>
            <a:off x="1352550" y="1695450"/>
            <a:ext cx="7180263" cy="1370013"/>
            <a:chOff x="852" y="1068"/>
            <a:chExt cx="4523" cy="863"/>
          </a:xfrm>
        </p:grpSpPr>
        <p:sp>
          <p:nvSpPr>
            <p:cNvPr id="361474" name="Rectangle 2"/>
            <p:cNvSpPr>
              <a:spLocks noChangeArrowheads="1"/>
            </p:cNvSpPr>
            <p:nvPr/>
          </p:nvSpPr>
          <p:spPr bwMode="auto">
            <a:xfrm>
              <a:off x="2982" y="1068"/>
              <a:ext cx="23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在</a:t>
              </a:r>
              <a:r>
                <a:rPr lang="en-US" altLang="zh-CN" dirty="0"/>
                <a:t>         </a:t>
              </a:r>
              <a:r>
                <a:rPr lang="zh-CN" altLang="en-US" dirty="0"/>
                <a:t>的连续点</a:t>
              </a:r>
              <a:r>
                <a:rPr lang="en-US" altLang="zh-CN" baseline="-25000" dirty="0"/>
                <a:t> </a:t>
              </a:r>
              <a:r>
                <a:rPr lang="en-US" altLang="zh-CN" i="1" dirty="0"/>
                <a:t>t</a:t>
              </a:r>
              <a:r>
                <a:rPr lang="en-US" altLang="zh-CN" i="1" baseline="-25000" dirty="0"/>
                <a:t> </a:t>
              </a:r>
              <a:r>
                <a:rPr lang="zh-CN" altLang="en-US" dirty="0"/>
                <a:t>处，有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13349" name="Object 14"/>
            <p:cNvGraphicFramePr/>
            <p:nvPr/>
          </p:nvGraphicFramePr>
          <p:xfrm>
            <a:off x="3267" y="1116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68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11776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1116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15"/>
            <p:cNvGraphicFramePr>
              <a:graphicFrameLocks noChangeAspect="1"/>
            </p:cNvGraphicFramePr>
            <p:nvPr/>
          </p:nvGraphicFramePr>
          <p:xfrm>
            <a:off x="1419" y="1438"/>
            <a:ext cx="3400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69" name="公式" r:id="rId5" imgW="5397500" imgH="787400" progId="Equation.3">
                    <p:embed/>
                  </p:oleObj>
                </mc:Choice>
                <mc:Fallback>
                  <p:oleObj name="公式" r:id="rId5" imgW="5397500" imgH="787400" progId="Equation.3">
                    <p:embed/>
                    <p:pic>
                      <p:nvPicPr>
                        <p:cNvPr id="0" name="图片 11776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1438"/>
                          <a:ext cx="3400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8" name="Rectangle 16"/>
            <p:cNvSpPr>
              <a:spLocks noChangeArrowheads="1"/>
            </p:cNvSpPr>
            <p:nvPr/>
          </p:nvSpPr>
          <p:spPr bwMode="auto">
            <a:xfrm>
              <a:off x="852" y="1068"/>
              <a:ext cx="228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(2) </a:t>
              </a:r>
              <a:r>
                <a:rPr lang="zh-CN" altLang="en-US" dirty="0"/>
                <a:t>根据</a:t>
              </a:r>
              <a:r>
                <a:rPr lang="en-US" altLang="zh-CN" dirty="0"/>
                <a:t> Fourier </a:t>
              </a:r>
              <a:r>
                <a:rPr lang="zh-CN" altLang="en-US" dirty="0"/>
                <a:t>逆变换，</a:t>
              </a:r>
              <a:r>
                <a:rPr lang="en-US" altLang="zh-CN" dirty="0"/>
                <a:t>      </a:t>
              </a:r>
              <a:endParaRPr lang="en-US" altLang="zh-CN" dirty="0"/>
            </a:p>
          </p:txBody>
        </p:sp>
      </p:grp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34988" y="1716088"/>
            <a:ext cx="81304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rgbClr val="0000FF"/>
                </a:solidFill>
              </a:rPr>
              <a:t>推导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361507" name="Group 35"/>
          <p:cNvGrpSpPr/>
          <p:nvPr/>
        </p:nvGrpSpPr>
        <p:grpSpPr bwMode="auto">
          <a:xfrm>
            <a:off x="1352550" y="3468692"/>
            <a:ext cx="6850063" cy="461963"/>
            <a:chOff x="852" y="2185"/>
            <a:chExt cx="4315" cy="291"/>
          </a:xfrm>
        </p:grpSpPr>
        <p:sp>
          <p:nvSpPr>
            <p:cNvPr id="361494" name="Rectangle 22"/>
            <p:cNvSpPr>
              <a:spLocks noChangeArrowheads="1"/>
            </p:cNvSpPr>
            <p:nvPr/>
          </p:nvSpPr>
          <p:spPr bwMode="auto">
            <a:xfrm>
              <a:off x="852" y="2185"/>
              <a:ext cx="431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(3) </a:t>
              </a:r>
              <a:r>
                <a:rPr lang="zh-CN" altLang="en-US" dirty="0"/>
                <a:t>将上式两边同乘</a:t>
              </a:r>
              <a:r>
                <a:rPr lang="en-US" altLang="zh-CN" dirty="0"/>
                <a:t>          </a:t>
              </a:r>
              <a:r>
                <a:rPr lang="zh-CN" altLang="en-US" dirty="0"/>
                <a:t>并由</a:t>
              </a:r>
              <a:r>
                <a:rPr lang="en-US" altLang="zh-CN" dirty="0"/>
                <a:t>                      </a:t>
              </a:r>
              <a:r>
                <a:rPr lang="zh-CN" altLang="en-US" dirty="0"/>
                <a:t>有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13346" name="Object 18"/>
            <p:cNvGraphicFramePr>
              <a:graphicFrameLocks noChangeAspect="1"/>
            </p:cNvGraphicFramePr>
            <p:nvPr/>
          </p:nvGraphicFramePr>
          <p:xfrm>
            <a:off x="2583" y="2186"/>
            <a:ext cx="32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70" name="公式" r:id="rId7" imgW="508000" imgH="431800" progId="Equation.3">
                    <p:embed/>
                  </p:oleObj>
                </mc:Choice>
                <mc:Fallback>
                  <p:oleObj name="公式" r:id="rId7" imgW="508000" imgH="431800" progId="Equation.3">
                    <p:embed/>
                    <p:pic>
                      <p:nvPicPr>
                        <p:cNvPr id="0" name="图片 1177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2186"/>
                          <a:ext cx="32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19"/>
            <p:cNvGraphicFramePr>
              <a:graphicFrameLocks noChangeAspect="1"/>
            </p:cNvGraphicFramePr>
            <p:nvPr/>
          </p:nvGraphicFramePr>
          <p:xfrm>
            <a:off x="3418" y="2237"/>
            <a:ext cx="93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71" name="公式" r:id="rId9" imgW="1485900" imgH="342900" progId="Equation.3">
                    <p:embed/>
                  </p:oleObj>
                </mc:Choice>
                <mc:Fallback>
                  <p:oleObj name="公式" r:id="rId9" imgW="1485900" imgH="342900" progId="Equation.3">
                    <p:embed/>
                    <p:pic>
                      <p:nvPicPr>
                        <p:cNvPr id="0" name="图片 1177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2237"/>
                          <a:ext cx="93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1493" name="Object 21"/>
          <p:cNvGraphicFramePr>
            <a:graphicFrameLocks noChangeAspect="1"/>
          </p:cNvGraphicFramePr>
          <p:nvPr/>
        </p:nvGraphicFramePr>
        <p:xfrm>
          <a:off x="2252663" y="4121150"/>
          <a:ext cx="42259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2" name="公式" r:id="rId11" imgW="4216400" imgH="787400" progId="Equation.3">
                  <p:embed/>
                </p:oleObj>
              </mc:Choice>
              <mc:Fallback>
                <p:oleObj name="公式" r:id="rId11" imgW="4216400" imgH="787400" progId="Equation.3">
                  <p:embed/>
                  <p:pic>
                    <p:nvPicPr>
                      <p:cNvPr id="0" name="图片 1177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121150"/>
                        <a:ext cx="42259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08" name="Group 36"/>
          <p:cNvGrpSpPr/>
          <p:nvPr/>
        </p:nvGrpSpPr>
        <p:grpSpPr bwMode="auto">
          <a:xfrm>
            <a:off x="1781175" y="5286375"/>
            <a:ext cx="5715000" cy="895350"/>
            <a:chOff x="1122" y="3330"/>
            <a:chExt cx="3600" cy="564"/>
          </a:xfrm>
        </p:grpSpPr>
        <p:sp>
          <p:nvSpPr>
            <p:cNvPr id="361500" name="Rectangle 28"/>
            <p:cNvSpPr>
              <a:spLocks noChangeArrowheads="1"/>
            </p:cNvSpPr>
            <p:nvPr/>
          </p:nvSpPr>
          <p:spPr bwMode="auto">
            <a:xfrm>
              <a:off x="1638" y="3330"/>
              <a:ext cx="3084" cy="56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42" name="Object 25"/>
            <p:cNvGraphicFramePr/>
            <p:nvPr/>
          </p:nvGraphicFramePr>
          <p:xfrm>
            <a:off x="4081" y="3507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73" name="公式" r:id="rId13" imgW="914400" imgH="342900" progId="Equation.3">
                    <p:embed/>
                  </p:oleObj>
                </mc:Choice>
                <mc:Fallback>
                  <p:oleObj name="公式" r:id="rId13" imgW="914400" imgH="342900" progId="Equation.3">
                    <p:embed/>
                    <p:pic>
                      <p:nvPicPr>
                        <p:cNvPr id="0" name="图片 11776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" y="3507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8" name="Rectangle 26"/>
            <p:cNvSpPr>
              <a:spLocks noChangeArrowheads="1"/>
            </p:cNvSpPr>
            <p:nvPr/>
          </p:nvSpPr>
          <p:spPr bwMode="auto">
            <a:xfrm>
              <a:off x="1122" y="3463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即得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13344" name="Object 27"/>
            <p:cNvGraphicFramePr>
              <a:graphicFrameLocks noChangeAspect="1"/>
            </p:cNvGraphicFramePr>
            <p:nvPr/>
          </p:nvGraphicFramePr>
          <p:xfrm>
            <a:off x="1669" y="3365"/>
            <a:ext cx="233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74" name="Equation" r:id="rId15" imgW="3695700" imgH="787400" progId="Equation.DSMT4">
                    <p:embed/>
                  </p:oleObj>
                </mc:Choice>
                <mc:Fallback>
                  <p:oleObj name="Equation" r:id="rId15" imgW="3695700" imgH="787400" progId="Equation.DSMT4">
                    <p:embed/>
                    <p:pic>
                      <p:nvPicPr>
                        <p:cNvPr id="0" name="图片 1177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3365"/>
                          <a:ext cx="233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40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43102 L 0.00035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5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536575" y="528638"/>
            <a:ext cx="378301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一、基本性质</a:t>
            </a:r>
            <a:r>
              <a:rPr kumimoji="1" lang="en-US" altLang="zh-CN" sz="2800">
                <a:solidFill>
                  <a:srgbClr val="006600"/>
                </a:solidFill>
                <a:latin typeface="楷体_GB2312" charset="0"/>
                <a:ea typeface="楷体_GB2312" charset="0"/>
                <a:cs typeface="楷体_GB2312" charset="0"/>
              </a:rPr>
              <a:t>(</a:t>
            </a:r>
            <a:r>
              <a:rPr kumimoji="1" lang="zh-CN" altLang="en-US" sz="2800">
                <a:solidFill>
                  <a:srgbClr val="006600"/>
                </a:solidFill>
                <a:latin typeface="楷体_GB2312" charset="0"/>
                <a:ea typeface="楷体_GB2312" charset="0"/>
                <a:cs typeface="楷体_GB2312" charset="0"/>
              </a:rPr>
              <a:t>汇总</a:t>
            </a:r>
            <a:r>
              <a:rPr kumimoji="1" lang="en-US" altLang="zh-CN" sz="2800">
                <a:solidFill>
                  <a:srgbClr val="0066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endParaRPr kumimoji="1" lang="en-US" altLang="zh-CN" sz="2800">
              <a:solidFill>
                <a:srgbClr val="006600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grpSp>
        <p:nvGrpSpPr>
          <p:cNvPr id="117803" name="Group 43"/>
          <p:cNvGrpSpPr/>
          <p:nvPr/>
        </p:nvGrpSpPr>
        <p:grpSpPr bwMode="auto">
          <a:xfrm>
            <a:off x="533400" y="1277938"/>
            <a:ext cx="6211888" cy="457200"/>
            <a:chOff x="336" y="805"/>
            <a:chExt cx="3913" cy="288"/>
          </a:xfrm>
        </p:grpSpPr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336" y="80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线性性质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11301" name="Picture 20" descr="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" y="866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1302" name="Object 21"/>
            <p:cNvGraphicFramePr/>
            <p:nvPr/>
          </p:nvGraphicFramePr>
          <p:xfrm>
            <a:off x="1521" y="847"/>
            <a:ext cx="27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619" name="公式" r:id="rId4" imgW="4330700" imgH="342900" progId="Equation.3">
                    <p:embed/>
                  </p:oleObj>
                </mc:Choice>
                <mc:Fallback>
                  <p:oleObj name="公式" r:id="rId4" imgW="4330700" imgH="342900" progId="Equation.3">
                    <p:embed/>
                    <p:pic>
                      <p:nvPicPr>
                        <p:cNvPr id="0" name="图片 12626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847"/>
                          <a:ext cx="27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805" name="Group 45"/>
          <p:cNvGrpSpPr/>
          <p:nvPr/>
        </p:nvGrpSpPr>
        <p:grpSpPr bwMode="auto">
          <a:xfrm>
            <a:off x="533400" y="3829050"/>
            <a:ext cx="4667250" cy="793750"/>
            <a:chOff x="336" y="2412"/>
            <a:chExt cx="2940" cy="500"/>
          </a:xfrm>
        </p:grpSpPr>
        <p:graphicFrame>
          <p:nvGraphicFramePr>
            <p:cNvPr id="11297" name="Object 37"/>
            <p:cNvGraphicFramePr>
              <a:graphicFrameLocks noChangeAspect="1"/>
            </p:cNvGraphicFramePr>
            <p:nvPr/>
          </p:nvGraphicFramePr>
          <p:xfrm>
            <a:off x="1524" y="2412"/>
            <a:ext cx="1752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620" name="公式" r:id="rId6" imgW="2781300" imgH="800100" progId="Equation.3">
                    <p:embed/>
                  </p:oleObj>
                </mc:Choice>
                <mc:Fallback>
                  <p:oleObj name="公式" r:id="rId6" imgW="2781300" imgH="800100" progId="Equation.3">
                    <p:embed/>
                    <p:pic>
                      <p:nvPicPr>
                        <p:cNvPr id="0" name="图片 12626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2412"/>
                          <a:ext cx="1752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8" name="Rectangle 38"/>
            <p:cNvSpPr>
              <a:spLocks noChangeArrowheads="1"/>
            </p:cNvSpPr>
            <p:nvPr/>
          </p:nvSpPr>
          <p:spPr bwMode="auto">
            <a:xfrm>
              <a:off x="336" y="251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相似性质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11299" name="Picture 39" descr="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" y="2576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804" name="Group 44"/>
          <p:cNvGrpSpPr/>
          <p:nvPr/>
        </p:nvGrpSpPr>
        <p:grpSpPr bwMode="auto">
          <a:xfrm>
            <a:off x="533400" y="2047875"/>
            <a:ext cx="7051675" cy="1276350"/>
            <a:chOff x="336" y="1290"/>
            <a:chExt cx="4442" cy="804"/>
          </a:xfrm>
        </p:grpSpPr>
        <p:sp>
          <p:nvSpPr>
            <p:cNvPr id="117792" name="Rectangle 32"/>
            <p:cNvSpPr>
              <a:spLocks noChangeArrowheads="1"/>
            </p:cNvSpPr>
            <p:nvPr/>
          </p:nvSpPr>
          <p:spPr bwMode="auto">
            <a:xfrm>
              <a:off x="336" y="131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位移性质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11291" name="Picture 33" descr="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" y="1376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1292" name="Object 34"/>
            <p:cNvGraphicFramePr/>
            <p:nvPr/>
          </p:nvGraphicFramePr>
          <p:xfrm>
            <a:off x="1521" y="1301"/>
            <a:ext cx="18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621" name="公式" r:id="rId8" imgW="3149600" imgH="444500" progId="Equation.3">
                    <p:embed/>
                  </p:oleObj>
                </mc:Choice>
                <mc:Fallback>
                  <p:oleObj name="公式" r:id="rId8" imgW="3149600" imgH="444500" progId="Equation.3">
                    <p:embed/>
                    <p:pic>
                      <p:nvPicPr>
                        <p:cNvPr id="0" name="图片 12626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1301"/>
                          <a:ext cx="18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35"/>
            <p:cNvGraphicFramePr/>
            <p:nvPr/>
          </p:nvGraphicFramePr>
          <p:xfrm>
            <a:off x="1502" y="1771"/>
            <a:ext cx="192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622" name="Equation" r:id="rId10" imgW="3340100" imgH="482600" progId="Equation.DSMT4">
                    <p:embed/>
                  </p:oleObj>
                </mc:Choice>
                <mc:Fallback>
                  <p:oleObj name="Equation" r:id="rId10" imgW="3340100" imgH="482600" progId="Equation.DSMT4">
                    <p:embed/>
                    <p:pic>
                      <p:nvPicPr>
                        <p:cNvPr id="0" name="图片 12626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1771"/>
                          <a:ext cx="192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294" name="Picture 36" descr="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855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801" name="Rectangle 41"/>
            <p:cNvSpPr>
              <a:spLocks noChangeArrowheads="1"/>
            </p:cNvSpPr>
            <p:nvPr/>
          </p:nvSpPr>
          <p:spPr bwMode="auto">
            <a:xfrm>
              <a:off x="3510" y="1290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kumimoji="1" lang="zh-CN" altLang="en-US" u="sng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时移性质</a:t>
              </a:r>
              <a:r>
                <a:rPr kumimoji="1" lang="en-US" altLang="zh-CN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  </a:t>
              </a:r>
              <a:endParaRPr kumimoji="1" lang="zh-CN" altLang="en-US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17802" name="Rectangle 42"/>
            <p:cNvSpPr>
              <a:spLocks noChangeArrowheads="1"/>
            </p:cNvSpPr>
            <p:nvPr/>
          </p:nvSpPr>
          <p:spPr bwMode="auto">
            <a:xfrm>
              <a:off x="3510" y="1806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kumimoji="1" lang="zh-CN" altLang="en-US" u="sng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频移性质</a:t>
              </a:r>
              <a:r>
                <a:rPr kumimoji="1" lang="en-US" altLang="zh-CN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  </a:t>
              </a:r>
              <a:endParaRPr kumimoji="1" lang="zh-CN" altLang="en-US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1289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27"/>
          <p:cNvGrpSpPr/>
          <p:nvPr/>
        </p:nvGrpSpPr>
        <p:grpSpPr bwMode="auto">
          <a:xfrm>
            <a:off x="601980" y="5144453"/>
            <a:ext cx="4924425" cy="1155700"/>
            <a:chOff x="336" y="793"/>
            <a:chExt cx="3102" cy="728"/>
          </a:xfrm>
        </p:grpSpPr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336" y="811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微分性质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4" name="Object 12"/>
            <p:cNvGraphicFramePr/>
            <p:nvPr/>
          </p:nvGraphicFramePr>
          <p:xfrm>
            <a:off x="1518" y="1249"/>
            <a:ext cx="19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12" imgW="3314700" imgH="431800" progId="Equation.3">
                    <p:embed/>
                  </p:oleObj>
                </mc:Choice>
                <mc:Fallback>
                  <p:oleObj name="公式" r:id="rId12" imgW="3314700" imgH="431800" progId="Equation.3">
                    <p:embed/>
                    <p:pic>
                      <p:nvPicPr>
                        <p:cNvPr id="0" name="图片 12636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1249"/>
                          <a:ext cx="19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" name="Picture 13" descr="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" y="132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7" name="Object 14"/>
            <p:cNvGraphicFramePr/>
            <p:nvPr/>
          </p:nvGraphicFramePr>
          <p:xfrm>
            <a:off x="1524" y="793"/>
            <a:ext cx="17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4" imgW="3009900" imgH="431800" progId="Equation.DSMT4">
                    <p:embed/>
                  </p:oleObj>
                </mc:Choice>
                <mc:Fallback>
                  <p:oleObj name="Equation" r:id="rId14" imgW="3009900" imgH="431800" progId="Equation.DSMT4">
                    <p:embed/>
                    <p:pic>
                      <p:nvPicPr>
                        <p:cNvPr id="0" name="图片 12636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793"/>
                          <a:ext cx="17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15" descr="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" y="871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6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831850" y="1401763"/>
            <a:ext cx="18415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altLang="zh-CN"/>
          </a:p>
          <a:p>
            <a:pPr eaLnBrk="0" hangingPunct="0">
              <a:defRPr/>
            </a:pPr>
            <a:endParaRPr lang="zh-CN" altLang="en-US"/>
          </a:p>
        </p:txBody>
      </p:sp>
      <p:grpSp>
        <p:nvGrpSpPr>
          <p:cNvPr id="335930" name="Group 58"/>
          <p:cNvGrpSpPr/>
          <p:nvPr/>
        </p:nvGrpSpPr>
        <p:grpSpPr bwMode="auto">
          <a:xfrm>
            <a:off x="534988" y="4106859"/>
            <a:ext cx="4606925" cy="479424"/>
            <a:chOff x="337" y="2587"/>
            <a:chExt cx="2902" cy="302"/>
          </a:xfrm>
        </p:grpSpPr>
        <p:sp>
          <p:nvSpPr>
            <p:cNvPr id="335885" name="Rectangle 13"/>
            <p:cNvSpPr>
              <a:spLocks noChangeArrowheads="1"/>
            </p:cNvSpPr>
            <p:nvPr/>
          </p:nvSpPr>
          <p:spPr bwMode="auto">
            <a:xfrm>
              <a:off x="852" y="2598"/>
              <a:ext cx="238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称</a:t>
              </a:r>
              <a:r>
                <a:rPr lang="en-US" altLang="zh-CN" baseline="-25000" dirty="0">
                  <a:solidFill>
                    <a:srgbClr val="006600"/>
                  </a:solidFill>
                </a:rPr>
                <a:t> </a:t>
              </a:r>
              <a:r>
                <a:rPr lang="en-US" altLang="zh-CN" dirty="0">
                  <a:solidFill>
                    <a:srgbClr val="FF3300"/>
                  </a:solidFill>
                </a:rPr>
                <a:t>(</a:t>
              </a:r>
              <a:r>
                <a:rPr lang="en-US" altLang="zh-CN" i="1" dirty="0">
                  <a:solidFill>
                    <a:srgbClr val="FF3300"/>
                  </a:solidFill>
                </a:rPr>
                <a:t>B</a:t>
              </a:r>
              <a:r>
                <a:rPr lang="en-US" altLang="zh-CN" dirty="0">
                  <a:solidFill>
                    <a:srgbClr val="FF3300"/>
                  </a:solidFill>
                </a:rPr>
                <a:t>)</a:t>
              </a:r>
              <a:r>
                <a:rPr lang="en-US" altLang="zh-CN" baseline="-25000" dirty="0"/>
                <a:t> </a:t>
              </a:r>
              <a:r>
                <a:rPr lang="zh-CN" altLang="en-US" dirty="0"/>
                <a:t>式为</a:t>
              </a:r>
              <a:r>
                <a:rPr lang="zh-CN" altLang="en-US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反演积分公式</a:t>
              </a:r>
              <a:r>
                <a:rPr lang="zh-CN" altLang="en-US" dirty="0">
                  <a:solidFill>
                    <a:srgbClr val="000000"/>
                  </a:solidFill>
                </a:rPr>
                <a:t>。</a:t>
              </a:r>
              <a:r>
                <a:rPr lang="en-US" altLang="zh-CN" dirty="0">
                  <a:solidFill>
                    <a:srgbClr val="000000"/>
                  </a:solidFill>
                </a:rPr>
                <a:t>  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335910" name="Rectangle 38"/>
            <p:cNvSpPr>
              <a:spLocks noChangeArrowheads="1"/>
            </p:cNvSpPr>
            <p:nvPr/>
          </p:nvSpPr>
          <p:spPr bwMode="auto">
            <a:xfrm>
              <a:off x="337" y="2587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定义</a:t>
              </a:r>
              <a:r>
                <a:rPr lang="en-US" altLang="zh-CN" dirty="0">
                  <a:solidFill>
                    <a:srgbClr val="0000FF"/>
                  </a:solidFill>
                </a:rPr>
                <a:t>    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5931" name="Group 59"/>
          <p:cNvGrpSpPr/>
          <p:nvPr/>
        </p:nvGrpSpPr>
        <p:grpSpPr bwMode="auto">
          <a:xfrm>
            <a:off x="536575" y="4811713"/>
            <a:ext cx="4962525" cy="1589087"/>
            <a:chOff x="338" y="3031"/>
            <a:chExt cx="3126" cy="1001"/>
          </a:xfrm>
        </p:grpSpPr>
        <p:sp>
          <p:nvSpPr>
            <p:cNvPr id="335915" name="Rectangle 43"/>
            <p:cNvSpPr>
              <a:spLocks noChangeArrowheads="1"/>
            </p:cNvSpPr>
            <p:nvPr/>
          </p:nvSpPr>
          <p:spPr bwMode="auto">
            <a:xfrm>
              <a:off x="660" y="3744"/>
              <a:ext cx="28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该直线处于</a:t>
              </a:r>
              <a:r>
                <a:rPr lang="en-US" altLang="zh-CN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   </a:t>
              </a:r>
              <a:r>
                <a:rPr lang="zh-CN" altLang="en-US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的存在域中。</a:t>
              </a:r>
              <a:r>
                <a:rPr lang="en-US" altLang="zh-CN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</a:t>
              </a:r>
              <a:endParaRPr lang="en-US" altLang="zh-CN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14381" name="Object 8"/>
            <p:cNvGraphicFramePr/>
            <p:nvPr/>
          </p:nvGraphicFramePr>
          <p:xfrm>
            <a:off x="2436" y="3434"/>
            <a:ext cx="74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92" name="公式" r:id="rId3" imgW="1180465" imgH="330200" progId="Equation.3">
                    <p:embed/>
                  </p:oleObj>
                </mc:Choice>
                <mc:Fallback>
                  <p:oleObj name="公式" r:id="rId3" imgW="1180465" imgH="330200" progId="Equation.3">
                    <p:embed/>
                    <p:pic>
                      <p:nvPicPr>
                        <p:cNvPr id="0" name="图片 11786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3434"/>
                          <a:ext cx="74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2" name="Object 9"/>
            <p:cNvGraphicFramePr>
              <a:graphicFrameLocks noChangeAspect="1"/>
            </p:cNvGraphicFramePr>
            <p:nvPr/>
          </p:nvGraphicFramePr>
          <p:xfrm>
            <a:off x="1699" y="3798"/>
            <a:ext cx="40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93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11786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3798"/>
                          <a:ext cx="40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5913" name="Rectangle 41"/>
            <p:cNvSpPr>
              <a:spLocks noChangeArrowheads="1"/>
            </p:cNvSpPr>
            <p:nvPr/>
          </p:nvSpPr>
          <p:spPr bwMode="auto">
            <a:xfrm>
              <a:off x="338" y="3031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FF3300"/>
                  </a:solidFill>
                </a:rPr>
                <a:t>注</a:t>
              </a:r>
              <a:r>
                <a:rPr lang="en-US" altLang="zh-CN" dirty="0">
                  <a:solidFill>
                    <a:srgbClr val="FF3300"/>
                  </a:solidFill>
                </a:rPr>
                <a:t>   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335914" name="Rectangle 42"/>
            <p:cNvSpPr>
              <a:spLocks noChangeArrowheads="1"/>
            </p:cNvSpPr>
            <p:nvPr/>
          </p:nvSpPr>
          <p:spPr bwMode="auto">
            <a:xfrm>
              <a:off x="659" y="3031"/>
              <a:ext cx="263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u="sng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反演积分公式</a:t>
              </a:r>
              <a:r>
                <a:rPr lang="zh-CN" altLang="en-US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中的积分路径是</a:t>
              </a:r>
              <a:r>
                <a:rPr lang="en-US" altLang="zh-CN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335916" name="Rectangle 44"/>
            <p:cNvSpPr>
              <a:spLocks noChangeArrowheads="1"/>
            </p:cNvSpPr>
            <p:nvPr/>
          </p:nvSpPr>
          <p:spPr bwMode="auto">
            <a:xfrm>
              <a:off x="690" y="3384"/>
              <a:ext cx="179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s</a:t>
              </a:r>
              <a:r>
                <a:rPr lang="en-US" altLang="zh-CN" i="1" baseline="-25000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平面上的一条直线</a:t>
              </a:r>
              <a:r>
                <a:rPr lang="en-US" altLang="zh-CN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grpSp>
        <p:nvGrpSpPr>
          <p:cNvPr id="335932" name="Group 60"/>
          <p:cNvGrpSpPr/>
          <p:nvPr/>
        </p:nvGrpSpPr>
        <p:grpSpPr bwMode="auto">
          <a:xfrm>
            <a:off x="5800725" y="4124325"/>
            <a:ext cx="2181225" cy="2181225"/>
            <a:chOff x="3654" y="2598"/>
            <a:chExt cx="1374" cy="1374"/>
          </a:xfrm>
        </p:grpSpPr>
        <p:sp>
          <p:nvSpPr>
            <p:cNvPr id="335918" name="Line 46"/>
            <p:cNvSpPr>
              <a:spLocks noChangeShapeType="1"/>
            </p:cNvSpPr>
            <p:nvPr/>
          </p:nvSpPr>
          <p:spPr bwMode="auto">
            <a:xfrm flipV="1">
              <a:off x="3792" y="2598"/>
              <a:ext cx="0" cy="1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19" name="Rectangle 47"/>
            <p:cNvSpPr>
              <a:spLocks noChangeArrowheads="1"/>
            </p:cNvSpPr>
            <p:nvPr/>
          </p:nvSpPr>
          <p:spPr bwMode="auto">
            <a:xfrm>
              <a:off x="4038" y="2826"/>
              <a:ext cx="948" cy="936"/>
            </a:xfrm>
            <a:prstGeom prst="rect">
              <a:avLst/>
            </a:prstGeom>
            <a:gradFill rotWithShape="1">
              <a:gsLst>
                <a:gs pos="0">
                  <a:srgbClr val="8FB4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17" name="Line 45"/>
            <p:cNvSpPr>
              <a:spLocks noChangeShapeType="1"/>
            </p:cNvSpPr>
            <p:nvPr/>
          </p:nvSpPr>
          <p:spPr bwMode="auto">
            <a:xfrm>
              <a:off x="3654" y="3294"/>
              <a:ext cx="1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20" name="Line 48"/>
            <p:cNvSpPr>
              <a:spLocks noChangeShapeType="1"/>
            </p:cNvSpPr>
            <p:nvPr/>
          </p:nvSpPr>
          <p:spPr bwMode="auto">
            <a:xfrm>
              <a:off x="4038" y="2688"/>
              <a:ext cx="0" cy="122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21" name="Rectangle 49"/>
            <p:cNvSpPr>
              <a:spLocks noChangeArrowheads="1"/>
            </p:cNvSpPr>
            <p:nvPr/>
          </p:nvSpPr>
          <p:spPr bwMode="auto">
            <a:xfrm>
              <a:off x="3878" y="3218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>
                  <a:solidFill>
                    <a:srgbClr val="006600"/>
                  </a:solidFill>
                </a:rPr>
                <a:t>c   </a:t>
              </a:r>
              <a:endParaRPr lang="en-US" altLang="zh-CN" sz="2000" i="1">
                <a:solidFill>
                  <a:srgbClr val="006600"/>
                </a:solidFill>
              </a:endParaRPr>
            </a:p>
          </p:txBody>
        </p:sp>
        <p:sp>
          <p:nvSpPr>
            <p:cNvPr id="335923" name="Line 51"/>
            <p:cNvSpPr>
              <a:spLocks noChangeShapeType="1"/>
            </p:cNvSpPr>
            <p:nvPr/>
          </p:nvSpPr>
          <p:spPr bwMode="auto">
            <a:xfrm flipV="1">
              <a:off x="4410" y="3048"/>
              <a:ext cx="0" cy="12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22" name="Line 50"/>
            <p:cNvSpPr>
              <a:spLocks noChangeShapeType="1"/>
            </p:cNvSpPr>
            <p:nvPr/>
          </p:nvSpPr>
          <p:spPr bwMode="auto">
            <a:xfrm>
              <a:off x="4410" y="2694"/>
              <a:ext cx="0" cy="1200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77" name="Object 54"/>
            <p:cNvGraphicFramePr>
              <a:graphicFrameLocks noChangeAspect="1"/>
            </p:cNvGraphicFramePr>
            <p:nvPr/>
          </p:nvGraphicFramePr>
          <p:xfrm>
            <a:off x="4416" y="2618"/>
            <a:ext cx="4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94" name="公式" r:id="rId7" imgW="1016000" imgH="342900" progId="Equation.3">
                    <p:embed/>
                  </p:oleObj>
                </mc:Choice>
                <mc:Fallback>
                  <p:oleObj name="公式" r:id="rId7" imgW="1016000" imgH="342900" progId="Equation.3">
                    <p:embed/>
                    <p:pic>
                      <p:nvPicPr>
                        <p:cNvPr id="0" name="图片 1178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618"/>
                          <a:ext cx="48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8" name="Object 55"/>
            <p:cNvGraphicFramePr>
              <a:graphicFrameLocks noChangeAspect="1"/>
            </p:cNvGraphicFramePr>
            <p:nvPr/>
          </p:nvGraphicFramePr>
          <p:xfrm>
            <a:off x="4414" y="3789"/>
            <a:ext cx="4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95" name="公式" r:id="rId9" imgW="1002665" imgH="342900" progId="Equation.3">
                    <p:embed/>
                  </p:oleObj>
                </mc:Choice>
                <mc:Fallback>
                  <p:oleObj name="公式" r:id="rId9" imgW="1002665" imgH="342900" progId="Equation.3">
                    <p:embed/>
                    <p:pic>
                      <p:nvPicPr>
                        <p:cNvPr id="0" name="图片 11786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3789"/>
                          <a:ext cx="4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9" name="Object 56"/>
            <p:cNvGraphicFramePr>
              <a:graphicFrameLocks noChangeAspect="1"/>
            </p:cNvGraphicFramePr>
            <p:nvPr/>
          </p:nvGraphicFramePr>
          <p:xfrm>
            <a:off x="4406" y="3315"/>
            <a:ext cx="18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96" name="公式" r:id="rId11" imgW="381000" imgH="342900" progId="Equation.3">
                    <p:embed/>
                  </p:oleObj>
                </mc:Choice>
                <mc:Fallback>
                  <p:oleObj name="公式" r:id="rId11" imgW="381000" imgH="342900" progId="Equation.3">
                    <p:embed/>
                    <p:pic>
                      <p:nvPicPr>
                        <p:cNvPr id="0" name="图片 11786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3315"/>
                          <a:ext cx="18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5953" name="Picture 8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1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961" name="Object 89"/>
          <p:cNvGraphicFramePr>
            <a:graphicFrameLocks noChangeAspect="1"/>
          </p:cNvGraphicFramePr>
          <p:nvPr/>
        </p:nvGraphicFramePr>
        <p:xfrm>
          <a:off x="1624013" y="495300"/>
          <a:ext cx="7478712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97" name="位图图像" r:id="rId14" imgW="7477125" imgH="3448050" progId="Paint.Picture">
                  <p:embed/>
                </p:oleObj>
              </mc:Choice>
              <mc:Fallback>
                <p:oleObj name="位图图像" r:id="rId14" imgW="7477125" imgH="3448050" progId="Paint.Picture">
                  <p:embed/>
                  <p:pic>
                    <p:nvPicPr>
                      <p:cNvPr id="0" name="图片 1178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95300"/>
                        <a:ext cx="7478712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05" name="Object 33"/>
          <p:cNvGraphicFramePr/>
          <p:nvPr/>
        </p:nvGraphicFramePr>
        <p:xfrm>
          <a:off x="2089150" y="2862263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98" name="Equation" r:id="rId16" imgW="215900" imgH="368300" progId="Equation.DSMT4">
                  <p:embed/>
                </p:oleObj>
              </mc:Choice>
              <mc:Fallback>
                <p:oleObj name="Equation" r:id="rId16" imgW="215900" imgH="368300" progId="Equation.DSMT4">
                  <p:embed/>
                  <p:pic>
                    <p:nvPicPr>
                      <p:cNvPr id="0" name="图片 117869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862263"/>
                        <a:ext cx="21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5959" name="Group 87"/>
          <p:cNvGrpSpPr/>
          <p:nvPr/>
        </p:nvGrpSpPr>
        <p:grpSpPr bwMode="auto">
          <a:xfrm>
            <a:off x="7046913" y="3671888"/>
            <a:ext cx="1757362" cy="366712"/>
            <a:chOff x="4841" y="2091"/>
            <a:chExt cx="1107" cy="231"/>
          </a:xfrm>
        </p:grpSpPr>
        <p:sp>
          <p:nvSpPr>
            <p:cNvPr id="335955" name="Rectangle 83"/>
            <p:cNvSpPr>
              <a:spLocks noChangeArrowheads="1"/>
            </p:cNvSpPr>
            <p:nvPr/>
          </p:nvSpPr>
          <p:spPr bwMode="auto">
            <a:xfrm>
              <a:off x="4871" y="2117"/>
              <a:ext cx="978" cy="192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56" name="Rectangle 84"/>
            <p:cNvSpPr>
              <a:spLocks noChangeArrowheads="1"/>
            </p:cNvSpPr>
            <p:nvPr/>
          </p:nvSpPr>
          <p:spPr bwMode="auto">
            <a:xfrm>
              <a:off x="4841" y="2091"/>
              <a:ext cx="110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P227 </a:t>
              </a:r>
              <a:r>
                <a:rPr kumimoji="0" lang="en-US" altLang="zh-CN" sz="1800">
                  <a:solidFill>
                    <a:srgbClr val="8443B9"/>
                  </a:solidFill>
                  <a:latin typeface="宋体" panose="02010600030101010101" charset="-122"/>
                </a:rPr>
                <a:t>(</a:t>
              </a:r>
              <a:r>
                <a:rPr kumimoji="0" lang="en-US" altLang="zh-CN" sz="800">
                  <a:solidFill>
                    <a:srgbClr val="8443B9"/>
                  </a:solidFill>
                </a:rPr>
                <a:t> </a:t>
              </a: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9.16</a:t>
              </a:r>
              <a:r>
                <a:rPr kumimoji="0" lang="en-US" altLang="zh-CN" sz="10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>
                  <a:solidFill>
                    <a:srgbClr val="8443B9"/>
                  </a:solidFill>
                  <a:latin typeface="宋体" panose="02010600030101010101" charset="-122"/>
                </a:rPr>
                <a:t>)</a:t>
              </a:r>
              <a:r>
                <a:rPr kumimoji="0" lang="zh-CN" altLang="en-US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式</a:t>
              </a: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335890" name="Rectangle 18"/>
          <p:cNvSpPr>
            <a:spLocks noChangeArrowheads="1"/>
          </p:cNvSpPr>
          <p:nvPr/>
        </p:nvSpPr>
        <p:spPr bwMode="auto">
          <a:xfrm>
            <a:off x="536575" y="528638"/>
            <a:ext cx="74803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一、反演积分公式</a:t>
            </a:r>
            <a:r>
              <a:rPr lang="en-US" altLang="zh-CN" sz="2800" baseline="30000" dirty="0">
                <a:solidFill>
                  <a:srgbClr val="000099"/>
                </a:solidFill>
              </a:rPr>
              <a:t> </a:t>
            </a:r>
            <a:r>
              <a:rPr lang="en-US" altLang="zh-CN" sz="2800" dirty="0">
                <a:solidFill>
                  <a:srgbClr val="000099"/>
                </a:solidFill>
              </a:rPr>
              <a:t>——</a:t>
            </a:r>
            <a:r>
              <a:rPr lang="en-US" altLang="zh-CN" sz="2800" baseline="30000" dirty="0">
                <a:solidFill>
                  <a:srgbClr val="000099"/>
                </a:solidFill>
              </a:rPr>
              <a:t> </a:t>
            </a:r>
            <a:r>
              <a:rPr lang="en-US" altLang="zh-CN" sz="2800" dirty="0">
                <a:solidFill>
                  <a:srgbClr val="000099"/>
                </a:solidFill>
              </a:rPr>
              <a:t>Laplace</a:t>
            </a:r>
            <a:r>
              <a:rPr lang="en-US" altLang="zh-CN" sz="2800" baseline="30000" dirty="0">
                <a:solidFill>
                  <a:srgbClr val="000099"/>
                </a:solidFill>
              </a:rPr>
              <a:t> </a:t>
            </a:r>
            <a:r>
              <a:rPr lang="zh-CN" altLang="en-US" sz="2800" dirty="0">
                <a:solidFill>
                  <a:srgbClr val="000099"/>
                </a:solidFill>
              </a:rPr>
              <a:t>逆变换公式</a:t>
            </a:r>
            <a:r>
              <a:rPr lang="en-US" altLang="zh-CN" sz="2800" dirty="0">
                <a:solidFill>
                  <a:srgbClr val="000099"/>
                </a:solidFill>
              </a:rPr>
              <a:t> 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335891" name="Rectangle 19"/>
          <p:cNvSpPr>
            <a:spLocks noChangeArrowheads="1"/>
          </p:cNvSpPr>
          <p:nvPr/>
        </p:nvSpPr>
        <p:spPr bwMode="auto">
          <a:xfrm>
            <a:off x="528638" y="1149350"/>
            <a:ext cx="2851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99"/>
                </a:solidFill>
              </a:rPr>
              <a:t>2. </a:t>
            </a:r>
            <a:r>
              <a:rPr lang="zh-CN" altLang="en-US" dirty="0">
                <a:solidFill>
                  <a:srgbClr val="000099"/>
                </a:solidFill>
              </a:rPr>
              <a:t>反演积分公式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335892" name="Rectangle 20"/>
          <p:cNvSpPr>
            <a:spLocks noChangeArrowheads="1"/>
          </p:cNvSpPr>
          <p:nvPr/>
        </p:nvSpPr>
        <p:spPr bwMode="auto">
          <a:xfrm>
            <a:off x="852488" y="1682750"/>
            <a:ext cx="7346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Tx/>
              <a:buBlip>
                <a:blip r:embed="rId18"/>
              </a:buBlip>
              <a:defRPr/>
            </a:pP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根据上面的推导，得到如下的</a:t>
            </a:r>
            <a:r>
              <a:rPr lang="en-US" altLang="zh-CN" baseline="-25000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Laplace</a:t>
            </a:r>
            <a:r>
              <a:rPr lang="en-US" altLang="zh-CN" baseline="-25000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变换对</a:t>
            </a: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:   </a:t>
            </a:r>
            <a:endParaRPr lang="en-US" altLang="zh-CN" dirty="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1000"/>
                                        <p:tgtEl>
                                          <p:spTgt spid="33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59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91" grpId="0"/>
      <p:bldP spid="33589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4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46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5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5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5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536575" y="530225"/>
            <a:ext cx="52149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二、</a:t>
            </a:r>
            <a:r>
              <a:rPr kumimoji="0" lang="zh-CN" altLang="en-US" sz="2800" dirty="0">
                <a:solidFill>
                  <a:srgbClr val="000099"/>
                </a:solidFill>
              </a:rPr>
              <a:t>求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Laplace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zh-CN" altLang="en-US" sz="2800" dirty="0">
                <a:solidFill>
                  <a:srgbClr val="000099"/>
                </a:solidFill>
              </a:rPr>
              <a:t>逆变换的方法</a:t>
            </a:r>
            <a:endParaRPr kumimoji="0"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528638" y="1112838"/>
            <a:ext cx="2127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99"/>
                </a:solidFill>
              </a:rPr>
              <a:t>1. </a:t>
            </a:r>
            <a:r>
              <a:rPr lang="zh-CN" altLang="en-US" dirty="0">
                <a:solidFill>
                  <a:srgbClr val="000099"/>
                </a:solidFill>
              </a:rPr>
              <a:t>留数法</a:t>
            </a:r>
            <a:endParaRPr kumimoji="0" lang="zh-CN" altLang="en-US" dirty="0">
              <a:solidFill>
                <a:srgbClr val="000099"/>
              </a:solidFill>
            </a:endParaRP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852488" y="1682750"/>
            <a:ext cx="4149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Tx/>
              <a:buBlip>
                <a:blip r:embed="rId3"/>
              </a:buBlip>
              <a:defRPr/>
            </a:pP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利用留数计算反演积分。</a:t>
            </a: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  </a:t>
            </a:r>
            <a:endParaRPr lang="en-US" altLang="zh-CN" dirty="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7915275" y="2820988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</a:t>
            </a:r>
            <a:r>
              <a:rPr lang="en-US" altLang="zh-CN"/>
              <a:t>   </a:t>
            </a:r>
            <a:endParaRPr lang="en-US" altLang="zh-CN"/>
          </a:p>
        </p:txBody>
      </p:sp>
      <p:grpSp>
        <p:nvGrpSpPr>
          <p:cNvPr id="329762" name="Group 34"/>
          <p:cNvGrpSpPr/>
          <p:nvPr/>
        </p:nvGrpSpPr>
        <p:grpSpPr bwMode="auto">
          <a:xfrm>
            <a:off x="542925" y="2270121"/>
            <a:ext cx="8593138" cy="468311"/>
            <a:chOff x="342" y="1430"/>
            <a:chExt cx="5413" cy="295"/>
          </a:xfrm>
        </p:grpSpPr>
        <p:sp>
          <p:nvSpPr>
            <p:cNvPr id="329735" name="Rectangle 7"/>
            <p:cNvSpPr>
              <a:spLocks noChangeArrowheads="1"/>
            </p:cNvSpPr>
            <p:nvPr/>
          </p:nvSpPr>
          <p:spPr bwMode="auto">
            <a:xfrm>
              <a:off x="854" y="1430"/>
              <a:ext cx="490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l" eaLnBrk="0" hangingPunct="0">
                <a:defRPr/>
              </a:pPr>
              <a:r>
                <a:rPr lang="zh-CN" altLang="en-US" dirty="0"/>
                <a:t>设函数</a:t>
              </a:r>
              <a:r>
                <a:rPr lang="en-US" altLang="zh-CN" dirty="0"/>
                <a:t>         </a:t>
              </a:r>
              <a:r>
                <a:rPr lang="zh-CN" altLang="en-US" dirty="0"/>
                <a:t>除在半平面</a:t>
              </a:r>
              <a:r>
                <a:rPr lang="en-US" altLang="zh-CN" dirty="0"/>
                <a:t>               </a:t>
              </a:r>
              <a:r>
                <a:rPr lang="zh-CN" altLang="en-US" dirty="0"/>
                <a:t>内有有限个孤立奇点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15409" name="Object 9"/>
            <p:cNvGraphicFramePr>
              <a:graphicFrameLocks noChangeAspect="1"/>
            </p:cNvGraphicFramePr>
            <p:nvPr/>
          </p:nvGraphicFramePr>
          <p:xfrm>
            <a:off x="2922" y="1482"/>
            <a:ext cx="6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34" name="公式" r:id="rId4" imgW="1016000" imgH="279400" progId="Equation.3">
                    <p:embed/>
                  </p:oleObj>
                </mc:Choice>
                <mc:Fallback>
                  <p:oleObj name="公式" r:id="rId4" imgW="1016000" imgH="279400" progId="Equation.3">
                    <p:embed/>
                    <p:pic>
                      <p:nvPicPr>
                        <p:cNvPr id="0" name="图片 1179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" y="1482"/>
                          <a:ext cx="64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23"/>
            <p:cNvGraphicFramePr>
              <a:graphicFrameLocks noChangeAspect="1"/>
            </p:cNvGraphicFramePr>
            <p:nvPr/>
          </p:nvGraphicFramePr>
          <p:xfrm>
            <a:off x="1501" y="1488"/>
            <a:ext cx="40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35" name="公式" r:id="rId6" imgW="635000" imgH="342900" progId="Equation.3">
                    <p:embed/>
                  </p:oleObj>
                </mc:Choice>
                <mc:Fallback>
                  <p:oleObj name="公式" r:id="rId6" imgW="635000" imgH="342900" progId="Equation.3">
                    <p:embed/>
                    <p:pic>
                      <p:nvPicPr>
                        <p:cNvPr id="0" name="图片 1179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1488"/>
                          <a:ext cx="40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753" name="Rectangle 25"/>
            <p:cNvSpPr>
              <a:spLocks noChangeArrowheads="1"/>
            </p:cNvSpPr>
            <p:nvPr/>
          </p:nvSpPr>
          <p:spPr bwMode="auto">
            <a:xfrm>
              <a:off x="342" y="1434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定理</a:t>
              </a:r>
              <a:r>
                <a:rPr lang="en-US" altLang="zh-CN" dirty="0">
                  <a:solidFill>
                    <a:srgbClr val="0000FF"/>
                  </a:solidFill>
                </a:rPr>
                <a:t>    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29764" name="Group 36"/>
          <p:cNvGrpSpPr/>
          <p:nvPr/>
        </p:nvGrpSpPr>
        <p:grpSpPr bwMode="auto">
          <a:xfrm>
            <a:off x="1463675" y="2824168"/>
            <a:ext cx="6443663" cy="468314"/>
            <a:chOff x="922" y="1779"/>
            <a:chExt cx="4059" cy="295"/>
          </a:xfrm>
        </p:grpSpPr>
        <p:sp>
          <p:nvSpPr>
            <p:cNvPr id="329740" name="Rectangle 12"/>
            <p:cNvSpPr>
              <a:spLocks noChangeArrowheads="1"/>
            </p:cNvSpPr>
            <p:nvPr/>
          </p:nvSpPr>
          <p:spPr bwMode="auto">
            <a:xfrm>
              <a:off x="2852" y="1779"/>
              <a:ext cx="157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且当</a:t>
              </a:r>
              <a:r>
                <a:rPr lang="en-US" altLang="zh-CN" dirty="0"/>
                <a:t>           </a:t>
              </a:r>
              <a:r>
                <a:rPr lang="zh-CN" altLang="en-US" dirty="0"/>
                <a:t>时，</a:t>
              </a:r>
              <a:r>
                <a:rPr lang="en-US" altLang="zh-CN" dirty="0"/>
                <a:t>   </a:t>
              </a:r>
              <a:endParaRPr lang="en-US" altLang="zh-CN" dirty="0"/>
            </a:p>
          </p:txBody>
        </p:sp>
        <p:graphicFrame>
          <p:nvGraphicFramePr>
            <p:cNvPr id="15403" name="Object 13"/>
            <p:cNvGraphicFramePr>
              <a:graphicFrameLocks noChangeAspect="1"/>
            </p:cNvGraphicFramePr>
            <p:nvPr/>
          </p:nvGraphicFramePr>
          <p:xfrm>
            <a:off x="3317" y="1860"/>
            <a:ext cx="49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36" name="公式" r:id="rId8" imgW="774065" imgH="292100" progId="Equation.3">
                    <p:embed/>
                  </p:oleObj>
                </mc:Choice>
                <mc:Fallback>
                  <p:oleObj name="公式" r:id="rId8" imgW="774065" imgH="292100" progId="Equation.3">
                    <p:embed/>
                    <p:pic>
                      <p:nvPicPr>
                        <p:cNvPr id="0" name="图片 1179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1860"/>
                          <a:ext cx="49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4" name="Object 24"/>
            <p:cNvGraphicFramePr>
              <a:graphicFrameLocks noChangeAspect="1"/>
            </p:cNvGraphicFramePr>
            <p:nvPr/>
          </p:nvGraphicFramePr>
          <p:xfrm>
            <a:off x="4165" y="1839"/>
            <a:ext cx="81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37" name="公式" r:id="rId10" imgW="1282700" imgH="342900" progId="Equation.3">
                    <p:embed/>
                  </p:oleObj>
                </mc:Choice>
                <mc:Fallback>
                  <p:oleObj name="公式" r:id="rId10" imgW="1282700" imgH="342900" progId="Equation.3">
                    <p:embed/>
                    <p:pic>
                      <p:nvPicPr>
                        <p:cNvPr id="0" name="图片 1179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1839"/>
                          <a:ext cx="81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05" name="Group 35"/>
            <p:cNvGrpSpPr/>
            <p:nvPr/>
          </p:nvGrpSpPr>
          <p:grpSpPr bwMode="auto">
            <a:xfrm>
              <a:off x="922" y="1783"/>
              <a:ext cx="2068" cy="291"/>
              <a:chOff x="922" y="1783"/>
              <a:chExt cx="2068" cy="291"/>
            </a:xfrm>
          </p:grpSpPr>
          <p:graphicFrame>
            <p:nvGraphicFramePr>
              <p:cNvPr id="15406" name="Object 11"/>
              <p:cNvGraphicFramePr>
                <a:graphicFrameLocks noChangeAspect="1"/>
              </p:cNvGraphicFramePr>
              <p:nvPr/>
            </p:nvGraphicFramePr>
            <p:xfrm>
              <a:off x="922" y="1795"/>
              <a:ext cx="81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9738" name="公式" r:id="rId12" imgW="1282700" imgH="381000" progId="Equation.3">
                      <p:embed/>
                    </p:oleObj>
                  </mc:Choice>
                  <mc:Fallback>
                    <p:oleObj name="公式" r:id="rId12" imgW="1282700" imgH="381000" progId="Equation.3">
                      <p:embed/>
                      <p:pic>
                        <p:nvPicPr>
                          <p:cNvPr id="0" name="图片 11797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2" y="1795"/>
                            <a:ext cx="81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754" name="Rectangle 26"/>
              <p:cNvSpPr>
                <a:spLocks noChangeArrowheads="1"/>
              </p:cNvSpPr>
              <p:nvPr/>
            </p:nvSpPr>
            <p:spPr bwMode="auto">
              <a:xfrm>
                <a:off x="1710" y="1783"/>
                <a:ext cx="1280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>
                  <a:defRPr/>
                </a:pPr>
                <a:r>
                  <a:rPr lang="zh-CN" altLang="en-US" dirty="0"/>
                  <a:t>外是解析的，</a:t>
                </a:r>
                <a:r>
                  <a:rPr lang="en-US" altLang="zh-CN" dirty="0"/>
                  <a:t>    </a:t>
                </a:r>
                <a:endParaRPr lang="en-US" altLang="zh-CN" dirty="0"/>
              </a:p>
            </p:txBody>
          </p:sp>
        </p:grpSp>
      </p:grpSp>
      <p:grpSp>
        <p:nvGrpSpPr>
          <p:cNvPr id="329765" name="Group 37"/>
          <p:cNvGrpSpPr/>
          <p:nvPr/>
        </p:nvGrpSpPr>
        <p:grpSpPr bwMode="auto">
          <a:xfrm>
            <a:off x="2808288" y="4530725"/>
            <a:ext cx="4241800" cy="868363"/>
            <a:chOff x="1769" y="2854"/>
            <a:chExt cx="2672" cy="547"/>
          </a:xfrm>
        </p:grpSpPr>
        <p:graphicFrame>
          <p:nvGraphicFramePr>
            <p:cNvPr id="15400" name="Object 19"/>
            <p:cNvGraphicFramePr>
              <a:graphicFrameLocks noChangeAspect="1"/>
            </p:cNvGraphicFramePr>
            <p:nvPr/>
          </p:nvGraphicFramePr>
          <p:xfrm>
            <a:off x="1769" y="2854"/>
            <a:ext cx="1980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39" name="公式" r:id="rId14" imgW="3149600" imgH="876300" progId="Equation.3">
                    <p:embed/>
                  </p:oleObj>
                </mc:Choice>
                <mc:Fallback>
                  <p:oleObj name="公式" r:id="rId14" imgW="3149600" imgH="876300" progId="Equation.3">
                    <p:embed/>
                    <p:pic>
                      <p:nvPicPr>
                        <p:cNvPr id="0" name="图片 1179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2854"/>
                          <a:ext cx="1980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28"/>
            <p:cNvGraphicFramePr/>
            <p:nvPr/>
          </p:nvGraphicFramePr>
          <p:xfrm>
            <a:off x="3865" y="3039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40" name="公式" r:id="rId16" imgW="914400" imgH="342900" progId="Equation.3">
                    <p:embed/>
                  </p:oleObj>
                </mc:Choice>
                <mc:Fallback>
                  <p:oleObj name="公式" r:id="rId16" imgW="914400" imgH="342900" progId="Equation.3">
                    <p:embed/>
                    <p:pic>
                      <p:nvPicPr>
                        <p:cNvPr id="0" name="图片 11797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039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9757" name="Object 29"/>
          <p:cNvGraphicFramePr>
            <a:graphicFrameLocks noChangeAspect="1"/>
          </p:cNvGraphicFramePr>
          <p:nvPr/>
        </p:nvGraphicFramePr>
        <p:xfrm>
          <a:off x="2182813" y="3532188"/>
          <a:ext cx="3587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741" name="公式" r:id="rId18" imgW="3581400" imgH="787400" progId="Equation.3">
                  <p:embed/>
                </p:oleObj>
              </mc:Choice>
              <mc:Fallback>
                <p:oleObj name="公式" r:id="rId18" imgW="3581400" imgH="787400" progId="Equation.3">
                  <p:embed/>
                  <p:pic>
                    <p:nvPicPr>
                      <p:cNvPr id="0" name="图片 1179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532188"/>
                        <a:ext cx="35877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60" name="Object 32"/>
          <p:cNvGraphicFramePr>
            <a:graphicFrameLocks noChangeAspect="1"/>
          </p:cNvGraphicFramePr>
          <p:nvPr/>
        </p:nvGraphicFramePr>
        <p:xfrm>
          <a:off x="4810125" y="4725988"/>
          <a:ext cx="381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742" name="Equation" r:id="rId20" imgW="381000" imgH="368300" progId="Equation.DSMT4">
                  <p:embed/>
                </p:oleObj>
              </mc:Choice>
              <mc:Fallback>
                <p:oleObj name="Equation" r:id="rId20" imgW="381000" imgH="368300" progId="Equation.DSMT4">
                  <p:embed/>
                  <p:pic>
                    <p:nvPicPr>
                      <p:cNvPr id="0" name="图片 1179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725988"/>
                        <a:ext cx="381000" cy="365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787" name="Group 59"/>
          <p:cNvGrpSpPr/>
          <p:nvPr/>
        </p:nvGrpSpPr>
        <p:grpSpPr bwMode="auto">
          <a:xfrm>
            <a:off x="615950" y="2765425"/>
            <a:ext cx="787400" cy="915988"/>
            <a:chOff x="371" y="1047"/>
            <a:chExt cx="496" cy="577"/>
          </a:xfrm>
        </p:grpSpPr>
        <p:sp>
          <p:nvSpPr>
            <p:cNvPr id="329788" name="Rectangle 60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9789" name="Rectangle 61"/>
            <p:cNvSpPr>
              <a:spLocks noChangeArrowheads="1"/>
            </p:cNvSpPr>
            <p:nvPr/>
          </p:nvSpPr>
          <p:spPr bwMode="auto">
            <a:xfrm>
              <a:off x="371" y="1047"/>
              <a:ext cx="496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P227</a:t>
              </a:r>
              <a:endParaRPr kumimoji="0" lang="en-US" altLang="zh-CN" sz="180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zh-CN" altLang="en-US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定理</a:t>
              </a:r>
              <a:endParaRPr kumimoji="0" lang="en-US" altLang="zh-CN" sz="180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9.2  </a:t>
              </a:r>
              <a:r>
                <a:rPr kumimoji="0" lang="en-US" altLang="zh-CN" sz="180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cxnSp>
        <p:nvCxnSpPr>
          <p:cNvPr id="3" name="直线连接符 2"/>
          <p:cNvCxnSpPr/>
          <p:nvPr/>
        </p:nvCxnSpPr>
        <p:spPr bwMode="auto">
          <a:xfrm>
            <a:off x="6604000" y="3340100"/>
            <a:ext cx="1168400" cy="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/>
      <p:bldP spid="329733" grpId="0"/>
      <p:bldP spid="329734" grpId="0"/>
      <p:bldP spid="3297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2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3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3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802" name="Rectangle 2"/>
          <p:cNvSpPr>
            <a:spLocks noChangeArrowheads="1"/>
          </p:cNvSpPr>
          <p:nvPr/>
        </p:nvSpPr>
        <p:spPr bwMode="auto">
          <a:xfrm>
            <a:off x="536575" y="530225"/>
            <a:ext cx="52038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二、</a:t>
            </a:r>
            <a:r>
              <a:rPr kumimoji="0" lang="zh-CN" altLang="en-US" sz="2800" dirty="0">
                <a:solidFill>
                  <a:srgbClr val="000099"/>
                </a:solidFill>
              </a:rPr>
              <a:t>求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Laplace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zh-CN" altLang="en-US" sz="2800" dirty="0">
                <a:solidFill>
                  <a:srgbClr val="000099"/>
                </a:solidFill>
              </a:rPr>
              <a:t>逆变换的方法</a:t>
            </a:r>
            <a:endParaRPr kumimoji="0"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528638" y="1112838"/>
            <a:ext cx="2127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99"/>
                </a:solidFill>
              </a:rPr>
              <a:t>2. </a:t>
            </a:r>
            <a:r>
              <a:rPr lang="zh-CN" altLang="en-US" dirty="0">
                <a:solidFill>
                  <a:srgbClr val="000099"/>
                </a:solidFill>
              </a:rPr>
              <a:t>查表法</a:t>
            </a:r>
            <a:endParaRPr kumimoji="0" lang="zh-CN" altLang="en-US" dirty="0">
              <a:solidFill>
                <a:srgbClr val="000099"/>
              </a:solidFill>
            </a:endParaRP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825500" y="5818188"/>
            <a:ext cx="610936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Tx/>
              <a:buBlip>
                <a:blip r:embed="rId3"/>
              </a:buBlip>
              <a:defRPr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chemeClr val="hlink"/>
                </a:solidFill>
                <a:ea typeface="仿宋_GB2312" charset="0"/>
                <a:cs typeface="仿宋_GB2312" charset="0"/>
              </a:rPr>
              <a:t>此外，还可以利用卷积定理来求象原函数。</a:t>
            </a:r>
            <a:r>
              <a:rPr lang="en-US" altLang="zh-CN" dirty="0">
                <a:solidFill>
                  <a:schemeClr val="hlink"/>
                </a:solidFill>
                <a:ea typeface="仿宋_GB2312" charset="0"/>
                <a:cs typeface="仿宋_GB2312" charset="0"/>
              </a:rPr>
              <a:t>       </a:t>
            </a:r>
            <a:endParaRPr lang="en-US" altLang="zh-CN" dirty="0">
              <a:solidFill>
                <a:schemeClr val="hlink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814388" y="1682750"/>
            <a:ext cx="83296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Tx/>
              <a:buBlip>
                <a:blip r:embed="rId4"/>
              </a:buBlip>
              <a:defRPr/>
            </a:pP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利用</a:t>
            </a:r>
            <a:r>
              <a:rPr lang="en-US" altLang="zh-CN" sz="800" baseline="-25000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Laplace</a:t>
            </a:r>
            <a:r>
              <a:rPr lang="en-US" altLang="zh-CN" sz="1800" baseline="-25000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变换的性质，并根据一些已知函数的</a:t>
            </a:r>
            <a:r>
              <a:rPr lang="en-US" altLang="zh-CN" sz="800" baseline="-25000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Laplace</a:t>
            </a:r>
            <a:endParaRPr lang="en-US" altLang="zh-CN" dirty="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1057275" y="2239963"/>
            <a:ext cx="264687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defRPr/>
            </a:pPr>
            <a:r>
              <a:rPr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变换来求逆变换。</a:t>
            </a:r>
            <a:r>
              <a:rPr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dirty="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332817" name="Group 17"/>
          <p:cNvGrpSpPr/>
          <p:nvPr/>
        </p:nvGrpSpPr>
        <p:grpSpPr bwMode="auto">
          <a:xfrm>
            <a:off x="819150" y="2963863"/>
            <a:ext cx="7461250" cy="457200"/>
            <a:chOff x="516" y="1867"/>
            <a:chExt cx="4700" cy="288"/>
          </a:xfrm>
        </p:grpSpPr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516" y="1867"/>
              <a:ext cx="47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4"/>
                </a:buBlip>
                <a:defRPr/>
              </a:pPr>
              <a:r>
                <a:rPr lang="en-US" altLang="zh-CN" dirty="0"/>
                <a:t> </a:t>
              </a:r>
              <a:r>
                <a:rPr lang="zh-CN" altLang="en-US" dirty="0"/>
                <a:t>大多数情况下，象函数</a:t>
              </a:r>
              <a:r>
                <a:rPr lang="en-US" altLang="zh-CN" dirty="0"/>
                <a:t>         </a:t>
              </a:r>
              <a:r>
                <a:rPr lang="zh-CN" altLang="en-US" dirty="0"/>
                <a:t>常常为</a:t>
              </a:r>
              <a:r>
                <a:rPr lang="en-US" altLang="zh-CN" dirty="0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dirty="0">
                  <a:solidFill>
                    <a:schemeClr val="hlink"/>
                  </a:solidFill>
                  <a:latin typeface="宋体" panose="02010600030101010101" charset="-122"/>
                </a:rPr>
                <a:t>真</a:t>
              </a:r>
              <a:r>
                <a:rPr lang="en-US" altLang="zh-CN" dirty="0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 dirty="0"/>
                <a:t>分式形式：</a:t>
              </a:r>
              <a:r>
                <a:rPr lang="en-US" altLang="zh-CN" dirty="0"/>
                <a:t>   </a:t>
              </a:r>
              <a:endParaRPr lang="en-US" altLang="zh-CN" dirty="0"/>
            </a:p>
          </p:txBody>
        </p:sp>
        <p:graphicFrame>
          <p:nvGraphicFramePr>
            <p:cNvPr id="16424" name="Object 10"/>
            <p:cNvGraphicFramePr>
              <a:graphicFrameLocks noChangeAspect="1"/>
            </p:cNvGraphicFramePr>
            <p:nvPr/>
          </p:nvGraphicFramePr>
          <p:xfrm>
            <a:off x="2695" y="1917"/>
            <a:ext cx="40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695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11806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1917"/>
                          <a:ext cx="40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818" name="Group 18"/>
          <p:cNvGrpSpPr/>
          <p:nvPr/>
        </p:nvGrpSpPr>
        <p:grpSpPr bwMode="auto">
          <a:xfrm>
            <a:off x="1800225" y="3573463"/>
            <a:ext cx="7216775" cy="787400"/>
            <a:chOff x="1134" y="2251"/>
            <a:chExt cx="4546" cy="496"/>
          </a:xfrm>
        </p:grpSpPr>
        <p:graphicFrame>
          <p:nvGraphicFramePr>
            <p:cNvPr id="16421" name="Object 11"/>
            <p:cNvGraphicFramePr>
              <a:graphicFrameLocks noChangeAspect="1"/>
            </p:cNvGraphicFramePr>
            <p:nvPr/>
          </p:nvGraphicFramePr>
          <p:xfrm>
            <a:off x="1134" y="2251"/>
            <a:ext cx="104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696" name="Equation" r:id="rId7" imgW="1663700" imgH="787400" progId="Equation.DSMT4">
                    <p:embed/>
                  </p:oleObj>
                </mc:Choice>
                <mc:Fallback>
                  <p:oleObj name="Equation" r:id="rId7" imgW="1663700" imgH="787400" progId="Equation.DSMT4">
                    <p:embed/>
                    <p:pic>
                      <p:nvPicPr>
                        <p:cNvPr id="0" name="图片 11806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251"/>
                          <a:ext cx="104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2262" y="2340"/>
              <a:ext cx="3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其中，</a:t>
              </a:r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s</a:t>
              </a:r>
              <a:r>
                <a:rPr lang="en-US" altLang="zh-CN"/>
                <a:t>)</a:t>
              </a:r>
              <a:r>
                <a:rPr lang="en-US" altLang="zh-CN" baseline="-25000"/>
                <a:t> </a:t>
              </a:r>
              <a:r>
                <a:rPr lang="zh-CN" altLang="en-US"/>
                <a:t>和</a:t>
              </a:r>
              <a:r>
                <a:rPr lang="en-US" altLang="zh-CN" baseline="-25000"/>
                <a:t> </a:t>
              </a:r>
              <a:r>
                <a:rPr lang="en-US" altLang="zh-CN" i="1"/>
                <a:t>Q</a:t>
              </a:r>
              <a:r>
                <a:rPr lang="en-US" altLang="zh-CN"/>
                <a:t>(</a:t>
              </a:r>
              <a:r>
                <a:rPr lang="en-US" altLang="zh-CN" i="1"/>
                <a:t>s</a:t>
              </a:r>
              <a:r>
                <a:rPr lang="en-US" altLang="zh-CN"/>
                <a:t>)</a:t>
              </a:r>
              <a:r>
                <a:rPr lang="en-US" altLang="zh-CN" baseline="-25000"/>
                <a:t> </a:t>
              </a:r>
              <a:r>
                <a:rPr lang="zh-CN" altLang="en-US"/>
                <a:t>是实系数多项式。</a:t>
              </a:r>
              <a:r>
                <a:rPr lang="en-US" altLang="zh-CN"/>
                <a:t>     </a:t>
              </a:r>
              <a:endParaRPr lang="en-US" altLang="zh-CN"/>
            </a:p>
          </p:txBody>
        </p:sp>
      </p:grpSp>
      <p:sp>
        <p:nvSpPr>
          <p:cNvPr id="332814" name="Rectangle 14"/>
          <p:cNvSpPr>
            <a:spLocks noChangeArrowheads="1"/>
          </p:cNvSpPr>
          <p:nvPr/>
        </p:nvSpPr>
        <p:spPr bwMode="auto">
          <a:xfrm>
            <a:off x="1085850" y="4525963"/>
            <a:ext cx="780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/>
              <a:t>由于真分式总能进行部分分式分解，</a:t>
            </a:r>
            <a:r>
              <a:rPr lang="zh-CN" altLang="en-US" dirty="0">
                <a:solidFill>
                  <a:srgbClr val="000000"/>
                </a:solidFill>
              </a:rPr>
              <a:t>因此，利用</a:t>
            </a:r>
            <a:r>
              <a:rPr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查表法</a:t>
            </a:r>
            <a:r>
              <a:rPr lang="en-US" altLang="zh-CN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u="sng" dirty="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32815" name="Rectangle 15"/>
          <p:cNvSpPr>
            <a:spLocks noChangeArrowheads="1"/>
          </p:cNvSpPr>
          <p:nvPr/>
        </p:nvSpPr>
        <p:spPr bwMode="auto">
          <a:xfrm>
            <a:off x="1085850" y="5068888"/>
            <a:ext cx="326243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rgbClr val="000000"/>
                </a:solidFill>
              </a:rPr>
              <a:t>很容易得到</a:t>
            </a:r>
            <a:r>
              <a:rPr lang="zh-CN" altLang="en-US" dirty="0"/>
              <a:t>象原函数。</a:t>
            </a:r>
            <a:r>
              <a:rPr lang="en-US" altLang="zh-CN" dirty="0"/>
              <a:t>   </a:t>
            </a:r>
            <a:endParaRPr lang="en-US" altLang="zh-CN" dirty="0"/>
          </a:p>
        </p:txBody>
      </p:sp>
      <p:grpSp>
        <p:nvGrpSpPr>
          <p:cNvPr id="332842" name="Group 42"/>
          <p:cNvGrpSpPr/>
          <p:nvPr/>
        </p:nvGrpSpPr>
        <p:grpSpPr bwMode="auto">
          <a:xfrm>
            <a:off x="1970088" y="1176338"/>
            <a:ext cx="1101725" cy="366712"/>
            <a:chOff x="1241" y="741"/>
            <a:chExt cx="694" cy="231"/>
          </a:xfrm>
        </p:grpSpPr>
        <p:sp>
          <p:nvSpPr>
            <p:cNvPr id="332840" name="Rectangle 40"/>
            <p:cNvSpPr>
              <a:spLocks noChangeArrowheads="1"/>
            </p:cNvSpPr>
            <p:nvPr/>
          </p:nvSpPr>
          <p:spPr bwMode="auto">
            <a:xfrm>
              <a:off x="1271" y="755"/>
              <a:ext cx="516" cy="192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2841" name="Rectangle 41"/>
            <p:cNvSpPr>
              <a:spLocks noChangeArrowheads="1"/>
            </p:cNvSpPr>
            <p:nvPr/>
          </p:nvSpPr>
          <p:spPr bwMode="auto">
            <a:xfrm>
              <a:off x="1241" y="741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kumimoji="0" lang="zh-CN" altLang="en-US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常用</a:t>
              </a: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  </a:t>
              </a:r>
              <a:r>
                <a:rPr kumimoji="0" lang="en-US" altLang="zh-CN" sz="180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332843" name="Group 43"/>
          <p:cNvGrpSpPr/>
          <p:nvPr/>
        </p:nvGrpSpPr>
        <p:grpSpPr bwMode="auto">
          <a:xfrm>
            <a:off x="4406900" y="5114925"/>
            <a:ext cx="3014663" cy="336550"/>
            <a:chOff x="1336" y="2838"/>
            <a:chExt cx="1899" cy="212"/>
          </a:xfrm>
        </p:grpSpPr>
        <p:sp>
          <p:nvSpPr>
            <p:cNvPr id="332844" name="AutoShape 44">
              <a:hlinkClick r:id="rId9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336" y="2859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2845" name="Text Box 45"/>
            <p:cNvSpPr txBox="1">
              <a:spLocks noChangeArrowheads="1"/>
            </p:cNvSpPr>
            <p:nvPr/>
          </p:nvSpPr>
          <p:spPr bwMode="auto">
            <a:xfrm>
              <a:off x="1699" y="2838"/>
              <a:ext cx="153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真分式的部分分式分解</a:t>
              </a:r>
              <a:r>
                <a:rPr kumimoji="0"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kumimoji="0" lang="en-US" altLang="zh-CN" sz="1600">
                <a:solidFill>
                  <a:srgbClr val="B2B2B2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6416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3.7037E-7 L 0.04201 3.7037E-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/>
      <p:bldP spid="332806" grpId="0"/>
      <p:bldP spid="332807" grpId="0"/>
      <p:bldP spid="332808" grpId="0"/>
      <p:bldP spid="332814" grpId="0"/>
      <p:bldP spid="3328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1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1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11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1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1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1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11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1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1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1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1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12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1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1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1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1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897" name="Group 137"/>
          <p:cNvGrpSpPr/>
          <p:nvPr/>
        </p:nvGrpSpPr>
        <p:grpSpPr bwMode="auto">
          <a:xfrm>
            <a:off x="1216025" y="490538"/>
            <a:ext cx="7889875" cy="5610225"/>
            <a:chOff x="766" y="309"/>
            <a:chExt cx="4970" cy="3534"/>
          </a:xfrm>
        </p:grpSpPr>
        <p:graphicFrame>
          <p:nvGraphicFramePr>
            <p:cNvPr id="17433" name="Object 136"/>
            <p:cNvGraphicFramePr>
              <a:graphicFrameLocks noChangeAspect="1"/>
            </p:cNvGraphicFramePr>
            <p:nvPr/>
          </p:nvGraphicFramePr>
          <p:xfrm>
            <a:off x="907" y="309"/>
            <a:ext cx="4829" cy="3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710" name="位图图像" r:id="rId3" imgW="7667625" imgH="5610225" progId="Paint.Picture">
                    <p:embed/>
                  </p:oleObj>
                </mc:Choice>
                <mc:Fallback>
                  <p:oleObj name="位图图像" r:id="rId3" imgW="7667625" imgH="5610225" progId="Paint.Picture">
                    <p:embed/>
                    <p:pic>
                      <p:nvPicPr>
                        <p:cNvPr id="0" name="图片 1181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309"/>
                          <a:ext cx="4829" cy="3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34" name="Picture 132" descr="L"/>
            <p:cNvPicPr>
              <a:picLocks noChangeArrowheads="1"/>
            </p:cNvPicPr>
            <p:nvPr/>
          </p:nvPicPr>
          <p:blipFill>
            <a:blip r:embed="rId5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" y="3495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35" name="Picture 39" descr="L"/>
            <p:cNvPicPr>
              <a:picLocks noChangeArrowheads="1"/>
            </p:cNvPicPr>
            <p:nvPr/>
          </p:nvPicPr>
          <p:blipFill>
            <a:blip r:embed="rId5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" y="151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36" name="Picture 50" descr="L"/>
            <p:cNvPicPr>
              <a:picLocks noChangeArrowheads="1"/>
            </p:cNvPicPr>
            <p:nvPr/>
          </p:nvPicPr>
          <p:blipFill>
            <a:blip r:embed="rId5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1971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37" name="Picture 89" descr="L"/>
            <p:cNvPicPr>
              <a:picLocks noChangeArrowheads="1"/>
            </p:cNvPicPr>
            <p:nvPr/>
          </p:nvPicPr>
          <p:blipFill>
            <a:blip r:embed="rId5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438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38" name="Picture 91" descr="L"/>
            <p:cNvPicPr>
              <a:picLocks noChangeArrowheads="1"/>
            </p:cNvPicPr>
            <p:nvPr/>
          </p:nvPicPr>
          <p:blipFill>
            <a:blip r:embed="rId5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" y="290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39" name="Picture 133" descr="L"/>
            <p:cNvPicPr>
              <a:picLocks noChangeArrowheads="1"/>
            </p:cNvPicPr>
            <p:nvPr/>
          </p:nvPicPr>
          <p:blipFill>
            <a:blip r:embed="rId5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" y="3489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536575" y="530225"/>
            <a:ext cx="52038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求</a:t>
            </a:r>
            <a:r>
              <a:rPr kumimoji="0" lang="en-US" altLang="zh-CN" sz="2800" baseline="-25000">
                <a:solidFill>
                  <a:srgbClr val="000099"/>
                </a:solidFill>
              </a:rPr>
              <a:t> </a:t>
            </a:r>
            <a:r>
              <a:rPr kumimoji="0" lang="en-US" altLang="zh-CN" sz="2800">
                <a:solidFill>
                  <a:srgbClr val="000099"/>
                </a:solidFill>
              </a:rPr>
              <a:t>Laplace</a:t>
            </a:r>
            <a:r>
              <a:rPr kumimoji="0" lang="en-US" altLang="zh-CN" sz="2800" baseline="-25000">
                <a:solidFill>
                  <a:srgbClr val="000099"/>
                </a:solidFill>
              </a:rPr>
              <a:t> </a:t>
            </a:r>
            <a:r>
              <a:rPr kumimoji="0" lang="zh-CN" altLang="en-US" sz="2800">
                <a:solidFill>
                  <a:srgbClr val="000099"/>
                </a:solidFill>
              </a:rPr>
              <a:t>逆变换的方法</a:t>
            </a:r>
            <a:endParaRPr kumimoji="0" lang="zh-CN" altLang="en-US" sz="2800">
              <a:solidFill>
                <a:srgbClr val="000099"/>
              </a:solidFill>
            </a:endParaRP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528638" y="1112838"/>
            <a:ext cx="2127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查表法</a:t>
            </a:r>
            <a:endParaRPr kumimoji="0" lang="zh-CN" altLang="en-US">
              <a:solidFill>
                <a:srgbClr val="000099"/>
              </a:solidFill>
            </a:endParaRPr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814388" y="1644650"/>
            <a:ext cx="5310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6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几个常用的</a:t>
            </a:r>
            <a:r>
              <a:rPr lang="en-US" altLang="zh-CN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Laplace</a:t>
            </a:r>
            <a:r>
              <a:rPr lang="en-US" altLang="zh-CN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逆变换的性质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8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8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9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9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9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9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888" name="Group 104"/>
          <p:cNvGrpSpPr/>
          <p:nvPr/>
        </p:nvGrpSpPr>
        <p:grpSpPr bwMode="auto">
          <a:xfrm>
            <a:off x="1220788" y="495300"/>
            <a:ext cx="7885112" cy="5905500"/>
            <a:chOff x="769" y="312"/>
            <a:chExt cx="4967" cy="3720"/>
          </a:xfrm>
        </p:grpSpPr>
        <p:graphicFrame>
          <p:nvGraphicFramePr>
            <p:cNvPr id="18459" name="Object 103"/>
            <p:cNvGraphicFramePr>
              <a:graphicFrameLocks noChangeAspect="1"/>
            </p:cNvGraphicFramePr>
            <p:nvPr/>
          </p:nvGraphicFramePr>
          <p:xfrm>
            <a:off x="907" y="312"/>
            <a:ext cx="4829" cy="3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734" name="位图图像" r:id="rId3" imgW="7667625" imgH="5905500" progId="Paint.Picture">
                    <p:embed/>
                  </p:oleObj>
                </mc:Choice>
                <mc:Fallback>
                  <p:oleObj name="位图图像" r:id="rId3" imgW="7667625" imgH="5905500" progId="Paint.Picture">
                    <p:embed/>
                    <p:pic>
                      <p:nvPicPr>
                        <p:cNvPr id="0" name="图片 1182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312"/>
                          <a:ext cx="4829" cy="3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60" name="Picture 43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" y="3818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1" name="Picture 44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159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2" name="Picture 45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" y="214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3" name="Picture 46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" y="2705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4" name="Picture 47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" y="327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5" name="Picture 64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597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6" name="Picture 65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" y="327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7" name="Picture 66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" y="270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8" name="Picture 67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7" y="214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857" name="Line 73"/>
          <p:cNvSpPr>
            <a:spLocks noChangeShapeType="1"/>
          </p:cNvSpPr>
          <p:nvPr/>
        </p:nvSpPr>
        <p:spPr bwMode="auto">
          <a:xfrm>
            <a:off x="4505325" y="2324100"/>
            <a:ext cx="0" cy="41433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536575" y="530225"/>
            <a:ext cx="52038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求</a:t>
            </a:r>
            <a:r>
              <a:rPr kumimoji="0" lang="en-US" altLang="zh-CN" sz="2800" baseline="-25000">
                <a:solidFill>
                  <a:srgbClr val="000099"/>
                </a:solidFill>
              </a:rPr>
              <a:t> </a:t>
            </a:r>
            <a:r>
              <a:rPr kumimoji="0" lang="en-US" altLang="zh-CN" sz="2800">
                <a:solidFill>
                  <a:srgbClr val="000099"/>
                </a:solidFill>
              </a:rPr>
              <a:t>Laplace</a:t>
            </a:r>
            <a:r>
              <a:rPr kumimoji="0" lang="en-US" altLang="zh-CN" sz="2800" baseline="-25000">
                <a:solidFill>
                  <a:srgbClr val="000099"/>
                </a:solidFill>
              </a:rPr>
              <a:t> </a:t>
            </a:r>
            <a:r>
              <a:rPr kumimoji="0" lang="zh-CN" altLang="en-US" sz="2800">
                <a:solidFill>
                  <a:srgbClr val="000099"/>
                </a:solidFill>
              </a:rPr>
              <a:t>逆变换的方法</a:t>
            </a:r>
            <a:endParaRPr kumimoji="0" lang="zh-CN" altLang="en-US" sz="2800">
              <a:solidFill>
                <a:srgbClr val="000099"/>
              </a:solidFill>
            </a:endParaRP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528638" y="1112838"/>
            <a:ext cx="2127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查表法</a:t>
            </a:r>
            <a:endParaRPr kumimoji="0" lang="zh-CN" altLang="en-US">
              <a:solidFill>
                <a:srgbClr val="000099"/>
              </a:solidFill>
            </a:endParaRP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814388" y="1644650"/>
            <a:ext cx="54816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6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几个常用函数的</a:t>
            </a:r>
            <a:r>
              <a:rPr lang="en-US" altLang="zh-CN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Laplace</a:t>
            </a:r>
            <a:r>
              <a:rPr lang="en-US" altLang="zh-CN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逆变换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      </a:t>
            </a:r>
            <a:endParaRPr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pic>
        <p:nvPicPr>
          <p:cNvPr id="374884" name="Picture 1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7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7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48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6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054" name="Group 54"/>
          <p:cNvGrpSpPr/>
          <p:nvPr/>
        </p:nvGrpSpPr>
        <p:grpSpPr bwMode="auto">
          <a:xfrm>
            <a:off x="533400" y="1611313"/>
            <a:ext cx="4205288" cy="458787"/>
            <a:chOff x="336" y="1015"/>
            <a:chExt cx="2649" cy="289"/>
          </a:xfrm>
        </p:grpSpPr>
        <p:sp>
          <p:nvSpPr>
            <p:cNvPr id="384008" name="Rectangle 8"/>
            <p:cNvSpPr>
              <a:spLocks noChangeArrowheads="1"/>
            </p:cNvSpPr>
            <p:nvPr/>
          </p:nvSpPr>
          <p:spPr bwMode="auto">
            <a:xfrm>
              <a:off x="336" y="1015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84013" name="Rectangle 13"/>
            <p:cNvSpPr>
              <a:spLocks noChangeArrowheads="1"/>
            </p:cNvSpPr>
            <p:nvPr/>
          </p:nvSpPr>
          <p:spPr bwMode="auto">
            <a:xfrm>
              <a:off x="661" y="1016"/>
              <a:ext cx="2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方法一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利用</a:t>
              </a:r>
              <a:r>
                <a:rPr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查表法</a:t>
              </a:r>
              <a:r>
                <a:rPr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求解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</a:t>
              </a:r>
              <a:endParaRPr lang="en-US" altLang="zh-CN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384033" name="Object 33"/>
          <p:cNvGraphicFramePr>
            <a:graphicFrameLocks noChangeAspect="1"/>
          </p:cNvGraphicFramePr>
          <p:nvPr/>
        </p:nvGraphicFramePr>
        <p:xfrm>
          <a:off x="2262188" y="2233613"/>
          <a:ext cx="35702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78" name="公式" r:id="rId3" imgW="3594100" imgH="800100" progId="Equation.3">
                  <p:embed/>
                </p:oleObj>
              </mc:Choice>
              <mc:Fallback>
                <p:oleObj name="公式" r:id="rId3" imgW="3594100" imgH="800100" progId="Equation.3">
                  <p:embed/>
                  <p:pic>
                    <p:nvPicPr>
                      <p:cNvPr id="0" name="图片 1185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233613"/>
                        <a:ext cx="3570287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34" name="Object 34"/>
          <p:cNvGraphicFramePr>
            <a:graphicFrameLocks noChangeAspect="1"/>
          </p:cNvGraphicFramePr>
          <p:nvPr/>
        </p:nvGraphicFramePr>
        <p:xfrm>
          <a:off x="6042025" y="2378075"/>
          <a:ext cx="2714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79" name="公式" r:id="rId5" imgW="2730500" imgH="431800" progId="Equation.3">
                  <p:embed/>
                </p:oleObj>
              </mc:Choice>
              <mc:Fallback>
                <p:oleObj name="公式" r:id="rId5" imgW="2730500" imgH="431800" progId="Equation.3">
                  <p:embed/>
                  <p:pic>
                    <p:nvPicPr>
                      <p:cNvPr id="0" name="图片 1185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2378075"/>
                        <a:ext cx="2714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1049338" y="3308350"/>
            <a:ext cx="3765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方法二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r>
              <a:rPr lang="zh-CN" altLang="en-US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利用</a:t>
            </a:r>
            <a:r>
              <a:rPr lang="zh-CN" altLang="en-US" u="sng">
                <a:solidFill>
                  <a:srgbClr val="FF0000"/>
                </a:solidFill>
                <a:ea typeface="楷体_GB2312" charset="0"/>
                <a:cs typeface="楷体_GB2312" charset="0"/>
              </a:rPr>
              <a:t>留数法</a:t>
            </a:r>
            <a:r>
              <a:rPr lang="zh-CN" altLang="en-US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求解</a:t>
            </a:r>
            <a:r>
              <a:rPr lang="en-US" altLang="zh-CN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 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aphicFrame>
        <p:nvGraphicFramePr>
          <p:cNvPr id="384045" name="Object 45"/>
          <p:cNvGraphicFramePr>
            <a:graphicFrameLocks noChangeAspect="1"/>
          </p:cNvGraphicFramePr>
          <p:nvPr/>
        </p:nvGraphicFramePr>
        <p:xfrm>
          <a:off x="2259013" y="4592638"/>
          <a:ext cx="5216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80" name="公式" r:id="rId7" imgW="5283200" imgH="431800" progId="Equation.3">
                  <p:embed/>
                </p:oleObj>
              </mc:Choice>
              <mc:Fallback>
                <p:oleObj name="公式" r:id="rId7" imgW="5283200" imgH="431800" progId="Equation.3">
                  <p:embed/>
                  <p:pic>
                    <p:nvPicPr>
                      <p:cNvPr id="0" name="图片 1185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592638"/>
                        <a:ext cx="52165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55" name="Group 55"/>
          <p:cNvGrpSpPr/>
          <p:nvPr/>
        </p:nvGrpSpPr>
        <p:grpSpPr bwMode="auto">
          <a:xfrm>
            <a:off x="2255838" y="3916363"/>
            <a:ext cx="6354762" cy="457200"/>
            <a:chOff x="1421" y="2467"/>
            <a:chExt cx="4003" cy="288"/>
          </a:xfrm>
        </p:grpSpPr>
        <p:sp>
          <p:nvSpPr>
            <p:cNvPr id="384046" name="Rectangle 46"/>
            <p:cNvSpPr>
              <a:spLocks noChangeArrowheads="1"/>
            </p:cNvSpPr>
            <p:nvPr/>
          </p:nvSpPr>
          <p:spPr bwMode="auto">
            <a:xfrm>
              <a:off x="2428" y="2467"/>
              <a:ext cx="29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分别为</a:t>
              </a:r>
              <a:r>
                <a:rPr lang="en-US" altLang="zh-CN"/>
                <a:t>         </a:t>
              </a:r>
              <a:r>
                <a:rPr lang="zh-CN" altLang="en-US"/>
                <a:t>的一阶与二阶极点，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21539" name="Object 47"/>
            <p:cNvGraphicFramePr>
              <a:graphicFrameLocks noChangeAspect="1"/>
            </p:cNvGraphicFramePr>
            <p:nvPr/>
          </p:nvGraphicFramePr>
          <p:xfrm>
            <a:off x="1421" y="2503"/>
            <a:ext cx="102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81" name="公式" r:id="rId9" imgW="1612900" imgH="368300" progId="Equation.3">
                    <p:embed/>
                  </p:oleObj>
                </mc:Choice>
                <mc:Fallback>
                  <p:oleObj name="公式" r:id="rId9" imgW="1612900" imgH="368300" progId="Equation.3">
                    <p:embed/>
                    <p:pic>
                      <p:nvPicPr>
                        <p:cNvPr id="0" name="图片 1185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503"/>
                          <a:ext cx="102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Object 48"/>
            <p:cNvGraphicFramePr>
              <a:graphicFrameLocks noChangeAspect="1"/>
            </p:cNvGraphicFramePr>
            <p:nvPr/>
          </p:nvGraphicFramePr>
          <p:xfrm>
            <a:off x="3078" y="2529"/>
            <a:ext cx="4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82" name="公式" r:id="rId11" imgW="635000" imgH="342900" progId="Equation.3">
                    <p:embed/>
                  </p:oleObj>
                </mc:Choice>
                <mc:Fallback>
                  <p:oleObj name="公式" r:id="rId11" imgW="635000" imgH="342900" progId="Equation.3">
                    <p:embed/>
                    <p:pic>
                      <p:nvPicPr>
                        <p:cNvPr id="0" name="图片 11858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2529"/>
                          <a:ext cx="40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4056" name="Group 56"/>
          <p:cNvGrpSpPr/>
          <p:nvPr/>
        </p:nvGrpSpPr>
        <p:grpSpPr bwMode="auto">
          <a:xfrm>
            <a:off x="2876550" y="5286375"/>
            <a:ext cx="3259138" cy="868363"/>
            <a:chOff x="1812" y="3330"/>
            <a:chExt cx="2053" cy="547"/>
          </a:xfrm>
        </p:grpSpPr>
        <p:graphicFrame>
          <p:nvGraphicFramePr>
            <p:cNvPr id="21536" name="Object 49"/>
            <p:cNvGraphicFramePr>
              <a:graphicFrameLocks noChangeAspect="1"/>
            </p:cNvGraphicFramePr>
            <p:nvPr/>
          </p:nvGraphicFramePr>
          <p:xfrm>
            <a:off x="1812" y="3330"/>
            <a:ext cx="125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83" name="公式" r:id="rId13" imgW="1993900" imgH="863600" progId="Equation.3">
                    <p:embed/>
                  </p:oleObj>
                </mc:Choice>
                <mc:Fallback>
                  <p:oleObj name="公式" r:id="rId13" imgW="1993900" imgH="863600" progId="Equation.3">
                    <p:embed/>
                    <p:pic>
                      <p:nvPicPr>
                        <p:cNvPr id="0" name="图片 11858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3330"/>
                          <a:ext cx="125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50"/>
            <p:cNvGraphicFramePr>
              <a:graphicFrameLocks noChangeAspect="1"/>
            </p:cNvGraphicFramePr>
            <p:nvPr/>
          </p:nvGraphicFramePr>
          <p:xfrm>
            <a:off x="3114" y="3330"/>
            <a:ext cx="75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84" name="公式" r:id="rId15" imgW="1193800" imgH="838200" progId="Equation.3">
                    <p:embed/>
                  </p:oleObj>
                </mc:Choice>
                <mc:Fallback>
                  <p:oleObj name="公式" r:id="rId15" imgW="1193800" imgH="838200" progId="Equation.3">
                    <p:embed/>
                    <p:pic>
                      <p:nvPicPr>
                        <p:cNvPr id="0" name="图片 1185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3330"/>
                          <a:ext cx="75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4052" name="Object 52"/>
          <p:cNvGraphicFramePr>
            <a:graphicFrameLocks noChangeAspect="1"/>
          </p:cNvGraphicFramePr>
          <p:nvPr/>
        </p:nvGraphicFramePr>
        <p:xfrm>
          <a:off x="6237288" y="5492750"/>
          <a:ext cx="1641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85" name="公式" r:id="rId17" imgW="1651000" imgH="431800" progId="Equation.3">
                  <p:embed/>
                </p:oleObj>
              </mc:Choice>
              <mc:Fallback>
                <p:oleObj name="公式" r:id="rId17" imgW="1651000" imgH="431800" progId="Equation.3">
                  <p:embed/>
                  <p:pic>
                    <p:nvPicPr>
                      <p:cNvPr id="0" name="图片 1185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5492750"/>
                        <a:ext cx="1641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32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080" name="Group 80"/>
          <p:cNvGrpSpPr/>
          <p:nvPr/>
        </p:nvGrpSpPr>
        <p:grpSpPr bwMode="auto">
          <a:xfrm>
            <a:off x="496888" y="490538"/>
            <a:ext cx="8609012" cy="885825"/>
            <a:chOff x="313" y="309"/>
            <a:chExt cx="5423" cy="558"/>
          </a:xfrm>
        </p:grpSpPr>
        <p:graphicFrame>
          <p:nvGraphicFramePr>
            <p:cNvPr id="21534" name="Object 79"/>
            <p:cNvGraphicFramePr>
              <a:graphicFrameLocks noChangeAspect="1"/>
            </p:cNvGraphicFramePr>
            <p:nvPr/>
          </p:nvGraphicFramePr>
          <p:xfrm>
            <a:off x="313" y="309"/>
            <a:ext cx="5423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86" name="位图图像" r:id="rId19" imgW="8610600" imgH="885825" progId="Paint.Picture">
                    <p:embed/>
                  </p:oleObj>
                </mc:Choice>
                <mc:Fallback>
                  <p:oleObj name="位图图像" r:id="rId19" imgW="8610600" imgH="885825" progId="Paint.Picture">
                    <p:embed/>
                    <p:pic>
                      <p:nvPicPr>
                        <p:cNvPr id="0" name="图片 1185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309"/>
                          <a:ext cx="5423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35" name="Picture 12" descr="L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" y="52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6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533400" y="1611313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1049338" y="1612900"/>
            <a:ext cx="407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方法三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r>
              <a:rPr lang="zh-CN" altLang="en-US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利用</a:t>
            </a:r>
            <a:r>
              <a:rPr lang="zh-CN" altLang="en-US" u="sng">
                <a:solidFill>
                  <a:srgbClr val="FF0000"/>
                </a:solidFill>
                <a:ea typeface="楷体_GB2312" charset="0"/>
                <a:cs typeface="楷体_GB2312" charset="0"/>
              </a:rPr>
              <a:t>卷积定理</a:t>
            </a:r>
            <a:r>
              <a:rPr lang="zh-CN" altLang="en-US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求解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     </a:t>
            </a:r>
            <a:endParaRPr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aphicFrame>
        <p:nvGraphicFramePr>
          <p:cNvPr id="387083" name="Object 11"/>
          <p:cNvGraphicFramePr>
            <a:graphicFrameLocks noChangeAspect="1"/>
          </p:cNvGraphicFramePr>
          <p:nvPr/>
        </p:nvGraphicFramePr>
        <p:xfrm>
          <a:off x="5749925" y="3282950"/>
          <a:ext cx="1641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920" name="公式" r:id="rId3" imgW="1651000" imgH="431800" progId="Equation.3">
                  <p:embed/>
                </p:oleObj>
              </mc:Choice>
              <mc:Fallback>
                <p:oleObj name="公式" r:id="rId3" imgW="1651000" imgH="431800" progId="Equation.3">
                  <p:embed/>
                  <p:pic>
                    <p:nvPicPr>
                      <p:cNvPr id="0" name="图片 1186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3282950"/>
                        <a:ext cx="1641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7" name="Object 25"/>
          <p:cNvGraphicFramePr>
            <a:graphicFrameLocks noChangeAspect="1"/>
          </p:cNvGraphicFramePr>
          <p:nvPr/>
        </p:nvGraphicFramePr>
        <p:xfrm>
          <a:off x="2873375" y="3255963"/>
          <a:ext cx="10334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921" name="公式" r:id="rId5" imgW="1016000" imgH="368300" progId="Equation.3">
                  <p:embed/>
                </p:oleObj>
              </mc:Choice>
              <mc:Fallback>
                <p:oleObj name="公式" r:id="rId5" imgW="1016000" imgH="368300" progId="Equation.3">
                  <p:embed/>
                  <p:pic>
                    <p:nvPicPr>
                      <p:cNvPr id="0" name="图片 1186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3255963"/>
                        <a:ext cx="103346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8" name="Object 26"/>
          <p:cNvGraphicFramePr>
            <a:graphicFrameLocks noChangeAspect="1"/>
          </p:cNvGraphicFramePr>
          <p:nvPr/>
        </p:nvGraphicFramePr>
        <p:xfrm>
          <a:off x="3981450" y="3176588"/>
          <a:ext cx="16589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922" name="公式" r:id="rId7" imgW="1651000" imgH="622300" progId="Equation.3">
                  <p:embed/>
                </p:oleObj>
              </mc:Choice>
              <mc:Fallback>
                <p:oleObj name="公式" r:id="rId7" imgW="1651000" imgH="622300" progId="Equation.3">
                  <p:embed/>
                  <p:pic>
                    <p:nvPicPr>
                      <p:cNvPr id="0" name="图片 1186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3176588"/>
                        <a:ext cx="16589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127" name="Group 55"/>
          <p:cNvGrpSpPr/>
          <p:nvPr/>
        </p:nvGrpSpPr>
        <p:grpSpPr bwMode="auto">
          <a:xfrm>
            <a:off x="5405438" y="2197100"/>
            <a:ext cx="3268662" cy="795338"/>
            <a:chOff x="3405" y="1384"/>
            <a:chExt cx="2059" cy="501"/>
          </a:xfrm>
        </p:grpSpPr>
        <p:graphicFrame>
          <p:nvGraphicFramePr>
            <p:cNvPr id="22575" name="Object 32"/>
            <p:cNvGraphicFramePr>
              <a:graphicFrameLocks noChangeAspect="1"/>
            </p:cNvGraphicFramePr>
            <p:nvPr/>
          </p:nvGraphicFramePr>
          <p:xfrm>
            <a:off x="3405" y="1384"/>
            <a:ext cx="2059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923" name="公式" r:id="rId9" imgW="3289300" imgH="800100" progId="Equation.3">
                    <p:embed/>
                  </p:oleObj>
                </mc:Choice>
                <mc:Fallback>
                  <p:oleObj name="公式" r:id="rId9" imgW="3289300" imgH="800100" progId="Equation.3">
                    <p:embed/>
                    <p:pic>
                      <p:nvPicPr>
                        <p:cNvPr id="0" name="图片 11869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1384"/>
                          <a:ext cx="2059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76" name="Picture 33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" y="153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77" name="Picture 34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" y="153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126" name="Group 54"/>
          <p:cNvGrpSpPr/>
          <p:nvPr/>
        </p:nvGrpSpPr>
        <p:grpSpPr bwMode="auto">
          <a:xfrm>
            <a:off x="2247900" y="2195513"/>
            <a:ext cx="3081338" cy="795337"/>
            <a:chOff x="1416" y="1383"/>
            <a:chExt cx="1941" cy="501"/>
          </a:xfrm>
        </p:grpSpPr>
        <p:graphicFrame>
          <p:nvGraphicFramePr>
            <p:cNvPr id="22573" name="Object 10"/>
            <p:cNvGraphicFramePr>
              <a:graphicFrameLocks noChangeAspect="1"/>
            </p:cNvGraphicFramePr>
            <p:nvPr/>
          </p:nvGraphicFramePr>
          <p:xfrm>
            <a:off x="1416" y="1383"/>
            <a:ext cx="1941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924" name="公式" r:id="rId12" imgW="3098800" imgH="800100" progId="Equation.3">
                    <p:embed/>
                  </p:oleObj>
                </mc:Choice>
                <mc:Fallback>
                  <p:oleObj name="公式" r:id="rId12" imgW="3098800" imgH="800100" progId="Equation.3">
                    <p:embed/>
                    <p:pic>
                      <p:nvPicPr>
                        <p:cNvPr id="0" name="图片 11869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1383"/>
                          <a:ext cx="1941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74" name="Picture 35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" y="1535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128" name="Group 56"/>
          <p:cNvGrpSpPr/>
          <p:nvPr/>
        </p:nvGrpSpPr>
        <p:grpSpPr bwMode="auto">
          <a:xfrm>
            <a:off x="1050925" y="3983038"/>
            <a:ext cx="7134225" cy="779462"/>
            <a:chOff x="662" y="2509"/>
            <a:chExt cx="4494" cy="491"/>
          </a:xfrm>
        </p:grpSpPr>
        <p:sp>
          <p:nvSpPr>
            <p:cNvPr id="387108" name="Rectangle 36"/>
            <p:cNvSpPr>
              <a:spLocks noChangeArrowheads="1"/>
            </p:cNvSpPr>
            <p:nvPr/>
          </p:nvSpPr>
          <p:spPr bwMode="auto">
            <a:xfrm>
              <a:off x="662" y="2613"/>
              <a:ext cx="26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方法四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利用</a:t>
              </a:r>
              <a:r>
                <a:rPr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积分性质</a:t>
              </a:r>
              <a:r>
                <a:rPr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求解</a:t>
              </a:r>
              <a:r>
                <a:rPr lang="en-US" altLang="zh-CN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22571" name="Object 37"/>
            <p:cNvGraphicFramePr>
              <a:graphicFrameLocks noChangeAspect="1"/>
            </p:cNvGraphicFramePr>
            <p:nvPr/>
          </p:nvGraphicFramePr>
          <p:xfrm>
            <a:off x="3274" y="2509"/>
            <a:ext cx="188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925" name="公式" r:id="rId14" imgW="2971800" imgH="787400" progId="Equation.3">
                    <p:embed/>
                  </p:oleObj>
                </mc:Choice>
                <mc:Fallback>
                  <p:oleObj name="公式" r:id="rId14" imgW="2971800" imgH="787400" progId="Equation.3">
                    <p:embed/>
                    <p:pic>
                      <p:nvPicPr>
                        <p:cNvPr id="0" name="图片 11869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2509"/>
                          <a:ext cx="1882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72" name="Picture 38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" y="2656"/>
              <a:ext cx="170" cy="18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87112" name="Object 40"/>
          <p:cNvGraphicFramePr>
            <a:graphicFrameLocks noChangeAspect="1"/>
          </p:cNvGraphicFramePr>
          <p:nvPr/>
        </p:nvGraphicFramePr>
        <p:xfrm>
          <a:off x="4227513" y="5903913"/>
          <a:ext cx="1641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926" name="公式" r:id="rId17" imgW="1651000" imgH="431800" progId="Equation.3">
                  <p:embed/>
                </p:oleObj>
              </mc:Choice>
              <mc:Fallback>
                <p:oleObj name="公式" r:id="rId17" imgW="1651000" imgH="431800" progId="Equation.3">
                  <p:embed/>
                  <p:pic>
                    <p:nvPicPr>
                      <p:cNvPr id="0" name="图片 1186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5903913"/>
                        <a:ext cx="1641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14" name="Object 42"/>
          <p:cNvGraphicFramePr>
            <a:graphicFrameLocks noChangeAspect="1"/>
          </p:cNvGraphicFramePr>
          <p:nvPr/>
        </p:nvGraphicFramePr>
        <p:xfrm>
          <a:off x="2881313" y="5797550"/>
          <a:ext cx="12890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927" name="公式" r:id="rId18" imgW="1282700" imgH="622300" progId="Equation.3">
                  <p:embed/>
                </p:oleObj>
              </mc:Choice>
              <mc:Fallback>
                <p:oleObj name="公式" r:id="rId18" imgW="1282700" imgH="622300" progId="Equation.3">
                  <p:embed/>
                  <p:pic>
                    <p:nvPicPr>
                      <p:cNvPr id="0" name="图片 1186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797550"/>
                        <a:ext cx="12890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130" name="Group 58"/>
          <p:cNvGrpSpPr/>
          <p:nvPr/>
        </p:nvGrpSpPr>
        <p:grpSpPr bwMode="auto">
          <a:xfrm>
            <a:off x="5437188" y="4827588"/>
            <a:ext cx="2674937" cy="795337"/>
            <a:chOff x="3425" y="3041"/>
            <a:chExt cx="1685" cy="501"/>
          </a:xfrm>
        </p:grpSpPr>
        <p:graphicFrame>
          <p:nvGraphicFramePr>
            <p:cNvPr id="22568" name="Object 43"/>
            <p:cNvGraphicFramePr>
              <a:graphicFrameLocks noChangeAspect="1"/>
            </p:cNvGraphicFramePr>
            <p:nvPr/>
          </p:nvGraphicFramePr>
          <p:xfrm>
            <a:off x="3425" y="3041"/>
            <a:ext cx="1685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928" name="公式" r:id="rId20" imgW="2692400" imgH="800100" progId="Equation.3">
                    <p:embed/>
                  </p:oleObj>
                </mc:Choice>
                <mc:Fallback>
                  <p:oleObj name="公式" r:id="rId20" imgW="2692400" imgH="800100" progId="Equation.3">
                    <p:embed/>
                    <p:pic>
                      <p:nvPicPr>
                        <p:cNvPr id="0" name="图片 11869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3041"/>
                          <a:ext cx="1685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69" name="Picture 44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" y="319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129" name="Group 57"/>
          <p:cNvGrpSpPr/>
          <p:nvPr/>
        </p:nvGrpSpPr>
        <p:grpSpPr bwMode="auto">
          <a:xfrm>
            <a:off x="2249488" y="4835525"/>
            <a:ext cx="3081337" cy="795338"/>
            <a:chOff x="1417" y="3046"/>
            <a:chExt cx="1941" cy="501"/>
          </a:xfrm>
        </p:grpSpPr>
        <p:graphicFrame>
          <p:nvGraphicFramePr>
            <p:cNvPr id="22566" name="Object 39"/>
            <p:cNvGraphicFramePr>
              <a:graphicFrameLocks noChangeAspect="1"/>
            </p:cNvGraphicFramePr>
            <p:nvPr/>
          </p:nvGraphicFramePr>
          <p:xfrm>
            <a:off x="1417" y="3046"/>
            <a:ext cx="1941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929" name="公式" r:id="rId22" imgW="3098800" imgH="800100" progId="Equation.3">
                    <p:embed/>
                  </p:oleObj>
                </mc:Choice>
                <mc:Fallback>
                  <p:oleObj name="公式" r:id="rId22" imgW="3098800" imgH="800100" progId="Equation.3">
                    <p:embed/>
                    <p:pic>
                      <p:nvPicPr>
                        <p:cNvPr id="0" name="图片 11869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3046"/>
                          <a:ext cx="1941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67" name="Picture 46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" y="3198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7151" name="Picture 7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2" name="Picture 8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63" name="Group 82"/>
          <p:cNvGrpSpPr/>
          <p:nvPr/>
        </p:nvGrpSpPr>
        <p:grpSpPr bwMode="auto">
          <a:xfrm>
            <a:off x="496888" y="490538"/>
            <a:ext cx="8609012" cy="885825"/>
            <a:chOff x="313" y="309"/>
            <a:chExt cx="5423" cy="558"/>
          </a:xfrm>
        </p:grpSpPr>
        <p:graphicFrame>
          <p:nvGraphicFramePr>
            <p:cNvPr id="22564" name="Object 83"/>
            <p:cNvGraphicFramePr>
              <a:graphicFrameLocks noChangeAspect="1"/>
            </p:cNvGraphicFramePr>
            <p:nvPr/>
          </p:nvGraphicFramePr>
          <p:xfrm>
            <a:off x="313" y="309"/>
            <a:ext cx="5423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930" name="位图图像" r:id="rId24" imgW="8610600" imgH="885825" progId="Paint.Picture">
                    <p:embed/>
                  </p:oleObj>
                </mc:Choice>
                <mc:Fallback>
                  <p:oleObj name="位图图像" r:id="rId24" imgW="8610600" imgH="885825" progId="Paint.Picture">
                    <p:embed/>
                    <p:pic>
                      <p:nvPicPr>
                        <p:cNvPr id="0" name="图片 11869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309"/>
                          <a:ext cx="5423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65" name="Picture 84" descr="L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" y="52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8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2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3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3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2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531813" y="717550"/>
            <a:ext cx="7078662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 altLang="zh-CN" sz="3200">
                <a:solidFill>
                  <a:srgbClr val="000099"/>
                </a:solidFill>
              </a:rPr>
              <a:t>§9.4  </a:t>
            </a:r>
            <a:r>
              <a:rPr lang="en-US" altLang="zh-CN" sz="3200">
                <a:solidFill>
                  <a:srgbClr val="000099"/>
                </a:solidFill>
              </a:rPr>
              <a:t>Laplace</a:t>
            </a:r>
            <a:r>
              <a:rPr lang="en-US" altLang="zh-CN" sz="3200" baseline="30000">
                <a:solidFill>
                  <a:srgbClr val="000099"/>
                </a:solidFill>
              </a:rPr>
              <a:t> </a:t>
            </a:r>
            <a:r>
              <a:rPr lang="zh-CN" altLang="en-US" sz="3200">
                <a:solidFill>
                  <a:srgbClr val="000099"/>
                </a:solidFill>
              </a:rPr>
              <a:t>变换的应用及综合举例</a:t>
            </a:r>
            <a:endParaRPr lang="zh-CN" altLang="en-US" sz="3200">
              <a:solidFill>
                <a:srgbClr val="000099"/>
              </a:solidFill>
            </a:endParaRPr>
          </a:p>
        </p:txBody>
      </p:sp>
      <p:grpSp>
        <p:nvGrpSpPr>
          <p:cNvPr id="135186" name="Group 18"/>
          <p:cNvGrpSpPr/>
          <p:nvPr/>
        </p:nvGrpSpPr>
        <p:grpSpPr bwMode="auto">
          <a:xfrm>
            <a:off x="955675" y="1490663"/>
            <a:ext cx="4783138" cy="1149350"/>
            <a:chOff x="602" y="939"/>
            <a:chExt cx="3013" cy="724"/>
          </a:xfrm>
        </p:grpSpPr>
        <p:sp>
          <p:nvSpPr>
            <p:cNvPr id="135171" name="Rectangle 3"/>
            <p:cNvSpPr>
              <a:spLocks noChangeArrowheads="1"/>
            </p:cNvSpPr>
            <p:nvPr/>
          </p:nvSpPr>
          <p:spPr bwMode="auto">
            <a:xfrm>
              <a:off x="602" y="939"/>
              <a:ext cx="301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一、求解常微分方程</a:t>
              </a:r>
              <a:r>
                <a:rPr lang="en-US" altLang="zh-CN" sz="2800">
                  <a:solidFill>
                    <a:srgbClr val="000099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2800">
                  <a:solidFill>
                    <a:srgbClr val="000099"/>
                  </a:solidFill>
                  <a:latin typeface="宋体" panose="02010600030101010101" charset="-122"/>
                </a:rPr>
                <a:t>组</a:t>
              </a:r>
              <a:r>
                <a:rPr lang="en-US" altLang="zh-CN" sz="2800">
                  <a:solidFill>
                    <a:srgbClr val="000099"/>
                  </a:solidFill>
                  <a:latin typeface="宋体" panose="02010600030101010101" charset="-122"/>
                </a:rPr>
                <a:t>) </a:t>
              </a:r>
              <a:endParaRPr lang="en-US" altLang="zh-CN" sz="2800">
                <a:solidFill>
                  <a:srgbClr val="000099"/>
                </a:solidFill>
                <a:latin typeface="宋体" panose="02010600030101010101" charset="-122"/>
              </a:endParaRPr>
            </a:p>
          </p:txBody>
        </p:sp>
        <p:sp>
          <p:nvSpPr>
            <p:cNvPr id="135172" name="Rectangle 4"/>
            <p:cNvSpPr>
              <a:spLocks noChangeArrowheads="1"/>
            </p:cNvSpPr>
            <p:nvPr/>
          </p:nvSpPr>
          <p:spPr bwMode="auto">
            <a:xfrm>
              <a:off x="602" y="1336"/>
              <a:ext cx="188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</a:t>
              </a:r>
              <a:r>
                <a:rPr kumimoji="0" lang="zh-CN" altLang="en-US" sz="2800">
                  <a:solidFill>
                    <a:srgbClr val="000099"/>
                  </a:solidFill>
                </a:rPr>
                <a:t>综合举例</a:t>
              </a:r>
              <a:r>
                <a:rPr kumimoji="0" lang="en-US" altLang="zh-CN" sz="2800">
                  <a:solidFill>
                    <a:srgbClr val="000099"/>
                  </a:solidFill>
                </a:rPr>
                <a:t>   </a:t>
              </a:r>
              <a:endParaRPr kumimoji="0" lang="en-US" altLang="zh-CN" sz="2800">
                <a:solidFill>
                  <a:srgbClr val="000099"/>
                </a:solidFill>
              </a:endParaRPr>
            </a:p>
          </p:txBody>
        </p:sp>
      </p:grpSp>
      <p:pic>
        <p:nvPicPr>
          <p:cNvPr id="23575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4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6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536575" y="528638"/>
            <a:ext cx="46132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一、求解常微分方程</a:t>
            </a:r>
            <a:r>
              <a:rPr lang="en-US" altLang="zh-CN" sz="2800">
                <a:solidFill>
                  <a:srgbClr val="000099"/>
                </a:solidFill>
                <a:latin typeface="宋体" panose="02010600030101010101" charset="-122"/>
              </a:rPr>
              <a:t>(</a:t>
            </a:r>
            <a:r>
              <a:rPr lang="zh-CN" altLang="en-US" sz="2800">
                <a:solidFill>
                  <a:srgbClr val="000099"/>
                </a:solidFill>
                <a:latin typeface="宋体" panose="02010600030101010101" charset="-122"/>
              </a:rPr>
              <a:t>组</a:t>
            </a:r>
            <a:r>
              <a:rPr lang="en-US" altLang="zh-CN" sz="2800">
                <a:solidFill>
                  <a:srgbClr val="000099"/>
                </a:solidFill>
                <a:latin typeface="宋体" panose="02010600030101010101" charset="-122"/>
              </a:rPr>
              <a:t>) </a:t>
            </a:r>
            <a:endParaRPr lang="en-US" altLang="zh-CN" sz="2800">
              <a:solidFill>
                <a:srgbClr val="000099"/>
              </a:solidFill>
              <a:latin typeface="宋体" panose="02010600030101010101" charset="-122"/>
            </a:endParaRP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534988" y="2020888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ctr">
              <a:defRPr/>
            </a:pPr>
            <a:r>
              <a:rPr lang="zh-CN" altLang="en-US">
                <a:solidFill>
                  <a:srgbClr val="0000FF"/>
                </a:solidFill>
              </a:rPr>
              <a:t>步骤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239655" name="Group 39"/>
          <p:cNvGrpSpPr/>
          <p:nvPr/>
        </p:nvGrpSpPr>
        <p:grpSpPr bwMode="auto">
          <a:xfrm>
            <a:off x="4087813" y="3763963"/>
            <a:ext cx="3560762" cy="1504950"/>
            <a:chOff x="2575" y="2371"/>
            <a:chExt cx="2243" cy="948"/>
          </a:xfrm>
        </p:grpSpPr>
        <p:sp>
          <p:nvSpPr>
            <p:cNvPr id="239634" name="Text Box 18"/>
            <p:cNvSpPr txBox="1">
              <a:spLocks noChangeAspect="1" noChangeArrowheads="1"/>
            </p:cNvSpPr>
            <p:nvPr/>
          </p:nvSpPr>
          <p:spPr bwMode="auto">
            <a:xfrm>
              <a:off x="3541" y="2371"/>
              <a:ext cx="1277" cy="37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</p:spPr>
          <p:txBody>
            <a:bodyPr lIns="0" tIns="100800" rIns="0" bIns="0"/>
            <a:lstStyle/>
            <a:p>
              <a:pPr algn="ctr" fontAlgn="ctr">
                <a:defRPr/>
              </a:pPr>
              <a:r>
                <a:rPr lang="zh-CN" altLang="en-US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得到象函数</a:t>
              </a:r>
              <a:endParaRPr lang="zh-CN" altLang="en-US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grpSp>
          <p:nvGrpSpPr>
            <p:cNvPr id="24622" name="Group 36"/>
            <p:cNvGrpSpPr/>
            <p:nvPr/>
          </p:nvGrpSpPr>
          <p:grpSpPr bwMode="auto">
            <a:xfrm>
              <a:off x="2575" y="2623"/>
              <a:ext cx="979" cy="696"/>
              <a:chOff x="2575" y="2623"/>
              <a:chExt cx="979" cy="696"/>
            </a:xfrm>
          </p:grpSpPr>
          <p:sp>
            <p:nvSpPr>
              <p:cNvPr id="239632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2765" y="2623"/>
                <a:ext cx="760" cy="5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tIns="288000" rIns="0" bIns="0"/>
              <a:lstStyle/>
              <a:p>
                <a:pPr fontAlgn="ctr">
                  <a:defRPr/>
                </a:pPr>
                <a:r>
                  <a:rPr lang="zh-CN" altLang="en-US" sz="3600" baseline="-22000">
                    <a:solidFill>
                      <a:srgbClr val="FF3300"/>
                    </a:solidFill>
                    <a:ea typeface="华文楷体" panose="02010600040101010101" charset="-122"/>
                    <a:cs typeface="华文楷体" panose="02010600040101010101" charset="-122"/>
                  </a:rPr>
                  <a:t>求</a:t>
                </a:r>
                <a:r>
                  <a:rPr lang="zh-CN" altLang="en-US" sz="3600" baseline="22000">
                    <a:solidFill>
                      <a:srgbClr val="FF3300"/>
                    </a:solidFill>
                    <a:ea typeface="华文楷体" panose="02010600040101010101" charset="-122"/>
                    <a:cs typeface="华文楷体" panose="02010600040101010101" charset="-122"/>
                  </a:rPr>
                  <a:t>解</a:t>
                </a:r>
                <a:endParaRPr lang="zh-CN" altLang="en-US" sz="3600" baseline="22000">
                  <a:solidFill>
                    <a:srgbClr val="FF3300"/>
                  </a:solidFill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  <p:sp>
            <p:nvSpPr>
              <p:cNvPr id="24624" name="Line 20"/>
              <p:cNvSpPr>
                <a:spLocks noChangeShapeType="1"/>
              </p:cNvSpPr>
              <p:nvPr/>
            </p:nvSpPr>
            <p:spPr bwMode="auto">
              <a:xfrm flipV="1">
                <a:off x="2575" y="2735"/>
                <a:ext cx="979" cy="58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stealth" w="med" len="lg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239637" name="Text Box 21"/>
          <p:cNvSpPr txBox="1">
            <a:spLocks noChangeAspect="1" noChangeArrowheads="1"/>
          </p:cNvSpPr>
          <p:nvPr/>
        </p:nvSpPr>
        <p:spPr bwMode="auto">
          <a:xfrm>
            <a:off x="2051050" y="3762375"/>
            <a:ext cx="2044700" cy="596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lIns="0" tIns="108000" rIns="0" bIns="0"/>
          <a:lstStyle/>
          <a:p>
            <a:pPr algn="ctr">
              <a:defRPr/>
            </a:pPr>
            <a:r>
              <a:rPr lang="zh-CN" altLang="en-US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rPr>
              <a:t>微分方程</a:t>
            </a:r>
            <a:r>
              <a:rPr lang="en-US" altLang="zh-CN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rPr>
              <a:t>组</a:t>
            </a:r>
            <a:r>
              <a:rPr lang="en-US" altLang="zh-CN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rPr>
              <a:t>)</a:t>
            </a:r>
            <a:endParaRPr lang="en-US" altLang="zh-CN">
              <a:solidFill>
                <a:srgbClr val="000000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grpSp>
        <p:nvGrpSpPr>
          <p:cNvPr id="239654" name="Group 38"/>
          <p:cNvGrpSpPr/>
          <p:nvPr/>
        </p:nvGrpSpPr>
        <p:grpSpPr bwMode="auto">
          <a:xfrm>
            <a:off x="2062163" y="4360863"/>
            <a:ext cx="2027237" cy="1924050"/>
            <a:chOff x="1299" y="2747"/>
            <a:chExt cx="1277" cy="1212"/>
          </a:xfrm>
        </p:grpSpPr>
        <p:sp>
          <p:nvSpPr>
            <p:cNvPr id="239631" name="Text Box 15"/>
            <p:cNvSpPr txBox="1">
              <a:spLocks noChangeAspect="1" noChangeArrowheads="1"/>
            </p:cNvSpPr>
            <p:nvPr/>
          </p:nvSpPr>
          <p:spPr bwMode="auto">
            <a:xfrm>
              <a:off x="1299" y="3312"/>
              <a:ext cx="1277" cy="64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</p:spPr>
          <p:txBody>
            <a:bodyPr lIns="0" tIns="144000" rIns="0" bIns="0"/>
            <a:lstStyle/>
            <a:p>
              <a:pPr algn="ctr" fontAlgn="ctr">
                <a:defRPr/>
              </a:pPr>
              <a:r>
                <a:rPr lang="zh-CN" altLang="en-US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象函数的</a:t>
              </a:r>
              <a:endParaRPr lang="en-US" altLang="zh-CN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endParaRPr>
            </a:p>
            <a:p>
              <a:pPr algn="ctr" fontAlgn="ctr">
                <a:defRPr/>
              </a:pPr>
              <a:r>
                <a:rPr lang="zh-CN" altLang="en-US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代数方程</a:t>
              </a:r>
              <a:r>
                <a:rPr lang="en-US" altLang="zh-CN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(</a:t>
              </a:r>
              <a:r>
                <a:rPr lang="zh-CN" altLang="en-US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组</a:t>
              </a:r>
              <a:r>
                <a:rPr lang="en-US" altLang="zh-CN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)</a:t>
              </a:r>
              <a:endParaRPr lang="en-US" altLang="zh-CN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grpSp>
          <p:nvGrpSpPr>
            <p:cNvPr id="24618" name="Group 35"/>
            <p:cNvGrpSpPr/>
            <p:nvPr/>
          </p:nvGrpSpPr>
          <p:grpSpPr bwMode="auto">
            <a:xfrm>
              <a:off x="1321" y="2747"/>
              <a:ext cx="678" cy="567"/>
              <a:chOff x="1321" y="2747"/>
              <a:chExt cx="678" cy="567"/>
            </a:xfrm>
          </p:grpSpPr>
          <p:sp>
            <p:nvSpPr>
              <p:cNvPr id="24619" name="Line 14"/>
              <p:cNvSpPr>
                <a:spLocks noChangeShapeType="1"/>
              </p:cNvSpPr>
              <p:nvPr/>
            </p:nvSpPr>
            <p:spPr bwMode="auto">
              <a:xfrm flipH="1" flipV="1">
                <a:off x="1937" y="2747"/>
                <a:ext cx="1" cy="56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 type="stealth" w="med" len="lg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39638" name="Text Box 22"/>
              <p:cNvSpPr txBox="1">
                <a:spLocks noChangeArrowheads="1"/>
              </p:cNvSpPr>
              <p:nvPr/>
            </p:nvSpPr>
            <p:spPr bwMode="auto">
              <a:xfrm>
                <a:off x="1321" y="2816"/>
                <a:ext cx="678" cy="4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800">
                    <a:solidFill>
                      <a:srgbClr val="006600"/>
                    </a:solidFill>
                    <a:ea typeface="华文楷体" panose="02010600040101010101" charset="-122"/>
                    <a:cs typeface="华文楷体" panose="02010600040101010101" charset="-122"/>
                  </a:rPr>
                  <a:t>Laplace</a:t>
                </a:r>
                <a:endParaRPr lang="en-US" altLang="zh-CN" sz="1800">
                  <a:solidFill>
                    <a:srgbClr val="006600"/>
                  </a:solidFill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>
                  <a:defRPr/>
                </a:pPr>
                <a:r>
                  <a:rPr lang="zh-CN" altLang="en-US" sz="2000">
                    <a:solidFill>
                      <a:srgbClr val="006600"/>
                    </a:solidFill>
                    <a:latin typeface="Arial" panose="020B0604020202090204" pitchFamily="34" charset="0"/>
                    <a:ea typeface="华文楷体" panose="02010600040101010101" charset="-122"/>
                    <a:cs typeface="华文楷体" panose="02010600040101010101" charset="-122"/>
                  </a:rPr>
                  <a:t>正变换</a:t>
                </a:r>
                <a:endParaRPr lang="zh-CN" altLang="en-US" sz="2000">
                  <a:solidFill>
                    <a:srgbClr val="006600"/>
                  </a:solidFill>
                  <a:latin typeface="Arial" panose="020B0604020202090204" pitchFamily="34" charset="0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</p:grpSp>
      </p:grpSp>
      <p:grpSp>
        <p:nvGrpSpPr>
          <p:cNvPr id="239656" name="Group 40"/>
          <p:cNvGrpSpPr/>
          <p:nvPr/>
        </p:nvGrpSpPr>
        <p:grpSpPr bwMode="auto">
          <a:xfrm>
            <a:off x="5619750" y="4365625"/>
            <a:ext cx="2206625" cy="1931988"/>
            <a:chOff x="3540" y="2750"/>
            <a:chExt cx="1390" cy="1217"/>
          </a:xfrm>
        </p:grpSpPr>
        <p:sp>
          <p:nvSpPr>
            <p:cNvPr id="239635" name="Text Box 19"/>
            <p:cNvSpPr txBox="1">
              <a:spLocks noChangeAspect="1" noChangeArrowheads="1"/>
            </p:cNvSpPr>
            <p:nvPr/>
          </p:nvSpPr>
          <p:spPr bwMode="auto">
            <a:xfrm>
              <a:off x="3540" y="3317"/>
              <a:ext cx="1277" cy="6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</p:spPr>
          <p:txBody>
            <a:bodyPr lIns="0" tIns="144000" rIns="0" bIns="0"/>
            <a:lstStyle/>
            <a:p>
              <a:pPr algn="ctr" fontAlgn="ctr">
                <a:defRPr/>
              </a:pPr>
              <a:r>
                <a:rPr lang="zh-CN" altLang="en-US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微分方程</a:t>
              </a:r>
              <a:r>
                <a:rPr lang="en-US" altLang="zh-CN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(</a:t>
              </a:r>
              <a:r>
                <a:rPr lang="zh-CN" altLang="en-US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组</a:t>
              </a:r>
              <a:r>
                <a:rPr lang="en-US" altLang="zh-CN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)</a:t>
              </a:r>
              <a:endParaRPr lang="en-US" altLang="zh-CN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endParaRPr>
            </a:p>
            <a:p>
              <a:pPr algn="ctr" fontAlgn="ctr">
                <a:defRPr/>
              </a:pPr>
              <a:r>
                <a:rPr lang="zh-CN" altLang="en-US">
                  <a:solidFill>
                    <a:srgbClr val="000000"/>
                  </a:solidFill>
                  <a:latin typeface="仿宋_GB2312" charset="0"/>
                  <a:ea typeface="仿宋_GB2312" charset="0"/>
                  <a:cs typeface="仿宋_GB2312" charset="0"/>
                </a:rPr>
                <a:t>的解</a:t>
              </a:r>
              <a:endParaRPr lang="zh-CN" altLang="en-US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grpSp>
          <p:nvGrpSpPr>
            <p:cNvPr id="24614" name="Group 37"/>
            <p:cNvGrpSpPr/>
            <p:nvPr/>
          </p:nvGrpSpPr>
          <p:grpSpPr bwMode="auto">
            <a:xfrm>
              <a:off x="4180" y="2750"/>
              <a:ext cx="750" cy="567"/>
              <a:chOff x="4180" y="2750"/>
              <a:chExt cx="750" cy="567"/>
            </a:xfrm>
          </p:grpSpPr>
          <p:sp>
            <p:nvSpPr>
              <p:cNvPr id="24615" name="Line 17"/>
              <p:cNvSpPr>
                <a:spLocks noChangeShapeType="1"/>
              </p:cNvSpPr>
              <p:nvPr/>
            </p:nvSpPr>
            <p:spPr bwMode="auto">
              <a:xfrm flipH="1" flipV="1">
                <a:off x="4180" y="2750"/>
                <a:ext cx="1" cy="56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 type="stealth" w="med" len="lg"/>
                <a:tailEnd type="none" w="sm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39639" name="Text Box 23"/>
              <p:cNvSpPr txBox="1">
                <a:spLocks noChangeArrowheads="1"/>
              </p:cNvSpPr>
              <p:nvPr/>
            </p:nvSpPr>
            <p:spPr bwMode="auto">
              <a:xfrm>
                <a:off x="4192" y="2812"/>
                <a:ext cx="738" cy="4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800">
                    <a:solidFill>
                      <a:srgbClr val="006600"/>
                    </a:solidFill>
                    <a:ea typeface="华文楷体" panose="02010600040101010101" charset="-122"/>
                    <a:cs typeface="华文楷体" panose="02010600040101010101" charset="-122"/>
                  </a:rPr>
                  <a:t>Laplace</a:t>
                </a:r>
                <a:endParaRPr lang="en-US" altLang="zh-CN" sz="1800">
                  <a:solidFill>
                    <a:srgbClr val="006600"/>
                  </a:solidFill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>
                  <a:defRPr/>
                </a:pPr>
                <a:r>
                  <a:rPr lang="zh-CN" altLang="en-US" sz="2000">
                    <a:solidFill>
                      <a:srgbClr val="006600"/>
                    </a:solidFill>
                    <a:ea typeface="华文楷体" panose="02010600040101010101" charset="-122"/>
                    <a:cs typeface="华文楷体" panose="02010600040101010101" charset="-122"/>
                  </a:rPr>
                  <a:t>逆变换</a:t>
                </a:r>
                <a:endParaRPr lang="zh-CN" altLang="en-US" sz="2000">
                  <a:solidFill>
                    <a:srgbClr val="006600"/>
                  </a:solidFill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</p:grpSp>
      </p:grpSp>
      <p:sp>
        <p:nvSpPr>
          <p:cNvPr id="239640" name="Rectangle 24"/>
          <p:cNvSpPr>
            <a:spLocks noChangeArrowheads="1"/>
          </p:cNvSpPr>
          <p:nvPr/>
        </p:nvSpPr>
        <p:spPr bwMode="auto">
          <a:xfrm>
            <a:off x="1350963" y="2000250"/>
            <a:ext cx="716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(1) </a:t>
            </a:r>
            <a:r>
              <a:rPr lang="zh-CN" altLang="en-US"/>
              <a:t>将</a:t>
            </a:r>
            <a:r>
              <a:rPr lang="zh-CN" altLang="en-US">
                <a:latin typeface="宋体" panose="02010600030101010101" charset="-122"/>
              </a:rPr>
              <a:t>微分方程</a:t>
            </a:r>
            <a:r>
              <a:rPr lang="en-US" altLang="zh-CN">
                <a:latin typeface="宋体" panose="02010600030101010101" charset="-122"/>
              </a:rPr>
              <a:t>(</a:t>
            </a:r>
            <a:r>
              <a:rPr lang="zh-CN" altLang="en-US">
                <a:latin typeface="宋体" panose="02010600030101010101" charset="-122"/>
              </a:rPr>
              <a:t>组</a:t>
            </a:r>
            <a:r>
              <a:rPr lang="en-US" altLang="zh-CN">
                <a:latin typeface="宋体" panose="02010600030101010101" charset="-122"/>
              </a:rPr>
              <a:t>)</a:t>
            </a:r>
            <a:r>
              <a:rPr lang="zh-CN" altLang="en-US">
                <a:latin typeface="宋体" panose="02010600030101010101" charset="-122"/>
              </a:rPr>
              <a:t>化为象函数的代数方程</a:t>
            </a:r>
            <a:r>
              <a:rPr lang="en-US" altLang="zh-CN">
                <a:latin typeface="宋体" panose="02010600030101010101" charset="-122"/>
              </a:rPr>
              <a:t>(</a:t>
            </a:r>
            <a:r>
              <a:rPr lang="zh-CN" altLang="en-US">
                <a:latin typeface="宋体" panose="02010600030101010101" charset="-122"/>
              </a:rPr>
              <a:t>组</a:t>
            </a:r>
            <a:r>
              <a:rPr lang="en-US" altLang="zh-CN">
                <a:latin typeface="宋体" panose="02010600030101010101" charset="-122"/>
              </a:rPr>
              <a:t>)</a:t>
            </a:r>
            <a:r>
              <a:rPr lang="zh-CN" altLang="en-US">
                <a:latin typeface="宋体" panose="02010600030101010101" charset="-122"/>
              </a:rPr>
              <a:t>；</a:t>
            </a:r>
            <a:r>
              <a:rPr lang="en-US" altLang="zh-CN">
                <a:latin typeface="宋体" panose="02010600030101010101" charset="-122"/>
              </a:rPr>
              <a:t>   </a:t>
            </a:r>
            <a:endParaRPr lang="en-US" altLang="zh-CN">
              <a:latin typeface="宋体" panose="02010600030101010101" charset="-122"/>
            </a:endParaRPr>
          </a:p>
        </p:txBody>
      </p:sp>
      <p:sp>
        <p:nvSpPr>
          <p:cNvPr id="239641" name="Rectangle 25"/>
          <p:cNvSpPr>
            <a:spLocks noChangeArrowheads="1"/>
          </p:cNvSpPr>
          <p:nvPr/>
        </p:nvSpPr>
        <p:spPr bwMode="auto">
          <a:xfrm>
            <a:off x="1354138" y="2528888"/>
            <a:ext cx="4502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(2) </a:t>
            </a:r>
            <a:r>
              <a:rPr lang="zh-CN" altLang="en-US"/>
              <a:t>求解代数方程得到象函数；</a:t>
            </a:r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239642" name="Rectangle 26"/>
          <p:cNvSpPr>
            <a:spLocks noChangeArrowheads="1"/>
          </p:cNvSpPr>
          <p:nvPr/>
        </p:nvSpPr>
        <p:spPr bwMode="auto">
          <a:xfrm>
            <a:off x="1355725" y="3063875"/>
            <a:ext cx="6550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(3) </a:t>
            </a:r>
            <a:r>
              <a:rPr lang="zh-CN" altLang="en-US"/>
              <a:t>求</a:t>
            </a:r>
            <a:r>
              <a:rPr lang="en-US" altLang="zh-CN" baseline="30000"/>
              <a:t> </a:t>
            </a:r>
            <a:r>
              <a:rPr lang="en-US" altLang="zh-CN"/>
              <a:t>Laplace</a:t>
            </a:r>
            <a:r>
              <a:rPr lang="en-US" altLang="zh-CN" baseline="30000"/>
              <a:t> </a:t>
            </a:r>
            <a:r>
              <a:rPr lang="zh-CN" altLang="en-US"/>
              <a:t>逆变换得到</a:t>
            </a:r>
            <a:r>
              <a:rPr lang="zh-CN" altLang="en-US">
                <a:latin typeface="宋体" panose="02010600030101010101" charset="-122"/>
              </a:rPr>
              <a:t>微分方程</a:t>
            </a:r>
            <a:r>
              <a:rPr lang="en-US" altLang="zh-CN">
                <a:latin typeface="宋体" panose="02010600030101010101" charset="-122"/>
              </a:rPr>
              <a:t>(</a:t>
            </a:r>
            <a:r>
              <a:rPr lang="zh-CN" altLang="en-US">
                <a:latin typeface="宋体" panose="02010600030101010101" charset="-122"/>
              </a:rPr>
              <a:t>组</a:t>
            </a:r>
            <a:r>
              <a:rPr lang="en-US" altLang="zh-CN">
                <a:latin typeface="宋体" panose="02010600030101010101" charset="-122"/>
              </a:rPr>
              <a:t>)</a:t>
            </a:r>
            <a:r>
              <a:rPr lang="zh-CN" altLang="en-US">
                <a:latin typeface="宋体" panose="02010600030101010101" charset="-122"/>
              </a:rPr>
              <a:t>的</a:t>
            </a:r>
            <a:r>
              <a:rPr lang="zh-CN" altLang="en-US"/>
              <a:t>解。</a:t>
            </a:r>
            <a:r>
              <a:rPr lang="en-US" altLang="zh-CN"/>
              <a:t>   </a:t>
            </a:r>
            <a:endParaRPr lang="en-US" altLang="zh-CN"/>
          </a:p>
        </p:txBody>
      </p:sp>
      <p:grpSp>
        <p:nvGrpSpPr>
          <p:cNvPr id="239650" name="Group 34"/>
          <p:cNvGrpSpPr/>
          <p:nvPr/>
        </p:nvGrpSpPr>
        <p:grpSpPr bwMode="auto">
          <a:xfrm>
            <a:off x="533400" y="1238250"/>
            <a:ext cx="8210550" cy="495300"/>
            <a:chOff x="336" y="780"/>
            <a:chExt cx="5172" cy="312"/>
          </a:xfrm>
        </p:grpSpPr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912" y="780"/>
              <a:ext cx="4596" cy="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610" name="Object 31"/>
            <p:cNvGraphicFramePr/>
            <p:nvPr/>
          </p:nvGraphicFramePr>
          <p:xfrm>
            <a:off x="1152" y="796"/>
            <a:ext cx="43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854" name="Equation" r:id="rId3" imgW="7213600" imgH="431800" progId="Equation.DSMT4">
                    <p:embed/>
                  </p:oleObj>
                </mc:Choice>
                <mc:Fallback>
                  <p:oleObj name="Equation" r:id="rId3" imgW="7213600" imgH="431800" progId="Equation.DSMT4">
                    <p:embed/>
                    <p:pic>
                      <p:nvPicPr>
                        <p:cNvPr id="0" name="图片 11878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796"/>
                          <a:ext cx="43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648" name="Rectangle 32"/>
            <p:cNvSpPr>
              <a:spLocks noChangeArrowheads="1"/>
            </p:cNvSpPr>
            <p:nvPr/>
          </p:nvSpPr>
          <p:spPr bwMode="auto">
            <a:xfrm>
              <a:off x="336" y="79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fontAlgn="ctr"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工具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pic>
          <p:nvPicPr>
            <p:cNvPr id="24612" name="Picture 33" descr="复件 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" y="870"/>
              <a:ext cx="163" cy="1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9677" name="Picture 6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8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/>
      <p:bldP spid="239629" grpId="0"/>
      <p:bldP spid="239637" grpId="0" animBg="1"/>
      <p:bldP spid="239640" grpId="0"/>
      <p:bldP spid="239641" grpId="0"/>
      <p:bldP spid="2396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4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2212975" y="2932113"/>
          <a:ext cx="4452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41" name="公式" r:id="rId3" imgW="4445000" imgH="431800" progId="Equation.3">
                  <p:embed/>
                </p:oleObj>
              </mc:Choice>
              <mc:Fallback>
                <p:oleObj name="公式" r:id="rId3" imgW="4445000" imgH="431800" progId="Equation.3">
                  <p:embed/>
                  <p:pic>
                    <p:nvPicPr>
                      <p:cNvPr id="0" name="图片 1188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932113"/>
                        <a:ext cx="4452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3065463" y="4235450"/>
          <a:ext cx="25273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42" name="公式" r:id="rId5" imgW="2527300" imgH="800100" progId="Equation.3">
                  <p:embed/>
                </p:oleObj>
              </mc:Choice>
              <mc:Fallback>
                <p:oleObj name="公式" r:id="rId5" imgW="2527300" imgH="800100" progId="Equation.3">
                  <p:embed/>
                  <p:pic>
                    <p:nvPicPr>
                      <p:cNvPr id="0" name="图片 1188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4235450"/>
                        <a:ext cx="25273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4" name="Rectangle 30"/>
          <p:cNvSpPr>
            <a:spLocks noChangeArrowheads="1"/>
          </p:cNvSpPr>
          <p:nvPr/>
        </p:nvSpPr>
        <p:spPr bwMode="auto">
          <a:xfrm>
            <a:off x="1479550" y="2305050"/>
            <a:ext cx="467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对方程两边取</a:t>
            </a:r>
            <a:r>
              <a:rPr lang="en-US" altLang="zh-CN" baseline="30000"/>
              <a:t> </a:t>
            </a:r>
            <a:r>
              <a:rPr lang="en-US" altLang="zh-CN"/>
              <a:t>Laplace</a:t>
            </a:r>
            <a:r>
              <a:rPr lang="en-US" altLang="zh-CN" baseline="30000"/>
              <a:t> </a:t>
            </a:r>
            <a:r>
              <a:rPr lang="zh-CN" altLang="en-US"/>
              <a:t>变换，有</a:t>
            </a:r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139296" name="Rectangle 32"/>
          <p:cNvSpPr>
            <a:spLocks noChangeArrowheads="1"/>
          </p:cNvSpPr>
          <p:nvPr/>
        </p:nvSpPr>
        <p:spPr bwMode="auto">
          <a:xfrm>
            <a:off x="1050925" y="5276850"/>
            <a:ext cx="3883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/>
              <a:t>(2) </a:t>
            </a:r>
            <a:r>
              <a:rPr lang="zh-CN" altLang="en-US"/>
              <a:t>求</a:t>
            </a:r>
            <a:r>
              <a:rPr lang="en-US" altLang="zh-CN" baseline="-25000"/>
              <a:t> </a:t>
            </a:r>
            <a:r>
              <a:rPr lang="en-US" altLang="zh-CN"/>
              <a:t>Laplace</a:t>
            </a:r>
            <a:r>
              <a:rPr lang="en-US" altLang="zh-CN" baseline="-25000"/>
              <a:t> </a:t>
            </a:r>
            <a:r>
              <a:rPr lang="zh-CN" altLang="en-US"/>
              <a:t>逆变换，得</a:t>
            </a:r>
            <a:r>
              <a:rPr lang="en-US" altLang="zh-CN"/>
              <a:t>    </a:t>
            </a:r>
            <a:endParaRPr lang="en-US" altLang="zh-CN"/>
          </a:p>
        </p:txBody>
      </p:sp>
      <p:grpSp>
        <p:nvGrpSpPr>
          <p:cNvPr id="139301" name="Group 37"/>
          <p:cNvGrpSpPr/>
          <p:nvPr/>
        </p:nvGrpSpPr>
        <p:grpSpPr bwMode="auto">
          <a:xfrm>
            <a:off x="536575" y="1687513"/>
            <a:ext cx="3484563" cy="457200"/>
            <a:chOff x="338" y="1063"/>
            <a:chExt cx="2195" cy="288"/>
          </a:xfrm>
        </p:grpSpPr>
        <p:graphicFrame>
          <p:nvGraphicFramePr>
            <p:cNvPr id="25639" name="Object 11"/>
            <p:cNvGraphicFramePr>
              <a:graphicFrameLocks noChangeAspect="1"/>
            </p:cNvGraphicFramePr>
            <p:nvPr/>
          </p:nvGraphicFramePr>
          <p:xfrm>
            <a:off x="1235" y="1124"/>
            <a:ext cx="129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943" name="公式" r:id="rId7" imgW="2082800" imgH="342900" progId="Equation.3">
                    <p:embed/>
                  </p:oleObj>
                </mc:Choice>
                <mc:Fallback>
                  <p:oleObj name="公式" r:id="rId7" imgW="2082800" imgH="342900" progId="Equation.3">
                    <p:embed/>
                    <p:pic>
                      <p:nvPicPr>
                        <p:cNvPr id="0" name="图片 11889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1124"/>
                          <a:ext cx="129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92" name="Rectangle 28"/>
            <p:cNvSpPr>
              <a:spLocks noChangeArrowheads="1"/>
            </p:cNvSpPr>
            <p:nvPr/>
          </p:nvSpPr>
          <p:spPr bwMode="auto">
            <a:xfrm>
              <a:off x="338" y="106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39293" name="Rectangle 29"/>
            <p:cNvSpPr>
              <a:spLocks noChangeArrowheads="1"/>
            </p:cNvSpPr>
            <p:nvPr/>
          </p:nvSpPr>
          <p:spPr bwMode="auto">
            <a:xfrm>
              <a:off x="662" y="1063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r>
                <a:rPr lang="zh-CN" altLang="en-US"/>
                <a:t>令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pic>
          <p:nvPicPr>
            <p:cNvPr id="25642" name="Picture 33" descr="L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1147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303" name="Group 39"/>
          <p:cNvGrpSpPr/>
          <p:nvPr/>
        </p:nvGrpSpPr>
        <p:grpSpPr bwMode="auto">
          <a:xfrm>
            <a:off x="2249488" y="5888038"/>
            <a:ext cx="3424237" cy="427037"/>
            <a:chOff x="1417" y="3709"/>
            <a:chExt cx="2157" cy="269"/>
          </a:xfrm>
        </p:grpSpPr>
        <p:graphicFrame>
          <p:nvGraphicFramePr>
            <p:cNvPr id="25636" name="Object 7"/>
            <p:cNvGraphicFramePr>
              <a:graphicFrameLocks noChangeAspect="1"/>
            </p:cNvGraphicFramePr>
            <p:nvPr/>
          </p:nvGraphicFramePr>
          <p:xfrm>
            <a:off x="1417" y="3709"/>
            <a:ext cx="136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944" name="公式" r:id="rId10" imgW="2146300" imgH="431800" progId="Equation.3">
                    <p:embed/>
                  </p:oleObj>
                </mc:Choice>
                <mc:Fallback>
                  <p:oleObj name="公式" r:id="rId10" imgW="2146300" imgH="431800" progId="Equation.3">
                    <p:embed/>
                    <p:pic>
                      <p:nvPicPr>
                        <p:cNvPr id="0" name="图片 11889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3709"/>
                          <a:ext cx="136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7" name="Object 5"/>
            <p:cNvGraphicFramePr/>
            <p:nvPr/>
          </p:nvGraphicFramePr>
          <p:xfrm>
            <a:off x="2853" y="3763"/>
            <a:ext cx="72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945" name="公式" r:id="rId12" imgW="1143000" imgH="342900" progId="Equation.3">
                    <p:embed/>
                  </p:oleObj>
                </mc:Choice>
                <mc:Fallback>
                  <p:oleObj name="公式" r:id="rId12" imgW="1143000" imgH="342900" progId="Equation.3">
                    <p:embed/>
                    <p:pic>
                      <p:nvPicPr>
                        <p:cNvPr id="0" name="图片 11889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3763"/>
                          <a:ext cx="72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638" name="Picture 34" descr="L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" y="378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302" name="Group 38"/>
          <p:cNvGrpSpPr/>
          <p:nvPr/>
        </p:nvGrpSpPr>
        <p:grpSpPr bwMode="auto">
          <a:xfrm>
            <a:off x="1479550" y="3630613"/>
            <a:ext cx="5183188" cy="457200"/>
            <a:chOff x="932" y="2287"/>
            <a:chExt cx="3265" cy="288"/>
          </a:xfrm>
        </p:grpSpPr>
        <p:sp>
          <p:nvSpPr>
            <p:cNvPr id="139295" name="Rectangle 31"/>
            <p:cNvSpPr>
              <a:spLocks noChangeArrowheads="1"/>
            </p:cNvSpPr>
            <p:nvPr/>
          </p:nvSpPr>
          <p:spPr bwMode="auto">
            <a:xfrm>
              <a:off x="932" y="2287"/>
              <a:ext cx="14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代入初值即得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2226" y="2292"/>
            <a:ext cx="19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946" name="公式" r:id="rId14" imgW="3124200" imgH="431800" progId="Equation.3">
                    <p:embed/>
                  </p:oleObj>
                </mc:Choice>
                <mc:Fallback>
                  <p:oleObj name="公式" r:id="rId14" imgW="3124200" imgH="431800" progId="Equation.3">
                    <p:embed/>
                    <p:pic>
                      <p:nvPicPr>
                        <p:cNvPr id="0" name="图片 11889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" y="2292"/>
                          <a:ext cx="197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9324" name="Picture 6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8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329" name="Object 65"/>
          <p:cNvGraphicFramePr>
            <a:graphicFrameLocks noChangeAspect="1"/>
          </p:cNvGraphicFramePr>
          <p:nvPr/>
        </p:nvGraphicFramePr>
        <p:xfrm>
          <a:off x="4787900" y="100647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47" name="位图图像" r:id="rId17" imgW="8890" imgH="8890" progId="Paint.Picture">
                  <p:embed/>
                </p:oleObj>
              </mc:Choice>
              <mc:Fallback>
                <p:oleObj name="位图图像" r:id="rId17" imgW="8890" imgH="8890" progId="Paint.Picture">
                  <p:embed/>
                  <p:pic>
                    <p:nvPicPr>
                      <p:cNvPr id="0" name="图片 1188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0647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0" name="文本框 1"/>
          <p:cNvSpPr txBox="1">
            <a:spLocks noChangeArrowheads="1"/>
          </p:cNvSpPr>
          <p:nvPr/>
        </p:nvSpPr>
        <p:spPr bwMode="auto">
          <a:xfrm>
            <a:off x="850900" y="1206500"/>
            <a:ext cx="1841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5631" name="文本框 2"/>
          <p:cNvSpPr txBox="1">
            <a:spLocks noChangeArrowheads="1"/>
          </p:cNvSpPr>
          <p:nvPr/>
        </p:nvSpPr>
        <p:spPr bwMode="auto">
          <a:xfrm>
            <a:off x="1524000" y="1181100"/>
            <a:ext cx="1841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5632" name="文本框 3"/>
          <p:cNvSpPr txBox="1">
            <a:spLocks noChangeArrowheads="1"/>
          </p:cNvSpPr>
          <p:nvPr/>
        </p:nvSpPr>
        <p:spPr bwMode="auto">
          <a:xfrm>
            <a:off x="2133600" y="1193800"/>
            <a:ext cx="1841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6" name="Object 65"/>
          <p:cNvGraphicFramePr>
            <a:graphicFrameLocks noChangeAspect="1"/>
          </p:cNvGraphicFramePr>
          <p:nvPr/>
        </p:nvGraphicFramePr>
        <p:xfrm>
          <a:off x="496888" y="490538"/>
          <a:ext cx="86090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48" name="位图图像" r:id="rId19" imgW="8610600" imgH="1057275" progId="Paint.Picture">
                  <p:embed/>
                </p:oleObj>
              </mc:Choice>
              <mc:Fallback>
                <p:oleObj name="位图图像" r:id="rId19" imgW="8610600" imgH="1057275" progId="Paint.Picture">
                  <p:embed/>
                  <p:pic>
                    <p:nvPicPr>
                      <p:cNvPr id="0" name="图片 1188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4" grpId="0"/>
      <p:bldP spid="1392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5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38" name="Group 38"/>
          <p:cNvGrpSpPr/>
          <p:nvPr/>
        </p:nvGrpSpPr>
        <p:grpSpPr bwMode="auto">
          <a:xfrm>
            <a:off x="536575" y="2630488"/>
            <a:ext cx="3573463" cy="571500"/>
            <a:chOff x="338" y="1657"/>
            <a:chExt cx="2251" cy="360"/>
          </a:xfrm>
        </p:grpSpPr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338" y="1703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  <a:sym typeface="Symbol" charset="0"/>
                </a:rPr>
                <a:t>证明   </a:t>
              </a:r>
              <a:endParaRPr lang="en-US" altLang="zh-CN">
                <a:solidFill>
                  <a:srgbClr val="0000FF"/>
                </a:solidFill>
                <a:sym typeface="Symbol" charset="0"/>
              </a:endParaRPr>
            </a:p>
          </p:txBody>
        </p:sp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852" y="1705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令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9266" name="Object 20"/>
            <p:cNvGraphicFramePr/>
            <p:nvPr/>
          </p:nvGraphicFramePr>
          <p:xfrm>
            <a:off x="1141" y="1657"/>
            <a:ext cx="144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5" name="公式" r:id="rId3" imgW="2298700" imgH="571500" progId="Equation.3">
                    <p:embed/>
                  </p:oleObj>
                </mc:Choice>
                <mc:Fallback>
                  <p:oleObj name="公式" r:id="rId3" imgW="2298700" imgH="571500" progId="Equation.3">
                    <p:embed/>
                    <p:pic>
                      <p:nvPicPr>
                        <p:cNvPr id="0" name="图片 6802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1657"/>
                          <a:ext cx="144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39" name="Group 39"/>
          <p:cNvGrpSpPr/>
          <p:nvPr/>
        </p:nvGrpSpPr>
        <p:grpSpPr bwMode="auto">
          <a:xfrm>
            <a:off x="4175125" y="2705100"/>
            <a:ext cx="2281238" cy="596900"/>
            <a:chOff x="2630" y="1704"/>
            <a:chExt cx="1437" cy="376"/>
          </a:xfrm>
        </p:grpSpPr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2630" y="170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则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9263" name="Object 21"/>
            <p:cNvGraphicFramePr/>
            <p:nvPr/>
          </p:nvGraphicFramePr>
          <p:xfrm>
            <a:off x="2907" y="1736"/>
            <a:ext cx="116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6" name="公式" r:id="rId5" imgW="1841500" imgH="546100" progId="Equation.3">
                    <p:embed/>
                  </p:oleObj>
                </mc:Choice>
                <mc:Fallback>
                  <p:oleObj name="公式" r:id="rId5" imgW="1841500" imgH="546100" progId="Equation.3">
                    <p:embed/>
                    <p:pic>
                      <p:nvPicPr>
                        <p:cNvPr id="0" name="图片 6802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1736"/>
                          <a:ext cx="116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0" name="Group 40"/>
          <p:cNvGrpSpPr/>
          <p:nvPr/>
        </p:nvGrpSpPr>
        <p:grpSpPr bwMode="auto">
          <a:xfrm>
            <a:off x="1352550" y="3544888"/>
            <a:ext cx="4706938" cy="457200"/>
            <a:chOff x="852" y="2233"/>
            <a:chExt cx="2965" cy="288"/>
          </a:xfrm>
        </p:grpSpPr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852" y="2233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由微分性质有    </a:t>
              </a:r>
              <a:endParaRPr kumimoji="1" lang="zh-CN" altLang="en-US"/>
            </a:p>
          </p:txBody>
        </p:sp>
        <p:graphicFrame>
          <p:nvGraphicFramePr>
            <p:cNvPr id="9260" name="Object 23"/>
            <p:cNvGraphicFramePr>
              <a:graphicFrameLocks noChangeAspect="1"/>
            </p:cNvGraphicFramePr>
            <p:nvPr/>
          </p:nvGraphicFramePr>
          <p:xfrm>
            <a:off x="2329" y="2275"/>
            <a:ext cx="14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7" name="公式" r:id="rId7" imgW="2362200" imgH="355600" progId="Equation.3">
                    <p:embed/>
                  </p:oleObj>
                </mc:Choice>
                <mc:Fallback>
                  <p:oleObj name="公式" r:id="rId7" imgW="2362200" imgH="355600" progId="Equation.3">
                    <p:embed/>
                    <p:pic>
                      <p:nvPicPr>
                        <p:cNvPr id="0" name="图片 680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2275"/>
                          <a:ext cx="14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61" name="Picture 24" descr="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" y="230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41" name="Group 41"/>
          <p:cNvGrpSpPr/>
          <p:nvPr/>
        </p:nvGrpSpPr>
        <p:grpSpPr bwMode="auto">
          <a:xfrm>
            <a:off x="1354138" y="4275143"/>
            <a:ext cx="2087562" cy="461963"/>
            <a:chOff x="853" y="2693"/>
            <a:chExt cx="1315" cy="291"/>
          </a:xfrm>
        </p:grpSpPr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853" y="2693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又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9258" name="Object 26"/>
            <p:cNvGraphicFramePr/>
            <p:nvPr/>
          </p:nvGraphicFramePr>
          <p:xfrm>
            <a:off x="1152" y="2726"/>
            <a:ext cx="101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8" name="公式" r:id="rId10" imgW="1612900" imgH="355600" progId="Equation.3">
                    <p:embed/>
                  </p:oleObj>
                </mc:Choice>
                <mc:Fallback>
                  <p:oleObj name="公式" r:id="rId10" imgW="1612900" imgH="355600" progId="Equation.3">
                    <p:embed/>
                    <p:pic>
                      <p:nvPicPr>
                        <p:cNvPr id="0" name="图片 680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26"/>
                          <a:ext cx="101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2" name="Group 42"/>
          <p:cNvGrpSpPr/>
          <p:nvPr/>
        </p:nvGrpSpPr>
        <p:grpSpPr bwMode="auto">
          <a:xfrm>
            <a:off x="3486150" y="4273550"/>
            <a:ext cx="3578225" cy="457200"/>
            <a:chOff x="2196" y="2692"/>
            <a:chExt cx="2254" cy="288"/>
          </a:xfrm>
        </p:grpSpPr>
        <p:graphicFrame>
          <p:nvGraphicFramePr>
            <p:cNvPr id="9253" name="Object 30"/>
            <p:cNvGraphicFramePr>
              <a:graphicFrameLocks noChangeAspect="1"/>
            </p:cNvGraphicFramePr>
            <p:nvPr/>
          </p:nvGraphicFramePr>
          <p:xfrm>
            <a:off x="2714" y="2740"/>
            <a:ext cx="17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9" name="公式" r:id="rId12" imgW="2755900" imgH="342900" progId="Equation.3">
                    <p:embed/>
                  </p:oleObj>
                </mc:Choice>
                <mc:Fallback>
                  <p:oleObj name="公式" r:id="rId12" imgW="2755900" imgH="342900" progId="Equation.3">
                    <p:embed/>
                    <p:pic>
                      <p:nvPicPr>
                        <p:cNvPr id="0" name="图片 680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2740"/>
                          <a:ext cx="17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54" name="Picture 31" descr="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2761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2196" y="2692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sym typeface="Symbol" charset="0"/>
                </a:rPr>
                <a:t>有   </a:t>
              </a:r>
              <a:endParaRPr lang="zh-CN" altLang="en-US">
                <a:solidFill>
                  <a:schemeClr val="tx1"/>
                </a:solidFill>
                <a:sym typeface="Symbol" charset="0"/>
              </a:endParaRPr>
            </a:p>
          </p:txBody>
        </p:sp>
        <p:pic>
          <p:nvPicPr>
            <p:cNvPr id="9256" name="Picture 33" descr="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" y="276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43" name="Group 43"/>
          <p:cNvGrpSpPr/>
          <p:nvPr/>
        </p:nvGrpSpPr>
        <p:grpSpPr bwMode="auto">
          <a:xfrm>
            <a:off x="1352550" y="4981575"/>
            <a:ext cx="4427538" cy="787400"/>
            <a:chOff x="852" y="3138"/>
            <a:chExt cx="2789" cy="496"/>
          </a:xfrm>
        </p:grpSpPr>
        <p:graphicFrame>
          <p:nvGraphicFramePr>
            <p:cNvPr id="9250" name="Object 34"/>
            <p:cNvGraphicFramePr/>
            <p:nvPr/>
          </p:nvGraphicFramePr>
          <p:xfrm>
            <a:off x="1577" y="3138"/>
            <a:ext cx="20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60" name="公式" r:id="rId14" imgW="3276600" imgH="787400" progId="Equation.3">
                    <p:embed/>
                  </p:oleObj>
                </mc:Choice>
                <mc:Fallback>
                  <p:oleObj name="公式" r:id="rId14" imgW="3276600" imgH="787400" progId="Equation.3">
                    <p:embed/>
                    <p:pic>
                      <p:nvPicPr>
                        <p:cNvPr id="0" name="图片 6802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3138"/>
                          <a:ext cx="20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51" name="Picture 35" descr="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" y="327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>
              <a:off x="852" y="3208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即得 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</p:grpSp>
      <p:pic>
        <p:nvPicPr>
          <p:cNvPr id="9242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68" name="Group 68"/>
          <p:cNvGrpSpPr/>
          <p:nvPr/>
        </p:nvGrpSpPr>
        <p:grpSpPr bwMode="auto">
          <a:xfrm>
            <a:off x="534988" y="490538"/>
            <a:ext cx="8570912" cy="2009775"/>
            <a:chOff x="337" y="309"/>
            <a:chExt cx="5399" cy="1266"/>
          </a:xfrm>
        </p:grpSpPr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337" y="115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性质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247" name="Group 67"/>
            <p:cNvGrpSpPr/>
            <p:nvPr/>
          </p:nvGrpSpPr>
          <p:grpSpPr bwMode="auto">
            <a:xfrm>
              <a:off x="829" y="309"/>
              <a:ext cx="4907" cy="1266"/>
              <a:chOff x="829" y="309"/>
              <a:chExt cx="4907" cy="1266"/>
            </a:xfrm>
          </p:grpSpPr>
          <p:graphicFrame>
            <p:nvGraphicFramePr>
              <p:cNvPr id="9248" name="Object 66"/>
              <p:cNvGraphicFramePr>
                <a:graphicFrameLocks noChangeAspect="1"/>
              </p:cNvGraphicFramePr>
              <p:nvPr/>
            </p:nvGraphicFramePr>
            <p:xfrm>
              <a:off x="829" y="309"/>
              <a:ext cx="4907" cy="1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261" name="位图图像" r:id="rId16" imgW="7791450" imgH="2009775" progId="Paint.Picture">
                      <p:embed/>
                    </p:oleObj>
                  </mc:Choice>
                  <mc:Fallback>
                    <p:oleObj name="位图图像" r:id="rId16" imgW="7791450" imgH="2009775" progId="Paint.Picture">
                      <p:embed/>
                      <p:pic>
                        <p:nvPicPr>
                          <p:cNvPr id="0" name="图片 6802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lum contrast="3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309"/>
                            <a:ext cx="4907" cy="1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249" name="Picture 16" descr="F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" y="1214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36575" y="538163"/>
            <a:ext cx="2771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一、基本性质</a:t>
            </a:r>
            <a:endParaRPr kumimoji="1" lang="en-US" altLang="zh-CN" sz="2800">
              <a:solidFill>
                <a:srgbClr val="000099"/>
              </a:solidFill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33400" y="1230313"/>
            <a:ext cx="201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5. </a:t>
            </a:r>
            <a:r>
              <a:rPr kumimoji="1" lang="zh-CN" altLang="en-US">
                <a:solidFill>
                  <a:srgbClr val="000099"/>
                </a:solidFill>
              </a:rPr>
              <a:t>积分性质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6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0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2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3" name="Picture 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188" name="Rectangle 36"/>
          <p:cNvSpPr>
            <a:spLocks noChangeArrowheads="1"/>
          </p:cNvSpPr>
          <p:nvPr/>
        </p:nvSpPr>
        <p:spPr bwMode="auto">
          <a:xfrm>
            <a:off x="1479550" y="2933700"/>
            <a:ext cx="6423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/>
              <a:t>对方程组两边取</a:t>
            </a:r>
            <a:r>
              <a:rPr lang="en-US" altLang="zh-CN" baseline="30000" dirty="0"/>
              <a:t> </a:t>
            </a:r>
            <a:r>
              <a:rPr lang="en-US" altLang="zh-CN" dirty="0"/>
              <a:t>Laplace</a:t>
            </a:r>
            <a:r>
              <a:rPr lang="en-US" altLang="zh-CN" baseline="30000" dirty="0"/>
              <a:t> </a:t>
            </a:r>
            <a:r>
              <a:rPr lang="zh-CN" altLang="en-US" dirty="0"/>
              <a:t>变换，并代入初值得</a:t>
            </a:r>
            <a:r>
              <a:rPr lang="en-US" altLang="zh-CN" dirty="0"/>
              <a:t>   </a:t>
            </a:r>
            <a:endParaRPr lang="en-US" altLang="zh-CN" dirty="0"/>
          </a:p>
        </p:txBody>
      </p:sp>
      <p:grpSp>
        <p:nvGrpSpPr>
          <p:cNvPr id="177207" name="Group 55"/>
          <p:cNvGrpSpPr/>
          <p:nvPr/>
        </p:nvGrpSpPr>
        <p:grpSpPr bwMode="auto">
          <a:xfrm>
            <a:off x="536575" y="2316166"/>
            <a:ext cx="5772150" cy="461963"/>
            <a:chOff x="338" y="1459"/>
            <a:chExt cx="3636" cy="291"/>
          </a:xfrm>
        </p:grpSpPr>
        <p:graphicFrame>
          <p:nvGraphicFramePr>
            <p:cNvPr id="26667" name="Object 33"/>
            <p:cNvGraphicFramePr>
              <a:graphicFrameLocks noChangeAspect="1"/>
            </p:cNvGraphicFramePr>
            <p:nvPr/>
          </p:nvGraphicFramePr>
          <p:xfrm>
            <a:off x="1198" y="1520"/>
            <a:ext cx="133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1" name="公式" r:id="rId3" imgW="2146300" imgH="342900" progId="Equation.3">
                    <p:embed/>
                  </p:oleObj>
                </mc:Choice>
                <mc:Fallback>
                  <p:oleObj name="公式" r:id="rId3" imgW="2146300" imgH="342900" progId="Equation.3">
                    <p:embed/>
                    <p:pic>
                      <p:nvPicPr>
                        <p:cNvPr id="0" name="图片 11900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1520"/>
                          <a:ext cx="133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86" name="Rectangle 34"/>
            <p:cNvSpPr>
              <a:spLocks noChangeArrowheads="1"/>
            </p:cNvSpPr>
            <p:nvPr/>
          </p:nvSpPr>
          <p:spPr bwMode="auto">
            <a:xfrm>
              <a:off x="338" y="14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解</a:t>
              </a:r>
              <a:r>
                <a:rPr lang="en-US" altLang="zh-CN" dirty="0">
                  <a:solidFill>
                    <a:srgbClr val="0000FF"/>
                  </a:solidFill>
                </a:rPr>
                <a:t>    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177187" name="Rectangle 35"/>
            <p:cNvSpPr>
              <a:spLocks noChangeArrowheads="1"/>
            </p:cNvSpPr>
            <p:nvPr/>
          </p:nvSpPr>
          <p:spPr bwMode="auto">
            <a:xfrm>
              <a:off x="662" y="1459"/>
              <a:ext cx="58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(1) </a:t>
              </a:r>
              <a:r>
                <a:rPr lang="zh-CN" altLang="en-US" dirty="0"/>
                <a:t>令</a:t>
              </a:r>
              <a:r>
                <a:rPr lang="en-US" altLang="zh-CN" dirty="0"/>
                <a:t>      </a:t>
              </a:r>
              <a:endParaRPr lang="en-US" altLang="zh-CN" dirty="0"/>
            </a:p>
          </p:txBody>
        </p:sp>
        <p:pic>
          <p:nvPicPr>
            <p:cNvPr id="26670" name="Picture 37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" y="1543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6671" name="Object 38"/>
            <p:cNvGraphicFramePr>
              <a:graphicFrameLocks noChangeAspect="1"/>
            </p:cNvGraphicFramePr>
            <p:nvPr/>
          </p:nvGraphicFramePr>
          <p:xfrm>
            <a:off x="2676" y="1521"/>
            <a:ext cx="129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2" name="公式" r:id="rId6" imgW="2082800" imgH="342900" progId="Equation.3">
                    <p:embed/>
                  </p:oleObj>
                </mc:Choice>
                <mc:Fallback>
                  <p:oleObj name="公式" r:id="rId6" imgW="2082800" imgH="342900" progId="Equation.3">
                    <p:embed/>
                    <p:pic>
                      <p:nvPicPr>
                        <p:cNvPr id="0" name="图片 1190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521"/>
                          <a:ext cx="129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672" name="Picture 39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" y="1544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205" name="Group 53"/>
          <p:cNvGrpSpPr/>
          <p:nvPr/>
        </p:nvGrpSpPr>
        <p:grpSpPr bwMode="auto">
          <a:xfrm>
            <a:off x="2555875" y="3600450"/>
            <a:ext cx="4564063" cy="1716088"/>
            <a:chOff x="1610" y="2268"/>
            <a:chExt cx="2875" cy="1081"/>
          </a:xfrm>
        </p:grpSpPr>
        <p:graphicFrame>
          <p:nvGraphicFramePr>
            <p:cNvPr id="26664" name="Object 6"/>
            <p:cNvGraphicFramePr>
              <a:graphicFrameLocks noChangeAspect="1"/>
            </p:cNvGraphicFramePr>
            <p:nvPr/>
          </p:nvGraphicFramePr>
          <p:xfrm>
            <a:off x="1778" y="2268"/>
            <a:ext cx="252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3" name="公式" r:id="rId8" imgW="4013200" imgH="787400" progId="Equation.3">
                    <p:embed/>
                  </p:oleObj>
                </mc:Choice>
                <mc:Fallback>
                  <p:oleObj name="公式" r:id="rId8" imgW="4013200" imgH="787400" progId="Equation.3">
                    <p:embed/>
                    <p:pic>
                      <p:nvPicPr>
                        <p:cNvPr id="0" name="图片 11900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2268"/>
                          <a:ext cx="252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5" name="Object 40"/>
            <p:cNvGraphicFramePr>
              <a:graphicFrameLocks noChangeAspect="1"/>
            </p:cNvGraphicFramePr>
            <p:nvPr/>
          </p:nvGraphicFramePr>
          <p:xfrm>
            <a:off x="1777" y="2851"/>
            <a:ext cx="270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4" name="公式" r:id="rId10" imgW="4305300" imgH="787400" progId="Equation.3">
                    <p:embed/>
                  </p:oleObj>
                </mc:Choice>
                <mc:Fallback>
                  <p:oleObj name="公式" r:id="rId10" imgW="4305300" imgH="787400" progId="Equation.3">
                    <p:embed/>
                    <p:pic>
                      <p:nvPicPr>
                        <p:cNvPr id="0" name="图片 11900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2851"/>
                          <a:ext cx="2708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6" name="Object 41"/>
            <p:cNvGraphicFramePr/>
            <p:nvPr/>
          </p:nvGraphicFramePr>
          <p:xfrm>
            <a:off x="1610" y="2409"/>
            <a:ext cx="216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5" name="公式" r:id="rId12" imgW="342900" imgH="1193800" progId="Equation.3">
                    <p:embed/>
                  </p:oleObj>
                </mc:Choice>
                <mc:Fallback>
                  <p:oleObj name="公式" r:id="rId12" imgW="342900" imgH="1193800" progId="Equation.3">
                    <p:embed/>
                    <p:pic>
                      <p:nvPicPr>
                        <p:cNvPr id="0" name="图片 11900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409"/>
                          <a:ext cx="216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208" name="Group 56"/>
          <p:cNvGrpSpPr/>
          <p:nvPr/>
        </p:nvGrpSpPr>
        <p:grpSpPr bwMode="auto">
          <a:xfrm>
            <a:off x="1466850" y="5541963"/>
            <a:ext cx="4767263" cy="782637"/>
            <a:chOff x="924" y="3491"/>
            <a:chExt cx="3003" cy="493"/>
          </a:xfrm>
        </p:grpSpPr>
        <p:graphicFrame>
          <p:nvGraphicFramePr>
            <p:cNvPr id="26661" name="Object 49"/>
            <p:cNvGraphicFramePr>
              <a:graphicFrameLocks noChangeAspect="1"/>
            </p:cNvGraphicFramePr>
            <p:nvPr/>
          </p:nvGraphicFramePr>
          <p:xfrm>
            <a:off x="1617" y="3491"/>
            <a:ext cx="1112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6" name="公式" r:id="rId14" imgW="1765300" imgH="787400" progId="Equation.3">
                    <p:embed/>
                  </p:oleObj>
                </mc:Choice>
                <mc:Fallback>
                  <p:oleObj name="公式" r:id="rId14" imgW="1765300" imgH="787400" progId="Equation.3">
                    <p:embed/>
                    <p:pic>
                      <p:nvPicPr>
                        <p:cNvPr id="0" name="图片 1190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3491"/>
                          <a:ext cx="1112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2" name="Object 50"/>
            <p:cNvGraphicFramePr>
              <a:graphicFrameLocks noChangeAspect="1"/>
            </p:cNvGraphicFramePr>
            <p:nvPr/>
          </p:nvGraphicFramePr>
          <p:xfrm>
            <a:off x="2855" y="3492"/>
            <a:ext cx="107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7" name="公式" r:id="rId16" imgW="1701800" imgH="787400" progId="Equation.3">
                    <p:embed/>
                  </p:oleObj>
                </mc:Choice>
                <mc:Fallback>
                  <p:oleObj name="公式" r:id="rId16" imgW="1701800" imgH="787400" progId="Equation.3">
                    <p:embed/>
                    <p:pic>
                      <p:nvPicPr>
                        <p:cNvPr id="0" name="图片 1190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3492"/>
                          <a:ext cx="107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03" name="Rectangle 51"/>
            <p:cNvSpPr>
              <a:spLocks noChangeArrowheads="1"/>
            </p:cNvSpPr>
            <p:nvPr/>
          </p:nvSpPr>
          <p:spPr bwMode="auto">
            <a:xfrm>
              <a:off x="924" y="3565"/>
              <a:ext cx="70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求</a:t>
              </a:r>
              <a:r>
                <a:rPr lang="zh-CN" altLang="en-US" dirty="0">
                  <a:solidFill>
                    <a:srgbClr val="000000"/>
                  </a:solidFill>
                </a:rPr>
                <a:t>解得</a:t>
              </a:r>
              <a:r>
                <a:rPr lang="en-US" altLang="zh-CN" dirty="0">
                  <a:solidFill>
                    <a:srgbClr val="000000"/>
                  </a:solidFill>
                </a:rPr>
                <a:t>  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7204" name="Group 52"/>
          <p:cNvGrpSpPr/>
          <p:nvPr/>
        </p:nvGrpSpPr>
        <p:grpSpPr bwMode="auto">
          <a:xfrm>
            <a:off x="1476375" y="3649663"/>
            <a:ext cx="5924550" cy="1657350"/>
            <a:chOff x="930" y="2299"/>
            <a:chExt cx="3732" cy="1044"/>
          </a:xfrm>
        </p:grpSpPr>
        <p:sp>
          <p:nvSpPr>
            <p:cNvPr id="177178" name="Rectangle 26"/>
            <p:cNvSpPr>
              <a:spLocks noChangeArrowheads="1"/>
            </p:cNvSpPr>
            <p:nvPr/>
          </p:nvSpPr>
          <p:spPr bwMode="auto">
            <a:xfrm>
              <a:off x="930" y="2641"/>
              <a:ext cx="70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0000"/>
                  </a:solidFill>
                </a:rPr>
                <a:t>整理得</a:t>
              </a:r>
              <a:r>
                <a:rPr lang="en-US" altLang="zh-CN" dirty="0">
                  <a:solidFill>
                    <a:srgbClr val="000000"/>
                  </a:solidFill>
                </a:rPr>
                <a:t>  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26656" name="Group 48"/>
            <p:cNvGrpSpPr/>
            <p:nvPr/>
          </p:nvGrpSpPr>
          <p:grpSpPr bwMode="auto">
            <a:xfrm>
              <a:off x="1611" y="2299"/>
              <a:ext cx="3051" cy="1044"/>
              <a:chOff x="1611" y="2299"/>
              <a:chExt cx="3051" cy="1044"/>
            </a:xfrm>
          </p:grpSpPr>
          <p:sp>
            <p:nvSpPr>
              <p:cNvPr id="177198" name="Rectangle 46"/>
              <p:cNvSpPr>
                <a:spLocks noChangeArrowheads="1"/>
              </p:cNvSpPr>
              <p:nvPr/>
            </p:nvSpPr>
            <p:spPr bwMode="auto">
              <a:xfrm>
                <a:off x="1668" y="2310"/>
                <a:ext cx="2994" cy="10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6658" name="Object 42"/>
              <p:cNvGraphicFramePr>
                <a:graphicFrameLocks noChangeAspect="1"/>
              </p:cNvGraphicFramePr>
              <p:nvPr/>
            </p:nvGraphicFramePr>
            <p:xfrm>
              <a:off x="1779" y="2299"/>
              <a:ext cx="2116" cy="4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0008" name="公式" r:id="rId18" imgW="3365500" imgH="787400" progId="Equation.3">
                      <p:embed/>
                    </p:oleObj>
                  </mc:Choice>
                  <mc:Fallback>
                    <p:oleObj name="公式" r:id="rId18" imgW="3365500" imgH="787400" progId="Equation.3">
                      <p:embed/>
                      <p:pic>
                        <p:nvPicPr>
                          <p:cNvPr id="0" name="图片 11900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9" y="2299"/>
                            <a:ext cx="2116" cy="4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9" name="Object 43"/>
              <p:cNvGraphicFramePr>
                <a:graphicFrameLocks noChangeAspect="1"/>
              </p:cNvGraphicFramePr>
              <p:nvPr/>
            </p:nvGraphicFramePr>
            <p:xfrm>
              <a:off x="1770" y="2845"/>
              <a:ext cx="2229" cy="4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0009" name="公式" r:id="rId20" imgW="3543300" imgH="787400" progId="Equation.3">
                      <p:embed/>
                    </p:oleObj>
                  </mc:Choice>
                  <mc:Fallback>
                    <p:oleObj name="公式" r:id="rId20" imgW="3543300" imgH="787400" progId="Equation.3">
                      <p:embed/>
                      <p:pic>
                        <p:nvPicPr>
                          <p:cNvPr id="0" name="图片 11900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0" y="2845"/>
                            <a:ext cx="2229" cy="4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0" name="Object 44"/>
              <p:cNvGraphicFramePr/>
              <p:nvPr/>
            </p:nvGraphicFramePr>
            <p:xfrm>
              <a:off x="1611" y="2410"/>
              <a:ext cx="216" cy="7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0010" name="公式" r:id="rId22" imgW="342900" imgH="1193800" progId="Equation.3">
                      <p:embed/>
                    </p:oleObj>
                  </mc:Choice>
                  <mc:Fallback>
                    <p:oleObj name="公式" r:id="rId22" imgW="342900" imgH="1193800" progId="Equation.3">
                      <p:embed/>
                      <p:pic>
                        <p:nvPicPr>
                          <p:cNvPr id="0" name="图片 119000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1" y="2410"/>
                            <a:ext cx="216" cy="7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6649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233" name="Object 81"/>
          <p:cNvGraphicFramePr>
            <a:graphicFrameLocks noChangeAspect="1"/>
          </p:cNvGraphicFramePr>
          <p:nvPr/>
        </p:nvGraphicFramePr>
        <p:xfrm>
          <a:off x="4787900" y="127317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11" name="位图图像" r:id="rId23" imgW="8890" imgH="8890" progId="Paint.Picture">
                  <p:embed/>
                </p:oleObj>
              </mc:Choice>
              <mc:Fallback>
                <p:oleObj name="位图图像" r:id="rId23" imgW="8890" imgH="8890" progId="Paint.Picture">
                  <p:embed/>
                  <p:pic>
                    <p:nvPicPr>
                      <p:cNvPr id="0" name="图片 1190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27317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229" name="Group 77"/>
          <p:cNvGrpSpPr/>
          <p:nvPr/>
        </p:nvGrpSpPr>
        <p:grpSpPr bwMode="auto">
          <a:xfrm>
            <a:off x="5826125" y="565150"/>
            <a:ext cx="1468438" cy="366713"/>
            <a:chOff x="2464" y="3728"/>
            <a:chExt cx="925" cy="231"/>
          </a:xfrm>
        </p:grpSpPr>
        <p:sp>
          <p:nvSpPr>
            <p:cNvPr id="177230" name="Rectangle 78"/>
            <p:cNvSpPr>
              <a:spLocks noChangeArrowheads="1"/>
            </p:cNvSpPr>
            <p:nvPr/>
          </p:nvSpPr>
          <p:spPr bwMode="auto">
            <a:xfrm>
              <a:off x="2494" y="3742"/>
              <a:ext cx="78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231" name="Rectangle 79"/>
            <p:cNvSpPr>
              <a:spLocks noChangeArrowheads="1"/>
            </p:cNvSpPr>
            <p:nvPr/>
          </p:nvSpPr>
          <p:spPr bwMode="auto">
            <a:xfrm>
              <a:off x="2464" y="3728"/>
              <a:ext cx="92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P229 </a:t>
              </a:r>
              <a:r>
                <a:rPr kumimoji="0" lang="zh-CN" altLang="en-US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9.19  </a:t>
              </a:r>
              <a:endParaRPr kumimoji="0" lang="en-US" altLang="zh-CN" sz="180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49" name="Object 81"/>
          <p:cNvGraphicFramePr>
            <a:graphicFrameLocks noChangeAspect="1"/>
          </p:cNvGraphicFramePr>
          <p:nvPr/>
        </p:nvGraphicFramePr>
        <p:xfrm>
          <a:off x="496888" y="490538"/>
          <a:ext cx="8609012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12" name="位图图像" r:id="rId25" imgW="8610600" imgH="1590675" progId="Paint.Picture">
                  <p:embed/>
                </p:oleObj>
              </mc:Choice>
              <mc:Fallback>
                <p:oleObj name="位图图像" r:id="rId25" imgW="8610600" imgH="1590675" progId="Paint.Picture">
                  <p:embed/>
                  <p:pic>
                    <p:nvPicPr>
                      <p:cNvPr id="0" name="图片 1190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4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8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69" name="Object 11"/>
          <p:cNvGraphicFramePr>
            <a:graphicFrameLocks noChangeAspect="1"/>
          </p:cNvGraphicFramePr>
          <p:nvPr/>
        </p:nvGraphicFramePr>
        <p:xfrm>
          <a:off x="1901825" y="2413000"/>
          <a:ext cx="21224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62" name="公式" r:id="rId3" imgW="2146300" imgH="342900" progId="Equation.3">
                  <p:embed/>
                </p:oleObj>
              </mc:Choice>
              <mc:Fallback>
                <p:oleObj name="公式" r:id="rId3" imgW="2146300" imgH="342900" progId="Equation.3">
                  <p:embed/>
                  <p:pic>
                    <p:nvPicPr>
                      <p:cNvPr id="0" name="图片 1190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2413000"/>
                        <a:ext cx="21224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6" name="Rectangle 12"/>
          <p:cNvSpPr>
            <a:spLocks noChangeArrowheads="1"/>
          </p:cNvSpPr>
          <p:nvPr/>
        </p:nvSpPr>
        <p:spPr bwMode="auto">
          <a:xfrm>
            <a:off x="536575" y="2316163"/>
            <a:ext cx="50526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en-US" altLang="zh-CN" dirty="0">
                <a:solidFill>
                  <a:srgbClr val="0000FF"/>
                </a:solidFill>
              </a:rPr>
              <a:t>     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46797" name="Rectangle 13"/>
          <p:cNvSpPr>
            <a:spLocks noChangeArrowheads="1"/>
          </p:cNvSpPr>
          <p:nvPr/>
        </p:nvSpPr>
        <p:spPr bwMode="auto">
          <a:xfrm>
            <a:off x="1050925" y="2316163"/>
            <a:ext cx="92845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/>
              <a:t>(1) </a:t>
            </a:r>
            <a:r>
              <a:rPr lang="zh-CN" altLang="en-US" dirty="0"/>
              <a:t>令</a:t>
            </a:r>
            <a:r>
              <a:rPr lang="en-US" altLang="zh-CN" dirty="0"/>
              <a:t>      </a:t>
            </a:r>
            <a:endParaRPr lang="en-US" altLang="zh-CN" dirty="0"/>
          </a:p>
        </p:txBody>
      </p:sp>
      <p:pic>
        <p:nvPicPr>
          <p:cNvPr id="27672" name="Picture 15" descr="L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449513"/>
            <a:ext cx="273050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73" name="Object 16"/>
          <p:cNvGraphicFramePr>
            <a:graphicFrameLocks noChangeAspect="1"/>
          </p:cNvGraphicFramePr>
          <p:nvPr/>
        </p:nvGraphicFramePr>
        <p:xfrm>
          <a:off x="4248150" y="2414588"/>
          <a:ext cx="20605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63" name="公式" r:id="rId6" imgW="2082800" imgH="342900" progId="Equation.3">
                  <p:embed/>
                </p:oleObj>
              </mc:Choice>
              <mc:Fallback>
                <p:oleObj name="公式" r:id="rId6" imgW="2082800" imgH="342900" progId="Equation.3">
                  <p:embed/>
                  <p:pic>
                    <p:nvPicPr>
                      <p:cNvPr id="0" name="图片 1190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414588"/>
                        <a:ext cx="20605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74" name="Picture 17" descr="L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451100"/>
            <a:ext cx="273050" cy="29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814" name="Group 30"/>
          <p:cNvGrpSpPr/>
          <p:nvPr/>
        </p:nvGrpSpPr>
        <p:grpSpPr bwMode="auto">
          <a:xfrm>
            <a:off x="1476375" y="3046413"/>
            <a:ext cx="4767263" cy="782637"/>
            <a:chOff x="930" y="1919"/>
            <a:chExt cx="3003" cy="493"/>
          </a:xfrm>
        </p:grpSpPr>
        <p:graphicFrame>
          <p:nvGraphicFramePr>
            <p:cNvPr id="27682" name="Object 25"/>
            <p:cNvGraphicFramePr>
              <a:graphicFrameLocks noChangeAspect="1"/>
            </p:cNvGraphicFramePr>
            <p:nvPr/>
          </p:nvGraphicFramePr>
          <p:xfrm>
            <a:off x="1623" y="1919"/>
            <a:ext cx="1112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964" name="公式" r:id="rId8" imgW="1765300" imgH="787400" progId="Equation.3">
                    <p:embed/>
                  </p:oleObj>
                </mc:Choice>
                <mc:Fallback>
                  <p:oleObj name="公式" r:id="rId8" imgW="1765300" imgH="787400" progId="Equation.3">
                    <p:embed/>
                    <p:pic>
                      <p:nvPicPr>
                        <p:cNvPr id="0" name="图片 1190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1919"/>
                          <a:ext cx="1112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3" name="Object 26"/>
            <p:cNvGraphicFramePr>
              <a:graphicFrameLocks noChangeAspect="1"/>
            </p:cNvGraphicFramePr>
            <p:nvPr/>
          </p:nvGraphicFramePr>
          <p:xfrm>
            <a:off x="2861" y="1920"/>
            <a:ext cx="107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965" name="公式" r:id="rId10" imgW="1701800" imgH="787400" progId="Equation.3">
                    <p:embed/>
                  </p:oleObj>
                </mc:Choice>
                <mc:Fallback>
                  <p:oleObj name="公式" r:id="rId10" imgW="1701800" imgH="787400" progId="Equation.3">
                    <p:embed/>
                    <p:pic>
                      <p:nvPicPr>
                        <p:cNvPr id="0" name="图片 11909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1" y="1920"/>
                          <a:ext cx="107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11" name="Rectangle 27"/>
            <p:cNvSpPr>
              <a:spLocks noChangeArrowheads="1"/>
            </p:cNvSpPr>
            <p:nvPr/>
          </p:nvSpPr>
          <p:spPr bwMode="auto">
            <a:xfrm>
              <a:off x="930" y="1993"/>
              <a:ext cx="8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  <a:r>
                <a:rPr lang="zh-CN" altLang="en-US">
                  <a:solidFill>
                    <a:srgbClr val="000000"/>
                  </a:solidFill>
                </a:rPr>
                <a:t>解得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246815" name="Group 31"/>
          <p:cNvGrpSpPr/>
          <p:nvPr/>
        </p:nvGrpSpPr>
        <p:grpSpPr bwMode="auto">
          <a:xfrm>
            <a:off x="1047750" y="4135434"/>
            <a:ext cx="5632450" cy="498474"/>
            <a:chOff x="660" y="2605"/>
            <a:chExt cx="3548" cy="314"/>
          </a:xfrm>
        </p:grpSpPr>
        <p:graphicFrame>
          <p:nvGraphicFramePr>
            <p:cNvPr id="27680" name="Object 28"/>
            <p:cNvGraphicFramePr>
              <a:graphicFrameLocks noChangeAspect="1"/>
            </p:cNvGraphicFramePr>
            <p:nvPr/>
          </p:nvGraphicFramePr>
          <p:xfrm>
            <a:off x="2940" y="2605"/>
            <a:ext cx="12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966" name="Equation" r:id="rId12" imgW="2006600" imgH="431800" progId="Equation.DSMT4">
                    <p:embed/>
                  </p:oleObj>
                </mc:Choice>
                <mc:Fallback>
                  <p:oleObj name="Equation" r:id="rId12" imgW="2006600" imgH="431800" progId="Equation.DSMT4">
                    <p:embed/>
                    <p:pic>
                      <p:nvPicPr>
                        <p:cNvPr id="0" name="图片 11909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2605"/>
                          <a:ext cx="12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13" name="Rectangle 29"/>
            <p:cNvSpPr>
              <a:spLocks noChangeArrowheads="1"/>
            </p:cNvSpPr>
            <p:nvPr/>
          </p:nvSpPr>
          <p:spPr bwMode="auto">
            <a:xfrm>
              <a:off x="660" y="2628"/>
              <a:ext cx="228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 dirty="0"/>
                <a:t>(2) </a:t>
              </a:r>
              <a:r>
                <a:rPr lang="zh-CN" altLang="en-US" dirty="0"/>
                <a:t>求</a:t>
              </a:r>
              <a:r>
                <a:rPr lang="en-US" altLang="zh-CN" baseline="-25000" dirty="0"/>
                <a:t> </a:t>
              </a:r>
              <a:r>
                <a:rPr lang="en-US" altLang="zh-CN" dirty="0"/>
                <a:t>Laplace</a:t>
              </a:r>
              <a:r>
                <a:rPr lang="en-US" altLang="zh-CN" baseline="-25000" dirty="0"/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逆变换，</a:t>
              </a:r>
              <a:r>
                <a:rPr lang="zh-CN" altLang="en-US" dirty="0"/>
                <a:t>得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</p:grpSp>
      <p:pic>
        <p:nvPicPr>
          <p:cNvPr id="246840" name="Picture 5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8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9" name="Picture 59"/>
          <p:cNvPicPr>
            <a:picLocks noChangeAspect="1" noChangeArrowheads="1"/>
          </p:cNvPicPr>
          <p:nvPr/>
        </p:nvPicPr>
        <p:blipFill>
          <a:blip r:embed="rId15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90538"/>
            <a:ext cx="8609012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36389 L 1.38889E-6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5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1479550" y="2838450"/>
            <a:ext cx="6423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/>
              <a:t>对方程组两边取</a:t>
            </a:r>
            <a:r>
              <a:rPr lang="en-US" altLang="zh-CN" baseline="30000" dirty="0"/>
              <a:t> </a:t>
            </a:r>
            <a:r>
              <a:rPr lang="en-US" altLang="zh-CN" dirty="0"/>
              <a:t>Laplace</a:t>
            </a:r>
            <a:r>
              <a:rPr lang="en-US" altLang="zh-CN" baseline="30000" dirty="0"/>
              <a:t> </a:t>
            </a:r>
            <a:r>
              <a:rPr lang="zh-CN" altLang="en-US" dirty="0"/>
              <a:t>变换，并代入初值得</a:t>
            </a:r>
            <a:r>
              <a:rPr lang="en-US" altLang="zh-CN" dirty="0"/>
              <a:t>   </a:t>
            </a:r>
            <a:endParaRPr lang="en-US" altLang="zh-CN" dirty="0"/>
          </a:p>
        </p:txBody>
      </p:sp>
      <p:grpSp>
        <p:nvGrpSpPr>
          <p:cNvPr id="247848" name="Group 40"/>
          <p:cNvGrpSpPr/>
          <p:nvPr/>
        </p:nvGrpSpPr>
        <p:grpSpPr bwMode="auto">
          <a:xfrm>
            <a:off x="536575" y="2239965"/>
            <a:ext cx="5772150" cy="461963"/>
            <a:chOff x="338" y="1411"/>
            <a:chExt cx="3636" cy="291"/>
          </a:xfrm>
        </p:grpSpPr>
        <p:graphicFrame>
          <p:nvGraphicFramePr>
            <p:cNvPr id="28710" name="Object 11"/>
            <p:cNvGraphicFramePr>
              <a:graphicFrameLocks noChangeAspect="1"/>
            </p:cNvGraphicFramePr>
            <p:nvPr/>
          </p:nvGraphicFramePr>
          <p:xfrm>
            <a:off x="1198" y="1472"/>
            <a:ext cx="133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0" name="公式" r:id="rId3" imgW="2146300" imgH="342900" progId="Equation.3">
                    <p:embed/>
                  </p:oleObj>
                </mc:Choice>
                <mc:Fallback>
                  <p:oleObj name="公式" r:id="rId3" imgW="2146300" imgH="342900" progId="Equation.3">
                    <p:embed/>
                    <p:pic>
                      <p:nvPicPr>
                        <p:cNvPr id="0" name="图片 1192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1472"/>
                          <a:ext cx="133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20" name="Rectangle 12"/>
            <p:cNvSpPr>
              <a:spLocks noChangeArrowheads="1"/>
            </p:cNvSpPr>
            <p:nvPr/>
          </p:nvSpPr>
          <p:spPr bwMode="auto">
            <a:xfrm>
              <a:off x="338" y="1411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解</a:t>
              </a:r>
              <a:r>
                <a:rPr lang="en-US" altLang="zh-CN" dirty="0">
                  <a:solidFill>
                    <a:srgbClr val="0000FF"/>
                  </a:solidFill>
                </a:rPr>
                <a:t>   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247821" name="Rectangle 13"/>
            <p:cNvSpPr>
              <a:spLocks noChangeArrowheads="1"/>
            </p:cNvSpPr>
            <p:nvPr/>
          </p:nvSpPr>
          <p:spPr bwMode="auto">
            <a:xfrm>
              <a:off x="662" y="1411"/>
              <a:ext cx="58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(1) </a:t>
              </a:r>
              <a:r>
                <a:rPr lang="zh-CN" altLang="en-US" dirty="0"/>
                <a:t>令</a:t>
              </a:r>
              <a:r>
                <a:rPr lang="en-US" altLang="zh-CN" dirty="0"/>
                <a:t>     </a:t>
              </a:r>
              <a:endParaRPr lang="en-US" altLang="zh-CN" dirty="0"/>
            </a:p>
          </p:txBody>
        </p:sp>
        <p:pic>
          <p:nvPicPr>
            <p:cNvPr id="28713" name="Picture 15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" y="1495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8714" name="Object 16"/>
            <p:cNvGraphicFramePr>
              <a:graphicFrameLocks noChangeAspect="1"/>
            </p:cNvGraphicFramePr>
            <p:nvPr/>
          </p:nvGraphicFramePr>
          <p:xfrm>
            <a:off x="2676" y="1473"/>
            <a:ext cx="129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1" name="公式" r:id="rId6" imgW="2082800" imgH="342900" progId="Equation.3">
                    <p:embed/>
                  </p:oleObj>
                </mc:Choice>
                <mc:Fallback>
                  <p:oleObj name="公式" r:id="rId6" imgW="2082800" imgH="342900" progId="Equation.3">
                    <p:embed/>
                    <p:pic>
                      <p:nvPicPr>
                        <p:cNvPr id="0" name="图片 1192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473"/>
                          <a:ext cx="129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715" name="Picture 17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" y="149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849" name="Group 41"/>
          <p:cNvGrpSpPr/>
          <p:nvPr/>
        </p:nvGrpSpPr>
        <p:grpSpPr bwMode="auto">
          <a:xfrm>
            <a:off x="2555875" y="3500438"/>
            <a:ext cx="3311525" cy="1392237"/>
            <a:chOff x="1610" y="2205"/>
            <a:chExt cx="2086" cy="877"/>
          </a:xfrm>
        </p:grpSpPr>
        <p:graphicFrame>
          <p:nvGraphicFramePr>
            <p:cNvPr id="28707" name="Object 19"/>
            <p:cNvGraphicFramePr/>
            <p:nvPr/>
          </p:nvGraphicFramePr>
          <p:xfrm>
            <a:off x="1610" y="2245"/>
            <a:ext cx="21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2" name="公式" r:id="rId8" imgW="342900" imgH="1066800" progId="Equation.3">
                    <p:embed/>
                  </p:oleObj>
                </mc:Choice>
                <mc:Fallback>
                  <p:oleObj name="公式" r:id="rId8" imgW="342900" imgH="1066800" progId="Equation.3">
                    <p:embed/>
                    <p:pic>
                      <p:nvPicPr>
                        <p:cNvPr id="0" name="图片 11920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45"/>
                          <a:ext cx="21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8" name="Object 32"/>
            <p:cNvGraphicFramePr/>
            <p:nvPr/>
          </p:nvGraphicFramePr>
          <p:xfrm>
            <a:off x="1773" y="2205"/>
            <a:ext cx="16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3" name="公式" r:id="rId10" imgW="2679700" imgH="431800" progId="Equation.3">
                    <p:embed/>
                  </p:oleObj>
                </mc:Choice>
                <mc:Fallback>
                  <p:oleObj name="公式" r:id="rId10" imgW="2679700" imgH="431800" progId="Equation.3">
                    <p:embed/>
                    <p:pic>
                      <p:nvPicPr>
                        <p:cNvPr id="0" name="图片 11920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2205"/>
                          <a:ext cx="16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9" name="Object 33"/>
            <p:cNvGraphicFramePr/>
            <p:nvPr/>
          </p:nvGraphicFramePr>
          <p:xfrm>
            <a:off x="1792" y="2586"/>
            <a:ext cx="190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4" name="公式" r:id="rId12" imgW="3022600" imgH="787400" progId="Equation.3">
                    <p:embed/>
                  </p:oleObj>
                </mc:Choice>
                <mc:Fallback>
                  <p:oleObj name="公式" r:id="rId12" imgW="3022600" imgH="787400" progId="Equation.3">
                    <p:embed/>
                    <p:pic>
                      <p:nvPicPr>
                        <p:cNvPr id="0" name="图片 11920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2586"/>
                          <a:ext cx="190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7850" name="Group 42"/>
          <p:cNvGrpSpPr/>
          <p:nvPr/>
        </p:nvGrpSpPr>
        <p:grpSpPr bwMode="auto">
          <a:xfrm>
            <a:off x="1466850" y="4883150"/>
            <a:ext cx="4229100" cy="790575"/>
            <a:chOff x="924" y="3076"/>
            <a:chExt cx="2664" cy="498"/>
          </a:xfrm>
        </p:grpSpPr>
        <p:sp>
          <p:nvSpPr>
            <p:cNvPr id="247835" name="Rectangle 27"/>
            <p:cNvSpPr>
              <a:spLocks noChangeArrowheads="1"/>
            </p:cNvSpPr>
            <p:nvPr/>
          </p:nvSpPr>
          <p:spPr bwMode="auto">
            <a:xfrm>
              <a:off x="924" y="3155"/>
              <a:ext cx="70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求</a:t>
              </a:r>
              <a:r>
                <a:rPr lang="zh-CN" altLang="en-US" dirty="0">
                  <a:solidFill>
                    <a:srgbClr val="000000"/>
                  </a:solidFill>
                </a:rPr>
                <a:t>解得</a:t>
              </a:r>
              <a:r>
                <a:rPr lang="en-US" altLang="zh-CN" dirty="0">
                  <a:solidFill>
                    <a:srgbClr val="000000"/>
                  </a:solidFill>
                </a:rPr>
                <a:t> 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8705" name="Object 34"/>
            <p:cNvGraphicFramePr>
              <a:graphicFrameLocks noChangeAspect="1"/>
            </p:cNvGraphicFramePr>
            <p:nvPr/>
          </p:nvGraphicFramePr>
          <p:xfrm>
            <a:off x="2853" y="3215"/>
            <a:ext cx="73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5" name="公式" r:id="rId14" imgW="1167765" imgH="342900" progId="Equation.3">
                    <p:embed/>
                  </p:oleObj>
                </mc:Choice>
                <mc:Fallback>
                  <p:oleObj name="公式" r:id="rId14" imgW="1167765" imgH="342900" progId="Equation.3">
                    <p:embed/>
                    <p:pic>
                      <p:nvPicPr>
                        <p:cNvPr id="0" name="图片 1192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3215"/>
                          <a:ext cx="73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6" name="Object 37"/>
            <p:cNvGraphicFramePr>
              <a:graphicFrameLocks noChangeAspect="1"/>
            </p:cNvGraphicFramePr>
            <p:nvPr/>
          </p:nvGraphicFramePr>
          <p:xfrm>
            <a:off x="1615" y="3076"/>
            <a:ext cx="1101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6" name="公式" r:id="rId16" imgW="1752600" imgH="787400" progId="Equation.3">
                    <p:embed/>
                  </p:oleObj>
                </mc:Choice>
                <mc:Fallback>
                  <p:oleObj name="公式" r:id="rId16" imgW="1752600" imgH="787400" progId="Equation.3">
                    <p:embed/>
                    <p:pic>
                      <p:nvPicPr>
                        <p:cNvPr id="0" name="图片 1192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076"/>
                          <a:ext cx="1101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7851" name="Group 43"/>
          <p:cNvGrpSpPr/>
          <p:nvPr/>
        </p:nvGrpSpPr>
        <p:grpSpPr bwMode="auto">
          <a:xfrm>
            <a:off x="1047750" y="5800731"/>
            <a:ext cx="6745288" cy="461963"/>
            <a:chOff x="660" y="3654"/>
            <a:chExt cx="4249" cy="291"/>
          </a:xfrm>
        </p:grpSpPr>
        <p:graphicFrame>
          <p:nvGraphicFramePr>
            <p:cNvPr id="28701" name="Object 35"/>
            <p:cNvGraphicFramePr>
              <a:graphicFrameLocks noChangeAspect="1"/>
            </p:cNvGraphicFramePr>
            <p:nvPr/>
          </p:nvGraphicFramePr>
          <p:xfrm>
            <a:off x="2935" y="3688"/>
            <a:ext cx="118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7" name="公式" r:id="rId18" imgW="1879600" imgH="342900" progId="Equation.3">
                    <p:embed/>
                  </p:oleObj>
                </mc:Choice>
                <mc:Fallback>
                  <p:oleObj name="公式" r:id="rId18" imgW="1879600" imgH="342900" progId="Equation.3">
                    <p:embed/>
                    <p:pic>
                      <p:nvPicPr>
                        <p:cNvPr id="0" name="图片 1192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3688"/>
                          <a:ext cx="118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2" name="Object 36"/>
            <p:cNvGraphicFramePr>
              <a:graphicFrameLocks noChangeAspect="1"/>
            </p:cNvGraphicFramePr>
            <p:nvPr/>
          </p:nvGraphicFramePr>
          <p:xfrm>
            <a:off x="4201" y="3687"/>
            <a:ext cx="70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48" name="公式" r:id="rId20" imgW="1116965" imgH="342900" progId="Equation.3">
                    <p:embed/>
                  </p:oleObj>
                </mc:Choice>
                <mc:Fallback>
                  <p:oleObj name="公式" r:id="rId20" imgW="1116965" imgH="342900" progId="Equation.3">
                    <p:embed/>
                    <p:pic>
                      <p:nvPicPr>
                        <p:cNvPr id="0" name="图片 1192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3687"/>
                          <a:ext cx="70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46" name="Rectangle 38"/>
            <p:cNvSpPr>
              <a:spLocks noChangeArrowheads="1"/>
            </p:cNvSpPr>
            <p:nvPr/>
          </p:nvSpPr>
          <p:spPr bwMode="auto">
            <a:xfrm>
              <a:off x="660" y="3654"/>
              <a:ext cx="228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 dirty="0"/>
                <a:t>(2) </a:t>
              </a:r>
              <a:r>
                <a:rPr lang="zh-CN" altLang="en-US" dirty="0"/>
                <a:t>求</a:t>
              </a:r>
              <a:r>
                <a:rPr lang="en-US" altLang="zh-CN" baseline="-25000" dirty="0"/>
                <a:t> </a:t>
              </a:r>
              <a:r>
                <a:rPr lang="en-US" altLang="zh-CN" dirty="0"/>
                <a:t>Laplace</a:t>
              </a:r>
              <a:r>
                <a:rPr lang="en-US" altLang="zh-CN" baseline="-25000" dirty="0"/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逆变换，</a:t>
              </a:r>
              <a:r>
                <a:rPr lang="zh-CN" altLang="en-US" dirty="0"/>
                <a:t>得</a:t>
              </a:r>
              <a:r>
                <a:rPr lang="en-US" altLang="zh-CN" dirty="0"/>
                <a:t>   </a:t>
              </a:r>
              <a:endParaRPr lang="en-US" altLang="zh-CN" dirty="0"/>
            </a:p>
          </p:txBody>
        </p:sp>
      </p:grpSp>
      <p:pic>
        <p:nvPicPr>
          <p:cNvPr id="247872" name="Picture 6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8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874" name="Object 66"/>
          <p:cNvGraphicFramePr>
            <a:graphicFrameLocks noChangeAspect="1"/>
          </p:cNvGraphicFramePr>
          <p:nvPr/>
        </p:nvGraphicFramePr>
        <p:xfrm>
          <a:off x="4787900" y="1263650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49" name="位图图像" r:id="rId23" imgW="8890" imgH="8890" progId="Paint.Picture">
                  <p:embed/>
                </p:oleObj>
              </mc:Choice>
              <mc:Fallback>
                <p:oleObj name="位图图像" r:id="rId23" imgW="8890" imgH="8890" progId="Paint.Picture">
                  <p:embed/>
                  <p:pic>
                    <p:nvPicPr>
                      <p:cNvPr id="0" name="图片 119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263650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6"/>
          <p:cNvGraphicFramePr>
            <a:graphicFrameLocks noChangeAspect="1"/>
          </p:cNvGraphicFramePr>
          <p:nvPr/>
        </p:nvGraphicFramePr>
        <p:xfrm>
          <a:off x="496888" y="490538"/>
          <a:ext cx="860901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50" name="位图图像" r:id="rId25" imgW="8610600" imgH="1571625" progId="Paint.Picture">
                  <p:embed/>
                </p:oleObj>
              </mc:Choice>
              <mc:Fallback>
                <p:oleObj name="位图图像" r:id="rId25" imgW="8610600" imgH="1571625" progId="Paint.Picture">
                  <p:embed/>
                  <p:pic>
                    <p:nvPicPr>
                      <p:cNvPr id="0" name="图片 119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4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276" name="Group 36"/>
          <p:cNvGrpSpPr/>
          <p:nvPr/>
        </p:nvGrpSpPr>
        <p:grpSpPr bwMode="auto">
          <a:xfrm>
            <a:off x="1042988" y="3403604"/>
            <a:ext cx="2987675" cy="461963"/>
            <a:chOff x="657" y="2144"/>
            <a:chExt cx="1882" cy="291"/>
          </a:xfrm>
        </p:grpSpPr>
        <p:sp>
          <p:nvSpPr>
            <p:cNvPr id="266266" name="Rectangle 26"/>
            <p:cNvSpPr>
              <a:spLocks noChangeArrowheads="1"/>
            </p:cNvSpPr>
            <p:nvPr/>
          </p:nvSpPr>
          <p:spPr bwMode="auto">
            <a:xfrm>
              <a:off x="657" y="2144"/>
              <a:ext cx="58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(2) </a:t>
              </a:r>
              <a:r>
                <a:rPr lang="zh-CN" altLang="en-US" dirty="0"/>
                <a:t>令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29742" name="Object 6"/>
            <p:cNvGraphicFramePr>
              <a:graphicFrameLocks noChangeAspect="1"/>
            </p:cNvGraphicFramePr>
            <p:nvPr/>
          </p:nvGraphicFramePr>
          <p:xfrm>
            <a:off x="1194" y="2204"/>
            <a:ext cx="134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037" name="公式" r:id="rId3" imgW="2159000" imgH="342900" progId="Equation.3">
                    <p:embed/>
                  </p:oleObj>
                </mc:Choice>
                <mc:Fallback>
                  <p:oleObj name="公式" r:id="rId3" imgW="2159000" imgH="342900" progId="Equation.3">
                    <p:embed/>
                    <p:pic>
                      <p:nvPicPr>
                        <p:cNvPr id="0" name="图片 1193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2204"/>
                          <a:ext cx="134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743" name="Picture 9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27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278" name="Group 38"/>
          <p:cNvGrpSpPr/>
          <p:nvPr/>
        </p:nvGrpSpPr>
        <p:grpSpPr bwMode="auto">
          <a:xfrm>
            <a:off x="1047750" y="5600700"/>
            <a:ext cx="5619750" cy="787400"/>
            <a:chOff x="660" y="3528"/>
            <a:chExt cx="3540" cy="496"/>
          </a:xfrm>
        </p:grpSpPr>
        <p:graphicFrame>
          <p:nvGraphicFramePr>
            <p:cNvPr id="29739" name="Object 19"/>
            <p:cNvGraphicFramePr/>
            <p:nvPr/>
          </p:nvGraphicFramePr>
          <p:xfrm>
            <a:off x="2891" y="3528"/>
            <a:ext cx="130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038" name="公式" r:id="rId6" imgW="2082800" imgH="787400" progId="Equation.3">
                    <p:embed/>
                  </p:oleObj>
                </mc:Choice>
                <mc:Fallback>
                  <p:oleObj name="公式" r:id="rId6" imgW="2082800" imgH="787400" progId="Equation.3">
                    <p:embed/>
                    <p:pic>
                      <p:nvPicPr>
                        <p:cNvPr id="0" name="图片 11930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" y="3528"/>
                          <a:ext cx="130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660" y="3666"/>
              <a:ext cx="228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 dirty="0"/>
                <a:t>(3) </a:t>
              </a:r>
              <a:r>
                <a:rPr lang="zh-CN" altLang="en-US" dirty="0"/>
                <a:t>求</a:t>
              </a:r>
              <a:r>
                <a:rPr lang="en-US" altLang="zh-CN" baseline="-25000" dirty="0"/>
                <a:t> </a:t>
              </a:r>
              <a:r>
                <a:rPr lang="en-US" altLang="zh-CN" dirty="0"/>
                <a:t>Laplace</a:t>
              </a:r>
              <a:r>
                <a:rPr lang="en-US" altLang="zh-CN" baseline="-25000" dirty="0"/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逆变换，</a:t>
              </a:r>
              <a:r>
                <a:rPr lang="zh-CN" altLang="en-US" dirty="0"/>
                <a:t>得</a:t>
              </a:r>
              <a:r>
                <a:rPr lang="en-US" altLang="zh-CN" dirty="0"/>
                <a:t>   </a:t>
              </a:r>
              <a:endParaRPr lang="en-US" altLang="zh-CN" dirty="0"/>
            </a:p>
          </p:txBody>
        </p:sp>
      </p:grpSp>
      <p:grpSp>
        <p:nvGrpSpPr>
          <p:cNvPr id="266274" name="Group 34"/>
          <p:cNvGrpSpPr/>
          <p:nvPr/>
        </p:nvGrpSpPr>
        <p:grpSpPr bwMode="auto">
          <a:xfrm>
            <a:off x="536575" y="1931988"/>
            <a:ext cx="5970588" cy="625475"/>
            <a:chOff x="338" y="1217"/>
            <a:chExt cx="3761" cy="394"/>
          </a:xfrm>
        </p:grpSpPr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338" y="1285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解</a:t>
              </a:r>
              <a:r>
                <a:rPr lang="en-US" altLang="zh-CN" dirty="0">
                  <a:solidFill>
                    <a:srgbClr val="0000FF"/>
                  </a:solidFill>
                </a:rPr>
                <a:t>   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62" y="1285"/>
              <a:ext cx="77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(1) </a:t>
              </a:r>
              <a:r>
                <a:rPr lang="zh-CN" altLang="en-US" dirty="0"/>
                <a:t>由于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graphicFrame>
          <p:nvGraphicFramePr>
            <p:cNvPr id="29738" name="Object 23"/>
            <p:cNvGraphicFramePr>
              <a:graphicFrameLocks noChangeAspect="1"/>
            </p:cNvGraphicFramePr>
            <p:nvPr/>
          </p:nvGraphicFramePr>
          <p:xfrm>
            <a:off x="1403" y="1217"/>
            <a:ext cx="269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039" name="公式" r:id="rId8" imgW="4279900" imgH="622300" progId="Equation.3">
                    <p:embed/>
                  </p:oleObj>
                </mc:Choice>
                <mc:Fallback>
                  <p:oleObj name="公式" r:id="rId8" imgW="4279900" imgH="622300" progId="Equation.3">
                    <p:embed/>
                    <p:pic>
                      <p:nvPicPr>
                        <p:cNvPr id="0" name="图片 1193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1217"/>
                          <a:ext cx="269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5" name="Group 35"/>
          <p:cNvGrpSpPr/>
          <p:nvPr/>
        </p:nvGrpSpPr>
        <p:grpSpPr bwMode="auto">
          <a:xfrm>
            <a:off x="1479550" y="2716216"/>
            <a:ext cx="4916488" cy="461963"/>
            <a:chOff x="932" y="1711"/>
            <a:chExt cx="3097" cy="291"/>
          </a:xfrm>
        </p:grpSpPr>
        <p:sp>
          <p:nvSpPr>
            <p:cNvPr id="266264" name="Rectangle 24"/>
            <p:cNvSpPr>
              <a:spLocks noChangeArrowheads="1"/>
            </p:cNvSpPr>
            <p:nvPr/>
          </p:nvSpPr>
          <p:spPr bwMode="auto">
            <a:xfrm>
              <a:off x="932" y="171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因此原方程为</a:t>
              </a:r>
              <a:r>
                <a:rPr lang="en-US" altLang="zh-CN" dirty="0"/>
                <a:t>   </a:t>
              </a:r>
              <a:endParaRPr lang="en-US" altLang="zh-CN" dirty="0"/>
            </a:p>
          </p:txBody>
        </p:sp>
        <p:graphicFrame>
          <p:nvGraphicFramePr>
            <p:cNvPr id="29735" name="Object 25"/>
            <p:cNvGraphicFramePr>
              <a:graphicFrameLocks noChangeAspect="1"/>
            </p:cNvGraphicFramePr>
            <p:nvPr/>
          </p:nvGraphicFramePr>
          <p:xfrm>
            <a:off x="2205" y="1761"/>
            <a:ext cx="182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040" name="公式" r:id="rId10" imgW="2895600" imgH="342900" progId="Equation.3">
                    <p:embed/>
                  </p:oleObj>
                </mc:Choice>
                <mc:Fallback>
                  <p:oleObj name="公式" r:id="rId10" imgW="2895600" imgH="342900" progId="Equation.3">
                    <p:embed/>
                    <p:pic>
                      <p:nvPicPr>
                        <p:cNvPr id="0" name="图片 1193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1761"/>
                          <a:ext cx="182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67" name="Rectangle 27"/>
          <p:cNvSpPr>
            <a:spLocks noChangeArrowheads="1"/>
          </p:cNvSpPr>
          <p:nvPr/>
        </p:nvSpPr>
        <p:spPr bwMode="auto">
          <a:xfrm>
            <a:off x="4086225" y="3411538"/>
            <a:ext cx="4213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在方程两边取</a:t>
            </a:r>
            <a:r>
              <a:rPr lang="en-US" altLang="zh-CN" baseline="-25000"/>
              <a:t> </a:t>
            </a:r>
            <a:r>
              <a:rPr lang="en-US" altLang="zh-CN"/>
              <a:t>Laplace</a:t>
            </a:r>
            <a:r>
              <a:rPr lang="en-US" altLang="zh-CN" baseline="-25000"/>
              <a:t> </a:t>
            </a:r>
            <a:r>
              <a:rPr lang="zh-CN" altLang="en-US"/>
              <a:t>变换得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266277" name="Group 37"/>
          <p:cNvGrpSpPr/>
          <p:nvPr/>
        </p:nvGrpSpPr>
        <p:grpSpPr bwMode="auto">
          <a:xfrm>
            <a:off x="1895475" y="4235450"/>
            <a:ext cx="3937000" cy="344488"/>
            <a:chOff x="1194" y="2668"/>
            <a:chExt cx="2480" cy="217"/>
          </a:xfrm>
        </p:grpSpPr>
        <p:graphicFrame>
          <p:nvGraphicFramePr>
            <p:cNvPr id="29731" name="Object 28"/>
            <p:cNvGraphicFramePr>
              <a:graphicFrameLocks noChangeAspect="1"/>
            </p:cNvGraphicFramePr>
            <p:nvPr/>
          </p:nvGraphicFramePr>
          <p:xfrm>
            <a:off x="1194" y="2668"/>
            <a:ext cx="24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041" name="公式" r:id="rId12" imgW="3937000" imgH="342900" progId="Equation.3">
                    <p:embed/>
                  </p:oleObj>
                </mc:Choice>
                <mc:Fallback>
                  <p:oleObj name="公式" r:id="rId12" imgW="3937000" imgH="342900" progId="Equation.3">
                    <p:embed/>
                    <p:pic>
                      <p:nvPicPr>
                        <p:cNvPr id="0" name="图片 1193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2668"/>
                          <a:ext cx="24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732" name="Picture 29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269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33" name="Picture 30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" y="269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6271" name="Object 31"/>
          <p:cNvGraphicFramePr>
            <a:graphicFrameLocks noChangeAspect="1"/>
          </p:cNvGraphicFramePr>
          <p:nvPr/>
        </p:nvGraphicFramePr>
        <p:xfrm>
          <a:off x="5875338" y="4017963"/>
          <a:ext cx="2667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042" name="公式" r:id="rId14" imgW="2667000" imgH="800100" progId="Equation.3">
                  <p:embed/>
                </p:oleObj>
              </mc:Choice>
              <mc:Fallback>
                <p:oleObj name="公式" r:id="rId14" imgW="2667000" imgH="800100" progId="Equation.3">
                  <p:embed/>
                  <p:pic>
                    <p:nvPicPr>
                      <p:cNvPr id="0" name="图片 1193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4017963"/>
                        <a:ext cx="2667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2" name="Object 32"/>
          <p:cNvGraphicFramePr>
            <a:graphicFrameLocks noChangeAspect="1"/>
          </p:cNvGraphicFramePr>
          <p:nvPr/>
        </p:nvGraphicFramePr>
        <p:xfrm>
          <a:off x="1603375" y="4819650"/>
          <a:ext cx="27559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043" name="公式" r:id="rId16" imgW="2755900" imgH="800100" progId="Equation.3">
                  <p:embed/>
                </p:oleObj>
              </mc:Choice>
              <mc:Fallback>
                <p:oleObj name="公式" r:id="rId16" imgW="2755900" imgH="800100" progId="Equation.3">
                  <p:embed/>
                  <p:pic>
                    <p:nvPicPr>
                      <p:cNvPr id="0" name="图片 1193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819650"/>
                        <a:ext cx="27559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9" name="Picture 5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25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307" name="Object 67"/>
          <p:cNvGraphicFramePr>
            <a:graphicFrameLocks noChangeAspect="1"/>
          </p:cNvGraphicFramePr>
          <p:nvPr/>
        </p:nvGraphicFramePr>
        <p:xfrm>
          <a:off x="496888" y="495300"/>
          <a:ext cx="860901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044" name="位图图像" r:id="rId19" imgW="8610600" imgH="1257300" progId="Paint.Picture">
                  <p:embed/>
                </p:oleObj>
              </mc:Choice>
              <mc:Fallback>
                <p:oleObj name="位图图像" r:id="rId19" imgW="8610600" imgH="1257300" progId="Paint.Picture">
                  <p:embed/>
                  <p:pic>
                    <p:nvPicPr>
                      <p:cNvPr id="0" name="图片 1193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00" name="Group 60"/>
          <p:cNvGrpSpPr/>
          <p:nvPr/>
        </p:nvGrpSpPr>
        <p:grpSpPr bwMode="auto">
          <a:xfrm>
            <a:off x="5549900" y="565150"/>
            <a:ext cx="1468438" cy="366713"/>
            <a:chOff x="2464" y="3728"/>
            <a:chExt cx="925" cy="231"/>
          </a:xfrm>
        </p:grpSpPr>
        <p:sp>
          <p:nvSpPr>
            <p:cNvPr id="266301" name="Rectangle 61"/>
            <p:cNvSpPr>
              <a:spLocks noChangeArrowheads="1"/>
            </p:cNvSpPr>
            <p:nvPr/>
          </p:nvSpPr>
          <p:spPr bwMode="auto">
            <a:xfrm>
              <a:off x="2494" y="3742"/>
              <a:ext cx="78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302" name="Rectangle 62"/>
            <p:cNvSpPr>
              <a:spLocks noChangeArrowheads="1"/>
            </p:cNvSpPr>
            <p:nvPr/>
          </p:nvSpPr>
          <p:spPr bwMode="auto">
            <a:xfrm>
              <a:off x="2464" y="3728"/>
              <a:ext cx="92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P232 </a:t>
              </a:r>
              <a:r>
                <a:rPr kumimoji="0" lang="zh-CN" altLang="en-US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9.24  </a:t>
              </a:r>
              <a:endParaRPr kumimoji="0" lang="en-US" altLang="zh-CN" sz="180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6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4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862" name="Group 38"/>
          <p:cNvGrpSpPr/>
          <p:nvPr/>
        </p:nvGrpSpPr>
        <p:grpSpPr bwMode="auto">
          <a:xfrm>
            <a:off x="534988" y="3421063"/>
            <a:ext cx="5530850" cy="1030287"/>
            <a:chOff x="319" y="2155"/>
            <a:chExt cx="3484" cy="649"/>
          </a:xfrm>
        </p:grpSpPr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319" y="215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660" y="2155"/>
              <a:ext cx="31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r>
                <a:rPr lang="zh-CN" altLang="en-US"/>
                <a:t>由</a:t>
              </a:r>
              <a:r>
                <a:rPr lang="en-US" altLang="zh-CN" sz="1000" baseline="-25000"/>
                <a:t> </a:t>
              </a:r>
              <a:r>
                <a:rPr lang="en-US" altLang="zh-CN"/>
                <a:t>Newton</a:t>
              </a:r>
              <a:r>
                <a:rPr lang="en-US" altLang="zh-CN" sz="1000" baseline="-25000"/>
                <a:t> </a:t>
              </a:r>
              <a:r>
                <a:rPr lang="zh-CN" altLang="en-US"/>
                <a:t>定律及</a:t>
              </a:r>
              <a:r>
                <a:rPr lang="en-US" altLang="zh-CN" sz="1000" baseline="-25000"/>
                <a:t> </a:t>
              </a:r>
              <a:r>
                <a:rPr lang="en-US" altLang="zh-CN"/>
                <a:t>Hooke</a:t>
              </a:r>
              <a:r>
                <a:rPr lang="en-US" altLang="zh-CN" sz="1000" baseline="-25000"/>
                <a:t> </a:t>
              </a:r>
              <a:r>
                <a:rPr lang="zh-CN" altLang="en-US"/>
                <a:t>定律有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31790" name="Object 13"/>
            <p:cNvGraphicFramePr/>
            <p:nvPr/>
          </p:nvGraphicFramePr>
          <p:xfrm>
            <a:off x="1223" y="2580"/>
            <a:ext cx="185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067" name="公式" r:id="rId3" imgW="2946400" imgH="355600" progId="Equation.3">
                    <p:embed/>
                  </p:oleObj>
                </mc:Choice>
                <mc:Fallback>
                  <p:oleObj name="公式" r:id="rId3" imgW="2946400" imgH="355600" progId="Equation.3">
                    <p:embed/>
                    <p:pic>
                      <p:nvPicPr>
                        <p:cNvPr id="0" name="图片 11950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2580"/>
                          <a:ext cx="185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63" name="Group 39"/>
          <p:cNvGrpSpPr/>
          <p:nvPr/>
        </p:nvGrpSpPr>
        <p:grpSpPr bwMode="auto">
          <a:xfrm>
            <a:off x="1506538" y="4641850"/>
            <a:ext cx="5757862" cy="1011238"/>
            <a:chOff x="931" y="2924"/>
            <a:chExt cx="3627" cy="637"/>
          </a:xfrm>
        </p:grpSpPr>
        <p:sp>
          <p:nvSpPr>
            <p:cNvPr id="205838" name="Rectangle 14"/>
            <p:cNvSpPr>
              <a:spLocks noChangeArrowheads="1"/>
            </p:cNvSpPr>
            <p:nvPr/>
          </p:nvSpPr>
          <p:spPr bwMode="auto">
            <a:xfrm>
              <a:off x="931" y="2924"/>
              <a:ext cx="23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即物体运动的微分方程为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31786" name="Object 15"/>
            <p:cNvGraphicFramePr/>
            <p:nvPr/>
          </p:nvGraphicFramePr>
          <p:xfrm>
            <a:off x="1226" y="3337"/>
            <a:ext cx="186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068" name="公式" r:id="rId5" imgW="2959100" imgH="355600" progId="Equation.3">
                    <p:embed/>
                  </p:oleObj>
                </mc:Choice>
                <mc:Fallback>
                  <p:oleObj name="公式" r:id="rId5" imgW="2959100" imgH="355600" progId="Equation.3">
                    <p:embed/>
                    <p:pic>
                      <p:nvPicPr>
                        <p:cNvPr id="0" name="图片 11950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3337"/>
                          <a:ext cx="186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7" name="Object 16"/>
            <p:cNvGraphicFramePr/>
            <p:nvPr/>
          </p:nvGraphicFramePr>
          <p:xfrm>
            <a:off x="3233" y="3337"/>
            <a:ext cx="132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069" name="公式" r:id="rId7" imgW="2108200" imgH="355600" progId="Equation.3">
                    <p:embed/>
                  </p:oleObj>
                </mc:Choice>
                <mc:Fallback>
                  <p:oleObj name="公式" r:id="rId7" imgW="2108200" imgH="355600" progId="Equation.3">
                    <p:embed/>
                    <p:pic>
                      <p:nvPicPr>
                        <p:cNvPr id="0" name="图片 11950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3337"/>
                          <a:ext cx="132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61" name="Group 37"/>
          <p:cNvGrpSpPr/>
          <p:nvPr/>
        </p:nvGrpSpPr>
        <p:grpSpPr bwMode="auto">
          <a:xfrm>
            <a:off x="533400" y="581025"/>
            <a:ext cx="8196263" cy="3467100"/>
            <a:chOff x="336" y="366"/>
            <a:chExt cx="5163" cy="2184"/>
          </a:xfrm>
        </p:grpSpPr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660" y="1375"/>
              <a:ext cx="23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位置</a:t>
              </a:r>
              <a:r>
                <a:rPr lang="en-US" altLang="zh-CN"/>
                <a:t>           </a:t>
              </a:r>
              <a:r>
                <a:rPr lang="zh-CN" altLang="en-US"/>
                <a:t>处开始运动，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660" y="1039"/>
              <a:ext cx="17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/>
                <a:t>的外力为</a:t>
              </a:r>
              <a:r>
                <a:rPr lang="en-US" altLang="zh-CN"/>
                <a:t>        </a:t>
              </a:r>
              <a:r>
                <a:rPr lang="zh-CN" altLang="en-US"/>
                <a:t>。</a:t>
              </a:r>
              <a:r>
                <a:rPr lang="en-US" altLang="zh-CN"/>
                <a:t>     </a:t>
              </a:r>
              <a:endParaRPr lang="en-US" altLang="zh-CN"/>
            </a:p>
          </p:txBody>
        </p:sp>
        <p:sp>
          <p:nvSpPr>
            <p:cNvPr id="205827" name="Rectangle 3"/>
            <p:cNvSpPr>
              <a:spLocks noChangeArrowheads="1"/>
            </p:cNvSpPr>
            <p:nvPr/>
          </p:nvSpPr>
          <p:spPr bwMode="auto">
            <a:xfrm>
              <a:off x="336" y="36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660" y="366"/>
              <a:ext cx="314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/>
                <a:t>质量为</a:t>
              </a:r>
              <a:r>
                <a:rPr lang="en-US" altLang="zh-CN" baseline="30000"/>
                <a:t> </a:t>
              </a:r>
              <a:r>
                <a:rPr lang="en-US" altLang="zh-CN" i="1"/>
                <a:t>m</a:t>
              </a:r>
              <a:r>
                <a:rPr lang="en-US" altLang="zh-CN" i="1" baseline="-25000"/>
                <a:t> </a:t>
              </a:r>
              <a:r>
                <a:rPr lang="zh-CN" altLang="en-US"/>
                <a:t>的物体挂在弹簧系数为</a:t>
              </a:r>
              <a:r>
                <a:rPr lang="en-US" altLang="zh-CN" baseline="30000"/>
                <a:t> </a:t>
              </a:r>
              <a:r>
                <a:rPr lang="en-US" altLang="zh-CN" i="1"/>
                <a:t>k    </a:t>
              </a:r>
              <a:endParaRPr lang="en-US" altLang="zh-CN">
                <a:latin typeface="宋体" panose="02010600030101010101" charset="-122"/>
              </a:endParaRPr>
            </a:p>
          </p:txBody>
        </p:sp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660" y="691"/>
              <a:ext cx="18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/>
                <a:t>的弹簧一端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zh-CN" altLang="en-US">
                  <a:latin typeface="宋体" panose="02010600030101010101" charset="-122"/>
                </a:rPr>
                <a:t>如图</a:t>
              </a:r>
              <a:r>
                <a:rPr lang="en-US" altLang="zh-CN">
                  <a:latin typeface="宋体" panose="02010600030101010101" charset="-122"/>
                </a:rPr>
                <a:t>)    </a:t>
              </a:r>
              <a:endParaRPr lang="en-US" altLang="zh-CN"/>
            </a:p>
          </p:txBody>
        </p:sp>
        <p:graphicFrame>
          <p:nvGraphicFramePr>
            <p:cNvPr id="31777" name="Object 6"/>
            <p:cNvGraphicFramePr/>
            <p:nvPr/>
          </p:nvGraphicFramePr>
          <p:xfrm>
            <a:off x="1497" y="1088"/>
            <a:ext cx="37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070" name="公式" r:id="rId9" imgW="596900" imgH="342900" progId="Equation.3">
                    <p:embed/>
                  </p:oleObj>
                </mc:Choice>
                <mc:Fallback>
                  <p:oleObj name="公式" r:id="rId9" imgW="596900" imgH="342900" progId="Equation.3">
                    <p:embed/>
                    <p:pic>
                      <p:nvPicPr>
                        <p:cNvPr id="0" name="图片 11950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088"/>
                          <a:ext cx="37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8" name="Object 8"/>
            <p:cNvGraphicFramePr/>
            <p:nvPr/>
          </p:nvGraphicFramePr>
          <p:xfrm>
            <a:off x="1152" y="1427"/>
            <a:ext cx="431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071" name="公式" r:id="rId11" imgW="685800" imgH="279400" progId="Equation.3">
                    <p:embed/>
                  </p:oleObj>
                </mc:Choice>
                <mc:Fallback>
                  <p:oleObj name="公式" r:id="rId11" imgW="685800" imgH="279400" progId="Equation.3">
                    <p:embed/>
                    <p:pic>
                      <p:nvPicPr>
                        <p:cNvPr id="0" name="图片 11950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27"/>
                          <a:ext cx="431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9" name="Object 10"/>
            <p:cNvGraphicFramePr/>
            <p:nvPr/>
          </p:nvGraphicFramePr>
          <p:xfrm>
            <a:off x="1718" y="1779"/>
            <a:ext cx="4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072" name="Equation" r:id="rId13" imgW="660400" imgH="342900" progId="Equation.DSMT4">
                    <p:embed/>
                  </p:oleObj>
                </mc:Choice>
                <mc:Fallback>
                  <p:oleObj name="Equation" r:id="rId13" imgW="660400" imgH="342900" progId="Equation.DSMT4">
                    <p:embed/>
                    <p:pic>
                      <p:nvPicPr>
                        <p:cNvPr id="0" name="图片 11950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779"/>
                          <a:ext cx="4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80" name="Picture 29" descr="aa567"/>
            <p:cNvPicPr preferRelativeResize="0"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" y="450"/>
              <a:ext cx="1734" cy="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1980" y="1051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若物体自静止平衡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2742" y="137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求该物体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660" y="1723"/>
              <a:ext cx="12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的运动规律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2171" y="703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，作用在物体上</a:t>
              </a:r>
              <a:r>
                <a:rPr lang="en-US" altLang="zh-CN"/>
                <a:t>    </a:t>
              </a:r>
              <a:endParaRPr lang="en-US" altLang="zh-CN"/>
            </a:p>
          </p:txBody>
        </p:sp>
      </p:grpSp>
      <p:pic>
        <p:nvPicPr>
          <p:cNvPr id="31769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10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1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10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0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1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1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1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1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924" name="Group 44"/>
          <p:cNvGrpSpPr/>
          <p:nvPr/>
        </p:nvGrpSpPr>
        <p:grpSpPr bwMode="auto">
          <a:xfrm>
            <a:off x="534988" y="582612"/>
            <a:ext cx="1281112" cy="463549"/>
            <a:chOff x="337" y="367"/>
            <a:chExt cx="807" cy="292"/>
          </a:xfrm>
        </p:grpSpPr>
        <p:sp>
          <p:nvSpPr>
            <p:cNvPr id="250908" name="Rectangle 28"/>
            <p:cNvSpPr>
              <a:spLocks noChangeArrowheads="1"/>
            </p:cNvSpPr>
            <p:nvPr/>
          </p:nvSpPr>
          <p:spPr bwMode="auto">
            <a:xfrm>
              <a:off x="337" y="368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解</a:t>
              </a:r>
              <a:r>
                <a:rPr lang="en-US" altLang="zh-CN" dirty="0">
                  <a:solidFill>
                    <a:srgbClr val="0000FF"/>
                  </a:solidFill>
                </a:rPr>
                <a:t>    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250909" name="Rectangle 29"/>
            <p:cNvSpPr>
              <a:spLocks noChangeArrowheads="1"/>
            </p:cNvSpPr>
            <p:nvPr/>
          </p:nvSpPr>
          <p:spPr bwMode="auto">
            <a:xfrm>
              <a:off x="660" y="367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 </a:t>
              </a:r>
              <a:endParaRPr lang="en-US" altLang="zh-CN"/>
            </a:p>
          </p:txBody>
        </p:sp>
      </p:grpSp>
      <p:grpSp>
        <p:nvGrpSpPr>
          <p:cNvPr id="250925" name="Group 45"/>
          <p:cNvGrpSpPr/>
          <p:nvPr/>
        </p:nvGrpSpPr>
        <p:grpSpPr bwMode="auto">
          <a:xfrm>
            <a:off x="1593850" y="649288"/>
            <a:ext cx="5289550" cy="355600"/>
            <a:chOff x="1004" y="409"/>
            <a:chExt cx="3332" cy="224"/>
          </a:xfrm>
        </p:grpSpPr>
        <p:graphicFrame>
          <p:nvGraphicFramePr>
            <p:cNvPr id="32821" name="Object 30"/>
            <p:cNvGraphicFramePr/>
            <p:nvPr/>
          </p:nvGraphicFramePr>
          <p:xfrm>
            <a:off x="1004" y="409"/>
            <a:ext cx="186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136" name="公式" r:id="rId3" imgW="2959100" imgH="355600" progId="Equation.3">
                    <p:embed/>
                  </p:oleObj>
                </mc:Choice>
                <mc:Fallback>
                  <p:oleObj name="公式" r:id="rId3" imgW="2959100" imgH="355600" progId="Equation.3">
                    <p:embed/>
                    <p:pic>
                      <p:nvPicPr>
                        <p:cNvPr id="0" name="图片 11961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409"/>
                          <a:ext cx="186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2" name="Object 31"/>
            <p:cNvGraphicFramePr/>
            <p:nvPr/>
          </p:nvGraphicFramePr>
          <p:xfrm>
            <a:off x="3011" y="409"/>
            <a:ext cx="132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137" name="公式" r:id="rId5" imgW="2108200" imgH="355600" progId="Equation.3">
                    <p:embed/>
                  </p:oleObj>
                </mc:Choice>
                <mc:Fallback>
                  <p:oleObj name="公式" r:id="rId5" imgW="2108200" imgH="355600" progId="Equation.3">
                    <p:embed/>
                    <p:pic>
                      <p:nvPicPr>
                        <p:cNvPr id="0" name="图片 11961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409"/>
                          <a:ext cx="132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0948" name="Rectangle 68"/>
          <p:cNvSpPr>
            <a:spLocks noChangeArrowheads="1"/>
          </p:cNvSpPr>
          <p:nvPr/>
        </p:nvSpPr>
        <p:spPr bwMode="auto">
          <a:xfrm>
            <a:off x="1479550" y="1809750"/>
            <a:ext cx="6423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/>
              <a:t>对方程组两边取</a:t>
            </a:r>
            <a:r>
              <a:rPr lang="en-US" altLang="zh-CN" baseline="30000" dirty="0"/>
              <a:t> </a:t>
            </a:r>
            <a:r>
              <a:rPr lang="en-US" altLang="zh-CN" dirty="0"/>
              <a:t>Laplace</a:t>
            </a:r>
            <a:r>
              <a:rPr lang="en-US" altLang="zh-CN" baseline="30000" dirty="0"/>
              <a:t> </a:t>
            </a:r>
            <a:r>
              <a:rPr lang="zh-CN" altLang="en-US" dirty="0"/>
              <a:t>变换，并代入初值得</a:t>
            </a:r>
            <a:r>
              <a:rPr lang="en-US" altLang="zh-CN" dirty="0"/>
              <a:t>   </a:t>
            </a:r>
            <a:endParaRPr lang="en-US" altLang="zh-CN" dirty="0"/>
          </a:p>
        </p:txBody>
      </p:sp>
      <p:grpSp>
        <p:nvGrpSpPr>
          <p:cNvPr id="250949" name="Group 69"/>
          <p:cNvGrpSpPr/>
          <p:nvPr/>
        </p:nvGrpSpPr>
        <p:grpSpPr bwMode="auto">
          <a:xfrm>
            <a:off x="1050925" y="1192214"/>
            <a:ext cx="5314950" cy="461963"/>
            <a:chOff x="662" y="751"/>
            <a:chExt cx="3348" cy="291"/>
          </a:xfrm>
        </p:grpSpPr>
        <p:graphicFrame>
          <p:nvGraphicFramePr>
            <p:cNvPr id="32816" name="Object 70"/>
            <p:cNvGraphicFramePr>
              <a:graphicFrameLocks noChangeAspect="1"/>
            </p:cNvGraphicFramePr>
            <p:nvPr/>
          </p:nvGraphicFramePr>
          <p:xfrm>
            <a:off x="1210" y="812"/>
            <a:ext cx="133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138" name="公式" r:id="rId7" imgW="2146300" imgH="342900" progId="Equation.3">
                    <p:embed/>
                  </p:oleObj>
                </mc:Choice>
                <mc:Fallback>
                  <p:oleObj name="公式" r:id="rId7" imgW="2146300" imgH="342900" progId="Equation.3">
                    <p:embed/>
                    <p:pic>
                      <p:nvPicPr>
                        <p:cNvPr id="0" name="图片 1196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812"/>
                          <a:ext cx="133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0951" name="Rectangle 71"/>
            <p:cNvSpPr>
              <a:spLocks noChangeArrowheads="1"/>
            </p:cNvSpPr>
            <p:nvPr/>
          </p:nvSpPr>
          <p:spPr bwMode="auto">
            <a:xfrm>
              <a:off x="662" y="751"/>
              <a:ext cx="58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(2) </a:t>
              </a:r>
              <a:r>
                <a:rPr lang="zh-CN" altLang="en-US" dirty="0"/>
                <a:t>令</a:t>
              </a:r>
              <a:r>
                <a:rPr lang="en-US" altLang="zh-CN" dirty="0"/>
                <a:t>      </a:t>
              </a:r>
              <a:endParaRPr lang="en-US" altLang="zh-CN" dirty="0"/>
            </a:p>
          </p:txBody>
        </p:sp>
        <p:pic>
          <p:nvPicPr>
            <p:cNvPr id="32818" name="Picture 72" descr="L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" y="835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32819" name="Object 73"/>
            <p:cNvGraphicFramePr>
              <a:graphicFrameLocks noChangeAspect="1"/>
            </p:cNvGraphicFramePr>
            <p:nvPr/>
          </p:nvGraphicFramePr>
          <p:xfrm>
            <a:off x="2664" y="813"/>
            <a:ext cx="134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139" name="公式" r:id="rId10" imgW="2159000" imgH="342900" progId="Equation.3">
                    <p:embed/>
                  </p:oleObj>
                </mc:Choice>
                <mc:Fallback>
                  <p:oleObj name="公式" r:id="rId10" imgW="2159000" imgH="342900" progId="Equation.3">
                    <p:embed/>
                    <p:pic>
                      <p:nvPicPr>
                        <p:cNvPr id="0" name="图片 1196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813"/>
                          <a:ext cx="134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2820" name="Picture 74" descr="L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0" y="83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50955" name="Object 75"/>
          <p:cNvGraphicFramePr/>
          <p:nvPr/>
        </p:nvGraphicFramePr>
        <p:xfrm>
          <a:off x="2478088" y="2441575"/>
          <a:ext cx="3359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140" name="公式" r:id="rId12" imgW="3365500" imgH="431800" progId="Equation.3">
                  <p:embed/>
                </p:oleObj>
              </mc:Choice>
              <mc:Fallback>
                <p:oleObj name="公式" r:id="rId12" imgW="3365500" imgH="431800" progId="Equation.3">
                  <p:embed/>
                  <p:pic>
                    <p:nvPicPr>
                      <p:cNvPr id="0" name="图片 119613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441575"/>
                        <a:ext cx="3359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0956" name="Group 76"/>
          <p:cNvGrpSpPr/>
          <p:nvPr/>
        </p:nvGrpSpPr>
        <p:grpSpPr bwMode="auto">
          <a:xfrm>
            <a:off x="1471613" y="3055938"/>
            <a:ext cx="6122987" cy="820737"/>
            <a:chOff x="927" y="1925"/>
            <a:chExt cx="3857" cy="517"/>
          </a:xfrm>
        </p:grpSpPr>
        <p:grpSp>
          <p:nvGrpSpPr>
            <p:cNvPr id="32810" name="Group 77"/>
            <p:cNvGrpSpPr/>
            <p:nvPr/>
          </p:nvGrpSpPr>
          <p:grpSpPr bwMode="auto">
            <a:xfrm>
              <a:off x="927" y="1925"/>
              <a:ext cx="1056" cy="496"/>
              <a:chOff x="927" y="1925"/>
              <a:chExt cx="1056" cy="496"/>
            </a:xfrm>
          </p:grpSpPr>
          <p:sp>
            <p:nvSpPr>
              <p:cNvPr id="250958" name="Rectangle 78"/>
              <p:cNvSpPr>
                <a:spLocks noChangeArrowheads="1"/>
              </p:cNvSpPr>
              <p:nvPr/>
            </p:nvSpPr>
            <p:spPr bwMode="auto">
              <a:xfrm>
                <a:off x="927" y="2012"/>
                <a:ext cx="318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zh-CN" altLang="en-US" dirty="0"/>
                  <a:t>记</a:t>
                </a:r>
                <a:r>
                  <a:rPr lang="en-US" altLang="zh-CN" dirty="0"/>
                  <a:t>       </a:t>
                </a:r>
                <a:endParaRPr lang="en-US" altLang="zh-CN" dirty="0"/>
              </a:p>
            </p:txBody>
          </p:sp>
          <p:graphicFrame>
            <p:nvGraphicFramePr>
              <p:cNvPr id="32815" name="Object 79"/>
              <p:cNvGraphicFramePr/>
              <p:nvPr/>
            </p:nvGraphicFramePr>
            <p:xfrm>
              <a:off x="1217" y="1925"/>
              <a:ext cx="76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6141" name="公式" r:id="rId14" imgW="1219200" imgH="787400" progId="Equation.3">
                      <p:embed/>
                    </p:oleObj>
                  </mc:Choice>
                  <mc:Fallback>
                    <p:oleObj name="公式" r:id="rId14" imgW="1219200" imgH="787400" progId="Equation.3">
                      <p:embed/>
                      <p:pic>
                        <p:nvPicPr>
                          <p:cNvPr id="0" name="图片 11961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7" y="1925"/>
                            <a:ext cx="76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11" name="Group 80"/>
            <p:cNvGrpSpPr/>
            <p:nvPr/>
          </p:nvGrpSpPr>
          <p:grpSpPr bwMode="auto">
            <a:xfrm>
              <a:off x="2091" y="1930"/>
              <a:ext cx="2693" cy="512"/>
              <a:chOff x="2091" y="1930"/>
              <a:chExt cx="2693" cy="512"/>
            </a:xfrm>
          </p:grpSpPr>
          <p:graphicFrame>
            <p:nvGraphicFramePr>
              <p:cNvPr id="32812" name="Object 81"/>
              <p:cNvGraphicFramePr/>
              <p:nvPr/>
            </p:nvGraphicFramePr>
            <p:xfrm>
              <a:off x="2373" y="1930"/>
              <a:ext cx="2411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6142" name="公式" r:id="rId16" imgW="3835400" imgH="812800" progId="Equation.3">
                      <p:embed/>
                    </p:oleObj>
                  </mc:Choice>
                  <mc:Fallback>
                    <p:oleObj name="公式" r:id="rId16" imgW="3835400" imgH="812800" progId="Equation.3">
                      <p:embed/>
                      <p:pic>
                        <p:nvPicPr>
                          <p:cNvPr id="0" name="图片 119614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" y="1930"/>
                            <a:ext cx="2411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0962" name="Rectangle 82"/>
              <p:cNvSpPr>
                <a:spLocks noChangeArrowheads="1"/>
              </p:cNvSpPr>
              <p:nvPr/>
            </p:nvSpPr>
            <p:spPr bwMode="auto">
              <a:xfrm>
                <a:off x="2091" y="2012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zh-CN" altLang="en-US" dirty="0"/>
                  <a:t>有</a:t>
                </a:r>
                <a:r>
                  <a:rPr lang="en-US" altLang="zh-CN" dirty="0"/>
                  <a:t>    </a:t>
                </a:r>
                <a:endParaRPr lang="en-US" altLang="zh-CN" dirty="0"/>
              </a:p>
            </p:txBody>
          </p:sp>
        </p:grpSp>
      </p:grpSp>
      <p:grpSp>
        <p:nvGrpSpPr>
          <p:cNvPr id="250963" name="Group 83"/>
          <p:cNvGrpSpPr/>
          <p:nvPr/>
        </p:nvGrpSpPr>
        <p:grpSpPr bwMode="auto">
          <a:xfrm>
            <a:off x="1471613" y="5916613"/>
            <a:ext cx="6418262" cy="457200"/>
            <a:chOff x="927" y="3727"/>
            <a:chExt cx="4043" cy="288"/>
          </a:xfrm>
        </p:grpSpPr>
        <p:sp>
          <p:nvSpPr>
            <p:cNvPr id="250964" name="Rectangle 84"/>
            <p:cNvSpPr>
              <a:spLocks noChangeArrowheads="1"/>
            </p:cNvSpPr>
            <p:nvPr/>
          </p:nvSpPr>
          <p:spPr bwMode="auto">
            <a:xfrm>
              <a:off x="927" y="3727"/>
              <a:ext cx="3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当</a:t>
              </a:r>
              <a:r>
                <a:rPr lang="en-US" altLang="zh-CN" dirty="0"/>
                <a:t>         </a:t>
              </a:r>
              <a:r>
                <a:rPr lang="zh-CN" altLang="en-US" dirty="0"/>
                <a:t>具体给出时，即可以求的运动方程</a:t>
              </a:r>
              <a:r>
                <a:rPr lang="en-US" altLang="zh-CN" dirty="0"/>
                <a:t>      </a:t>
              </a:r>
              <a:endParaRPr lang="en-US" altLang="zh-CN" dirty="0"/>
            </a:p>
          </p:txBody>
        </p:sp>
        <p:graphicFrame>
          <p:nvGraphicFramePr>
            <p:cNvPr id="32808" name="Object 85"/>
            <p:cNvGraphicFramePr>
              <a:graphicFrameLocks noChangeAspect="1"/>
            </p:cNvGraphicFramePr>
            <p:nvPr/>
          </p:nvGraphicFramePr>
          <p:xfrm>
            <a:off x="1201" y="3770"/>
            <a:ext cx="3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143" name="公式" r:id="rId18" imgW="596900" imgH="342900" progId="Equation.3">
                    <p:embed/>
                  </p:oleObj>
                </mc:Choice>
                <mc:Fallback>
                  <p:oleObj name="公式" r:id="rId18" imgW="596900" imgH="342900" progId="Equation.3">
                    <p:embed/>
                    <p:pic>
                      <p:nvPicPr>
                        <p:cNvPr id="0" name="图片 1196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3770"/>
                          <a:ext cx="3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9" name="Object 86"/>
            <p:cNvGraphicFramePr>
              <a:graphicFrameLocks noChangeAspect="1"/>
            </p:cNvGraphicFramePr>
            <p:nvPr/>
          </p:nvGraphicFramePr>
          <p:xfrm>
            <a:off x="4548" y="3771"/>
            <a:ext cx="42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144" name="公式" r:id="rId20" imgW="660400" imgH="342900" progId="Equation.3">
                    <p:embed/>
                  </p:oleObj>
                </mc:Choice>
                <mc:Fallback>
                  <p:oleObj name="公式" r:id="rId20" imgW="660400" imgH="342900" progId="Equation.3">
                    <p:embed/>
                    <p:pic>
                      <p:nvPicPr>
                        <p:cNvPr id="0" name="图片 1196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" y="3771"/>
                          <a:ext cx="42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0967" name="Group 87"/>
          <p:cNvGrpSpPr/>
          <p:nvPr/>
        </p:nvGrpSpPr>
        <p:grpSpPr bwMode="auto">
          <a:xfrm>
            <a:off x="1042988" y="3995738"/>
            <a:ext cx="7107237" cy="808037"/>
            <a:chOff x="657" y="2517"/>
            <a:chExt cx="4477" cy="509"/>
          </a:xfrm>
        </p:grpSpPr>
        <p:sp>
          <p:nvSpPr>
            <p:cNvPr id="250968" name="Rectangle 88"/>
            <p:cNvSpPr>
              <a:spLocks noChangeArrowheads="1"/>
            </p:cNvSpPr>
            <p:nvPr/>
          </p:nvSpPr>
          <p:spPr bwMode="auto">
            <a:xfrm>
              <a:off x="3242" y="2598"/>
              <a:ext cx="18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并利用卷积定理有</a:t>
              </a:r>
              <a:r>
                <a:rPr lang="en-US" altLang="zh-CN"/>
                <a:t>     </a:t>
              </a:r>
              <a:endParaRPr lang="en-US" altLang="zh-CN"/>
            </a:p>
          </p:txBody>
        </p:sp>
        <p:grpSp>
          <p:nvGrpSpPr>
            <p:cNvPr id="32802" name="Group 89"/>
            <p:cNvGrpSpPr/>
            <p:nvPr/>
          </p:nvGrpSpPr>
          <p:grpSpPr bwMode="auto">
            <a:xfrm>
              <a:off x="657" y="2517"/>
              <a:ext cx="2545" cy="509"/>
              <a:chOff x="657" y="2517"/>
              <a:chExt cx="2545" cy="509"/>
            </a:xfrm>
          </p:grpSpPr>
          <p:grpSp>
            <p:nvGrpSpPr>
              <p:cNvPr id="32803" name="Group 90"/>
              <p:cNvGrpSpPr/>
              <p:nvPr/>
            </p:nvGrpSpPr>
            <p:grpSpPr bwMode="auto">
              <a:xfrm>
                <a:off x="1223" y="2517"/>
                <a:ext cx="1979" cy="509"/>
                <a:chOff x="2219" y="2427"/>
                <a:chExt cx="1979" cy="509"/>
              </a:xfrm>
            </p:grpSpPr>
            <p:graphicFrame>
              <p:nvGraphicFramePr>
                <p:cNvPr id="32805" name="Object 91"/>
                <p:cNvGraphicFramePr>
                  <a:graphicFrameLocks noChangeAspect="1"/>
                </p:cNvGraphicFramePr>
                <p:nvPr/>
              </p:nvGraphicFramePr>
              <p:xfrm>
                <a:off x="2374" y="2427"/>
                <a:ext cx="1824" cy="5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96145" name="公式" r:id="rId22" imgW="2857500" imgH="812800" progId="Equation.3">
                        <p:embed/>
                      </p:oleObj>
                    </mc:Choice>
                    <mc:Fallback>
                      <p:oleObj name="公式" r:id="rId22" imgW="2857500" imgH="812800" progId="Equation.3">
                        <p:embed/>
                        <p:pic>
                          <p:nvPicPr>
                            <p:cNvPr id="0" name="图片 11961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4" y="2427"/>
                              <a:ext cx="1824" cy="5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2806" name="Picture 92" descr="L"/>
                <p:cNvPicPr>
                  <a:picLocks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19" y="2581"/>
                  <a:ext cx="172" cy="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50973" name="Rectangle 93"/>
              <p:cNvSpPr>
                <a:spLocks noChangeArrowheads="1"/>
              </p:cNvSpPr>
              <p:nvPr/>
            </p:nvSpPr>
            <p:spPr bwMode="auto">
              <a:xfrm>
                <a:off x="657" y="2588"/>
                <a:ext cx="585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由</a:t>
                </a:r>
                <a:r>
                  <a:rPr lang="en-US" altLang="zh-CN" dirty="0"/>
                  <a:t>     </a:t>
                </a:r>
                <a:endParaRPr lang="en-US" altLang="zh-CN" dirty="0"/>
              </a:p>
            </p:txBody>
          </p:sp>
        </p:grpSp>
      </p:grpSp>
      <p:grpSp>
        <p:nvGrpSpPr>
          <p:cNvPr id="250974" name="Group 94"/>
          <p:cNvGrpSpPr/>
          <p:nvPr/>
        </p:nvGrpSpPr>
        <p:grpSpPr bwMode="auto">
          <a:xfrm>
            <a:off x="1901825" y="4946650"/>
            <a:ext cx="5394325" cy="795338"/>
            <a:chOff x="1198" y="3116"/>
            <a:chExt cx="3398" cy="501"/>
          </a:xfrm>
        </p:grpSpPr>
        <p:graphicFrame>
          <p:nvGraphicFramePr>
            <p:cNvPr id="32799" name="Object 95"/>
            <p:cNvGraphicFramePr>
              <a:graphicFrameLocks noChangeAspect="1"/>
            </p:cNvGraphicFramePr>
            <p:nvPr/>
          </p:nvGraphicFramePr>
          <p:xfrm>
            <a:off x="1198" y="3116"/>
            <a:ext cx="3398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146" name="Equation" r:id="rId24" imgW="5321300" imgH="800100" progId="Equation.DSMT4">
                    <p:embed/>
                  </p:oleObj>
                </mc:Choice>
                <mc:Fallback>
                  <p:oleObj name="Equation" r:id="rId24" imgW="5321300" imgH="800100" progId="Equation.DSMT4">
                    <p:embed/>
                    <p:pic>
                      <p:nvPicPr>
                        <p:cNvPr id="0" name="图片 1196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3116"/>
                          <a:ext cx="3398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2800" name="Picture 96" descr="L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" y="327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98" name="Picture 1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41389 L 0.00035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4 0.67917 L 0.00035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-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4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8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9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9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9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917" name="Rectangle 13"/>
          <p:cNvSpPr>
            <a:spLocks noChangeArrowheads="1"/>
          </p:cNvSpPr>
          <p:nvPr/>
        </p:nvSpPr>
        <p:spPr bwMode="auto">
          <a:xfrm>
            <a:off x="534988" y="584200"/>
            <a:ext cx="79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251945" name="Group 41"/>
          <p:cNvGrpSpPr/>
          <p:nvPr/>
        </p:nvGrpSpPr>
        <p:grpSpPr bwMode="auto">
          <a:xfrm>
            <a:off x="1042988" y="461963"/>
            <a:ext cx="6846887" cy="2378075"/>
            <a:chOff x="657" y="291"/>
            <a:chExt cx="4313" cy="1498"/>
          </a:xfrm>
        </p:grpSpPr>
        <p:grpSp>
          <p:nvGrpSpPr>
            <p:cNvPr id="33834" name="Group 17"/>
            <p:cNvGrpSpPr/>
            <p:nvPr/>
          </p:nvGrpSpPr>
          <p:grpSpPr bwMode="auto">
            <a:xfrm>
              <a:off x="1223" y="291"/>
              <a:ext cx="1979" cy="509"/>
              <a:chOff x="2219" y="2427"/>
              <a:chExt cx="1979" cy="509"/>
            </a:xfrm>
          </p:grpSpPr>
          <p:graphicFrame>
            <p:nvGraphicFramePr>
              <p:cNvPr id="33842" name="Object 18"/>
              <p:cNvGraphicFramePr>
                <a:graphicFrameLocks noChangeAspect="1"/>
              </p:cNvGraphicFramePr>
              <p:nvPr/>
            </p:nvGraphicFramePr>
            <p:xfrm>
              <a:off x="2374" y="2427"/>
              <a:ext cx="1824" cy="5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151" name="公式" r:id="rId3" imgW="2857500" imgH="812800" progId="Equation.3">
                      <p:embed/>
                    </p:oleObj>
                  </mc:Choice>
                  <mc:Fallback>
                    <p:oleObj name="公式" r:id="rId3" imgW="2857500" imgH="812800" progId="Equation.3">
                      <p:embed/>
                      <p:pic>
                        <p:nvPicPr>
                          <p:cNvPr id="0" name="图片 1197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4" y="2427"/>
                            <a:ext cx="1824" cy="5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3843" name="Picture 19" descr="L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9" y="2581"/>
                <a:ext cx="172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1924" name="Rectangle 20"/>
            <p:cNvSpPr>
              <a:spLocks noChangeArrowheads="1"/>
            </p:cNvSpPr>
            <p:nvPr/>
          </p:nvSpPr>
          <p:spPr bwMode="auto">
            <a:xfrm>
              <a:off x="3242" y="372"/>
              <a:ext cx="16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利用卷积定理有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33836" name="Object 21"/>
            <p:cNvGraphicFramePr>
              <a:graphicFrameLocks noChangeAspect="1"/>
            </p:cNvGraphicFramePr>
            <p:nvPr/>
          </p:nvGraphicFramePr>
          <p:xfrm>
            <a:off x="1198" y="890"/>
            <a:ext cx="3398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52" name="公式" r:id="rId6" imgW="5321300" imgH="800100" progId="Equation.3">
                    <p:embed/>
                  </p:oleObj>
                </mc:Choice>
                <mc:Fallback>
                  <p:oleObj name="公式" r:id="rId6" imgW="5321300" imgH="800100" progId="Equation.3">
                    <p:embed/>
                    <p:pic>
                      <p:nvPicPr>
                        <p:cNvPr id="0" name="图片 1197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890"/>
                          <a:ext cx="3398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26" name="Rectangle 22"/>
            <p:cNvSpPr>
              <a:spLocks noChangeArrowheads="1"/>
            </p:cNvSpPr>
            <p:nvPr/>
          </p:nvSpPr>
          <p:spPr bwMode="auto">
            <a:xfrm>
              <a:off x="927" y="1501"/>
              <a:ext cx="3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当</a:t>
              </a:r>
              <a:r>
                <a:rPr lang="en-US" altLang="zh-CN" dirty="0"/>
                <a:t>         </a:t>
              </a:r>
              <a:r>
                <a:rPr lang="zh-CN" altLang="en-US" dirty="0"/>
                <a:t>具体给出时，即可以求的运动方程</a:t>
              </a:r>
              <a:r>
                <a:rPr lang="en-US" altLang="zh-CN" dirty="0"/>
                <a:t>      </a:t>
              </a:r>
              <a:endParaRPr lang="en-US" altLang="zh-CN" dirty="0"/>
            </a:p>
          </p:txBody>
        </p:sp>
        <p:graphicFrame>
          <p:nvGraphicFramePr>
            <p:cNvPr id="33838" name="Object 23"/>
            <p:cNvGraphicFramePr>
              <a:graphicFrameLocks noChangeAspect="1"/>
            </p:cNvGraphicFramePr>
            <p:nvPr/>
          </p:nvGraphicFramePr>
          <p:xfrm>
            <a:off x="1201" y="1544"/>
            <a:ext cx="3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53" name="公式" r:id="rId8" imgW="596900" imgH="342900" progId="Equation.3">
                    <p:embed/>
                  </p:oleObj>
                </mc:Choice>
                <mc:Fallback>
                  <p:oleObj name="公式" r:id="rId8" imgW="596900" imgH="342900" progId="Equation.3">
                    <p:embed/>
                    <p:pic>
                      <p:nvPicPr>
                        <p:cNvPr id="0" name="图片 1197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544"/>
                          <a:ext cx="3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9" name="Object 24"/>
            <p:cNvGraphicFramePr>
              <a:graphicFrameLocks noChangeAspect="1"/>
            </p:cNvGraphicFramePr>
            <p:nvPr/>
          </p:nvGraphicFramePr>
          <p:xfrm>
            <a:off x="4548" y="1545"/>
            <a:ext cx="42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54" name="公式" r:id="rId10" imgW="660400" imgH="342900" progId="Equation.3">
                    <p:embed/>
                  </p:oleObj>
                </mc:Choice>
                <mc:Fallback>
                  <p:oleObj name="公式" r:id="rId10" imgW="660400" imgH="342900" progId="Equation.3">
                    <p:embed/>
                    <p:pic>
                      <p:nvPicPr>
                        <p:cNvPr id="0" name="图片 1197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" y="1545"/>
                          <a:ext cx="42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657" y="362"/>
              <a:ext cx="58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/>
                <a:t>(3) </a:t>
              </a:r>
              <a:r>
                <a:rPr lang="zh-CN" altLang="en-US" dirty="0"/>
                <a:t>由</a:t>
              </a:r>
              <a:r>
                <a:rPr lang="en-US" altLang="zh-CN" dirty="0"/>
                <a:t>   </a:t>
              </a:r>
              <a:endParaRPr lang="en-US" altLang="zh-CN" dirty="0"/>
            </a:p>
          </p:txBody>
        </p:sp>
        <p:pic>
          <p:nvPicPr>
            <p:cNvPr id="33841" name="Picture 26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" y="104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969" name="Group 65"/>
          <p:cNvGrpSpPr/>
          <p:nvPr/>
        </p:nvGrpSpPr>
        <p:grpSpPr bwMode="auto">
          <a:xfrm>
            <a:off x="1355725" y="3832225"/>
            <a:ext cx="3540125" cy="795338"/>
            <a:chOff x="854" y="2414"/>
            <a:chExt cx="2230" cy="501"/>
          </a:xfrm>
        </p:grpSpPr>
        <p:sp>
          <p:nvSpPr>
            <p:cNvPr id="251970" name="Rectangle 66"/>
            <p:cNvSpPr>
              <a:spLocks noChangeArrowheads="1"/>
            </p:cNvSpPr>
            <p:nvPr/>
          </p:nvSpPr>
          <p:spPr bwMode="auto">
            <a:xfrm>
              <a:off x="854" y="2491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此时</a:t>
              </a:r>
              <a:r>
                <a:rPr lang="en-US" altLang="zh-CN" dirty="0">
                  <a:solidFill>
                    <a:schemeClr val="hlink"/>
                  </a:solidFill>
                  <a:latin typeface="仿宋_GB2312" charset="0"/>
                  <a:ea typeface="仿宋_GB2312" charset="0"/>
                  <a:cs typeface="仿宋_GB2312" charset="0"/>
                </a:rPr>
                <a:t>    </a:t>
              </a:r>
              <a:endParaRPr lang="en-US" altLang="zh-CN" dirty="0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33833" name="Object 67"/>
            <p:cNvGraphicFramePr>
              <a:graphicFrameLocks noChangeAspect="1"/>
            </p:cNvGraphicFramePr>
            <p:nvPr/>
          </p:nvGraphicFramePr>
          <p:xfrm>
            <a:off x="1349" y="2414"/>
            <a:ext cx="1735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55" name="公式" r:id="rId12" imgW="2717800" imgH="800100" progId="Equation.3">
                    <p:embed/>
                  </p:oleObj>
                </mc:Choice>
                <mc:Fallback>
                  <p:oleObj name="公式" r:id="rId12" imgW="2717800" imgH="800100" progId="Equation.3">
                    <p:embed/>
                    <p:pic>
                      <p:nvPicPr>
                        <p:cNvPr id="0" name="图片 1197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2414"/>
                          <a:ext cx="1735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1972" name="Group 68"/>
          <p:cNvGrpSpPr/>
          <p:nvPr/>
        </p:nvGrpSpPr>
        <p:grpSpPr bwMode="auto">
          <a:xfrm>
            <a:off x="528638" y="4738688"/>
            <a:ext cx="8347075" cy="1255712"/>
            <a:chOff x="333" y="2985"/>
            <a:chExt cx="5258" cy="791"/>
          </a:xfrm>
        </p:grpSpPr>
        <p:sp>
          <p:nvSpPr>
            <p:cNvPr id="251973" name="Rectangle 69"/>
            <p:cNvSpPr>
              <a:spLocks noChangeArrowheads="1"/>
            </p:cNvSpPr>
            <p:nvPr/>
          </p:nvSpPr>
          <p:spPr bwMode="auto">
            <a:xfrm>
              <a:off x="333" y="3069"/>
              <a:ext cx="404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14"/>
                </a:buBlip>
                <a:defRPr/>
              </a:pPr>
              <a:r>
                <a:rPr lang="en-US" altLang="zh-CN" dirty="0"/>
                <a:t> </a:t>
              </a:r>
              <a:r>
                <a:rPr lang="zh-CN" altLang="en-US" dirty="0"/>
                <a:t>可见，在冲击力的作用下，运动为正弦振动，</a:t>
              </a:r>
              <a:r>
                <a:rPr lang="en-US" altLang="zh-CN" dirty="0"/>
                <a:t>    </a:t>
              </a:r>
              <a:endParaRPr lang="en-US" altLang="zh-CN" dirty="0"/>
            </a:p>
          </p:txBody>
        </p:sp>
        <p:sp>
          <p:nvSpPr>
            <p:cNvPr id="251974" name="Rectangle 70"/>
            <p:cNvSpPr>
              <a:spLocks noChangeArrowheads="1"/>
            </p:cNvSpPr>
            <p:nvPr/>
          </p:nvSpPr>
          <p:spPr bwMode="auto">
            <a:xfrm>
              <a:off x="4342" y="3067"/>
              <a:ext cx="8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振幅为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33827" name="Object 71"/>
            <p:cNvGraphicFramePr>
              <a:graphicFrameLocks noChangeAspect="1"/>
            </p:cNvGraphicFramePr>
            <p:nvPr/>
          </p:nvGraphicFramePr>
          <p:xfrm>
            <a:off x="5023" y="2985"/>
            <a:ext cx="568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56" name="公式" r:id="rId15" imgW="889000" imgH="800100" progId="Equation.3">
                    <p:embed/>
                  </p:oleObj>
                </mc:Choice>
                <mc:Fallback>
                  <p:oleObj name="公式" r:id="rId15" imgW="889000" imgH="800100" progId="Equation.3">
                    <p:embed/>
                    <p:pic>
                      <p:nvPicPr>
                        <p:cNvPr id="0" name="图片 1197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3" y="2985"/>
                          <a:ext cx="568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76" name="Rectangle 72"/>
            <p:cNvSpPr>
              <a:spLocks noChangeArrowheads="1"/>
            </p:cNvSpPr>
            <p:nvPr/>
          </p:nvSpPr>
          <p:spPr bwMode="auto">
            <a:xfrm>
              <a:off x="497" y="3485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角频率为</a:t>
              </a:r>
              <a:r>
                <a:rPr lang="en-US" altLang="zh-CN" dirty="0"/>
                <a:t>        </a:t>
              </a:r>
              <a:endParaRPr lang="en-US" altLang="zh-CN" dirty="0"/>
            </a:p>
          </p:txBody>
        </p:sp>
        <p:graphicFrame>
          <p:nvGraphicFramePr>
            <p:cNvPr id="33829" name="Object 73"/>
            <p:cNvGraphicFramePr>
              <a:graphicFrameLocks noChangeAspect="1"/>
            </p:cNvGraphicFramePr>
            <p:nvPr/>
          </p:nvGraphicFramePr>
          <p:xfrm>
            <a:off x="1381" y="3515"/>
            <a:ext cx="2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57" name="公式" r:id="rId17" imgW="457200" imgH="381000" progId="Equation.3">
                    <p:embed/>
                  </p:oleObj>
                </mc:Choice>
                <mc:Fallback>
                  <p:oleObj name="公式" r:id="rId17" imgW="457200" imgH="381000" progId="Equation.3">
                    <p:embed/>
                    <p:pic>
                      <p:nvPicPr>
                        <p:cNvPr id="0" name="图片 1197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3515"/>
                          <a:ext cx="29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78" name="Rectangle 74"/>
            <p:cNvSpPr>
              <a:spLocks noChangeArrowheads="1"/>
            </p:cNvSpPr>
            <p:nvPr/>
          </p:nvSpPr>
          <p:spPr bwMode="auto">
            <a:xfrm>
              <a:off x="1710" y="3486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称</a:t>
              </a:r>
              <a:r>
                <a:rPr lang="en-US" altLang="zh-CN" dirty="0"/>
                <a:t>      </a:t>
              </a:r>
              <a:r>
                <a:rPr lang="zh-CN" altLang="en-US" dirty="0"/>
                <a:t>为该系统的</a:t>
              </a:r>
              <a:r>
                <a:rPr lang="zh-CN" altLang="en-US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自然频率</a:t>
              </a:r>
              <a:r>
                <a:rPr lang="zh-CN" altLang="en-US" dirty="0"/>
                <a:t>或</a:t>
              </a:r>
              <a:r>
                <a:rPr lang="zh-CN" altLang="en-US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固有频率</a:t>
              </a:r>
              <a:r>
                <a:rPr lang="zh-CN" altLang="en-US" dirty="0"/>
                <a:t>。</a:t>
              </a:r>
              <a:r>
                <a:rPr lang="en-US" altLang="zh-CN" dirty="0"/>
                <a:t>   </a:t>
              </a:r>
              <a:endParaRPr lang="en-US" altLang="zh-CN" dirty="0"/>
            </a:p>
          </p:txBody>
        </p:sp>
        <p:graphicFrame>
          <p:nvGraphicFramePr>
            <p:cNvPr id="33831" name="Object 75"/>
            <p:cNvGraphicFramePr>
              <a:graphicFrameLocks noChangeAspect="1"/>
            </p:cNvGraphicFramePr>
            <p:nvPr/>
          </p:nvGraphicFramePr>
          <p:xfrm>
            <a:off x="2000" y="3510"/>
            <a:ext cx="21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58" name="公式" r:id="rId19" imgW="342900" imgH="381000" progId="Equation.3">
                    <p:embed/>
                  </p:oleObj>
                </mc:Choice>
                <mc:Fallback>
                  <p:oleObj name="公式" r:id="rId19" imgW="342900" imgH="381000" progId="Equation.3">
                    <p:embed/>
                    <p:pic>
                      <p:nvPicPr>
                        <p:cNvPr id="0" name="图片 1197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3510"/>
                          <a:ext cx="21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1980" name="Group 76"/>
          <p:cNvGrpSpPr/>
          <p:nvPr/>
        </p:nvGrpSpPr>
        <p:grpSpPr bwMode="auto">
          <a:xfrm>
            <a:off x="534988" y="3209928"/>
            <a:ext cx="8447087" cy="482601"/>
            <a:chOff x="337" y="2022"/>
            <a:chExt cx="5321" cy="304"/>
          </a:xfrm>
        </p:grpSpPr>
        <p:sp>
          <p:nvSpPr>
            <p:cNvPr id="251981" name="Rectangle 77"/>
            <p:cNvSpPr>
              <a:spLocks noChangeArrowheads="1"/>
            </p:cNvSpPr>
            <p:nvPr/>
          </p:nvSpPr>
          <p:spPr bwMode="auto">
            <a:xfrm>
              <a:off x="853" y="2035"/>
              <a:ext cx="257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设物体在</a:t>
              </a:r>
              <a:r>
                <a:rPr lang="en-US" altLang="zh-CN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    </a:t>
              </a:r>
              <a:r>
                <a:rPr lang="en-US" altLang="zh-CN" baseline="-25000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时受到冲击力</a:t>
              </a:r>
              <a:r>
                <a:rPr lang="en-US" altLang="zh-CN" dirty="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 </a:t>
              </a:r>
              <a:endParaRPr lang="en-US" altLang="zh-CN" dirty="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33821" name="Object 78"/>
            <p:cNvGraphicFramePr>
              <a:graphicFrameLocks noChangeAspect="1"/>
            </p:cNvGraphicFramePr>
            <p:nvPr/>
          </p:nvGraphicFramePr>
          <p:xfrm>
            <a:off x="3336" y="2090"/>
            <a:ext cx="113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59" name="公式" r:id="rId21" imgW="1777365" imgH="342900" progId="Equation.3">
                    <p:embed/>
                  </p:oleObj>
                </mc:Choice>
                <mc:Fallback>
                  <p:oleObj name="公式" r:id="rId21" imgW="1777365" imgH="342900" progId="Equation.3">
                    <p:embed/>
                    <p:pic>
                      <p:nvPicPr>
                        <p:cNvPr id="0" name="图片 1197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090"/>
                          <a:ext cx="113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2" name="Object 79"/>
            <p:cNvGraphicFramePr>
              <a:graphicFrameLocks noChangeAspect="1"/>
            </p:cNvGraphicFramePr>
            <p:nvPr/>
          </p:nvGraphicFramePr>
          <p:xfrm>
            <a:off x="1730" y="2087"/>
            <a:ext cx="389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60" name="Equation" r:id="rId23" imgW="609600" imgH="279400" progId="Equation.DSMT4">
                    <p:embed/>
                  </p:oleObj>
                </mc:Choice>
                <mc:Fallback>
                  <p:oleObj name="Equation" r:id="rId23" imgW="609600" imgH="279400" progId="Equation.DSMT4">
                    <p:embed/>
                    <p:pic>
                      <p:nvPicPr>
                        <p:cNvPr id="0" name="图片 1197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2087"/>
                          <a:ext cx="389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84" name="Rectangle 80"/>
            <p:cNvSpPr>
              <a:spLocks noChangeArrowheads="1"/>
            </p:cNvSpPr>
            <p:nvPr/>
          </p:nvSpPr>
          <p:spPr bwMode="auto">
            <a:xfrm>
              <a:off x="337" y="2022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6600"/>
                  </a:solidFill>
                  <a:latin typeface="楷体_GB2312" charset="0"/>
                  <a:ea typeface="楷体_GB2312" charset="0"/>
                  <a:cs typeface="楷体_GB2312" charset="0"/>
                </a:rPr>
                <a:t>例如</a:t>
              </a:r>
              <a:r>
                <a:rPr lang="en-US" altLang="zh-CN" dirty="0">
                  <a:solidFill>
                    <a:srgbClr val="006600"/>
                  </a:solidFill>
                  <a:latin typeface="楷体_GB2312" charset="0"/>
                  <a:ea typeface="楷体_GB2312" charset="0"/>
                  <a:cs typeface="楷体_GB2312" charset="0"/>
                </a:rPr>
                <a:t>  </a:t>
              </a:r>
              <a:endParaRPr lang="en-US" altLang="zh-CN" dirty="0">
                <a:solidFill>
                  <a:srgbClr val="006600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251985" name="Rectangle 81"/>
            <p:cNvSpPr>
              <a:spLocks noChangeArrowheads="1"/>
            </p:cNvSpPr>
            <p:nvPr/>
          </p:nvSpPr>
          <p:spPr bwMode="auto">
            <a:xfrm>
              <a:off x="4518" y="2034"/>
              <a:ext cx="11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A</a:t>
              </a:r>
              <a:r>
                <a:rPr lang="en-US" altLang="zh-CN" baseline="-2500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为常数。</a:t>
              </a:r>
              <a:r>
                <a:rPr lang="en-US" altLang="zh-CN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</a:t>
              </a:r>
              <a:endParaRPr lang="en-US" altLang="zh-CN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pic>
        <p:nvPicPr>
          <p:cNvPr id="252006" name="Picture 10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9" name="Picture 10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51574 L 1.94444E-6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20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0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1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2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3" name="Picture 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4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5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6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7" name="Picture 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8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9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0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1" name="Picture 1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2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3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4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5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6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7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8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9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726" name="Group 22"/>
          <p:cNvGrpSpPr/>
          <p:nvPr/>
        </p:nvGrpSpPr>
        <p:grpSpPr bwMode="auto">
          <a:xfrm>
            <a:off x="469900" y="469900"/>
            <a:ext cx="8677275" cy="6278563"/>
            <a:chOff x="296" y="296"/>
            <a:chExt cx="5466" cy="3955"/>
          </a:xfrm>
        </p:grpSpPr>
        <p:sp>
          <p:nvSpPr>
            <p:cNvPr id="328727" name="Text Box 23"/>
            <p:cNvSpPr txBox="1">
              <a:spLocks noChangeArrowheads="1"/>
            </p:cNvSpPr>
            <p:nvPr/>
          </p:nvSpPr>
          <p:spPr bwMode="auto">
            <a:xfrm>
              <a:off x="1220" y="3847"/>
              <a:ext cx="2798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kumimoji="0" lang="en-US" altLang="zh-CN" sz="3600" b="0">
                  <a:solidFill>
                    <a:srgbClr val="FFA449"/>
                  </a:solidFill>
                  <a:ea typeface="华文行楷" panose="02010800040101010101" charset="-122"/>
                  <a:cs typeface="华文行楷" panose="02010800040101010101" charset="-122"/>
                </a:rPr>
                <a:t>      </a:t>
              </a:r>
              <a:r>
                <a:rPr kumimoji="0" lang="zh-CN" altLang="en-US" sz="3600" b="0">
                  <a:solidFill>
                    <a:srgbClr val="FFA449"/>
                  </a:solidFill>
                  <a:ea typeface="华文行楷" panose="02010800040101010101" charset="-122"/>
                  <a:cs typeface="华文行楷" panose="02010800040101010101" charset="-122"/>
                </a:rPr>
                <a:t>休息一下</a:t>
              </a:r>
              <a:endParaRPr kumimoji="0" lang="zh-CN" altLang="en-US" sz="3600" b="0">
                <a:solidFill>
                  <a:srgbClr val="FFA449"/>
                </a:solidFill>
                <a:ea typeface="华文行楷" panose="02010800040101010101" charset="-122"/>
                <a:cs typeface="华文行楷" panose="02010800040101010101" charset="-122"/>
              </a:endParaRPr>
            </a:p>
          </p:txBody>
        </p:sp>
        <p:sp>
          <p:nvSpPr>
            <p:cNvPr id="328728" name="Rectangle 24"/>
            <p:cNvSpPr>
              <a:spLocks noChangeArrowheads="1"/>
            </p:cNvSpPr>
            <p:nvPr/>
          </p:nvSpPr>
          <p:spPr bwMode="auto">
            <a:xfrm>
              <a:off x="3014" y="3714"/>
              <a:ext cx="854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kumimoji="0" lang="en-US" altLang="zh-CN" sz="4000" b="0">
                  <a:solidFill>
                    <a:srgbClr val="FFA449"/>
                  </a:solidFill>
                  <a:latin typeface="Arial" panose="020B0604020202090204"/>
                </a:rPr>
                <a:t>……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pic>
          <p:nvPicPr>
            <p:cNvPr id="68633" name="Picture 25" descr="aa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96"/>
              <a:ext cx="5466" cy="35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49488" y="2952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47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7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536575" y="530225"/>
            <a:ext cx="36782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33400" y="1154113"/>
            <a:ext cx="242887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zh-CN" dirty="0">
                <a:solidFill>
                  <a:srgbClr val="000099"/>
                </a:solidFill>
              </a:rPr>
              <a:t>3</a:t>
            </a:r>
            <a:r>
              <a:rPr kumimoji="1" lang="en-US" altLang="zh-CN" dirty="0">
                <a:solidFill>
                  <a:srgbClr val="000099"/>
                </a:solidFill>
              </a:rPr>
              <a:t>.</a:t>
            </a:r>
            <a:r>
              <a:rPr lang="zh-CN" altLang="en-US" dirty="0"/>
              <a:t>卷积的物理意*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4363" y="1700213"/>
            <a:ext cx="9556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49413" y="1674813"/>
            <a:ext cx="23399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/>
              <a:t>在频率域中实现</a:t>
            </a:r>
            <a:endParaRPr lang="zh-CN" altLang="en-US"/>
          </a:p>
        </p:txBody>
      </p:sp>
      <p:grpSp>
        <p:nvGrpSpPr>
          <p:cNvPr id="14" name="组 13"/>
          <p:cNvGrpSpPr/>
          <p:nvPr/>
        </p:nvGrpSpPr>
        <p:grpSpPr bwMode="auto">
          <a:xfrm>
            <a:off x="1200150" y="2195513"/>
            <a:ext cx="4389438" cy="460375"/>
            <a:chOff x="1199588" y="2194868"/>
            <a:chExt cx="4390745" cy="461665"/>
          </a:xfrm>
        </p:grpSpPr>
        <p:sp>
          <p:nvSpPr>
            <p:cNvPr id="29743" name="矩形 12"/>
            <p:cNvSpPr>
              <a:spLocks noChangeArrowheads="1"/>
            </p:cNvSpPr>
            <p:nvPr/>
          </p:nvSpPr>
          <p:spPr bwMode="auto">
            <a:xfrm>
              <a:off x="1199588" y="2194868"/>
              <a:ext cx="43907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(1) </a:t>
              </a:r>
              <a:r>
                <a:rPr lang="zh-TW" altLang="en-US"/>
                <a:t>求出信号    频谱函数    </a:t>
              </a:r>
              <a:r>
                <a:rPr lang="en-US" altLang="zh-TW"/>
                <a:t>.</a:t>
              </a:r>
              <a:endParaRPr lang="zh-CN" altLang="en-US"/>
            </a:p>
          </p:txBody>
        </p:sp>
        <p:graphicFrame>
          <p:nvGraphicFramePr>
            <p:cNvPr id="29744" name="Object 51"/>
            <p:cNvGraphicFramePr/>
            <p:nvPr/>
          </p:nvGraphicFramePr>
          <p:xfrm>
            <a:off x="2946400" y="2235201"/>
            <a:ext cx="533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66" name="Equation" r:id="rId4" imgW="301625" imgH="191770" progId="Equation.DSMT4">
                    <p:embed/>
                  </p:oleObj>
                </mc:Choice>
                <mc:Fallback>
                  <p:oleObj name="Equation" r:id="rId4" imgW="301625" imgH="191770" progId="Equation.DSMT4">
                    <p:embed/>
                    <p:pic>
                      <p:nvPicPr>
                        <p:cNvPr id="0" name="图片 11511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400" y="2235201"/>
                          <a:ext cx="533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5" name="Object 51"/>
            <p:cNvGraphicFramePr/>
            <p:nvPr/>
          </p:nvGraphicFramePr>
          <p:xfrm>
            <a:off x="4713288" y="2235200"/>
            <a:ext cx="6842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67" name="Equation" r:id="rId6" imgW="393065" imgH="191770" progId="Equation.DSMT4">
                    <p:embed/>
                  </p:oleObj>
                </mc:Choice>
                <mc:Fallback>
                  <p:oleObj name="Equation" r:id="rId6" imgW="393065" imgH="191770" progId="Equation.DSMT4">
                    <p:embed/>
                    <p:pic>
                      <p:nvPicPr>
                        <p:cNvPr id="0" name="图片 11511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288" y="2235200"/>
                          <a:ext cx="6842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 16"/>
          <p:cNvGrpSpPr/>
          <p:nvPr/>
        </p:nvGrpSpPr>
        <p:grpSpPr bwMode="auto">
          <a:xfrm>
            <a:off x="1193800" y="2686050"/>
            <a:ext cx="4511675" cy="928688"/>
            <a:chOff x="1295217" y="2673350"/>
            <a:chExt cx="4511858" cy="928688"/>
          </a:xfrm>
        </p:grpSpPr>
        <p:sp>
          <p:nvSpPr>
            <p:cNvPr id="29741" name="矩形 14"/>
            <p:cNvSpPr>
              <a:spLocks noChangeArrowheads="1"/>
            </p:cNvSpPr>
            <p:nvPr/>
          </p:nvSpPr>
          <p:spPr bwMode="auto">
            <a:xfrm>
              <a:off x="1295217" y="2855268"/>
              <a:ext cx="2159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(2) </a:t>
              </a:r>
              <a:r>
                <a:rPr lang="zh-TW" altLang="en-US"/>
                <a:t>设计门函数</a:t>
              </a:r>
              <a:endParaRPr lang="zh-CN" altLang="en-US"/>
            </a:p>
          </p:txBody>
        </p:sp>
        <p:graphicFrame>
          <p:nvGraphicFramePr>
            <p:cNvPr id="29742" name="Object 51"/>
            <p:cNvGraphicFramePr/>
            <p:nvPr/>
          </p:nvGraphicFramePr>
          <p:xfrm>
            <a:off x="3390900" y="2673350"/>
            <a:ext cx="2416175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68" name="Equation" r:id="rId8" imgW="1426210" imgH="484505" progId="Equation.DSMT4">
                    <p:embed/>
                  </p:oleObj>
                </mc:Choice>
                <mc:Fallback>
                  <p:oleObj name="Equation" r:id="rId8" imgW="1426210" imgH="484505" progId="Equation.DSMT4">
                    <p:embed/>
                    <p:pic>
                      <p:nvPicPr>
                        <p:cNvPr id="0" name="图片 11511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900" y="2673350"/>
                          <a:ext cx="2416175" cy="928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119813" y="2906713"/>
            <a:ext cx="215900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/>
              <a:t>(</a:t>
            </a:r>
            <a:r>
              <a:rPr lang="zh-CN" altLang="en-US" sz="2000"/>
              <a:t>理想低通滤波器</a:t>
            </a:r>
            <a:r>
              <a:rPr lang="en-US" altLang="zh-CN" sz="2000"/>
              <a:t>)</a:t>
            </a:r>
            <a:endParaRPr lang="zh-CN" altLang="en-US" sz="2000"/>
          </a:p>
        </p:txBody>
      </p:sp>
      <p:grpSp>
        <p:nvGrpSpPr>
          <p:cNvPr id="19" name="组 18"/>
          <p:cNvGrpSpPr/>
          <p:nvPr/>
        </p:nvGrpSpPr>
        <p:grpSpPr bwMode="auto">
          <a:xfrm>
            <a:off x="1282700" y="3602038"/>
            <a:ext cx="6181725" cy="474662"/>
            <a:chOff x="1168400" y="3602504"/>
            <a:chExt cx="6181725" cy="474196"/>
          </a:xfrm>
        </p:grpSpPr>
        <p:sp>
          <p:nvSpPr>
            <p:cNvPr id="29737" name="矩形 17"/>
            <p:cNvSpPr>
              <a:spLocks noChangeArrowheads="1"/>
            </p:cNvSpPr>
            <p:nvPr/>
          </p:nvSpPr>
          <p:spPr bwMode="auto">
            <a:xfrm>
              <a:off x="1168400" y="3602504"/>
              <a:ext cx="457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pl-PL" altLang="zh-CN"/>
                <a:t>(3) </a:t>
              </a:r>
              <a:r>
                <a:rPr lang="zh-CN" altLang="pl-PL"/>
                <a:t>将</a:t>
              </a:r>
              <a:r>
                <a:rPr lang="zh-CN"/>
                <a:t> </a:t>
              </a:r>
              <a:r>
                <a:rPr lang="zh-CN" altLang="en-US"/>
                <a:t>    </a:t>
              </a:r>
              <a:r>
                <a:rPr lang="zh-CN" altLang="pl-PL"/>
                <a:t>与</a:t>
              </a:r>
              <a:r>
                <a:rPr lang="zh-CN" altLang="en-US"/>
                <a:t>     </a:t>
              </a:r>
              <a:r>
                <a:rPr lang="zh-CN" altLang="pl-PL"/>
                <a:t>相乘，</a:t>
              </a:r>
              <a:r>
                <a:rPr lang="zh-CN" altLang="en-US"/>
                <a:t>得</a:t>
              </a:r>
              <a:endParaRPr lang="zh-CN" altLang="pl-PL"/>
            </a:p>
          </p:txBody>
        </p:sp>
        <p:graphicFrame>
          <p:nvGraphicFramePr>
            <p:cNvPr id="29738" name="Object 51"/>
            <p:cNvGraphicFramePr/>
            <p:nvPr/>
          </p:nvGraphicFramePr>
          <p:xfrm>
            <a:off x="2046288" y="3695700"/>
            <a:ext cx="6842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69" name="Equation" r:id="rId10" imgW="393065" imgH="191770" progId="Equation.DSMT4">
                    <p:embed/>
                  </p:oleObj>
                </mc:Choice>
                <mc:Fallback>
                  <p:oleObj name="Equation" r:id="rId10" imgW="393065" imgH="191770" progId="Equation.DSMT4">
                    <p:embed/>
                    <p:pic>
                      <p:nvPicPr>
                        <p:cNvPr id="0" name="图片 1151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288" y="3695700"/>
                          <a:ext cx="6842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9" name="Object 51"/>
            <p:cNvGraphicFramePr/>
            <p:nvPr/>
          </p:nvGraphicFramePr>
          <p:xfrm>
            <a:off x="3105150" y="3683000"/>
            <a:ext cx="7270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70" name="Equation" r:id="rId11" imgW="420370" imgH="191770" progId="Equation.DSMT4">
                    <p:embed/>
                  </p:oleObj>
                </mc:Choice>
                <mc:Fallback>
                  <p:oleObj name="Equation" r:id="rId11" imgW="420370" imgH="191770" progId="Equation.DSMT4">
                    <p:embed/>
                    <p:pic>
                      <p:nvPicPr>
                        <p:cNvPr id="0" name="图片 11511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150" y="3683000"/>
                          <a:ext cx="727075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0" name="Object 51"/>
            <p:cNvGraphicFramePr/>
            <p:nvPr/>
          </p:nvGraphicFramePr>
          <p:xfrm>
            <a:off x="5148263" y="3609975"/>
            <a:ext cx="2201862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71" name="Equation" r:id="rId13" imgW="1298575" imgH="228600" progId="Equation.DSMT4">
                    <p:embed/>
                  </p:oleObj>
                </mc:Choice>
                <mc:Fallback>
                  <p:oleObj name="Equation" r:id="rId13" imgW="1298575" imgH="228600" progId="Equation.DSMT4">
                    <p:embed/>
                    <p:pic>
                      <p:nvPicPr>
                        <p:cNvPr id="0" name="图片 11511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63" y="3609975"/>
                          <a:ext cx="2201862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 20"/>
          <p:cNvGrpSpPr/>
          <p:nvPr/>
        </p:nvGrpSpPr>
        <p:grpSpPr bwMode="auto">
          <a:xfrm>
            <a:off x="1270000" y="4184650"/>
            <a:ext cx="8013700" cy="487363"/>
            <a:chOff x="1384300" y="4184640"/>
            <a:chExt cx="8013700" cy="487373"/>
          </a:xfrm>
        </p:grpSpPr>
        <p:sp>
          <p:nvSpPr>
            <p:cNvPr id="29734" name="矩形 19"/>
            <p:cNvSpPr>
              <a:spLocks noChangeArrowheads="1"/>
            </p:cNvSpPr>
            <p:nvPr/>
          </p:nvSpPr>
          <p:spPr bwMode="auto">
            <a:xfrm>
              <a:off x="1384300" y="4184640"/>
              <a:ext cx="8013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TW"/>
                <a:t>(4) </a:t>
              </a:r>
              <a:r>
                <a:rPr lang="zh-TW" altLang="en-US"/>
                <a:t>对     作</a:t>
              </a:r>
              <a:r>
                <a:rPr lang="en-US" altLang="zh-TW"/>
                <a:t>Fourier </a:t>
              </a:r>
              <a:r>
                <a:rPr lang="zh-TW" altLang="en-US"/>
                <a:t>逆变换，</a:t>
              </a:r>
              <a:r>
                <a:rPr lang="zh-CN" altLang="pl-PL"/>
                <a:t>得</a:t>
              </a:r>
              <a:endParaRPr lang="zh-CN" altLang="en-US"/>
            </a:p>
          </p:txBody>
        </p:sp>
        <p:graphicFrame>
          <p:nvGraphicFramePr>
            <p:cNvPr id="29735" name="Object 51"/>
            <p:cNvGraphicFramePr/>
            <p:nvPr/>
          </p:nvGraphicFramePr>
          <p:xfrm>
            <a:off x="2211388" y="4219575"/>
            <a:ext cx="684212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72" name="Equation" r:id="rId15" imgW="393065" imgH="228600" progId="Equation.DSMT4">
                    <p:embed/>
                  </p:oleObj>
                </mc:Choice>
                <mc:Fallback>
                  <p:oleObj name="Equation" r:id="rId15" imgW="393065" imgH="228600" progId="Equation.DSMT4">
                    <p:embed/>
                    <p:pic>
                      <p:nvPicPr>
                        <p:cNvPr id="0" name="图片 11511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388" y="4219575"/>
                          <a:ext cx="684212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51"/>
            <p:cNvGraphicFramePr/>
            <p:nvPr/>
          </p:nvGraphicFramePr>
          <p:xfrm>
            <a:off x="5965825" y="4194175"/>
            <a:ext cx="19891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73" name="Equation" r:id="rId17" imgW="1170305" imgH="228600" progId="Equation.DSMT4">
                    <p:embed/>
                  </p:oleObj>
                </mc:Choice>
                <mc:Fallback>
                  <p:oleObj name="Equation" r:id="rId17" imgW="1170305" imgH="228600" progId="Equation.DSMT4">
                    <p:embed/>
                    <p:pic>
                      <p:nvPicPr>
                        <p:cNvPr id="0" name="图片 11511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5825" y="4194175"/>
                          <a:ext cx="19891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 23"/>
          <p:cNvGrpSpPr/>
          <p:nvPr/>
        </p:nvGrpSpPr>
        <p:grpSpPr bwMode="auto">
          <a:xfrm>
            <a:off x="927100" y="4892675"/>
            <a:ext cx="8216900" cy="1006475"/>
            <a:chOff x="927100" y="4892675"/>
            <a:chExt cx="8216900" cy="1006447"/>
          </a:xfrm>
        </p:grpSpPr>
        <p:sp>
          <p:nvSpPr>
            <p:cNvPr id="29728" name="矩形 21"/>
            <p:cNvSpPr>
              <a:spLocks noChangeArrowheads="1"/>
            </p:cNvSpPr>
            <p:nvPr/>
          </p:nvSpPr>
          <p:spPr bwMode="auto">
            <a:xfrm>
              <a:off x="927100" y="4915725"/>
              <a:ext cx="79629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/>
                <a:t>显然，在新的信号    中，完全保留了原信号    中频率</a:t>
              </a:r>
              <a:endParaRPr lang="zh-CN" altLang="en-US"/>
            </a:p>
          </p:txBody>
        </p:sp>
        <p:graphicFrame>
          <p:nvGraphicFramePr>
            <p:cNvPr id="29729" name="Object 51"/>
            <p:cNvGraphicFramePr/>
            <p:nvPr/>
          </p:nvGraphicFramePr>
          <p:xfrm>
            <a:off x="3479800" y="4892675"/>
            <a:ext cx="533400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74" name="Equation" r:id="rId19" imgW="301625" imgH="228600" progId="Equation.DSMT4">
                    <p:embed/>
                  </p:oleObj>
                </mc:Choice>
                <mc:Fallback>
                  <p:oleObj name="Equation" r:id="rId19" imgW="301625" imgH="228600" progId="Equation.DSMT4">
                    <p:embed/>
                    <p:pic>
                      <p:nvPicPr>
                        <p:cNvPr id="0" name="图片 11511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800" y="4892675"/>
                          <a:ext cx="533400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0" name="Object 51"/>
            <p:cNvGraphicFramePr/>
            <p:nvPr/>
          </p:nvGraphicFramePr>
          <p:xfrm>
            <a:off x="7099300" y="4991101"/>
            <a:ext cx="533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75" name="Equation" r:id="rId21" imgW="301625" imgH="191770" progId="Equation.DSMT4">
                    <p:embed/>
                  </p:oleObj>
                </mc:Choice>
                <mc:Fallback>
                  <p:oleObj name="Equation" r:id="rId21" imgW="301625" imgH="191770" progId="Equation.DSMT4">
                    <p:embed/>
                    <p:pic>
                      <p:nvPicPr>
                        <p:cNvPr id="0" name="图片 11511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9300" y="4991101"/>
                          <a:ext cx="533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1" name="矩形 22"/>
            <p:cNvSpPr>
              <a:spLocks noChangeArrowheads="1"/>
            </p:cNvSpPr>
            <p:nvPr/>
          </p:nvSpPr>
          <p:spPr bwMode="auto">
            <a:xfrm>
              <a:off x="990600" y="5437457"/>
              <a:ext cx="815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/>
                <a:t>低于</a:t>
              </a:r>
              <a:r>
                <a:rPr lang="zh-CN" b="0"/>
                <a:t> </a:t>
              </a:r>
              <a:r>
                <a:rPr lang="zh-CN" altLang="en-US" b="0"/>
                <a:t> </a:t>
              </a:r>
              <a:r>
                <a:rPr lang="en-US" altLang="zh-CN" b="0"/>
                <a:t> </a:t>
              </a:r>
              <a:r>
                <a:rPr lang="zh-CN" altLang="en-US"/>
                <a:t>的频率成份，而去掉了频率高于  的频率成份。</a:t>
              </a:r>
              <a:endParaRPr lang="zh-CN" altLang="en-US"/>
            </a:p>
          </p:txBody>
        </p:sp>
        <p:graphicFrame>
          <p:nvGraphicFramePr>
            <p:cNvPr id="29732" name="Object 51"/>
            <p:cNvGraphicFramePr/>
            <p:nvPr/>
          </p:nvGraphicFramePr>
          <p:xfrm>
            <a:off x="1800225" y="5557838"/>
            <a:ext cx="2333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76" name="Equation" r:id="rId22" imgW="128270" imgH="118745" progId="Equation.DSMT4">
                    <p:embed/>
                  </p:oleObj>
                </mc:Choice>
                <mc:Fallback>
                  <p:oleObj name="Equation" r:id="rId22" imgW="128270" imgH="118745" progId="Equation.DSMT4">
                    <p:embed/>
                    <p:pic>
                      <p:nvPicPr>
                        <p:cNvPr id="0" name="图片 11511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225" y="5557838"/>
                          <a:ext cx="23336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3" name="Object 51"/>
            <p:cNvGraphicFramePr/>
            <p:nvPr/>
          </p:nvGraphicFramePr>
          <p:xfrm>
            <a:off x="6435725" y="5570538"/>
            <a:ext cx="2333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77" name="Equation" r:id="rId24" imgW="128270" imgH="118745" progId="Equation.DSMT4">
                    <p:embed/>
                  </p:oleObj>
                </mc:Choice>
                <mc:Fallback>
                  <p:oleObj name="Equation" r:id="rId24" imgW="128270" imgH="118745" progId="Equation.DSMT4">
                    <p:embed/>
                    <p:pic>
                      <p:nvPicPr>
                        <p:cNvPr id="0" name="图片 11511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5725" y="5570538"/>
                          <a:ext cx="23336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8" grpId="0"/>
      <p:bldP spid="11" grpId="0"/>
      <p:bldP spid="12" grpId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49488" y="2952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47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7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536575" y="530225"/>
            <a:ext cx="36782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33400" y="1154113"/>
            <a:ext cx="242887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zh-CN" dirty="0">
                <a:solidFill>
                  <a:srgbClr val="000099"/>
                </a:solidFill>
              </a:rPr>
              <a:t>3</a:t>
            </a:r>
            <a:r>
              <a:rPr kumimoji="1" lang="en-US" altLang="zh-CN" dirty="0">
                <a:solidFill>
                  <a:srgbClr val="000099"/>
                </a:solidFill>
              </a:rPr>
              <a:t>.</a:t>
            </a:r>
            <a:r>
              <a:rPr lang="zh-CN" altLang="en-US" dirty="0"/>
              <a:t>卷积的物理意*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4363" y="1700213"/>
            <a:ext cx="9556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方法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49413" y="1674813"/>
            <a:ext cx="23399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/>
              <a:t>在频率域中实现</a:t>
            </a:r>
            <a:endParaRPr lang="zh-CN" altLang="en-US"/>
          </a:p>
        </p:txBody>
      </p:sp>
      <p:grpSp>
        <p:nvGrpSpPr>
          <p:cNvPr id="14" name="组 13"/>
          <p:cNvGrpSpPr/>
          <p:nvPr/>
        </p:nvGrpSpPr>
        <p:grpSpPr bwMode="auto">
          <a:xfrm>
            <a:off x="1200150" y="2195513"/>
            <a:ext cx="4389438" cy="460375"/>
            <a:chOff x="1199588" y="2194868"/>
            <a:chExt cx="4390745" cy="461665"/>
          </a:xfrm>
        </p:grpSpPr>
        <p:sp>
          <p:nvSpPr>
            <p:cNvPr id="29743" name="矩形 12"/>
            <p:cNvSpPr>
              <a:spLocks noChangeArrowheads="1"/>
            </p:cNvSpPr>
            <p:nvPr/>
          </p:nvSpPr>
          <p:spPr bwMode="auto">
            <a:xfrm>
              <a:off x="1199588" y="2194868"/>
              <a:ext cx="43907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(1) </a:t>
              </a:r>
              <a:r>
                <a:rPr lang="zh-TW" altLang="en-US"/>
                <a:t>求出信号    频谱函数    </a:t>
              </a:r>
              <a:r>
                <a:rPr lang="en-US" altLang="zh-TW"/>
                <a:t>.</a:t>
              </a:r>
              <a:endParaRPr lang="zh-CN" altLang="en-US"/>
            </a:p>
          </p:txBody>
        </p:sp>
        <p:graphicFrame>
          <p:nvGraphicFramePr>
            <p:cNvPr id="29744" name="Object 51"/>
            <p:cNvGraphicFramePr/>
            <p:nvPr/>
          </p:nvGraphicFramePr>
          <p:xfrm>
            <a:off x="2946400" y="2235201"/>
            <a:ext cx="533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12" name="Equation" r:id="rId4" imgW="301625" imgH="191770" progId="Equation.DSMT4">
                    <p:embed/>
                  </p:oleObj>
                </mc:Choice>
                <mc:Fallback>
                  <p:oleObj name="Equation" r:id="rId4" imgW="301625" imgH="191770" progId="Equation.DSMT4">
                    <p:embed/>
                    <p:pic>
                      <p:nvPicPr>
                        <p:cNvPr id="0" name="图片 11624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400" y="2235201"/>
                          <a:ext cx="533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5" name="Object 51"/>
            <p:cNvGraphicFramePr/>
            <p:nvPr/>
          </p:nvGraphicFramePr>
          <p:xfrm>
            <a:off x="4713288" y="2235200"/>
            <a:ext cx="6842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13" name="Equation" r:id="rId6" imgW="393065" imgH="191770" progId="Equation.DSMT4">
                    <p:embed/>
                  </p:oleObj>
                </mc:Choice>
                <mc:Fallback>
                  <p:oleObj name="Equation" r:id="rId6" imgW="393065" imgH="191770" progId="Equation.DSMT4">
                    <p:embed/>
                    <p:pic>
                      <p:nvPicPr>
                        <p:cNvPr id="0" name="图片 11624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288" y="2235200"/>
                          <a:ext cx="6842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 16"/>
          <p:cNvGrpSpPr/>
          <p:nvPr/>
        </p:nvGrpSpPr>
        <p:grpSpPr bwMode="auto">
          <a:xfrm>
            <a:off x="1193800" y="2686050"/>
            <a:ext cx="4511675" cy="928688"/>
            <a:chOff x="1295217" y="2673350"/>
            <a:chExt cx="4511858" cy="928688"/>
          </a:xfrm>
        </p:grpSpPr>
        <p:sp>
          <p:nvSpPr>
            <p:cNvPr id="29741" name="矩形 14"/>
            <p:cNvSpPr>
              <a:spLocks noChangeArrowheads="1"/>
            </p:cNvSpPr>
            <p:nvPr/>
          </p:nvSpPr>
          <p:spPr bwMode="auto">
            <a:xfrm>
              <a:off x="1295217" y="2855268"/>
              <a:ext cx="2159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(2) </a:t>
              </a:r>
              <a:r>
                <a:rPr lang="zh-TW" altLang="en-US" dirty="0"/>
                <a:t>设计门函数</a:t>
              </a:r>
              <a:endParaRPr lang="zh-CN" altLang="en-US" dirty="0"/>
            </a:p>
          </p:txBody>
        </p:sp>
        <p:graphicFrame>
          <p:nvGraphicFramePr>
            <p:cNvPr id="29742" name="Object 51"/>
            <p:cNvGraphicFramePr/>
            <p:nvPr/>
          </p:nvGraphicFramePr>
          <p:xfrm>
            <a:off x="3390900" y="2673350"/>
            <a:ext cx="2416175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14" name="Equation" r:id="rId8" imgW="1426210" imgH="484505" progId="Equation.DSMT4">
                    <p:embed/>
                  </p:oleObj>
                </mc:Choice>
                <mc:Fallback>
                  <p:oleObj name="Equation" r:id="rId8" imgW="1426210" imgH="484505" progId="Equation.DSMT4">
                    <p:embed/>
                    <p:pic>
                      <p:nvPicPr>
                        <p:cNvPr id="0" name="图片 11624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900" y="2673350"/>
                          <a:ext cx="2416175" cy="928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119813" y="2906713"/>
            <a:ext cx="215900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/>
              <a:t>(</a:t>
            </a:r>
            <a:r>
              <a:rPr lang="zh-CN" altLang="en-US" sz="2000"/>
              <a:t>理想低通滤波器</a:t>
            </a:r>
            <a:r>
              <a:rPr lang="en-US" altLang="zh-CN" sz="2000"/>
              <a:t>)</a:t>
            </a:r>
            <a:endParaRPr lang="zh-CN" altLang="en-US" sz="2000"/>
          </a:p>
        </p:txBody>
      </p:sp>
      <p:grpSp>
        <p:nvGrpSpPr>
          <p:cNvPr id="19" name="组 18"/>
          <p:cNvGrpSpPr/>
          <p:nvPr/>
        </p:nvGrpSpPr>
        <p:grpSpPr bwMode="auto">
          <a:xfrm>
            <a:off x="1282700" y="3602038"/>
            <a:ext cx="6181725" cy="474662"/>
            <a:chOff x="1168400" y="3602504"/>
            <a:chExt cx="6181725" cy="474196"/>
          </a:xfrm>
        </p:grpSpPr>
        <p:sp>
          <p:nvSpPr>
            <p:cNvPr id="29737" name="矩形 17"/>
            <p:cNvSpPr>
              <a:spLocks noChangeArrowheads="1"/>
            </p:cNvSpPr>
            <p:nvPr/>
          </p:nvSpPr>
          <p:spPr bwMode="auto">
            <a:xfrm>
              <a:off x="1168400" y="3602504"/>
              <a:ext cx="457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pl-PL" altLang="zh-CN" dirty="0"/>
                <a:t>(3) </a:t>
              </a:r>
              <a:r>
                <a:rPr lang="zh-CN" altLang="pl-PL" dirty="0"/>
                <a:t>将</a:t>
              </a:r>
              <a:r>
                <a:rPr lang="zh-CN" dirty="0"/>
                <a:t> </a:t>
              </a:r>
              <a:r>
                <a:rPr lang="zh-CN" altLang="en-US" dirty="0"/>
                <a:t>    </a:t>
              </a:r>
              <a:r>
                <a:rPr lang="zh-CN" altLang="pl-PL" dirty="0"/>
                <a:t>与</a:t>
              </a:r>
              <a:r>
                <a:rPr lang="zh-CN" altLang="en-US" dirty="0"/>
                <a:t>     </a:t>
              </a:r>
              <a:r>
                <a:rPr lang="zh-CN" altLang="pl-PL" dirty="0"/>
                <a:t>相乘，</a:t>
              </a:r>
              <a:r>
                <a:rPr lang="zh-CN" altLang="en-US" dirty="0"/>
                <a:t>得</a:t>
              </a:r>
              <a:endParaRPr lang="zh-CN" altLang="pl-PL" dirty="0"/>
            </a:p>
          </p:txBody>
        </p:sp>
        <p:graphicFrame>
          <p:nvGraphicFramePr>
            <p:cNvPr id="29738" name="Object 51"/>
            <p:cNvGraphicFramePr/>
            <p:nvPr/>
          </p:nvGraphicFramePr>
          <p:xfrm>
            <a:off x="2046288" y="3695700"/>
            <a:ext cx="6842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15" name="Equation" r:id="rId10" imgW="393065" imgH="191770" progId="Equation.DSMT4">
                    <p:embed/>
                  </p:oleObj>
                </mc:Choice>
                <mc:Fallback>
                  <p:oleObj name="Equation" r:id="rId10" imgW="393065" imgH="191770" progId="Equation.DSMT4">
                    <p:embed/>
                    <p:pic>
                      <p:nvPicPr>
                        <p:cNvPr id="0" name="图片 11624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288" y="3695700"/>
                          <a:ext cx="6842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9" name="Object 51"/>
            <p:cNvGraphicFramePr/>
            <p:nvPr/>
          </p:nvGraphicFramePr>
          <p:xfrm>
            <a:off x="3105150" y="3683000"/>
            <a:ext cx="7270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16" name="Equation" r:id="rId11" imgW="420370" imgH="191770" progId="Equation.DSMT4">
                    <p:embed/>
                  </p:oleObj>
                </mc:Choice>
                <mc:Fallback>
                  <p:oleObj name="Equation" r:id="rId11" imgW="420370" imgH="191770" progId="Equation.DSMT4">
                    <p:embed/>
                    <p:pic>
                      <p:nvPicPr>
                        <p:cNvPr id="0" name="图片 11624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150" y="3683000"/>
                          <a:ext cx="727075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0" name="Object 51"/>
            <p:cNvGraphicFramePr/>
            <p:nvPr/>
          </p:nvGraphicFramePr>
          <p:xfrm>
            <a:off x="5148263" y="3609975"/>
            <a:ext cx="2201862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17" name="Equation" r:id="rId13" imgW="1298575" imgH="228600" progId="Equation.DSMT4">
                    <p:embed/>
                  </p:oleObj>
                </mc:Choice>
                <mc:Fallback>
                  <p:oleObj name="Equation" r:id="rId13" imgW="1298575" imgH="228600" progId="Equation.DSMT4">
                    <p:embed/>
                    <p:pic>
                      <p:nvPicPr>
                        <p:cNvPr id="0" name="图片 11624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63" y="3609975"/>
                          <a:ext cx="2201862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 20"/>
          <p:cNvGrpSpPr/>
          <p:nvPr/>
        </p:nvGrpSpPr>
        <p:grpSpPr bwMode="auto">
          <a:xfrm>
            <a:off x="1270000" y="4184650"/>
            <a:ext cx="8013700" cy="487363"/>
            <a:chOff x="1384300" y="4184640"/>
            <a:chExt cx="8013700" cy="487373"/>
          </a:xfrm>
        </p:grpSpPr>
        <p:sp>
          <p:nvSpPr>
            <p:cNvPr id="29734" name="矩形 19"/>
            <p:cNvSpPr>
              <a:spLocks noChangeArrowheads="1"/>
            </p:cNvSpPr>
            <p:nvPr/>
          </p:nvSpPr>
          <p:spPr bwMode="auto">
            <a:xfrm>
              <a:off x="1384300" y="4184640"/>
              <a:ext cx="8013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TW" dirty="0"/>
                <a:t>(4) </a:t>
              </a:r>
              <a:r>
                <a:rPr lang="zh-TW" altLang="en-US" dirty="0"/>
                <a:t>对     作</a:t>
              </a:r>
              <a:r>
                <a:rPr lang="en-US" altLang="zh-TW" dirty="0"/>
                <a:t>Fourier </a:t>
              </a:r>
              <a:r>
                <a:rPr lang="zh-TW" altLang="en-US" dirty="0"/>
                <a:t>逆变换，</a:t>
              </a:r>
              <a:r>
                <a:rPr lang="zh-CN" altLang="pl-PL" dirty="0"/>
                <a:t>得</a:t>
              </a:r>
              <a:endParaRPr lang="zh-CN" altLang="en-US" dirty="0"/>
            </a:p>
          </p:txBody>
        </p:sp>
        <p:graphicFrame>
          <p:nvGraphicFramePr>
            <p:cNvPr id="29735" name="Object 51"/>
            <p:cNvGraphicFramePr/>
            <p:nvPr/>
          </p:nvGraphicFramePr>
          <p:xfrm>
            <a:off x="2211388" y="4219575"/>
            <a:ext cx="684212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18" name="Equation" r:id="rId15" imgW="393065" imgH="228600" progId="Equation.DSMT4">
                    <p:embed/>
                  </p:oleObj>
                </mc:Choice>
                <mc:Fallback>
                  <p:oleObj name="Equation" r:id="rId15" imgW="393065" imgH="228600" progId="Equation.DSMT4">
                    <p:embed/>
                    <p:pic>
                      <p:nvPicPr>
                        <p:cNvPr id="0" name="图片 11624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388" y="4219575"/>
                          <a:ext cx="684212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51"/>
            <p:cNvGraphicFramePr/>
            <p:nvPr/>
          </p:nvGraphicFramePr>
          <p:xfrm>
            <a:off x="5965825" y="4194175"/>
            <a:ext cx="19891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19" name="Equation" r:id="rId17" imgW="1170305" imgH="228600" progId="Equation.DSMT4">
                    <p:embed/>
                  </p:oleObj>
                </mc:Choice>
                <mc:Fallback>
                  <p:oleObj name="Equation" r:id="rId17" imgW="1170305" imgH="228600" progId="Equation.DSMT4">
                    <p:embed/>
                    <p:pic>
                      <p:nvPicPr>
                        <p:cNvPr id="0" name="图片 11624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5825" y="4194175"/>
                          <a:ext cx="19891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 23"/>
          <p:cNvGrpSpPr/>
          <p:nvPr/>
        </p:nvGrpSpPr>
        <p:grpSpPr bwMode="auto">
          <a:xfrm>
            <a:off x="927100" y="4892675"/>
            <a:ext cx="8216900" cy="1006475"/>
            <a:chOff x="927100" y="4892675"/>
            <a:chExt cx="8216900" cy="1006447"/>
          </a:xfrm>
        </p:grpSpPr>
        <p:sp>
          <p:nvSpPr>
            <p:cNvPr id="29728" name="矩形 21"/>
            <p:cNvSpPr>
              <a:spLocks noChangeArrowheads="1"/>
            </p:cNvSpPr>
            <p:nvPr/>
          </p:nvSpPr>
          <p:spPr bwMode="auto">
            <a:xfrm>
              <a:off x="927100" y="4915725"/>
              <a:ext cx="79629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显然，在新的信号    中，完全保留了原信号    中频率</a:t>
              </a:r>
              <a:endParaRPr lang="zh-CN" altLang="en-US" dirty="0"/>
            </a:p>
          </p:txBody>
        </p:sp>
        <p:graphicFrame>
          <p:nvGraphicFramePr>
            <p:cNvPr id="29729" name="Object 51"/>
            <p:cNvGraphicFramePr/>
            <p:nvPr/>
          </p:nvGraphicFramePr>
          <p:xfrm>
            <a:off x="3479800" y="4892675"/>
            <a:ext cx="533400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20" name="Equation" r:id="rId19" imgW="301625" imgH="228600" progId="Equation.DSMT4">
                    <p:embed/>
                  </p:oleObj>
                </mc:Choice>
                <mc:Fallback>
                  <p:oleObj name="Equation" r:id="rId19" imgW="301625" imgH="228600" progId="Equation.DSMT4">
                    <p:embed/>
                    <p:pic>
                      <p:nvPicPr>
                        <p:cNvPr id="0" name="图片 11624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800" y="4892675"/>
                          <a:ext cx="533400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0" name="Object 51"/>
            <p:cNvGraphicFramePr/>
            <p:nvPr/>
          </p:nvGraphicFramePr>
          <p:xfrm>
            <a:off x="7099300" y="4991101"/>
            <a:ext cx="533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21" name="Equation" r:id="rId21" imgW="301625" imgH="191770" progId="Equation.DSMT4">
                    <p:embed/>
                  </p:oleObj>
                </mc:Choice>
                <mc:Fallback>
                  <p:oleObj name="Equation" r:id="rId21" imgW="301625" imgH="191770" progId="Equation.DSMT4">
                    <p:embed/>
                    <p:pic>
                      <p:nvPicPr>
                        <p:cNvPr id="0" name="图片 11624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9300" y="4991101"/>
                          <a:ext cx="533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1" name="矩形 22"/>
            <p:cNvSpPr>
              <a:spLocks noChangeArrowheads="1"/>
            </p:cNvSpPr>
            <p:nvPr/>
          </p:nvSpPr>
          <p:spPr bwMode="auto">
            <a:xfrm>
              <a:off x="990600" y="5437457"/>
              <a:ext cx="815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低于</a:t>
              </a:r>
              <a:r>
                <a:rPr lang="zh-CN" b="0" dirty="0"/>
                <a:t> </a:t>
              </a:r>
              <a:r>
                <a:rPr lang="zh-CN" altLang="en-US" b="0" dirty="0"/>
                <a:t> </a:t>
              </a:r>
              <a:r>
                <a:rPr lang="en-US" altLang="zh-CN" b="0" dirty="0"/>
                <a:t> </a:t>
              </a:r>
              <a:r>
                <a:rPr lang="zh-CN" altLang="en-US" dirty="0"/>
                <a:t>的频率成份，而去掉了频率高于  的频率成份。</a:t>
              </a:r>
              <a:endParaRPr lang="zh-CN" altLang="en-US" dirty="0"/>
            </a:p>
          </p:txBody>
        </p:sp>
        <p:graphicFrame>
          <p:nvGraphicFramePr>
            <p:cNvPr id="29732" name="Object 51"/>
            <p:cNvGraphicFramePr/>
            <p:nvPr/>
          </p:nvGraphicFramePr>
          <p:xfrm>
            <a:off x="1800225" y="5557838"/>
            <a:ext cx="2333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22" name="Equation" r:id="rId22" imgW="128270" imgH="118745" progId="Equation.DSMT4">
                    <p:embed/>
                  </p:oleObj>
                </mc:Choice>
                <mc:Fallback>
                  <p:oleObj name="Equation" r:id="rId22" imgW="128270" imgH="118745" progId="Equation.DSMT4">
                    <p:embed/>
                    <p:pic>
                      <p:nvPicPr>
                        <p:cNvPr id="0" name="图片 11624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225" y="5557838"/>
                          <a:ext cx="23336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3" name="Object 51"/>
            <p:cNvGraphicFramePr/>
            <p:nvPr/>
          </p:nvGraphicFramePr>
          <p:xfrm>
            <a:off x="6435725" y="5570538"/>
            <a:ext cx="2333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23" name="Equation" r:id="rId24" imgW="128270" imgH="118745" progId="Equation.DSMT4">
                    <p:embed/>
                  </p:oleObj>
                </mc:Choice>
                <mc:Fallback>
                  <p:oleObj name="Equation" r:id="rId24" imgW="128270" imgH="118745" progId="Equation.DSMT4">
                    <p:embed/>
                    <p:pic>
                      <p:nvPicPr>
                        <p:cNvPr id="0" name="图片 11624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5725" y="5570538"/>
                          <a:ext cx="23336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8" grpId="0"/>
      <p:bldP spid="11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5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536575" y="538163"/>
            <a:ext cx="55721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dirty="0">
                <a:solidFill>
                  <a:srgbClr val="000099"/>
                </a:solidFill>
              </a:rPr>
              <a:t>一、基本性质</a:t>
            </a:r>
            <a:r>
              <a:rPr kumimoji="1" lang="en-US" altLang="zh-CN" sz="2800" dirty="0">
                <a:solidFill>
                  <a:srgbClr val="000099"/>
                </a:solidFill>
              </a:rPr>
              <a:t>    </a:t>
            </a:r>
            <a:endParaRPr kumimoji="1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533400" y="1230313"/>
            <a:ext cx="4043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99"/>
                </a:solidFill>
              </a:rPr>
              <a:t>6. </a:t>
            </a:r>
            <a:r>
              <a:rPr kumimoji="1" lang="zh-CN" altLang="en-US" dirty="0">
                <a:solidFill>
                  <a:srgbClr val="000099"/>
                </a:solidFill>
              </a:rPr>
              <a:t>帕塞瓦尔</a:t>
            </a:r>
            <a:r>
              <a:rPr kumimoji="1" lang="en-US" altLang="zh-CN" dirty="0">
                <a:solidFill>
                  <a:srgbClr val="000099"/>
                </a:solidFill>
                <a:latin typeface="宋体" panose="02010600030101010101" charset="-122"/>
              </a:rPr>
              <a:t>(</a:t>
            </a:r>
            <a:r>
              <a:rPr kumimoji="1" lang="en-US" altLang="zh-CN" dirty="0" err="1">
                <a:solidFill>
                  <a:srgbClr val="000099"/>
                </a:solidFill>
              </a:rPr>
              <a:t>Parseval</a:t>
            </a:r>
            <a:r>
              <a:rPr kumimoji="1" lang="en-US" altLang="zh-CN" dirty="0">
                <a:solidFill>
                  <a:srgbClr val="000099"/>
                </a:solidFill>
                <a:latin typeface="宋体" panose="02010600030101010101" charset="-122"/>
              </a:rPr>
              <a:t>)</a:t>
            </a:r>
            <a:r>
              <a:rPr kumimoji="1" lang="zh-CN" altLang="en-US" dirty="0">
                <a:solidFill>
                  <a:srgbClr val="000099"/>
                </a:solidFill>
              </a:rPr>
              <a:t>等式    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grpSp>
        <p:nvGrpSpPr>
          <p:cNvPr id="116777" name="Group 41"/>
          <p:cNvGrpSpPr/>
          <p:nvPr/>
        </p:nvGrpSpPr>
        <p:grpSpPr bwMode="auto">
          <a:xfrm>
            <a:off x="4286250" y="1085850"/>
            <a:ext cx="4495800" cy="798513"/>
            <a:chOff x="2700" y="684"/>
            <a:chExt cx="2832" cy="503"/>
          </a:xfrm>
        </p:grpSpPr>
        <p:sp>
          <p:nvSpPr>
            <p:cNvPr id="116764" name="Rectangle 28"/>
            <p:cNvSpPr>
              <a:spLocks noChangeArrowheads="1"/>
            </p:cNvSpPr>
            <p:nvPr/>
          </p:nvSpPr>
          <p:spPr bwMode="auto">
            <a:xfrm>
              <a:off x="2700" y="684"/>
              <a:ext cx="2832" cy="48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0284" name="Object 27"/>
            <p:cNvGraphicFramePr/>
            <p:nvPr/>
          </p:nvGraphicFramePr>
          <p:xfrm>
            <a:off x="2743" y="691"/>
            <a:ext cx="275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23" name="公式" r:id="rId3" imgW="4381500" imgH="787400" progId="Equation.3">
                    <p:embed/>
                  </p:oleObj>
                </mc:Choice>
                <mc:Fallback>
                  <p:oleObj name="公式" r:id="rId3" imgW="4381500" imgH="787400" progId="Equation.3">
                    <p:embed/>
                    <p:pic>
                      <p:nvPicPr>
                        <p:cNvPr id="0" name="图片 6813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691"/>
                          <a:ext cx="275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78" name="Group 42"/>
          <p:cNvGrpSpPr/>
          <p:nvPr/>
        </p:nvGrpSpPr>
        <p:grpSpPr bwMode="auto">
          <a:xfrm>
            <a:off x="536575" y="2025650"/>
            <a:ext cx="4340225" cy="571500"/>
            <a:chOff x="338" y="1324"/>
            <a:chExt cx="2734" cy="360"/>
          </a:xfrm>
        </p:grpSpPr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>
              <a:off x="338" y="1355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FF"/>
                  </a:solidFill>
                  <a:sym typeface="Symbol" charset="0"/>
                </a:rPr>
                <a:t>证明    </a:t>
              </a:r>
              <a:endParaRPr lang="en-US" altLang="zh-CN" dirty="0">
                <a:solidFill>
                  <a:srgbClr val="0000FF"/>
                </a:solidFill>
                <a:sym typeface="Symbol" charset="0"/>
              </a:endParaRPr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852" y="1357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sym typeface="Symbol" charset="0"/>
                </a:rPr>
                <a:t>由   </a:t>
              </a:r>
              <a:endParaRPr lang="zh-CN" altLang="en-US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10282" name="Object 29"/>
            <p:cNvGraphicFramePr/>
            <p:nvPr/>
          </p:nvGraphicFramePr>
          <p:xfrm>
            <a:off x="1114" y="1324"/>
            <a:ext cx="19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24" name="公式" r:id="rId5" imgW="3111500" imgH="571500" progId="Equation.3">
                    <p:embed/>
                  </p:oleObj>
                </mc:Choice>
                <mc:Fallback>
                  <p:oleObj name="公式" r:id="rId5" imgW="3111500" imgH="571500" progId="Equation.3">
                    <p:embed/>
                    <p:pic>
                      <p:nvPicPr>
                        <p:cNvPr id="0" name="图片 6813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1324"/>
                          <a:ext cx="19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4956175" y="2076450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sym typeface="Symbol" charset="0"/>
              </a:rPr>
              <a:t>有   </a:t>
            </a:r>
            <a:endParaRPr lang="zh-CN" altLang="en-US" dirty="0">
              <a:solidFill>
                <a:schemeClr val="tx1"/>
              </a:solidFill>
              <a:sym typeface="Symbol" charset="0"/>
            </a:endParaRPr>
          </a:p>
        </p:txBody>
      </p:sp>
      <p:graphicFrame>
        <p:nvGraphicFramePr>
          <p:cNvPr id="116772" name="Object 36"/>
          <p:cNvGraphicFramePr/>
          <p:nvPr/>
        </p:nvGraphicFramePr>
        <p:xfrm>
          <a:off x="2143125" y="3835400"/>
          <a:ext cx="4506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26" name="Equation" r:id="rId7" imgW="4508500" imgH="787400" progId="Equation.DSMT4">
                  <p:embed/>
                </p:oleObj>
              </mc:Choice>
              <mc:Fallback>
                <p:oleObj name="Equation" r:id="rId7" imgW="4508500" imgH="787400" progId="Equation.DSMT4">
                  <p:embed/>
                  <p:pic>
                    <p:nvPicPr>
                      <p:cNvPr id="0" name="图片 6813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835400"/>
                        <a:ext cx="45069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80" name="Group 44"/>
          <p:cNvGrpSpPr/>
          <p:nvPr/>
        </p:nvGrpSpPr>
        <p:grpSpPr bwMode="auto">
          <a:xfrm>
            <a:off x="1350963" y="2827338"/>
            <a:ext cx="4065587" cy="787400"/>
            <a:chOff x="851" y="1829"/>
            <a:chExt cx="2561" cy="496"/>
          </a:xfrm>
        </p:grpSpPr>
        <p:graphicFrame>
          <p:nvGraphicFramePr>
            <p:cNvPr id="10277" name="Object 34"/>
            <p:cNvGraphicFramePr/>
            <p:nvPr/>
          </p:nvGraphicFramePr>
          <p:xfrm>
            <a:off x="1349" y="1829"/>
            <a:ext cx="206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27" name="公式" r:id="rId9" imgW="3276600" imgH="787400" progId="Equation.3">
                    <p:embed/>
                  </p:oleObj>
                </mc:Choice>
                <mc:Fallback>
                  <p:oleObj name="公式" r:id="rId9" imgW="3276600" imgH="787400" progId="Equation.3">
                    <p:embed/>
                    <p:pic>
                      <p:nvPicPr>
                        <p:cNvPr id="0" name="图片 6813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1829"/>
                          <a:ext cx="2063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851" y="191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sym typeface="Symbol" charset="0"/>
                </a:rPr>
                <a:t>右边    </a:t>
              </a:r>
              <a:endParaRPr lang="zh-CN" altLang="en-US">
                <a:solidFill>
                  <a:srgbClr val="006600"/>
                </a:solidFill>
                <a:sym typeface="Symbol" charset="0"/>
              </a:endParaRPr>
            </a:p>
          </p:txBody>
        </p: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>
              <a:off x="2693" y="1961"/>
              <a:ext cx="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16774" name="Object 38"/>
          <p:cNvGraphicFramePr/>
          <p:nvPr/>
        </p:nvGraphicFramePr>
        <p:xfrm>
          <a:off x="2144713" y="4814888"/>
          <a:ext cx="4443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28" name="Equation" r:id="rId11" imgW="4445000" imgH="787400" progId="Equation.DSMT4">
                  <p:embed/>
                </p:oleObj>
              </mc:Choice>
              <mc:Fallback>
                <p:oleObj name="Equation" r:id="rId11" imgW="4445000" imgH="787400" progId="Equation.DSMT4">
                  <p:embed/>
                  <p:pic>
                    <p:nvPicPr>
                      <p:cNvPr id="0" name="图片 68132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814888"/>
                        <a:ext cx="4443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81" name="Group 45"/>
          <p:cNvGrpSpPr/>
          <p:nvPr/>
        </p:nvGrpSpPr>
        <p:grpSpPr bwMode="auto">
          <a:xfrm>
            <a:off x="2144713" y="5803900"/>
            <a:ext cx="3375025" cy="571500"/>
            <a:chOff x="1351" y="3704"/>
            <a:chExt cx="2126" cy="360"/>
          </a:xfrm>
        </p:grpSpPr>
        <p:graphicFrame>
          <p:nvGraphicFramePr>
            <p:cNvPr id="10275" name="Object 39"/>
            <p:cNvGraphicFramePr/>
            <p:nvPr/>
          </p:nvGraphicFramePr>
          <p:xfrm>
            <a:off x="1351" y="3704"/>
            <a:ext cx="11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29" name="公式" r:id="rId13" imgW="1765300" imgH="571500" progId="Equation.3">
                    <p:embed/>
                  </p:oleObj>
                </mc:Choice>
                <mc:Fallback>
                  <p:oleObj name="公式" r:id="rId13" imgW="1765300" imgH="571500" progId="Equation.3">
                    <p:embed/>
                    <p:pic>
                      <p:nvPicPr>
                        <p:cNvPr id="0" name="图片 6813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3704"/>
                          <a:ext cx="111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76" name="Rectangle 40"/>
            <p:cNvSpPr>
              <a:spLocks noChangeArrowheads="1"/>
            </p:cNvSpPr>
            <p:nvPr/>
          </p:nvSpPr>
          <p:spPr bwMode="auto">
            <a:xfrm>
              <a:off x="2500" y="3749"/>
              <a:ext cx="9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ym typeface="Symbol" charset="0"/>
                </a:rPr>
                <a:t>=</a:t>
              </a:r>
              <a:r>
                <a:rPr lang="en-US" altLang="zh-CN">
                  <a:solidFill>
                    <a:srgbClr val="006600"/>
                  </a:solidFill>
                  <a:sym typeface="Symbol" charset="0"/>
                </a:rPr>
                <a:t> </a:t>
              </a:r>
              <a:r>
                <a:rPr lang="zh-CN" altLang="en-US">
                  <a:solidFill>
                    <a:srgbClr val="006600"/>
                  </a:solidFill>
                  <a:sym typeface="Symbol" charset="0"/>
                </a:rPr>
                <a:t>左边</a:t>
              </a:r>
              <a:r>
                <a:rPr lang="zh-CN" altLang="en-US" baseline="-25000">
                  <a:solidFill>
                    <a:srgbClr val="006600"/>
                  </a:solidFill>
                  <a:sym typeface="Symbol" charset="0"/>
                </a:rPr>
                <a:t> </a:t>
              </a:r>
              <a:r>
                <a:rPr lang="en-US" altLang="zh-CN">
                  <a:solidFill>
                    <a:srgbClr val="006600"/>
                  </a:solidFill>
                  <a:sym typeface="Symbol" charset="0"/>
                </a:rPr>
                <a:t>.     </a:t>
              </a:r>
              <a:endParaRPr lang="en-US" altLang="zh-CN">
                <a:solidFill>
                  <a:srgbClr val="006600"/>
                </a:solidFill>
                <a:sym typeface="Symbol" charset="0"/>
              </a:endParaRPr>
            </a:p>
          </p:txBody>
        </p:sp>
      </p:grpSp>
      <p:pic>
        <p:nvPicPr>
          <p:cNvPr id="116822" name="Picture 8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2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49" name="Object 34"/>
          <p:cNvGraphicFramePr/>
          <p:nvPr/>
        </p:nvGraphicFramePr>
        <p:xfrm>
          <a:off x="6707188" y="584200"/>
          <a:ext cx="747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30" name="Equation" r:id="rId16" imgW="347345" imgH="219710" progId="Equation.DSMT4">
                  <p:embed/>
                </p:oleObj>
              </mc:Choice>
              <mc:Fallback>
                <p:oleObj name="Equation" r:id="rId16" imgW="347345" imgH="219710" progId="Equation.DSMT4">
                  <p:embed/>
                  <p:pic>
                    <p:nvPicPr>
                      <p:cNvPr id="0" name="图片 68132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584200"/>
                        <a:ext cx="747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7458075" y="550863"/>
            <a:ext cx="14128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sym typeface="Symbol" charset="0"/>
              </a:rPr>
              <a:t>实值函数    </a:t>
            </a:r>
            <a:endParaRPr lang="en-US" altLang="zh-CN" dirty="0">
              <a:solidFill>
                <a:srgbClr val="0000FF"/>
              </a:solidFill>
              <a:sym typeface="Symbol" charset="0"/>
            </a:endParaRPr>
          </a:p>
        </p:txBody>
      </p:sp>
      <p:pic>
        <p:nvPicPr>
          <p:cNvPr id="2" name="334E55B0-647D-440b-865C-3EC943EB4CBC-3" descr="/private/var/folders/vg/660tkp_n6v90z5m37njnn5cw0000gn/T/com.kingsoft.wpsoffice.mac/wpsoffice.xcOaZTwpsoffic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19725" y="1946910"/>
            <a:ext cx="3028950" cy="713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 bldLvl="0" animBg="1"/>
      <p:bldP spid="50" grpId="0" bldLvl="0" animBg="1"/>
      <p:bldP spid="116747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49488" y="2952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47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1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536575" y="530225"/>
            <a:ext cx="36782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33400" y="1154113"/>
            <a:ext cx="242887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zh-CN" dirty="0">
                <a:solidFill>
                  <a:srgbClr val="000099"/>
                </a:solidFill>
              </a:rPr>
              <a:t>3</a:t>
            </a:r>
            <a:r>
              <a:rPr kumimoji="1" lang="en-US" altLang="zh-CN" dirty="0">
                <a:solidFill>
                  <a:srgbClr val="000099"/>
                </a:solidFill>
              </a:rPr>
              <a:t>.</a:t>
            </a:r>
            <a:r>
              <a:rPr lang="zh-CN" altLang="en-US" dirty="0"/>
              <a:t>卷积的物理意*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4363" y="1700213"/>
            <a:ext cx="9556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49413" y="1674813"/>
            <a:ext cx="23399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/>
              <a:t>在时间域中实现</a:t>
            </a:r>
            <a:endParaRPr lang="zh-CN" altLang="en-US"/>
          </a:p>
        </p:txBody>
      </p:sp>
      <p:grpSp>
        <p:nvGrpSpPr>
          <p:cNvPr id="17" name="组 16"/>
          <p:cNvGrpSpPr/>
          <p:nvPr/>
        </p:nvGrpSpPr>
        <p:grpSpPr bwMode="auto">
          <a:xfrm>
            <a:off x="1193800" y="2228850"/>
            <a:ext cx="4511675" cy="928688"/>
            <a:chOff x="1295217" y="2673350"/>
            <a:chExt cx="4511858" cy="928688"/>
          </a:xfrm>
        </p:grpSpPr>
        <p:sp>
          <p:nvSpPr>
            <p:cNvPr id="30764" name="矩形 14"/>
            <p:cNvSpPr>
              <a:spLocks noChangeArrowheads="1"/>
            </p:cNvSpPr>
            <p:nvPr/>
          </p:nvSpPr>
          <p:spPr bwMode="auto">
            <a:xfrm>
              <a:off x="1295217" y="2855268"/>
              <a:ext cx="2159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en-US" altLang="zh-CN"/>
                <a:t>1</a:t>
              </a:r>
              <a:r>
                <a:rPr lang="en-US" altLang="zh-TW"/>
                <a:t>) </a:t>
              </a:r>
              <a:r>
                <a:rPr lang="zh-TW" altLang="en-US"/>
                <a:t>设计门函数</a:t>
              </a:r>
              <a:endParaRPr lang="zh-CN" altLang="en-US"/>
            </a:p>
          </p:txBody>
        </p:sp>
        <p:graphicFrame>
          <p:nvGraphicFramePr>
            <p:cNvPr id="30765" name="Object 51"/>
            <p:cNvGraphicFramePr/>
            <p:nvPr/>
          </p:nvGraphicFramePr>
          <p:xfrm>
            <a:off x="3390900" y="2673350"/>
            <a:ext cx="2416175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54" name="Equation" r:id="rId4" imgW="1426210" imgH="484505" progId="Equation.DSMT4">
                    <p:embed/>
                  </p:oleObj>
                </mc:Choice>
                <mc:Fallback>
                  <p:oleObj name="Equation" r:id="rId4" imgW="1426210" imgH="484505" progId="Equation.DSMT4">
                    <p:embed/>
                    <p:pic>
                      <p:nvPicPr>
                        <p:cNvPr id="0" name="图片 7707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900" y="2673350"/>
                          <a:ext cx="2416175" cy="928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119813" y="2449513"/>
            <a:ext cx="215900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/>
              <a:t>(</a:t>
            </a:r>
            <a:r>
              <a:rPr lang="zh-CN" altLang="en-US" sz="2000"/>
              <a:t>理想低通滤波器</a:t>
            </a:r>
            <a:r>
              <a:rPr lang="en-US" altLang="zh-CN" sz="2000"/>
              <a:t>)</a:t>
            </a:r>
            <a:endParaRPr lang="zh-CN" altLang="en-US" sz="2000"/>
          </a:p>
        </p:txBody>
      </p:sp>
      <p:grpSp>
        <p:nvGrpSpPr>
          <p:cNvPr id="19" name="组 18"/>
          <p:cNvGrpSpPr/>
          <p:nvPr/>
        </p:nvGrpSpPr>
        <p:grpSpPr bwMode="auto">
          <a:xfrm>
            <a:off x="1193800" y="3279775"/>
            <a:ext cx="3865563" cy="809625"/>
            <a:chOff x="1168400" y="3432175"/>
            <a:chExt cx="3865563" cy="809625"/>
          </a:xfrm>
        </p:grpSpPr>
        <p:sp>
          <p:nvSpPr>
            <p:cNvPr id="30762" name="矩形 17"/>
            <p:cNvSpPr>
              <a:spLocks noChangeArrowheads="1"/>
            </p:cNvSpPr>
            <p:nvPr/>
          </p:nvSpPr>
          <p:spPr bwMode="auto">
            <a:xfrm>
              <a:off x="1168400" y="3602504"/>
              <a:ext cx="965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pl-PL" altLang="zh-CN"/>
                <a:t>(</a:t>
              </a:r>
              <a:r>
                <a:rPr lang="en-US" altLang="zh-CN"/>
                <a:t>2</a:t>
              </a:r>
              <a:r>
                <a:rPr lang="pl-PL" altLang="zh-CN"/>
                <a:t>) </a:t>
              </a:r>
              <a:r>
                <a:rPr lang="zh-CN" altLang="en-US"/>
                <a:t>求</a:t>
              </a:r>
              <a:endParaRPr lang="zh-CN" altLang="pl-PL"/>
            </a:p>
          </p:txBody>
        </p:sp>
        <p:graphicFrame>
          <p:nvGraphicFramePr>
            <p:cNvPr id="30763" name="Object 51"/>
            <p:cNvGraphicFramePr/>
            <p:nvPr/>
          </p:nvGraphicFramePr>
          <p:xfrm>
            <a:off x="2105025" y="3432175"/>
            <a:ext cx="2928938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55" name="Equation" r:id="rId6" imgW="1728470" imgH="420370" progId="Equation.DSMT4">
                    <p:embed/>
                  </p:oleObj>
                </mc:Choice>
                <mc:Fallback>
                  <p:oleObj name="Equation" r:id="rId6" imgW="1728470" imgH="420370" progId="Equation.DSMT4">
                    <p:embed/>
                    <p:pic>
                      <p:nvPicPr>
                        <p:cNvPr id="0" name="图片 7707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025" y="3432175"/>
                          <a:ext cx="2928938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 20"/>
          <p:cNvGrpSpPr/>
          <p:nvPr/>
        </p:nvGrpSpPr>
        <p:grpSpPr bwMode="auto">
          <a:xfrm>
            <a:off x="1181100" y="4170363"/>
            <a:ext cx="8013700" cy="476250"/>
            <a:chOff x="1384300" y="4170363"/>
            <a:chExt cx="8013700" cy="476250"/>
          </a:xfrm>
        </p:grpSpPr>
        <p:sp>
          <p:nvSpPr>
            <p:cNvPr id="30760" name="矩形 19"/>
            <p:cNvSpPr>
              <a:spLocks noChangeArrowheads="1"/>
            </p:cNvSpPr>
            <p:nvPr/>
          </p:nvSpPr>
          <p:spPr bwMode="auto">
            <a:xfrm>
              <a:off x="1384300" y="4184640"/>
              <a:ext cx="8013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TW"/>
                <a:t>(</a:t>
              </a:r>
              <a:r>
                <a:rPr lang="en-US" altLang="zh-CN"/>
                <a:t>3</a:t>
              </a:r>
              <a:r>
                <a:rPr lang="en-US" altLang="zh-TW"/>
                <a:t>) </a:t>
              </a:r>
              <a:r>
                <a:rPr lang="zh-CN" altLang="en-US"/>
                <a:t>计算卷积</a:t>
              </a:r>
              <a:endParaRPr lang="zh-CN" altLang="en-US"/>
            </a:p>
          </p:txBody>
        </p:sp>
        <p:graphicFrame>
          <p:nvGraphicFramePr>
            <p:cNvPr id="30761" name="Object 51"/>
            <p:cNvGraphicFramePr/>
            <p:nvPr/>
          </p:nvGraphicFramePr>
          <p:xfrm>
            <a:off x="3230563" y="4170363"/>
            <a:ext cx="194627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56" name="Equation" r:id="rId8" imgW="1143000" imgH="237490" progId="Equation.DSMT4">
                    <p:embed/>
                  </p:oleObj>
                </mc:Choice>
                <mc:Fallback>
                  <p:oleObj name="Equation" r:id="rId8" imgW="1143000" imgH="237490" progId="Equation.DSMT4">
                    <p:embed/>
                    <p:pic>
                      <p:nvPicPr>
                        <p:cNvPr id="0" name="图片 7707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563" y="4170363"/>
                          <a:ext cx="1946275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 23"/>
          <p:cNvGrpSpPr/>
          <p:nvPr/>
        </p:nvGrpSpPr>
        <p:grpSpPr bwMode="auto">
          <a:xfrm>
            <a:off x="927100" y="4854575"/>
            <a:ext cx="8216900" cy="1044575"/>
            <a:chOff x="927100" y="4854575"/>
            <a:chExt cx="8216900" cy="1044547"/>
          </a:xfrm>
        </p:grpSpPr>
        <p:sp>
          <p:nvSpPr>
            <p:cNvPr id="30756" name="矩形 21"/>
            <p:cNvSpPr>
              <a:spLocks noChangeArrowheads="1"/>
            </p:cNvSpPr>
            <p:nvPr/>
          </p:nvSpPr>
          <p:spPr bwMode="auto">
            <a:xfrm>
              <a:off x="927100" y="4915725"/>
              <a:ext cx="79629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根据卷积定理，信号    与方法</a:t>
              </a:r>
              <a:r>
                <a:rPr lang="en-US" altLang="zh-CN" dirty="0"/>
                <a:t>1</a:t>
              </a:r>
              <a:r>
                <a:rPr lang="zh-CN" altLang="en-US" dirty="0"/>
                <a:t>中    一样，这就是卷积</a:t>
              </a:r>
              <a:endParaRPr lang="zh-CN" altLang="en-US" dirty="0"/>
            </a:p>
          </p:txBody>
        </p:sp>
        <p:graphicFrame>
          <p:nvGraphicFramePr>
            <p:cNvPr id="30757" name="Object 51"/>
            <p:cNvGraphicFramePr/>
            <p:nvPr/>
          </p:nvGraphicFramePr>
          <p:xfrm>
            <a:off x="5765800" y="4892675"/>
            <a:ext cx="533400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57" name="Equation" r:id="rId10" imgW="301625" imgH="228600" progId="Equation.DSMT4">
                    <p:embed/>
                  </p:oleObj>
                </mc:Choice>
                <mc:Fallback>
                  <p:oleObj name="Equation" r:id="rId10" imgW="301625" imgH="228600" progId="Equation.DSMT4">
                    <p:embed/>
                    <p:pic>
                      <p:nvPicPr>
                        <p:cNvPr id="0" name="图片 7707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5800" y="4892675"/>
                          <a:ext cx="533400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8" name="Object 51"/>
            <p:cNvGraphicFramePr/>
            <p:nvPr/>
          </p:nvGraphicFramePr>
          <p:xfrm>
            <a:off x="3771900" y="4854575"/>
            <a:ext cx="5334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58" name="Equation" r:id="rId12" imgW="301625" imgH="237490" progId="Equation.DSMT4">
                    <p:embed/>
                  </p:oleObj>
                </mc:Choice>
                <mc:Fallback>
                  <p:oleObj name="Equation" r:id="rId12" imgW="301625" imgH="237490" progId="Equation.DSMT4">
                    <p:embed/>
                    <p:pic>
                      <p:nvPicPr>
                        <p:cNvPr id="0" name="图片 7707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900" y="4854575"/>
                          <a:ext cx="5334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9" name="矩形 22"/>
            <p:cNvSpPr>
              <a:spLocks noChangeArrowheads="1"/>
            </p:cNvSpPr>
            <p:nvPr/>
          </p:nvSpPr>
          <p:spPr bwMode="auto">
            <a:xfrm>
              <a:off x="990600" y="5437457"/>
              <a:ext cx="815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的实际意义和价值。</a:t>
              </a:r>
              <a:endParaRPr lang="zh-CN" altLang="en-US" dirty="0"/>
            </a:p>
          </p:txBody>
        </p:sp>
      </p:grp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5459413" y="3465513"/>
            <a:ext cx="24288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/>
              <a:t>(</a:t>
            </a:r>
            <a:r>
              <a:rPr lang="zh-CN" altLang="en-US" sz="2000"/>
              <a:t>理想低通滤波因子</a:t>
            </a:r>
            <a:r>
              <a:rPr lang="en-US" altLang="zh-CN" sz="2000"/>
              <a:t>)</a:t>
            </a:r>
            <a:endParaRPr lang="zh-CN" altLang="en-US" sz="2000"/>
          </a:p>
        </p:txBody>
      </p:sp>
      <p:grpSp>
        <p:nvGrpSpPr>
          <p:cNvPr id="3" name="组 2"/>
          <p:cNvGrpSpPr/>
          <p:nvPr/>
        </p:nvGrpSpPr>
        <p:grpSpPr bwMode="auto">
          <a:xfrm>
            <a:off x="711200" y="5959475"/>
            <a:ext cx="8585200" cy="466725"/>
            <a:chOff x="711200" y="5959902"/>
            <a:chExt cx="8585200" cy="466298"/>
          </a:xfrm>
        </p:grpSpPr>
        <p:sp>
          <p:nvSpPr>
            <p:cNvPr id="30753" name="矩形 1"/>
            <p:cNvSpPr>
              <a:spLocks noChangeArrowheads="1"/>
            </p:cNvSpPr>
            <p:nvPr/>
          </p:nvSpPr>
          <p:spPr bwMode="auto">
            <a:xfrm>
              <a:off x="711200" y="5959902"/>
              <a:ext cx="8585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注：    与     分别又称为频率响应函数与冲激响应函数。</a:t>
              </a:r>
              <a:endParaRPr lang="zh-CN" altLang="en-US" dirty="0"/>
            </a:p>
          </p:txBody>
        </p:sp>
        <p:graphicFrame>
          <p:nvGraphicFramePr>
            <p:cNvPr id="30754" name="Object 51"/>
            <p:cNvGraphicFramePr/>
            <p:nvPr/>
          </p:nvGraphicFramePr>
          <p:xfrm>
            <a:off x="1250950" y="6045200"/>
            <a:ext cx="7223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59" name="Equation" r:id="rId14" imgW="420370" imgH="191770" progId="Equation.DSMT4">
                    <p:embed/>
                  </p:oleObj>
                </mc:Choice>
                <mc:Fallback>
                  <p:oleObj name="Equation" r:id="rId14" imgW="420370" imgH="191770" progId="Equation.DSMT4">
                    <p:embed/>
                    <p:pic>
                      <p:nvPicPr>
                        <p:cNvPr id="0" name="图片 7707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950" y="6045200"/>
                          <a:ext cx="7223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51"/>
            <p:cNvGraphicFramePr/>
            <p:nvPr/>
          </p:nvGraphicFramePr>
          <p:xfrm>
            <a:off x="2449513" y="6045200"/>
            <a:ext cx="5095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60" name="Equation" r:id="rId16" imgW="292735" imgH="191770" progId="Equation.DSMT4">
                    <p:embed/>
                  </p:oleObj>
                </mc:Choice>
                <mc:Fallback>
                  <p:oleObj name="Equation" r:id="rId16" imgW="292735" imgH="191770" progId="Equation.DSMT4">
                    <p:embed/>
                    <p:pic>
                      <p:nvPicPr>
                        <p:cNvPr id="0" name="图片 7707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513" y="6045200"/>
                          <a:ext cx="5095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8" grpId="0"/>
      <p:bldP spid="11" grpId="0"/>
      <p:bldP spid="12" grpId="0"/>
      <p:bldP spid="16" grpId="0"/>
      <p:bldP spid="5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1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1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1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15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1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1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1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6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3" name="Picture 1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4" name="Picture 1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5" name="Picture 16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6" name="Picture 1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7" name="Picture 16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8" name="Picture 1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9" name="Picture 1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0" name="Picture 1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1" name="Picture 17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2" name="Picture 1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3" name="Picture 1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941" name="Group 149"/>
          <p:cNvGrpSpPr/>
          <p:nvPr/>
        </p:nvGrpSpPr>
        <p:grpSpPr bwMode="auto">
          <a:xfrm>
            <a:off x="528638" y="531813"/>
            <a:ext cx="5757862" cy="519112"/>
            <a:chOff x="333" y="335"/>
            <a:chExt cx="3627" cy="327"/>
          </a:xfrm>
        </p:grpSpPr>
        <p:sp>
          <p:nvSpPr>
            <p:cNvPr id="289805" name="Rectangle 13"/>
            <p:cNvSpPr>
              <a:spLocks noChangeArrowheads="1"/>
            </p:cNvSpPr>
            <p:nvPr/>
          </p:nvSpPr>
          <p:spPr bwMode="auto">
            <a:xfrm>
              <a:off x="759" y="335"/>
              <a:ext cx="320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6600"/>
                  </a:solidFill>
                  <a:latin typeface="Symbol" charset="0"/>
                  <a:ea typeface="楷体_GB2312" charset="0"/>
                  <a:cs typeface="楷体_GB2312" charset="0"/>
                </a:rPr>
                <a:t>G </a:t>
              </a:r>
              <a:r>
                <a:rPr lang="en-US" altLang="zh-CN" sz="2800">
                  <a:solidFill>
                    <a:srgbClr val="006600"/>
                  </a:solidFill>
                  <a:latin typeface="Symbol" charset="0"/>
                  <a:ea typeface="楷体_GB2312" charset="0"/>
                  <a:cs typeface="楷体_GB2312" charset="0"/>
                </a:rPr>
                <a:t>-</a:t>
              </a:r>
              <a:r>
                <a:rPr lang="en-US" altLang="zh-CN" sz="2800" baseline="30000">
                  <a:solidFill>
                    <a:srgbClr val="006600"/>
                  </a:solidFill>
                  <a:latin typeface="Symbol" charset="0"/>
                  <a:ea typeface="楷体_GB2312" charset="0"/>
                  <a:cs typeface="楷体_GB2312" charset="0"/>
                </a:rPr>
                <a:t> </a:t>
              </a:r>
              <a:r>
                <a:rPr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函数</a:t>
              </a:r>
              <a:r>
                <a:rPr lang="en-US" altLang="zh-CN" sz="2800" baseline="300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(</a:t>
              </a:r>
              <a:r>
                <a:rPr lang="en-US" altLang="zh-CN" sz="2800" baseline="300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gamma</a:t>
              </a:r>
              <a:r>
                <a:rPr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函数</a:t>
              </a:r>
              <a:r>
                <a:rPr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)</a:t>
              </a:r>
              <a:r>
                <a:rPr lang="en-US" altLang="zh-CN" sz="2800" baseline="300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简介</a:t>
              </a:r>
              <a:r>
                <a:rPr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333" y="335"/>
              <a:ext cx="97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</a:rPr>
                <a:t>附：</a:t>
              </a:r>
              <a:endParaRPr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289808" name="Object 16"/>
          <p:cNvGraphicFramePr/>
          <p:nvPr/>
        </p:nvGraphicFramePr>
        <p:xfrm>
          <a:off x="4614863" y="3538538"/>
          <a:ext cx="1917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94" name="公式" r:id="rId3" imgW="1917700" imgH="660400" progId="Equation.3">
                  <p:embed/>
                </p:oleObj>
              </mc:Choice>
              <mc:Fallback>
                <p:oleObj name="公式" r:id="rId3" imgW="1917700" imgH="660400" progId="Equation.3">
                  <p:embed/>
                  <p:pic>
                    <p:nvPicPr>
                      <p:cNvPr id="0" name="图片 121249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3538538"/>
                        <a:ext cx="1917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947" name="Group 155"/>
          <p:cNvGrpSpPr/>
          <p:nvPr/>
        </p:nvGrpSpPr>
        <p:grpSpPr bwMode="auto">
          <a:xfrm>
            <a:off x="534988" y="1192213"/>
            <a:ext cx="7854950" cy="674687"/>
            <a:chOff x="337" y="751"/>
            <a:chExt cx="4948" cy="425"/>
          </a:xfrm>
        </p:grpSpPr>
        <p:sp>
          <p:nvSpPr>
            <p:cNvPr id="289946" name="Rectangle 154"/>
            <p:cNvSpPr>
              <a:spLocks noChangeArrowheads="1"/>
            </p:cNvSpPr>
            <p:nvPr/>
          </p:nvSpPr>
          <p:spPr bwMode="auto">
            <a:xfrm>
              <a:off x="2251" y="768"/>
              <a:ext cx="3034" cy="4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9809" name="Rectangle 17"/>
            <p:cNvSpPr>
              <a:spLocks noChangeArrowheads="1"/>
            </p:cNvSpPr>
            <p:nvPr/>
          </p:nvSpPr>
          <p:spPr bwMode="auto">
            <a:xfrm>
              <a:off x="853" y="797"/>
              <a:ext cx="15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>
                  <a:solidFill>
                    <a:schemeClr val="folHlink"/>
                  </a:solidFill>
                  <a:latin typeface="Symbol" charset="0"/>
                </a:rPr>
                <a:t>G </a:t>
              </a:r>
              <a:r>
                <a:rPr lang="en-US" altLang="zh-CN">
                  <a:solidFill>
                    <a:schemeClr val="folHlink"/>
                  </a:solidFill>
                  <a:latin typeface="Symbol" charset="0"/>
                </a:rPr>
                <a:t>-</a:t>
              </a:r>
              <a:r>
                <a:rPr lang="en-US" altLang="zh-CN" baseline="30000">
                  <a:solidFill>
                    <a:schemeClr val="folHlink"/>
                  </a:solidFill>
                  <a:latin typeface="Symbol" charset="0"/>
                </a:rPr>
                <a:t> </a:t>
              </a:r>
              <a:r>
                <a:rPr lang="zh-CN" altLang="en-US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函数</a:t>
              </a:r>
              <a:r>
                <a:rPr lang="zh-CN" altLang="en-US"/>
                <a:t>定义为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38957" name="Object 19"/>
            <p:cNvGraphicFramePr/>
            <p:nvPr/>
          </p:nvGraphicFramePr>
          <p:xfrm>
            <a:off x="2277" y="751"/>
            <a:ext cx="295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95" name="公式" r:id="rId5" imgW="4699000" imgH="660400" progId="Equation.3">
                    <p:embed/>
                  </p:oleObj>
                </mc:Choice>
                <mc:Fallback>
                  <p:oleObj name="公式" r:id="rId5" imgW="4699000" imgH="660400" progId="Equation.3">
                    <p:embed/>
                    <p:pic>
                      <p:nvPicPr>
                        <p:cNvPr id="0" name="图片 12124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751"/>
                          <a:ext cx="295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813" name="Rectangle 21"/>
            <p:cNvSpPr>
              <a:spLocks noChangeArrowheads="1"/>
            </p:cNvSpPr>
            <p:nvPr/>
          </p:nvSpPr>
          <p:spPr bwMode="auto">
            <a:xfrm>
              <a:off x="337" y="799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定义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289943" name="Group 151"/>
          <p:cNvGrpSpPr/>
          <p:nvPr/>
        </p:nvGrpSpPr>
        <p:grpSpPr bwMode="auto">
          <a:xfrm>
            <a:off x="534988" y="2116138"/>
            <a:ext cx="4860925" cy="457200"/>
            <a:chOff x="337" y="1333"/>
            <a:chExt cx="3062" cy="288"/>
          </a:xfrm>
        </p:grpSpPr>
        <p:sp>
          <p:nvSpPr>
            <p:cNvPr id="289814" name="Rectangle 22"/>
            <p:cNvSpPr>
              <a:spLocks noChangeArrowheads="1"/>
            </p:cNvSpPr>
            <p:nvPr/>
          </p:nvSpPr>
          <p:spPr bwMode="auto">
            <a:xfrm>
              <a:off x="337" y="1333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性质</a:t>
              </a:r>
              <a:r>
                <a:rPr lang="en-US" altLang="zh-CN">
                  <a:solidFill>
                    <a:srgbClr val="0000FF"/>
                  </a:solidFill>
                </a:rPr>
                <a:t>  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38953" name="Object 23"/>
            <p:cNvGraphicFramePr/>
            <p:nvPr/>
          </p:nvGraphicFramePr>
          <p:xfrm>
            <a:off x="922" y="1386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96" name="公式" r:id="rId7" imgW="1167765" imgH="342900" progId="Equation.3">
                    <p:embed/>
                  </p:oleObj>
                </mc:Choice>
                <mc:Fallback>
                  <p:oleObj name="公式" r:id="rId7" imgW="1167765" imgH="342900" progId="Equation.3">
                    <p:embed/>
                    <p:pic>
                      <p:nvPicPr>
                        <p:cNvPr id="0" name="图片 12124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386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4" name="Object 25"/>
            <p:cNvGraphicFramePr/>
            <p:nvPr/>
          </p:nvGraphicFramePr>
          <p:xfrm>
            <a:off x="1783" y="1385"/>
            <a:ext cx="16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97" name="公式" r:id="rId9" imgW="2565400" imgH="342900" progId="Equation.3">
                    <p:embed/>
                  </p:oleObj>
                </mc:Choice>
                <mc:Fallback>
                  <p:oleObj name="公式" r:id="rId9" imgW="2565400" imgH="342900" progId="Equation.3">
                    <p:embed/>
                    <p:pic>
                      <p:nvPicPr>
                        <p:cNvPr id="0" name="图片 12124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1385"/>
                          <a:ext cx="16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9820" name="Object 28"/>
          <p:cNvGraphicFramePr/>
          <p:nvPr/>
        </p:nvGraphicFramePr>
        <p:xfrm>
          <a:off x="2651125" y="4327525"/>
          <a:ext cx="32496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98" name="公式" r:id="rId11" imgW="3251200" imgH="660400" progId="Equation.3">
                  <p:embed/>
                </p:oleObj>
              </mc:Choice>
              <mc:Fallback>
                <p:oleObj name="公式" r:id="rId11" imgW="3251200" imgH="660400" progId="Equation.3">
                  <p:embed/>
                  <p:pic>
                    <p:nvPicPr>
                      <p:cNvPr id="0" name="图片 121249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327525"/>
                        <a:ext cx="32496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21" name="Object 29"/>
          <p:cNvGraphicFramePr/>
          <p:nvPr/>
        </p:nvGraphicFramePr>
        <p:xfrm>
          <a:off x="1466850" y="3575050"/>
          <a:ext cx="30845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99" name="公式" r:id="rId13" imgW="3086100" imgH="660400" progId="Equation.3">
                  <p:embed/>
                </p:oleObj>
              </mc:Choice>
              <mc:Fallback>
                <p:oleObj name="公式" r:id="rId13" imgW="3086100" imgH="660400" progId="Equation.3">
                  <p:embed/>
                  <p:pic>
                    <p:nvPicPr>
                      <p:cNvPr id="0" name="图片 121249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575050"/>
                        <a:ext cx="30845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23" name="Object 31"/>
          <p:cNvGraphicFramePr/>
          <p:nvPr/>
        </p:nvGraphicFramePr>
        <p:xfrm>
          <a:off x="2649538" y="5114925"/>
          <a:ext cx="24114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00" name="公式" r:id="rId15" imgW="2413000" imgH="660400" progId="Equation.3">
                  <p:embed/>
                </p:oleObj>
              </mc:Choice>
              <mc:Fallback>
                <p:oleObj name="公式" r:id="rId15" imgW="2413000" imgH="660400" progId="Equation.3">
                  <p:embed/>
                  <p:pic>
                    <p:nvPicPr>
                      <p:cNvPr id="0" name="图片 121249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5114925"/>
                        <a:ext cx="24114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24" name="Object 32"/>
          <p:cNvGraphicFramePr/>
          <p:nvPr/>
        </p:nvGraphicFramePr>
        <p:xfrm>
          <a:off x="5191125" y="5300663"/>
          <a:ext cx="1333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01" name="公式" r:id="rId17" imgW="1333500" imgH="342900" progId="Equation.3">
                  <p:embed/>
                </p:oleObj>
              </mc:Choice>
              <mc:Fallback>
                <p:oleObj name="公式" r:id="rId17" imgW="1333500" imgH="342900" progId="Equation.3">
                  <p:embed/>
                  <p:pic>
                    <p:nvPicPr>
                      <p:cNvPr id="0" name="图片 121250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5300663"/>
                        <a:ext cx="1333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944" name="Group 152"/>
          <p:cNvGrpSpPr/>
          <p:nvPr/>
        </p:nvGrpSpPr>
        <p:grpSpPr bwMode="auto">
          <a:xfrm>
            <a:off x="533400" y="2703513"/>
            <a:ext cx="4899025" cy="660400"/>
            <a:chOff x="336" y="1703"/>
            <a:chExt cx="3086" cy="416"/>
          </a:xfrm>
        </p:grpSpPr>
        <p:sp>
          <p:nvSpPr>
            <p:cNvPr id="289819" name="Rectangle 27"/>
            <p:cNvSpPr>
              <a:spLocks noChangeArrowheads="1"/>
            </p:cNvSpPr>
            <p:nvPr/>
          </p:nvSpPr>
          <p:spPr bwMode="auto">
            <a:xfrm>
              <a:off x="336" y="1770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</a:t>
              </a:r>
              <a:r>
                <a:rPr lang="en-US" altLang="zh-CN">
                  <a:solidFill>
                    <a:srgbClr val="0000FF"/>
                  </a:solidFill>
                </a:rPr>
                <a:t>  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38951" name="Object 33"/>
            <p:cNvGraphicFramePr/>
            <p:nvPr/>
          </p:nvGraphicFramePr>
          <p:xfrm>
            <a:off x="920" y="1703"/>
            <a:ext cx="250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502" name="公式" r:id="rId19" imgW="3975100" imgH="660400" progId="Equation.3">
                    <p:embed/>
                  </p:oleObj>
                </mc:Choice>
                <mc:Fallback>
                  <p:oleObj name="公式" r:id="rId19" imgW="3975100" imgH="660400" progId="Equation.3">
                    <p:embed/>
                    <p:pic>
                      <p:nvPicPr>
                        <p:cNvPr id="0" name="图片 12125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703"/>
                          <a:ext cx="250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9945" name="Group 153"/>
          <p:cNvGrpSpPr/>
          <p:nvPr/>
        </p:nvGrpSpPr>
        <p:grpSpPr bwMode="auto">
          <a:xfrm>
            <a:off x="533400" y="6021388"/>
            <a:ext cx="6324600" cy="457200"/>
            <a:chOff x="336" y="3793"/>
            <a:chExt cx="3984" cy="288"/>
          </a:xfrm>
        </p:grpSpPr>
        <p:graphicFrame>
          <p:nvGraphicFramePr>
            <p:cNvPr id="38948" name="Object 34"/>
            <p:cNvGraphicFramePr/>
            <p:nvPr/>
          </p:nvGraphicFramePr>
          <p:xfrm>
            <a:off x="3129" y="3852"/>
            <a:ext cx="119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503" name="Equation" r:id="rId21" imgW="1892300" imgH="342900" progId="Equation.DSMT4">
                    <p:embed/>
                  </p:oleObj>
                </mc:Choice>
                <mc:Fallback>
                  <p:oleObj name="Equation" r:id="rId21" imgW="1892300" imgH="342900" progId="Equation.DSMT4">
                    <p:embed/>
                    <p:pic>
                      <p:nvPicPr>
                        <p:cNvPr id="0" name="图片 12125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3852"/>
                          <a:ext cx="119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939" name="Rectangle 147"/>
            <p:cNvSpPr>
              <a:spLocks noChangeArrowheads="1"/>
            </p:cNvSpPr>
            <p:nvPr/>
          </p:nvSpPr>
          <p:spPr bwMode="auto">
            <a:xfrm>
              <a:off x="336" y="3793"/>
              <a:ext cx="31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23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</a:rPr>
                <a:t> </a:t>
              </a:r>
              <a:r>
                <a:rPr lang="zh-CN" altLang="en-US">
                  <a:solidFill>
                    <a:schemeClr val="hlink"/>
                  </a:solidFill>
                </a:rPr>
                <a:t>特别地，当</a:t>
              </a:r>
              <a:r>
                <a:rPr lang="en-US" altLang="zh-CN">
                  <a:solidFill>
                    <a:schemeClr val="hlink"/>
                  </a:solidFill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</a:rPr>
                <a:t>m</a:t>
              </a:r>
              <a:r>
                <a:rPr lang="en-US" altLang="zh-CN" baseline="30000">
                  <a:solidFill>
                    <a:schemeClr val="hlink"/>
                  </a:solidFill>
                </a:rPr>
                <a:t> </a:t>
              </a:r>
              <a:r>
                <a:rPr lang="zh-CN" altLang="en-US">
                  <a:solidFill>
                    <a:schemeClr val="hlink"/>
                  </a:solidFill>
                </a:rPr>
                <a:t>为正整数时，有</a:t>
              </a:r>
              <a:r>
                <a:rPr lang="en-US" altLang="zh-CN">
                  <a:solidFill>
                    <a:schemeClr val="hlink"/>
                  </a:solidFill>
                </a:rPr>
                <a:t>      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</p:grpSp>
      <p:pic>
        <p:nvPicPr>
          <p:cNvPr id="289968" name="Picture 17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969" name="Group 177"/>
          <p:cNvGrpSpPr/>
          <p:nvPr/>
        </p:nvGrpSpPr>
        <p:grpSpPr bwMode="auto">
          <a:xfrm>
            <a:off x="7291388" y="6034088"/>
            <a:ext cx="800100" cy="627062"/>
            <a:chOff x="2193" y="3321"/>
            <a:chExt cx="504" cy="395"/>
          </a:xfrm>
        </p:grpSpPr>
        <p:sp>
          <p:nvSpPr>
            <p:cNvPr id="289970" name="AutoShape 178">
              <a:hlinkClick r:id="rId2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9971" name="Text Box 179"/>
            <p:cNvSpPr txBox="1">
              <a:spLocks noChangeArrowheads="1"/>
            </p:cNvSpPr>
            <p:nvPr/>
          </p:nvSpPr>
          <p:spPr bwMode="auto">
            <a:xfrm>
              <a:off x="2193" y="3504"/>
              <a:ext cx="5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en-US" altLang="zh-CN" sz="1600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99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899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2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4" name="Picture 7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5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6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7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8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9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0" name="Picture 8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1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2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3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4" name="Picture 8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5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6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572" name="Group 60"/>
          <p:cNvGrpSpPr/>
          <p:nvPr/>
        </p:nvGrpSpPr>
        <p:grpSpPr bwMode="auto">
          <a:xfrm>
            <a:off x="528638" y="531813"/>
            <a:ext cx="7513637" cy="519112"/>
            <a:chOff x="333" y="335"/>
            <a:chExt cx="4733" cy="327"/>
          </a:xfrm>
        </p:grpSpPr>
        <p:sp>
          <p:nvSpPr>
            <p:cNvPr id="320515" name="Rectangle 3"/>
            <p:cNvSpPr>
              <a:spLocks noChangeArrowheads="1"/>
            </p:cNvSpPr>
            <p:nvPr/>
          </p:nvSpPr>
          <p:spPr bwMode="auto">
            <a:xfrm>
              <a:off x="759" y="335"/>
              <a:ext cx="430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关于含冲激函数的</a:t>
              </a:r>
              <a:r>
                <a:rPr lang="en-US" altLang="zh-CN" sz="2800" baseline="300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Laplace</a:t>
              </a:r>
              <a:r>
                <a:rPr lang="en-US" altLang="zh-CN" sz="2800" baseline="300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变换问题</a:t>
              </a:r>
              <a:endParaRPr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333" y="335"/>
              <a:ext cx="97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</a:rPr>
                <a:t>附：</a:t>
              </a:r>
              <a:endParaRPr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320573" name="Group 61"/>
          <p:cNvGrpSpPr/>
          <p:nvPr/>
        </p:nvGrpSpPr>
        <p:grpSpPr bwMode="auto">
          <a:xfrm>
            <a:off x="860425" y="1174751"/>
            <a:ext cx="8255000" cy="992188"/>
            <a:chOff x="542" y="740"/>
            <a:chExt cx="5200" cy="625"/>
          </a:xfrm>
        </p:grpSpPr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542" y="740"/>
              <a:ext cx="3218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0000FF"/>
                  </a:solidFill>
                </a:rPr>
                <a:t>当函数</a:t>
              </a:r>
              <a:r>
                <a:rPr lang="en-US" altLang="zh-CN" dirty="0">
                  <a:solidFill>
                    <a:srgbClr val="0000FF"/>
                  </a:solidFill>
                </a:rPr>
                <a:t>         </a:t>
              </a:r>
              <a:r>
                <a:rPr lang="zh-CN" altLang="en-US" dirty="0">
                  <a:solidFill>
                    <a:srgbClr val="0000FF"/>
                  </a:solidFill>
                </a:rPr>
                <a:t>在</a:t>
              </a:r>
              <a:r>
                <a:rPr lang="en-US" altLang="zh-CN" dirty="0">
                  <a:solidFill>
                    <a:srgbClr val="0000FF"/>
                  </a:solidFill>
                </a:rPr>
                <a:t>         </a:t>
              </a:r>
              <a:r>
                <a:rPr lang="zh-CN" altLang="en-US" dirty="0">
                  <a:solidFill>
                    <a:srgbClr val="0000FF"/>
                  </a:solidFill>
                </a:rPr>
                <a:t>附近有界时</a:t>
              </a:r>
              <a:r>
                <a:rPr lang="zh-CN" altLang="en-US" dirty="0"/>
                <a:t>，</a:t>
              </a:r>
              <a:r>
                <a:rPr lang="en-US" altLang="zh-CN" dirty="0"/>
                <a:t>        </a:t>
              </a:r>
              <a:endParaRPr lang="en-US" altLang="zh-CN" dirty="0"/>
            </a:p>
          </p:txBody>
        </p:sp>
        <p:graphicFrame>
          <p:nvGraphicFramePr>
            <p:cNvPr id="39985" name="Object 30"/>
            <p:cNvGraphicFramePr/>
            <p:nvPr/>
          </p:nvGraphicFramePr>
          <p:xfrm>
            <a:off x="2006" y="792"/>
            <a:ext cx="38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18" name="公式" r:id="rId4" imgW="609600" imgH="279400" progId="Equation.3">
                    <p:embed/>
                  </p:oleObj>
                </mc:Choice>
                <mc:Fallback>
                  <p:oleObj name="公式" r:id="rId4" imgW="609600" imgH="279400" progId="Equation.3">
                    <p:embed/>
                    <p:pic>
                      <p:nvPicPr>
                        <p:cNvPr id="0" name="图片 12135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792"/>
                          <a:ext cx="38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6" name="Object 31"/>
            <p:cNvGraphicFramePr/>
            <p:nvPr/>
          </p:nvGraphicFramePr>
          <p:xfrm>
            <a:off x="1367" y="789"/>
            <a:ext cx="37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19" name="公式" r:id="rId6" imgW="596900" imgH="342900" progId="Equation.3">
                    <p:embed/>
                  </p:oleObj>
                </mc:Choice>
                <mc:Fallback>
                  <p:oleObj name="公式" r:id="rId6" imgW="596900" imgH="342900" progId="Equation.3">
                    <p:embed/>
                    <p:pic>
                      <p:nvPicPr>
                        <p:cNvPr id="0" name="图片 12135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789"/>
                          <a:ext cx="37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7" name="Object 33"/>
            <p:cNvGraphicFramePr/>
            <p:nvPr/>
          </p:nvGraphicFramePr>
          <p:xfrm>
            <a:off x="3526" y="800"/>
            <a:ext cx="39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20" name="公式" r:id="rId8" imgW="635000" imgH="342900" progId="Equation.3">
                    <p:embed/>
                  </p:oleObj>
                </mc:Choice>
                <mc:Fallback>
                  <p:oleObj name="公式" r:id="rId8" imgW="635000" imgH="342900" progId="Equation.3">
                    <p:embed/>
                    <p:pic>
                      <p:nvPicPr>
                        <p:cNvPr id="0" name="图片 12135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800"/>
                          <a:ext cx="39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3890" y="751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的取值将不会影响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709" y="1074"/>
              <a:ext cx="22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/>
                <a:t>其</a:t>
              </a:r>
              <a:r>
                <a:rPr lang="en-US" altLang="zh-CN" baseline="30000" dirty="0"/>
                <a:t> </a:t>
              </a:r>
              <a:r>
                <a:rPr lang="en-US" altLang="zh-CN" dirty="0"/>
                <a:t>Laplace</a:t>
              </a:r>
              <a:r>
                <a:rPr lang="en-US" altLang="zh-CN" baseline="30000" dirty="0"/>
                <a:t> </a:t>
              </a:r>
              <a:r>
                <a:rPr lang="zh-CN" altLang="en-US" dirty="0"/>
                <a:t>变换的结果。</a:t>
              </a:r>
              <a:r>
                <a:rPr lang="en-US" altLang="zh-CN" dirty="0"/>
                <a:t>      </a:t>
              </a:r>
              <a:endParaRPr lang="en-US" altLang="zh-CN" dirty="0"/>
            </a:p>
          </p:txBody>
        </p:sp>
      </p:grpSp>
      <p:grpSp>
        <p:nvGrpSpPr>
          <p:cNvPr id="320575" name="Group 63"/>
          <p:cNvGrpSpPr/>
          <p:nvPr/>
        </p:nvGrpSpPr>
        <p:grpSpPr bwMode="auto">
          <a:xfrm>
            <a:off x="5899150" y="2887663"/>
            <a:ext cx="3092450" cy="457200"/>
            <a:chOff x="3716" y="1819"/>
            <a:chExt cx="1948" cy="288"/>
          </a:xfrm>
        </p:grpSpPr>
        <p:sp>
          <p:nvSpPr>
            <p:cNvPr id="320555" name="Rectangle 43"/>
            <p:cNvSpPr>
              <a:spLocks noChangeArrowheads="1"/>
            </p:cNvSpPr>
            <p:nvPr/>
          </p:nvSpPr>
          <p:spPr bwMode="auto">
            <a:xfrm>
              <a:off x="3716" y="1819"/>
              <a:ext cx="19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对积分下限分别取</a:t>
              </a:r>
              <a:r>
                <a:rPr lang="en-US" altLang="zh-CN"/>
                <a:t>      </a:t>
              </a:r>
              <a:endParaRPr lang="en-US" altLang="zh-CN"/>
            </a:p>
          </p:txBody>
        </p:sp>
        <p:graphicFrame>
          <p:nvGraphicFramePr>
            <p:cNvPr id="39983" name="Object 44"/>
            <p:cNvGraphicFramePr/>
            <p:nvPr/>
          </p:nvGraphicFramePr>
          <p:xfrm>
            <a:off x="5338" y="1824"/>
            <a:ext cx="20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21" name="公式" r:id="rId10" imgW="330200" imgH="368300" progId="Equation.3">
                    <p:embed/>
                  </p:oleObj>
                </mc:Choice>
                <mc:Fallback>
                  <p:oleObj name="公式" r:id="rId10" imgW="330200" imgH="368300" progId="Equation.3">
                    <p:embed/>
                    <p:pic>
                      <p:nvPicPr>
                        <p:cNvPr id="0" name="图片 12135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" y="1824"/>
                          <a:ext cx="20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0576" name="Group 64"/>
          <p:cNvGrpSpPr/>
          <p:nvPr/>
        </p:nvGrpSpPr>
        <p:grpSpPr bwMode="auto">
          <a:xfrm>
            <a:off x="1127125" y="3402013"/>
            <a:ext cx="6597650" cy="457200"/>
            <a:chOff x="710" y="2143"/>
            <a:chExt cx="4156" cy="288"/>
          </a:xfrm>
        </p:grpSpPr>
        <p:sp>
          <p:nvSpPr>
            <p:cNvPr id="320557" name="Rectangle 45"/>
            <p:cNvSpPr>
              <a:spLocks noChangeArrowheads="1"/>
            </p:cNvSpPr>
            <p:nvPr/>
          </p:nvSpPr>
          <p:spPr bwMode="auto">
            <a:xfrm>
              <a:off x="710" y="2143"/>
              <a:ext cx="41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和</a:t>
              </a:r>
              <a:r>
                <a:rPr lang="en-US" altLang="zh-CN"/>
                <a:t>         </a:t>
              </a:r>
              <a:r>
                <a:rPr lang="zh-CN" altLang="en-US"/>
                <a:t>可得到下面两种形式的</a:t>
              </a:r>
              <a:r>
                <a:rPr lang="en-US" altLang="zh-CN" baseline="-25000"/>
                <a:t> </a:t>
              </a:r>
              <a:r>
                <a:rPr lang="en-US" altLang="zh-CN"/>
                <a:t>Laplace</a:t>
              </a:r>
              <a:r>
                <a:rPr lang="en-US" altLang="zh-CN" baseline="-25000"/>
                <a:t> </a:t>
              </a:r>
              <a:r>
                <a:rPr lang="zh-CN" altLang="en-US"/>
                <a:t>变换：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39981" name="Object 46"/>
            <p:cNvGraphicFramePr/>
            <p:nvPr/>
          </p:nvGraphicFramePr>
          <p:xfrm>
            <a:off x="1015" y="2143"/>
            <a:ext cx="27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22" name="公式" r:id="rId12" imgW="431800" imgH="419100" progId="Equation.3">
                    <p:embed/>
                  </p:oleObj>
                </mc:Choice>
                <mc:Fallback>
                  <p:oleObj name="公式" r:id="rId12" imgW="431800" imgH="419100" progId="Equation.3">
                    <p:embed/>
                    <p:pic>
                      <p:nvPicPr>
                        <p:cNvPr id="0" name="图片 12135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2143"/>
                          <a:ext cx="27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0577" name="Group 65"/>
          <p:cNvGrpSpPr/>
          <p:nvPr/>
        </p:nvGrpSpPr>
        <p:grpSpPr bwMode="auto">
          <a:xfrm>
            <a:off x="2500313" y="3976688"/>
            <a:ext cx="3538537" cy="1477962"/>
            <a:chOff x="1575" y="2505"/>
            <a:chExt cx="2229" cy="931"/>
          </a:xfrm>
        </p:grpSpPr>
        <p:graphicFrame>
          <p:nvGraphicFramePr>
            <p:cNvPr id="39976" name="Object 48"/>
            <p:cNvGraphicFramePr/>
            <p:nvPr/>
          </p:nvGraphicFramePr>
          <p:xfrm>
            <a:off x="1764" y="2505"/>
            <a:ext cx="204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23" name="公式" r:id="rId14" imgW="3238500" imgH="660400" progId="Equation.3">
                    <p:embed/>
                  </p:oleObj>
                </mc:Choice>
                <mc:Fallback>
                  <p:oleObj name="公式" r:id="rId14" imgW="3238500" imgH="660400" progId="Equation.3">
                    <p:embed/>
                    <p:pic>
                      <p:nvPicPr>
                        <p:cNvPr id="0" name="图片 12135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2505"/>
                          <a:ext cx="204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7" name="Object 49"/>
            <p:cNvGraphicFramePr/>
            <p:nvPr/>
          </p:nvGraphicFramePr>
          <p:xfrm>
            <a:off x="1763" y="3020"/>
            <a:ext cx="204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24" name="公式" r:id="rId16" imgW="3238500" imgH="660400" progId="Equation.3">
                    <p:embed/>
                  </p:oleObj>
                </mc:Choice>
                <mc:Fallback>
                  <p:oleObj name="公式" r:id="rId16" imgW="3238500" imgH="660400" progId="Equation.3">
                    <p:embed/>
                    <p:pic>
                      <p:nvPicPr>
                        <p:cNvPr id="0" name="图片 12135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3020"/>
                          <a:ext cx="204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9978" name="Picture 50" descr="L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" y="2647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79" name="Picture 51" descr="L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" y="315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574" name="Group 62"/>
          <p:cNvGrpSpPr/>
          <p:nvPr/>
        </p:nvGrpSpPr>
        <p:grpSpPr bwMode="auto">
          <a:xfrm>
            <a:off x="858838" y="2352675"/>
            <a:ext cx="8264525" cy="989013"/>
            <a:chOff x="541" y="1482"/>
            <a:chExt cx="5206" cy="623"/>
          </a:xfrm>
        </p:grpSpPr>
        <p:sp>
          <p:nvSpPr>
            <p:cNvPr id="320549" name="Rectangle 37"/>
            <p:cNvSpPr>
              <a:spLocks noChangeArrowheads="1"/>
            </p:cNvSpPr>
            <p:nvPr/>
          </p:nvSpPr>
          <p:spPr bwMode="auto">
            <a:xfrm>
              <a:off x="541" y="1483"/>
              <a:ext cx="3606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0000FF"/>
                  </a:solidFill>
                </a:rPr>
                <a:t>当函数</a:t>
              </a:r>
              <a:r>
                <a:rPr lang="en-US" altLang="zh-CN" dirty="0">
                  <a:solidFill>
                    <a:srgbClr val="0000FF"/>
                  </a:solidFill>
                </a:rPr>
                <a:t>         </a:t>
              </a:r>
              <a:r>
                <a:rPr lang="zh-CN" altLang="en-US" dirty="0">
                  <a:solidFill>
                    <a:srgbClr val="0000FF"/>
                  </a:solidFill>
                </a:rPr>
                <a:t>在</a:t>
              </a:r>
              <a:r>
                <a:rPr lang="en-US" altLang="zh-CN" dirty="0">
                  <a:solidFill>
                    <a:srgbClr val="0000FF"/>
                  </a:solidFill>
                </a:rPr>
                <a:t>         </a:t>
              </a:r>
              <a:r>
                <a:rPr lang="zh-CN" altLang="en-US" dirty="0">
                  <a:solidFill>
                    <a:srgbClr val="0000FF"/>
                  </a:solidFill>
                </a:rPr>
                <a:t>处含冲激函数时</a:t>
              </a:r>
              <a:r>
                <a:rPr lang="zh-CN" altLang="en-US" dirty="0"/>
                <a:t>，</a:t>
              </a:r>
              <a:r>
                <a:rPr lang="en-US" altLang="zh-CN" dirty="0"/>
                <a:t>       </a:t>
              </a:r>
              <a:endParaRPr lang="en-US" altLang="zh-CN" dirty="0"/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3895" y="1482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则有必要考察一下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320554" name="Rectangle 42"/>
            <p:cNvSpPr>
              <a:spLocks noChangeArrowheads="1"/>
            </p:cNvSpPr>
            <p:nvPr/>
          </p:nvSpPr>
          <p:spPr bwMode="auto">
            <a:xfrm>
              <a:off x="708" y="1817"/>
              <a:ext cx="33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其</a:t>
              </a:r>
              <a:r>
                <a:rPr lang="en-US" altLang="zh-CN" sz="2000" baseline="30000"/>
                <a:t> </a:t>
              </a:r>
              <a:r>
                <a:rPr lang="en-US" altLang="zh-CN"/>
                <a:t>Laplace</a:t>
              </a:r>
              <a:r>
                <a:rPr lang="en-US" altLang="zh-CN" sz="2000" baseline="30000"/>
                <a:t> </a:t>
              </a:r>
              <a:r>
                <a:rPr lang="zh-CN" altLang="en-US"/>
                <a:t>变换中积分下限的设定。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39974" name="Object 56"/>
            <p:cNvGraphicFramePr/>
            <p:nvPr/>
          </p:nvGraphicFramePr>
          <p:xfrm>
            <a:off x="2005" y="1529"/>
            <a:ext cx="38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25" name="公式" r:id="rId19" imgW="609600" imgH="279400" progId="Equation.3">
                    <p:embed/>
                  </p:oleObj>
                </mc:Choice>
                <mc:Fallback>
                  <p:oleObj name="公式" r:id="rId19" imgW="609600" imgH="279400" progId="Equation.3">
                    <p:embed/>
                    <p:pic>
                      <p:nvPicPr>
                        <p:cNvPr id="0" name="图片 12135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5" y="1529"/>
                          <a:ext cx="38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5" name="Object 57"/>
            <p:cNvGraphicFramePr/>
            <p:nvPr/>
          </p:nvGraphicFramePr>
          <p:xfrm>
            <a:off x="1366" y="1526"/>
            <a:ext cx="37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26" name="公式" r:id="rId20" imgW="596900" imgH="342900" progId="Equation.3">
                    <p:embed/>
                  </p:oleObj>
                </mc:Choice>
                <mc:Fallback>
                  <p:oleObj name="公式" r:id="rId20" imgW="596900" imgH="342900" progId="Equation.3">
                    <p:embed/>
                    <p:pic>
                      <p:nvPicPr>
                        <p:cNvPr id="0" name="图片 12135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" y="1526"/>
                          <a:ext cx="37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0578" name="Group 66"/>
          <p:cNvGrpSpPr/>
          <p:nvPr/>
        </p:nvGrpSpPr>
        <p:grpSpPr bwMode="auto">
          <a:xfrm>
            <a:off x="857250" y="5638800"/>
            <a:ext cx="7935913" cy="457200"/>
            <a:chOff x="540" y="3552"/>
            <a:chExt cx="4999" cy="288"/>
          </a:xfrm>
        </p:grpSpPr>
        <p:sp>
          <p:nvSpPr>
            <p:cNvPr id="320564" name="Rectangle 52"/>
            <p:cNvSpPr>
              <a:spLocks noChangeArrowheads="1"/>
            </p:cNvSpPr>
            <p:nvPr/>
          </p:nvSpPr>
          <p:spPr bwMode="auto">
            <a:xfrm>
              <a:off x="540" y="3552"/>
              <a:ext cx="49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/>
                <a:t> </a:t>
              </a:r>
              <a:r>
                <a:rPr lang="zh-CN" altLang="en-US"/>
                <a:t>本教材采用了后一种形式作为</a:t>
              </a:r>
              <a:r>
                <a:rPr lang="en-US" altLang="zh-CN"/>
                <a:t>    </a:t>
              </a:r>
              <a:r>
                <a:rPr lang="zh-CN" altLang="en-US"/>
                <a:t>函数的</a:t>
              </a:r>
              <a:r>
                <a:rPr lang="en-US" altLang="zh-CN" baseline="-25000"/>
                <a:t> </a:t>
              </a:r>
              <a:r>
                <a:rPr lang="en-US" altLang="zh-CN"/>
                <a:t>Laplace</a:t>
              </a:r>
              <a:r>
                <a:rPr lang="en-US" altLang="zh-CN" baseline="-25000"/>
                <a:t> </a:t>
              </a:r>
              <a:r>
                <a:rPr lang="zh-CN" altLang="en-US"/>
                <a:t>变换。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39970" name="Object 58"/>
            <p:cNvGraphicFramePr/>
            <p:nvPr/>
          </p:nvGraphicFramePr>
          <p:xfrm>
            <a:off x="3299" y="3615"/>
            <a:ext cx="14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27" name="Equation" r:id="rId21" imgW="228600" imgH="279400" progId="Equation.DSMT4">
                    <p:embed/>
                  </p:oleObj>
                </mc:Choice>
                <mc:Fallback>
                  <p:oleObj name="Equation" r:id="rId21" imgW="228600" imgH="279400" progId="Equation.DSMT4">
                    <p:embed/>
                    <p:pic>
                      <p:nvPicPr>
                        <p:cNvPr id="0" name="图片 12135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3615"/>
                          <a:ext cx="14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0599" name="Picture 8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600" name="Group 88"/>
          <p:cNvGrpSpPr/>
          <p:nvPr/>
        </p:nvGrpSpPr>
        <p:grpSpPr bwMode="auto">
          <a:xfrm>
            <a:off x="7510463" y="6148388"/>
            <a:ext cx="800100" cy="627062"/>
            <a:chOff x="2193" y="3321"/>
            <a:chExt cx="504" cy="395"/>
          </a:xfrm>
        </p:grpSpPr>
        <p:sp>
          <p:nvSpPr>
            <p:cNvPr id="320601" name="AutoShape 89">
              <a:hlinkClick r:id="rId2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0602" name="Text Box 90"/>
            <p:cNvSpPr txBox="1">
              <a:spLocks noChangeArrowheads="1"/>
            </p:cNvSpPr>
            <p:nvPr/>
          </p:nvSpPr>
          <p:spPr bwMode="auto">
            <a:xfrm>
              <a:off x="2193" y="3504"/>
              <a:ext cx="5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en-US" altLang="zh-CN" sz="1600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39966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05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20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0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5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1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2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3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4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5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6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7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8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011" name="Group 43"/>
          <p:cNvGrpSpPr/>
          <p:nvPr/>
        </p:nvGrpSpPr>
        <p:grpSpPr bwMode="auto">
          <a:xfrm>
            <a:off x="528638" y="531813"/>
            <a:ext cx="7246937" cy="525462"/>
            <a:chOff x="333" y="335"/>
            <a:chExt cx="4565" cy="331"/>
          </a:xfrm>
        </p:grpSpPr>
        <p:sp>
          <p:nvSpPr>
            <p:cNvPr id="339973" name="Rectangle 5"/>
            <p:cNvSpPr>
              <a:spLocks noChangeArrowheads="1"/>
            </p:cNvSpPr>
            <p:nvPr/>
          </p:nvSpPr>
          <p:spPr bwMode="auto">
            <a:xfrm>
              <a:off x="759" y="335"/>
              <a:ext cx="4139" cy="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利用</a:t>
              </a:r>
              <a:r>
                <a:rPr lang="en-US" altLang="zh-CN" sz="2800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Laplace </a:t>
              </a:r>
              <a:r>
                <a:rPr lang="zh-CN" altLang="en-US" sz="2800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变换计算广义积分</a:t>
              </a:r>
              <a:endParaRPr lang="zh-CN" altLang="en-US" sz="2800" b="1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339974" name="Rectangle 6"/>
            <p:cNvSpPr>
              <a:spLocks noChangeArrowheads="1"/>
            </p:cNvSpPr>
            <p:nvPr/>
          </p:nvSpPr>
          <p:spPr bwMode="auto">
            <a:xfrm>
              <a:off x="333" y="335"/>
              <a:ext cx="972" cy="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2800" b="1" u="none">
                  <a:solidFill>
                    <a:srgbClr val="FF0000"/>
                  </a:solidFill>
                </a:rPr>
                <a:t>附：</a:t>
              </a:r>
              <a:endParaRPr lang="zh-CN" altLang="en-US" sz="2800" b="1" u="none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339978" name="Object 10"/>
          <p:cNvGraphicFramePr/>
          <p:nvPr/>
        </p:nvGraphicFramePr>
        <p:xfrm>
          <a:off x="1449388" y="2371725"/>
          <a:ext cx="29305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81" name="公式" r:id="rId3" imgW="2933700" imgH="622300" progId="Equation.3">
                  <p:embed/>
                </p:oleObj>
              </mc:Choice>
              <mc:Fallback>
                <p:oleObj name="公式" r:id="rId3" imgW="2933700" imgH="622300" progId="Equation.3">
                  <p:embed/>
                  <p:pic>
                    <p:nvPicPr>
                      <p:cNvPr id="0" name="图片 85698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371725"/>
                        <a:ext cx="29305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9993" name="Group 25"/>
          <p:cNvGrpSpPr/>
          <p:nvPr/>
        </p:nvGrpSpPr>
        <p:grpSpPr bwMode="auto">
          <a:xfrm>
            <a:off x="1074738" y="1177925"/>
            <a:ext cx="8069262" cy="962025"/>
            <a:chOff x="677" y="742"/>
            <a:chExt cx="5083" cy="606"/>
          </a:xfrm>
        </p:grpSpPr>
        <p:sp>
          <p:nvSpPr>
            <p:cNvPr id="339990" name="Rectangle 22"/>
            <p:cNvSpPr>
              <a:spLocks noChangeArrowheads="1"/>
            </p:cNvSpPr>
            <p:nvPr/>
          </p:nvSpPr>
          <p:spPr bwMode="auto">
            <a:xfrm>
              <a:off x="677" y="742"/>
              <a:ext cx="50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buSzPct val="90000"/>
                <a:buFontTx/>
                <a:buBlip>
                  <a:blip r:embed="rId5"/>
                </a:buBlip>
                <a:defRPr/>
              </a:pPr>
              <a:r>
                <a:rPr lang="en-US" altLang="zh-CN" b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在</a:t>
              </a:r>
              <a:r>
                <a:rPr lang="en-US" altLang="zh-CN" b="1" u="none" baseline="-25000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b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Laplace</a:t>
              </a:r>
              <a:r>
                <a:rPr lang="en-US" altLang="zh-CN" b="1" u="none" baseline="-25000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变换及其性质中，如果取</a:t>
              </a:r>
              <a:r>
                <a:rPr lang="en-US" altLang="zh-CN" b="1" u="none" baseline="-25000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b="1" i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s</a:t>
              </a:r>
              <a:r>
                <a:rPr lang="en-US" altLang="zh-CN" b="1" u="none" baseline="30000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为某些</a:t>
              </a:r>
              <a:r>
                <a:rPr lang="zh-CN" altLang="en-US" b="1" u="none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特定</a:t>
              </a:r>
              <a:r>
                <a:rPr lang="zh-CN" altLang="en-US" b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的值，</a:t>
              </a:r>
              <a:r>
                <a:rPr lang="en-US" altLang="zh-CN" b="1" u="none" dirty="0">
                  <a:solidFill>
                    <a:schemeClr val="hlink"/>
                  </a:solidFill>
                </a:rPr>
                <a:t> </a:t>
              </a:r>
              <a:endParaRPr lang="en-US" altLang="zh-CN" b="1" u="none" dirty="0">
                <a:solidFill>
                  <a:schemeClr val="hlink"/>
                </a:solidFill>
              </a:endParaRPr>
            </a:p>
          </p:txBody>
        </p:sp>
        <p:sp>
          <p:nvSpPr>
            <p:cNvPr id="339989" name="Rectangle 21"/>
            <p:cNvSpPr>
              <a:spLocks noChangeArrowheads="1"/>
            </p:cNvSpPr>
            <p:nvPr/>
          </p:nvSpPr>
          <p:spPr bwMode="auto">
            <a:xfrm>
              <a:off x="850" y="1060"/>
              <a:ext cx="35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就可以用来求一些函数的广义积分。</a:t>
              </a:r>
              <a:endParaRPr lang="zh-CN" altLang="en-US" b="1" u="none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40006" name="Group 38"/>
          <p:cNvGrpSpPr/>
          <p:nvPr/>
        </p:nvGrpSpPr>
        <p:grpSpPr bwMode="auto">
          <a:xfrm>
            <a:off x="1446213" y="3192463"/>
            <a:ext cx="3325812" cy="622300"/>
            <a:chOff x="911" y="2011"/>
            <a:chExt cx="2095" cy="392"/>
          </a:xfrm>
        </p:grpSpPr>
        <p:graphicFrame>
          <p:nvGraphicFramePr>
            <p:cNvPr id="37931" name="Object 7"/>
            <p:cNvGraphicFramePr>
              <a:graphicFrameLocks noChangeAspect="1"/>
            </p:cNvGraphicFramePr>
            <p:nvPr/>
          </p:nvGraphicFramePr>
          <p:xfrm>
            <a:off x="911" y="2116"/>
            <a:ext cx="45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982" name="公式" r:id="rId6" imgW="711200" imgH="355600" progId="Equation.3">
                    <p:embed/>
                  </p:oleObj>
                </mc:Choice>
                <mc:Fallback>
                  <p:oleObj name="公式" r:id="rId6" imgW="711200" imgH="355600" progId="Equation.3">
                    <p:embed/>
                    <p:pic>
                      <p:nvPicPr>
                        <p:cNvPr id="0" name="图片 8569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116"/>
                          <a:ext cx="45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2" name="Object 27"/>
            <p:cNvGraphicFramePr/>
            <p:nvPr/>
          </p:nvGraphicFramePr>
          <p:xfrm>
            <a:off x="1400" y="2011"/>
            <a:ext cx="16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983" name="公式" r:id="rId8" imgW="2552700" imgH="622300" progId="Equation.3">
                    <p:embed/>
                  </p:oleObj>
                </mc:Choice>
                <mc:Fallback>
                  <p:oleObj name="公式" r:id="rId8" imgW="2552700" imgH="622300" progId="Equation.3">
                    <p:embed/>
                    <p:pic>
                      <p:nvPicPr>
                        <p:cNvPr id="0" name="图片 8569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2011"/>
                          <a:ext cx="16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0007" name="Group 39"/>
          <p:cNvGrpSpPr/>
          <p:nvPr/>
        </p:nvGrpSpPr>
        <p:grpSpPr bwMode="auto">
          <a:xfrm>
            <a:off x="1460500" y="4067175"/>
            <a:ext cx="3694113" cy="723900"/>
            <a:chOff x="920" y="2562"/>
            <a:chExt cx="2327" cy="456"/>
          </a:xfrm>
        </p:grpSpPr>
        <p:graphicFrame>
          <p:nvGraphicFramePr>
            <p:cNvPr id="37929" name="Object 11"/>
            <p:cNvGraphicFramePr>
              <a:graphicFrameLocks noChangeAspect="1"/>
            </p:cNvGraphicFramePr>
            <p:nvPr/>
          </p:nvGraphicFramePr>
          <p:xfrm>
            <a:off x="920" y="2582"/>
            <a:ext cx="85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984" name="公式" r:id="rId10" imgW="1346200" imgH="622300" progId="Equation.3">
                    <p:embed/>
                  </p:oleObj>
                </mc:Choice>
                <mc:Fallback>
                  <p:oleObj name="公式" r:id="rId10" imgW="1346200" imgH="622300" progId="Equation.3">
                    <p:embed/>
                    <p:pic>
                      <p:nvPicPr>
                        <p:cNvPr id="0" name="图片 8569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2582"/>
                          <a:ext cx="852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0" name="Object 28"/>
            <p:cNvGraphicFramePr/>
            <p:nvPr/>
          </p:nvGraphicFramePr>
          <p:xfrm>
            <a:off x="1808" y="2562"/>
            <a:ext cx="1439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985" name="公式" r:id="rId12" imgW="2286000" imgH="723900" progId="Equation.3">
                    <p:embed/>
                  </p:oleObj>
                </mc:Choice>
                <mc:Fallback>
                  <p:oleObj name="公式" r:id="rId12" imgW="2286000" imgH="723900" progId="Equation.3">
                    <p:embed/>
                    <p:pic>
                      <p:nvPicPr>
                        <p:cNvPr id="0" name="图片 8569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2562"/>
                          <a:ext cx="1439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5353050" y="2362200"/>
            <a:ext cx="0" cy="24669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39999" name="Object 31"/>
          <p:cNvGraphicFramePr/>
          <p:nvPr/>
        </p:nvGraphicFramePr>
        <p:xfrm>
          <a:off x="5616575" y="2373313"/>
          <a:ext cx="24622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86" name="公式" r:id="rId14" imgW="2463800" imgH="622300" progId="Equation.3">
                  <p:embed/>
                </p:oleObj>
              </mc:Choice>
              <mc:Fallback>
                <p:oleObj name="公式" r:id="rId14" imgW="2463800" imgH="622300" progId="Equation.3">
                  <p:embed/>
                  <p:pic>
                    <p:nvPicPr>
                      <p:cNvPr id="0" name="图片 85698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2373313"/>
                        <a:ext cx="24622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0008" name="Group 40"/>
          <p:cNvGrpSpPr/>
          <p:nvPr/>
        </p:nvGrpSpPr>
        <p:grpSpPr bwMode="auto">
          <a:xfrm>
            <a:off x="5621338" y="3194050"/>
            <a:ext cx="2852737" cy="622300"/>
            <a:chOff x="3541" y="2012"/>
            <a:chExt cx="1797" cy="392"/>
          </a:xfrm>
        </p:grpSpPr>
        <p:graphicFrame>
          <p:nvGraphicFramePr>
            <p:cNvPr id="37927" name="Object 30"/>
            <p:cNvGraphicFramePr>
              <a:graphicFrameLocks noChangeAspect="1"/>
            </p:cNvGraphicFramePr>
            <p:nvPr/>
          </p:nvGraphicFramePr>
          <p:xfrm>
            <a:off x="3541" y="2117"/>
            <a:ext cx="46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987" name="公式" r:id="rId16" imgW="723900" imgH="355600" progId="Equation.3">
                    <p:embed/>
                  </p:oleObj>
                </mc:Choice>
                <mc:Fallback>
                  <p:oleObj name="公式" r:id="rId16" imgW="723900" imgH="355600" progId="Equation.3">
                    <p:embed/>
                    <p:pic>
                      <p:nvPicPr>
                        <p:cNvPr id="0" name="图片 8569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2117"/>
                          <a:ext cx="46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8" name="Object 33"/>
            <p:cNvGraphicFramePr/>
            <p:nvPr/>
          </p:nvGraphicFramePr>
          <p:xfrm>
            <a:off x="4035" y="2012"/>
            <a:ext cx="130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988" name="公式" r:id="rId18" imgW="2070100" imgH="622300" progId="Equation.3">
                    <p:embed/>
                  </p:oleObj>
                </mc:Choice>
                <mc:Fallback>
                  <p:oleObj name="公式" r:id="rId18" imgW="2070100" imgH="622300" progId="Equation.3">
                    <p:embed/>
                    <p:pic>
                      <p:nvPicPr>
                        <p:cNvPr id="0" name="图片 8569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2012"/>
                          <a:ext cx="130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0009" name="Group 41"/>
          <p:cNvGrpSpPr/>
          <p:nvPr/>
        </p:nvGrpSpPr>
        <p:grpSpPr bwMode="auto">
          <a:xfrm>
            <a:off x="5632450" y="4068763"/>
            <a:ext cx="3224213" cy="723900"/>
            <a:chOff x="3548" y="2563"/>
            <a:chExt cx="2031" cy="456"/>
          </a:xfrm>
        </p:grpSpPr>
        <p:graphicFrame>
          <p:nvGraphicFramePr>
            <p:cNvPr id="37925" name="Object 32"/>
            <p:cNvGraphicFramePr>
              <a:graphicFrameLocks noChangeAspect="1"/>
            </p:cNvGraphicFramePr>
            <p:nvPr/>
          </p:nvGraphicFramePr>
          <p:xfrm>
            <a:off x="3548" y="2583"/>
            <a:ext cx="85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989" name="公式" r:id="rId20" imgW="1346200" imgH="622300" progId="Equation.3">
                    <p:embed/>
                  </p:oleObj>
                </mc:Choice>
                <mc:Fallback>
                  <p:oleObj name="公式" r:id="rId20" imgW="1346200" imgH="622300" progId="Equation.3">
                    <p:embed/>
                    <p:pic>
                      <p:nvPicPr>
                        <p:cNvPr id="0" name="图片 8569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583"/>
                          <a:ext cx="852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6" name="Object 34"/>
            <p:cNvGraphicFramePr/>
            <p:nvPr/>
          </p:nvGraphicFramePr>
          <p:xfrm>
            <a:off x="4444" y="2563"/>
            <a:ext cx="113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990" name="Equation" r:id="rId22" imgW="1803400" imgH="723900" progId="Equation.DSMT4">
                    <p:embed/>
                  </p:oleObj>
                </mc:Choice>
                <mc:Fallback>
                  <p:oleObj name="Equation" r:id="rId22" imgW="1803400" imgH="723900" progId="Equation.DSMT4">
                    <p:embed/>
                    <p:pic>
                      <p:nvPicPr>
                        <p:cNvPr id="0" name="图片 8569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4" y="2563"/>
                          <a:ext cx="113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0010" name="Group 42"/>
          <p:cNvGrpSpPr/>
          <p:nvPr/>
        </p:nvGrpSpPr>
        <p:grpSpPr bwMode="auto">
          <a:xfrm>
            <a:off x="1074738" y="5180013"/>
            <a:ext cx="8069262" cy="1038225"/>
            <a:chOff x="677" y="3263"/>
            <a:chExt cx="5083" cy="654"/>
          </a:xfrm>
        </p:grpSpPr>
        <p:sp>
          <p:nvSpPr>
            <p:cNvPr id="340004" name="Rectangle 36"/>
            <p:cNvSpPr>
              <a:spLocks noChangeArrowheads="1"/>
            </p:cNvSpPr>
            <p:nvPr/>
          </p:nvSpPr>
          <p:spPr bwMode="auto">
            <a:xfrm>
              <a:off x="677" y="3263"/>
              <a:ext cx="50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5"/>
                </a:buBlip>
                <a:defRPr/>
              </a:pPr>
              <a:r>
                <a:rPr lang="en-US" altLang="zh-CN" b="1" u="none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注意在</a:t>
              </a:r>
              <a:r>
                <a:rPr lang="en-US" altLang="zh-CN" b="1" u="none" baseline="-2500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使用这些公式时必须谨慎，必要时需要事先考察</a:t>
              </a:r>
              <a:endParaRPr lang="zh-CN" altLang="en-US" b="1" u="none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340005" name="Rectangle 37"/>
            <p:cNvSpPr>
              <a:spLocks noChangeArrowheads="1"/>
            </p:cNvSpPr>
            <p:nvPr/>
          </p:nvSpPr>
          <p:spPr bwMode="auto">
            <a:xfrm>
              <a:off x="850" y="3629"/>
              <a:ext cx="38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一下</a:t>
              </a:r>
              <a:r>
                <a:rPr lang="en-US" altLang="zh-CN" b="1" i="1" u="none" baseline="3000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en-US" altLang="zh-CN" b="1" i="1" u="none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s</a:t>
              </a:r>
              <a:r>
                <a:rPr lang="en-US" altLang="zh-CN" b="1" u="none" baseline="30000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</a:t>
              </a:r>
              <a:r>
                <a:rPr lang="zh-CN" altLang="en-US" b="1" u="none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的取值范围以及广义积分的存在性。</a:t>
              </a:r>
              <a:endParaRPr lang="zh-CN" altLang="en-US" b="1" u="none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</p:grpSp>
      <p:grpSp>
        <p:nvGrpSpPr>
          <p:cNvPr id="340035" name="Group 67"/>
          <p:cNvGrpSpPr/>
          <p:nvPr/>
        </p:nvGrpSpPr>
        <p:grpSpPr bwMode="auto">
          <a:xfrm>
            <a:off x="6378575" y="612775"/>
            <a:ext cx="1066800" cy="366713"/>
            <a:chOff x="4018" y="386"/>
            <a:chExt cx="672" cy="231"/>
          </a:xfrm>
        </p:grpSpPr>
        <p:sp>
          <p:nvSpPr>
            <p:cNvPr id="340033" name="Rectangle 65"/>
            <p:cNvSpPr>
              <a:spLocks noChangeArrowheads="1"/>
            </p:cNvSpPr>
            <p:nvPr/>
          </p:nvSpPr>
          <p:spPr bwMode="auto">
            <a:xfrm>
              <a:off x="4048" y="400"/>
              <a:ext cx="570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0034" name="Rectangle 66"/>
            <p:cNvSpPr>
              <a:spLocks noChangeArrowheads="1"/>
            </p:cNvSpPr>
            <p:nvPr/>
          </p:nvSpPr>
          <p:spPr bwMode="auto">
            <a:xfrm>
              <a:off x="4018" y="38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P221 </a:t>
              </a:r>
              <a:r>
                <a:rPr kumimoji="0" lang="zh-CN" altLang="en-US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注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37920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58611 L 0.00035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5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4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6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8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0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1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034" name="Group 42"/>
          <p:cNvGrpSpPr/>
          <p:nvPr/>
        </p:nvGrpSpPr>
        <p:grpSpPr bwMode="auto">
          <a:xfrm>
            <a:off x="531813" y="2008188"/>
            <a:ext cx="6804025" cy="811212"/>
            <a:chOff x="335" y="1265"/>
            <a:chExt cx="4286" cy="511"/>
          </a:xfrm>
        </p:grpSpPr>
        <p:graphicFrame>
          <p:nvGraphicFramePr>
            <p:cNvPr id="38948" name="Object 24"/>
            <p:cNvGraphicFramePr>
              <a:graphicFrameLocks noChangeAspect="1"/>
            </p:cNvGraphicFramePr>
            <p:nvPr/>
          </p:nvGraphicFramePr>
          <p:xfrm>
            <a:off x="1140" y="1404"/>
            <a:ext cx="61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15" name="公式" r:id="rId3" imgW="977265" imgH="342900" progId="Equation.3">
                    <p:embed/>
                  </p:oleObj>
                </mc:Choice>
                <mc:Fallback>
                  <p:oleObj name="公式" r:id="rId3" imgW="977265" imgH="342900" progId="Equation.3">
                    <p:embed/>
                    <p:pic>
                      <p:nvPicPr>
                        <p:cNvPr id="0" name="图片 8579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404"/>
                          <a:ext cx="61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17" name="Rectangle 25"/>
            <p:cNvSpPr>
              <a:spLocks noChangeArrowheads="1"/>
            </p:cNvSpPr>
            <p:nvPr/>
          </p:nvSpPr>
          <p:spPr bwMode="auto">
            <a:xfrm>
              <a:off x="657" y="1352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由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pic>
          <p:nvPicPr>
            <p:cNvPr id="38950" name="Picture 27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" y="1426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335" y="1347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解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38952" name="Object 32"/>
            <p:cNvGraphicFramePr>
              <a:graphicFrameLocks noChangeAspect="1"/>
            </p:cNvGraphicFramePr>
            <p:nvPr/>
          </p:nvGraphicFramePr>
          <p:xfrm>
            <a:off x="1789" y="1294"/>
            <a:ext cx="145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16" name="公式" r:id="rId6" imgW="2336800" imgH="622300" progId="Equation.3">
                    <p:embed/>
                  </p:oleObj>
                </mc:Choice>
                <mc:Fallback>
                  <p:oleObj name="公式" r:id="rId6" imgW="2336800" imgH="622300" progId="Equation.3">
                    <p:embed/>
                    <p:pic>
                      <p:nvPicPr>
                        <p:cNvPr id="0" name="图片 8579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1294"/>
                          <a:ext cx="145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3" name="Object 33"/>
            <p:cNvGraphicFramePr>
              <a:graphicFrameLocks noChangeAspect="1"/>
            </p:cNvGraphicFramePr>
            <p:nvPr/>
          </p:nvGraphicFramePr>
          <p:xfrm>
            <a:off x="3290" y="1265"/>
            <a:ext cx="77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17" name="公式" r:id="rId8" imgW="1244600" imgH="800100" progId="Equation.3">
                    <p:embed/>
                  </p:oleObj>
                </mc:Choice>
                <mc:Fallback>
                  <p:oleObj name="公式" r:id="rId8" imgW="1244600" imgH="800100" progId="Equation.3">
                    <p:embed/>
                    <p:pic>
                      <p:nvPicPr>
                        <p:cNvPr id="0" name="图片 8579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" y="1265"/>
                          <a:ext cx="778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26" name="Rectangle 34"/>
            <p:cNvSpPr>
              <a:spLocks noChangeArrowheads="1"/>
            </p:cNvSpPr>
            <p:nvPr/>
          </p:nvSpPr>
          <p:spPr bwMode="auto">
            <a:xfrm>
              <a:off x="4120" y="1353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得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</p:grpSp>
      <p:graphicFrame>
        <p:nvGraphicFramePr>
          <p:cNvPr id="341030" name="Object 38"/>
          <p:cNvGraphicFramePr/>
          <p:nvPr/>
        </p:nvGraphicFramePr>
        <p:xfrm>
          <a:off x="5484813" y="3198813"/>
          <a:ext cx="81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918" name="公式" r:id="rId10" imgW="812165" imgH="786765" progId="Equation.3">
                  <p:embed/>
                </p:oleObj>
              </mc:Choice>
              <mc:Fallback>
                <p:oleObj name="公式" r:id="rId10" imgW="812165" imgH="786765" progId="Equation.3">
                  <p:embed/>
                  <p:pic>
                    <p:nvPicPr>
                      <p:cNvPr id="0" name="图片 85791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3198813"/>
                        <a:ext cx="812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036" name="Group 44"/>
          <p:cNvGrpSpPr/>
          <p:nvPr/>
        </p:nvGrpSpPr>
        <p:grpSpPr bwMode="auto">
          <a:xfrm>
            <a:off x="1674813" y="3181350"/>
            <a:ext cx="3810000" cy="849313"/>
            <a:chOff x="1055" y="2004"/>
            <a:chExt cx="2400" cy="535"/>
          </a:xfrm>
        </p:grpSpPr>
        <p:graphicFrame>
          <p:nvGraphicFramePr>
            <p:cNvPr id="38943" name="Object 35"/>
            <p:cNvGraphicFramePr>
              <a:graphicFrameLocks noChangeAspect="1"/>
            </p:cNvGraphicFramePr>
            <p:nvPr/>
          </p:nvGraphicFramePr>
          <p:xfrm>
            <a:off x="1055" y="2033"/>
            <a:ext cx="130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19" name="公式" r:id="rId12" imgW="2095500" imgH="622300" progId="Equation.3">
                    <p:embed/>
                  </p:oleObj>
                </mc:Choice>
                <mc:Fallback>
                  <p:oleObj name="公式" r:id="rId12" imgW="2095500" imgH="622300" progId="Equation.3">
                    <p:embed/>
                    <p:pic>
                      <p:nvPicPr>
                        <p:cNvPr id="0" name="图片 8579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2033"/>
                          <a:ext cx="130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44" name="Group 43"/>
            <p:cNvGrpSpPr/>
            <p:nvPr/>
          </p:nvGrpSpPr>
          <p:grpSpPr bwMode="auto">
            <a:xfrm>
              <a:off x="2433" y="2004"/>
              <a:ext cx="1022" cy="535"/>
              <a:chOff x="2433" y="2004"/>
              <a:chExt cx="1022" cy="535"/>
            </a:xfrm>
          </p:grpSpPr>
          <p:graphicFrame>
            <p:nvGraphicFramePr>
              <p:cNvPr id="38945" name="Object 36"/>
              <p:cNvGraphicFramePr>
                <a:graphicFrameLocks noChangeAspect="1"/>
              </p:cNvGraphicFramePr>
              <p:nvPr/>
            </p:nvGraphicFramePr>
            <p:xfrm>
              <a:off x="2433" y="2004"/>
              <a:ext cx="716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7920" name="公式" r:id="rId14" imgW="1143000" imgH="800100" progId="Equation.3">
                      <p:embed/>
                    </p:oleObj>
                  </mc:Choice>
                  <mc:Fallback>
                    <p:oleObj name="公式" r:id="rId14" imgW="1143000" imgH="800100" progId="Equation.3">
                      <p:embed/>
                      <p:pic>
                        <p:nvPicPr>
                          <p:cNvPr id="0" name="图片 8579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3" y="2004"/>
                            <a:ext cx="716" cy="5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6" name="Object 37"/>
              <p:cNvGraphicFramePr>
                <a:graphicFrameLocks noChangeAspect="1"/>
              </p:cNvGraphicFramePr>
              <p:nvPr/>
            </p:nvGraphicFramePr>
            <p:xfrm>
              <a:off x="3113" y="2013"/>
              <a:ext cx="342" cy="5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7921" name="公式" r:id="rId16" imgW="546100" imgH="812165" progId="Equation.3">
                      <p:embed/>
                    </p:oleObj>
                  </mc:Choice>
                  <mc:Fallback>
                    <p:oleObj name="公式" r:id="rId16" imgW="546100" imgH="812165" progId="Equation.3">
                      <p:embed/>
                      <p:pic>
                        <p:nvPicPr>
                          <p:cNvPr id="0" name="图片 8579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3" y="2013"/>
                            <a:ext cx="342" cy="5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7" name="Object 39"/>
              <p:cNvGraphicFramePr>
                <a:graphicFrameLocks noChangeAspect="1"/>
              </p:cNvGraphicFramePr>
              <p:nvPr/>
            </p:nvGraphicFramePr>
            <p:xfrm>
              <a:off x="3199" y="2271"/>
              <a:ext cx="25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7922" name="公式" r:id="rId18" imgW="406400" imgH="419100" progId="Equation.3">
                      <p:embed/>
                    </p:oleObj>
                  </mc:Choice>
                  <mc:Fallback>
                    <p:oleObj name="公式" r:id="rId18" imgW="406400" imgH="419100" progId="Equation.3">
                      <p:embed/>
                      <p:pic>
                        <p:nvPicPr>
                          <p:cNvPr id="0" name="图片 8579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9" y="2271"/>
                            <a:ext cx="255" cy="2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8935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1062" name="Object 70"/>
          <p:cNvGraphicFramePr>
            <a:graphicFrameLocks noChangeAspect="1"/>
          </p:cNvGraphicFramePr>
          <p:nvPr/>
        </p:nvGraphicFramePr>
        <p:xfrm>
          <a:off x="496888" y="490538"/>
          <a:ext cx="860901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923" name="位图图像" r:id="rId20" imgW="8610600" imgH="1343025" progId="Paint.Picture">
                  <p:embed/>
                </p:oleObj>
              </mc:Choice>
              <mc:Fallback>
                <p:oleObj name="位图图像" r:id="rId20" imgW="8610600" imgH="1343025" progId="Paint.Picture">
                  <p:embed/>
                  <p:pic>
                    <p:nvPicPr>
                      <p:cNvPr id="0" name="图片 857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7" name="Group 40"/>
          <p:cNvGrpSpPr/>
          <p:nvPr/>
        </p:nvGrpSpPr>
        <p:grpSpPr bwMode="auto">
          <a:xfrm>
            <a:off x="528638" y="531813"/>
            <a:ext cx="7246937" cy="525462"/>
            <a:chOff x="333" y="335"/>
            <a:chExt cx="4565" cy="331"/>
          </a:xfrm>
        </p:grpSpPr>
        <p:sp>
          <p:nvSpPr>
            <p:cNvPr id="340994" name="Rectangle 2"/>
            <p:cNvSpPr>
              <a:spLocks noChangeArrowheads="1"/>
            </p:cNvSpPr>
            <p:nvPr/>
          </p:nvSpPr>
          <p:spPr bwMode="auto">
            <a:xfrm>
              <a:off x="759" y="335"/>
              <a:ext cx="413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利用</a:t>
              </a:r>
              <a:r>
                <a:rPr lang="en-US" altLang="zh-CN" sz="2800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Laplace </a:t>
              </a:r>
              <a:r>
                <a:rPr lang="zh-CN" altLang="en-US" sz="2800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变换计算广义积分</a:t>
              </a:r>
              <a:endParaRPr lang="zh-CN" altLang="en-US" sz="2800" b="1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340995" name="Rectangle 3"/>
            <p:cNvSpPr>
              <a:spLocks noChangeArrowheads="1"/>
            </p:cNvSpPr>
            <p:nvPr/>
          </p:nvSpPr>
          <p:spPr bwMode="auto">
            <a:xfrm>
              <a:off x="333" y="335"/>
              <a:ext cx="972" cy="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2800" b="1" u="none" dirty="0">
                  <a:solidFill>
                    <a:srgbClr val="FF0000"/>
                  </a:solidFill>
                </a:rPr>
                <a:t>附：</a:t>
              </a:r>
              <a:endParaRPr lang="zh-CN" altLang="en-US" sz="2800" b="1" u="none" dirty="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341060" name="Group 68"/>
          <p:cNvGrpSpPr/>
          <p:nvPr/>
        </p:nvGrpSpPr>
        <p:grpSpPr bwMode="auto">
          <a:xfrm>
            <a:off x="4740275" y="1327150"/>
            <a:ext cx="1814513" cy="366713"/>
            <a:chOff x="2986" y="836"/>
            <a:chExt cx="1143" cy="231"/>
          </a:xfrm>
        </p:grpSpPr>
        <p:sp>
          <p:nvSpPr>
            <p:cNvPr id="341058" name="Rectangle 66"/>
            <p:cNvSpPr>
              <a:spLocks noChangeArrowheads="1"/>
            </p:cNvSpPr>
            <p:nvPr/>
          </p:nvSpPr>
          <p:spPr bwMode="auto">
            <a:xfrm>
              <a:off x="3016" y="850"/>
              <a:ext cx="984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1059" name="Rectangle 67"/>
            <p:cNvSpPr>
              <a:spLocks noChangeArrowheads="1"/>
            </p:cNvSpPr>
            <p:nvPr/>
          </p:nvSpPr>
          <p:spPr bwMode="auto">
            <a:xfrm>
              <a:off x="2986" y="836"/>
              <a:ext cx="1143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P221 </a:t>
              </a:r>
              <a:r>
                <a:rPr kumimoji="0" lang="zh-CN" altLang="en-US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9.11</a:t>
              </a:r>
              <a:r>
                <a:rPr kumimoji="0" lang="en-US" altLang="zh-CN" sz="1800" b="1" u="none">
                  <a:solidFill>
                    <a:srgbClr val="8443B9"/>
                  </a:solidFill>
                  <a:latin typeface="宋体" panose="02010600030101010101" charset="-122"/>
                </a:rPr>
                <a:t>(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1</a:t>
              </a:r>
              <a:r>
                <a:rPr kumimoji="0" lang="en-US" altLang="zh-CN" sz="1800" b="1" u="none">
                  <a:solidFill>
                    <a:srgbClr val="8443B9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2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4" name="Picture 4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6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8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0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2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4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5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074" name="Group 34"/>
          <p:cNvGrpSpPr/>
          <p:nvPr/>
        </p:nvGrpSpPr>
        <p:grpSpPr bwMode="auto">
          <a:xfrm>
            <a:off x="531813" y="2055813"/>
            <a:ext cx="6167437" cy="812800"/>
            <a:chOff x="335" y="1295"/>
            <a:chExt cx="3885" cy="512"/>
          </a:xfrm>
        </p:grpSpPr>
        <p:graphicFrame>
          <p:nvGraphicFramePr>
            <p:cNvPr id="39985" name="Object 7"/>
            <p:cNvGraphicFramePr>
              <a:graphicFrameLocks noChangeAspect="1"/>
            </p:cNvGraphicFramePr>
            <p:nvPr/>
          </p:nvGraphicFramePr>
          <p:xfrm>
            <a:off x="1365" y="1446"/>
            <a:ext cx="763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85" name="公式" r:id="rId3" imgW="1218565" imgH="342900" progId="Equation.3">
                    <p:embed/>
                  </p:oleObj>
                </mc:Choice>
                <mc:Fallback>
                  <p:oleObj name="公式" r:id="rId3" imgW="1218565" imgH="342900" progId="Equation.3">
                    <p:embed/>
                    <p:pic>
                      <p:nvPicPr>
                        <p:cNvPr id="0" name="图片 10938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1446"/>
                          <a:ext cx="763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048" name="Rectangle 8"/>
            <p:cNvSpPr>
              <a:spLocks noChangeArrowheads="1"/>
            </p:cNvSpPr>
            <p:nvPr/>
          </p:nvSpPr>
          <p:spPr bwMode="auto">
            <a:xfrm>
              <a:off x="657" y="1394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已知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  <p:pic>
          <p:nvPicPr>
            <p:cNvPr id="39987" name="Picture 9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1462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050" name="Rectangle 10"/>
            <p:cNvSpPr>
              <a:spLocks noChangeArrowheads="1"/>
            </p:cNvSpPr>
            <p:nvPr/>
          </p:nvSpPr>
          <p:spPr bwMode="auto">
            <a:xfrm>
              <a:off x="335" y="1389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解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39989" name="Object 12"/>
            <p:cNvGraphicFramePr>
              <a:graphicFrameLocks noChangeAspect="1"/>
            </p:cNvGraphicFramePr>
            <p:nvPr/>
          </p:nvGraphicFramePr>
          <p:xfrm>
            <a:off x="2163" y="1295"/>
            <a:ext cx="104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86" name="公式" r:id="rId6" imgW="1663700" imgH="800100" progId="Equation.3">
                    <p:embed/>
                  </p:oleObj>
                </mc:Choice>
                <mc:Fallback>
                  <p:oleObj name="公式" r:id="rId6" imgW="1663700" imgH="800100" progId="Equation.3">
                    <p:embed/>
                    <p:pic>
                      <p:nvPicPr>
                        <p:cNvPr id="0" name="图片 1093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1295"/>
                          <a:ext cx="1040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0" name="Object 19"/>
            <p:cNvGraphicFramePr>
              <a:graphicFrameLocks noChangeAspect="1"/>
            </p:cNvGraphicFramePr>
            <p:nvPr/>
          </p:nvGraphicFramePr>
          <p:xfrm>
            <a:off x="3236" y="1296"/>
            <a:ext cx="98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87" name="公式" r:id="rId8" imgW="1574800" imgH="800100" progId="Equation.3">
                    <p:embed/>
                  </p:oleObj>
                </mc:Choice>
                <mc:Fallback>
                  <p:oleObj name="公式" r:id="rId8" imgW="1574800" imgH="800100" progId="Equation.3">
                    <p:embed/>
                    <p:pic>
                      <p:nvPicPr>
                        <p:cNvPr id="0" name="图片 10938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1296"/>
                          <a:ext cx="98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3060" name="Rectangle 20"/>
          <p:cNvSpPr>
            <a:spLocks noChangeArrowheads="1"/>
          </p:cNvSpPr>
          <p:nvPr/>
        </p:nvSpPr>
        <p:spPr bwMode="auto">
          <a:xfrm>
            <a:off x="6780213" y="2211388"/>
            <a:ext cx="2363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u="none">
                <a:solidFill>
                  <a:srgbClr val="000000"/>
                </a:solidFill>
              </a:rPr>
              <a:t>由</a:t>
            </a:r>
            <a:r>
              <a:rPr lang="zh-CN" altLang="en-US" b="1">
                <a:solidFill>
                  <a:srgbClr val="FF0000"/>
                </a:solidFill>
                <a:ea typeface="楷体_GB2312" charset="0"/>
                <a:cs typeface="楷体_GB2312" charset="0"/>
              </a:rPr>
              <a:t>积分性质</a:t>
            </a:r>
            <a:r>
              <a:rPr lang="zh-CN" altLang="en-US" b="1" u="none"/>
              <a:t>有</a:t>
            </a:r>
            <a:r>
              <a:rPr lang="en-US" altLang="zh-CN" b="1" u="none"/>
              <a:t>    </a:t>
            </a:r>
            <a:endParaRPr lang="en-US" altLang="zh-CN" b="1" u="none"/>
          </a:p>
        </p:txBody>
      </p:sp>
      <p:grpSp>
        <p:nvGrpSpPr>
          <p:cNvPr id="343075" name="Group 35"/>
          <p:cNvGrpSpPr/>
          <p:nvPr/>
        </p:nvGrpSpPr>
        <p:grpSpPr bwMode="auto">
          <a:xfrm>
            <a:off x="1890713" y="3067050"/>
            <a:ext cx="3817937" cy="812800"/>
            <a:chOff x="1191" y="1932"/>
            <a:chExt cx="2405" cy="512"/>
          </a:xfrm>
        </p:grpSpPr>
        <p:graphicFrame>
          <p:nvGraphicFramePr>
            <p:cNvPr id="39982" name="Object 21"/>
            <p:cNvGraphicFramePr>
              <a:graphicFrameLocks noChangeAspect="1"/>
            </p:cNvGraphicFramePr>
            <p:nvPr/>
          </p:nvGraphicFramePr>
          <p:xfrm>
            <a:off x="1368" y="1932"/>
            <a:ext cx="79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88" name="公式" r:id="rId10" imgW="1269365" imgH="723900" progId="Equation.3">
                    <p:embed/>
                  </p:oleObj>
                </mc:Choice>
                <mc:Fallback>
                  <p:oleObj name="公式" r:id="rId10" imgW="1269365" imgH="723900" progId="Equation.3">
                    <p:embed/>
                    <p:pic>
                      <p:nvPicPr>
                        <p:cNvPr id="0" name="图片 10938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1932"/>
                          <a:ext cx="79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9983" name="Picture 22" descr="L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" y="2069"/>
              <a:ext cx="172" cy="18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39984" name="Object 23"/>
            <p:cNvGraphicFramePr>
              <a:graphicFrameLocks noChangeAspect="1"/>
            </p:cNvGraphicFramePr>
            <p:nvPr/>
          </p:nvGraphicFramePr>
          <p:xfrm>
            <a:off x="2231" y="1933"/>
            <a:ext cx="136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89" name="公式" r:id="rId12" imgW="2184400" imgH="800100" progId="Equation.3">
                    <p:embed/>
                  </p:oleObj>
                </mc:Choice>
                <mc:Fallback>
                  <p:oleObj name="公式" r:id="rId12" imgW="2184400" imgH="800100" progId="Equation.3">
                    <p:embed/>
                    <p:pic>
                      <p:nvPicPr>
                        <p:cNvPr id="0" name="图片 1093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33"/>
                          <a:ext cx="136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77" name="Group 37"/>
          <p:cNvGrpSpPr/>
          <p:nvPr/>
        </p:nvGrpSpPr>
        <p:grpSpPr bwMode="auto">
          <a:xfrm>
            <a:off x="3543300" y="4111625"/>
            <a:ext cx="1968500" cy="906463"/>
            <a:chOff x="2232" y="2590"/>
            <a:chExt cx="1240" cy="571"/>
          </a:xfrm>
        </p:grpSpPr>
        <p:graphicFrame>
          <p:nvGraphicFramePr>
            <p:cNvPr id="39980" name="Object 24"/>
            <p:cNvGraphicFramePr>
              <a:graphicFrameLocks noChangeAspect="1"/>
            </p:cNvGraphicFramePr>
            <p:nvPr/>
          </p:nvGraphicFramePr>
          <p:xfrm>
            <a:off x="2232" y="2609"/>
            <a:ext cx="1087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90" name="公式" r:id="rId14" imgW="1739900" imgH="863600" progId="Equation.3">
                    <p:embed/>
                  </p:oleObj>
                </mc:Choice>
                <mc:Fallback>
                  <p:oleObj name="公式" r:id="rId14" imgW="1739900" imgH="863600" progId="Equation.3">
                    <p:embed/>
                    <p:pic>
                      <p:nvPicPr>
                        <p:cNvPr id="0" name="图片 1093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2609"/>
                          <a:ext cx="1087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1" name="Object 25"/>
            <p:cNvGraphicFramePr>
              <a:graphicFrameLocks noChangeAspect="1"/>
            </p:cNvGraphicFramePr>
            <p:nvPr/>
          </p:nvGraphicFramePr>
          <p:xfrm>
            <a:off x="3289" y="2590"/>
            <a:ext cx="183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91" name="公式" r:id="rId16" imgW="292100" imgH="850265" progId="Equation.3">
                    <p:embed/>
                  </p:oleObj>
                </mc:Choice>
                <mc:Fallback>
                  <p:oleObj name="公式" r:id="rId16" imgW="292100" imgH="850265" progId="Equation.3">
                    <p:embed/>
                    <p:pic>
                      <p:nvPicPr>
                        <p:cNvPr id="0" name="图片 1093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2590"/>
                          <a:ext cx="183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3066" name="Object 26"/>
          <p:cNvGraphicFramePr>
            <a:graphicFrameLocks noChangeAspect="1"/>
          </p:cNvGraphicFramePr>
          <p:nvPr/>
        </p:nvGraphicFramePr>
        <p:xfrm>
          <a:off x="5688013" y="4168775"/>
          <a:ext cx="1839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892" name="公式" r:id="rId18" imgW="1854200" imgH="850900" progId="Equation.3">
                  <p:embed/>
                </p:oleObj>
              </mc:Choice>
              <mc:Fallback>
                <p:oleObj name="公式" r:id="rId18" imgW="1854200" imgH="850900" progId="Equation.3">
                  <p:embed/>
                  <p:pic>
                    <p:nvPicPr>
                      <p:cNvPr id="0" name="图片 1093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4168775"/>
                        <a:ext cx="18399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69" name="Object 29"/>
          <p:cNvGraphicFramePr>
            <a:graphicFrameLocks noChangeAspect="1"/>
          </p:cNvGraphicFramePr>
          <p:nvPr/>
        </p:nvGraphicFramePr>
        <p:xfrm>
          <a:off x="6600825" y="5392738"/>
          <a:ext cx="11588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893" name="公式" r:id="rId20" imgW="1168400" imgH="787400" progId="Equation.3">
                  <p:embed/>
                </p:oleObj>
              </mc:Choice>
              <mc:Fallback>
                <p:oleObj name="公式" r:id="rId20" imgW="1168400" imgH="787400" progId="Equation.3">
                  <p:embed/>
                  <p:pic>
                    <p:nvPicPr>
                      <p:cNvPr id="0" name="图片 1093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5392738"/>
                        <a:ext cx="11588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100" name="Group 60"/>
          <p:cNvGrpSpPr/>
          <p:nvPr/>
        </p:nvGrpSpPr>
        <p:grpSpPr bwMode="auto">
          <a:xfrm>
            <a:off x="1044575" y="5322888"/>
            <a:ext cx="5518150" cy="889000"/>
            <a:chOff x="658" y="3353"/>
            <a:chExt cx="3476" cy="560"/>
          </a:xfrm>
        </p:grpSpPr>
        <p:graphicFrame>
          <p:nvGraphicFramePr>
            <p:cNvPr id="39975" name="Object 16"/>
            <p:cNvGraphicFramePr>
              <a:graphicFrameLocks noChangeAspect="1"/>
            </p:cNvGraphicFramePr>
            <p:nvPr/>
          </p:nvGraphicFramePr>
          <p:xfrm>
            <a:off x="3805" y="3387"/>
            <a:ext cx="326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94" name="公式" r:id="rId22" imgW="520700" imgH="812165" progId="Equation.3">
                    <p:embed/>
                  </p:oleObj>
                </mc:Choice>
                <mc:Fallback>
                  <p:oleObj name="公式" r:id="rId22" imgW="520700" imgH="812165" progId="Equation.3">
                    <p:embed/>
                    <p:pic>
                      <p:nvPicPr>
                        <p:cNvPr id="0" name="图片 10938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3387"/>
                          <a:ext cx="326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6" name="Object 18"/>
            <p:cNvGraphicFramePr>
              <a:graphicFrameLocks noChangeAspect="1"/>
            </p:cNvGraphicFramePr>
            <p:nvPr/>
          </p:nvGraphicFramePr>
          <p:xfrm>
            <a:off x="3887" y="3645"/>
            <a:ext cx="24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95" name="公式" r:id="rId24" imgW="393700" imgH="419100" progId="Equation.3">
                    <p:embed/>
                  </p:oleObj>
                </mc:Choice>
                <mc:Fallback>
                  <p:oleObj name="公式" r:id="rId24" imgW="393700" imgH="419100" progId="Equation.3">
                    <p:embed/>
                    <p:pic>
                      <p:nvPicPr>
                        <p:cNvPr id="0" name="图片 10938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3645"/>
                          <a:ext cx="247" cy="2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7" name="Object 27"/>
            <p:cNvGraphicFramePr>
              <a:graphicFrameLocks noChangeAspect="1"/>
            </p:cNvGraphicFramePr>
            <p:nvPr/>
          </p:nvGraphicFramePr>
          <p:xfrm>
            <a:off x="1175" y="3404"/>
            <a:ext cx="1472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96" name="公式" r:id="rId26" imgW="2362200" imgH="723900" progId="Equation.3">
                    <p:embed/>
                  </p:oleObj>
                </mc:Choice>
                <mc:Fallback>
                  <p:oleObj name="公式" r:id="rId26" imgW="2362200" imgH="723900" progId="Equation.3">
                    <p:embed/>
                    <p:pic>
                      <p:nvPicPr>
                        <p:cNvPr id="0" name="图片 10938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404"/>
                          <a:ext cx="1472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8" name="Object 28"/>
            <p:cNvGraphicFramePr>
              <a:graphicFrameLocks noChangeAspect="1"/>
            </p:cNvGraphicFramePr>
            <p:nvPr/>
          </p:nvGraphicFramePr>
          <p:xfrm>
            <a:off x="2732" y="3353"/>
            <a:ext cx="108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897" name="公式" r:id="rId28" imgW="1739900" imgH="850900" progId="Equation.3">
                    <p:embed/>
                  </p:oleObj>
                </mc:Choice>
                <mc:Fallback>
                  <p:oleObj name="公式" r:id="rId28" imgW="1739900" imgH="850900" progId="Equation.3">
                    <p:embed/>
                    <p:pic>
                      <p:nvPicPr>
                        <p:cNvPr id="0" name="图片 10938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3353"/>
                          <a:ext cx="108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070" name="Rectangle 30"/>
            <p:cNvSpPr>
              <a:spLocks noChangeArrowheads="1"/>
            </p:cNvSpPr>
            <p:nvPr/>
          </p:nvSpPr>
          <p:spPr bwMode="auto">
            <a:xfrm>
              <a:off x="658" y="3489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即得</a:t>
              </a:r>
              <a:r>
                <a:rPr lang="en-US" altLang="zh-CN" b="1" u="none" dirty="0"/>
                <a:t>     </a:t>
              </a:r>
              <a:endParaRPr lang="en-US" altLang="zh-CN" b="1" u="none" dirty="0"/>
            </a:p>
          </p:txBody>
        </p:sp>
      </p:grpSp>
      <p:pic>
        <p:nvPicPr>
          <p:cNvPr id="343098" name="Picture 58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107" name="Group 67"/>
          <p:cNvGrpSpPr/>
          <p:nvPr/>
        </p:nvGrpSpPr>
        <p:grpSpPr bwMode="auto">
          <a:xfrm>
            <a:off x="7929563" y="5624513"/>
            <a:ext cx="800100" cy="627062"/>
            <a:chOff x="2193" y="3321"/>
            <a:chExt cx="504" cy="395"/>
          </a:xfrm>
        </p:grpSpPr>
        <p:sp>
          <p:nvSpPr>
            <p:cNvPr id="343108" name="AutoShape 68">
              <a:hlinkClick r:id="rId3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3109" name="Text Box 69"/>
            <p:cNvSpPr txBox="1">
              <a:spLocks noChangeArrowheads="1"/>
            </p:cNvSpPr>
            <p:nvPr/>
          </p:nvSpPr>
          <p:spPr bwMode="auto">
            <a:xfrm>
              <a:off x="2193" y="3504"/>
              <a:ext cx="5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CN" sz="1600" b="1" u="none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kumimoji="0" lang="zh-CN" altLang="en-US" sz="1600" b="1" u="none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返回</a:t>
              </a:r>
              <a:r>
                <a:rPr kumimoji="0" lang="en-US" altLang="zh-CN" sz="1600" b="1" u="none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kumimoji="0" lang="en-US" altLang="zh-CN" sz="1600" b="1" u="none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39965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3111" name="Object 71"/>
          <p:cNvGraphicFramePr>
            <a:graphicFrameLocks noChangeAspect="1"/>
          </p:cNvGraphicFramePr>
          <p:nvPr/>
        </p:nvGraphicFramePr>
        <p:xfrm>
          <a:off x="496888" y="490538"/>
          <a:ext cx="86090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898" name="位图图像" r:id="rId32" imgW="8610600" imgH="1400175" progId="Paint.Picture">
                  <p:embed/>
                </p:oleObj>
              </mc:Choice>
              <mc:Fallback>
                <p:oleObj name="位图图像" r:id="rId32" imgW="8610600" imgH="1400175" progId="Paint.Picture">
                  <p:embed/>
                  <p:pic>
                    <p:nvPicPr>
                      <p:cNvPr id="0" name="图片 1093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7" name="Group 32"/>
          <p:cNvGrpSpPr/>
          <p:nvPr/>
        </p:nvGrpSpPr>
        <p:grpSpPr bwMode="auto">
          <a:xfrm>
            <a:off x="528638" y="531813"/>
            <a:ext cx="7246937" cy="525462"/>
            <a:chOff x="333" y="335"/>
            <a:chExt cx="4565" cy="331"/>
          </a:xfrm>
        </p:grpSpPr>
        <p:sp>
          <p:nvSpPr>
            <p:cNvPr id="343042" name="Rectangle 2"/>
            <p:cNvSpPr>
              <a:spLocks noChangeArrowheads="1"/>
            </p:cNvSpPr>
            <p:nvPr/>
          </p:nvSpPr>
          <p:spPr bwMode="auto">
            <a:xfrm>
              <a:off x="759" y="335"/>
              <a:ext cx="4139" cy="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利用</a:t>
              </a:r>
              <a:r>
                <a:rPr lang="en-US" altLang="zh-CN" sz="2800" b="1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Laplace </a:t>
              </a:r>
              <a:r>
                <a:rPr lang="zh-CN" altLang="en-US" sz="2800" b="1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变换计算广义积分</a:t>
              </a:r>
              <a:endParaRPr lang="zh-CN" altLang="en-US" sz="2800" b="1" dirty="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343043" name="Rectangle 3"/>
            <p:cNvSpPr>
              <a:spLocks noChangeArrowheads="1"/>
            </p:cNvSpPr>
            <p:nvPr/>
          </p:nvSpPr>
          <p:spPr bwMode="auto">
            <a:xfrm>
              <a:off x="333" y="335"/>
              <a:ext cx="972" cy="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2800" b="1" u="none" dirty="0">
                  <a:solidFill>
                    <a:srgbClr val="FF0000"/>
                  </a:solidFill>
                </a:rPr>
                <a:t>附：</a:t>
              </a:r>
              <a:endParaRPr lang="zh-CN" altLang="en-US" sz="2800" b="1" u="none" dirty="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343104" name="Group 64"/>
          <p:cNvGrpSpPr/>
          <p:nvPr/>
        </p:nvGrpSpPr>
        <p:grpSpPr bwMode="auto">
          <a:xfrm>
            <a:off x="5035550" y="1327150"/>
            <a:ext cx="1814513" cy="366713"/>
            <a:chOff x="2986" y="836"/>
            <a:chExt cx="1143" cy="231"/>
          </a:xfrm>
        </p:grpSpPr>
        <p:sp>
          <p:nvSpPr>
            <p:cNvPr id="343105" name="Rectangle 65"/>
            <p:cNvSpPr>
              <a:spLocks noChangeArrowheads="1"/>
            </p:cNvSpPr>
            <p:nvPr/>
          </p:nvSpPr>
          <p:spPr bwMode="auto">
            <a:xfrm>
              <a:off x="3016" y="850"/>
              <a:ext cx="984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3106" name="Rectangle 66"/>
            <p:cNvSpPr>
              <a:spLocks noChangeArrowheads="1"/>
            </p:cNvSpPr>
            <p:nvPr/>
          </p:nvSpPr>
          <p:spPr bwMode="auto">
            <a:xfrm>
              <a:off x="2986" y="836"/>
              <a:ext cx="1143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P221 </a:t>
              </a:r>
              <a:r>
                <a:rPr kumimoji="0" lang="zh-CN" altLang="en-US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9.11</a:t>
              </a:r>
              <a:r>
                <a:rPr kumimoji="0" lang="en-US" altLang="zh-CN" sz="1800" b="1" u="none">
                  <a:solidFill>
                    <a:srgbClr val="8443B9"/>
                  </a:solidFill>
                  <a:latin typeface="宋体" panose="02010600030101010101" charset="-122"/>
                </a:rPr>
                <a:t>(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2</a:t>
              </a:r>
              <a:r>
                <a:rPr kumimoji="0" lang="en-US" altLang="zh-CN" sz="1800" b="1" u="none">
                  <a:solidFill>
                    <a:srgbClr val="8443B9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800" b="1" u="none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43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7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8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897063" y="2987675"/>
            <a:ext cx="785812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indent="601980">
              <a:defRPr/>
            </a:pPr>
            <a:endParaRPr kumimoji="1" lang="zh-CN" altLang="en-US">
              <a:solidFill>
                <a:schemeClr val="tx1"/>
              </a:solidFill>
            </a:endParaRPr>
          </a:p>
          <a:p>
            <a:pPr indent="601980" eaLnBrk="0" hangingPunct="0">
              <a:defRPr/>
            </a:pPr>
            <a:endParaRPr kumimoji="1" lang="zh-CN" altLang="en-US">
              <a:solidFill>
                <a:schemeClr val="tx1"/>
              </a:solidFill>
            </a:endParaRPr>
          </a:p>
          <a:p>
            <a:pPr indent="601980" eaLnBrk="0" hangingPunct="0">
              <a:defRPr/>
            </a:pP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5354" name="Group 58"/>
          <p:cNvGrpSpPr/>
          <p:nvPr/>
        </p:nvGrpSpPr>
        <p:grpSpPr bwMode="auto">
          <a:xfrm>
            <a:off x="534988" y="558800"/>
            <a:ext cx="4524375" cy="482600"/>
            <a:chOff x="337" y="352"/>
            <a:chExt cx="2850" cy="304"/>
          </a:xfrm>
        </p:grpSpPr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657" y="366"/>
              <a:ext cx="19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设                          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求   </a:t>
              </a:r>
              <a:endParaRPr lang="en-US" altLang="zh-CN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17458" name="Object 5"/>
            <p:cNvGraphicFramePr>
              <a:graphicFrameLocks noChangeAspect="1"/>
            </p:cNvGraphicFramePr>
            <p:nvPr/>
          </p:nvGraphicFramePr>
          <p:xfrm>
            <a:off x="937" y="352"/>
            <a:ext cx="11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67" name="公式" r:id="rId3" imgW="1816100" imgH="431800" progId="Equation.3">
                    <p:embed/>
                  </p:oleObj>
                </mc:Choice>
                <mc:Fallback>
                  <p:oleObj name="公式" r:id="rId3" imgW="1816100" imgH="431800" progId="Equation.3">
                    <p:embed/>
                    <p:pic>
                      <p:nvPicPr>
                        <p:cNvPr id="0" name="图片 688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352"/>
                          <a:ext cx="113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337" y="364"/>
              <a:ext cx="308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例    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7460" name="Group 35"/>
            <p:cNvGrpSpPr/>
            <p:nvPr/>
          </p:nvGrpSpPr>
          <p:grpSpPr bwMode="auto">
            <a:xfrm>
              <a:off x="2433" y="403"/>
              <a:ext cx="754" cy="215"/>
              <a:chOff x="1335" y="817"/>
              <a:chExt cx="754" cy="215"/>
            </a:xfrm>
          </p:grpSpPr>
          <p:pic>
            <p:nvPicPr>
              <p:cNvPr id="17461" name="Picture 36" descr="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5" y="842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  <p:graphicFrame>
            <p:nvGraphicFramePr>
              <p:cNvPr id="17462" name="Object 37"/>
              <p:cNvGraphicFramePr/>
              <p:nvPr/>
            </p:nvGraphicFramePr>
            <p:xfrm>
              <a:off x="1521" y="817"/>
              <a:ext cx="56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8668" name="公式" r:id="rId6" imgW="901065" imgH="342900" progId="Equation.3">
                      <p:embed/>
                    </p:oleObj>
                  </mc:Choice>
                  <mc:Fallback>
                    <p:oleObj name="公式" r:id="rId6" imgW="901065" imgH="342900" progId="Equation.3">
                      <p:embed/>
                      <p:pic>
                        <p:nvPicPr>
                          <p:cNvPr id="0" name="图片 6886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1" y="817"/>
                            <a:ext cx="56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357" name="Group 61"/>
          <p:cNvGrpSpPr/>
          <p:nvPr/>
        </p:nvGrpSpPr>
        <p:grpSpPr bwMode="auto">
          <a:xfrm>
            <a:off x="1047750" y="2620963"/>
            <a:ext cx="6208713" cy="476250"/>
            <a:chOff x="660" y="1651"/>
            <a:chExt cx="3911" cy="300"/>
          </a:xfrm>
        </p:grpSpPr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660" y="165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根据</a:t>
              </a:r>
              <a:r>
                <a:rPr kumimoji="1" lang="zh-CN" altLang="en-US" u="sng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微分性质     </a:t>
              </a:r>
              <a:endParaRPr kumimoji="1" lang="zh-CN" altLang="en-US" u="sng" dirty="0">
                <a:solidFill>
                  <a:srgbClr val="FF0000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7454" name="Object 44"/>
            <p:cNvGraphicFramePr>
              <a:graphicFrameLocks noChangeAspect="1"/>
            </p:cNvGraphicFramePr>
            <p:nvPr/>
          </p:nvGraphicFramePr>
          <p:xfrm>
            <a:off x="2137" y="1651"/>
            <a:ext cx="192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69" name="公式" r:id="rId8" imgW="3048000" imgH="431800" progId="Equation.3">
                    <p:embed/>
                  </p:oleObj>
                </mc:Choice>
                <mc:Fallback>
                  <p:oleObj name="公式" r:id="rId8" imgW="3048000" imgH="431800" progId="Equation.3">
                    <p:embed/>
                    <p:pic>
                      <p:nvPicPr>
                        <p:cNvPr id="0" name="图片 6886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" y="1651"/>
                          <a:ext cx="192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55" name="Picture 45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" y="171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42" name="Rectangle 46"/>
            <p:cNvSpPr>
              <a:spLocks noChangeArrowheads="1"/>
            </p:cNvSpPr>
            <p:nvPr/>
          </p:nvSpPr>
          <p:spPr bwMode="auto">
            <a:xfrm>
              <a:off x="4070" y="1663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有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355" name="Group 59"/>
          <p:cNvGrpSpPr/>
          <p:nvPr/>
        </p:nvGrpSpPr>
        <p:grpSpPr bwMode="auto">
          <a:xfrm>
            <a:off x="533400" y="1214438"/>
            <a:ext cx="4786313" cy="495300"/>
            <a:chOff x="336" y="765"/>
            <a:chExt cx="3015" cy="312"/>
          </a:xfrm>
        </p:grpSpPr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336" y="783"/>
              <a:ext cx="316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解    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5343" name="Rectangle 47"/>
            <p:cNvSpPr>
              <a:spLocks noChangeArrowheads="1"/>
            </p:cNvSpPr>
            <p:nvPr/>
          </p:nvSpPr>
          <p:spPr bwMode="auto">
            <a:xfrm>
              <a:off x="662" y="785"/>
              <a:ext cx="1929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令                       </a:t>
              </a: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则    </a:t>
              </a:r>
              <a:endParaRPr lang="en-US" altLang="zh-CN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17451" name="Object 48"/>
            <p:cNvGraphicFramePr>
              <a:graphicFrameLocks noChangeAspect="1"/>
            </p:cNvGraphicFramePr>
            <p:nvPr/>
          </p:nvGraphicFramePr>
          <p:xfrm>
            <a:off x="937" y="823"/>
            <a:ext cx="95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0" name="公式" r:id="rId10" imgW="1524000" imgH="342900" progId="Equation.3">
                    <p:embed/>
                  </p:oleObj>
                </mc:Choice>
                <mc:Fallback>
                  <p:oleObj name="公式" r:id="rId10" imgW="1524000" imgH="342900" progId="Equation.3">
                    <p:embed/>
                    <p:pic>
                      <p:nvPicPr>
                        <p:cNvPr id="0" name="图片 688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823"/>
                          <a:ext cx="95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2" name="Object 49"/>
            <p:cNvGraphicFramePr>
              <a:graphicFrameLocks noChangeAspect="1"/>
            </p:cNvGraphicFramePr>
            <p:nvPr/>
          </p:nvGraphicFramePr>
          <p:xfrm>
            <a:off x="2247" y="765"/>
            <a:ext cx="110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1" name="公式" r:id="rId12" imgW="1765300" imgH="431800" progId="Equation.3">
                    <p:embed/>
                  </p:oleObj>
                </mc:Choice>
                <mc:Fallback>
                  <p:oleObj name="公式" r:id="rId12" imgW="1765300" imgH="431800" progId="Equation.3">
                    <p:embed/>
                    <p:pic>
                      <p:nvPicPr>
                        <p:cNvPr id="0" name="图片 688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765"/>
                          <a:ext cx="110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56" name="Group 60"/>
          <p:cNvGrpSpPr/>
          <p:nvPr/>
        </p:nvGrpSpPr>
        <p:grpSpPr bwMode="auto">
          <a:xfrm>
            <a:off x="1050925" y="1884363"/>
            <a:ext cx="6437313" cy="463550"/>
            <a:chOff x="662" y="1187"/>
            <a:chExt cx="4055" cy="292"/>
          </a:xfrm>
        </p:grpSpPr>
        <p:sp>
          <p:nvSpPr>
            <p:cNvPr id="55335" name="Rectangle 39"/>
            <p:cNvSpPr>
              <a:spLocks noChangeArrowheads="1"/>
            </p:cNvSpPr>
            <p:nvPr/>
          </p:nvSpPr>
          <p:spPr bwMode="auto">
            <a:xfrm>
              <a:off x="662" y="1187"/>
              <a:ext cx="696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又已知 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pic>
          <p:nvPicPr>
            <p:cNvPr id="17446" name="Picture 40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126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7447" name="Object 43"/>
            <p:cNvGraphicFramePr/>
            <p:nvPr/>
          </p:nvGraphicFramePr>
          <p:xfrm>
            <a:off x="2181" y="1239"/>
            <a:ext cx="25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2" name="公式" r:id="rId14" imgW="4025900" imgH="342900" progId="Equation.3">
                    <p:embed/>
                  </p:oleObj>
                </mc:Choice>
                <mc:Fallback>
                  <p:oleObj name="公式" r:id="rId14" imgW="4025900" imgH="342900" progId="Equation.3">
                    <p:embed/>
                    <p:pic>
                      <p:nvPicPr>
                        <p:cNvPr id="0" name="图片 6886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" y="1239"/>
                          <a:ext cx="25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50"/>
            <p:cNvGraphicFramePr>
              <a:graphicFrameLocks noChangeAspect="1"/>
            </p:cNvGraphicFramePr>
            <p:nvPr/>
          </p:nvGraphicFramePr>
          <p:xfrm>
            <a:off x="1352" y="1236"/>
            <a:ext cx="58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3" name="公式" r:id="rId16" imgW="939165" imgH="342900" progId="Equation.3">
                    <p:embed/>
                  </p:oleObj>
                </mc:Choice>
                <mc:Fallback>
                  <p:oleObj name="公式" r:id="rId16" imgW="939165" imgH="342900" progId="Equation.3">
                    <p:embed/>
                    <p:pic>
                      <p:nvPicPr>
                        <p:cNvPr id="0" name="图片 688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236"/>
                          <a:ext cx="58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58" name="Group 62"/>
          <p:cNvGrpSpPr/>
          <p:nvPr/>
        </p:nvGrpSpPr>
        <p:grpSpPr bwMode="auto">
          <a:xfrm>
            <a:off x="1736725" y="3346450"/>
            <a:ext cx="4076700" cy="454025"/>
            <a:chOff x="1094" y="2108"/>
            <a:chExt cx="2568" cy="286"/>
          </a:xfrm>
        </p:grpSpPr>
        <p:pic>
          <p:nvPicPr>
            <p:cNvPr id="17440" name="Picture 52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" y="219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7441" name="Object 53"/>
            <p:cNvGraphicFramePr/>
            <p:nvPr/>
          </p:nvGraphicFramePr>
          <p:xfrm>
            <a:off x="1280" y="2172"/>
            <a:ext cx="6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4" name="公式" r:id="rId18" imgW="1054100" imgH="342900" progId="Equation.3">
                    <p:embed/>
                  </p:oleObj>
                </mc:Choice>
                <mc:Fallback>
                  <p:oleObj name="公式" r:id="rId18" imgW="1054100" imgH="342900" progId="Equation.3">
                    <p:embed/>
                    <p:pic>
                      <p:nvPicPr>
                        <p:cNvPr id="0" name="图片 6886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172"/>
                          <a:ext cx="6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2" name="Object 54"/>
            <p:cNvGraphicFramePr>
              <a:graphicFrameLocks noChangeAspect="1"/>
            </p:cNvGraphicFramePr>
            <p:nvPr/>
          </p:nvGraphicFramePr>
          <p:xfrm>
            <a:off x="2158" y="2108"/>
            <a:ext cx="64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5" name="公式" r:id="rId20" imgW="1028065" imgH="431800" progId="Equation.3">
                    <p:embed/>
                  </p:oleObj>
                </mc:Choice>
                <mc:Fallback>
                  <p:oleObj name="公式" r:id="rId20" imgW="1028065" imgH="431800" progId="Equation.3">
                    <p:embed/>
                    <p:pic>
                      <p:nvPicPr>
                        <p:cNvPr id="0" name="图片 688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8" y="2108"/>
                          <a:ext cx="64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43" name="Picture 55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" y="219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7444" name="Object 56"/>
            <p:cNvGraphicFramePr>
              <a:graphicFrameLocks noChangeAspect="1"/>
            </p:cNvGraphicFramePr>
            <p:nvPr/>
          </p:nvGraphicFramePr>
          <p:xfrm>
            <a:off x="2854" y="2172"/>
            <a:ext cx="80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6" name="公式" r:id="rId22" imgW="1282700" imgH="355600" progId="Equation.3">
                    <p:embed/>
                  </p:oleObj>
                </mc:Choice>
                <mc:Fallback>
                  <p:oleObj name="公式" r:id="rId22" imgW="1282700" imgH="355600" progId="Equation.3">
                    <p:embed/>
                    <p:pic>
                      <p:nvPicPr>
                        <p:cNvPr id="0" name="图片 688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2172"/>
                          <a:ext cx="80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53" name="Object 57"/>
          <p:cNvGraphicFramePr/>
          <p:nvPr/>
        </p:nvGraphicFramePr>
        <p:xfrm>
          <a:off x="2867025" y="4111625"/>
          <a:ext cx="3594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7" name="公式" r:id="rId24" imgW="3594100" imgH="355600" progId="Equation.3">
                  <p:embed/>
                </p:oleObj>
              </mc:Choice>
              <mc:Fallback>
                <p:oleObj name="公式" r:id="rId24" imgW="3594100" imgH="355600" progId="Equation.3">
                  <p:embed/>
                  <p:pic>
                    <p:nvPicPr>
                      <p:cNvPr id="0" name="图片 688676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4111625"/>
                        <a:ext cx="35941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79" name="Picture 8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7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" name="Object 12"/>
          <p:cNvGraphicFramePr/>
          <p:nvPr/>
        </p:nvGraphicFramePr>
        <p:xfrm>
          <a:off x="6096000" y="1246188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8" name="Equation" r:id="rId27" imgW="3314700" imgH="431800" progId="Equation.DSMT4">
                  <p:embed/>
                </p:oleObj>
              </mc:Choice>
              <mc:Fallback>
                <p:oleObj name="Equation" r:id="rId27" imgW="3314700" imgH="431800" progId="Equation.DSMT4">
                  <p:embed/>
                  <p:pic>
                    <p:nvPicPr>
                      <p:cNvPr id="0" name="图片 68867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46188"/>
                        <a:ext cx="304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13" descr="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1370013"/>
            <a:ext cx="258763" cy="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4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53" name="Group 33"/>
          <p:cNvGrpSpPr/>
          <p:nvPr/>
        </p:nvGrpSpPr>
        <p:grpSpPr bwMode="auto">
          <a:xfrm>
            <a:off x="1473200" y="4303713"/>
            <a:ext cx="4975225" cy="793750"/>
            <a:chOff x="928" y="2711"/>
            <a:chExt cx="3134" cy="500"/>
          </a:xfrm>
        </p:grpSpPr>
        <p:graphicFrame>
          <p:nvGraphicFramePr>
            <p:cNvPr id="18474" name="Object 11"/>
            <p:cNvGraphicFramePr>
              <a:graphicFrameLocks noChangeAspect="1"/>
            </p:cNvGraphicFramePr>
            <p:nvPr/>
          </p:nvGraphicFramePr>
          <p:xfrm>
            <a:off x="928" y="2711"/>
            <a:ext cx="1568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5" name="公式" r:id="rId3" imgW="2489200" imgH="800100" progId="Equation.3">
                    <p:embed/>
                  </p:oleObj>
                </mc:Choice>
                <mc:Fallback>
                  <p:oleObj name="公式" r:id="rId3" imgW="2489200" imgH="800100" progId="Equation.3">
                    <p:embed/>
                    <p:pic>
                      <p:nvPicPr>
                        <p:cNvPr id="0" name="图片 689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711"/>
                          <a:ext cx="1568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5" name="Object 13"/>
            <p:cNvGraphicFramePr>
              <a:graphicFrameLocks noChangeAspect="1"/>
            </p:cNvGraphicFramePr>
            <p:nvPr/>
          </p:nvGraphicFramePr>
          <p:xfrm>
            <a:off x="2536" y="2781"/>
            <a:ext cx="152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6" name="公式" r:id="rId5" imgW="2413000" imgH="622300" progId="Equation.3">
                    <p:embed/>
                  </p:oleObj>
                </mc:Choice>
                <mc:Fallback>
                  <p:oleObj name="公式" r:id="rId5" imgW="2413000" imgH="622300" progId="Equation.3">
                    <p:embed/>
                    <p:pic>
                      <p:nvPicPr>
                        <p:cNvPr id="0" name="图片 689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781"/>
                          <a:ext cx="1526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0" name="Group 30"/>
          <p:cNvGrpSpPr/>
          <p:nvPr/>
        </p:nvGrpSpPr>
        <p:grpSpPr bwMode="auto">
          <a:xfrm>
            <a:off x="533400" y="1423988"/>
            <a:ext cx="5240338" cy="850900"/>
            <a:chOff x="336" y="897"/>
            <a:chExt cx="3301" cy="536"/>
          </a:xfrm>
        </p:grpSpPr>
        <p:graphicFrame>
          <p:nvGraphicFramePr>
            <p:cNvPr id="18471" name="Object 5"/>
            <p:cNvGraphicFramePr>
              <a:graphicFrameLocks noChangeAspect="1"/>
            </p:cNvGraphicFramePr>
            <p:nvPr/>
          </p:nvGraphicFramePr>
          <p:xfrm>
            <a:off x="2110" y="897"/>
            <a:ext cx="1527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7" name="公式" r:id="rId7" imgW="2413000" imgH="850900" progId="Equation.3">
                    <p:embed/>
                  </p:oleObj>
                </mc:Choice>
                <mc:Fallback>
                  <p:oleObj name="公式" r:id="rId7" imgW="2413000" imgH="850900" progId="Equation.3">
                    <p:embed/>
                    <p:pic>
                      <p:nvPicPr>
                        <p:cNvPr id="0" name="图片 689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897"/>
                          <a:ext cx="1527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336" y="1003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660" y="1015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设矩形脉冲函数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047750" y="5430838"/>
            <a:ext cx="3765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>
                <a:solidFill>
                  <a:schemeClr val="tx1"/>
                </a:solidFill>
              </a:rPr>
              <a:t>由于被积函数为偶函数，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6351" name="Group 31"/>
          <p:cNvGrpSpPr/>
          <p:nvPr/>
        </p:nvGrpSpPr>
        <p:grpSpPr bwMode="auto">
          <a:xfrm>
            <a:off x="1047750" y="2587625"/>
            <a:ext cx="4752975" cy="717550"/>
            <a:chOff x="660" y="1630"/>
            <a:chExt cx="2994" cy="452"/>
          </a:xfrm>
        </p:grpSpPr>
        <p:graphicFrame>
          <p:nvGraphicFramePr>
            <p:cNvPr id="18468" name="Object 9"/>
            <p:cNvGraphicFramePr>
              <a:graphicFrameLocks noChangeAspect="1"/>
            </p:cNvGraphicFramePr>
            <p:nvPr/>
          </p:nvGraphicFramePr>
          <p:xfrm>
            <a:off x="2326" y="1630"/>
            <a:ext cx="1328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8" name="公式" r:id="rId9" imgW="2108200" imgH="723900" progId="Equation.3">
                    <p:embed/>
                  </p:oleObj>
                </mc:Choice>
                <mc:Fallback>
                  <p:oleObj name="公式" r:id="rId9" imgW="2108200" imgH="723900" progId="Equation.3">
                    <p:embed/>
                    <p:pic>
                      <p:nvPicPr>
                        <p:cNvPr id="0" name="图片 689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6" y="1630"/>
                          <a:ext cx="1328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660" y="1723"/>
              <a:ext cx="18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已知         的频谱为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8470" name="Object 27"/>
            <p:cNvGraphicFramePr>
              <a:graphicFrameLocks noChangeAspect="1"/>
            </p:cNvGraphicFramePr>
            <p:nvPr/>
          </p:nvGraphicFramePr>
          <p:xfrm>
            <a:off x="1136" y="1770"/>
            <a:ext cx="37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9" name="公式" r:id="rId11" imgW="596900" imgH="342900" progId="Equation.3">
                    <p:embed/>
                  </p:oleObj>
                </mc:Choice>
                <mc:Fallback>
                  <p:oleObj name="公式" r:id="rId11" imgW="596900" imgH="342900" progId="Equation.3">
                    <p:embed/>
                    <p:pic>
                      <p:nvPicPr>
                        <p:cNvPr id="0" name="图片 689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770"/>
                          <a:ext cx="37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2" name="Group 32"/>
          <p:cNvGrpSpPr/>
          <p:nvPr/>
        </p:nvGrpSpPr>
        <p:grpSpPr bwMode="auto">
          <a:xfrm>
            <a:off x="1047750" y="3467100"/>
            <a:ext cx="6981825" cy="622300"/>
            <a:chOff x="660" y="2184"/>
            <a:chExt cx="4398" cy="392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660" y="2250"/>
              <a:ext cx="19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由</a:t>
              </a:r>
              <a:r>
                <a:rPr kumimoji="1" lang="zh-CN" altLang="en-US" baseline="30000">
                  <a:solidFill>
                    <a:schemeClr val="tx1"/>
                  </a:solidFill>
                </a:rPr>
                <a:t> </a:t>
              </a:r>
              <a:r>
                <a:rPr kumimoji="1" lang="en-US" altLang="zh-CN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Parserval</a:t>
              </a:r>
              <a:r>
                <a:rPr kumimoji="1" lang="en-US" altLang="zh-CN" u="sng" baseline="3000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等式</a:t>
              </a:r>
              <a:r>
                <a:rPr kumimoji="1" lang="zh-CN" altLang="en-US">
                  <a:solidFill>
                    <a:schemeClr val="tx1"/>
                  </a:solidFill>
                </a:rPr>
                <a:t>有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8467" name="Object 28"/>
            <p:cNvGraphicFramePr/>
            <p:nvPr/>
          </p:nvGraphicFramePr>
          <p:xfrm>
            <a:off x="2395" y="2184"/>
            <a:ext cx="266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20" name="公式" r:id="rId13" imgW="4229100" imgH="622300" progId="Equation.3">
                    <p:embed/>
                  </p:oleObj>
                </mc:Choice>
                <mc:Fallback>
                  <p:oleObj name="公式" r:id="rId13" imgW="4229100" imgH="622300" progId="Equation.3">
                    <p:embed/>
                    <p:pic>
                      <p:nvPicPr>
                        <p:cNvPr id="0" name="图片 6895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2184"/>
                          <a:ext cx="266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5" name="Group 35"/>
          <p:cNvGrpSpPr/>
          <p:nvPr/>
        </p:nvGrpSpPr>
        <p:grpSpPr bwMode="auto">
          <a:xfrm>
            <a:off x="4406900" y="5221288"/>
            <a:ext cx="3367088" cy="800100"/>
            <a:chOff x="2776" y="3289"/>
            <a:chExt cx="2121" cy="504"/>
          </a:xfrm>
        </p:grpSpPr>
        <p:graphicFrame>
          <p:nvGraphicFramePr>
            <p:cNvPr id="18464" name="Object 15"/>
            <p:cNvGraphicFramePr/>
            <p:nvPr/>
          </p:nvGraphicFramePr>
          <p:xfrm>
            <a:off x="3275" y="3289"/>
            <a:ext cx="162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21" name="公式" r:id="rId15" imgW="2578100" imgH="800100" progId="Equation.3">
                    <p:embed/>
                  </p:oleObj>
                </mc:Choice>
                <mc:Fallback>
                  <p:oleObj name="公式" r:id="rId15" imgW="2578100" imgH="800100" progId="Equation.3">
                    <p:embed/>
                    <p:pic>
                      <p:nvPicPr>
                        <p:cNvPr id="0" name="图片 6895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3289"/>
                          <a:ext cx="162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2776" y="341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故有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6379" name="Picture 5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9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381" name="Object 61"/>
          <p:cNvGraphicFramePr>
            <a:graphicFrameLocks noChangeAspect="1"/>
          </p:cNvGraphicFramePr>
          <p:nvPr/>
        </p:nvGraphicFramePr>
        <p:xfrm>
          <a:off x="496888" y="495300"/>
          <a:ext cx="8609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22" name="位图图像" r:id="rId18" imgW="8610600" imgH="819150" progId="Paint.Picture">
                  <p:embed/>
                </p:oleObj>
              </mc:Choice>
              <mc:Fallback>
                <p:oleObj name="位图图像" r:id="rId18" imgW="8610600" imgH="819150" progId="Paint.Picture">
                  <p:embed/>
                  <p:pic>
                    <p:nvPicPr>
                      <p:cNvPr id="0" name="图片 689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76" name="Group 56"/>
          <p:cNvGrpSpPr/>
          <p:nvPr/>
        </p:nvGrpSpPr>
        <p:grpSpPr bwMode="auto">
          <a:xfrm>
            <a:off x="5026027" y="755650"/>
            <a:ext cx="1366838" cy="369888"/>
            <a:chOff x="2494" y="3728"/>
            <a:chExt cx="861" cy="233"/>
          </a:xfrm>
        </p:grpSpPr>
        <p:sp>
          <p:nvSpPr>
            <p:cNvPr id="56377" name="Rectangle 57"/>
            <p:cNvSpPr>
              <a:spLocks noChangeArrowheads="1"/>
            </p:cNvSpPr>
            <p:nvPr/>
          </p:nvSpPr>
          <p:spPr bwMode="auto">
            <a:xfrm>
              <a:off x="2494" y="3742"/>
              <a:ext cx="78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378" name="Rectangle 58"/>
            <p:cNvSpPr>
              <a:spLocks noChangeArrowheads="1"/>
            </p:cNvSpPr>
            <p:nvPr/>
          </p:nvSpPr>
          <p:spPr bwMode="auto">
            <a:xfrm>
              <a:off x="2496" y="3728"/>
              <a:ext cx="85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P175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8.12  </a:t>
              </a:r>
              <a:endParaRPr lang="zh-CN" altLang="en-US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bldLvl="0" animBg="1"/>
    </p:bldLst>
  </p:timing>
</p:sld>
</file>

<file path=ppt/theme/theme1.xml><?xml version="1.0" encoding="utf-8"?>
<a:theme xmlns:a="http://schemas.openxmlformats.org/drawingml/2006/main" name="5_004">
  <a:themeElements>
    <a:clrScheme name="5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5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华文中宋" panose="02010600040101010101" charset="-122"/>
            <a:cs typeface="华文中宋" panose="0201060004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华文中宋" panose="02010600040101010101" charset="-122"/>
            <a:cs typeface="华文中宋" panose="02010600040101010101" charset="-122"/>
          </a:defRPr>
        </a:defPPr>
      </a:lstStyle>
    </a:lnDef>
  </a:objectDefaults>
  <a:extraClrSchemeLst>
    <a:extraClrScheme>
      <a:clrScheme name="5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HWnlZV043TVgxN01seHdhWDFjYVc1MFhuc3JYR2x1Wm5SNWZWOTdMVnhwYm1aMGVYMWJYR2x1ZEY1N0sxeHBibVowZVgxZmV5MWNhVzVtZEhsOVppaDBLV1ZlZXkxcVhHOXRaV2RoSUhSOVpIUmRaVjU3YVZ4dmJXVm5ZU0IwZldSY2IyMWxaMkU5SUZ4aVpXZHBibnRqWVhObGMzMW1LSFFwSUNZZ1hGeGNabkpoWTN0bUtIUXJNQ2tyWmloMExUQXBmWHN5ZlNBbUlGeGxibVI3WTJGelpYTjlJQ0JjWFE9PSIsCiAgICJMYXRleEltZ0Jhc2U2NCIgOiAiaVZCT1J3MEtHZ29BQUFBTlNVaEVVZ0FBQjAwQUFBRDVCQU1BQUFDNVI3QmpBQUFBTUZCTVZFWC8vLzhBQUFBQUFBQUFBQUFBQUFBQUFBQUFBQUFBQUFBQUFBQUFBQUFBQUFBQUFBQUFBQUFBQUFBQUFBQUFBQUF2M2FCN0FBQUFEM1JTVGxNQU11OGlSRlFRbVhabXU5Mkp6YXRwRlM4NUFBQUFDWEJJV1hNQUFBN0VBQUFPeEFHVkt3NGJBQUFnQUVsRVFWUjRBZTE5ZlhBMHlWbmY2SlcwK240bFhKaWtNSGhmYk1CeExtWlZSeFhHMk00dTUveVJ4QTRyN0lwRGZNQXVyMU52TGh5T1ZISGdBQmVzZ2hQK2dNS3JFTW9rcHB3VlIwRTRERmxoR3hQdThJM0tocmhTNUNJRmJFTnhzVmM1WWlmQjVheFFJSGYzeXU5TmZzOU1kMDkzVDgvSHpzenV6a296Zit6MDUvTTgvVXovdXA5K3VtZldzc3FyMU1Ec2FlQW5uZVBaRTdxVXVOVEE5ZExBbXgzbjlIcTF1R3h0cVlHWjA4QzNPQ1ZPWis2aGxRSmZOdzBzQTZiT3dYVnJkZG5lVWdNenBZRktIekQ5MnBrU3VSUzIxTUMxMDhBRGdPbXoxNjdWWllOTERjeVVCbFlBMDR2R1RJbGNDbHRxNE5wcDRBUTQvZEMxYTNYWjRGSURNNldCZGNEMDdreEpYQXBiYXVENmFZQ20wOFByMSt5eXhhVUdaa2tEdERvdHA5TlplbUtsck5kUkExWGd0RHlLZEIyZmZObm1HZEpBcFFabmIzdUdCQzVGTFRWd0RUV3dpdW4wejY5aHU4c21seHFZSlExMGdkUGpXUks0bExYVXdQWFRRQVV3dmJoK3pTNWJYR3BncGpTd1ZKcTlrM2xlNjYrY0RCK2Z5OGZLRnl0OFpjeDZxQTZjbHQ3ZUNUekZHL2Ntd0VSaFVTdWZxNktQbVk3MGdkUEdUTGRnUm9UZnZKeTBvTTdScERtVy9NYWxnWG5BZE9JZGFGeU5LVFRkRXFlRmZqd0ZGNDdPOWo1WGNCbXZobmdsVHEvR2M1eE9LMjRBcC85M09xeXZHZGNTcDlmc2dlZmEzQ1p3V2k1amNsVnBDTEVTcHlHS0taTVRhS0FEbkI0bktGY1d5YXFCRXFkWk5YaWQ2OXZBNmRaMVZzREUybDdpZEdLcXZucU02RFNTYy9XYVZjUVdsVGd0NGxPWkVaa1dBTk5VMnpJUE5vSXRuSi80aVp1Z0RNVk5NZVAwRzl1cXhHL1g0bXJ1YURHajQySCttMVFpRlMydTVwYXhZbWdnN1R2aVN4ZmJoZ2JZaDRiRU1zblRnQW1uMzQxM0NuOVYwaVRGSDJ2bnBURURUaGVmd1RjQlB1NHpjT1B2OWVObHFKZ2FvTzNUTkI4RUhmNlpxVDBQMzJ1YmtzczAwb0FCcDIra1ZZZHpiNGNwcVBKamJqdzNxeVNJMHdYYjVmQXAva1Fld3JpQTF6QU9lTHk4RjFRRGRBby94VEdIVmZOUncvbmFSd3JhemdLSUZjUXBLWit1ZTJ4R2ZiTnorVHZiYjM5L2J0K3FDdUswNC9Kem5EL3c5TEZZYzM3N0RaWFhETXF2N2hTZ2YwU0tjQk1QTGc2bmxmZlpqLys0U21Yd3ZCcm5zZXBsbXdmTHU2YUJJRTc3enVlMjU5K0hKL0FsdCtpcWMzZUxBaS9KeXlvSjRIVFZlZUV0MW12NjRIanNjdXc3UDAvM09mdlRiclQ4S2F3R2t1QzA2MXpXMUQzV20yclViOTFpK2VxTnE0eTMxYjRoWUVzR2NMcmsvQUlWL21yQTVnejNlZnVpZ1J1dS9xRjdHK1ZuOGRHTC94MG9IOEJwNXk3TjNITUR4M21CQ3IrVy8xWEpham1oQnBSWHJBVENhY2pjeUFWZFJZSEtUN3NQbGllZGhEN1hFNlVjTDMvZDdxOTNMb0tMdmdCT1c4eVE2Y0xsM3Jhcys1MWZZbnBhWlJuSjFUWS9jR3BPWUYycjQzVFIyWGRKMHA5K1lZRXlYN3ZiWml6NlhnYUxsYmZDYVNBQlR2czRCN0U0a0Jla0M4Ny9DMnZJR3VzS1lma3prUDZpbDJjVmNyNTJ1VDAzMUVlc0FFN3RZNC9SSW1CekJOUUlmMTZsTnFvRTkrUHZERjdxenNweVRSMm5hNTU5YlZrdGR6UHVmbWVQbDc1OXprUGx2WkFhaU1mcEV0bElKNTVweHBwd08vd2ZHT2Nkb3lPNGtHMDNDN1hnL0lVNUkzbnEvZlJtdzRJT0d4Mm5LOElvQVd6dVdtdFMrZDUrY21aVWNyN213S0J0NmlPRGp0UGVJU05MSThPaFpmdmxWMGFld1JtbDhqWVpEY1RqdElwK1M2Y2hEbjJCQmhGZkp1aW1PalhoMDU1MnFOTEpqdE1CakFwWW9ocmVkWnh1aU5lVUNEWm5Rd0ZieTdweE5Kb2FOaHpnN1BXT3M2TlcwM0U2QUppOUN5UERDemZsUjNvZnp5bnZoZFJBUEU0SE1ITHAwNkhIUXY0VjdVVzR5dkRESXMrNklSWDBVMmNtUkZ1WUdyNUdsbjJadmd1M2krMFdxcmxjZys3MDYrc29aL2VRZnQycmhjTE8xL09ZWlMwSkNQdHBVYUd1Yzh1aUU2Q25WQWd0Q0Z3WGhPQ0tQeExReURDUVA5cmNFUkNPNGxQbVRVc0RzVGlkbzdYVEdoNXJRNGk0NjY5cjNEVGtpanhyWmFZTlgzZlBJaXRPNnpTN2RhQXkwZ3FwTG5DNWdHa2VDSzI1LytiZUVGRnI0WGsvbkNDRWIzTHNXN1FaZTA2RjdRQTdKQndpUTZZSzM1WHkwV1pKR0tKUlhnWFRRQ3hPVVdEUHdvKy9sckdHVGx0cFJjdVJFK3dJbzFpcFZyakkzL3RoRzcwMyszdzZKRGZiQUlSb2pscDUrZ2wyMlE0UFBmRkphbnR2eTlkQVIxR3dOVC9hY2hHUHAyMXRnS0U3RGI5ZnNIRXVlZkNqRGZCYWtWd0hoT296bjc5VjM1Y2laYkJ3R29qRjZTYXRlaXEyTklYTzZRY04rOHBKL3BhK1NpcGNtOE1FQWxpY3Y0WlZYc2I1RkJiSUlmWkFRVXhscEs5UHV3UmpkdEhDUW9wYXd2WExDMFRlcXc0bWFDSnhyaGJUMXFmTHNqVU4rZVRvNXA1YXRZd1ZTd094T0cyNkhXamhyYjdZcS9xdWpIcENlQTFycGRtOC9za1RmL2d2YVZyS2lGTUFac2V5dW9IM2tLSndpb0ZRWHA5VytBWktNa1gyU1dTeW5ZL1U4bHBjd2VuRDZwOEs3UjZyVmN0WXNUUVFpOU1UZlZxd3F0TGNTbzNCL0NIMzdHVmFuYzN1bFIybmRWZGpXSmRLWmlicFE4ZXBiUGZTY2xaYUw0eG05Mko1U2hNcG9MNmw2bDNEcVd6M3VzdlpVNzk0YWZmNnVpaGlLQmFuQTdLcGxJdk9QY2dYQm5MNTJFTmx0djhGSXp0T081N0dubnB5VzlaU0VLZXk2NGI4cjlKNmNVVWUrRlFxaGhqV21vZElYbi82VDdSTURhZXlIOGxxZ2FIa2MranRhSFhMYUtFMEVJdFRma2hjU0YxUlZxTklocDEzSkhJUkdNN3NBcFZha1IybllRY3g5ZmwwODVENGVkZHRweU92SGxibGdZK1hDYjF2T2lIblR0VG5ZbG5TaUZ1cFBRdWc3Z21hL2JZSWxvRUNhaUFPcDdDcHRMRjltYjNkSVJxRGJ1SS9iNlEyWi9vc2ZtYWM0czE3TThwMG5NcGdIRHhMTCt3ZmM1MVdUM2tveWIybitOdWxHanBPSlRCdU9IdW9KcGJCYzVMUkxSRW9nMFhSUUJ4TzBYMWt0eURFWHRNVHF0bzVtRTI5UUZIYW1raU96RGdGQWNXOEVGeDFuQzRLbE1Ba09hV2ptU0poc0NOcUpRZ01kQXVIMTlFRmFSM3pIS3QvejZKUEJQQ0VEVzB3RnVYS1FERTBFSWRUckgzT1ZVbXIrblRaMVlielZiKy9xVFZuSXBZWnA3dWFlU0ZhcmVQVXNyZDRYdit5VFh2VTNDNVp1dVFaU2U0NGlCU3lqYVBqZEUxNHRsYnBmWm1oWDdGakhscVNzQy9MVEVJRGNUaEZ0ejFWNWVpSVFaaWxxOXVuMkU0UEc5NVZPZ1dOWmNZcHpNbUdzVzBCbkRhQkZmZDZMYUdHWEw1MzIyNjhNOUxmdThQa0NTbXY0M1FCdzRGN3pkc1Vvck1PM3F0MFN5RWllNlhMMytscklBNm5tMktRNTdJR3VtRk5HODZ4cEJVVEJhODBPL2ZNT08xcjVvVm9lZ0NuNjVmYmJ1YUtoMC9hQUhWZklYMmpQaElLRXNZQS9Iam1CYkdsNDlRNitaQkhvZWZoczhzK2piUmdDNHZieUtGTW5Mb0c0bkJhMVgySkMvcCtxclo5aWhiWk9HMDZzMWRtbkFiT04zQlZCSEJxZFo2anZFV2I0ZklCQVBVVjMvN2kzOVBHUFY0LzdJNmhOTVJxRGFRdmVVL21RYll5V2FnQnFOLy9aZDlwYzRNN2pFV1pQbTBOeE9HMHAwK082L0orUEVtdmJaOGlaZWh1NTAyN1pTbjVaOFVwZGtKRFZvdEJuSzQ3ei83TWk5L2pPTC9PWkQwQlVPbmFIMG4yVnNEazRkVURPSVd6Nm9lKzlUdUd6aVV6ZU1pVlJKYzdYdkJhNWIyQUdvakRhVWVmUGpkMEw1RytmWW9ENXJycnFZRHREaFVwSzA2aDBCRGZhUkNuN3FlUkhPYzN1RER6SDNOUjQzNDFpYWZGMzRlYXY5MnZFY1FwZlJvSkUvNE9ML002ektoWUZudjJOMDhzNzhYVFFCUk92VjVERDFMeUpXMUszZkNtKzVUZEFzNEZHNkxSeEtwK1lxNTR6UTZYS0N0T04wTlhpd2FjV3E5Nyt1THhkMHZDdk9scDU2TnlYTW9LRFVML2JYTm1FS2ZXL0ZQMmZiOHN3WExoS2Z2eWo2UzRtVkNaT20wTlJPSFU5aEJJditkQ3pxWUVRdlJKLzJxSUlwdk84eUk4YzRHc09HMkdyaFpOT00xQlBYQVloRzNqR0hDYUE4T1N4QlEwRUlYVE56M3l5SS9DS0hya2tVZCswSjhzVHlUTXJud0NlUVBId2U4anYrc0x2eVlmSFBXVFp5T1VGYWNkK1p5dTB1UXg0UlM3SzlJNVhZVmppVk5GSGJNY2ljSXAyb1hCV3V5TmU4M3M2dzlmM3o2MXNHT1A3NDdNNnBVVnAxZ0tISmpiUGlhYzNnZzdUMndGOTJYTWdwV3B4ZGRBREU3aHpQVk5YcmMxTmQyWkcvUnZZb1F2ZnNQREpNeUlVK3hTS1M5OFMyekdoTk5xNEdTbjRLa1BxU0tqRE15YUJtSndpdXdqdFVuNkprQncrNVIyYXJiVlNqTVV5NGhUdEQzTW1MZ3huclB1WFNmMHhmemE2UXdwdmhRMVNnTXhPTVhiem1kS2RSdzIybGNTZ3R1bkZyWVFHMHFaV1lwa3hDbDJxYVMzeDVTR3J3ZStWNjlrcDQzMHZiZFBUZFUvZG1CS0xkTm1VQU14T04zVllZa0ZxL3J3Zzl1bjlJRUh0Y3dzNlNValRqZWx0MTRtMDJ3WTJzZVQ0VlJ5bVo0R1luRGExS2RHSFBwdUtOS2lZKzRwQ2ZnNit5ejNuSXc0aGNKQ2pqbG9Tc29yaW9GenB0L0x6MHNQVjV4T0RFNjcraDQ2VHBwdEtTcUJHMk5IU1VCRU41YjEvQ0xITStMMEpQU1l3NWdhVFVmLzJtT2lYWkl0akFaaWNEclV2U0x3NVc0cndnZVFqRno1L0pKU2VBWWlHWEU2Q1BmcWpLZnhrRGZNY1RVZWhpWFZhV2dnQnFlMjdoVkIrYllpWjNENzlGcmpGTFBib2FLZmNVYzJ3eDFYNDJaZDBwK2NCbUp3R3ZDS0JIQ3F2MzFLb2djMmN5Ylhuc3ljc3MybnRGcmN6eXpES0FTYTVkc3VvNmhyVnN0RzR6UzRPUXIzYmx0dWE3QUVjbXVoTzNweTFXS0dzK0dVVm91TmlUWU1DK0tRcnpsTVZJeVMyWGcxRUkzVDRGZk0wSTBWZ1F6YnA5Y1pwMUNQT280cHlocEhaREJweDlVNEdsSFNqTk5BTkU3aE5UcFhLZWc0Tld5ZjBnY2R0Rm9xalVMSHNzMm5XQzFPMkt1RGdlRldvUlZhQ3BlSEJxSnhpazU3cW5MUmNZcFQ0SHRxQ2NTdXI5MkwxV0xZY2FTQWxuSkpvQVh4WVM2VVNpSkYxa0EwVGpFOWFDalUxNmQxdy9ZcGNIcFU1RFpIeXBadFBzVnE4VXVSNVBQT3BBWHhjZDVFUzNxRjAwQTBUb0hDQTFWa2xHL0xLVDB0N3VaZFg1d09KbjBjQ2NOSzhKeUovSURLOEpYUVFEUk9XL3JwSS9vYWRGdHVPTDZKSlVlOWNNQmFEaFlwYkVxMitSU28wZjQrWU13TmhjV2pIVHdaTThNSmtGLzU0UEVFdUtnczVnYmVsNHpWMU9MRW9uRUtNMDRUVlQrUFpObyt4Zjdwb1ZadGRxS1pjSXBkcWdtNzBLcmdPRHZLVFNacGR3bzdUZlhRajJJa2szbmNwYUp4R2p4c2hQVlFRNUlKUis2RHg4N3hSd3BuVXBuWkNtYkNLWGFwZE1mYm1GdmZWZjQzZGN6TUprUytGdjk5clhiZW9uUmkvWCtWdkZtT1JDOGFwN1hBS0lOM1MzY2tCc0VOVm1SZTMvZGw0R1hUSFcrU3NzWVI3QWMvcHpFT05oT2xHYjkyNklaOElqbTltUDI0c1dGNXdnOVdhMG9rVGpFeDZsOWcxdDR0UmZWYkxzVmx5UzhjZUVkVjQxbm9hS2I1bEZhTG11TnR6STBGd3huK3VLTlpPUjFsS2pDVVFTZHNHNUt6SkRYallGZ04rM09RTEZ5VDE0M0VLUUNubjBrRGRJOGw2dGcrUFhPajFWdCs2dlg5bmtNVnNObnlGVEgrRUMySXRRL05qWi9wdURrc3ZEV0d3eGcrd0RYL2xoaWVuUWs3SGpSeEluRnFPaFNvR25aMVBuLzBqMzNDcUxidHgyWXNsR2sreFdweHNsNGRXaENmejVpR3M0dDdJM1l4bVoySFRpSHcvVDY5d0hqamtUZ1ZWcTBrZzYwNFNsb01rdk15TXNjdzNFa0NqRG1ZQ2FkWUxScTJxY1lvTVMySWo4Wkl2NWlrNjRIbDJOamxESHdYYk93Y1ZRYVJPTVZYekE3VjRwYlZWNDZUZHRoeDFwdnl3bjUxd3AxVkZ6RlRQQk5PYStIZnZNNGtWR2hsckR0bTJMY2UycXlZak43a2JYMDRUQ2U2b05FMUVJbFR1RVdPOVFwZFpUM2RadzdocXZ3UG5EZkMvckZNcDFYRWVCYWNZdENkOEVoZkI4ZjlJcXB4ckRJTmxibGlyS3c0OFdsL096NFNwMVYxczlTVldmMlRwNEhqSFdjZDdQTUc0YjVyMkZPVnNvc2RCRTVUTzFBeDZPYmQ5TXJmb0tzUnByTWVPTzZFWlY3WjlOcElOc1NDcThLTXlyZ1IyS0hNU0hERTZwRTRSUzlvNi9UVVAza2FldlBIK2oyNVdIWENaK2RrM3BuRHNQWDF2YWpFTkVtWk9SOGJKSWR1Qk5FaE1yY1R5NWRyd1FjYlFYTHo0L2xFc2NZSVpzdUJsaFFWclpNR3MycXBubjcwanBJdGNWNGtUanVHaGVhcU1yQjB2VTdkZXJuTXNEZDVzMFJtbnkwTVcxOWVhNDlFakZhTDV5UFZpQzBjZzFNc2lDZnJZQllDTDEyWXhnZjdVQlFZWHdCbWk0bDNHTU02ZERSYURRT2xYdDREc0lGSFZGSWtUbTBGa3g2WmRlVkY2THByOXk0b1p3bnhmK0puVVN3TG5UZlh4ek45YjBvUjY2aDdtckp1U0xWb25OS0NXREZsUXFpTUlYbG8zTFo5K0Y0N0c2L0tUNzNzRHdXSjlRT1oyTHYraE1WR1hDdlNVNG5HNmNLanI5cm5uUDRURDlCOTZVaytJRXhoU1N3TFF1Ky9oTS9vcGl5Y2ZlQ3lnOUJOdDV0MDFUTyt0WkhNRWtXY3FVYSs3eE0vK2lzMFFUbk80Ly9uRWVWNUpSU3JoNnA3Q2NzbUxEYW51TzMwU3JRZ1RqMzc2OFJHaXErcVF6T3ZPMS83Q0ErbXUzY3ZmczN2angzWk8rbnRJaXg0RHdqdFBocUZRVjN1dEhyRlN2L2U0SkoxNmlWbHBlZjlPZUVENE9aZWs5MXpVOFNNd2luR2NzT2dxVGd1S3JhelUva3U2Yi9FUVJ6VjJncVBXWW5zOHVkQjk3c3BwTzZnM2tHS2VoRlZvbkdLbldxL1YwZFF5WmhWZVovOStJK3JOQVloenJicVpWc3RPRnBzOWFKaG5mQWhZRTdaRmF5NkhZOE9kbmlYQWFlVkwvK08vL0pydFQwRHkwaWNQdnlDdGNIdG9LcjgzTkdUYVFicWNwWW1uSWJ6TklpUlBpa0tweGl0ejRPVVZhdjJlNTJMbXZNRFNxbmxhWmxpaWhRcElyc1g5MzMwTTk3MXhNdms1NVdVbG8wSHVwVzBjTEp5MFRpRjA4czBsQ1lqbmJ4VTE3bXNxVHQwTjlXb1QycVJkM2cvYVpRUXZRVmE1KzZOTldVUzdIbTJTdVhPbmE3elozZnV0QTFrTzFDSFkxeDBSZUswZjJ3dGNUKzlMZnNCQVFEWFdybHo1eUhIK1lvN2R3d3NyWENlcHRLcDA2SndpdEg2TEVpNHlkWG9aWDFiN2ZLZGFxSFZTUXp4S3N1Q3hLaVg1Q3hLTkU0M3dkQXdsT1lzQXozUXlrKy9JRk05Q1IzR1RwUnljcDBFNFp0RWRwZTdiRTZVT2Z1MjZJMmhhMFhQSmo0d01JckM2UXFteVZXMnY3aXUyRU1WOGI1WStKSTRuS2RCalBSSlVUakZWcUtoelRjQ1ovTTE3cnVSU3lxdDhGV0tZdWx1Y0pCbmEyRTBUcHZnZUpTTlFZTGFmUmdKaXdOdWpWS0ZoZkJIdk9ic0p5QVpVcVJKcTlzNjcyRE9vVndNUnVpZUZ3L2RQdjJiLy9rWktHUmJyc1hDVVRoZHd4VEtqK1pzcXVOUGxhLyt3N2RQdzNrYXhFaWZGSVZUak5idElPVjFneE5ZS2RYbCtsUlNyMEdFMWs1WlpoT1RpcUp4MmdYSE0xTzFQTk9XcUZFbkNxUGJwZ0hjNHptZndSQ3YxTFpBcE1YbTAyV3Q5L1hZQ0JCNTFMYW1iRWNJTlVUaHRIZElZNE0zZDNkbHo1VmxyVGpQZVNRaVR4U0g4QlRNOHdqUVFXN0Z2SkNJMW8wTFRielpKcFV4Qk8yODEyZ0dIb1ZNSWwyeTU1cWJmTkU0N1lQamZtNjhRZ2hWc1hZalUrSFF6eDlFYkFaMVlVYW12TmJkVWE3RFRQa2JYMUxKYkxDVFYxZzFFcHpObDdCVTFld29uTm83TkF4NTY5TGFzVnB2d0hZeUlrOFVoL0JVS1dXTVJlRzBaZTUxdytpVGF2TkdkR2NVY3lhcTB6RUgvWDNkcklKSDQ3UUdqbzJzTE9McUQyRGtVamM1RmdWWCtBcVNwVlNHSHhaNU1DSDlnbjVxb3RBTkZ5ejhqYXptdVZwcG1WbTA0V3RGeThJa0ltWWRXYW9JbkZib3cranNyYlVGZlFycWV2REZrWUJicWpCU1RPWXBKZWNiak1KcHg3d0txVWU3OUpaeTc2djV0bmg4MU9yb3pPeTU1c1lrRXFkMHpNRzRITXVOUFFoaFhYaGtrV081SWFqdWFpc2I1SW84MklxR3pUdy9PeXEwZ3BtTm9IYnNGdXA0Tit0RmJPeGJaRXlpM2o3Rkp3ckVFNUNsaXNEcC9IK2c5YlkzOXl5eEtYeXUxbkJGc0Zwc3JJaDYrMVRtNmRVYXd5OThSUVpjelQvekN2Q3l6V3VmcGVnSHNTc2JTR09RdUxna1c5Q2xOZ2RrRmpZU3ArZ2hNa0l5TXpNU2dBZGpqNDdEU0N2dm9iWnlSTVBiZmwwN3dpaW1VZytTMU9yMUliKzJoVVkxM0dodDIwdTEyVW1PUlVZM2FxMklMWXBiWGkxYTUvcFNSZUNVaXFONWJpMXZRcmN3TE8xNVZGcW43ajF5U1N6ejlHcU40WmRzTlRFQ0NmcE5lallRcmlGU3BFQWwrZ3pBU2NUcVFhSnlCWVB3dFVTYkdpbmFISWxUK2hoK0RDaFNzTlNxYk5KY1U3RjV6MFh1SFBlQzhwTHFaeWxiMGVzaTJKQ0JTMTdWbzl1N2RPZllPbmVCYlpsWXkyeXlpMW9yWWc0OU0wa1ZnOU5kTmdwVmo3ektUVzY3ZDQvZGhNZ2xzY3lUODg3OWpxZGdtQU5xTkN5dGhHMHlSQ0t4SWcrOHVZdGJhSUlENkpLTnc3bkpHWWxUTW9iR2ZteXc2WnJXOGplTFZ2WDFrQ3JGbWorbEdkWHdsVThFcnM5TEJkZlkwTFBDV3JiTzdiMVZadjl5UDVOVVJ3UjNwYTFFV2FvWW5QWVlqeDU3Zk9KSVZML2hrdVpqaCtBakIyU2VjbnF1WVRBSjdzQ1JQWFVMdmdQMTJLN2d1K2FQV1NKTkJOYjFoeWh5cm53QVdndmZyMGpaK2tpY2JvS2hjSnVrWkJCYjdTUmdXbGUxMFlnZHIrT1VsczN1UjU0ZGQ5OWwxWmRZeTI3eURyVjU3bFcxSXhaV0xYZFFjY3NwVXNYZ2RNQ0dsczZCeDBJWTlteEp2QlpsUWtvODQ5cVdQcitPUjMyb1Z5ZDc2c3phRERQaUZ2Z0lwOWVqZUQzM3JtcmlVc1EwZEl5b0hZTjBJa2ZpdEFxR3FaMDJTZVVaQlBvb25YdVFMK3dieTl1T0ZmTVdwbHdqS3R4aVRkcGdzOFFhbjBkNmgyNDErSm4yUSt2ejd3Q2hnQ0pWTkU2eHdqdDJTUTUyUE1vMnM3bFg3bnB4UG5aNE1lMVg0cW5sNUJqdDRWSHY2ZlFJcDlzNGZxdytEcjlVSitJL1BnZGpYekQ1Y2hRcmhFV001TG5JU2JaSW5QYkFVRVpJVGp4Vk1vRi9vS3ZvNnlIc0dSekpkV0kyN3VTaWh2Q1FyY1BXbUpsN2d3Lzh0Z2NpR0h0aC9aSmNueTl3a29wVTBUaEZmOTkycTlrTnIzYU56ZVZyYkt6Z1l3ZW5yZHdsbmtwNnJwRWhIclhYZm9rc2VodzhjRnhZS1lNRmhUc3NtTFhpZkgwdzhYcWswTkd1aUFFc25SSWljVW9QNzFZNnVvbHJZYTdSbGovTDNMSERhY0Q4M3VOaHVqZkREREc1VUdpWWI0RnNNcXhzTXEvdEN0TnQxRnBSM3NwVXBJckdxZGpwNFVNQ0gvMTZ0end4bzViRU1zL1FSbVhPcU9GUkI0aFVuRi9ITzdMaHE5Q0lzMkc3Wmg5eGdNVVZUSURmTDJBaVptNW1KRTV0Y0R6TXpDS2FBTVpzYlQ5Z1RVK29ha1A5cGw0Z21vT2FLN1pBTnBsN2Q1Zk5rTGVaWDRtdEZWY1AxSHB1REhPdEVGYVJLaHFuVFJxS0ZqRTFNZk8zd3JwK2hiOGpaM3RxZnN6QWt2YVJCRTlUZmk1cDBJcXBiN1h1YmxVNnpEWTM4V2xkdGszSlNPcy9GNUp4OVpOM29Vdld0L0pyYkJST01aTHpoVlYrREhWS21MN08xYlNxUGwxMk5YT2Z2M3lpVmtzWUUxc2dtMnlOYUxONXRNOHMvRTNQejNSeWJDQUlZVy94WkVXcWFKeTZwNDNvT0Q2ejM3bkhlcFZONWZnRHduMlFYVGMrWFprbjU1MzduVHk3ekw2UWFTL1dISnVOTFhLeUNDL3JqNHJuTEtrV0VFKytGdmNtZEttWmlObmJIWVZUT25RYlhMUms1NmxRd043UHFaSmdkZlNlb1c2ZjB1bDFCakcxWHJJWVAzS0Fzd1k3Vk9NZHpJZSt6bnRXMWZVelZZem5zT1N0VEVXcVNKeGl2TnV6ck9vUmxyZnU4NnNNR0NaTzJCUU9EK0VXUk5rMXpwc3l6MlJOVEZHS2pnMmFQQkVySDdoOFp4UzVFMmFNNkdXNkVaT3dYdmFxeFUrZ1MrT1R6TkxRS0p5U3U4L1lYYk13MU90dWFvdFBURHI2MGtiL0Qxd1lhZFN0MDExaXJianFmQVFVNW1yc3ZKellLdW01OHpzLzRhY3kyZlVtUGpkUmtTb1NwNTVuYW5nQWE5QzFFMThFdFRaQVErd0lZWTRua3Axait0VXZtYWVlbDFzY1RKZ3RQaHJKZFgxTTlhb3ZwaUkyR3V2Q2x1NURsK2Q1U3hlRlV4cGtnODZGbkNXbzZudkNtTVZWRnNwR3BadGx1MmFpV2lwcFRKd0tYSGN1dDZ5NW9mT0NRMzN0NTlnVUI3UzRwbTN6eUVTdzVZOFFxbFNST0hVL3plY2V4ejhoeDh4TEhXZElDNWdWbTd1Vmxsei80SUxaU3BCNG1rVEtKNjJMSjcyZGhsVDNlVk90NnRoUHg1aTRGaVFOcWxUM0ovS1FLd3FubTJCbzdqdDVjR1kwZW43WDkxTFcyWGtod1VQWnFIUlRoeG04V3oyK0l3eWdYWDRSTFR5dU9jNW5CLzUwMGlVN2ZGNmYwejFwT3Y0WW9rb1ZpVlAzUTBHcjFLR3Jqdk1rV0gwSnAybnZnVGMzR3IwdkNkWFpScEZvZUlDbmxwTmpGRHJnd294R2RkRmsybFF5aktPanNTOWdhWExKNVc5T1JPRzBEb2JwbnQ0STZ1djRYZCtydGFFN3k1U05TcmVNWjVwS1RPYmY4L3NYdjltUUVzS0RmUHZVc2dab0hqV1E1aExwSEhPVkJzTVhhZFBFNGhkcW53VjkyM2VLcWxJRmNQck5YNnpkOTArWkZITlVxd3YwNDNObTduVUdrTk5GU1hUTjBYQTRWenZ3WXZ3M3dQT2J0M2tXdTgrLzYrZTFsSlJSa2lmbGt1clZ1bEFRb2NLL3NKcFNuSm11aGtXTXREcktxeWxST08yQjRYTjVNVExSK1JnMXlidDRsN1Z3VE0xM2x0M0VPTTh2NmFPVG5xdkhwL2g5dGdPLzVHWERUd2tQOGUxVE90bEdGMzFqaks1UDh5cnJtSENYdFFuaG9acHpuM08zRFljUTZjTWdsWWJUeXU5aHNuYWNEek9hL1F0cjZiS05pRHZXMGpqVUlaYjNLTW05NkVSN1YxTzF5aFBGNXAxYlhtbngyM1NNSHlNWCtZa0R0eUhOV2VMU1pjRW9EYmpkcVJGVklrMWVGRTZwTTVsdHNUU2NESFZzTUdEWHVjaHVjc01VS1pzOG0rNE5VVVQ5YnhQckh6ck9ZOXZXTnp2YUhDaUt5d0VnWlovRjNVLzFFcFE2SUM1dGlReWRQNjE5clZ5SGpnaSswMXF3UHdLSEVCMmpORWlsNHJUU2NlNytLMnUreTllZkR6dC96TWFCQjhDS3hoUDNZUjRMSmplZEZ4NjlRTEowYVR5Ukk3NHR5a3ZSdnRreGoyUzZEM0dDcHAySlFsbVphd0QrZWNmSlhabFJPTFhCME9TczV4Smx2ci9wa1VkK0ZQdnJqenp5eUE5dUNXSW5rck5zNVJQSUd6Z09maC81WFZFQ1d5cXlPUTYzOUgrbHZJZE5TeVcva2hjUzI2ZUlQdlQ3OS80SHBjNy84TXYrYU52THB0KzVMMXorb2g5RHFOSW45NCsxZWcvb292SEVJSldLMHhQbkhyV25ZaE9xNmZxSmx6R0tsWjl5N1dmTGV2V2pyM3EzbCtmK3Z0UitmRWVLQm5raXM2VzNqeXlzVzBxdGxCRzQ3c1k3SUtlVWF5YXIwU2llKzdGQkxJM0NrUWlHK2ZTRENIMmppL0RPekVwNTM0aVhxaWdibFc2NjhtV1V5b0FaNTNOaXZTZFYxb05LVlQwekpQNEE4MnpaUCtmNERpeFZLZ1duMkpMZGQwbFY3NFZRakU4MjhMU2xPZDhsUURpbGNTUHpkUU9FOWpKVEtRbTRHbWhDbWVtZmU1Z1NJM0JLbzJ5U3JoOUdPbEU2ekR1dHEva0xTRVpBZnMvVFM4Szg1aE9IS2NtbW9tRUNWOGptNkMvVVFnK25ManQ2QXZ1Y3NTcVZqRlBZMDJ5RmZUUGRYZ2RZR0hndUI1ejlaUGVHajdKYzBBVDNEb3p4Qk1YS0lrazAwTVZUMFVmVUpQV2l5MFRnbEp5QU9hMS93bVhBOGFBak5WY2YydFdOU3Jjc0pOdm1sZENqdWQ5Sit4c2lYa0s1dDBZMzhLcU82d09pcjZYNGUwaWFWREpPQVdjMmNDenpnQ0pDa29pQjUyMXBnYzVJdEF3NC9SNzMzMWhOUDI4SVkweno4clY5dXlWTUthblQrOUFtNzVHcGlRUXFSdURVUGViQWVseWdYbDRKNlB0bkNpM0owZU9sQTVUNnBBRi9Ub05YcXZwalNTdFNQWXYyR2VvRXJHcE9KL1FPUkRKbkdnMWN2SmdtbFlSVGxPZkQ2V0phbkpwNDhrT0dYQUxjQWJCektVcEJmR0kvOU5yWHl2SW9CcGFjL01hYzRuVyswd05JWU5pTnFLSUluTktxeForM1JxU2J0UGl1WkVxNmRUQS9IaWlWMVkxS053dmRtSmVaci9tTGdXNmtjeml3cUcwQUFDQUFTVVJCVkxybHdCK01tZzJGZW56RUgwbFFXUnhiMWFTU2NIby9ONVBwVmZKUm1URnhURHhyaGlsdkVQQWZRSDJoMTZHNXNXaVc3aU13Rnl4VEUyaUFGaU9CMFROQnZaZ2lFVGdGaFB6NUk0Wk02bXlNNVEybE11WUlOV0ZUTjRUZGJjaGpWZ21EaWZCRDlmWEpSU0hzdXB2V1JsK2VkcHlMdGtlSWJaKzZFVTBxQ2FjMTN6aGVGZE92SWtsOHhNQnpVUXhOVXZWcTBIL3dERDAxNDBYN1FhWUxBNHUwTjIwcVVhWWwxNEE3VUo0bUw1K3daQVJPQVNGL3JrcElidVJpWFgydkNic3NXd3FWcWxqdStjbStzWHppQitjMUM5b3Y3b1pjYStURWQ5aHEyV0ZSNkoyYnNRaUtNVUdUeXNjcDVCZWJSblVSQ3FOdVRqZnhYRFg1K205RU45bE1YVXVsanZWeUxhMk1wdFlBTFk3RzREeVB3Q2tnTlByc00ycjdodnBlRTN5NTJ3cVJBSktSSzB4TE91RERpMjlvQUZlbzBESEJmU3pvaE9HcTVZWkdNV0h6MVFZZ2VNN0xhVkw1T0szNzVhMkJnRFd2bHV4dTRya0xxejF3M2ZUOXo0RzhwQWs5T0h2YlNRdVg1ZUkwNEhwMUR1SktqWndmZ2RNK01HRHFIQ1B6aUtvZ25aajFpc0VCM0ZZcXFCdVZYcGJBS2JSeWo1V3U5S05mMGppNTJLNTBuR09GZG9JSUFIbklpdUYwTGcvQ0g2WHNaUGc0aGRaT1dmbnZUVHV1bW5oMmJ6R3FsdlU5SXJTdXJSRkVSdklBeHNXMFlpWm5jbzFLWW96VkxjSThXaCtCMHhvWXBwd1Fra3ZtVzVXc1RnQ255bnVlckpEWXpLbjZKNUFmOEVGa1pML3EzTzA3djJETWlrcUVGblpZL3Fiazg5S2tFamdscDh5K1YzNmhOdkxrelJpWmVOckhMQk5Hd2I0ZjVLRzA5M2w3SExzSWFhV1pUajA4c2hHdUdCbDNpVlJNbVJUWjRUZ2RrK05LbFJIZFd0dE13UXpabHNzRVN5QzN4djJjUTc1cFUvbEpzWXlVYTh2aHQ5bXYrcmdjVHhTbXZVVmVzT2tQbExwVUFxY1lacGo4RDltalQ5NGVKeE5QNmZzU3UvNkF0SzVNNmx6T1VlNHQrTEMzUjZsd0JjdmlrWTF3eFNnQW5VU1llREZGUjhrT3h5bjVGNFFKTndySlVjcWlTL0xWSDZzRzQxSWhvRzFVZW5rQ3A1NklkNzc4WjJFL2J5bjFjb3BnaDRRYjF2UWZyWnlxTHBYQTZhWmJ2dkk5Zit0ZGpwUDJwVE1UVC83bk54Q2c2enVQbHFKTmZTNXR4QjJMMDBaRTlyWElvbzZlL0lwUlNSZVVNaitWSUk5d25JN0pjYVdLZ05YUnVacWk0eFR6NjVGYUFqR2IxWExIRWsvRnZ6eWVXYUhxRzliV3dQZEM2VklKbk5KdzZsMTMzeDBRTzJGQzFjQlQrZzVNMzUrbjNaZlBFMUkxRjh2bTYyMmJpVTRtdFpJWEcvN0VrdDFqdUE1QjVmbVlNaW15dzNGS0ZweHB6eTRGay9BcVFPV3BtcXZqRk92eVBiVUVZbncrSlNmSUUwOTg5TjgvOGkvR2cxS2F2UHdKWDFwTDYxSUpuSFl3UVQzeHhCLy96eDk4UzBEb3hBa21udnlyNENEaStNNmpUZjJrVm1JZXZHQk5MS2Q1eWdqM2hXOFlvYkJXZE9ORFdzTEkwUWZPUnE0aUttVG5Ma2hwQVJ0ZGNneGVuWENjd3ZyeTEyT2FNTGxGTndNbzFOZW5kZCtQNDNPdHNUa1dvQmFtcUorYloyamd2ektFeVZzY2VOS2xFamhGK2ZPcy9FMDhkd1ZWTEkwRkEvTlhuRVIyZ3NCcnN4aSt2UXo3cmd2K2FKTkFURU9SbFN4bkhUTnpOd2prSm8zTHF4T08wMTBIVjVnNGVhWFhBMU8yN3UvdGNiK016SkxqRk5PYVdEM0srYm1GU2UxbmpKcThmYXBMSlhDSytlazBJM2NqejlZdFRuWFJ0NzVEdmxESVN5YTZkNlJ6R1hFVkZoKzkvTzlTbWFVc1NMR2F6MG1ra2dUZlZudHlTeXJYeVRCSTREOFZSdVV1Y1k0S3VpdXhvNmdTNmZMQ2NkcEVGODNzVG93VHFoV1lzbldjRGsxQ2NEQmdPaDdEbWwwU210Uit3T0t5amE1TEpYQ0s4bnRTL1RSQkk4OFQ4ZXlYcGVWUGJTc05BNlVPM21tZ1A1RkpjczNibDErUVd6Zk1oSlFGZjVtZGhMbjFXdWRKVzNyWU56TU5Fbmh4OERnUjExRUxqY3VyRTQ3VExoNmdwSmRSQlU1Vy9pUXdaZXZua2JTTlNvOHNQM0N3TzVZMXV5UTZiWkZ3TElEWk1jL1NwZUk0cGJud2dCZEtlVGZ5SEI1eWF1dStZYzMvRW9kbnBicmphOElYalVRMVg0VDJkL2toU3ZwMkROZE1vdHA0bCtmZmZ2RHkzL21zZXM4bnJPY1dtNnQ5Q2U4MUhJc3FuVkVYZ1ptNEM3WnhnWEY1ZGNKeE9rU1hHMG1UY1UwdzVXdkhlbEFFMW1WREtvbURnZG9HS3pLQmhqTzNUSDBzYTNhSlBRMlBQTnIwSlF0SXhYRks1eGhIN0wyY3ZMZ2JlUTdPZVA1TjFuYkVOd3puaCtkTXI1NjZhVy9nRk5SN3hVNzZuTzI3T0dQaEh6TTJmN3BYSlM3SEtoM25WVjkwTHZaNTJwTHlvSGxxMkgwTnU4WTl2bTFPcnlLTk9CeG00eDRtVlNCOVhGNmRjSnppOFkzRGNhVzJyT1lmV21jWnNNTjJwRExCRFZaa0FnM0hicGw2RGw0YmlWa3dpTmxkTElCUGZNZ0dwSkp4R3FReVdvcVJaKzJRRTlud3UzZEwrTFY0WnByM1R4L0dnOTRYQk1JRDlNZnJVRGd2c09nZnQwQlNnazJTQjV4UDRkK3c3TXR0VHNFZVpVckVYN0Rqc1ovenVpM2xyRmViSjRmZnMzRVBwNnZsYkVLWlFrVmFYcFpvT0U2Sm9WQkxGaFlSZFRFeDZ1dDV1RE1QcEJxd0kyNjUwZVU5UHhVck9LL01Mcy8xOC9JTmdiMncvUWN1WkJjK0R3NEJxVGhPMFNCL3dra3BpcEdudjRtODYzZUQybEdBQlMxdXc2N0RRR2szSWVtRXVvdjM5YnUrdCtEMlJkdW50eXl2VzkzazlWZjZ1VzVvd1Rzd2R0TWYvS3NHOTBlZ0dxTUN4YlpoYVBBR1Y1UzNjYnZpR1drOC9XZ3k3bjc1dEtFcWxHOW9WbHB5b2w0b1RvRVhYeTJpZU00QjlDcDlTc0FET1phNHdLTjc1a2FydC94VThUMEhqRjc4eWZtNWVZWXd0L0dCQklMUjJteURKb0dBVkJ5bjJOek0vSlNNUFAwaGN5QU02M1hUTlBnTVBUZmpkZGtJMGN4dEZOOEp5Wk9TdXhneGUvNVNhQ2d2aXFxQmIyN2NFSFlJSTFGblVCNEtCOUNTUWY1QU5WWjdHZU1mckpnREZyMHBRa2hBVjIyejlOQmJNdTZoMVJObjlLREwrRkVqTVRsUk1CU241TTBJREpLaVdrNEJqSkNCblhxVmE1MC9tLzZ4enhQVnR0MFlWZ09uZnZJWVFsZ3Q4KzZJd1lIR0ZIY2pNeUNWd0tudDI4bHB4VEh5RktjdGtIdk1LRGZqdTJjaUdXaEkxb2RMUThVQkROMmJseHdwaThvSTJmSEhFVmFULzIybElEUmc4Kyt1ZUdRVjBTaFJ5QXBVWTFrYkRnemQ0Vy94Z2kxNU5NVEF4dE5ENzhtNGgxWlBuTkdCTG5tUFNWd3BRY0ZRbktMeEhDSUp5S1FzSXV4SHFiNHRuaU1sdGhnazU4VnJwa2dVRHdhQkk2bnE2eHRTSkpjZ1JnVGVnOEhySERSYmgvU2pTeVZ3MmxIbTAvbFBwcERDeUxQR3AvV2VhSEtsbHRmQWplYklScXhaNW9DaHN5T1ZDM3drTWdBNFpuaVNvNUJyMURwUkZwa3V1VENjN25wV00yZFprNTJMNGkvNGVHN3ducEI3c09Lb0tRTm5QRjZkVUp6U1VSOWhZWTBxYmRMeW1BOFA5Yko5MzZtSHJBNWI3OTJVKytRcUJ3TW1mY0lPdXlyMlBnL21kY2RVUTNZdVhiQjFUM0ViN3VNbklKWEFhVThaMngvbTZFS2R4SmVSNTRBdGU4bk1ZWDMwNGFBdGtwaUhXaEREWmZBNXFFWGNUNVUycExTZVBLUEJ3N012NVZGUUI5d0duenpuZkl0ak45akI5R3FjYXROSE41SldsT0c1THRZbXZIVGducEI3b043SUNkQ2szQ1ZIcmg5V0lSU240M0pjS1lLQXliR1NnRWhYNlg1OTVoQ3V5dmJ4RGI0RXdCZ3ZwVDhzZHgyZGJNcTRRQVd3NlM0RGF0dWdGSkJLNEJTZXJiWmdWYkdQUkhpRWdJbG5uNjFCdXM1ZFBwZlhBdGdZZ1lkU0ZHcU1OOVl3emJlbFdyWThCR0gwMkpMeUtLZ0RyaW02cnlNYzFqZURvNE5lalZOVmU4V2EwdlNlR0V0NTZjQTlJZmRBdlZFVE1HQ05aeWtXaXRNNkdPcXVnRkdsamkxZjlaK1pLRnRWdEQ1ZzlzNWdYeFRBR3BGUEtRQ1BNS0tzeWlEVCtSaUp2aFFjOGc1TUV4bGtXSERudFlCVUFxZXdqaHVpK2p1RXkwUWtKUW1ZZUhZOFBYeUw0M3pjY2I2R3FQdzBOeXFTa0l3cDAwUGphUHlKdXRSL0VsaVVCMGo0dndOZWJoMXdIYkdjR1FpM3h3S2ZZMzIrZWpXZU0xU3NySll5WktoNXZJWnlUOGhkcVpNbUFpZUdZZXBKUTBtckU0clRGaGgrU1N1Y2U3VG5LQXAzNmF0LzhqVDBiSnAxWmNpb2l1ZGJsL1pmWDVJT0ZkR05xbklHcEk4RDdNaTRPZ2xJSlhDS0FmV01VNXl6MHcwY0pwNU54L2xVdS9MZE5IYmFqdk81OWh6K1E4TWZvampIdEhmYW5UK01xYnhHbmh4eGJTamxiM0F0aWZ6QWZHb0x2UXg5b3pXNHdnN0RxYTN3RzhpaTRPMnBNNSt2T1pTUXU3bnlDS253OGlYeW5ZOUEwaXNhaXRNVE1KUVg2eU5UVGxKQjlicDROVmFWWjk3MWNOcFNlbnhQREs2U01iYmkvelZpRXRZSnkvRFg3QmFjbjNVZndLNzdXbnRBS29GVDJXenYzV3NuNUtJV00vSEVDc0c3WGs2dnEzdlhzVm90UTR5bUFiNE9EeU96cVF6YnUvTEdpRlhuVm9kZldRTWN4cTlqbHRrUm82elZpWjJHT1VHL09sSXFDanVReGdBYWVTWGxIa2trU1NhdDlJTlRUNUthTVdWQ2NUb0VRMm50RjBNbVpiYXRZTklqc3E3WVVIVzNkMml2SVEzOUFYVEFnd3NEMmRPVVVwNWdOVHpoSFVydFBRZjNEcnJEeVNIRkFsTDVPTjBRVGZvN3dyNmpLaU5jSnA3dVFJMUhBcHRobC9vQ0xtVk9HWUc4cWFnZHY4aHBLc04yVjdHVGV6NzBPSFVOcHhnSjlsbFcxeWZVa2hZSlhxNVdqVk5iVUdhcFpZVWRWaVRidkZ6SVBTbjNrT3JKazhrd0NZdzl5YXVIbHd6RktaNmNtTFhDcTJmTU1ia3Y4RWdrdGQrRW9RZmZranF6MS93QjlCMXNsRi9zWDI1bEZNWmN2ZVgrOVFydHEvY3hKTXg1c2dXazhuRmFHYkNKNDIzdW56R2FpY2FrR25qeS82T0FYVUVyWmJvT1k2aU1rdDBEdlVaMGhhNENqc0dsWE5xd1F0UUFoM0VHbzV4N01XT0V3cnVCb1V5cjV0V2c0N3h5cDlqd0xXY1VNQ3lPZVRWK1Q4cWRsMDk5SjdNbnovRlRDQktLVXpETXRTY0lqbEpBMm9HUVVwV2hzMkk3TzVYdlVyL1hqbXB0VWI3dllJOXk3ajAxc1FFdmN2SUpMRHFYRGV0MXRRL1QvNnYrdWZYbTUxeXFBYWw4bkZxcnpyMkdaZjNsWjV6ZlNpMkFpV2VUSG9oemo0YXdFemVZcS9sQS9lczBRdDYreXhKelJac1Y0aDUzeTNxQVpXbHVMUTF3TUFnNVRudkM0c0JmTDkvU21HclYzRng4T3NDNytEOTNiQXA0TDlSNDNwRkdTSWttNWE1VVNoT3BRaHl2aTZTcEhWRW5ES2ZBZ20rcFJOVFBsSVdaNFR4SVFMSnFrZm05emtYTitRR2wxTEk3eDdLa1JkdTUrS0Rqdk5CUWl1UVllYjNqMks3dThYZkZMK1BHbXk2VmhGUHJRY2U1RDkzSC9RdmtsSElZZU01Umo3ellKNElyRk1Ub2tlTkZVSEJYM2lFME9SdzRUaGY4M3RoRlZmZFNabGpkajRRMTl3NmozZk1mMzFKZ2FXWENLWGF1dll2anRNa2ZBODJ6N0lyRWFWTHVJYTFQbnR5RE5QbTU5eVMrWVRoMWphdUdWSEFjUVd4aW5BWHBOdFZCOXR0cWwrOVVDNjBxYm9TNXArekx6LzR6dFVTdXNiLzAreGVQdFluaXdvLzRuelBRcEpKeGFuM1YwODVILzlkV0poa01QRmMrY1BFazYrb1BQWHJ4bTQxTTlQWEs1RWh5UGRsNkJvdFg3cnpkY1g3Z3pwMDJpeTlMdmZIT25ZY2M1eXZ1M0ZHcmFvRER3czNIcVVDMFRNYXJybFh6RXUvY3FUdlAzdkU1ZEgwYnZYTG5UdGY1TTE4d1ZRZ2VTOHFkbDA5OTcwQ1A1NmxyUjFRTXd5a2dwSnlzaVNDUlBndkQzRUd3OWcycER3UnprVUl2YmhUc1VuQmFNTmtTaVlPbkhlMy9nSUhGZ1FhQ3E4cnNhMW9oYW9DVGtOTHlMZVRGd09DZ1ZlT3lWMzNmRTVMNjhtTFZNaXlPZVRWK1Q4VDlIMzJ4ZHQ5bjM4cXJwTHYzb2NlamRGV2phNFhobEF3aE1leEZrMGlmdXlrdk5BV1pkWC85SXRLVVFGY3NUNVRrYVVabUhxY0RQTyt0S0EycVh0VTFaZFl3YkovcWRpOXMxd1lqMy9KSGhQbkFvdzdCcWVwUXRwVno5d20yVDVOdy85dlFBSzcwWGdWcUhxMFA5bGc3YzcyRjRaVFdCTGw2S2t4UzEvMlZpcFNOVTJ4U3pCQzBvM3VVb2NiWWsyWWVweDA4Ny8wb05jSEFrckkzbFZuRGRNQldBeHlHNUFhckwrSFVDblFBclJwbjJWSEdCV1VHd1M3V1BpOFdkay9BL2E4N3ptZC9lQUF0L0pVd0lnblM2UUNteVVSTVVEV21TQmhPZDhIdytaaTZtYk5idmpkQ3BqV1VMU3c1d3d2UEJ4NXVzTXlrVTJZZXB5MDg3N01vcllsM0g5eEN1d3BPVFFkc05jQ0ZJVVUzdHJWcVhLSyt6SytpNEJRVGZhUWhRQ1RpdWM5NUd3YnZoeHAraVRNZC9ZNDl4UVRTakU2WDNyRTFyL1dhWUJoM1FpVU5QNlZPeDh5OEhybEZnTGZheHVKUlV5UWJOVEx6T0szamVkK0thclZxMjFhVlIyUmFJV3FBZzMyMnc4Z3I4Nms4U1ZPK1ZvMUxwTmkyMGhzM3lEY3RqbmsxZm8vbjNtTFRZQmZyOUZqWWM3S0J1K3QrRHFUbWtSQ0dVOGlybUJwNThKSm96RC96Q3NSczh4QytGRDFDU1ArREpGR2NibkRtY1lvWnh6eG9jcjN1S3JaUFZkbGJENzU5R2dDY2doVGY4VkdUZHNKZFRtYWN3cDdjNTRMUTNDSWZKVWp3OWltOWsraVBFaWJ1Yzk2N0RlN2JlNDV5UnRWbm15QkV4d2J2SlNnM2VwRXduQTdCOFhSMGNrbHJOR201alpWRncxU2hvanlIUUltVGVEc25VR2ZjQ1RPUFUzaEVvMGRIOVFYUXBqekNTaXZFNVJybzZOZlhRZnVTeDFYYVA4VkkzYVpIRTFxTk1uSEJubXk0QWZkblFmRSt5WXRqYkYzcmwvdHQ0bWp1SUhwYnZNUFJ3b1RhOW5tTkZpSXRSbTF2alVaTkxoMkdVeHNjaitXQytZYnhPRy9oQUp3L3RDbmtJNUZZVVo2U1VtOTZrWm5IS2JiSW9wY1Q2Z3VnTFJtbjBncVJPbXJnb3RuUGZOTEFHbmc3TEtIVjJCT0ZQZG4ySCs2aTBnUGt4VEhOTHRyMUhOV0w1bzRDUTdHVW9pbnhqT3FrdVRaUldWQktReUMwVGhoT3FiV04wRnBaTTJoYi9SWTI0ZFJqdTRMcVdwU20xcVB0TTBGa29vR1p4eW50dzRVOERVK1I2aHBVbVU4bFYvREswMCt3eThZZmRMSHJrNkFBK2dmc2lVam5Cdmw4R2xxTlZWSFhvT3A4S3J1Q3Y1S3o5TytmSnhMUjNNbVMzbU9jNk52UTZhRldSMld6djRlVFQzc1B3U2xNR1dVSVMwcytwQjY5L1hFR0wxeUlaYjBRcGFtNmVPQWh4S2VSUFBNNHBXa2swcjl2S3l2U3BoeFQzMHhsNnRjV21zcEplTjgwckNYekk2a2NGcFIxa1NxWStlSEhjVitWcHV0T2hpVm1DMW84TW91UU1UVUVwelRoaFJpbEdSbTYxUW1uMjNoVmN5dUVXRWQzMTB2bEJ1TlpxRXNjVWdTdlBrN1ZaVkJWeHFucVltTGEwM0FLMi9pWTVaeElFM2RDbktydnZpcCtKTlhGRlBMbzRyaHZ2dUJYckxwOTA0K1BFanBCWFRFemoxSXh0bXdJVGdsSVl6em1BTDFoZlY4TEhjRFh3bHU3NHI1bkZ0dXVDUmU0OGpoVmp3M2k2S1prQ3JWTUhpZ05wNmpQTzdEMG5yamxIMDFpRDB5cnhsTFZZNE1WUnhxcU1hT0VqZlorSDRqajNuTHU3ZlBTOEEzTHptV2VuT2plUjkyZFJDVkhMUlNDMDlqbHlxaDgxUElWZWpkektYd1ZPbTk2OGg2SjNURXVtMVVoUjRsZGVaeGlaTjJXRktLY1I1SlhpS0tNRGpoLzc2WXZiZFFHakRhOW1rZFBQVFpveWJXa3hiSGdIUXpFY085SXRpNTEvZE1naFVRcE5kU1YxWlNvVXFKQ0lUaWxRU1hxUGFkRXRDTUt0ZTV1VlRya0J3eTVXcGZ0a0p6K2N5RVpVMDIrOGpqVjRLQ2M3MlVyeE1lVUo2QURiaWdXYmpVeHMySm5Uakk0M2VwNk5ZK21OaExJNTN2WjBuWDFRT0d1UjJLNDB6eklDWkFwZWE3WFR4aEgxWWdWVzBJaXhtSWhPTjBFeDF2R0N2a2tMdGJ3VXVkeE9LM2xzQ0Z0eVgvSTRiVW5uM1BsY2JvaDI1cmtRSlhjbXA2ZHVPNTdoMGovT3VCYW92TkxHd25TYTZ6c21lblZ2T1NCMmgzNmt0dG4wM0VIN3BOalJzQjhpK0UrUUhjL1pEVmhPY2lOTTlNenA4SzhEZ3c4NXBJanA0Ymd0QXFPWnlNVEc2SEN5Z2YwdDByVnlpZjZRTXV5dXhHVHNFcGhvckVyajlOTnRRT3VTd3NUOU00dEtOdjd3cHZRdWc2NE5lN0RYNUNzMWhXZUdGck55OUE2bzd5L1huVWxxY1NZbXpIY0IranVwMHdHY3FHbU5DVUo0cUUrRjlIRVZJRTU1M244T1daRHI5c0RSMjRJNkhrVGlhK2JaOXZGOFk0ZXFacTJBQVgyWXZwSktzS1RyQlMzTHlPZitvRmM4a1NJM2ttU2RvN3BWMXc2VGxlNFgvS201TzVOOWowSE9yaTJMd2dqMEpTaVBYZWVYbEluYzdtd0c0N2hQa1IzUDJPVkNLY3BUN1pqY1pDMmFrQmlMWUdtYXNQNDBVRWlEWkxUdTh6L2dsc2RveE02YlZ2cjBKVnoxWEdxK1hUbFEyRkw3cHBzUWR2RzAzSEtqelJZZGJGUXBkT0V0elN0QjZwUnZ1N1QzUldnb3I4UUlSTE5JeW9YY2JFRGlpSGNtM2lBRFZZN2c5MUxoN3JPSTRUSWtCV0Mwd0U0WnFDYVE5VkYwemhSa1FiU0hIamtRNklPWFYxNW5KNW9IWERndzlMN1hGVmRPeThYQUJ6ZmNoMUlEOWIvSUJsL0ZJRnFsQUhYRHM5MzcvTDNCcnRrc000TGxDbmxwRWcwZDB5RXovSENHZnhJNUgwOTVIVHl2WWZndERhbXp4dU9JUHlydDRPRkszOFNUSnQ2U3AxZ2V0WG4wNzVZdjNuNjd2cXVuRGxhY003VkR0UUhFUUFjTzVVcm03MHdZQnRxcllEN3ljM0dKeHlWWXN1U282ZEswL09MWWxlRk1keS82bGRGYjZOOW1WdU0zZnhUQUlKOFhUWVVRYlRJTG9ydWEybGpqZEloUnpIQWpKVlRTYndZR29oYm4wcWJLYTdBOHVsTmN1dDA5ZTRTd0tuMVp1YzM4SzFFKzZMaHR6aDQ3aXhZRGFYRi8zNnhtdk9TdDRZOFdzc0owSkdJTzlHblNYSFBZMVFaeWhoMXc3ZThIUE52RTBVYTVxenhwTko3NlpvZE14NUdKZFdDYUNBR3AvRGs3Q2lTeXY4dmM5TjU0VkVaZlc3QklPRFE2MS8xeFpyakhveG50QkwrdjB4ZGNqMjVOUWVTMTMvby9HbnRheFhaakpGRTNLbG1GWDJmdGZWK0JMWHIzRWljSlhaUk9Dby85eng2THoxU290dzVsZ1NucTRFWW5NS1QwMVlFWEpGTVQrdWw5dU9zWi90bGdqaTFLdS81NE1XVDcvV0w0RFdWd0FhSW9ScjlMYlMwVzB2MWU1STBjMSs0L0VXSlptZ3dDWGVxZkNMT0tyaGZVZEZ3ZWh4S0h4bVlmbFVEUGFwd0hubjAxRTd6SUZUU21CRU54T0IwUGRBQmE3cWhxelhVQ0RpdHpGTFE2MktzZHFKM3hoc0pERjJOVnpCcTRFNkZhbUlQdEFyRVB2R1pwNTNQNEJwYzBPOW5QaGNrSTZYWTQzcExYT0toQk9tOTNXTWxwWXhjYlEzRTRIUTE0Szdvd25rVWRSa0JwMVV3bk5VMlZ1dnJzRnlXOW5ZMG1zbWpCdTZvVE51blJ5NFIvS1hQWTl0WVVidFQ1RWFzcHdwMVVEWHlIZDdrc2lVc3VRbU9BVXNtWWQyeTJDeHFJQWFuTndJVzZvMllEbUlFbkthWmJ0QktORmFyQmJ6cHRSendZT0FPK1dpSzJuTGwzSEErVFBkVjl3akZab0tqRC9UU3RtYWd1NFRHOTFNSHgvYjR5SmVVQzZlQkNKeCs5VDM2TDhkRFRlVEZtQ25OQ0RpTlJpM1krZlZxYzRNL3dDY1dKTGVSUjZJVk01dHJqSXhSQTNlVTY0bWREblpFZGROMXFGYlBqVFNVUkg4cVZwTEhHR21OOVMzeE1RcGVrazZwZ1hDY1lwWTRoQ2Vub1JQdVIxdUNONEp6cFU1aG5lOS9TQmw2dFRvd3VoamNlMWpOZnFyVnhCMS9nWXpsNlprcnp6d2JtcG91UW51M0pDRkRnblJDWWk4a2J6ekpKMk45UzN3OE1wZFVzMmdnSEtmb2ZhZldNRGgvN1Y2MG94aXV2eklxMTgyckI0bGFlclVUT0xCdUJxZnVTdmF2QlppNDA5ZUF1Y2RzbFVuWE9TVmhoNGV1eUpFL2RHeHdKN0pFM3BtRFNTK0k4MjVBU1c5RURZVGpGT2R6OWl2QkdRMWZpendia1lkZXZCODBlL1VpK011bjUyQjBOd0xwdlJjQ1NTTW1tTGszSGVjakhxRW0yek9xSFZQY2RuOHBGSDZSVjZjZG5qMkdIRENjN0lKNERHMG9TWTZpZ1hDYzB0OXlMWm04L3lmUmhtOHM5L1Vrazg4SlJvT082OGxSNmExbk5Yek4zQ3UyYzluMk9BMjlxWEhPR3lTU3NLdUx1VmlWZFd3eGNseTVzLzNZT0pTRUM2YUJjSnpPMGZMVU5IdmRsQTdVcDJsTjg3a0V0YXEwUEQwekZCd21tSXdOMVVTU21UdU1oMCt6SW0vMzd1dnVDYU9GSkdOS2I5TGJwL1JxejdGb1VSbTRCaG9JeDZuVnUvaWl1VGYwMC8vQkF6UTZaeWFxNlhyRitZYUJZVHJGZG9uNGdyMVdJMWswaER1V3cyMlZnT2ZZV2phWTNtbzV4RHFUUG14TDc3czJBbUtVQ1ZkWUF4RTRuWC9YeGM4YlczNHpFMVFTdmtyOGF2dXZiaG01RHpPTkVtYnUyRms1MUpnMTNWRWlrZTB3bVBSaFczSmNhZUtXMGF1dGdRaWNoamU4bXdFcWM3WDljTUpKY3BhempCSWgzS3RZaTJ0WHg5MCtYUXVjdE5DS1VSU29tZXhxRVk2cmV3WTV5cVNycTRGVU9GME05T3JrQ3Rwd0Qvc2tMeDhzMlRvTHBpVk5NWE9mcndWdGNlOTlsTjBFamx4NmxmczRxUUM1bEt0T2VrR2NpOVFsa1F3YVNJVlQ2MDU2anBYMFZWbk5TanM5Q1RQMzI5SjdyWXoyb2pkRk5oUFlsK1RWYWFRWEtVWE4zcVFYeENsa0xLdmtxb0YwT00xVmhLa1R3NmFNdHhjalNiTHFUWkhkQkRnbHI0NVVjd0xCenFRWHhCTm9VOGtpVWdNbFR1bmZGNzhtb0NOMnhxS1RBSUU0d1g4M1VIK3NDWGJRN1RWV2ZpWHhxV3NnREtkMHh1WnFYK2RDOTMyRForckVBMmcvQVU2aHFpUTd3b0pkOWdBZXpINTJLaVdGR2RKQWlWTWN1bUluQnEyRnQ0b25WL01jcW5ZQ1AxSjFiQi92RmRLb0FYSmNtZmVzMUhKbDdPcG9vTVNwZFhMWlpzOXpVeHlhWFhHOFF4WkpBTkdkOUdxUnZvNTBkWHBnMlpJa0dpaHh1aUpPREZyMVcxeGxHK3dGaENTZTNPR2tWNHQ0WmhOZUVITzFsUGRwYVNBTXA5T1NaL0o4Vy82SndaWTRybEQxdGs4VC9SbXlQZW0vZW9IajZ2bko2Nm5rT0UwTlhIdWNMa2huaVU3MitLTVlldWNJZ2RNem5oUjJwMjlldDhNeXg1SytXNzdWTmhhOUZwbm90Y2RwVlRJaEIvdnNVZkY1RkMrUWlTazI3Q25pSzZJVFBzVFhUQ0JWbUxSbCtteHE0THJqZEw1MktCNWNSUndyd3Jjc1hJY3E4SG91c2tNQ0tEdmhiWm1UY2xzbTVGbGMzZVRyanRPSHBhUEt5OEordmNIK0hodzRkWS9qUnoxL3JCWURYdzJQS3A4OUR3dmk3ZXhVU2dxenBJSHJqdFBCSy8rdWUvMzlmL092UHpFUXV4MDkvdjVNZ3UrRlliVjRsUGlKZjJOYkxmcDJMYTdtbW1NWVBBd2ZtREtYdGVhL1NjMm9hSEUxdDR3VlZRUFhIS2YwSjIzK0pkYVpOdjl1dHMwbTFvakgxMHIrc2NIdnJqbU8vd2R4bGtYeHg5b1J0STFaZUZrMjZiOEJMejZETFp5UCsxVGMrSHY5ZUJtYUZRMWNjNXdPZlpBaXhHMWd1SWJZaVlkKy9FR0hUbndSMWhuZTZESzd0OE9pbFI5ejQvSGZaOVQ2RXM3OUovejJ6SUx0Y3ZnVUovQVF4Z1g4SjhjQmo1ZjNtZEhBOWNZcGZYbFh1cmcvQ0xQc3FmY0VUK0lueTFwU0s1VGVxNkVMbnk5M3J6YzdsNyt6L2ZiM2V6dEFJM1FZL0FIa1ViTGlIWmVmNC95QlYzeXg1dnoyR3lxdkdVZ2U3bVIweWxKVDEwQXhjTHJ3STdYTC85YVl2REphckNPekcvY1oxY1hKaFdZc0puRFlOdUdoZzc3enVlMzU5NEdWZHlSeDFibTdSUzEraVgvT0lwa0Nxa0s2bVBLcnpndHZzVjREazRDOXh0NTMzTy9vek5tZmpxbFlaaGRPQTRYQTZZcG5qLzNIaVd0bmdENHNYZHh2MnhQblp6ZGp6d1JpbG1RMmNvejBTODR2VUltdkJyOHozT2Z0aXdadXVQcUg3aTN4VHlmcHVZck9YWnE1NXdiTW9IK3R3LzR1ZHJXY1VCTXJ1eWdGaTREVGVmdnluMy9qbSt5azAwU09xZ05QK1RwbnBKdGlSeFFvYkVUemd4VjZGbDJDNWJhWVZkMkZ1N1p0V2ZjN3Y4UXlWbGxHSWlvb1ZCUHI2T2dhaSt6bE56cTIveEVNRExXN2JWYWh2eDlkczh3dG5BYUtnTlBxSlJtQTZFN2Nqek50TGEzZnQ4OUVxUFEvR1NOTU14YkpqSUI5N0FXOGY0MmE5LzlTdlZLTFlhRm13OG5GN1hNMVE0K3RlZmExaFQ4Sm9pWDAvZjUvNE56bUE1SmVwWXdYVlFNRndPbDh6WnRacWtsbnBrTHBzcFBRamJRaWpFM0E1aTcreHZGTVFIdGIzQUFBQnRoSlJFRlVOS08zTDRJSkFwamlqeElVd3ovUUhiSmlOREljV3JZL0NxNk1PSU1uWWxjV0dxY0dDb0RURGJadGlZa2lvVWRtbkFwSlN2dWxqeCs0Uld0OHF6V200Z1pmL09JNy94aVFoZ0sybG5VakVlN212dkNZeXdLRzlrNE1MeTk3c00yTFlXUjQ0U2FnS3E3N1JLZ016SVlHQ29EVEZ2ZkRESk02U0FxZ1dvRE5uWjl3UDVYRmVSQWcxSzRQdWZtN2g2SllDM3N6OHYvT0xRa0lpeUtHQUdxZFVYSkxQZmEvYUd2c1lPUzZBSzM0SXdHTkRBUDViL1k2QXNJR1JtVlNBVFZRQUp6Mjk1aGU2Zzd6ZkJSUVQ3cEljQVM3SGlaOG1yNGg1MkdzMFMvUHlHd2VpR0xrMkpGckxTUXlJMURIWFpjTzFPVXBQVUQ5MmlkV010VXVTc2lMV2trWUlWVVpLTElHcG8vVGluTng3R2tJZmY2b3lMcVNaYXVpNTVQWVRYVjJzNzd5aWNEMWViZGViOHV2M2xGZFp2Tkpsb3YwVVNSeURHRjFjT3BUd3JiTEJ3SU1uMnhUZ1JYcDBCTFd0TjVrekdyVzkxbWd2TTJJQnFhUFUzUkExazl4T29pYndJWFhYZ3M5Znc5U0RwS2U0ZXR1KzIyaVU4VlMxRXB5WEpkc1Z5cUh3V3pMcHhRUldwYXQ2Yjc2VXM4bWlWNWVNNlNCNmVNVUU4UTlUMkg0c0x6Y3R3cXR4U3BnYzJDUlQrZzRtWnd5VGl1Mkk2OVBLM3dESllvU3phZGtIN2ZZY2Fhb3NtNmVndE9IY2F5MzdWZlpQZmJEWldnV05EQjluT0tiQ2N6amdVNHZMNklLclQ1NFhiRW5hZDNtWTB5c3NMTGRhM1hFMkVUMUV0bTlPTjVBcTRKS1RUVjd3L25LZGkrK2ZhcVl5NlhkRzY2M1l1Wk1INmVXZUlrTTg2bTBwaXFtdnJoVThBWFJybTlmZlB1WFo0VGRaZGNOMmJEU2VuSGxMOElxeWVsZDUyNGJmLy9xWE9JM3lTWDdrVEFMSzB2aTNrNFNDbVdaNG1pZ0FEajlsa3NZa0hTaDc4K00zV3NONkw4dVZoM0RwL1RkdGdSK05nLzlwTnRPUjM2SGREWFJxbnpqWWdzVStrN2kvN1QwOTJVd0N6OExvTzRKQ2ZwdEVTd0RNNkdCQXVCVTZBbnVsVnNpVXZUQU81eDNXbk8yLyszZk9IbGxNQTZlcGY5NE8rWlZxcWM4RkhXdkRKN2R0bDdpM0d0SEZaTHpKREJ1T0hzOS9wNE9pc3d4aDRCY3Vnd1hXZ05Gd3VtbVBPUVhXbXNrM0lseldYT1N2K1M5NkR1TFZySEVQSkZnTTloSjFGaTR3ejg0eWt2ZXJXTkJ0bi9Qb2xkdGVjSkdJa05iMUM0RDA5ZEFrWERhVlhjcnBxK2NTQWtxUDFHNy9GeGtDVFhUSnJQVnZmcFlZcExlbVIyNlJBNnBKTmREanpwUEpvTzBTMjFOTFBaWGFSVTk5RTN0emxFU2RtV1pBbW1nU0RpdEpmN3VUNEVVbUZpVUpyRGlYcTkxZlU4ZHVMbmJicnd6SmlmM0F2YzQ0YjFCY0NLWHIvZkN3NUo4R01vVm9md3B1Z1lLaEZPczJXNFZYVjBaNUZ2M2p0MWFLeDQrNmZDZ2F6Vy9VWmlqR1lnYnE1NTh5RXZ1ZWZpRXVlSitHbW5COWsxd1k3MHlzWGdhS0JCTzY4bWRwOFhUWXdLSk9zOVJJWnliUDNZTFB3Q2d2dUxiWC94NzR6TWlscHg5NHZRZ094bXhVQU5Rdi8vTHZ0UG1CcmNyUnZrekV4b29FRTRUSDhHYkNjVUdoVngzbnYyWkY3L0hjWDZkWlowQXFIVHRCNHZtbEhMaS9OQzNmc2ZRY1YvREIwbisxVFozdk1pSlJVbG1NaHFnVlVzeG5oc2thVXltemRQaVFwOUdjcHpmNE96blArYkczYThtOGJSODcvUnBKSnliRXI2bjEyRkd4Yko0TzE4dUpiVUphSURHMkNUSHdNY3ZTdGVoa3dOWCtucmQweGVQdjF0cTRadWVkajRxeDZXc2ZJTHpUOW4zL2JJRXk0V243TXMva3VMNWNDbXBqRjhEdE9IdXZ2QThmbGJSSEZZU0g0aUxwbFBtbGhxNGdocWcxekNTN3QrTnRmazkrYnNnWStWVUVpODFNSHNhQUU2ZDl2VEZYa242dXRiMFJTMGxLRFV3ZVEwTWdGUGhhSmc4ZTg2eGQ5V2RTTHloNWIzVVFCb04wTzdBWHBxS3VkWlpjZGllZks1VVMyS2xCcTZLQnVyQTZkSFVHOVAxenRDdHZIUHFrcFFDbEJvb29nYndkOWpUZit0ejJUbHpkYk0yTysrZkZ2RlpsakpkWFEzUU9kT3BiNkIyMlluVHpmT3JxK2l5WmFVR01tZ0EveUl2L3Awc0E1bE1WWmZwazJCMEpYdGoyaXRiL3BZYXVFNGFJRWNTZzhtMG10M2xiM2FkbkUxTGhKSnZxWUZpYTJBWE9KMnVJMm1aZjJUb0g0enhUSHF4SDBJcFhhbUJHQTNRQ2QvcHZwRFlkVjVHRngwU2I4UUlXMmFYR3JpdUdyQ0JqKzBwTnA2L2JnVXhwaXJIRkZWUXNpNDFFS3VCS3ZCeEdGdHFmQVZvZ2N5djhYRXBLWmNhbUcwTlRQa1ZWSG9UZ0YrRmVDTmd0cDltS2YyVjFZQU5tRFNtMWpyMzQvQU1xSVY0dzI1cW1pZ1pseHFJMHNEOVFFbDVFQ2hLUTJWZXFZSHBhNEFzVDc0MU1uMXBTZ2xLRFpRYU1HcWdDYUFtL3RzU0k0VXlzZFJBcVlGeGE0QSt2bEpPcU9QV2NrbS8xRUJHRGRDRVd2N25TRVlsbHRWTERZeFpBL04wRnVoNHpFeEs4cVVHU2cxazA4QTdnRlArT2Vac2xNcmFwUVpLRFl4TkEzUW9xQmpmMng1YkUwdkNwUVptWGdQdXA5UFBacjRaWlFOS0RWeHREWkRQOS9ScU43RnNYYW1CMmRmQVB5NXhPdnNQc1d6QjFkZkFxMzlsNStvM1Vtcmgvd2RKb2djaVVqZXlXd0FBQUFCSlJVNUVya0pnZ2c9PS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hHbHVkRjk3TFZ4cGJtWjBlWDFlZEZ4a1pXeDBZU2h6S1dSelBYVW9kQ2tzZFNjb2RDazlYR1JsYkhSaElDaDBLU0JjWFE9PSIsCiAgICJMYXRleEltZ0Jhc2U2NCIgOiAiaVZCT1J3MEtHZ29BQUFBTlNVaEVVZ0FBQkVnQUFBRFBCQU1BQUFBVXIvbVdBQUFBTUZCTVZFWC8vLzhBQUFBQUFBQUFBQUFBQUFBQUFBQUFBQUFBQUFBQUFBQUFBQUFBQUFBQUFBQUFBQUFBQUFBQUFBQUFBQUF2M2FCN0FBQUFEM1JTVGxNQVZMdnZxMllpemQweVJIWVFtWWxvbXJHRkFBQUFDWEJJV1hNQUFBN0VBQUFPeEFHVkt3NGJBQUFnQUVsRVFWUjRBZTFkYTR4c1NWMC84N3p6NkptK2tVM0FUejBFSVNRUzU0YVhyaTQ1QXlSSURFbmZnSW5HR0x1VFRkU0U0RXdrSVNRaVBiSkVRU0U5Q0FucWwyNVpZallrT0RkQzlNdEt0N3ZJUTVmTStBWDh3TnBEMWtRME1YMjl3M0puMmIyVXY2cHo2bm1xVHRjNS9XQm11czZIUHZYNHYrci8vNStxZi8yNytuUVVGYnY2eGNBRDlCeHFvUGRnRGdjZGhseElBK3VFOUFzaEJPRDUwOEFXSWZNMzZERGlZaHBZSXZlS0lRVG8rZFBBUG5seC9nWWRSbHhNQXczeVFqR0VBRDEvR3FpVFcvTTM2RERpWWhxSXlWNHhoQUE5ZHhwWUplVDIzQTA2RExpWUJsWUlhUmJEQ05CenA0RmxjajUzWXc0RExxQ0JqWmlrMTJFQnJBQTZWeHJZNUQ1Q2dwUE1sZUVMRGJieXpETTk4c0l6ei9RTFlRWGdlZE5BU0pQTW04VkxqRGVrU1Vvb2JRNVFmaXArbzBpTklFMXladzZHSElaWVVBTy9RODdKT2ZjU3BFbU9DdUlIOE91dmdkWDRvcmxlLzBFNjBKQW11ZjRXTHpIQ1I4a1BvMmlEZjJFVFRwT1VVT0gxUjJraENGbHRrZjlMUmhwT2sxeC9peGNmNFNaTnc1OFFjajlCRGFkSmlxdncrbU93cVdPQVZHc3kxQUc1ZS8zSEhFWllVQU4xOGxJVXRlQWtUWWJZSmpzRkNRVHdhNjhCL0lBQ1hySExaNUpLU0pOY2U1TVhIK0FpSVRlanFFZklCY05kQ0dtUzRqcTg5aGo3TEJoWkkrbnA1L0NqbTJ0djhSSURIQ1Mvc3Ztdmp6WVo4bHBTWGVRSjJCSVVBOHExMHdBaHo2dGpxaVkvdWhtZXFZMmhQTjhhd0ZjMTJOeklxOE9XblVvNDVpcFZFa28zaUg0SXJjSFNKRnMvRHBvSkdoQWFRS3IxVkZSUUdMQmZaaDBmcW0yaFBPY2FhQkRTVlZYUUl3ZFJ0S3EzcWYyaFBJY2FRQmF0cnc2N1ExZWZUMnV4ck5vZHl2T29BWjVFNDJQZlJ1QzZHYzZtY1hXRU96U0FCS3Z4N3FzNmVWdjhpMEUzUVFOU0E4dUVueVBoYmV2dnZIZ2xMNGQ3MEFBMFVEWFNKRUVwUVFNWkRSd2JhWklNUUdnSUdoZ1FmclkxNkNKb3dLR0JPTHlNeEtHWjBNdzFnQk5INFZzYXJveHd0MnNBYnhFSUx5T3hxeWEwY2czZ1dGcDRaeXRYUnJqYk5ZQWRjUGkrMTY2YTBNbzFnQjF3K3BzczNoTHVRUU9HQm9ZaGwyWm9KRlF6R21pUjhHTGZqRkpDZzY0QjdJQjM5SlpRQ3hyUU5iQUJKN21qTjRWYTBJQ3VnVzA0U1ZkdkNyV2dBVjBET0FXdG4wdlR1ME10YUlBZEZBZ0oxK0FJK1JwQW1pUWtYUE5WRkhxUkpna0oxK0FHK1Jwb2hZUnJ2b0pDYnhRaGJzVTc5Y0lWTk9EV0FEMU5jdGZkSFhxQ0JpTDh2b2JRMyt1RksyakFyUUdjSnRGL0NPd0dEVDN6cW9FcW5PVDJ2QTQrak50UEF4MDR5WkVmYUlDYVZ3MzA0Q1R6T3ZZWmpic3lJejdUWTdOci9scDhlcXptbEhLbGRhOTV4WWNlRThML20rS0tqK1N5aW8rdHdlRmxsYzFQTHZ6OUVYblJEelJBbGROQWg3LzV0Qno2SmNEQ08vWENNZWpwMmdGZmp2MW91aHltVFIydm5aaDZWbjdoVHgyaldIMlRvK01uMlB5S2JwYjVlSEsyc3ludHlUUEpDbTF2c2RyaTBSRTVrQ1U0eVYwN3ZZbTFEdDdzSXRYZWNmWDhwTnEzenBzVzF1UElTUmYwTTUzbTVKbm85SE5xVmx1c2pUZ3JzbzhoSE9RUW5VRFhzanNQODQzNy9Ra3dtQ1NKK2dzMmF1UElTYi8zTUVZNWVTWTJvVzF0ZGx0VTJoK3lBWXUyQm9ad0ttcmpGaXBmZm95OC9udEhPcGxkOTRxOEduOUNoLzFKMXhidHgzM0hrUlBIUTQzdDR4U1lXUFJXeEJhUFh2UXRGRVRUQUU1eVc5VEdMU0JHbzllcit3cWhHM24wT3puU2ZmT3Z2L0syOXhzdmMxUG9UcVhZY3J4eU1rL09FWUtjWkRZM1UyQmlrYUdJTGRaSjdzUGFoazJOSjkvQzBMUHBCdm5JcTVpWHFFRklQZS9jMjRKN3JjTmZaZUF5SGtKUFFjcUNMWnZSQXllVUl5Y0hjZDFyNXMrYXBzRWt5N3lZTFdycC8rcGw2ZEFXYWdoN1Q0blcrZ2VpNkRPVW92SThicE9kUEVwRHB4ZlFrRnFqbEVkbVFuMURad1RubG5NVTY3cjVpNVZwTU1rS1Vjd1cyM252dXFLL3pFcitDQ25McG5ETE9xUDBCRWdxVWNpeEdiWHBaTmVjUHd6YitNcC94dFBmbm12U2JPai93NkQydWVWVW9XeGxVOEZUWVpKaFhOUVc3WnlNS2cyOW5jOXlodk9JaHVWa0FubVB1bCtxeE1xc1lzRmZ4WHVGblJjbWsxdk96aWwwUE8wT24zTGx6Qk1GajZHdWdXa3d5UXBRMUJiN09VRUhQWEtVNDBOWjVua3RTNG05Szk5L2k0UzY0UTQ2RXFCZXprUUdKOW1UcEtaZmF1V3N6SGx5NWttRzBFcDM5R2t3eVFwUTFCYWJPZDh2MFlWZldSdXl6SXEwVkMyVUdxTmV4N2JraWhYQkdSdUR5ZTI4Um85a3hjZzlWK3BLcWpoUHpqelMwUEFkdFg4cVRGUUdTZG5IRmwrOTZFckUyTDIvMkllVFRPeXMvRW1XVDhWOElibVVLaTJ0NUt3M3RkbSs4ZS9FeUJqaFB3bWx1SGx5U3Foc3FXT2swcWJDSk12V3h4WnROZGZlY0s4M01JTUttV1ZXcEtXYS9ibm9zanNVNUpUYjdqbCtNTnMzL3RXTkdCdks2WE1wb3loSFRnbVVMUTJOeDJRcVRMSnNQV3lCdnhSNFNTS3V1ZU9DSVp6a1FFS09WN0xzQURyR3cybGhVS1AvTm11LzJwTUxxdTBNdE5aMXc1ejRuMlExWHNxUlV5TmpWRnI2VEQwZEpnWlBWRDFzb1o5eldYQWZCbWpCU1U2ekxNcTFMSkpIVE1SZDlWazBPNVA2bWhIWVNTajhoN1crTVpCZDB5Z3RxZzhXWmFEL2VZZGJ6anhoTUlZOXRYOHFURlFHYWRuREZsWGQ5TzNzT3BEU2dvOU1MamJjSm1aUWtubHVMTVBaZEc2dk1COU9MRjZ5TURhYnpGa1BQMXRUWHpqb2x0TWtwTlp4WHVkSXJVK0ZpY29nTFh2WW9zUCtNVnpnOXZRQVc3Ukg5T2Q3K2lCa1gvRVN2aFJ2NmxpTE9WRXBoNnc0QTQvTTdwR2pUT2UrYTJnQ09TUmx6WTdjY3VhSnMwajBrR3NxVEN3Q2VOaWlwNFZjMkVyZXN0QkJFejJYTm5wQnNPTmFXdHZtWnZ2RWJMQWdSWFZYVUlMZHhaNE5ZVHB0RlMwQ0FROTl6WTdjY3ViSlU5Vm1JM2lhR3VaTWlvbE5nTkcyMEVPdWFGbVhWTktrNTlLY1M1RUU4eTBOemZXbWw1TUVFVVNQWGFIemJOTWttNmJ3eHBvZE9lVVVJN0VVYXZwak1oMG1GcjdSYUZ2b0lWZTBZY3g1Z2lpZTFVbSt3UVpXN1FyYXROQTIxeCt0TjYxVVhaRkhMYk44MmRBbjFiWm1pdEhSMTJ6OGQxU0pDS211aDN6VFlXSlR3VWhiR0NFWGpkT2JOa0kwcFdrK1AxWTR6MFlFRVkrb29Pc3U1MVNCTUsyYjhXN2FQZHMwU2NlYzBIckdTdXlVVXh1TlVZbjFpWG82VEF5ZXJEclNGa2JJRldISGYyWWpoQmxVaitDdFFQNk5pSmEwTUczTFpYNk41SXE1VHZQZTJhWkpCcWFPakRVYkFad1JUM0E1Yys3cmhnYW13c1RLZjZRdHpKQXJhdWdybzZBNmhKT1VtRU1GdmxtbzYxdnZxdGYzUWhpT3RrdmtSSkZpZUpHWFozQTNsOG9vTnBKckxqbnpaTnZXTmtoMFN1L3E0Sk5nb2xQa3RWRzJ3SmRLZW9aczM3RVYzWVdUM09WVUozRGYxeWVtWXovaWJmc09IV21TRnlZZ2t5Y0pmS1d2UTJiV2JFUllkM1NRMGJVMTNSRFRZV0lYWTVRdE9rYkloU1N0L1ptRWp6am1HRHZqVWEyWXdzNzdFbWhvTHZPeVN5M1Z5WTVhNVdXc3FwTjBZRTdXY2QvV1YwcjJkaDgxVFFJMGg1d09ncXo1UkE4R3A4UEVMc0FvVy9TTWtBdDdZT3U1UEV5Z2swMUY0T0ZYL2FKbEx2TVlUdVZYWDB0Ky9yKzFjVFZNWjNqb3NmdS9RcjkrMEp6SGdxaFI4YXlzdk9vY3RMUFhEU042eUtSSklpemF1VTc3N3ZpTlhaUHU1a2UxbHZHWmFPUnlLNk5zWVlaY05HbG1JOGh5YVlXblVCdWxwTzJmVzNBU1pjNHlKelJBcldPRit4Z2h5a0dOS09yb3kwcmxTK1M4VFY1SHQxNktiRFpFdHlUT252WFdlU3hUZEN2eGh6aWttdlZhampHTzlEby80aENtbktJOUtYeVd2RUg1UHZJOTFsOFVqYzNFNEpsVHpiUEYyL25nY0g5WTBNRDZLc2NxV2lOTTZKbElTdllXTG4yTEVMaUF6T0JpQmM1d0haSlg5cVBWWDllbW1LcitQVjZQUEdoR1QxejBheHE2RGJHd2hGRjAvS0M1SWdQU21pd2VLNTVhcFhyaFYxZHdNZVFVN2F5d1FiNk5xZVkwYmNSanpJc3EyTGhNVkZyNTVWeGI4S0hSdTNKUXpQNDFIczJsU1p2bWN4M2RpNDMza3pTRnU4ZEI4ZGNHdk1qdlh5Y2ZaOFdlTXQ5Z1hWR1AyVDVGTHFocjdSNE1WSFFySXFmcWYxK25Yd0ZJNTJ0SnprTmxMVm41MzJlZmZiWkZDRDZmL1o0a3Jzc3AyMW1wZ3k4RHE4TFI4SXVzUFFPQVZzZGxZaUZwYjhxM3hXOWhYTjhoNUFGdS93Rjk4S3R0bFprK01YcXloOE9YdUsrMnlic2lHdVdJUGZWaU5ySFFTbWZoRmRVM2wxVWhOdUlrcWxsN3ZxMEdVbGJFNGxJK1RjOGV0SG1zbzU1RjJEVWorTXlhamNqT3JheEtmSnRHVVR6MHcxS0pldVlhazBtR25xdkJ3eGFaTkFrTnpHOVpDQjdEcEZyMnl3TGozZlE0V3pRR1NncDNTZWlNRTFrV0dkbldIZDRXMFZWUFZvNVRpYkJXS2VHTkhWRmkrWmJxTzRBVVI1T3hLTHpBTVdQdU9id0JUeG92cG5kTlRxTnZtYnBIVlhoUlRjNVdLdUNZVEZSU3VXVVBXMkNDT0RWb0RKVEpWSGIxWUlnZnkrcFlKUVRCWFJEWVYrYW1ha2JOeHp3VWZVNDFDZWJHSnVlTjZDbjl4V0Zic1NCU3c2bFRhWWdKMGplLzRMcitobFBsOTNYS0NMUGRTMGtEckg2WGQ1azZ5NlpKNkN0dmdXNi9PblQreE9EN1NmZEE5WHVKVVpaSjVhOWNRL3hDVTFJWEpSOWJkTEs3aXA1Y0JBUXBtcTNYazE5S1YrRmlMWWsrTVl1SnBPSytNaFVrOUZxcEVnRjFJRG5nZ2U3eUdtUlB5ejNGZ3BFZGtTRlZZckIwWEtsbmNlTFJJbjBrd0M1MURjUmtYQXg0amc0TWowaGRTV0NyY29yR3RMQjdoa0pOdUViYk9rT1hadkswWTN4b1ZvTTdMcFNQTFhyQ29Ua1d4UCtSS010Q0RDWWlncEROWlVwWUhmWW9IaDVBTVkwZDY3c1cycGwrKzNHc3hYWEF1YzE1eXU5ck9rVE9OZzVFaGtUWEpkZTF3OG1tOXc2MU8rYVBXMG45aEloZEZxZ0lHVmluWmMxVzVVd0o4dHM2ODM3eGpTU0NIZHNNWFpvSjlPVzZlQlRFSmNIZHl4YlprQXRiZk10cFVReEZQRlFLajFMRmZXNy9XRDZkRGRNenQzaVFNdFJNZ2dmc0xHVUtBejZTRm1GQjhXdzdFQk5JZGRldnEvS2ltOUxpdDhFT1NrdkMrMnBpMnFLWnBDNkhZdmVxZEhiZXJzakptL2g5aTlrcTV1UERuR043S0VzeldZWldIWmVXY1VyRThiSkZOdVRDYW1ueGJQWU1IdkJ4am5kdmtUUUVIRWkvRy9JMlRucU5UOEkxN2xKSmo1eFg4TWljcGRBb0hvMUM1UDIrZDNZR0RvUnZKZ2hEc1R4RTJLNExicXl6STZBa2NTbW5iRXRLVld5QTZSTk1iN2hBN1c1UzBqN0haS0xSeXFuNDJNSVNjaUh1VmxNUktRTXN1OW5ISllkNVRoZEk3U1hkTmFtZmdibVdWWG5rdC8yRzc2ckU1T1FUY3dpYVU1QjdIaGVpU3NTanZNNG8xZ1hoRm5kYXRnWTFOUXE5N0pxTmJkR0JCaU1ySGVvVFNCS2xyb0UwaVEwUzgyUlQ0cUJVakltRzZxNTQyY0lTY3NGSkxGdGRMTHZhdE8vbU83Sm5Yd3dmOXFRTFA3M3FvcFRVSVlWVmQxTDVFRjJzc1MxWmRDS21kSDF2MjJ4VEt5ZGFKWEtBZ2ZzYUdjdWFMZVhVSUdsbGVJb1BESS9la3RJWksrZ2ZZekxSaVRsclhyYXdoRngySjhIaWJFNnlUczRqT25iRlRBV2lQQmJPT0FuNnpwKzBVQ0k4a1FXQWRNS20yUXdadUxzUUxiVHltalplZzE0WkwyQjVFSkZEeG40eFlSNmxrUk55YXEyMDhya21QbW9pcmprV0pkb3ByakdaQ0RyNUJTOWJRS09wUTB0aVZUMElTRHBPcUpOSW1ERktDT25Ta0NUQ1RNdG5rbDFSU2ttamo1QVBkek9NWXI3ZGFJZ0pteTd3bkdSRWlWb1JNNVE4R21DcFd3a1lRZ1F1S3YzT3Q2OGkyOWJzU01pcFFzcHlYZVRTaGdhMUZHWVNUQ1E3UjhuUEZoMUx5TFVrNUZkSXc5OXRxNUFDNFZ1RTRnOVRXQ2ppYmxwc2lWTGFnTldFWGg4K1N1djhKcFRmbHV1UkZ2dTVFRG1CSXZlcWVJYmdlZ2NjRTJWZVpIZmJtajNLU2VRNnBnUTdLdFZKTUZIcFdjdCt0dWhaM05qcUpBQzB6S2xXemlNYVQrUjJWY2xpWnB5a0VvTWpydnRkblI3L2VUc2VYN0h0aFVKM0JKUUxVUUFVS05URVVnQjNPZU9JcHYxc2F6YSs5T0grejlIVXUxekhzRlJhTnBOc1FsUVJMRWRXMEozUFJNTzNWdnhzWVF1NWtGdk1VcXpESnBiMFNSWndaRXVEa0dZS0pGTlZVY1pKMk1Gck1GV2lEWWJGWnhJNllYQTZxZ1h4RFQvRndpWERsSlJkOGR1dW1GUkJ0TXZ4VFNleHJka2paaEw0MWEyRW5CcnNjQWIwUGdFbUtqbDd1U0YxbUdNTFc4aGxuVW5hMExwYzkrMHMvVnJyTXVUQmJMZVRJbVZpa2doZjhTYlhtVVkzVGhjcktGRjh6NnBhRUNrSU82Skd4YStDRENLUFNJZktrMk9HQy91V05SdE9jcGpENUVTc1k5cFNxV0JNZ0lsQ3pWSDBzZ1VDRjdGREVIU1dwQlZGMndRVHJvcGZ3dEJuS1l2TTdnWUhSMU5qaTEwRkErWEtoNXBGT2tlMUlJRHNpQ21qSWpka1BmbURvVVlPOE8yK1NxWmgxRmtmbDFNRmxHV2dwTUVXZENDQ0hkblBFaWw5dFY2Q2lZcHVMM3ZaQWxvUU1ic2dZM01TVElvazk5RVEyS01LcWw5aW51Nm04QlluaVJiK25YSTFYSmJyOUZoWi9sUUxVbnBXeEpSUmtadGNGTFRJd1hRUzVYbVUxTG1jc2tVdHlYV3NLaDhVRllCbTIvcHFRd2ttS3JxMTdHY0xTSEtZUWJjbDA5aVc0VFFEV3FJQjdzWnpJL1JrYWo4bGtjbTRzdlovZVk1NlNUZUZZVGUrUWpYa1U0NXB6b3o5TElncUVjOHlESmlPV1lzY3NIdzNWUXJLOHlpYnVaeXlSUzNKZFF6TzNsVjdlSGtDVERncDU5M1BGdGFRcTZxa0x6bDllTk9FRXE2WXZPNXlxc2R5bGhnU2ZWWGhJSjhEWDlVNTRSQjdySzhuNldnV2RDRW03ZXZPc3hhWjh5UkE2SWhnUTRzY1VPbHlOcmlyejZOb0ZuS0tGcldnWkZhR1NyQ2pncFJuNG4rZXhNOFcrMElMaW53bmNyRVhyZXlFNjVHb2psSEFuSFRJMFlma1JWNnNXWUlqMWdkbjJPRkF1TU1pWjZ3NmtQTzVaa0VCYXlDeTlrcE1uTmNkZ1NrS0lORlBLbHJrZ1AzclRRSEQzc2toNWtiUkxPUVVMV3BCeWF5WVN5VUhLODNrYWVjSXBiWlRKbjYyYUJnVEowTzJmUXVNaWRmaDhYeFF2bmNJdHNOaGxTMk5lVDdoTHprTTVyQURYc1lkczhadFZxM0xHU2ExNE9mN3RNT0Z5SkNBN2J4MkdJVDJzU3RtT296L0RGMy95TG94RHlReUpNQ1E4QllyYlo0bURmUlR5Q21ibEJLQ25jTzBtaXlWS21yU1VackpzWE9FbVJYQ3p4WWlPWnlNUGhFdmMvNEh6UjF3dmtpSE5kNE5VOXdlcDZEWS8wUVBLeHJpTng1UTFnNkh4eDBQV0pkVkJ6S1hkcEpZc0hXRURpY2lRNHJlN3RUZ1JVSTJBVXMvMjJKT2hlYlJYMGsyM1ZoS3poUzRKVDZpVHVJcnJFdklxUURLSWlibXZhUUdaNkxyN0ltQ21uU1VackljTzhkb25pZnhzMFdjYW1GZHBCd2dZWTJKbllqS1B4dGcvSUJYeHJwRGUzc3BBWFZHMWMrNHdzWEZOOUc2UmREVFpPaEQrVGpYRWd2U0ZLQWJNZVZaNkJZTHorMnhoV2NoL2RwWlRtS1UzRDZYaEIxTFRCa0lPYTBNNFZkblNRZmc2UDZ5dHBOVWxjK3htU2kwSEVVdlcyRGhUTEtvN0R3bnA5U1Qydy9lRkEzZ0pKTkp1SUxuWGtwVy9SbUZPR1BFK3FCM2tmVmxIaUFFUWRDZmxHRzJidG9LNFZCaUZuUWpwckNGYm5MTXljS3psWVpRYlcwRnJLVit1NnJ1ZVlTY1ZvWlY3bGM4Mno2NGs0RWJtMG1HWXFiQnl4YndwQ1RrMmxjanI0SGNmZ2l5TFNKM25LS3hYQ0VXR2o1Umd0VkZtVDhGMllaYzNGYTFEaWcxWGZVNkloMFZ4V3phV2FZV2RDT1dFVmFtR3BQTTNkb0xDWlZkbmxOblZYNWFkVm1kYW9XY0FQbml6M1FUUFBFSko3bVpWRkRhUTZsOUpQcDRvU0FUamxibzdtTUx1SHV5RnRaUEZkcVpYd1doRHo1aWNSMEZ5YjhvZlhBZzNJV3RFMzFKWXlDL2VWblFZL0lsdnVwSlBXTVUxRHhMMU5IZGlKSzRmeW5tQ3krZUp1cUMrNG0yb2g1YklqZ2RmaWFqUTljTmZnazUyZm5FSC9QbTlJN2xwcHNVYXl5MFdsV1greFNtR0pNVXFlRE54eFlJc3ZjbzJlVDhObWNRYTRrSjFvcDVTUWt5T1dDNSt6NUpuMGVFWnZMNVFYd3FLemluSnZ6bmhqanR6TmlKMlFkN2l0dUpBSTNFZ3NmVWdtN0VNc0syK0ZTSFFKTitmVEhjUzZoMCtCQll0WlZHTHEwN1NTLzdGSEltWHpqZVZMcFF4SDRzYldtejByYjRoa0hDRldNaThZcVVmR3dCV2M4b3pSdnBXc3ZvdzNiR2tOaWVRb1JhREdpTWoyVStGMnhwVVk2d09TVTlKSC9HT2RSMGFUbzhZSUpYN1RFWVBPV01VUDBNVlRjaWd5MzRJZkk0OEQzcTJYRTNJYUQvR3J5ZXpIWGJJdFNtUUVKTzVyakM1Uk44ZXZnNThTaWFwRHpDTEVoM09NWlZqSW1CN0ZuMXNRVkVaTElPRHhTaTBINVRxYklpQm1WeEhSUEtyMTZKVS9xMTFNb0oycTVhNjRnWWFaVzdWRXE4SWNLQlZycitIVDgvb0k5NWhWRjFJL29KcDBOMTBzekN5a1ZNRjVnTnZpZ3NpcTB4aGU4bFRsSjdzNG9zNWNTaER4NzZDUUN4cjI4OHhyWk5iQllVdlVtaEdCTUQyYlBxWXd2c3Y2aVRMSnczRmFJcmVxVEllcWpEazc0Q05FNHhmY2ZwcXR6bFVtcERZWDFVRnUvM2FSdXVUeHRyWDEzNDBuNnlGcXlRT3gwNmsyeXo3YWtiTVNGWDdCUExjWjlpTkg3WW94T1ltSEMzTlJVbHljY05IbVVrTEtTYzdMZVA2bFJOQWRJMDRncDVMM3NrdFpVcUlZRFpodnNrYlJqRkpFVXFldk93QlVLTk01QTkxaWE3WmUweFNialNyTHdxY2xGWk5QZ1ZjcStQaHBjSmM3UGVZNzZPMEZxbG5lWjl2aVV5RlF3SU16NlBSSkJXTysranNmNDhkanhZMHBNNXhJMlk0aGU2UVQ5N1FOZzZQenFoZnRnN1RMR1JBV3VtUmR5V21iZjM5RE1YVWs2NjR6S21RMnB6Rm9VTUhzYmlmanZhVEhkc2tpWkt4WmhvcVA0VkQxc2d6c05DczZtditrdHNoZGY1VkRGTzhmc0Z2YXRFN1hIeVMvM29mWWJpcXNuRWtKSjdpdnpCRVh6bElYSWZOK1hDUE4zbjFScmVnYlQ2M0VVWExrVzZDL0VkMXU1QzVFakY3cDhtUDJoRy94cS9HUmE3NkcvSzBGcGJlOEgrWnVYbHlsdU93RU9WRS9QUnVSbVlyc2ZrSFZIbFMrZE5uS1A3Uk5TakFVL21Lc1FrZyszWjRHR0xiOEF5LzlSNldDUFlvY3V2Y1hYZ0pPYU1hWUFVcVE3SitXUGtYbE5ETVNhd2x4UHlDMWl2NzkzVWdPRFFNanhjYlpHTFpMMThpcHpIWER3SG9rN0d0MWJCOXhadE52TEh3VXRPdU1waUFsS1VQZm11UmxPVk0vcUhpeWVsMUNuWVZ6RStKdnhHVE9EakduSmFLY2JFUnNHbmJiUXRLcnQ0ZWRlRHZrYXNaNGJpNkczQVNhU0tOUEJTbFlmZWYvNkgraFNCWjFWZno5Nzd6dmo4OS8vTnBMNm9UblByMzRsZi81c000b3V0andweWRrU1RrR2Q5OWN2dlAvL1pQZ1YrZC91VDdFN0xlUHh2c1h2NjhmbjQ0dHRxbmY0aGdaNmZ6amhKOU41ZmpsLy9KRVZhZWUyRjdtQ2NVbUVtSExIWWZiUXROdDVPUHRuVWllNktWVisyRCtBa2QyVjFLcVhZL2p6cHZFNHMwNXdPTVpQYTBxaEh4cEN6VW1hdExzcGtnaU1mWlF0RVV2ME11MTA0eVdHbWRiSU5RejJRdFJQdkdac2RPOVRVVzdjdHdiM0cxSkJ6L1lIVzYxY3B5c1NQcWhmVUtGdHNHZ0VsSXhyRFNVNjl5SmNIT3ZHWnE5b3llQ3pQYVh4TVBFbjVSQXc1RjNqRWxJK2w5eFpsb21PUFZSdGxpeldTRGJVaHJwWVFIVXNBRjdMemozWVVCQ08zb3ZUTXVPajhjNlpFRGxQT3JWSUJYVUVtRTFUQktGdnNXK0pXYk5tMXIxWW1LSTRrWlNwVzlzalMxcWhZUUlKT3QyVFRrc0xSbEhPcFZFQlhrSW5DZjl6aUtGc01MUEVqTXJPajV0ZHh4UUwrWVBSU2NxS2RVcHNBejdJa3RpenpyVUxMbExOem9IUjZGd3N5OGFickFaaHZpNG90YVVhejh0bE5uQWV2UWlDbVppM0l3OUYrWk1HYVFwTlZUWktQS2VmZ3R1enpMeFZrNGs5NE5HUytMYlp0andqTnlwdEhJa1l6S2dwaFphMFJxWXphVkdqUVU2MllicUF4TStXc3hGcTNkNlVRRTIrcVBvRDV0aml4YlVScFZyNVU2T1VqajRScG04bHIyWldVekw4Tk12dG5XRit6Nlluek4rWGNLdm1FRldMQ21VL21ubXVMb1NWTFFvLzZ6aUtKZFd3Smg3UWg3MXZ5ZkJyQTdDb2JlVStOS2VmK0krVUVLOFNrSEFzWFZwNHRWbzEwY2tLakJpYzVkSkdiWFB1V251ek9FbTVOUHpES01uVzBEUFJ2RVRRb1U4NVdxWkFFSklzdzBTUVl1NUpuaXh1V0RUQTk2ekg5WEJvZFZqcy9NYm1pbjJRY1d4RmpFVEQrREUybFpjcVp2TGhWaGZBdEYyRGlTOUlYTHNjV0RYWkd3eVJFcy9JM3pjWXAxUGZ6Tnk4bm81YWpLWWprSkxscWkvQVRhRlBPUnNuVmh2Nm9OWnZaVENVeW1UZ0ZMZG5odGtYRnZ0TEdjSkptU1daRjBCYjRId3JZa1hiTEpMZnRwQ2JRV3J2b082Z1ljbTdrdTc2RFNOTHN6U1NYU3BsT3R5MFdrek92SmxINFNNNEtiRUtQVWUvbEJSMWJVLy82cUpEa205YVZHU1JNT1JjK1VJaXVCdXpOUk1PYVNNVnBpNEUxS01BeHF4a2xLTGJ6TnBhOU10KzNUMFJmZGlKRHg0NTlvbkxPaElsMWZDNWJiTnF6M2l0d0V2ME1qWlhxSkJxSDdvekNRcDREVFlKM1VScmJ5ZTlSVExUSnlqa1RKdVlRa3JyREZqWDdzNEdmeUxrREtEdURzcTJiN2t4SXh6ckxsV1UwQ2J5ZTljbVpzSnd6WVdMVmh0MFc2NDVGSDcvaDhqbnJZZVZVdExIbUN1Y3I5bkNwS1AxSndpL1lJdEpKeXprVEpuYXRXRzF4NHRnOTRKZXI5blhJVG51czFsWGpzS2dnVm5tSEtGNmF3dnVhV1ZFbUx1ZE1tR1RIZ1JhckxiNXFHVFBGUG9HVDNLR0ZjQVVOdURSd0RDZnB1anBEZTlBQTFVQVBUaEkwRVRTUXE0SDZMSTRjNVVvUU9pKzlCdHF6T0hKMDZiVVFCTXpWQUZZYi9kZlF1ZENoY3g0MVFGOXo5Tkk4RGp5TTJWOEQ5RlZDaC83Z0FYSWVOVUJmYzNRNmp3TVBZL2JYQU0zS3orTElrYjlFQWZMU2FhQUtKK2xmT3FtQ1FKZEtBL3NoVFhLcDdIRXBoV21FTk1tbHRNdWxFbW93azE5bVhhb2hCMkdLYXFBMXU5TWtSVVVMOEpkRkE0aGJEeTZMTEVHT3k2a0JlZ3o2N0hLS0ZxUzZMQnFneDZDN2wwV1lJTWZsMUFBOUJuMDVKUXRTWFJvTjRPVWtsK3dITDVkR05VRVFyZ0VrWEIwSHBEbEV1TSs5Qmpveis5SE4zS3Y2NmlxZ0Y5SWtWOWQ0czVLOFByc2YzY3hxU0lIUHBEWFFudjU3ZmljdGNxQTNZdzNRdDBIM1o4d3pzTHRpR3NEYm9QTmVHbkxGUmhQRW5Zb0djSGd4N0lDbm90bHJSQlM1TlB4SFliaUNCbkkwY0ZMa3FQeHY5M1ZLWHpQcWVtK29YUmNOMVB5UHlqOFVFL0p6VFRsd1duOTFYOVpENmJwcVlPRDlKeVpQRUhyZDV3ZnJLMTlpOVRkZFY4V0VjVWtOeE1UMnA3V3lYNVRvdDhYMHV0OU1tbDVHTHY2bitiVmZtOW5yYjRRZ29UQnJEZURJa2ZYTllGazVkc2xibTZ2dmhwY2s3OFpiSlBlT0tOQmYzTzluWVVQTHRkSUE1Z2UvM3dGdmtkZlFnWDhXWHJLSCsycjd2SXNicnQwZGRnc2YxMWNEZUYvYW50Zm9hbWsycFVmSVJUK0tIaVd2UzlFV1E1ckZTNEZYR09qWTkreGkreXdaWmZMejh0Vll2RkN6N0Q4Q1hXR2x6WnZvQTgrNGRVV2NYcXZSazJ6cTMvazA3c3liMHVabHZKLzV5RzAyMU5qei9UVTNSRnFXVGlWN2RlRXpVYlIwT0M5S203Tnh3dExzN2RDNEg2aERmd1U4d0xqK21QV2Y3QWl3R3JiQjZqL1RiQW4vRVNDaGNCMDBVSVVuZERFUXZIYUMzc1JWTnp3RTFTUXVQVTRtSGdySS9pQzJLMUNpRGM4OXRNUUlwU3VoZ1E2c2Z3WkpqNDF6QW4vK3NjejFMamFneHBFYzEwRC9VNHZWc0wyUnVybE9wUnFjNUJRRGFoSFh1OTZOMGZhYXNtRVJ5RW8xRWhzZENSSksxMEFESGRnWkN3aENrak8vMGFoT1Vta1ROU2FwSkNsWVB6b0I2dXBvQURrMCtwWE4wOFpxNHg2QXV0eEVBKzAwVzFodTNHcTcwajBJUG1uR2REZi9UL0dVSVNxQks1MS8xRHp0U25nSnJLS282MnB2a0Y0QUFBRUFTVVJCVkZSc1BZelJMSkx6cHVlZ3Fqc1M4R21DcVVRR0lvdCtYLzVJL0ZDNklocjRPdmwydE40bUgvSVZWL1dFMWdQNkpvSXpqdG81NEtWd3YyWWFHSktMbVBpZkdGcVEwZWtpOG05RGZtSUFXbW5kdkdhcUNjUGhHcWo4WFh6eFZsN3h1TGVQT05BdXZnVmV4bFJ5bWpSczBRZzRYRUVEME1EeEoxSTEvQzRMZGhHVjNPdXpsc0dQMG81d20zc05iRjgwbVE1V0V1ZWd1WG0yV0QwaGc1TzUxMUZRd0lCbDN4ZmFxVk04RGk5NXkwOS82dnZLTmlmb2FPNDFzRTBlL01hbnZrekl4MU5OSUhabDE1MjUxMHhRZ05RQVBkNUt5Qi94aHRYbldKMmRmT1Z0NFQ3M0d2aTlENTUvNU84VkxmenRCOG1mcUhXbEt4U3Z2Z2IrSDRnbVFzdU50YnlYQUFBQUFFbEZUa1N1UW1DQ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8725</Words>
  <Application>WPS 演示</Application>
  <PresentationFormat>全屏显示(4:3)</PresentationFormat>
  <Paragraphs>1149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562</vt:i4>
      </vt:variant>
      <vt:variant>
        <vt:lpstr>幻灯片标题</vt:lpstr>
      </vt:variant>
      <vt:variant>
        <vt:i4>75</vt:i4>
      </vt:variant>
    </vt:vector>
  </HeadingPairs>
  <TitlesOfParts>
    <vt:vector size="660" baseType="lpstr">
      <vt:lpstr>Arial</vt:lpstr>
      <vt:lpstr>方正书宋_GBK</vt:lpstr>
      <vt:lpstr>Wingdings</vt:lpstr>
      <vt:lpstr>Times New Roman</vt:lpstr>
      <vt:lpstr>华文中宋</vt:lpstr>
      <vt:lpstr>宋体</vt:lpstr>
      <vt:lpstr>Wingdings</vt:lpstr>
      <vt:lpstr>华文行楷</vt:lpstr>
      <vt:lpstr>华文新魏</vt:lpstr>
      <vt:lpstr>华文细黑</vt:lpstr>
      <vt:lpstr>黑体-简</vt:lpstr>
      <vt:lpstr>Wingdings 3</vt:lpstr>
      <vt:lpstr>楷体_GB2312</vt:lpstr>
      <vt:lpstr>汉仪楷体简</vt:lpstr>
      <vt:lpstr>Symbol</vt:lpstr>
      <vt:lpstr>Kingsoft Sign</vt:lpstr>
      <vt:lpstr>仿宋_GB2312</vt:lpstr>
      <vt:lpstr>华文楷体</vt:lpstr>
      <vt:lpstr>方正仿宋_GBK</vt:lpstr>
      <vt:lpstr>Arial</vt:lpstr>
      <vt:lpstr>微软雅黑</vt:lpstr>
      <vt:lpstr>Arial Unicode MS</vt:lpstr>
      <vt:lpstr>5_004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Paint.Picture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Paint.Picture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Equation.DSMT4</vt:lpstr>
      <vt:lpstr>Paint.Picture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shenzhen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复变函数 第13讲</dc:title>
  <dc:creator>cbhong</dc:creator>
  <dc:description>留数在定积分上的应用</dc:description>
  <cp:category>复变函数</cp:category>
  <cp:lastModifiedBy>ymh</cp:lastModifiedBy>
  <cp:revision>549</cp:revision>
  <dcterms:created xsi:type="dcterms:W3CDTF">2020-11-24T01:57:59Z</dcterms:created>
  <dcterms:modified xsi:type="dcterms:W3CDTF">2020-11-24T01:57:59Z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