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1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4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6"/>
  </p:notesMasterIdLst>
  <p:sldIdLst>
    <p:sldId id="258" r:id="rId2"/>
    <p:sldId id="397" r:id="rId3"/>
    <p:sldId id="442" r:id="rId4"/>
    <p:sldId id="441" r:id="rId5"/>
    <p:sldId id="443" r:id="rId6"/>
    <p:sldId id="400" r:id="rId7"/>
    <p:sldId id="399" r:id="rId8"/>
    <p:sldId id="401" r:id="rId9"/>
    <p:sldId id="439" r:id="rId10"/>
    <p:sldId id="402" r:id="rId11"/>
    <p:sldId id="436" r:id="rId12"/>
    <p:sldId id="437" r:id="rId13"/>
    <p:sldId id="369" r:id="rId14"/>
    <p:sldId id="440" r:id="rId15"/>
    <p:sldId id="438" r:id="rId16"/>
    <p:sldId id="412" r:id="rId17"/>
    <p:sldId id="415" r:id="rId18"/>
    <p:sldId id="445" r:id="rId19"/>
    <p:sldId id="444" r:id="rId20"/>
    <p:sldId id="446" r:id="rId21"/>
    <p:sldId id="447" r:id="rId22"/>
    <p:sldId id="448" r:id="rId23"/>
    <p:sldId id="449" r:id="rId24"/>
    <p:sldId id="450" r:id="rId25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2F"/>
    <a:srgbClr val="FF3300"/>
    <a:srgbClr val="D26C2E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87780" autoAdjust="0"/>
  </p:normalViewPr>
  <p:slideViewPr>
    <p:cSldViewPr>
      <p:cViewPr>
        <p:scale>
          <a:sx n="100" d="100"/>
          <a:sy n="100" d="100"/>
        </p:scale>
        <p:origin x="-4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5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1246C-A3F8-4C81-B4A7-FA513528E559}" type="doc">
      <dgm:prSet loTypeId="urn:microsoft.com/office/officeart/2005/8/layout/gear1" loCatId="relationship" qsTypeId="urn:microsoft.com/office/officeart/2005/8/quickstyle/simple5" qsCatId="simple" csTypeId="urn:microsoft.com/office/officeart/2005/8/colors/accent1_2" csCatId="accent1" phldr="1"/>
      <dgm:spPr/>
    </dgm:pt>
    <dgm:pt modelId="{CF9A25B0-8391-40BB-90DF-C9DED6A0FBFE}">
      <dgm:prSet phldrT="[文本]"/>
      <dgm:spPr>
        <a:solidFill>
          <a:srgbClr val="D26C2E"/>
        </a:solidFill>
      </dgm:spPr>
      <dgm:t>
        <a:bodyPr/>
        <a:lstStyle/>
        <a:p>
          <a:r>
            <a:rPr lang="zh-CN" altLang="en-US" dirty="0" smtClean="0">
              <a:solidFill>
                <a:srgbClr val="000000"/>
              </a:solidFill>
              <a:latin typeface="Arial"/>
              <a:ea typeface="黑体"/>
            </a:rPr>
            <a:t>服务调用路由</a:t>
          </a:r>
          <a:endParaRPr lang="zh-CN" altLang="en-US" dirty="0"/>
        </a:p>
      </dgm:t>
    </dgm:pt>
    <dgm:pt modelId="{2A344853-4380-400D-8F15-6E5046716AAF}" type="parTrans" cxnId="{9505D9B7-8F5C-4345-B265-C2082653758E}">
      <dgm:prSet/>
      <dgm:spPr/>
      <dgm:t>
        <a:bodyPr/>
        <a:lstStyle/>
        <a:p>
          <a:endParaRPr lang="zh-CN" altLang="en-US"/>
        </a:p>
      </dgm:t>
    </dgm:pt>
    <dgm:pt modelId="{331E2260-BB7A-4DE0-9421-299B91C45AD1}" type="sibTrans" cxnId="{9505D9B7-8F5C-4345-B265-C2082653758E}">
      <dgm:prSet/>
      <dgm:spPr/>
      <dgm:t>
        <a:bodyPr/>
        <a:lstStyle/>
        <a:p>
          <a:endParaRPr lang="zh-CN" altLang="en-US"/>
        </a:p>
      </dgm:t>
    </dgm:pt>
    <dgm:pt modelId="{C80E5E60-7BFF-4ED7-9926-6BA70DCC7DAF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 smtClean="0">
              <a:solidFill>
                <a:srgbClr val="000000"/>
              </a:solidFill>
              <a:latin typeface="Arial"/>
              <a:ea typeface="黑体"/>
            </a:rPr>
            <a:t>通信协议映射</a:t>
          </a:r>
          <a:endParaRPr lang="zh-CN" altLang="en-US" dirty="0"/>
        </a:p>
      </dgm:t>
    </dgm:pt>
    <dgm:pt modelId="{F8627954-3ED5-437C-948A-99DD121BCEDD}" type="parTrans" cxnId="{C13C818F-CC32-4232-A081-995BF755E88D}">
      <dgm:prSet/>
      <dgm:spPr/>
      <dgm:t>
        <a:bodyPr/>
        <a:lstStyle/>
        <a:p>
          <a:endParaRPr lang="zh-CN" altLang="en-US"/>
        </a:p>
      </dgm:t>
    </dgm:pt>
    <dgm:pt modelId="{8FC594D3-BF76-4957-B7D5-55889CA0231C}" type="sibTrans" cxnId="{C13C818F-CC32-4232-A081-995BF755E88D}">
      <dgm:prSet/>
      <dgm:spPr/>
      <dgm:t>
        <a:bodyPr/>
        <a:lstStyle/>
        <a:p>
          <a:endParaRPr lang="zh-CN" altLang="en-US"/>
        </a:p>
      </dgm:t>
    </dgm:pt>
    <dgm:pt modelId="{400E57C8-DA5E-4BA9-B0FA-C3CDA168AD10}">
      <dgm:prSet phldrT="[文本]"/>
      <dgm:spPr/>
      <dgm:t>
        <a:bodyPr/>
        <a:lstStyle/>
        <a:p>
          <a:r>
            <a:rPr lang="zh-CN" altLang="en-US" dirty="0" smtClean="0">
              <a:solidFill>
                <a:srgbClr val="000000"/>
              </a:solidFill>
              <a:latin typeface="Arial"/>
              <a:ea typeface="黑体"/>
            </a:rPr>
            <a:t>版本</a:t>
          </a:r>
          <a:endParaRPr lang="en-US" altLang="zh-CN" dirty="0" smtClean="0">
            <a:solidFill>
              <a:srgbClr val="000000"/>
            </a:solidFill>
            <a:latin typeface="Arial"/>
            <a:ea typeface="黑体"/>
          </a:endParaRPr>
        </a:p>
        <a:p>
          <a:r>
            <a:rPr lang="zh-CN" altLang="en-US" dirty="0" smtClean="0">
              <a:solidFill>
                <a:srgbClr val="000000"/>
              </a:solidFill>
              <a:latin typeface="Arial"/>
              <a:ea typeface="黑体"/>
            </a:rPr>
            <a:t>控制</a:t>
          </a:r>
          <a:endParaRPr lang="zh-CN" altLang="en-US" dirty="0"/>
        </a:p>
      </dgm:t>
    </dgm:pt>
    <dgm:pt modelId="{7232850F-DED2-4A4E-BE44-99FB0A794E78}" type="parTrans" cxnId="{3B68810B-5C5F-4FA2-82D8-2C3061A798D9}">
      <dgm:prSet/>
      <dgm:spPr/>
      <dgm:t>
        <a:bodyPr/>
        <a:lstStyle/>
        <a:p>
          <a:endParaRPr lang="zh-CN" altLang="en-US"/>
        </a:p>
      </dgm:t>
    </dgm:pt>
    <dgm:pt modelId="{A00C2B58-3EF2-40E8-8CD6-4BD1204994EA}" type="sibTrans" cxnId="{3B68810B-5C5F-4FA2-82D8-2C3061A798D9}">
      <dgm:prSet/>
      <dgm:spPr/>
      <dgm:t>
        <a:bodyPr/>
        <a:lstStyle/>
        <a:p>
          <a:endParaRPr lang="zh-CN" altLang="en-US"/>
        </a:p>
      </dgm:t>
    </dgm:pt>
    <dgm:pt modelId="{E3B5B5D7-1369-4635-8D49-4F3992B22149}" type="pres">
      <dgm:prSet presAssocID="{1B41246C-A3F8-4C81-B4A7-FA513528E55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51D30D0-2797-40EC-9259-3DB548DC373F}" type="pres">
      <dgm:prSet presAssocID="{CF9A25B0-8391-40BB-90DF-C9DED6A0FBFE}" presName="gear1" presStyleLbl="node1" presStyleIdx="0" presStyleCnt="3" custScaleX="88241" custScaleY="8200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A04966-F931-4831-9F0F-9BACAA357D60}" type="pres">
      <dgm:prSet presAssocID="{CF9A25B0-8391-40BB-90DF-C9DED6A0FBFE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9A142FC7-97F8-438A-9EB2-70F513F6ACE1}" type="pres">
      <dgm:prSet presAssocID="{CF9A25B0-8391-40BB-90DF-C9DED6A0FBFE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1D3478BB-7448-4C55-B442-7DD352840F18}" type="pres">
      <dgm:prSet presAssocID="{C80E5E60-7BFF-4ED7-9926-6BA70DCC7DA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D314B-F7E3-497F-9F6E-B515D79AAE9F}" type="pres">
      <dgm:prSet presAssocID="{C80E5E60-7BFF-4ED7-9926-6BA70DCC7DAF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A687B77E-EA37-499A-96D6-BFAE00EEF0AB}" type="pres">
      <dgm:prSet presAssocID="{C80E5E60-7BFF-4ED7-9926-6BA70DCC7DAF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486AAA44-A934-4A7E-B3D1-33CD90D51E66}" type="pres">
      <dgm:prSet presAssocID="{400E57C8-DA5E-4BA9-B0FA-C3CDA168AD10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A0450DAE-6F6A-4B5D-BE89-22BC27ACABCD}" type="pres">
      <dgm:prSet presAssocID="{400E57C8-DA5E-4BA9-B0FA-C3CDA168AD1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F460E-494E-4898-9D1F-D63EB3B2DF5C}" type="pres">
      <dgm:prSet presAssocID="{400E57C8-DA5E-4BA9-B0FA-C3CDA168AD10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E2BD0694-0EC3-4395-B5B3-AB69178A25D1}" type="pres">
      <dgm:prSet presAssocID="{400E57C8-DA5E-4BA9-B0FA-C3CDA168AD10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98140DAD-7E10-4B4D-B5F1-827A13885C39}" type="pres">
      <dgm:prSet presAssocID="{331E2260-BB7A-4DE0-9421-299B91C45AD1}" presName="connector1" presStyleLbl="sibTrans2D1" presStyleIdx="0" presStyleCnt="3" custLinFactNeighborX="-8681" custLinFactNeighborY="2403"/>
      <dgm:spPr/>
      <dgm:t>
        <a:bodyPr/>
        <a:lstStyle/>
        <a:p>
          <a:endParaRPr lang="zh-CN" altLang="en-US"/>
        </a:p>
      </dgm:t>
    </dgm:pt>
    <dgm:pt modelId="{676DA157-31EA-4D69-A8C0-CD4AD0D1B20B}" type="pres">
      <dgm:prSet presAssocID="{8FC594D3-BF76-4957-B7D5-55889CA0231C}" presName="connector2" presStyleLbl="sibTrans2D1" presStyleIdx="1" presStyleCnt="3" custLinFactNeighborX="2048" custLinFactNeighborY="-240"/>
      <dgm:spPr/>
      <dgm:t>
        <a:bodyPr/>
        <a:lstStyle/>
        <a:p>
          <a:endParaRPr lang="zh-CN" altLang="en-US"/>
        </a:p>
      </dgm:t>
    </dgm:pt>
    <dgm:pt modelId="{FAC91830-C5C8-40DD-B952-5C996EDF5A82}" type="pres">
      <dgm:prSet presAssocID="{A00C2B58-3EF2-40E8-8CD6-4BD1204994EA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C13C818F-CC32-4232-A081-995BF755E88D}" srcId="{1B41246C-A3F8-4C81-B4A7-FA513528E559}" destId="{C80E5E60-7BFF-4ED7-9926-6BA70DCC7DAF}" srcOrd="1" destOrd="0" parTransId="{F8627954-3ED5-437C-948A-99DD121BCEDD}" sibTransId="{8FC594D3-BF76-4957-B7D5-55889CA0231C}"/>
    <dgm:cxn modelId="{E90DD6B1-0C75-457B-AAB9-CA73E5312E0A}" type="presOf" srcId="{331E2260-BB7A-4DE0-9421-299B91C45AD1}" destId="{98140DAD-7E10-4B4D-B5F1-827A13885C39}" srcOrd="0" destOrd="0" presId="urn:microsoft.com/office/officeart/2005/8/layout/gear1"/>
    <dgm:cxn modelId="{201085D1-E064-4373-9B5E-507B3522E1AB}" type="presOf" srcId="{400E57C8-DA5E-4BA9-B0FA-C3CDA168AD10}" destId="{486AAA44-A934-4A7E-B3D1-33CD90D51E66}" srcOrd="0" destOrd="0" presId="urn:microsoft.com/office/officeart/2005/8/layout/gear1"/>
    <dgm:cxn modelId="{4E3BC109-8AB0-477B-B97F-2ADDB180AB51}" type="presOf" srcId="{400E57C8-DA5E-4BA9-B0FA-C3CDA168AD10}" destId="{B60F460E-494E-4898-9D1F-D63EB3B2DF5C}" srcOrd="2" destOrd="0" presId="urn:microsoft.com/office/officeart/2005/8/layout/gear1"/>
    <dgm:cxn modelId="{EEA698E4-EA7F-44C2-83A8-850070B198FB}" type="presOf" srcId="{CF9A25B0-8391-40BB-90DF-C9DED6A0FBFE}" destId="{5FA04966-F931-4831-9F0F-9BACAA357D60}" srcOrd="1" destOrd="0" presId="urn:microsoft.com/office/officeart/2005/8/layout/gear1"/>
    <dgm:cxn modelId="{61BCC2AF-9D82-464E-BE4F-923D08E23481}" type="presOf" srcId="{C80E5E60-7BFF-4ED7-9926-6BA70DCC7DAF}" destId="{1D3478BB-7448-4C55-B442-7DD352840F18}" srcOrd="0" destOrd="0" presId="urn:microsoft.com/office/officeart/2005/8/layout/gear1"/>
    <dgm:cxn modelId="{63A88495-AD8C-4E1F-934F-A3FD521123A1}" type="presOf" srcId="{1B41246C-A3F8-4C81-B4A7-FA513528E559}" destId="{E3B5B5D7-1369-4635-8D49-4F3992B22149}" srcOrd="0" destOrd="0" presId="urn:microsoft.com/office/officeart/2005/8/layout/gear1"/>
    <dgm:cxn modelId="{1C3B4BFD-FE09-4ACC-8405-6CFD17A0F187}" type="presOf" srcId="{C80E5E60-7BFF-4ED7-9926-6BA70DCC7DAF}" destId="{057D314B-F7E3-497F-9F6E-B515D79AAE9F}" srcOrd="1" destOrd="0" presId="urn:microsoft.com/office/officeart/2005/8/layout/gear1"/>
    <dgm:cxn modelId="{76799511-B346-46EF-86C2-DB8C8AA62309}" type="presOf" srcId="{8FC594D3-BF76-4957-B7D5-55889CA0231C}" destId="{676DA157-31EA-4D69-A8C0-CD4AD0D1B20B}" srcOrd="0" destOrd="0" presId="urn:microsoft.com/office/officeart/2005/8/layout/gear1"/>
    <dgm:cxn modelId="{6DCBCE22-7FA1-4B4A-9B22-2E05FAB2389D}" type="presOf" srcId="{400E57C8-DA5E-4BA9-B0FA-C3CDA168AD10}" destId="{E2BD0694-0EC3-4395-B5B3-AB69178A25D1}" srcOrd="3" destOrd="0" presId="urn:microsoft.com/office/officeart/2005/8/layout/gear1"/>
    <dgm:cxn modelId="{81656A67-76D6-4392-BA16-826C7D1F4C2C}" type="presOf" srcId="{CF9A25B0-8391-40BB-90DF-C9DED6A0FBFE}" destId="{9A142FC7-97F8-438A-9EB2-70F513F6ACE1}" srcOrd="2" destOrd="0" presId="urn:microsoft.com/office/officeart/2005/8/layout/gear1"/>
    <dgm:cxn modelId="{F4AB4417-4C3B-4DD5-80F9-1A7970901B1E}" type="presOf" srcId="{CF9A25B0-8391-40BB-90DF-C9DED6A0FBFE}" destId="{D51D30D0-2797-40EC-9259-3DB548DC373F}" srcOrd="0" destOrd="0" presId="urn:microsoft.com/office/officeart/2005/8/layout/gear1"/>
    <dgm:cxn modelId="{9505D9B7-8F5C-4345-B265-C2082653758E}" srcId="{1B41246C-A3F8-4C81-B4A7-FA513528E559}" destId="{CF9A25B0-8391-40BB-90DF-C9DED6A0FBFE}" srcOrd="0" destOrd="0" parTransId="{2A344853-4380-400D-8F15-6E5046716AAF}" sibTransId="{331E2260-BB7A-4DE0-9421-299B91C45AD1}"/>
    <dgm:cxn modelId="{0239EEDA-B63D-40EB-A87B-A3E57605A4E8}" type="presOf" srcId="{A00C2B58-3EF2-40E8-8CD6-4BD1204994EA}" destId="{FAC91830-C5C8-40DD-B952-5C996EDF5A82}" srcOrd="0" destOrd="0" presId="urn:microsoft.com/office/officeart/2005/8/layout/gear1"/>
    <dgm:cxn modelId="{3B68810B-5C5F-4FA2-82D8-2C3061A798D9}" srcId="{1B41246C-A3F8-4C81-B4A7-FA513528E559}" destId="{400E57C8-DA5E-4BA9-B0FA-C3CDA168AD10}" srcOrd="2" destOrd="0" parTransId="{7232850F-DED2-4A4E-BE44-99FB0A794E78}" sibTransId="{A00C2B58-3EF2-40E8-8CD6-4BD1204994EA}"/>
    <dgm:cxn modelId="{6CD72271-A71F-43FB-B6DF-344E76894E9A}" type="presOf" srcId="{400E57C8-DA5E-4BA9-B0FA-C3CDA168AD10}" destId="{A0450DAE-6F6A-4B5D-BE89-22BC27ACABCD}" srcOrd="1" destOrd="0" presId="urn:microsoft.com/office/officeart/2005/8/layout/gear1"/>
    <dgm:cxn modelId="{E66FFDE0-32F7-4BFC-9761-DAC049E59245}" type="presOf" srcId="{C80E5E60-7BFF-4ED7-9926-6BA70DCC7DAF}" destId="{A687B77E-EA37-499A-96D6-BFAE00EEF0AB}" srcOrd="2" destOrd="0" presId="urn:microsoft.com/office/officeart/2005/8/layout/gear1"/>
    <dgm:cxn modelId="{89C76C07-B678-4383-BA9A-417E4AA4E4B0}" type="presParOf" srcId="{E3B5B5D7-1369-4635-8D49-4F3992B22149}" destId="{D51D30D0-2797-40EC-9259-3DB548DC373F}" srcOrd="0" destOrd="0" presId="urn:microsoft.com/office/officeart/2005/8/layout/gear1"/>
    <dgm:cxn modelId="{A30811D7-B64E-4846-8259-E0F6AA2921FC}" type="presParOf" srcId="{E3B5B5D7-1369-4635-8D49-4F3992B22149}" destId="{5FA04966-F931-4831-9F0F-9BACAA357D60}" srcOrd="1" destOrd="0" presId="urn:microsoft.com/office/officeart/2005/8/layout/gear1"/>
    <dgm:cxn modelId="{2D84A411-4F68-4B66-BC1F-50AF49AA89B8}" type="presParOf" srcId="{E3B5B5D7-1369-4635-8D49-4F3992B22149}" destId="{9A142FC7-97F8-438A-9EB2-70F513F6ACE1}" srcOrd="2" destOrd="0" presId="urn:microsoft.com/office/officeart/2005/8/layout/gear1"/>
    <dgm:cxn modelId="{6D925822-97DA-4434-91EB-41FC97950694}" type="presParOf" srcId="{E3B5B5D7-1369-4635-8D49-4F3992B22149}" destId="{1D3478BB-7448-4C55-B442-7DD352840F18}" srcOrd="3" destOrd="0" presId="urn:microsoft.com/office/officeart/2005/8/layout/gear1"/>
    <dgm:cxn modelId="{5DBEC957-FB65-4FD8-B35D-311261BA0361}" type="presParOf" srcId="{E3B5B5D7-1369-4635-8D49-4F3992B22149}" destId="{057D314B-F7E3-497F-9F6E-B515D79AAE9F}" srcOrd="4" destOrd="0" presId="urn:microsoft.com/office/officeart/2005/8/layout/gear1"/>
    <dgm:cxn modelId="{524FFD93-35C2-4C18-9E1E-584FEDEC5FAD}" type="presParOf" srcId="{E3B5B5D7-1369-4635-8D49-4F3992B22149}" destId="{A687B77E-EA37-499A-96D6-BFAE00EEF0AB}" srcOrd="5" destOrd="0" presId="urn:microsoft.com/office/officeart/2005/8/layout/gear1"/>
    <dgm:cxn modelId="{4422BEFE-AD6C-4BD0-B195-4FE1AF512555}" type="presParOf" srcId="{E3B5B5D7-1369-4635-8D49-4F3992B22149}" destId="{486AAA44-A934-4A7E-B3D1-33CD90D51E66}" srcOrd="6" destOrd="0" presId="urn:microsoft.com/office/officeart/2005/8/layout/gear1"/>
    <dgm:cxn modelId="{CDD3409D-4E8D-4782-89BB-C3E38E982376}" type="presParOf" srcId="{E3B5B5D7-1369-4635-8D49-4F3992B22149}" destId="{A0450DAE-6F6A-4B5D-BE89-22BC27ACABCD}" srcOrd="7" destOrd="0" presId="urn:microsoft.com/office/officeart/2005/8/layout/gear1"/>
    <dgm:cxn modelId="{31C6171C-C7FC-476C-92F7-DE2A5802565C}" type="presParOf" srcId="{E3B5B5D7-1369-4635-8D49-4F3992B22149}" destId="{B60F460E-494E-4898-9D1F-D63EB3B2DF5C}" srcOrd="8" destOrd="0" presId="urn:microsoft.com/office/officeart/2005/8/layout/gear1"/>
    <dgm:cxn modelId="{24ABC6EB-CBE1-4D24-9577-DF671365AD93}" type="presParOf" srcId="{E3B5B5D7-1369-4635-8D49-4F3992B22149}" destId="{E2BD0694-0EC3-4395-B5B3-AB69178A25D1}" srcOrd="9" destOrd="0" presId="urn:microsoft.com/office/officeart/2005/8/layout/gear1"/>
    <dgm:cxn modelId="{472382B7-4CF3-4B49-A479-AD1D773FC4BB}" type="presParOf" srcId="{E3B5B5D7-1369-4635-8D49-4F3992B22149}" destId="{98140DAD-7E10-4B4D-B5F1-827A13885C39}" srcOrd="10" destOrd="0" presId="urn:microsoft.com/office/officeart/2005/8/layout/gear1"/>
    <dgm:cxn modelId="{EF3AA879-537D-40B8-A544-46385902E070}" type="presParOf" srcId="{E3B5B5D7-1369-4635-8D49-4F3992B22149}" destId="{676DA157-31EA-4D69-A8C0-CD4AD0D1B20B}" srcOrd="11" destOrd="0" presId="urn:microsoft.com/office/officeart/2005/8/layout/gear1"/>
    <dgm:cxn modelId="{23DDF9F1-2D46-4095-8553-51A974351B25}" type="presParOf" srcId="{E3B5B5D7-1369-4635-8D49-4F3992B22149}" destId="{FAC91830-C5C8-40DD-B952-5C996EDF5A8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B53ED3-654B-4CE7-A482-4E2992010096}" type="doc">
      <dgm:prSet loTypeId="urn:microsoft.com/office/officeart/2005/8/layout/vList5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0BADC4B-5220-4B62-9422-D93CE0E9D40E}">
      <dgm:prSet custT="1"/>
      <dgm:spPr>
        <a:xfrm>
          <a:off x="738389" y="429"/>
          <a:ext cx="1547609" cy="688813"/>
        </a:xfrm>
        <a:solidFill>
          <a:srgbClr val="76BE5B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sz="1600" b="1" dirty="0" smtClean="0">
              <a:latin typeface="微软雅黑" pitchFamily="34" charset="-122"/>
              <a:ea typeface="微软雅黑" pitchFamily="34" charset="-122"/>
            </a:rPr>
            <a:t>系统</a:t>
          </a:r>
          <a:endParaRPr lang="zh-CN" altLang="en-US" sz="16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6E37B163-2E9E-4F4C-9D6D-2D0F2DEAACD0}" type="parTrans" cxnId="{0A5320F2-72CA-4A26-8091-8196528CB5DC}">
      <dgm:prSet/>
      <dgm:spPr/>
      <dgm:t>
        <a:bodyPr/>
        <a:lstStyle/>
        <a:p>
          <a:endParaRPr lang="zh-CN" altLang="en-US"/>
        </a:p>
      </dgm:t>
    </dgm:pt>
    <dgm:pt modelId="{D05397B3-3184-43B0-A08B-631465802E41}" type="sibTrans" cxnId="{0A5320F2-72CA-4A26-8091-8196528CB5DC}">
      <dgm:prSet/>
      <dgm:spPr/>
      <dgm:t>
        <a:bodyPr/>
        <a:lstStyle/>
        <a:p>
          <a:endParaRPr lang="zh-CN" altLang="en-US"/>
        </a:p>
      </dgm:t>
    </dgm:pt>
    <dgm:pt modelId="{0F8945F4-1125-4EEE-AB91-F96EB36B0E4A}">
      <dgm:prSet custT="1"/>
      <dgm:spPr>
        <a:xfrm>
          <a:off x="738389" y="1446938"/>
          <a:ext cx="1547609" cy="688813"/>
        </a:xfrm>
        <a:solidFill>
          <a:srgbClr val="76BE5B">
            <a:hueOff val="789741"/>
            <a:satOff val="18923"/>
            <a:lumOff val="-12092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sz="1600" b="1" dirty="0" smtClean="0">
              <a:latin typeface="微软雅黑" pitchFamily="34" charset="-122"/>
              <a:ea typeface="微软雅黑" pitchFamily="34" charset="-122"/>
            </a:rPr>
            <a:t>资源</a:t>
          </a:r>
          <a:endParaRPr lang="en-US" sz="16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D67AA454-8DED-44E3-BD26-FCFB4A7F7AC0}" type="parTrans" cxnId="{EBD56C9C-CB59-48ED-AE28-DB227533B69A}">
      <dgm:prSet/>
      <dgm:spPr/>
      <dgm:t>
        <a:bodyPr/>
        <a:lstStyle/>
        <a:p>
          <a:endParaRPr lang="zh-CN" altLang="en-US"/>
        </a:p>
      </dgm:t>
    </dgm:pt>
    <dgm:pt modelId="{2C03FB97-9BF0-46A9-9CD6-00B08311D799}" type="sibTrans" cxnId="{EBD56C9C-CB59-48ED-AE28-DB227533B69A}">
      <dgm:prSet/>
      <dgm:spPr/>
      <dgm:t>
        <a:bodyPr/>
        <a:lstStyle/>
        <a:p>
          <a:endParaRPr lang="zh-CN" altLang="en-US"/>
        </a:p>
      </dgm:t>
    </dgm:pt>
    <dgm:pt modelId="{5ED911D2-2AF8-49A9-B1CD-C9B4A7B0BB76}">
      <dgm:prSet custT="1"/>
      <dgm:spPr>
        <a:xfrm>
          <a:off x="738389" y="2170193"/>
          <a:ext cx="1547609" cy="688813"/>
        </a:xfrm>
        <a:solidFill>
          <a:srgbClr val="76BE5B">
            <a:hueOff val="1184612"/>
            <a:satOff val="28385"/>
            <a:lumOff val="-18137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sz="1600" b="1" dirty="0" smtClean="0">
              <a:latin typeface="微软雅黑" pitchFamily="34" charset="-122"/>
              <a:ea typeface="微软雅黑" pitchFamily="34" charset="-122"/>
            </a:rPr>
            <a:t>操作</a:t>
          </a:r>
          <a:endParaRPr lang="en-US" sz="16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C90D2F52-C69D-4DDC-A170-A5A702F5208F}" type="parTrans" cxnId="{F7B7F763-C11D-4A19-B3B6-7D199FEEAF4F}">
      <dgm:prSet/>
      <dgm:spPr/>
      <dgm:t>
        <a:bodyPr/>
        <a:lstStyle/>
        <a:p>
          <a:endParaRPr lang="zh-CN" altLang="en-US"/>
        </a:p>
      </dgm:t>
    </dgm:pt>
    <dgm:pt modelId="{CEFE6AA5-BA30-4AE9-89D4-62068D804FC6}" type="sibTrans" cxnId="{F7B7F763-C11D-4A19-B3B6-7D199FEEAF4F}">
      <dgm:prSet/>
      <dgm:spPr/>
      <dgm:t>
        <a:bodyPr/>
        <a:lstStyle/>
        <a:p>
          <a:endParaRPr lang="zh-CN" altLang="en-US"/>
        </a:p>
      </dgm:t>
    </dgm:pt>
    <dgm:pt modelId="{614CC2EE-3B80-448B-817F-7D8283B34A6A}">
      <dgm:prSet custT="1"/>
      <dgm:spPr>
        <a:xfrm>
          <a:off x="738389" y="3616702"/>
          <a:ext cx="1547609" cy="688813"/>
        </a:xfrm>
        <a:solidFill>
          <a:srgbClr val="76BE5B">
            <a:hueOff val="1974353"/>
            <a:satOff val="47308"/>
            <a:lumOff val="-30229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sz="1600" b="1" dirty="0" smtClean="0">
              <a:latin typeface="微软雅黑" pitchFamily="34" charset="-122"/>
              <a:ea typeface="微软雅黑" pitchFamily="34" charset="-122"/>
            </a:rPr>
            <a:t>服务器</a:t>
          </a:r>
          <a:endParaRPr lang="en-US" sz="16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6F8CE89D-0EC4-4B5B-8238-AA3DEB760A15}" type="parTrans" cxnId="{C9EE8119-BBD4-4DF0-8C1D-494AA2BED02A}">
      <dgm:prSet/>
      <dgm:spPr/>
      <dgm:t>
        <a:bodyPr/>
        <a:lstStyle/>
        <a:p>
          <a:endParaRPr lang="zh-CN" altLang="en-US"/>
        </a:p>
      </dgm:t>
    </dgm:pt>
    <dgm:pt modelId="{C4D458E1-6225-4880-983D-C15DFCF576D2}" type="sibTrans" cxnId="{C9EE8119-BBD4-4DF0-8C1D-494AA2BED02A}">
      <dgm:prSet/>
      <dgm:spPr/>
      <dgm:t>
        <a:bodyPr/>
        <a:lstStyle/>
        <a:p>
          <a:endParaRPr lang="zh-CN" altLang="en-US"/>
        </a:p>
      </dgm:t>
    </dgm:pt>
    <dgm:pt modelId="{F0383617-CDD4-41F3-92DD-E3630026C0ED}">
      <dgm:prSet/>
      <dgm:spPr>
        <a:xfrm rot="5400000">
          <a:off x="4698819" y="-2343508"/>
          <a:ext cx="551051" cy="5376691"/>
        </a:xfrm>
        <a:solidFill>
          <a:srgbClr val="76BE5B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/>
            <a:t>定义运行企业</a:t>
          </a:r>
          <a:r>
            <a:rPr lang="zh-CN" dirty="0" smtClean="0"/>
            <a:t>服务</a:t>
          </a:r>
          <a:r>
            <a:rPr lang="zh-CN" altLang="en-US" dirty="0" smtClean="0"/>
            <a:t>的</a:t>
          </a:r>
          <a:r>
            <a:rPr lang="zh-CN" dirty="0" smtClean="0"/>
            <a:t>服务器。</a:t>
          </a:r>
          <a:endParaRPr lang="zh-CN" altLang="en-US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gm:t>
    </dgm:pt>
    <dgm:pt modelId="{36FD7ED7-5FAF-480B-AA27-0CFF6D7722B3}" type="parTrans" cxnId="{602566DD-63D7-4153-9558-86CD2A681408}">
      <dgm:prSet/>
      <dgm:spPr/>
      <dgm:t>
        <a:bodyPr/>
        <a:lstStyle/>
        <a:p>
          <a:endParaRPr lang="zh-CN" altLang="en-US"/>
        </a:p>
      </dgm:t>
    </dgm:pt>
    <dgm:pt modelId="{0ABF0CA1-AB29-4481-9109-C1AC97574C2F}" type="sibTrans" cxnId="{602566DD-63D7-4153-9558-86CD2A681408}">
      <dgm:prSet/>
      <dgm:spPr/>
      <dgm:t>
        <a:bodyPr/>
        <a:lstStyle/>
        <a:p>
          <a:endParaRPr lang="zh-CN" altLang="en-US"/>
        </a:p>
      </dgm:t>
    </dgm:pt>
    <dgm:pt modelId="{2F4BB272-4DFA-46C5-B1AC-F38D15489AB0}">
      <dgm:prSet/>
      <dgm:spPr>
        <a:xfrm rot="5400000">
          <a:off x="4698819" y="-897000"/>
          <a:ext cx="551051" cy="5376691"/>
        </a:xfrm>
        <a:solidFill>
          <a:srgbClr val="76BE5B">
            <a:tint val="40000"/>
            <a:alpha val="90000"/>
            <a:hueOff val="429683"/>
            <a:satOff val="-8436"/>
            <a:lumOff val="-1813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429683"/>
              <a:satOff val="-8436"/>
              <a:lumOff val="-1813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/>
            <a:t>定义企业服务</a:t>
          </a:r>
          <a:r>
            <a:rPr lang="zh-CN" dirty="0" smtClean="0"/>
            <a:t>实例</a:t>
          </a:r>
          <a:r>
            <a:rPr lang="zh-CN" altLang="en-US" dirty="0" smtClean="0"/>
            <a:t>包含</a:t>
          </a:r>
          <a:r>
            <a:rPr lang="zh-CN" dirty="0" smtClean="0"/>
            <a:t>的服务</a:t>
          </a:r>
          <a:r>
            <a:rPr lang="zh-CN" altLang="en-US" dirty="0" smtClean="0"/>
            <a:t>动作</a:t>
          </a:r>
          <a:r>
            <a:rPr lang="en-US" altLang="zh-CN" dirty="0" smtClean="0"/>
            <a:t>(</a:t>
          </a:r>
          <a:r>
            <a:rPr lang="zh-CN" altLang="en-US" dirty="0" smtClean="0"/>
            <a:t>方法</a:t>
          </a:r>
          <a:r>
            <a:rPr lang="en-US" altLang="zh-CN" dirty="0" smtClean="0"/>
            <a:t>)</a:t>
          </a:r>
          <a:r>
            <a:rPr lang="zh-CN" dirty="0" smtClean="0"/>
            <a:t>。</a:t>
          </a:r>
          <a:endParaRPr lang="en-US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gm:t>
    </dgm:pt>
    <dgm:pt modelId="{CCF43BF7-C5AC-44ED-9668-86A3E2AFE9E4}" type="parTrans" cxnId="{AD54B75D-30AB-4B76-B7B5-43C89E18C092}">
      <dgm:prSet/>
      <dgm:spPr/>
      <dgm:t>
        <a:bodyPr/>
        <a:lstStyle/>
        <a:p>
          <a:endParaRPr lang="zh-CN" altLang="en-US"/>
        </a:p>
      </dgm:t>
    </dgm:pt>
    <dgm:pt modelId="{ED373070-196D-44C1-9EC3-8F0EF5382550}" type="sibTrans" cxnId="{AD54B75D-30AB-4B76-B7B5-43C89E18C092}">
      <dgm:prSet/>
      <dgm:spPr/>
      <dgm:t>
        <a:bodyPr/>
        <a:lstStyle/>
        <a:p>
          <a:endParaRPr lang="zh-CN" altLang="en-US"/>
        </a:p>
      </dgm:t>
    </dgm:pt>
    <dgm:pt modelId="{D20136D8-60F6-4BA4-BC0D-1DC7870F79ED}">
      <dgm:prSet/>
      <dgm:spPr>
        <a:xfrm rot="5400000">
          <a:off x="4698819" y="549508"/>
          <a:ext cx="551051" cy="5376691"/>
        </a:xfrm>
        <a:solidFill>
          <a:srgbClr val="76BE5B">
            <a:tint val="40000"/>
            <a:alpha val="90000"/>
            <a:hueOff val="859366"/>
            <a:satOff val="-16871"/>
            <a:lumOff val="-3625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859366"/>
              <a:satOff val="-16871"/>
              <a:lumOff val="-3625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/>
            <a:t>定义虚拟</a:t>
          </a:r>
          <a:r>
            <a:rPr lang="zh-CN" dirty="0" smtClean="0"/>
            <a:t>服务的终结点，包含一系列的操作</a:t>
          </a:r>
          <a:endParaRPr lang="en-US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gm:t>
    </dgm:pt>
    <dgm:pt modelId="{4B9E2B37-2E9A-4253-8E98-3D7045A8AC2D}" type="parTrans" cxnId="{6968ECFF-51BF-4453-B9C8-A6799DF89B46}">
      <dgm:prSet/>
      <dgm:spPr/>
      <dgm:t>
        <a:bodyPr/>
        <a:lstStyle/>
        <a:p>
          <a:endParaRPr lang="zh-CN" altLang="en-US"/>
        </a:p>
      </dgm:t>
    </dgm:pt>
    <dgm:pt modelId="{C1272A94-7F7A-43FA-90F0-0031DAC35CD2}" type="sibTrans" cxnId="{6968ECFF-51BF-4453-B9C8-A6799DF89B46}">
      <dgm:prSet/>
      <dgm:spPr/>
      <dgm:t>
        <a:bodyPr/>
        <a:lstStyle/>
        <a:p>
          <a:endParaRPr lang="zh-CN" altLang="en-US"/>
        </a:p>
      </dgm:t>
    </dgm:pt>
    <dgm:pt modelId="{64A26431-3599-43B5-990F-6CCDC411709D}">
      <dgm:prSet/>
      <dgm:spPr>
        <a:xfrm rot="5400000">
          <a:off x="4698819" y="1272763"/>
          <a:ext cx="551051" cy="5376691"/>
        </a:xfrm>
        <a:solidFill>
          <a:srgbClr val="76BE5B">
            <a:tint val="40000"/>
            <a:alpha val="90000"/>
            <a:hueOff val="1074208"/>
            <a:satOff val="-21089"/>
            <a:lumOff val="-4532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1074208"/>
              <a:satOff val="-21089"/>
              <a:lumOff val="-4532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dirty="0" smtClean="0"/>
            <a:t>定义</a:t>
          </a:r>
          <a:r>
            <a:rPr lang="zh-CN" dirty="0" smtClean="0"/>
            <a:t>结点的宿主服务和服务器。</a:t>
          </a:r>
          <a:endParaRPr lang="en-US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gm:t>
    </dgm:pt>
    <dgm:pt modelId="{8BBB7190-6CCB-4BD0-81D4-9204796B18E6}" type="parTrans" cxnId="{37D2FB5B-E277-4C7E-B7F6-957BAA381281}">
      <dgm:prSet/>
      <dgm:spPr/>
      <dgm:t>
        <a:bodyPr/>
        <a:lstStyle/>
        <a:p>
          <a:endParaRPr lang="zh-CN" altLang="en-US"/>
        </a:p>
      </dgm:t>
    </dgm:pt>
    <dgm:pt modelId="{2A6460E2-9B4A-422F-8C05-CD74A56499BA}" type="sibTrans" cxnId="{37D2FB5B-E277-4C7E-B7F6-957BAA381281}">
      <dgm:prSet/>
      <dgm:spPr/>
      <dgm:t>
        <a:bodyPr/>
        <a:lstStyle/>
        <a:p>
          <a:endParaRPr lang="zh-CN" altLang="en-US"/>
        </a:p>
      </dgm:t>
    </dgm:pt>
    <dgm:pt modelId="{CA5D1E83-1F17-4908-98EF-E1664F8BA0E0}">
      <dgm:prSet custT="1"/>
      <dgm:spPr>
        <a:xfrm>
          <a:off x="738389" y="723684"/>
          <a:ext cx="1547609" cy="688813"/>
        </a:xfrm>
        <a:solidFill>
          <a:srgbClr val="76BE5B">
            <a:hueOff val="394871"/>
            <a:satOff val="9462"/>
            <a:lumOff val="-6046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sz="1600" b="1" dirty="0" smtClean="0">
              <a:latin typeface="微软雅黑" pitchFamily="34" charset="-122"/>
              <a:ea typeface="微软雅黑" pitchFamily="34" charset="-122"/>
            </a:rPr>
            <a:t>实例</a:t>
          </a:r>
          <a:endParaRPr lang="en-US" sz="16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3575B3DE-7EBE-4C69-BEBD-552E1869F8E2}" type="parTrans" cxnId="{F25BFB66-E007-4EAB-A969-C21B3D61A0F3}">
      <dgm:prSet/>
      <dgm:spPr/>
      <dgm:t>
        <a:bodyPr/>
        <a:lstStyle/>
        <a:p>
          <a:endParaRPr lang="en-US"/>
        </a:p>
      </dgm:t>
    </dgm:pt>
    <dgm:pt modelId="{14129C57-C9FC-4324-940D-13E8DC5C47A2}" type="sibTrans" cxnId="{F25BFB66-E007-4EAB-A969-C21B3D61A0F3}">
      <dgm:prSet/>
      <dgm:spPr/>
      <dgm:t>
        <a:bodyPr/>
        <a:lstStyle/>
        <a:p>
          <a:endParaRPr lang="en-US"/>
        </a:p>
      </dgm:t>
    </dgm:pt>
    <dgm:pt modelId="{847D42BA-0BD9-4CEF-B3E2-62AAED27C562}">
      <dgm:prSet custT="1"/>
      <dgm:spPr>
        <a:xfrm rot="5400000">
          <a:off x="4698819" y="-1620254"/>
          <a:ext cx="551051" cy="5376691"/>
        </a:xfrm>
        <a:solidFill>
          <a:srgbClr val="76BE5B">
            <a:tint val="40000"/>
            <a:alpha val="90000"/>
            <a:hueOff val="214842"/>
            <a:satOff val="-4218"/>
            <a:lumOff val="-906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214842"/>
              <a:satOff val="-4218"/>
              <a:lumOff val="-906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z="1600" dirty="0" smtClean="0"/>
            <a:t>定义</a:t>
          </a:r>
          <a:r>
            <a:rPr lang="zh-CN" sz="1600" dirty="0" smtClean="0"/>
            <a:t>实际</a:t>
          </a:r>
          <a:r>
            <a:rPr lang="zh-CN" altLang="en-US" sz="1600" dirty="0" smtClean="0"/>
            <a:t>企业</a:t>
          </a:r>
          <a:r>
            <a:rPr lang="zh-CN" sz="1600" dirty="0" smtClean="0"/>
            <a:t>服务</a:t>
          </a:r>
          <a:r>
            <a:rPr lang="zh-CN" altLang="en-US" sz="1600" dirty="0" smtClean="0"/>
            <a:t>所暴露</a:t>
          </a:r>
          <a:r>
            <a:rPr lang="zh-CN" sz="1600" dirty="0" smtClean="0"/>
            <a:t>终结点。</a:t>
          </a:r>
          <a:endParaRPr lang="en-US" sz="1600" b="1" dirty="0">
            <a:solidFill>
              <a:srgbClr val="AFDAF6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E5DD69F-E41A-4E11-9BD8-D3D4CE344483}" type="parTrans" cxnId="{4158472B-DF32-48DE-BBD8-3D9B14692259}">
      <dgm:prSet/>
      <dgm:spPr/>
      <dgm:t>
        <a:bodyPr/>
        <a:lstStyle/>
        <a:p>
          <a:endParaRPr lang="en-US"/>
        </a:p>
      </dgm:t>
    </dgm:pt>
    <dgm:pt modelId="{9180980C-52FC-45ED-852D-F15145DB6938}" type="sibTrans" cxnId="{4158472B-DF32-48DE-BBD8-3D9B14692259}">
      <dgm:prSet/>
      <dgm:spPr/>
      <dgm:t>
        <a:bodyPr/>
        <a:lstStyle/>
        <a:p>
          <a:endParaRPr lang="en-US"/>
        </a:p>
      </dgm:t>
    </dgm:pt>
    <dgm:pt modelId="{CAF63EC1-F048-48CD-9270-9DCE603EBFF8}">
      <dgm:prSet/>
      <dgm:spPr>
        <a:xfrm rot="5400000">
          <a:off x="4698819" y="1272763"/>
          <a:ext cx="551051" cy="5376691"/>
        </a:xfrm>
        <a:solidFill>
          <a:srgbClr val="76BE5B">
            <a:tint val="40000"/>
            <a:alpha val="90000"/>
            <a:hueOff val="1074208"/>
            <a:satOff val="-21089"/>
            <a:lumOff val="-4532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1074208"/>
              <a:satOff val="-21089"/>
              <a:lumOff val="-4532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endParaRPr lang="en-US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gm:t>
    </dgm:pt>
    <dgm:pt modelId="{8987ABA2-D03A-451A-85D0-651141CD4673}" type="parTrans" cxnId="{C105F9B1-2B75-4CD3-A704-0BFEC58AD15B}">
      <dgm:prSet/>
      <dgm:spPr/>
      <dgm:t>
        <a:bodyPr/>
        <a:lstStyle/>
        <a:p>
          <a:endParaRPr lang="en-US"/>
        </a:p>
      </dgm:t>
    </dgm:pt>
    <dgm:pt modelId="{9F05ED7E-5D6F-418F-BB18-4614DB086E30}" type="sibTrans" cxnId="{C105F9B1-2B75-4CD3-A704-0BFEC58AD15B}">
      <dgm:prSet/>
      <dgm:spPr/>
      <dgm:t>
        <a:bodyPr/>
        <a:lstStyle/>
        <a:p>
          <a:endParaRPr lang="en-US"/>
        </a:p>
      </dgm:t>
    </dgm:pt>
    <dgm:pt modelId="{840F7D75-3801-421A-AF7A-882AC7E045E7}">
      <dgm:prSet custT="1"/>
      <dgm:spPr>
        <a:xfrm rot="5400000">
          <a:off x="4698819" y="-173745"/>
          <a:ext cx="551051" cy="5376691"/>
        </a:xfrm>
        <a:solidFill>
          <a:srgbClr val="76BE5B">
            <a:tint val="40000"/>
            <a:alpha val="90000"/>
            <a:hueOff val="644525"/>
            <a:satOff val="-12653"/>
            <a:lumOff val="-2719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644525"/>
              <a:satOff val="-12653"/>
              <a:lumOff val="-2719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z="1600" dirty="0" smtClean="0"/>
            <a:t>定义</a:t>
          </a:r>
          <a:r>
            <a:rPr lang="zh-CN" sz="1600" dirty="0" smtClean="0"/>
            <a:t>虚拟服务的操作方法，与资源一一对应。</a:t>
          </a:r>
          <a:endParaRPr lang="zh-CN" altLang="en-US" sz="1600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gm:t>
    </dgm:pt>
    <dgm:pt modelId="{181F961E-0B86-4ED7-8CE1-1B4704901D48}" type="parTrans" cxnId="{D16414B1-60ED-4AD1-BFCC-3B2A71224F1D}">
      <dgm:prSet/>
      <dgm:spPr/>
      <dgm:t>
        <a:bodyPr/>
        <a:lstStyle/>
        <a:p>
          <a:endParaRPr lang="en-US"/>
        </a:p>
      </dgm:t>
    </dgm:pt>
    <dgm:pt modelId="{89868F6A-8203-4E43-9DD7-B68489778D34}" type="sibTrans" cxnId="{D16414B1-60ED-4AD1-BFCC-3B2A71224F1D}">
      <dgm:prSet/>
      <dgm:spPr/>
      <dgm:t>
        <a:bodyPr/>
        <a:lstStyle/>
        <a:p>
          <a:endParaRPr lang="en-US"/>
        </a:p>
      </dgm:t>
    </dgm:pt>
    <dgm:pt modelId="{79AF9EE2-C4AA-4E7A-B139-D8214566546C}">
      <dgm:prSet custT="1"/>
      <dgm:spPr>
        <a:xfrm>
          <a:off x="738389" y="2893447"/>
          <a:ext cx="1547609" cy="688813"/>
        </a:xfrm>
        <a:solidFill>
          <a:srgbClr val="76BE5B">
            <a:hueOff val="1579482"/>
            <a:satOff val="37846"/>
            <a:lumOff val="-24183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zh-CN" sz="1600" b="1" dirty="0" smtClean="0">
              <a:latin typeface="微软雅黑" pitchFamily="34" charset="-122"/>
              <a:ea typeface="微软雅黑" pitchFamily="34" charset="-122"/>
            </a:rPr>
            <a:t>终结点</a:t>
          </a:r>
          <a:endParaRPr lang="en-US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6164893-DA8B-4A80-83E3-6057D3C0F2AC}" type="parTrans" cxnId="{BC991083-2DFB-43B4-A4F3-65EDF401BFCD}">
      <dgm:prSet/>
      <dgm:spPr/>
      <dgm:t>
        <a:bodyPr/>
        <a:lstStyle/>
        <a:p>
          <a:endParaRPr lang="en-US"/>
        </a:p>
      </dgm:t>
    </dgm:pt>
    <dgm:pt modelId="{F84931EC-FA29-4D68-B688-7B24738B8EBF}" type="sibTrans" cxnId="{BC991083-2DFB-43B4-A4F3-65EDF401BFCD}">
      <dgm:prSet/>
      <dgm:spPr/>
      <dgm:t>
        <a:bodyPr/>
        <a:lstStyle/>
        <a:p>
          <a:endParaRPr lang="en-US"/>
        </a:p>
      </dgm:t>
    </dgm:pt>
    <dgm:pt modelId="{14ACB2F1-43FC-4AA6-AE1D-6FC606A8536F}" type="pres">
      <dgm:prSet presAssocID="{EBB53ED3-654B-4CE7-A482-4E29920100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DB6992-F208-4A48-AB32-C6F4492735C2}" type="pres">
      <dgm:prSet presAssocID="{E0BADC4B-5220-4B62-9422-D93CE0E9D40E}" presName="linNode" presStyleCnt="0"/>
      <dgm:spPr/>
      <dgm:t>
        <a:bodyPr/>
        <a:lstStyle/>
        <a:p>
          <a:endParaRPr lang="en-US"/>
        </a:p>
      </dgm:t>
    </dgm:pt>
    <dgm:pt modelId="{7775C6E1-F63C-42BF-AE93-EB6226AE54E9}" type="pres">
      <dgm:prSet presAssocID="{E0BADC4B-5220-4B62-9422-D93CE0E9D40E}" presName="parentText" presStyleLbl="node1" presStyleIdx="0" presStyleCnt="6" custScaleX="5117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230773D-3594-4A89-82BE-C5AC21DC613A}" type="pres">
      <dgm:prSet presAssocID="{E0BADC4B-5220-4B62-9422-D93CE0E9D40E}" presName="descendantText" presStyleLbl="alignAccFollowNode1" presStyleIdx="0" presStyleCnt="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8D245717-3DA5-4C78-9AE9-EDE734801A9A}" type="pres">
      <dgm:prSet presAssocID="{D05397B3-3184-43B0-A08B-631465802E41}" presName="sp" presStyleCnt="0"/>
      <dgm:spPr/>
      <dgm:t>
        <a:bodyPr/>
        <a:lstStyle/>
        <a:p>
          <a:endParaRPr lang="en-US"/>
        </a:p>
      </dgm:t>
    </dgm:pt>
    <dgm:pt modelId="{F6506820-2F02-4558-9B80-2582FB122333}" type="pres">
      <dgm:prSet presAssocID="{CA5D1E83-1F17-4908-98EF-E1664F8BA0E0}" presName="linNode" presStyleCnt="0"/>
      <dgm:spPr/>
    </dgm:pt>
    <dgm:pt modelId="{4E244374-8F1E-45E7-8D36-BC39A5FE54F7}" type="pres">
      <dgm:prSet presAssocID="{CA5D1E83-1F17-4908-98EF-E1664F8BA0E0}" presName="parentText" presStyleLbl="node1" presStyleIdx="1" presStyleCnt="6" custScaleX="5117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D00CCED-7AD0-448D-B1E8-FFEA38EECE6B}" type="pres">
      <dgm:prSet presAssocID="{CA5D1E83-1F17-4908-98EF-E1664F8BA0E0}" presName="descendantText" presStyleLbl="alignAccFollowNode1" presStyleIdx="1" presStyleCnt="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F741DC51-E73A-41FC-A627-8D177C1AEF8A}" type="pres">
      <dgm:prSet presAssocID="{14129C57-C9FC-4324-940D-13E8DC5C47A2}" presName="sp" presStyleCnt="0"/>
      <dgm:spPr/>
    </dgm:pt>
    <dgm:pt modelId="{2F0477F6-7BEF-4EFB-BA4F-F578BEE2EABD}" type="pres">
      <dgm:prSet presAssocID="{0F8945F4-1125-4EEE-AB91-F96EB36B0E4A}" presName="linNode" presStyleCnt="0"/>
      <dgm:spPr/>
      <dgm:t>
        <a:bodyPr/>
        <a:lstStyle/>
        <a:p>
          <a:endParaRPr lang="en-US"/>
        </a:p>
      </dgm:t>
    </dgm:pt>
    <dgm:pt modelId="{86C26BFA-3B3D-42C2-B859-283AB4259718}" type="pres">
      <dgm:prSet presAssocID="{0F8945F4-1125-4EEE-AB91-F96EB36B0E4A}" presName="parentText" presStyleLbl="node1" presStyleIdx="2" presStyleCnt="6" custScaleX="5117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EE146B7-3740-4DFB-8EB7-4E6851C9F126}" type="pres">
      <dgm:prSet presAssocID="{0F8945F4-1125-4EEE-AB91-F96EB36B0E4A}" presName="descendantText" presStyleLbl="alignAccFollowNode1" presStyleIdx="2" presStyleCnt="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0EE3F590-C657-4288-AA17-8B518805C24C}" type="pres">
      <dgm:prSet presAssocID="{2C03FB97-9BF0-46A9-9CD6-00B08311D799}" presName="sp" presStyleCnt="0"/>
      <dgm:spPr/>
      <dgm:t>
        <a:bodyPr/>
        <a:lstStyle/>
        <a:p>
          <a:endParaRPr lang="en-US"/>
        </a:p>
      </dgm:t>
    </dgm:pt>
    <dgm:pt modelId="{65B7A204-2B66-4730-9DC4-3004FEBE55F6}" type="pres">
      <dgm:prSet presAssocID="{5ED911D2-2AF8-49A9-B1CD-C9B4A7B0BB76}" presName="linNode" presStyleCnt="0"/>
      <dgm:spPr/>
      <dgm:t>
        <a:bodyPr/>
        <a:lstStyle/>
        <a:p>
          <a:endParaRPr lang="en-US"/>
        </a:p>
      </dgm:t>
    </dgm:pt>
    <dgm:pt modelId="{9180DFB9-1872-477B-8777-8BE2F0F5EBFE}" type="pres">
      <dgm:prSet presAssocID="{5ED911D2-2AF8-49A9-B1CD-C9B4A7B0BB76}" presName="parentText" presStyleLbl="node1" presStyleIdx="3" presStyleCnt="6" custScaleX="5117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28FA02F-CDE6-4F34-80B2-ADBB837CBEB7}" type="pres">
      <dgm:prSet presAssocID="{5ED911D2-2AF8-49A9-B1CD-C9B4A7B0BB76}" presName="descendantText" presStyleLbl="alignAccFollowNode1" presStyleIdx="3" presStyleCnt="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6009E852-FA69-400B-8B48-CB4E5AEB7BB7}" type="pres">
      <dgm:prSet presAssocID="{CEFE6AA5-BA30-4AE9-89D4-62068D804FC6}" presName="sp" presStyleCnt="0"/>
      <dgm:spPr/>
      <dgm:t>
        <a:bodyPr/>
        <a:lstStyle/>
        <a:p>
          <a:endParaRPr lang="en-US"/>
        </a:p>
      </dgm:t>
    </dgm:pt>
    <dgm:pt modelId="{CE2F3A91-8B9C-4946-AD69-854528F200DE}" type="pres">
      <dgm:prSet presAssocID="{79AF9EE2-C4AA-4E7A-B139-D8214566546C}" presName="linNode" presStyleCnt="0"/>
      <dgm:spPr/>
    </dgm:pt>
    <dgm:pt modelId="{4CFD57F3-289E-4A1E-B50B-1DD0DA9BD82A}" type="pres">
      <dgm:prSet presAssocID="{79AF9EE2-C4AA-4E7A-B139-D8214566546C}" presName="parentText" presStyleLbl="node1" presStyleIdx="4" presStyleCnt="6" custScaleX="5117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5EFED82-4E40-404B-AF29-6984A09A1037}" type="pres">
      <dgm:prSet presAssocID="{79AF9EE2-C4AA-4E7A-B139-D8214566546C}" presName="descendantText" presStyleLbl="alignAccFollowNode1" presStyleIdx="4" presStyleCnt="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5CF20BF0-EEE9-44C2-A653-2BB1868A015D}" type="pres">
      <dgm:prSet presAssocID="{F84931EC-FA29-4D68-B688-7B24738B8EBF}" presName="sp" presStyleCnt="0"/>
      <dgm:spPr/>
    </dgm:pt>
    <dgm:pt modelId="{852CBCCC-5E35-4D53-A2FC-F5580D0681EB}" type="pres">
      <dgm:prSet presAssocID="{614CC2EE-3B80-448B-817F-7D8283B34A6A}" presName="linNode" presStyleCnt="0"/>
      <dgm:spPr/>
      <dgm:t>
        <a:bodyPr/>
        <a:lstStyle/>
        <a:p>
          <a:endParaRPr lang="en-US"/>
        </a:p>
      </dgm:t>
    </dgm:pt>
    <dgm:pt modelId="{F35E195F-8BF3-4430-96A3-0224E5101017}" type="pres">
      <dgm:prSet presAssocID="{614CC2EE-3B80-448B-817F-7D8283B34A6A}" presName="parentText" presStyleLbl="node1" presStyleIdx="5" presStyleCnt="6" custScaleX="5117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2726F80-61DA-4B8F-B5DB-A438C503D304}" type="pres">
      <dgm:prSet presAssocID="{614CC2EE-3B80-448B-817F-7D8283B34A6A}" presName="descendantText" presStyleLbl="alignAccFollowNode1" presStyleIdx="5" presStyleCnt="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</dgm:ptLst>
  <dgm:cxnLst>
    <dgm:cxn modelId="{B9666C3A-6EE8-4925-BE31-0A63995AEE8B}" type="presOf" srcId="{F0383617-CDD4-41F3-92DD-E3630026C0ED}" destId="{7230773D-3594-4A89-82BE-C5AC21DC613A}" srcOrd="0" destOrd="0" presId="urn:microsoft.com/office/officeart/2005/8/layout/vList5"/>
    <dgm:cxn modelId="{F1D4DA7E-FDC9-4812-B571-046693A26F88}" type="presOf" srcId="{2F4BB272-4DFA-46C5-B1AC-F38D15489AB0}" destId="{3EE146B7-3740-4DFB-8EB7-4E6851C9F126}" srcOrd="0" destOrd="0" presId="urn:microsoft.com/office/officeart/2005/8/layout/vList5"/>
    <dgm:cxn modelId="{F7B7F763-C11D-4A19-B3B6-7D199FEEAF4F}" srcId="{EBB53ED3-654B-4CE7-A482-4E2992010096}" destId="{5ED911D2-2AF8-49A9-B1CD-C9B4A7B0BB76}" srcOrd="3" destOrd="0" parTransId="{C90D2F52-C69D-4DDC-A170-A5A702F5208F}" sibTransId="{CEFE6AA5-BA30-4AE9-89D4-62068D804FC6}"/>
    <dgm:cxn modelId="{4158472B-DF32-48DE-BBD8-3D9B14692259}" srcId="{CA5D1E83-1F17-4908-98EF-E1664F8BA0E0}" destId="{847D42BA-0BD9-4CEF-B3E2-62AAED27C562}" srcOrd="0" destOrd="0" parTransId="{AE5DD69F-E41A-4E11-9BD8-D3D4CE344483}" sibTransId="{9180980C-52FC-45ED-852D-F15145DB6938}"/>
    <dgm:cxn modelId="{0A5320F2-72CA-4A26-8091-8196528CB5DC}" srcId="{EBB53ED3-654B-4CE7-A482-4E2992010096}" destId="{E0BADC4B-5220-4B62-9422-D93CE0E9D40E}" srcOrd="0" destOrd="0" parTransId="{6E37B163-2E9E-4F4C-9D6D-2D0F2DEAACD0}" sibTransId="{D05397B3-3184-43B0-A08B-631465802E41}"/>
    <dgm:cxn modelId="{74191891-A22E-4D5C-AA2A-AB3C230E3AE6}" type="presOf" srcId="{CAF63EC1-F048-48CD-9270-9DCE603EBFF8}" destId="{92726F80-61DA-4B8F-B5DB-A438C503D304}" srcOrd="0" destOrd="1" presId="urn:microsoft.com/office/officeart/2005/8/layout/vList5"/>
    <dgm:cxn modelId="{C9EE8119-BBD4-4DF0-8C1D-494AA2BED02A}" srcId="{EBB53ED3-654B-4CE7-A482-4E2992010096}" destId="{614CC2EE-3B80-448B-817F-7D8283B34A6A}" srcOrd="5" destOrd="0" parTransId="{6F8CE89D-0EC4-4B5B-8238-AA3DEB760A15}" sibTransId="{C4D458E1-6225-4880-983D-C15DFCF576D2}"/>
    <dgm:cxn modelId="{BC991083-2DFB-43B4-A4F3-65EDF401BFCD}" srcId="{EBB53ED3-654B-4CE7-A482-4E2992010096}" destId="{79AF9EE2-C4AA-4E7A-B139-D8214566546C}" srcOrd="4" destOrd="0" parTransId="{46164893-DA8B-4A80-83E3-6057D3C0F2AC}" sibTransId="{F84931EC-FA29-4D68-B688-7B24738B8EBF}"/>
    <dgm:cxn modelId="{AD54B75D-30AB-4B76-B7B5-43C89E18C092}" srcId="{0F8945F4-1125-4EEE-AB91-F96EB36B0E4A}" destId="{2F4BB272-4DFA-46C5-B1AC-F38D15489AB0}" srcOrd="0" destOrd="0" parTransId="{CCF43BF7-C5AC-44ED-9668-86A3E2AFE9E4}" sibTransId="{ED373070-196D-44C1-9EC3-8F0EF5382550}"/>
    <dgm:cxn modelId="{37D2FB5B-E277-4C7E-B7F6-957BAA381281}" srcId="{614CC2EE-3B80-448B-817F-7D8283B34A6A}" destId="{64A26431-3599-43B5-990F-6CCDC411709D}" srcOrd="0" destOrd="0" parTransId="{8BBB7190-6CCB-4BD0-81D4-9204796B18E6}" sibTransId="{2A6460E2-9B4A-422F-8C05-CD74A56499BA}"/>
    <dgm:cxn modelId="{602566DD-63D7-4153-9558-86CD2A681408}" srcId="{E0BADC4B-5220-4B62-9422-D93CE0E9D40E}" destId="{F0383617-CDD4-41F3-92DD-E3630026C0ED}" srcOrd="0" destOrd="0" parTransId="{36FD7ED7-5FAF-480B-AA27-0CFF6D7722B3}" sibTransId="{0ABF0CA1-AB29-4481-9109-C1AC97574C2F}"/>
    <dgm:cxn modelId="{6DAEDC89-A825-4683-902F-A0AC8AB8088A}" type="presOf" srcId="{847D42BA-0BD9-4CEF-B3E2-62AAED27C562}" destId="{9D00CCED-7AD0-448D-B1E8-FFEA38EECE6B}" srcOrd="0" destOrd="0" presId="urn:microsoft.com/office/officeart/2005/8/layout/vList5"/>
    <dgm:cxn modelId="{FC41FFDA-1D56-4730-A849-B1AD6AAE3535}" type="presOf" srcId="{E0BADC4B-5220-4B62-9422-D93CE0E9D40E}" destId="{7775C6E1-F63C-42BF-AE93-EB6226AE54E9}" srcOrd="0" destOrd="0" presId="urn:microsoft.com/office/officeart/2005/8/layout/vList5"/>
    <dgm:cxn modelId="{5751C571-F372-4E35-9359-DD865B490721}" type="presOf" srcId="{5ED911D2-2AF8-49A9-B1CD-C9B4A7B0BB76}" destId="{9180DFB9-1872-477B-8777-8BE2F0F5EBFE}" srcOrd="0" destOrd="0" presId="urn:microsoft.com/office/officeart/2005/8/layout/vList5"/>
    <dgm:cxn modelId="{7E14B866-BEB2-487D-AF0A-1C07E36E4712}" type="presOf" srcId="{D20136D8-60F6-4BA4-BC0D-1DC7870F79ED}" destId="{75EFED82-4E40-404B-AF29-6984A09A1037}" srcOrd="0" destOrd="0" presId="urn:microsoft.com/office/officeart/2005/8/layout/vList5"/>
    <dgm:cxn modelId="{F25BFB66-E007-4EAB-A969-C21B3D61A0F3}" srcId="{EBB53ED3-654B-4CE7-A482-4E2992010096}" destId="{CA5D1E83-1F17-4908-98EF-E1664F8BA0E0}" srcOrd="1" destOrd="0" parTransId="{3575B3DE-7EBE-4C69-BEBD-552E1869F8E2}" sibTransId="{14129C57-C9FC-4324-940D-13E8DC5C47A2}"/>
    <dgm:cxn modelId="{6968ECFF-51BF-4453-B9C8-A6799DF89B46}" srcId="{79AF9EE2-C4AA-4E7A-B139-D8214566546C}" destId="{D20136D8-60F6-4BA4-BC0D-1DC7870F79ED}" srcOrd="0" destOrd="0" parTransId="{4B9E2B37-2E9A-4253-8E98-3D7045A8AC2D}" sibTransId="{C1272A94-7F7A-43FA-90F0-0031DAC35CD2}"/>
    <dgm:cxn modelId="{EBD56C9C-CB59-48ED-AE28-DB227533B69A}" srcId="{EBB53ED3-654B-4CE7-A482-4E2992010096}" destId="{0F8945F4-1125-4EEE-AB91-F96EB36B0E4A}" srcOrd="2" destOrd="0" parTransId="{D67AA454-8DED-44E3-BD26-FCFB4A7F7AC0}" sibTransId="{2C03FB97-9BF0-46A9-9CD6-00B08311D799}"/>
    <dgm:cxn modelId="{47CE9782-0566-43B7-8696-CCDEA56781E4}" type="presOf" srcId="{79AF9EE2-C4AA-4E7A-B139-D8214566546C}" destId="{4CFD57F3-289E-4A1E-B50B-1DD0DA9BD82A}" srcOrd="0" destOrd="0" presId="urn:microsoft.com/office/officeart/2005/8/layout/vList5"/>
    <dgm:cxn modelId="{112D00F5-E904-4557-ACC5-97945D96DDD5}" type="presOf" srcId="{614CC2EE-3B80-448B-817F-7D8283B34A6A}" destId="{F35E195F-8BF3-4430-96A3-0224E5101017}" srcOrd="0" destOrd="0" presId="urn:microsoft.com/office/officeart/2005/8/layout/vList5"/>
    <dgm:cxn modelId="{033A27E2-B4C2-484F-AEC2-D1D0696E1AF7}" type="presOf" srcId="{64A26431-3599-43B5-990F-6CCDC411709D}" destId="{92726F80-61DA-4B8F-B5DB-A438C503D304}" srcOrd="0" destOrd="0" presId="urn:microsoft.com/office/officeart/2005/8/layout/vList5"/>
    <dgm:cxn modelId="{C105F9B1-2B75-4CD3-A704-0BFEC58AD15B}" srcId="{614CC2EE-3B80-448B-817F-7D8283B34A6A}" destId="{CAF63EC1-F048-48CD-9270-9DCE603EBFF8}" srcOrd="1" destOrd="0" parTransId="{8987ABA2-D03A-451A-85D0-651141CD4673}" sibTransId="{9F05ED7E-5D6F-418F-BB18-4614DB086E30}"/>
    <dgm:cxn modelId="{9441557A-6AF0-4BFD-88B9-C4D446F68D87}" type="presOf" srcId="{CA5D1E83-1F17-4908-98EF-E1664F8BA0E0}" destId="{4E244374-8F1E-45E7-8D36-BC39A5FE54F7}" srcOrd="0" destOrd="0" presId="urn:microsoft.com/office/officeart/2005/8/layout/vList5"/>
    <dgm:cxn modelId="{935DBC3A-0FFF-4C2B-9DB5-37567DC48E44}" type="presOf" srcId="{840F7D75-3801-421A-AF7A-882AC7E045E7}" destId="{C28FA02F-CDE6-4F34-80B2-ADBB837CBEB7}" srcOrd="0" destOrd="0" presId="urn:microsoft.com/office/officeart/2005/8/layout/vList5"/>
    <dgm:cxn modelId="{85C5D908-8BEF-4650-A44C-A03E394DBC81}" type="presOf" srcId="{0F8945F4-1125-4EEE-AB91-F96EB36B0E4A}" destId="{86C26BFA-3B3D-42C2-B859-283AB4259718}" srcOrd="0" destOrd="0" presId="urn:microsoft.com/office/officeart/2005/8/layout/vList5"/>
    <dgm:cxn modelId="{C8526E61-9E79-41E2-B8A5-879E85A6340B}" type="presOf" srcId="{EBB53ED3-654B-4CE7-A482-4E2992010096}" destId="{14ACB2F1-43FC-4AA6-AE1D-6FC606A8536F}" srcOrd="0" destOrd="0" presId="urn:microsoft.com/office/officeart/2005/8/layout/vList5"/>
    <dgm:cxn modelId="{D16414B1-60ED-4AD1-BFCC-3B2A71224F1D}" srcId="{5ED911D2-2AF8-49A9-B1CD-C9B4A7B0BB76}" destId="{840F7D75-3801-421A-AF7A-882AC7E045E7}" srcOrd="0" destOrd="0" parTransId="{181F961E-0B86-4ED7-8CE1-1B4704901D48}" sibTransId="{89868F6A-8203-4E43-9DD7-B68489778D34}"/>
    <dgm:cxn modelId="{AF79A65F-0BC1-4F48-B6F3-8A0E6F465A57}" type="presParOf" srcId="{14ACB2F1-43FC-4AA6-AE1D-6FC606A8536F}" destId="{02DB6992-F208-4A48-AB32-C6F4492735C2}" srcOrd="0" destOrd="0" presId="urn:microsoft.com/office/officeart/2005/8/layout/vList5"/>
    <dgm:cxn modelId="{423AC745-4908-45B6-BEF7-B37A31927D48}" type="presParOf" srcId="{02DB6992-F208-4A48-AB32-C6F4492735C2}" destId="{7775C6E1-F63C-42BF-AE93-EB6226AE54E9}" srcOrd="0" destOrd="0" presId="urn:microsoft.com/office/officeart/2005/8/layout/vList5"/>
    <dgm:cxn modelId="{3691FA91-1CC8-4CFE-9FF9-2EA5984271AA}" type="presParOf" srcId="{02DB6992-F208-4A48-AB32-C6F4492735C2}" destId="{7230773D-3594-4A89-82BE-C5AC21DC613A}" srcOrd="1" destOrd="0" presId="urn:microsoft.com/office/officeart/2005/8/layout/vList5"/>
    <dgm:cxn modelId="{ECB9570F-89BB-4343-A6AE-0B50594E92FF}" type="presParOf" srcId="{14ACB2F1-43FC-4AA6-AE1D-6FC606A8536F}" destId="{8D245717-3DA5-4C78-9AE9-EDE734801A9A}" srcOrd="1" destOrd="0" presId="urn:microsoft.com/office/officeart/2005/8/layout/vList5"/>
    <dgm:cxn modelId="{5BE2737E-547B-421E-AA66-F17391AC87ED}" type="presParOf" srcId="{14ACB2F1-43FC-4AA6-AE1D-6FC606A8536F}" destId="{F6506820-2F02-4558-9B80-2582FB122333}" srcOrd="2" destOrd="0" presId="urn:microsoft.com/office/officeart/2005/8/layout/vList5"/>
    <dgm:cxn modelId="{C0F05885-42D6-446D-BC76-99EBDACFAC79}" type="presParOf" srcId="{F6506820-2F02-4558-9B80-2582FB122333}" destId="{4E244374-8F1E-45E7-8D36-BC39A5FE54F7}" srcOrd="0" destOrd="0" presId="urn:microsoft.com/office/officeart/2005/8/layout/vList5"/>
    <dgm:cxn modelId="{17DB61F7-03EB-49C2-BF14-2CD7E617F7E5}" type="presParOf" srcId="{F6506820-2F02-4558-9B80-2582FB122333}" destId="{9D00CCED-7AD0-448D-B1E8-FFEA38EECE6B}" srcOrd="1" destOrd="0" presId="urn:microsoft.com/office/officeart/2005/8/layout/vList5"/>
    <dgm:cxn modelId="{C47F8F6B-834B-4FCF-BE10-F0388EACD83D}" type="presParOf" srcId="{14ACB2F1-43FC-4AA6-AE1D-6FC606A8536F}" destId="{F741DC51-E73A-41FC-A627-8D177C1AEF8A}" srcOrd="3" destOrd="0" presId="urn:microsoft.com/office/officeart/2005/8/layout/vList5"/>
    <dgm:cxn modelId="{9C2B6C1F-FD7E-4CD2-BBD8-08AD52639569}" type="presParOf" srcId="{14ACB2F1-43FC-4AA6-AE1D-6FC606A8536F}" destId="{2F0477F6-7BEF-4EFB-BA4F-F578BEE2EABD}" srcOrd="4" destOrd="0" presId="urn:microsoft.com/office/officeart/2005/8/layout/vList5"/>
    <dgm:cxn modelId="{965059C9-C494-4957-BA67-AADDFA298764}" type="presParOf" srcId="{2F0477F6-7BEF-4EFB-BA4F-F578BEE2EABD}" destId="{86C26BFA-3B3D-42C2-B859-283AB4259718}" srcOrd="0" destOrd="0" presId="urn:microsoft.com/office/officeart/2005/8/layout/vList5"/>
    <dgm:cxn modelId="{3B83788B-98C8-4F1B-B744-430DF36B5998}" type="presParOf" srcId="{2F0477F6-7BEF-4EFB-BA4F-F578BEE2EABD}" destId="{3EE146B7-3740-4DFB-8EB7-4E6851C9F126}" srcOrd="1" destOrd="0" presId="urn:microsoft.com/office/officeart/2005/8/layout/vList5"/>
    <dgm:cxn modelId="{924E628C-DD50-4ECC-B42C-3DFB5CECD393}" type="presParOf" srcId="{14ACB2F1-43FC-4AA6-AE1D-6FC606A8536F}" destId="{0EE3F590-C657-4288-AA17-8B518805C24C}" srcOrd="5" destOrd="0" presId="urn:microsoft.com/office/officeart/2005/8/layout/vList5"/>
    <dgm:cxn modelId="{744550A5-19B4-4864-A214-19B309CA5B3C}" type="presParOf" srcId="{14ACB2F1-43FC-4AA6-AE1D-6FC606A8536F}" destId="{65B7A204-2B66-4730-9DC4-3004FEBE55F6}" srcOrd="6" destOrd="0" presId="urn:microsoft.com/office/officeart/2005/8/layout/vList5"/>
    <dgm:cxn modelId="{F86E6A21-7520-4AEA-BC1C-4027DB18C244}" type="presParOf" srcId="{65B7A204-2B66-4730-9DC4-3004FEBE55F6}" destId="{9180DFB9-1872-477B-8777-8BE2F0F5EBFE}" srcOrd="0" destOrd="0" presId="urn:microsoft.com/office/officeart/2005/8/layout/vList5"/>
    <dgm:cxn modelId="{29FC20B6-AC64-439D-B73B-D34B901D213B}" type="presParOf" srcId="{65B7A204-2B66-4730-9DC4-3004FEBE55F6}" destId="{C28FA02F-CDE6-4F34-80B2-ADBB837CBEB7}" srcOrd="1" destOrd="0" presId="urn:microsoft.com/office/officeart/2005/8/layout/vList5"/>
    <dgm:cxn modelId="{D10E05F9-E8C5-4484-83F8-CF3B14020239}" type="presParOf" srcId="{14ACB2F1-43FC-4AA6-AE1D-6FC606A8536F}" destId="{6009E852-FA69-400B-8B48-CB4E5AEB7BB7}" srcOrd="7" destOrd="0" presId="urn:microsoft.com/office/officeart/2005/8/layout/vList5"/>
    <dgm:cxn modelId="{90148FAA-ADFA-4B06-AC68-310C79C247EC}" type="presParOf" srcId="{14ACB2F1-43FC-4AA6-AE1D-6FC606A8536F}" destId="{CE2F3A91-8B9C-4946-AD69-854528F200DE}" srcOrd="8" destOrd="0" presId="urn:microsoft.com/office/officeart/2005/8/layout/vList5"/>
    <dgm:cxn modelId="{0A7D9F8F-E8D0-4ACC-BB95-6ED9C3BEC67D}" type="presParOf" srcId="{CE2F3A91-8B9C-4946-AD69-854528F200DE}" destId="{4CFD57F3-289E-4A1E-B50B-1DD0DA9BD82A}" srcOrd="0" destOrd="0" presId="urn:microsoft.com/office/officeart/2005/8/layout/vList5"/>
    <dgm:cxn modelId="{CA2D72BA-DAD7-4A5D-9D16-0A2FBCC97A14}" type="presParOf" srcId="{CE2F3A91-8B9C-4946-AD69-854528F200DE}" destId="{75EFED82-4E40-404B-AF29-6984A09A1037}" srcOrd="1" destOrd="0" presId="urn:microsoft.com/office/officeart/2005/8/layout/vList5"/>
    <dgm:cxn modelId="{FF1ECD60-8D18-4D5A-A0E6-CA0F35A337C3}" type="presParOf" srcId="{14ACB2F1-43FC-4AA6-AE1D-6FC606A8536F}" destId="{5CF20BF0-EEE9-44C2-A653-2BB1868A015D}" srcOrd="9" destOrd="0" presId="urn:microsoft.com/office/officeart/2005/8/layout/vList5"/>
    <dgm:cxn modelId="{A7194EF4-360F-478B-842A-EEEDC53FE17C}" type="presParOf" srcId="{14ACB2F1-43FC-4AA6-AE1D-6FC606A8536F}" destId="{852CBCCC-5E35-4D53-A2FC-F5580D0681EB}" srcOrd="10" destOrd="0" presId="urn:microsoft.com/office/officeart/2005/8/layout/vList5"/>
    <dgm:cxn modelId="{2D8ACF68-57E6-4FD8-B85C-399858CCDDAD}" type="presParOf" srcId="{852CBCCC-5E35-4D53-A2FC-F5580D0681EB}" destId="{F35E195F-8BF3-4430-96A3-0224E5101017}" srcOrd="0" destOrd="0" presId="urn:microsoft.com/office/officeart/2005/8/layout/vList5"/>
    <dgm:cxn modelId="{06A4423F-5F83-4CDC-9061-262DE6D0E3ED}" type="presParOf" srcId="{852CBCCC-5E35-4D53-A2FC-F5580D0681EB}" destId="{92726F80-61DA-4B8F-B5DB-A438C503D30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B53ED3-654B-4CE7-A482-4E2992010096}" type="doc">
      <dgm:prSet loTypeId="urn:microsoft.com/office/officeart/2005/8/layout/vList5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0BADC4B-5220-4B62-9422-D93CE0E9D40E}">
      <dgm:prSet custT="1"/>
      <dgm:spPr>
        <a:xfrm>
          <a:off x="738389" y="429"/>
          <a:ext cx="1547609" cy="688813"/>
        </a:xfrm>
        <a:solidFill>
          <a:srgbClr val="76BE5B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sz="16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策略</a:t>
          </a:r>
          <a:endParaRPr lang="zh-CN" altLang="en-US" sz="16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6E37B163-2E9E-4F4C-9D6D-2D0F2DEAACD0}" type="parTrans" cxnId="{0A5320F2-72CA-4A26-8091-8196528CB5DC}">
      <dgm:prSet/>
      <dgm:spPr/>
      <dgm:t>
        <a:bodyPr/>
        <a:lstStyle/>
        <a:p>
          <a:endParaRPr lang="zh-CN" altLang="en-US"/>
        </a:p>
      </dgm:t>
    </dgm:pt>
    <dgm:pt modelId="{D05397B3-3184-43B0-A08B-631465802E41}" type="sibTrans" cxnId="{0A5320F2-72CA-4A26-8091-8196528CB5DC}">
      <dgm:prSet/>
      <dgm:spPr/>
      <dgm:t>
        <a:bodyPr/>
        <a:lstStyle/>
        <a:p>
          <a:endParaRPr lang="zh-CN" altLang="en-US"/>
        </a:p>
      </dgm:t>
    </dgm:pt>
    <dgm:pt modelId="{F0383617-CDD4-41F3-92DD-E3630026C0ED}">
      <dgm:prSet custT="1"/>
      <dgm:spPr>
        <a:xfrm rot="5400000">
          <a:off x="4698819" y="-2343508"/>
          <a:ext cx="551051" cy="5376691"/>
        </a:xfrm>
        <a:solidFill>
          <a:srgbClr val="76BE5B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z="1600" dirty="0" smtClean="0"/>
            <a:t>应用到各种服务元素，用以扩展行为和干预操作。</a:t>
          </a:r>
          <a:endParaRPr lang="zh-CN" altLang="en-US" sz="1600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gm:t>
    </dgm:pt>
    <dgm:pt modelId="{36FD7ED7-5FAF-480B-AA27-0CFF6D7722B3}" type="parTrans" cxnId="{602566DD-63D7-4153-9558-86CD2A681408}">
      <dgm:prSet/>
      <dgm:spPr/>
      <dgm:t>
        <a:bodyPr/>
        <a:lstStyle/>
        <a:p>
          <a:endParaRPr lang="zh-CN" altLang="en-US"/>
        </a:p>
      </dgm:t>
    </dgm:pt>
    <dgm:pt modelId="{0ABF0CA1-AB29-4481-9109-C1AC97574C2F}" type="sibTrans" cxnId="{602566DD-63D7-4153-9558-86CD2A681408}">
      <dgm:prSet/>
      <dgm:spPr/>
      <dgm:t>
        <a:bodyPr/>
        <a:lstStyle/>
        <a:p>
          <a:endParaRPr lang="zh-CN" altLang="en-US"/>
        </a:p>
      </dgm:t>
    </dgm:pt>
    <dgm:pt modelId="{CA5D1E83-1F17-4908-98EF-E1664F8BA0E0}">
      <dgm:prSet custT="1"/>
      <dgm:spPr>
        <a:xfrm>
          <a:off x="738389" y="723684"/>
          <a:ext cx="1547609" cy="688813"/>
        </a:xfrm>
        <a:solidFill>
          <a:srgbClr val="76BE5B">
            <a:hueOff val="394871"/>
            <a:satOff val="9462"/>
            <a:lumOff val="-6046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sz="16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数据实体</a:t>
          </a:r>
          <a:endParaRPr lang="en-US" sz="16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3575B3DE-7EBE-4C69-BEBD-552E1869F8E2}" type="parTrans" cxnId="{F25BFB66-E007-4EAB-A969-C21B3D61A0F3}">
      <dgm:prSet/>
      <dgm:spPr/>
      <dgm:t>
        <a:bodyPr/>
        <a:lstStyle/>
        <a:p>
          <a:endParaRPr lang="en-US"/>
        </a:p>
      </dgm:t>
    </dgm:pt>
    <dgm:pt modelId="{14129C57-C9FC-4324-940D-13E8DC5C47A2}" type="sibTrans" cxnId="{F25BFB66-E007-4EAB-A969-C21B3D61A0F3}">
      <dgm:prSet/>
      <dgm:spPr/>
      <dgm:t>
        <a:bodyPr/>
        <a:lstStyle/>
        <a:p>
          <a:endParaRPr lang="en-US"/>
        </a:p>
      </dgm:t>
    </dgm:pt>
    <dgm:pt modelId="{847D42BA-0BD9-4CEF-B3E2-62AAED27C562}">
      <dgm:prSet custT="1"/>
      <dgm:spPr>
        <a:xfrm rot="5400000">
          <a:off x="4698819" y="-1620254"/>
          <a:ext cx="551051" cy="5376691"/>
        </a:xfrm>
        <a:solidFill>
          <a:srgbClr val="76BE5B">
            <a:tint val="40000"/>
            <a:alpha val="90000"/>
            <a:hueOff val="214842"/>
            <a:satOff val="-4218"/>
            <a:lumOff val="-906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214842"/>
              <a:satOff val="-4218"/>
              <a:lumOff val="-906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zh-CN" sz="1600" dirty="0" smtClean="0"/>
            <a:t>定义的一系列的数据类型，用来实现操作数据契约</a:t>
          </a:r>
          <a:endParaRPr lang="en-US" sz="1600" b="1" dirty="0">
            <a:solidFill>
              <a:srgbClr val="AFDAF6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E5DD69F-E41A-4E11-9BD8-D3D4CE344483}" type="parTrans" cxnId="{4158472B-DF32-48DE-BBD8-3D9B14692259}">
      <dgm:prSet/>
      <dgm:spPr/>
      <dgm:t>
        <a:bodyPr/>
        <a:lstStyle/>
        <a:p>
          <a:endParaRPr lang="en-US"/>
        </a:p>
      </dgm:t>
    </dgm:pt>
    <dgm:pt modelId="{9180980C-52FC-45ED-852D-F15145DB6938}" type="sibTrans" cxnId="{4158472B-DF32-48DE-BBD8-3D9B14692259}">
      <dgm:prSet/>
      <dgm:spPr/>
      <dgm:t>
        <a:bodyPr/>
        <a:lstStyle/>
        <a:p>
          <a:endParaRPr lang="en-US"/>
        </a:p>
      </dgm:t>
    </dgm:pt>
    <dgm:pt modelId="{0D65378C-392E-4791-BCF4-307C70C96EAD}">
      <dgm:prSet custT="1"/>
      <dgm:spPr>
        <a:xfrm>
          <a:off x="738389" y="1446938"/>
          <a:ext cx="1547609" cy="688813"/>
        </a:xfrm>
        <a:solidFill>
          <a:srgbClr val="76BE5B">
            <a:hueOff val="789741"/>
            <a:satOff val="18923"/>
            <a:lumOff val="-12092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sz="1600" b="1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绑定</a:t>
          </a:r>
          <a:endParaRPr lang="en-US" sz="1600" b="1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41F5A6D5-5826-4408-87A1-65F8A74FC8D3}" type="parTrans" cxnId="{FB2443DD-828E-46CD-8D21-E92458D76906}">
      <dgm:prSet/>
      <dgm:spPr/>
      <dgm:t>
        <a:bodyPr/>
        <a:lstStyle/>
        <a:p>
          <a:endParaRPr lang="zh-CN" altLang="en-US"/>
        </a:p>
      </dgm:t>
    </dgm:pt>
    <dgm:pt modelId="{AB3C3D2F-2E6D-423A-8DE1-B2B20011FFF0}" type="sibTrans" cxnId="{FB2443DD-828E-46CD-8D21-E92458D76906}">
      <dgm:prSet/>
      <dgm:spPr/>
      <dgm:t>
        <a:bodyPr/>
        <a:lstStyle/>
        <a:p>
          <a:endParaRPr lang="zh-CN" altLang="en-US"/>
        </a:p>
      </dgm:t>
    </dgm:pt>
    <dgm:pt modelId="{D52F1A11-4A7C-4A3D-9594-5DBC3B734B43}">
      <dgm:prSet custT="1"/>
      <dgm:spPr>
        <a:xfrm rot="5400000">
          <a:off x="4698819" y="-897000"/>
          <a:ext cx="551051" cy="5376691"/>
        </a:xfrm>
        <a:solidFill>
          <a:srgbClr val="76BE5B">
            <a:tint val="40000"/>
            <a:alpha val="90000"/>
            <a:hueOff val="429683"/>
            <a:satOff val="-8436"/>
            <a:lumOff val="-1813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429683"/>
              <a:satOff val="-8436"/>
              <a:lumOff val="-1813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zh-CN" altLang="en-US" sz="1600" dirty="0" smtClean="0"/>
            <a:t>定义服务</a:t>
          </a:r>
          <a:r>
            <a:rPr lang="zh-CN" sz="1600" dirty="0" smtClean="0"/>
            <a:t>通信绑定配置，</a:t>
          </a:r>
          <a:r>
            <a:rPr lang="zh-CN" altLang="en-US" sz="1600" dirty="0" smtClean="0"/>
            <a:t>可应用</a:t>
          </a:r>
          <a:r>
            <a:rPr lang="zh-CN" sz="1600" dirty="0" smtClean="0"/>
            <a:t>在各种通信元素上。</a:t>
          </a:r>
          <a:endParaRPr lang="en-US" sz="1600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gm:t>
    </dgm:pt>
    <dgm:pt modelId="{26B22969-8CBB-4FD0-829E-2F87F449F20C}" type="parTrans" cxnId="{75ADCBF2-08CF-4804-A83A-4005AAAA239A}">
      <dgm:prSet/>
      <dgm:spPr/>
      <dgm:t>
        <a:bodyPr/>
        <a:lstStyle/>
        <a:p>
          <a:endParaRPr lang="zh-CN" altLang="en-US"/>
        </a:p>
      </dgm:t>
    </dgm:pt>
    <dgm:pt modelId="{2E5D98A6-3BB6-447B-ABDA-F7F9C0A9A09A}" type="sibTrans" cxnId="{75ADCBF2-08CF-4804-A83A-4005AAAA239A}">
      <dgm:prSet/>
      <dgm:spPr/>
      <dgm:t>
        <a:bodyPr/>
        <a:lstStyle/>
        <a:p>
          <a:endParaRPr lang="zh-CN" altLang="en-US"/>
        </a:p>
      </dgm:t>
    </dgm:pt>
    <dgm:pt modelId="{14ACB2F1-43FC-4AA6-AE1D-6FC606A8536F}" type="pres">
      <dgm:prSet presAssocID="{EBB53ED3-654B-4CE7-A482-4E29920100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DB6992-F208-4A48-AB32-C6F4492735C2}" type="pres">
      <dgm:prSet presAssocID="{E0BADC4B-5220-4B62-9422-D93CE0E9D40E}" presName="linNode" presStyleCnt="0"/>
      <dgm:spPr/>
      <dgm:t>
        <a:bodyPr/>
        <a:lstStyle/>
        <a:p>
          <a:endParaRPr lang="en-US"/>
        </a:p>
      </dgm:t>
    </dgm:pt>
    <dgm:pt modelId="{7775C6E1-F63C-42BF-AE93-EB6226AE54E9}" type="pres">
      <dgm:prSet presAssocID="{E0BADC4B-5220-4B62-9422-D93CE0E9D40E}" presName="parentText" presStyleLbl="node1" presStyleIdx="0" presStyleCnt="3" custScaleX="51171" custScaleY="17853" custLinFactNeighborY="-78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230773D-3594-4A89-82BE-C5AC21DC613A}" type="pres">
      <dgm:prSet presAssocID="{E0BADC4B-5220-4B62-9422-D93CE0E9D40E}" presName="descendantText" presStyleLbl="alignAccFollowNode1" presStyleIdx="0" presStyleCnt="3" custScaleY="20359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8D245717-3DA5-4C78-9AE9-EDE734801A9A}" type="pres">
      <dgm:prSet presAssocID="{D05397B3-3184-43B0-A08B-631465802E41}" presName="sp" presStyleCnt="0"/>
      <dgm:spPr/>
      <dgm:t>
        <a:bodyPr/>
        <a:lstStyle/>
        <a:p>
          <a:endParaRPr lang="en-US"/>
        </a:p>
      </dgm:t>
    </dgm:pt>
    <dgm:pt modelId="{F6506820-2F02-4558-9B80-2582FB122333}" type="pres">
      <dgm:prSet presAssocID="{CA5D1E83-1F17-4908-98EF-E1664F8BA0E0}" presName="linNode" presStyleCnt="0"/>
      <dgm:spPr/>
    </dgm:pt>
    <dgm:pt modelId="{4E244374-8F1E-45E7-8D36-BC39A5FE54F7}" type="pres">
      <dgm:prSet presAssocID="{CA5D1E83-1F17-4908-98EF-E1664F8BA0E0}" presName="parentText" presStyleLbl="node1" presStyleIdx="1" presStyleCnt="3" custScaleX="51171" custScaleY="18848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D00CCED-7AD0-448D-B1E8-FFEA38EECE6B}" type="pres">
      <dgm:prSet presAssocID="{CA5D1E83-1F17-4908-98EF-E1664F8BA0E0}" presName="descendantText" presStyleLbl="alignAccFollowNode1" presStyleIdx="1" presStyleCnt="3" custFlipHor="0" custScaleY="26414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F741DC51-E73A-41FC-A627-8D177C1AEF8A}" type="pres">
      <dgm:prSet presAssocID="{14129C57-C9FC-4324-940D-13E8DC5C47A2}" presName="sp" presStyleCnt="0"/>
      <dgm:spPr/>
    </dgm:pt>
    <dgm:pt modelId="{AA120365-8817-4280-8CA4-1E89B28D60F0}" type="pres">
      <dgm:prSet presAssocID="{0D65378C-392E-4791-BCF4-307C70C96EAD}" presName="linNode" presStyleCnt="0"/>
      <dgm:spPr/>
    </dgm:pt>
    <dgm:pt modelId="{B61A3DE7-72FE-4EDB-AE4C-54D05D72BE7D}" type="pres">
      <dgm:prSet presAssocID="{0D65378C-392E-4791-BCF4-307C70C96EAD}" presName="parentText" presStyleLbl="node1" presStyleIdx="2" presStyleCnt="3" custScaleX="51171" custScaleY="1871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9A1EBA0B-0AEB-431B-81B2-0B89637D9191}" type="pres">
      <dgm:prSet presAssocID="{0D65378C-392E-4791-BCF4-307C70C96EAD}" presName="descendantText" presStyleLbl="alignAccFollowNode1" presStyleIdx="2" presStyleCnt="3" custScaleY="23142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0A5320F2-72CA-4A26-8091-8196528CB5DC}" srcId="{EBB53ED3-654B-4CE7-A482-4E2992010096}" destId="{E0BADC4B-5220-4B62-9422-D93CE0E9D40E}" srcOrd="0" destOrd="0" parTransId="{6E37B163-2E9E-4F4C-9D6D-2D0F2DEAACD0}" sibTransId="{D05397B3-3184-43B0-A08B-631465802E41}"/>
    <dgm:cxn modelId="{F25BFB66-E007-4EAB-A969-C21B3D61A0F3}" srcId="{EBB53ED3-654B-4CE7-A482-4E2992010096}" destId="{CA5D1E83-1F17-4908-98EF-E1664F8BA0E0}" srcOrd="1" destOrd="0" parTransId="{3575B3DE-7EBE-4C69-BEBD-552E1869F8E2}" sibTransId="{14129C57-C9FC-4324-940D-13E8DC5C47A2}"/>
    <dgm:cxn modelId="{0911A4FF-812A-4C22-8CBA-06E3C097E1E8}" type="presOf" srcId="{EBB53ED3-654B-4CE7-A482-4E2992010096}" destId="{14ACB2F1-43FC-4AA6-AE1D-6FC606A8536F}" srcOrd="0" destOrd="0" presId="urn:microsoft.com/office/officeart/2005/8/layout/vList5"/>
    <dgm:cxn modelId="{56AB45C5-9B63-43FE-8495-8AF1692AC230}" type="presOf" srcId="{0D65378C-392E-4791-BCF4-307C70C96EAD}" destId="{B61A3DE7-72FE-4EDB-AE4C-54D05D72BE7D}" srcOrd="0" destOrd="0" presId="urn:microsoft.com/office/officeart/2005/8/layout/vList5"/>
    <dgm:cxn modelId="{63D33ACF-4445-4B0E-82BE-787144E4FC20}" type="presOf" srcId="{F0383617-CDD4-41F3-92DD-E3630026C0ED}" destId="{7230773D-3594-4A89-82BE-C5AC21DC613A}" srcOrd="0" destOrd="0" presId="urn:microsoft.com/office/officeart/2005/8/layout/vList5"/>
    <dgm:cxn modelId="{1D01B079-6CFA-4D8D-B7F9-7F1468BCA964}" type="presOf" srcId="{847D42BA-0BD9-4CEF-B3E2-62AAED27C562}" destId="{9D00CCED-7AD0-448D-B1E8-FFEA38EECE6B}" srcOrd="0" destOrd="0" presId="urn:microsoft.com/office/officeart/2005/8/layout/vList5"/>
    <dgm:cxn modelId="{75ADCBF2-08CF-4804-A83A-4005AAAA239A}" srcId="{0D65378C-392E-4791-BCF4-307C70C96EAD}" destId="{D52F1A11-4A7C-4A3D-9594-5DBC3B734B43}" srcOrd="0" destOrd="0" parTransId="{26B22969-8CBB-4FD0-829E-2F87F449F20C}" sibTransId="{2E5D98A6-3BB6-447B-ABDA-F7F9C0A9A09A}"/>
    <dgm:cxn modelId="{2426984E-B1BB-47B5-B115-115AAA1ABFAC}" type="presOf" srcId="{E0BADC4B-5220-4B62-9422-D93CE0E9D40E}" destId="{7775C6E1-F63C-42BF-AE93-EB6226AE54E9}" srcOrd="0" destOrd="0" presId="urn:microsoft.com/office/officeart/2005/8/layout/vList5"/>
    <dgm:cxn modelId="{FB2443DD-828E-46CD-8D21-E92458D76906}" srcId="{EBB53ED3-654B-4CE7-A482-4E2992010096}" destId="{0D65378C-392E-4791-BCF4-307C70C96EAD}" srcOrd="2" destOrd="0" parTransId="{41F5A6D5-5826-4408-87A1-65F8A74FC8D3}" sibTransId="{AB3C3D2F-2E6D-423A-8DE1-B2B20011FFF0}"/>
    <dgm:cxn modelId="{F1F03243-8914-4C2D-989B-7B841EA352D3}" type="presOf" srcId="{D52F1A11-4A7C-4A3D-9594-5DBC3B734B43}" destId="{9A1EBA0B-0AEB-431B-81B2-0B89637D9191}" srcOrd="0" destOrd="0" presId="urn:microsoft.com/office/officeart/2005/8/layout/vList5"/>
    <dgm:cxn modelId="{4158472B-DF32-48DE-BBD8-3D9B14692259}" srcId="{CA5D1E83-1F17-4908-98EF-E1664F8BA0E0}" destId="{847D42BA-0BD9-4CEF-B3E2-62AAED27C562}" srcOrd="0" destOrd="0" parTransId="{AE5DD69F-E41A-4E11-9BD8-D3D4CE344483}" sibTransId="{9180980C-52FC-45ED-852D-F15145DB6938}"/>
    <dgm:cxn modelId="{22A224A1-409D-4266-8F0D-6D45C67409F0}" type="presOf" srcId="{CA5D1E83-1F17-4908-98EF-E1664F8BA0E0}" destId="{4E244374-8F1E-45E7-8D36-BC39A5FE54F7}" srcOrd="0" destOrd="0" presId="urn:microsoft.com/office/officeart/2005/8/layout/vList5"/>
    <dgm:cxn modelId="{602566DD-63D7-4153-9558-86CD2A681408}" srcId="{E0BADC4B-5220-4B62-9422-D93CE0E9D40E}" destId="{F0383617-CDD4-41F3-92DD-E3630026C0ED}" srcOrd="0" destOrd="0" parTransId="{36FD7ED7-5FAF-480B-AA27-0CFF6D7722B3}" sibTransId="{0ABF0CA1-AB29-4481-9109-C1AC97574C2F}"/>
    <dgm:cxn modelId="{71D5E518-4712-40ED-A806-4D7AD3422890}" type="presParOf" srcId="{14ACB2F1-43FC-4AA6-AE1D-6FC606A8536F}" destId="{02DB6992-F208-4A48-AB32-C6F4492735C2}" srcOrd="0" destOrd="0" presId="urn:microsoft.com/office/officeart/2005/8/layout/vList5"/>
    <dgm:cxn modelId="{0E3097E2-5425-4859-BCD7-43EB05058212}" type="presParOf" srcId="{02DB6992-F208-4A48-AB32-C6F4492735C2}" destId="{7775C6E1-F63C-42BF-AE93-EB6226AE54E9}" srcOrd="0" destOrd="0" presId="urn:microsoft.com/office/officeart/2005/8/layout/vList5"/>
    <dgm:cxn modelId="{D00C06BB-6B2E-422C-ABD5-236E34F1237A}" type="presParOf" srcId="{02DB6992-F208-4A48-AB32-C6F4492735C2}" destId="{7230773D-3594-4A89-82BE-C5AC21DC613A}" srcOrd="1" destOrd="0" presId="urn:microsoft.com/office/officeart/2005/8/layout/vList5"/>
    <dgm:cxn modelId="{AD960259-B38A-40CF-B708-E68F1531C086}" type="presParOf" srcId="{14ACB2F1-43FC-4AA6-AE1D-6FC606A8536F}" destId="{8D245717-3DA5-4C78-9AE9-EDE734801A9A}" srcOrd="1" destOrd="0" presId="urn:microsoft.com/office/officeart/2005/8/layout/vList5"/>
    <dgm:cxn modelId="{18497856-64E4-437E-9F05-3AA6A22A1203}" type="presParOf" srcId="{14ACB2F1-43FC-4AA6-AE1D-6FC606A8536F}" destId="{F6506820-2F02-4558-9B80-2582FB122333}" srcOrd="2" destOrd="0" presId="urn:microsoft.com/office/officeart/2005/8/layout/vList5"/>
    <dgm:cxn modelId="{B05C4906-5A19-40DF-A99D-D6EF368F2E2A}" type="presParOf" srcId="{F6506820-2F02-4558-9B80-2582FB122333}" destId="{4E244374-8F1E-45E7-8D36-BC39A5FE54F7}" srcOrd="0" destOrd="0" presId="urn:microsoft.com/office/officeart/2005/8/layout/vList5"/>
    <dgm:cxn modelId="{8C2E3895-C24A-4C07-AFE3-3B00D698BE28}" type="presParOf" srcId="{F6506820-2F02-4558-9B80-2582FB122333}" destId="{9D00CCED-7AD0-448D-B1E8-FFEA38EECE6B}" srcOrd="1" destOrd="0" presId="urn:microsoft.com/office/officeart/2005/8/layout/vList5"/>
    <dgm:cxn modelId="{A8EDE90A-AAC7-498F-931C-0274C767A366}" type="presParOf" srcId="{14ACB2F1-43FC-4AA6-AE1D-6FC606A8536F}" destId="{F741DC51-E73A-41FC-A627-8D177C1AEF8A}" srcOrd="3" destOrd="0" presId="urn:microsoft.com/office/officeart/2005/8/layout/vList5"/>
    <dgm:cxn modelId="{C1910113-E661-4FA3-9314-7916013DE631}" type="presParOf" srcId="{14ACB2F1-43FC-4AA6-AE1D-6FC606A8536F}" destId="{AA120365-8817-4280-8CA4-1E89B28D60F0}" srcOrd="4" destOrd="0" presId="urn:microsoft.com/office/officeart/2005/8/layout/vList5"/>
    <dgm:cxn modelId="{81F7F3A0-2181-4903-8018-77B28D8D13D5}" type="presParOf" srcId="{AA120365-8817-4280-8CA4-1E89B28D60F0}" destId="{B61A3DE7-72FE-4EDB-AE4C-54D05D72BE7D}" srcOrd="0" destOrd="0" presId="urn:microsoft.com/office/officeart/2005/8/layout/vList5"/>
    <dgm:cxn modelId="{9FBCC868-B7C1-4ABE-B848-FA56432985A0}" type="presParOf" srcId="{AA120365-8817-4280-8CA4-1E89B28D60F0}" destId="{9A1EBA0B-0AEB-431B-81B2-0B89637D919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7BB883-AE00-450F-B87A-59F220B7F564}" type="doc">
      <dgm:prSet loTypeId="urn:microsoft.com/office/officeart/2005/8/layout/hProcess4" loCatId="process" qsTypeId="urn:microsoft.com/office/officeart/2009/2/quickstyle/3d8" qsCatId="3D" csTypeId="urn:microsoft.com/office/officeart/2005/8/colors/colorful4" csCatId="colorful" phldr="1"/>
      <dgm:spPr/>
    </dgm:pt>
    <dgm:pt modelId="{B289F7C5-3E69-4F7B-AD4A-4791C031DA77}">
      <dgm:prSet phldrT="[Text]"/>
      <dgm:spPr>
        <a:xfrm>
          <a:off x="359164" y="2519151"/>
          <a:ext cx="1426502" cy="567273"/>
        </a:xfrm>
        <a:solidFill>
          <a:srgbClr val="76BE5B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断言类型</a:t>
          </a:r>
          <a:endParaRPr lang="en-US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83F07A04-0EE5-46CC-A949-89C7F450A723}" type="parTrans" cxnId="{40251598-B20C-43C4-9EFA-D08A994D691A}">
      <dgm:prSet/>
      <dgm:spPr/>
      <dgm:t>
        <a:bodyPr/>
        <a:lstStyle/>
        <a:p>
          <a:endParaRPr lang="en-US"/>
        </a:p>
      </dgm:t>
    </dgm:pt>
    <dgm:pt modelId="{31703B60-1AA8-4972-9DC6-33B6A480E30A}" type="sibTrans" cxnId="{40251598-B20C-43C4-9EFA-D08A994D691A}">
      <dgm:prSet/>
      <dgm:spPr>
        <a:xfrm>
          <a:off x="930288" y="1887368"/>
          <a:ext cx="1632471" cy="1632471"/>
        </a:xfrm>
        <a:solidFill>
          <a:srgbClr val="76BE5B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en-US" dirty="0"/>
        </a:p>
      </dgm:t>
    </dgm:pt>
    <dgm:pt modelId="{FEB2053A-E71B-4E1B-9044-0529DB5B49A7}">
      <dgm:prSet phldrT="[Text]"/>
      <dgm:spPr>
        <a:xfrm>
          <a:off x="2322561" y="1195513"/>
          <a:ext cx="1426502" cy="567273"/>
        </a:xfrm>
        <a:solidFill>
          <a:srgbClr val="76BE5B">
            <a:hueOff val="1184612"/>
            <a:satOff val="28385"/>
            <a:lumOff val="-18137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断言</a:t>
          </a:r>
          <a:endParaRPr lang="en-US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DCBD2830-9465-4CDE-A9D8-747DE6F69FC3}" type="parTrans" cxnId="{5EDDA186-5E47-4A21-8E61-8CF67018B650}">
      <dgm:prSet/>
      <dgm:spPr/>
      <dgm:t>
        <a:bodyPr/>
        <a:lstStyle/>
        <a:p>
          <a:endParaRPr lang="en-US"/>
        </a:p>
      </dgm:t>
    </dgm:pt>
    <dgm:pt modelId="{B23A1782-8E7E-45E1-BA53-28162E3FE164}" type="sibTrans" cxnId="{5EDDA186-5E47-4A21-8E61-8CF67018B650}">
      <dgm:prSet/>
      <dgm:spPr>
        <a:xfrm>
          <a:off x="2880312" y="710199"/>
          <a:ext cx="1837531" cy="1837531"/>
        </a:xfrm>
        <a:solidFill>
          <a:srgbClr val="76BE5B">
            <a:hueOff val="2369224"/>
            <a:satOff val="56769"/>
            <a:lumOff val="-36275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gm:spPr>
      <dgm:t>
        <a:bodyPr/>
        <a:lstStyle/>
        <a:p>
          <a:endParaRPr lang="en-US" dirty="0"/>
        </a:p>
      </dgm:t>
    </dgm:pt>
    <dgm:pt modelId="{F03A45B6-C27F-480A-AE03-E0C31D69D60C}">
      <dgm:prSet phldrT="[Text]"/>
      <dgm:spPr>
        <a:xfrm>
          <a:off x="4285958" y="2519151"/>
          <a:ext cx="1426502" cy="567273"/>
        </a:xfrm>
        <a:solidFill>
          <a:srgbClr val="76BE5B">
            <a:hueOff val="2369224"/>
            <a:satOff val="56769"/>
            <a:lumOff val="-36275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gm:spPr>
      <dgm:t>
        <a:bodyPr/>
        <a:lstStyle/>
        <a:p>
          <a:r>
            <a:rPr lang="zh-CN" altLang="en-US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策略</a:t>
          </a:r>
          <a:endParaRPr lang="en-US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E953840F-17FA-431F-80CC-5B23D9A06602}" type="parTrans" cxnId="{B178E81F-E4B6-4F56-825D-6C979CD4C496}">
      <dgm:prSet/>
      <dgm:spPr/>
      <dgm:t>
        <a:bodyPr/>
        <a:lstStyle/>
        <a:p>
          <a:endParaRPr lang="en-US"/>
        </a:p>
      </dgm:t>
    </dgm:pt>
    <dgm:pt modelId="{9AFD0279-3638-4CC3-9D8D-0BA652C73FC1}" type="sibTrans" cxnId="{B178E81F-E4B6-4F56-825D-6C979CD4C496}">
      <dgm:prSet/>
      <dgm:spPr/>
      <dgm:t>
        <a:bodyPr/>
        <a:lstStyle/>
        <a:p>
          <a:endParaRPr lang="en-US"/>
        </a:p>
      </dgm:t>
    </dgm:pt>
    <dgm:pt modelId="{F506C679-9AC8-492C-967D-FE383E921F0E}">
      <dgm:prSet phldrT="[Text]"/>
      <dgm:spPr>
        <a:xfrm>
          <a:off x="2539" y="1479150"/>
          <a:ext cx="1604815" cy="132363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/>
        <a:sp3d z="-152400" extrusionH="63500" prstMaterial="matte">
          <a:bevelT w="44450" h="6350" prst="relaxedInset"/>
          <a:contourClr>
            <a:sysClr val="window" lastClr="FFFFFF"/>
          </a:contourClr>
        </a:sp3d>
      </dgm:spPr>
      <dgm:t>
        <a:bodyPr/>
        <a:lstStyle/>
        <a:p>
          <a:endParaRPr lang="en-US" sz="2500" dirty="0">
            <a:solidFill>
              <a:srgbClr val="000000"/>
            </a:solidFill>
            <a:latin typeface="Arial"/>
            <a:ea typeface="+mn-ea"/>
            <a:cs typeface="+mn-cs"/>
          </a:endParaRPr>
        </a:p>
      </dgm:t>
    </dgm:pt>
    <dgm:pt modelId="{A11424BB-135C-4526-9303-747ABD15596F}" type="parTrans" cxnId="{556F4843-B499-4994-AE59-0A329A5A026A}">
      <dgm:prSet/>
      <dgm:spPr/>
      <dgm:t>
        <a:bodyPr/>
        <a:lstStyle/>
        <a:p>
          <a:endParaRPr lang="en-US"/>
        </a:p>
      </dgm:t>
    </dgm:pt>
    <dgm:pt modelId="{5BB81BD4-FBB1-470A-A94A-9ECAA2AA4AA3}" type="sibTrans" cxnId="{556F4843-B499-4994-AE59-0A329A5A026A}">
      <dgm:prSet/>
      <dgm:spPr/>
      <dgm:t>
        <a:bodyPr/>
        <a:lstStyle/>
        <a:p>
          <a:endParaRPr lang="en-US"/>
        </a:p>
      </dgm:t>
    </dgm:pt>
    <dgm:pt modelId="{FCC3AC18-E774-4953-ACA1-1752A616A20B}">
      <dgm:prSet phldrT="[Text]" custT="1"/>
      <dgm:spPr>
        <a:xfrm>
          <a:off x="1965935" y="1479150"/>
          <a:ext cx="1604815" cy="132363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/>
        <a:sp3d z="-152400" extrusionH="63500" prstMaterial="matte">
          <a:bevelT w="44450" h="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zh-CN" altLang="en-US" sz="2000" dirty="0" smtClean="0">
              <a:solidFill>
                <a:srgbClr val="000000"/>
              </a:solidFill>
              <a:latin typeface="Arial"/>
              <a:ea typeface="+mn-ea"/>
              <a:cs typeface="+mn-cs"/>
            </a:rPr>
            <a:t>指向断言类型</a:t>
          </a:r>
          <a:endParaRPr lang="en-US" sz="2000" dirty="0">
            <a:solidFill>
              <a:srgbClr val="000000"/>
            </a:solidFill>
            <a:latin typeface="Arial"/>
            <a:ea typeface="+mn-ea"/>
            <a:cs typeface="+mn-cs"/>
          </a:endParaRPr>
        </a:p>
      </dgm:t>
    </dgm:pt>
    <dgm:pt modelId="{D8F228DC-AF77-46F6-9320-1A88F227BF12}" type="parTrans" cxnId="{61266EE3-AAAD-41C6-8651-313D3D053F70}">
      <dgm:prSet/>
      <dgm:spPr/>
      <dgm:t>
        <a:bodyPr/>
        <a:lstStyle/>
        <a:p>
          <a:endParaRPr lang="en-US"/>
        </a:p>
      </dgm:t>
    </dgm:pt>
    <dgm:pt modelId="{6F031B8A-9E1B-4494-AEFA-4680016890D5}" type="sibTrans" cxnId="{61266EE3-AAAD-41C6-8651-313D3D053F70}">
      <dgm:prSet/>
      <dgm:spPr/>
      <dgm:t>
        <a:bodyPr/>
        <a:lstStyle/>
        <a:p>
          <a:endParaRPr lang="en-US"/>
        </a:p>
      </dgm:t>
    </dgm:pt>
    <dgm:pt modelId="{A45F0100-4274-4438-8B64-D86CFF19862B}">
      <dgm:prSet phldrT="[Text]" custT="1"/>
      <dgm:spPr>
        <a:xfrm>
          <a:off x="2539" y="1479150"/>
          <a:ext cx="1604815" cy="132363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/>
        <a:sp3d z="-152400" extrusionH="63500" prstMaterial="matte">
          <a:bevelT w="44450" h="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altLang="zh-CN" sz="2000" dirty="0" err="1" smtClean="0">
              <a:solidFill>
                <a:srgbClr val="000000"/>
              </a:solidFill>
              <a:latin typeface="Arial"/>
              <a:ea typeface="+mn-ea"/>
              <a:cs typeface="+mn-cs"/>
            </a:rPr>
            <a:t>WCF</a:t>
          </a:r>
          <a:r>
            <a:rPr lang="zh-CN" altLang="en-US" sz="2000" dirty="0" smtClean="0">
              <a:solidFill>
                <a:srgbClr val="000000"/>
              </a:solidFill>
              <a:latin typeface="Arial"/>
              <a:ea typeface="+mn-ea"/>
              <a:cs typeface="+mn-cs"/>
            </a:rPr>
            <a:t>行为扩展定义</a:t>
          </a:r>
          <a:endParaRPr lang="en-US" sz="2000" dirty="0">
            <a:solidFill>
              <a:srgbClr val="000000"/>
            </a:solidFill>
            <a:latin typeface="Arial"/>
            <a:ea typeface="+mn-ea"/>
            <a:cs typeface="+mn-cs"/>
          </a:endParaRPr>
        </a:p>
      </dgm:t>
    </dgm:pt>
    <dgm:pt modelId="{5DD0B890-865F-4A6F-8056-3678D85F8C93}" type="parTrans" cxnId="{C9EB326A-7CC7-4446-B68A-14AAA3260FD1}">
      <dgm:prSet/>
      <dgm:spPr/>
      <dgm:t>
        <a:bodyPr/>
        <a:lstStyle/>
        <a:p>
          <a:endParaRPr lang="en-US"/>
        </a:p>
      </dgm:t>
    </dgm:pt>
    <dgm:pt modelId="{DC28DF45-C535-41DF-8027-7182A0667E9A}" type="sibTrans" cxnId="{C9EB326A-7CC7-4446-B68A-14AAA3260FD1}">
      <dgm:prSet/>
      <dgm:spPr/>
      <dgm:t>
        <a:bodyPr/>
        <a:lstStyle/>
        <a:p>
          <a:endParaRPr lang="en-US"/>
        </a:p>
      </dgm:t>
    </dgm:pt>
    <dgm:pt modelId="{6DB39C7B-631D-4F34-B0A0-634D33D66E62}">
      <dgm:prSet phldrT="[Text]"/>
      <dgm:spPr>
        <a:xfrm>
          <a:off x="3929332" y="1479150"/>
          <a:ext cx="1604815" cy="132363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/>
        <a:sp3d z="-152400" extrusionH="63500" prstMaterial="matte">
          <a:bevelT w="44450" h="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zh-CN" altLang="en-US" dirty="0" smtClean="0">
              <a:solidFill>
                <a:srgbClr val="000000"/>
              </a:solidFill>
              <a:latin typeface="Arial"/>
              <a:ea typeface="+mn-ea"/>
              <a:cs typeface="+mn-cs"/>
            </a:rPr>
            <a:t>一个或多个断言组成</a:t>
          </a:r>
          <a:endParaRPr lang="en-US" dirty="0">
            <a:solidFill>
              <a:srgbClr val="000000"/>
            </a:solidFill>
            <a:latin typeface="Arial"/>
            <a:ea typeface="+mn-ea"/>
            <a:cs typeface="+mn-cs"/>
          </a:endParaRPr>
        </a:p>
      </dgm:t>
    </dgm:pt>
    <dgm:pt modelId="{210C4E8F-B409-4AFB-B5C0-EF68A0920DD8}" type="parTrans" cxnId="{5CB5EF49-5D75-4822-8763-5DBDFD92BB63}">
      <dgm:prSet/>
      <dgm:spPr/>
      <dgm:t>
        <a:bodyPr/>
        <a:lstStyle/>
        <a:p>
          <a:endParaRPr lang="en-US"/>
        </a:p>
      </dgm:t>
    </dgm:pt>
    <dgm:pt modelId="{6A52B1ED-EAF7-4B8F-9574-F2A06C794228}" type="sibTrans" cxnId="{5CB5EF49-5D75-4822-8763-5DBDFD92BB63}">
      <dgm:prSet/>
      <dgm:spPr/>
      <dgm:t>
        <a:bodyPr/>
        <a:lstStyle/>
        <a:p>
          <a:endParaRPr lang="en-US"/>
        </a:p>
      </dgm:t>
    </dgm:pt>
    <dgm:pt modelId="{CAC45A28-915F-4ED0-B8BE-50B418D1CE66}" type="pres">
      <dgm:prSet presAssocID="{C77BB883-AE00-450F-B87A-59F220B7F564}" presName="Name0" presStyleCnt="0">
        <dgm:presLayoutVars>
          <dgm:dir/>
          <dgm:animLvl val="lvl"/>
          <dgm:resizeHandles val="exact"/>
        </dgm:presLayoutVars>
      </dgm:prSet>
      <dgm:spPr/>
    </dgm:pt>
    <dgm:pt modelId="{FB26BDAC-AA81-4608-A73F-52A2B9A36259}" type="pres">
      <dgm:prSet presAssocID="{C77BB883-AE00-450F-B87A-59F220B7F564}" presName="tSp" presStyleCnt="0"/>
      <dgm:spPr/>
    </dgm:pt>
    <dgm:pt modelId="{15D5B488-49A1-4A32-B50A-A2090581D9CB}" type="pres">
      <dgm:prSet presAssocID="{C77BB883-AE00-450F-B87A-59F220B7F564}" presName="bSp" presStyleCnt="0"/>
      <dgm:spPr/>
    </dgm:pt>
    <dgm:pt modelId="{6140333A-F979-44F4-8694-1798C20BAA9E}" type="pres">
      <dgm:prSet presAssocID="{C77BB883-AE00-450F-B87A-59F220B7F564}" presName="process" presStyleCnt="0"/>
      <dgm:spPr/>
    </dgm:pt>
    <dgm:pt modelId="{21B7AB09-6F5D-4344-98C9-A99F1075EA39}" type="pres">
      <dgm:prSet presAssocID="{B289F7C5-3E69-4F7B-AD4A-4791C031DA77}" presName="composite1" presStyleCnt="0"/>
      <dgm:spPr/>
    </dgm:pt>
    <dgm:pt modelId="{08BE3D6D-DFB9-4840-8805-18EBFD54F5FB}" type="pres">
      <dgm:prSet presAssocID="{B289F7C5-3E69-4F7B-AD4A-4791C031DA77}" presName="dummyNode1" presStyleLbl="node1" presStyleIdx="0" presStyleCnt="3"/>
      <dgm:spPr/>
    </dgm:pt>
    <dgm:pt modelId="{47FD9757-6944-4125-9E0E-F8DF2EF50C05}" type="pres">
      <dgm:prSet presAssocID="{B289F7C5-3E69-4F7B-AD4A-4791C031DA77}" presName="childNode1" presStyleLbl="bgAcc1" presStyleIdx="0" presStyleCnt="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7A413135-4B31-4583-8056-EFFD837DD938}" type="pres">
      <dgm:prSet presAssocID="{B289F7C5-3E69-4F7B-AD4A-4791C031DA77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95DC2-9D7C-434E-8E55-594CEA54C254}" type="pres">
      <dgm:prSet presAssocID="{B289F7C5-3E69-4F7B-AD4A-4791C031DA77}" presName="parentNode1" presStyleLbl="node1" presStyleIdx="0" presStyleCnt="3">
        <dgm:presLayoutVars>
          <dgm:chMax val="1"/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9980345-C62E-4451-8438-DCD4B494AE04}" type="pres">
      <dgm:prSet presAssocID="{B289F7C5-3E69-4F7B-AD4A-4791C031DA77}" presName="connSite1" presStyleCnt="0"/>
      <dgm:spPr/>
    </dgm:pt>
    <dgm:pt modelId="{C9B389D2-2DD1-4B2F-AF5A-41467671B0C2}" type="pres">
      <dgm:prSet presAssocID="{31703B60-1AA8-4972-9DC6-33B6A480E30A}" presName="Name9" presStyleLbl="sibTrans2D1" presStyleIdx="0" presStyleCnt="2"/>
      <dgm:spPr>
        <a:prstGeom prst="leftCircularArrow">
          <a:avLst>
            <a:gd name="adj1" fmla="val 2319"/>
            <a:gd name="adj2" fmla="val 279868"/>
            <a:gd name="adj3" fmla="val 2055379"/>
            <a:gd name="adj4" fmla="val 9024489"/>
            <a:gd name="adj5" fmla="val 2705"/>
          </a:avLst>
        </a:prstGeom>
      </dgm:spPr>
      <dgm:t>
        <a:bodyPr/>
        <a:lstStyle/>
        <a:p>
          <a:endParaRPr lang="en-US"/>
        </a:p>
      </dgm:t>
    </dgm:pt>
    <dgm:pt modelId="{C2265733-B6B0-4ADD-B4A9-46523C7A3F8F}" type="pres">
      <dgm:prSet presAssocID="{FEB2053A-E71B-4E1B-9044-0529DB5B49A7}" presName="composite2" presStyleCnt="0"/>
      <dgm:spPr/>
    </dgm:pt>
    <dgm:pt modelId="{49FDC1CD-7E07-44C5-A9E8-FC51EDEE0EA1}" type="pres">
      <dgm:prSet presAssocID="{FEB2053A-E71B-4E1B-9044-0529DB5B49A7}" presName="dummyNode2" presStyleLbl="node1" presStyleIdx="0" presStyleCnt="3"/>
      <dgm:spPr/>
    </dgm:pt>
    <dgm:pt modelId="{64E05DCD-341E-440A-A4DA-575EE4D77EE1}" type="pres">
      <dgm:prSet presAssocID="{FEB2053A-E71B-4E1B-9044-0529DB5B49A7}" presName="childNode2" presStyleLbl="bgAcc1" presStyleIdx="1" presStyleCnt="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D523D4CB-56D5-44ED-A27C-CADD8F5F6DAD}" type="pres">
      <dgm:prSet presAssocID="{FEB2053A-E71B-4E1B-9044-0529DB5B49A7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27E00-F55A-49FD-82A5-113DD3726790}" type="pres">
      <dgm:prSet presAssocID="{FEB2053A-E71B-4E1B-9044-0529DB5B49A7}" presName="parentNode2" presStyleLbl="node1" presStyleIdx="1" presStyleCnt="3">
        <dgm:presLayoutVars>
          <dgm:chMax val="0"/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3FF40D10-7D5D-4816-B111-DEF15FF53E0E}" type="pres">
      <dgm:prSet presAssocID="{FEB2053A-E71B-4E1B-9044-0529DB5B49A7}" presName="connSite2" presStyleCnt="0"/>
      <dgm:spPr/>
    </dgm:pt>
    <dgm:pt modelId="{E47577FC-BC86-4FFD-9D5A-65FD2AF52EEC}" type="pres">
      <dgm:prSet presAssocID="{B23A1782-8E7E-45E1-BA53-28162E3FE164}" presName="Name18" presStyleLbl="sibTrans2D1" presStyleIdx="1" presStyleCnt="2"/>
      <dgm:spPr>
        <a:prstGeom prst="circularArrow">
          <a:avLst>
            <a:gd name="adj1" fmla="val 2060"/>
            <a:gd name="adj2" fmla="val 247162"/>
            <a:gd name="adj3" fmla="val 19577328"/>
            <a:gd name="adj4" fmla="val 12575511"/>
            <a:gd name="adj5" fmla="val 2404"/>
          </a:avLst>
        </a:prstGeom>
      </dgm:spPr>
      <dgm:t>
        <a:bodyPr/>
        <a:lstStyle/>
        <a:p>
          <a:endParaRPr lang="en-US"/>
        </a:p>
      </dgm:t>
    </dgm:pt>
    <dgm:pt modelId="{258FC2DE-B29A-49B7-B252-CFF4372CFEA3}" type="pres">
      <dgm:prSet presAssocID="{F03A45B6-C27F-480A-AE03-E0C31D69D60C}" presName="composite1" presStyleCnt="0"/>
      <dgm:spPr/>
    </dgm:pt>
    <dgm:pt modelId="{2A0E671D-4C69-400E-94C2-DE4E1161AAFE}" type="pres">
      <dgm:prSet presAssocID="{F03A45B6-C27F-480A-AE03-E0C31D69D60C}" presName="dummyNode1" presStyleLbl="node1" presStyleIdx="1" presStyleCnt="3"/>
      <dgm:spPr/>
    </dgm:pt>
    <dgm:pt modelId="{8C4A8E93-6408-4FDB-863B-7B1CC20404C2}" type="pres">
      <dgm:prSet presAssocID="{F03A45B6-C27F-480A-AE03-E0C31D69D60C}" presName="childNode1" presStyleLbl="bgAcc1" presStyleIdx="2" presStyleCnt="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BE902A5B-FB90-47E1-99D7-01BF0381DB1F}" type="pres">
      <dgm:prSet presAssocID="{F03A45B6-C27F-480A-AE03-E0C31D69D60C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93B75-7112-4DB6-83AB-EAA57EFC1A0D}" type="pres">
      <dgm:prSet presAssocID="{F03A45B6-C27F-480A-AE03-E0C31D69D60C}" presName="parentNode1" presStyleLbl="node1" presStyleIdx="2" presStyleCnt="3">
        <dgm:presLayoutVars>
          <dgm:chMax val="1"/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9EB8859-F34F-4893-A52E-DFC9ED427551}" type="pres">
      <dgm:prSet presAssocID="{F03A45B6-C27F-480A-AE03-E0C31D69D60C}" presName="connSite1" presStyleCnt="0"/>
      <dgm:spPr/>
    </dgm:pt>
  </dgm:ptLst>
  <dgm:cxnLst>
    <dgm:cxn modelId="{B004709B-7A0D-4D64-A301-4B795709DCE1}" type="presOf" srcId="{6DB39C7B-631D-4F34-B0A0-634D33D66E62}" destId="{8C4A8E93-6408-4FDB-863B-7B1CC20404C2}" srcOrd="0" destOrd="0" presId="urn:microsoft.com/office/officeart/2005/8/layout/hProcess4"/>
    <dgm:cxn modelId="{7511B1C1-35FF-40C3-AA0C-5CC8184E586E}" type="presOf" srcId="{B23A1782-8E7E-45E1-BA53-28162E3FE164}" destId="{E47577FC-BC86-4FFD-9D5A-65FD2AF52EEC}" srcOrd="0" destOrd="0" presId="urn:microsoft.com/office/officeart/2005/8/layout/hProcess4"/>
    <dgm:cxn modelId="{5499DCF6-3692-4F8B-AB78-356EA46BA0FF}" type="presOf" srcId="{A45F0100-4274-4438-8B64-D86CFF19862B}" destId="{7A413135-4B31-4583-8056-EFFD837DD938}" srcOrd="1" destOrd="1" presId="urn:microsoft.com/office/officeart/2005/8/layout/hProcess4"/>
    <dgm:cxn modelId="{40251598-B20C-43C4-9EFA-D08A994D691A}" srcId="{C77BB883-AE00-450F-B87A-59F220B7F564}" destId="{B289F7C5-3E69-4F7B-AD4A-4791C031DA77}" srcOrd="0" destOrd="0" parTransId="{83F07A04-0EE5-46CC-A949-89C7F450A723}" sibTransId="{31703B60-1AA8-4972-9DC6-33B6A480E30A}"/>
    <dgm:cxn modelId="{F9DA5733-BF71-4C68-B6FA-2AC59A8C23DB}" type="presOf" srcId="{FEB2053A-E71B-4E1B-9044-0529DB5B49A7}" destId="{4D427E00-F55A-49FD-82A5-113DD3726790}" srcOrd="0" destOrd="0" presId="urn:microsoft.com/office/officeart/2005/8/layout/hProcess4"/>
    <dgm:cxn modelId="{587929B2-17BE-43F9-BB28-6382EE0A32ED}" type="presOf" srcId="{C77BB883-AE00-450F-B87A-59F220B7F564}" destId="{CAC45A28-915F-4ED0-B8BE-50B418D1CE66}" srcOrd="0" destOrd="0" presId="urn:microsoft.com/office/officeart/2005/8/layout/hProcess4"/>
    <dgm:cxn modelId="{1D7E414E-8E36-45D4-86C6-9465ADCC885D}" type="presOf" srcId="{A45F0100-4274-4438-8B64-D86CFF19862B}" destId="{47FD9757-6944-4125-9E0E-F8DF2EF50C05}" srcOrd="0" destOrd="1" presId="urn:microsoft.com/office/officeart/2005/8/layout/hProcess4"/>
    <dgm:cxn modelId="{B178E81F-E4B6-4F56-825D-6C979CD4C496}" srcId="{C77BB883-AE00-450F-B87A-59F220B7F564}" destId="{F03A45B6-C27F-480A-AE03-E0C31D69D60C}" srcOrd="2" destOrd="0" parTransId="{E953840F-17FA-431F-80CC-5B23D9A06602}" sibTransId="{9AFD0279-3638-4CC3-9D8D-0BA652C73FC1}"/>
    <dgm:cxn modelId="{E6521DF7-5854-4267-A7F8-F2F995B170D2}" type="presOf" srcId="{31703B60-1AA8-4972-9DC6-33B6A480E30A}" destId="{C9B389D2-2DD1-4B2F-AF5A-41467671B0C2}" srcOrd="0" destOrd="0" presId="urn:microsoft.com/office/officeart/2005/8/layout/hProcess4"/>
    <dgm:cxn modelId="{CB27CC53-4DB0-4723-886F-4D2715434A53}" type="presOf" srcId="{FCC3AC18-E774-4953-ACA1-1752A616A20B}" destId="{D523D4CB-56D5-44ED-A27C-CADD8F5F6DAD}" srcOrd="1" destOrd="0" presId="urn:microsoft.com/office/officeart/2005/8/layout/hProcess4"/>
    <dgm:cxn modelId="{5CB5EF49-5D75-4822-8763-5DBDFD92BB63}" srcId="{F03A45B6-C27F-480A-AE03-E0C31D69D60C}" destId="{6DB39C7B-631D-4F34-B0A0-634D33D66E62}" srcOrd="0" destOrd="0" parTransId="{210C4E8F-B409-4AFB-B5C0-EF68A0920DD8}" sibTransId="{6A52B1ED-EAF7-4B8F-9574-F2A06C794228}"/>
    <dgm:cxn modelId="{17A2D168-440D-480A-86C6-F944BD6C1580}" type="presOf" srcId="{6DB39C7B-631D-4F34-B0A0-634D33D66E62}" destId="{BE902A5B-FB90-47E1-99D7-01BF0381DB1F}" srcOrd="1" destOrd="0" presId="urn:microsoft.com/office/officeart/2005/8/layout/hProcess4"/>
    <dgm:cxn modelId="{43EDF8C1-E26D-4F2C-9A8A-A67E238DBB78}" type="presOf" srcId="{F506C679-9AC8-492C-967D-FE383E921F0E}" destId="{47FD9757-6944-4125-9E0E-F8DF2EF50C05}" srcOrd="0" destOrd="0" presId="urn:microsoft.com/office/officeart/2005/8/layout/hProcess4"/>
    <dgm:cxn modelId="{D6C6035A-E4D0-4E9A-B96E-772FB16B5B2E}" type="presOf" srcId="{F03A45B6-C27F-480A-AE03-E0C31D69D60C}" destId="{5DE93B75-7112-4DB6-83AB-EAA57EFC1A0D}" srcOrd="0" destOrd="0" presId="urn:microsoft.com/office/officeart/2005/8/layout/hProcess4"/>
    <dgm:cxn modelId="{C9EB326A-7CC7-4446-B68A-14AAA3260FD1}" srcId="{B289F7C5-3E69-4F7B-AD4A-4791C031DA77}" destId="{A45F0100-4274-4438-8B64-D86CFF19862B}" srcOrd="1" destOrd="0" parTransId="{5DD0B890-865F-4A6F-8056-3678D85F8C93}" sibTransId="{DC28DF45-C535-41DF-8027-7182A0667E9A}"/>
    <dgm:cxn modelId="{A84FF4FD-67CE-48DF-B581-B6DDC94DE97F}" type="presOf" srcId="{FCC3AC18-E774-4953-ACA1-1752A616A20B}" destId="{64E05DCD-341E-440A-A4DA-575EE4D77EE1}" srcOrd="0" destOrd="0" presId="urn:microsoft.com/office/officeart/2005/8/layout/hProcess4"/>
    <dgm:cxn modelId="{61266EE3-AAAD-41C6-8651-313D3D053F70}" srcId="{FEB2053A-E71B-4E1B-9044-0529DB5B49A7}" destId="{FCC3AC18-E774-4953-ACA1-1752A616A20B}" srcOrd="0" destOrd="0" parTransId="{D8F228DC-AF77-46F6-9320-1A88F227BF12}" sibTransId="{6F031B8A-9E1B-4494-AEFA-4680016890D5}"/>
    <dgm:cxn modelId="{5C87A654-5788-4A06-88BB-488257AD9466}" type="presOf" srcId="{B289F7C5-3E69-4F7B-AD4A-4791C031DA77}" destId="{D5095DC2-9D7C-434E-8E55-594CEA54C254}" srcOrd="0" destOrd="0" presId="urn:microsoft.com/office/officeart/2005/8/layout/hProcess4"/>
    <dgm:cxn modelId="{5EDDA186-5E47-4A21-8E61-8CF67018B650}" srcId="{C77BB883-AE00-450F-B87A-59F220B7F564}" destId="{FEB2053A-E71B-4E1B-9044-0529DB5B49A7}" srcOrd="1" destOrd="0" parTransId="{DCBD2830-9465-4CDE-A9D8-747DE6F69FC3}" sibTransId="{B23A1782-8E7E-45E1-BA53-28162E3FE164}"/>
    <dgm:cxn modelId="{556F4843-B499-4994-AE59-0A329A5A026A}" srcId="{B289F7C5-3E69-4F7B-AD4A-4791C031DA77}" destId="{F506C679-9AC8-492C-967D-FE383E921F0E}" srcOrd="0" destOrd="0" parTransId="{A11424BB-135C-4526-9303-747ABD15596F}" sibTransId="{5BB81BD4-FBB1-470A-A94A-9ECAA2AA4AA3}"/>
    <dgm:cxn modelId="{6D648B34-0A83-471D-9258-EF651ACEAE20}" type="presOf" srcId="{F506C679-9AC8-492C-967D-FE383E921F0E}" destId="{7A413135-4B31-4583-8056-EFFD837DD938}" srcOrd="1" destOrd="0" presId="urn:microsoft.com/office/officeart/2005/8/layout/hProcess4"/>
    <dgm:cxn modelId="{9A3BB6CA-8A03-401B-A0E6-4C151C721C01}" type="presParOf" srcId="{CAC45A28-915F-4ED0-B8BE-50B418D1CE66}" destId="{FB26BDAC-AA81-4608-A73F-52A2B9A36259}" srcOrd="0" destOrd="0" presId="urn:microsoft.com/office/officeart/2005/8/layout/hProcess4"/>
    <dgm:cxn modelId="{5242AD2E-B204-497B-9E49-2262DC5DEBD0}" type="presParOf" srcId="{CAC45A28-915F-4ED0-B8BE-50B418D1CE66}" destId="{15D5B488-49A1-4A32-B50A-A2090581D9CB}" srcOrd="1" destOrd="0" presId="urn:microsoft.com/office/officeart/2005/8/layout/hProcess4"/>
    <dgm:cxn modelId="{F6D6BAB4-5686-4B4B-8748-098548DF76B5}" type="presParOf" srcId="{CAC45A28-915F-4ED0-B8BE-50B418D1CE66}" destId="{6140333A-F979-44F4-8694-1798C20BAA9E}" srcOrd="2" destOrd="0" presId="urn:microsoft.com/office/officeart/2005/8/layout/hProcess4"/>
    <dgm:cxn modelId="{7E0BB7B6-A088-488C-8420-D876B4839400}" type="presParOf" srcId="{6140333A-F979-44F4-8694-1798C20BAA9E}" destId="{21B7AB09-6F5D-4344-98C9-A99F1075EA39}" srcOrd="0" destOrd="0" presId="urn:microsoft.com/office/officeart/2005/8/layout/hProcess4"/>
    <dgm:cxn modelId="{64D9CABE-3D99-45FE-B7B8-F043697663B0}" type="presParOf" srcId="{21B7AB09-6F5D-4344-98C9-A99F1075EA39}" destId="{08BE3D6D-DFB9-4840-8805-18EBFD54F5FB}" srcOrd="0" destOrd="0" presId="urn:microsoft.com/office/officeart/2005/8/layout/hProcess4"/>
    <dgm:cxn modelId="{B96DF66E-A1DD-4B71-BA08-FF080F97B66F}" type="presParOf" srcId="{21B7AB09-6F5D-4344-98C9-A99F1075EA39}" destId="{47FD9757-6944-4125-9E0E-F8DF2EF50C05}" srcOrd="1" destOrd="0" presId="urn:microsoft.com/office/officeart/2005/8/layout/hProcess4"/>
    <dgm:cxn modelId="{E6299A9D-9669-4934-8D80-C85EE361F850}" type="presParOf" srcId="{21B7AB09-6F5D-4344-98C9-A99F1075EA39}" destId="{7A413135-4B31-4583-8056-EFFD837DD938}" srcOrd="2" destOrd="0" presId="urn:microsoft.com/office/officeart/2005/8/layout/hProcess4"/>
    <dgm:cxn modelId="{D6B44AC0-EB42-49FA-9B4F-BAD617AD562C}" type="presParOf" srcId="{21B7AB09-6F5D-4344-98C9-A99F1075EA39}" destId="{D5095DC2-9D7C-434E-8E55-594CEA54C254}" srcOrd="3" destOrd="0" presId="urn:microsoft.com/office/officeart/2005/8/layout/hProcess4"/>
    <dgm:cxn modelId="{3D422897-E4BD-4B23-9081-0A4BC502A9EF}" type="presParOf" srcId="{21B7AB09-6F5D-4344-98C9-A99F1075EA39}" destId="{29980345-C62E-4451-8438-DCD4B494AE04}" srcOrd="4" destOrd="0" presId="urn:microsoft.com/office/officeart/2005/8/layout/hProcess4"/>
    <dgm:cxn modelId="{3E6CBC2A-A4B1-4E18-B399-0C921D69F92F}" type="presParOf" srcId="{6140333A-F979-44F4-8694-1798C20BAA9E}" destId="{C9B389D2-2DD1-4B2F-AF5A-41467671B0C2}" srcOrd="1" destOrd="0" presId="urn:microsoft.com/office/officeart/2005/8/layout/hProcess4"/>
    <dgm:cxn modelId="{B009F966-618D-45F2-87C2-167A978D7EA2}" type="presParOf" srcId="{6140333A-F979-44F4-8694-1798C20BAA9E}" destId="{C2265733-B6B0-4ADD-B4A9-46523C7A3F8F}" srcOrd="2" destOrd="0" presId="urn:microsoft.com/office/officeart/2005/8/layout/hProcess4"/>
    <dgm:cxn modelId="{3EB77D30-8018-41F5-9B80-240412731A15}" type="presParOf" srcId="{C2265733-B6B0-4ADD-B4A9-46523C7A3F8F}" destId="{49FDC1CD-7E07-44C5-A9E8-FC51EDEE0EA1}" srcOrd="0" destOrd="0" presId="urn:microsoft.com/office/officeart/2005/8/layout/hProcess4"/>
    <dgm:cxn modelId="{BDA4DDC5-9010-487D-9595-4D00B7E57997}" type="presParOf" srcId="{C2265733-B6B0-4ADD-B4A9-46523C7A3F8F}" destId="{64E05DCD-341E-440A-A4DA-575EE4D77EE1}" srcOrd="1" destOrd="0" presId="urn:microsoft.com/office/officeart/2005/8/layout/hProcess4"/>
    <dgm:cxn modelId="{EC9B4F2C-90EE-487C-AE23-ED1CA2A244D4}" type="presParOf" srcId="{C2265733-B6B0-4ADD-B4A9-46523C7A3F8F}" destId="{D523D4CB-56D5-44ED-A27C-CADD8F5F6DAD}" srcOrd="2" destOrd="0" presId="urn:microsoft.com/office/officeart/2005/8/layout/hProcess4"/>
    <dgm:cxn modelId="{2C757E40-3B62-4721-8852-C7A9CC7DD8E3}" type="presParOf" srcId="{C2265733-B6B0-4ADD-B4A9-46523C7A3F8F}" destId="{4D427E00-F55A-49FD-82A5-113DD3726790}" srcOrd="3" destOrd="0" presId="urn:microsoft.com/office/officeart/2005/8/layout/hProcess4"/>
    <dgm:cxn modelId="{4F86E2A2-0D96-4210-A4B9-43B6B35174BC}" type="presParOf" srcId="{C2265733-B6B0-4ADD-B4A9-46523C7A3F8F}" destId="{3FF40D10-7D5D-4816-B111-DEF15FF53E0E}" srcOrd="4" destOrd="0" presId="urn:microsoft.com/office/officeart/2005/8/layout/hProcess4"/>
    <dgm:cxn modelId="{6F9EBB78-B5EA-401A-A703-B9E1238081D8}" type="presParOf" srcId="{6140333A-F979-44F4-8694-1798C20BAA9E}" destId="{E47577FC-BC86-4FFD-9D5A-65FD2AF52EEC}" srcOrd="3" destOrd="0" presId="urn:microsoft.com/office/officeart/2005/8/layout/hProcess4"/>
    <dgm:cxn modelId="{0F287B6D-90C7-4698-9338-CE53CAD78848}" type="presParOf" srcId="{6140333A-F979-44F4-8694-1798C20BAA9E}" destId="{258FC2DE-B29A-49B7-B252-CFF4372CFEA3}" srcOrd="4" destOrd="0" presId="urn:microsoft.com/office/officeart/2005/8/layout/hProcess4"/>
    <dgm:cxn modelId="{55E60CF9-7F78-4CCD-A690-9C2F99379DC6}" type="presParOf" srcId="{258FC2DE-B29A-49B7-B252-CFF4372CFEA3}" destId="{2A0E671D-4C69-400E-94C2-DE4E1161AAFE}" srcOrd="0" destOrd="0" presId="urn:microsoft.com/office/officeart/2005/8/layout/hProcess4"/>
    <dgm:cxn modelId="{64FBE83F-0573-4F0C-89F4-32F68AD11B80}" type="presParOf" srcId="{258FC2DE-B29A-49B7-B252-CFF4372CFEA3}" destId="{8C4A8E93-6408-4FDB-863B-7B1CC20404C2}" srcOrd="1" destOrd="0" presId="urn:microsoft.com/office/officeart/2005/8/layout/hProcess4"/>
    <dgm:cxn modelId="{3CB8574F-F9F9-4D27-9067-9609EEC28AD9}" type="presParOf" srcId="{258FC2DE-B29A-49B7-B252-CFF4372CFEA3}" destId="{BE902A5B-FB90-47E1-99D7-01BF0381DB1F}" srcOrd="2" destOrd="0" presId="urn:microsoft.com/office/officeart/2005/8/layout/hProcess4"/>
    <dgm:cxn modelId="{7A282FD8-1DC9-4530-A3AE-C31FC362D668}" type="presParOf" srcId="{258FC2DE-B29A-49B7-B252-CFF4372CFEA3}" destId="{5DE93B75-7112-4DB6-83AB-EAA57EFC1A0D}" srcOrd="3" destOrd="0" presId="urn:microsoft.com/office/officeart/2005/8/layout/hProcess4"/>
    <dgm:cxn modelId="{A6039857-CAE5-4B73-89F8-2CD37316A2C9}" type="presParOf" srcId="{258FC2DE-B29A-49B7-B252-CFF4372CFEA3}" destId="{29EB8859-F34F-4893-A52E-DFC9ED42755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D30D0-2797-40EC-9259-3DB548DC373F}">
      <dsp:nvSpPr>
        <dsp:cNvPr id="0" name=""/>
        <dsp:cNvSpPr/>
      </dsp:nvSpPr>
      <dsp:spPr>
        <a:xfrm>
          <a:off x="2254366" y="2032272"/>
          <a:ext cx="1897218" cy="1763206"/>
        </a:xfrm>
        <a:prstGeom prst="gear9">
          <a:avLst/>
        </a:prstGeom>
        <a:solidFill>
          <a:srgbClr val="D26C2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solidFill>
                <a:srgbClr val="000000"/>
              </a:solidFill>
              <a:latin typeface="Arial"/>
              <a:ea typeface="黑体"/>
            </a:rPr>
            <a:t>服务调用路由</a:t>
          </a:r>
          <a:endParaRPr lang="zh-CN" altLang="en-US" sz="1900" kern="1200" dirty="0"/>
        </a:p>
      </dsp:txBody>
      <dsp:txXfrm>
        <a:off x="2625775" y="2445295"/>
        <a:ext cx="1154400" cy="906324"/>
      </dsp:txXfrm>
    </dsp:sp>
    <dsp:sp modelId="{1D3478BB-7448-4C55-B442-7DD352840F18}">
      <dsp:nvSpPr>
        <dsp:cNvPr id="0" name=""/>
        <dsp:cNvSpPr/>
      </dsp:nvSpPr>
      <dsp:spPr>
        <a:xfrm>
          <a:off x="877020" y="1330662"/>
          <a:ext cx="1563667" cy="1563667"/>
        </a:xfrm>
        <a:prstGeom prst="gear6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solidFill>
                <a:srgbClr val="000000"/>
              </a:solidFill>
              <a:latin typeface="Arial"/>
              <a:ea typeface="黑体"/>
            </a:rPr>
            <a:t>通信协议映射</a:t>
          </a:r>
          <a:endParaRPr lang="zh-CN" altLang="en-US" sz="1900" kern="1200" dirty="0"/>
        </a:p>
      </dsp:txBody>
      <dsp:txXfrm>
        <a:off x="1270678" y="1726699"/>
        <a:ext cx="776351" cy="771593"/>
      </dsp:txXfrm>
    </dsp:sp>
    <dsp:sp modelId="{486AAA44-A934-4A7E-B3D1-33CD90D51E66}">
      <dsp:nvSpPr>
        <dsp:cNvPr id="0" name=""/>
        <dsp:cNvSpPr/>
      </dsp:nvSpPr>
      <dsp:spPr>
        <a:xfrm rot="20700000">
          <a:off x="1752833" y="251892"/>
          <a:ext cx="1532074" cy="153207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solidFill>
                <a:srgbClr val="000000"/>
              </a:solidFill>
              <a:latin typeface="Arial"/>
              <a:ea typeface="黑体"/>
            </a:rPr>
            <a:t>版本</a:t>
          </a:r>
          <a:endParaRPr lang="en-US" altLang="zh-CN" sz="1900" kern="1200" dirty="0" smtClean="0">
            <a:solidFill>
              <a:srgbClr val="000000"/>
            </a:solidFill>
            <a:latin typeface="Arial"/>
            <a:ea typeface="黑体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solidFill>
                <a:srgbClr val="000000"/>
              </a:solidFill>
              <a:latin typeface="Arial"/>
              <a:ea typeface="黑体"/>
            </a:rPr>
            <a:t>控制</a:t>
          </a:r>
          <a:endParaRPr lang="zh-CN" altLang="en-US" sz="1900" kern="1200" dirty="0"/>
        </a:p>
      </dsp:txBody>
      <dsp:txXfrm rot="-20700000">
        <a:off x="2088862" y="587921"/>
        <a:ext cx="860016" cy="860016"/>
      </dsp:txXfrm>
    </dsp:sp>
    <dsp:sp modelId="{98140DAD-7E10-4B4D-B5F1-827A13885C39}">
      <dsp:nvSpPr>
        <dsp:cNvPr id="0" name=""/>
        <dsp:cNvSpPr/>
      </dsp:nvSpPr>
      <dsp:spPr>
        <a:xfrm>
          <a:off x="1720623" y="1582309"/>
          <a:ext cx="2752054" cy="2752054"/>
        </a:xfrm>
        <a:prstGeom prst="circularArrow">
          <a:avLst>
            <a:gd name="adj1" fmla="val 4687"/>
            <a:gd name="adj2" fmla="val 299029"/>
            <a:gd name="adj3" fmla="val 2509089"/>
            <a:gd name="adj4" fmla="val 15876607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6DA157-31EA-4D69-A8C0-CD4AD0D1B20B}">
      <dsp:nvSpPr>
        <dsp:cNvPr id="0" name=""/>
        <dsp:cNvSpPr/>
      </dsp:nvSpPr>
      <dsp:spPr>
        <a:xfrm>
          <a:off x="641048" y="981107"/>
          <a:ext cx="1999539" cy="19995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C91830-C5C8-40DD-B952-5C996EDF5A82}">
      <dsp:nvSpPr>
        <dsp:cNvPr id="0" name=""/>
        <dsp:cNvSpPr/>
      </dsp:nvSpPr>
      <dsp:spPr>
        <a:xfrm>
          <a:off x="1398449" y="-82466"/>
          <a:ext cx="2155906" cy="21559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0773D-3594-4A89-82BE-C5AC21DC613A}">
      <dsp:nvSpPr>
        <dsp:cNvPr id="0" name=""/>
        <dsp:cNvSpPr/>
      </dsp:nvSpPr>
      <dsp:spPr>
        <a:xfrm rot="5400000">
          <a:off x="4652653" y="-2284849"/>
          <a:ext cx="643383" cy="5376691"/>
        </a:xfrm>
        <a:prstGeom prst="round2SameRect">
          <a:avLst/>
        </a:prstGeom>
        <a:solidFill>
          <a:srgbClr val="76BE5B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定义运行企业</a:t>
          </a:r>
          <a:r>
            <a:rPr lang="zh-CN" sz="1600" kern="1200" dirty="0" smtClean="0"/>
            <a:t>服务</a:t>
          </a:r>
          <a:r>
            <a:rPr lang="zh-CN" altLang="en-US" sz="1600" kern="1200" dirty="0" smtClean="0"/>
            <a:t>的</a:t>
          </a:r>
          <a:r>
            <a:rPr lang="zh-CN" sz="1600" kern="1200" dirty="0" smtClean="0"/>
            <a:t>服务器。</a:t>
          </a:r>
          <a:endParaRPr lang="zh-CN" altLang="en-US" sz="1600" kern="1200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sp:txBody>
      <dsp:txXfrm rot="-5400000">
        <a:off x="2286000" y="113211"/>
        <a:ext cx="5345284" cy="580569"/>
      </dsp:txXfrm>
    </dsp:sp>
    <dsp:sp modelId="{7775C6E1-F63C-42BF-AE93-EB6226AE54E9}">
      <dsp:nvSpPr>
        <dsp:cNvPr id="0" name=""/>
        <dsp:cNvSpPr/>
      </dsp:nvSpPr>
      <dsp:spPr>
        <a:xfrm>
          <a:off x="738389" y="1381"/>
          <a:ext cx="1547609" cy="804229"/>
        </a:xfrm>
        <a:prstGeom prst="roundRect">
          <a:avLst/>
        </a:prstGeom>
        <a:solidFill>
          <a:srgbClr val="76BE5B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微软雅黑" pitchFamily="34" charset="-122"/>
              <a:ea typeface="微软雅黑" pitchFamily="34" charset="-122"/>
            </a:rPr>
            <a:t>系统</a:t>
          </a:r>
          <a:endParaRPr lang="zh-CN" altLang="en-US" sz="16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777648" y="40640"/>
        <a:ext cx="1469091" cy="725711"/>
      </dsp:txXfrm>
    </dsp:sp>
    <dsp:sp modelId="{9D00CCED-7AD0-448D-B1E8-FFEA38EECE6B}">
      <dsp:nvSpPr>
        <dsp:cNvPr id="0" name=""/>
        <dsp:cNvSpPr/>
      </dsp:nvSpPr>
      <dsp:spPr>
        <a:xfrm rot="5400000">
          <a:off x="4652653" y="-1440407"/>
          <a:ext cx="643383" cy="5376691"/>
        </a:xfrm>
        <a:prstGeom prst="round2SameRect">
          <a:avLst/>
        </a:prstGeom>
        <a:solidFill>
          <a:srgbClr val="76BE5B">
            <a:tint val="40000"/>
            <a:alpha val="90000"/>
            <a:hueOff val="214842"/>
            <a:satOff val="-4218"/>
            <a:lumOff val="-906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214842"/>
              <a:satOff val="-4218"/>
              <a:lumOff val="-906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定义</a:t>
          </a:r>
          <a:r>
            <a:rPr lang="zh-CN" sz="1600" kern="1200" dirty="0" smtClean="0"/>
            <a:t>实际</a:t>
          </a:r>
          <a:r>
            <a:rPr lang="zh-CN" altLang="en-US" sz="1600" kern="1200" dirty="0" smtClean="0"/>
            <a:t>企业</a:t>
          </a:r>
          <a:r>
            <a:rPr lang="zh-CN" sz="1600" kern="1200" dirty="0" smtClean="0"/>
            <a:t>服务</a:t>
          </a:r>
          <a:r>
            <a:rPr lang="zh-CN" altLang="en-US" sz="1600" kern="1200" dirty="0" smtClean="0"/>
            <a:t>所暴露</a:t>
          </a:r>
          <a:r>
            <a:rPr lang="zh-CN" sz="1600" kern="1200" dirty="0" smtClean="0"/>
            <a:t>终结点。</a:t>
          </a:r>
          <a:endParaRPr lang="en-US" sz="1600" b="1" kern="1200" dirty="0">
            <a:solidFill>
              <a:srgbClr val="AFDAF6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 rot="-5400000">
        <a:off x="2286000" y="957653"/>
        <a:ext cx="5345284" cy="580569"/>
      </dsp:txXfrm>
    </dsp:sp>
    <dsp:sp modelId="{4E244374-8F1E-45E7-8D36-BC39A5FE54F7}">
      <dsp:nvSpPr>
        <dsp:cNvPr id="0" name=""/>
        <dsp:cNvSpPr/>
      </dsp:nvSpPr>
      <dsp:spPr>
        <a:xfrm>
          <a:off x="738389" y="845822"/>
          <a:ext cx="1547609" cy="804229"/>
        </a:xfrm>
        <a:prstGeom prst="roundRect">
          <a:avLst/>
        </a:prstGeom>
        <a:solidFill>
          <a:srgbClr val="76BE5B">
            <a:hueOff val="394871"/>
            <a:satOff val="9462"/>
            <a:lumOff val="-6046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微软雅黑" pitchFamily="34" charset="-122"/>
              <a:ea typeface="微软雅黑" pitchFamily="34" charset="-122"/>
            </a:rPr>
            <a:t>实例</a:t>
          </a:r>
          <a:endParaRPr lang="en-US" sz="16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777648" y="885081"/>
        <a:ext cx="1469091" cy="725711"/>
      </dsp:txXfrm>
    </dsp:sp>
    <dsp:sp modelId="{3EE146B7-3740-4DFB-8EB7-4E6851C9F126}">
      <dsp:nvSpPr>
        <dsp:cNvPr id="0" name=""/>
        <dsp:cNvSpPr/>
      </dsp:nvSpPr>
      <dsp:spPr>
        <a:xfrm rot="5400000">
          <a:off x="4652653" y="-595966"/>
          <a:ext cx="643383" cy="5376691"/>
        </a:xfrm>
        <a:prstGeom prst="round2SameRect">
          <a:avLst/>
        </a:prstGeom>
        <a:solidFill>
          <a:srgbClr val="76BE5B">
            <a:tint val="40000"/>
            <a:alpha val="90000"/>
            <a:hueOff val="429683"/>
            <a:satOff val="-8436"/>
            <a:lumOff val="-1813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429683"/>
              <a:satOff val="-8436"/>
              <a:lumOff val="-181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定义企业服务</a:t>
          </a:r>
          <a:r>
            <a:rPr lang="zh-CN" sz="1600" kern="1200" dirty="0" smtClean="0"/>
            <a:t>实例</a:t>
          </a:r>
          <a:r>
            <a:rPr lang="zh-CN" altLang="en-US" sz="1600" kern="1200" dirty="0" smtClean="0"/>
            <a:t>包含</a:t>
          </a:r>
          <a:r>
            <a:rPr lang="zh-CN" sz="1600" kern="1200" dirty="0" smtClean="0"/>
            <a:t>的服务</a:t>
          </a:r>
          <a:r>
            <a:rPr lang="zh-CN" altLang="en-US" sz="1600" kern="1200" dirty="0" smtClean="0"/>
            <a:t>动作</a:t>
          </a:r>
          <a:r>
            <a:rPr lang="en-US" altLang="zh-CN" sz="1600" kern="1200" dirty="0" smtClean="0"/>
            <a:t>(</a:t>
          </a:r>
          <a:r>
            <a:rPr lang="zh-CN" altLang="en-US" sz="1600" kern="1200" dirty="0" smtClean="0"/>
            <a:t>方法</a:t>
          </a:r>
          <a:r>
            <a:rPr lang="en-US" altLang="zh-CN" sz="1600" kern="1200" dirty="0" smtClean="0"/>
            <a:t>)</a:t>
          </a:r>
          <a:r>
            <a:rPr lang="zh-CN" sz="1600" kern="1200" dirty="0" smtClean="0"/>
            <a:t>。</a:t>
          </a:r>
          <a:endParaRPr lang="en-US" sz="1600" kern="1200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sp:txBody>
      <dsp:txXfrm rot="-5400000">
        <a:off x="2286000" y="1802094"/>
        <a:ext cx="5345284" cy="580569"/>
      </dsp:txXfrm>
    </dsp:sp>
    <dsp:sp modelId="{86C26BFA-3B3D-42C2-B859-283AB4259718}">
      <dsp:nvSpPr>
        <dsp:cNvPr id="0" name=""/>
        <dsp:cNvSpPr/>
      </dsp:nvSpPr>
      <dsp:spPr>
        <a:xfrm>
          <a:off x="738389" y="1690264"/>
          <a:ext cx="1547609" cy="804229"/>
        </a:xfrm>
        <a:prstGeom prst="roundRect">
          <a:avLst/>
        </a:prstGeom>
        <a:solidFill>
          <a:srgbClr val="76BE5B">
            <a:hueOff val="789741"/>
            <a:satOff val="18923"/>
            <a:lumOff val="-12092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微软雅黑" pitchFamily="34" charset="-122"/>
              <a:ea typeface="微软雅黑" pitchFamily="34" charset="-122"/>
            </a:rPr>
            <a:t>资源</a:t>
          </a:r>
          <a:endParaRPr lang="en-US" sz="16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777648" y="1729523"/>
        <a:ext cx="1469091" cy="725711"/>
      </dsp:txXfrm>
    </dsp:sp>
    <dsp:sp modelId="{C28FA02F-CDE6-4F34-80B2-ADBB837CBEB7}">
      <dsp:nvSpPr>
        <dsp:cNvPr id="0" name=""/>
        <dsp:cNvSpPr/>
      </dsp:nvSpPr>
      <dsp:spPr>
        <a:xfrm rot="5400000">
          <a:off x="4652653" y="248475"/>
          <a:ext cx="643383" cy="5376691"/>
        </a:xfrm>
        <a:prstGeom prst="round2SameRect">
          <a:avLst/>
        </a:prstGeom>
        <a:solidFill>
          <a:srgbClr val="76BE5B">
            <a:tint val="40000"/>
            <a:alpha val="90000"/>
            <a:hueOff val="644525"/>
            <a:satOff val="-12653"/>
            <a:lumOff val="-2719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644525"/>
              <a:satOff val="-12653"/>
              <a:lumOff val="-271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定义</a:t>
          </a:r>
          <a:r>
            <a:rPr lang="zh-CN" sz="1600" kern="1200" dirty="0" smtClean="0"/>
            <a:t>虚拟服务的操作方法，与资源一一对应。</a:t>
          </a:r>
          <a:endParaRPr lang="zh-CN" altLang="en-US" sz="1600" kern="1200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sp:txBody>
      <dsp:txXfrm rot="-5400000">
        <a:off x="2286000" y="2646536"/>
        <a:ext cx="5345284" cy="580569"/>
      </dsp:txXfrm>
    </dsp:sp>
    <dsp:sp modelId="{9180DFB9-1872-477B-8777-8BE2F0F5EBFE}">
      <dsp:nvSpPr>
        <dsp:cNvPr id="0" name=""/>
        <dsp:cNvSpPr/>
      </dsp:nvSpPr>
      <dsp:spPr>
        <a:xfrm>
          <a:off x="738389" y="2534705"/>
          <a:ext cx="1547609" cy="804229"/>
        </a:xfrm>
        <a:prstGeom prst="roundRect">
          <a:avLst/>
        </a:prstGeom>
        <a:solidFill>
          <a:srgbClr val="76BE5B">
            <a:hueOff val="1184612"/>
            <a:satOff val="28385"/>
            <a:lumOff val="-18137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微软雅黑" pitchFamily="34" charset="-122"/>
              <a:ea typeface="微软雅黑" pitchFamily="34" charset="-122"/>
            </a:rPr>
            <a:t>操作</a:t>
          </a:r>
          <a:endParaRPr lang="en-US" sz="16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777648" y="2573964"/>
        <a:ext cx="1469091" cy="725711"/>
      </dsp:txXfrm>
    </dsp:sp>
    <dsp:sp modelId="{75EFED82-4E40-404B-AF29-6984A09A1037}">
      <dsp:nvSpPr>
        <dsp:cNvPr id="0" name=""/>
        <dsp:cNvSpPr/>
      </dsp:nvSpPr>
      <dsp:spPr>
        <a:xfrm rot="5400000">
          <a:off x="4652653" y="1092916"/>
          <a:ext cx="643383" cy="5376691"/>
        </a:xfrm>
        <a:prstGeom prst="round2SameRect">
          <a:avLst/>
        </a:prstGeom>
        <a:solidFill>
          <a:srgbClr val="76BE5B">
            <a:tint val="40000"/>
            <a:alpha val="90000"/>
            <a:hueOff val="859366"/>
            <a:satOff val="-16871"/>
            <a:lumOff val="-3625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859366"/>
              <a:satOff val="-16871"/>
              <a:lumOff val="-362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定义虚拟</a:t>
          </a:r>
          <a:r>
            <a:rPr lang="zh-CN" sz="1600" kern="1200" dirty="0" smtClean="0"/>
            <a:t>服务的终结点，包含一系列的操作</a:t>
          </a:r>
          <a:endParaRPr lang="en-US" sz="1600" kern="1200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sp:txBody>
      <dsp:txXfrm rot="-5400000">
        <a:off x="2286000" y="3490977"/>
        <a:ext cx="5345284" cy="580569"/>
      </dsp:txXfrm>
    </dsp:sp>
    <dsp:sp modelId="{4CFD57F3-289E-4A1E-B50B-1DD0DA9BD82A}">
      <dsp:nvSpPr>
        <dsp:cNvPr id="0" name=""/>
        <dsp:cNvSpPr/>
      </dsp:nvSpPr>
      <dsp:spPr>
        <a:xfrm>
          <a:off x="738389" y="3379147"/>
          <a:ext cx="1547609" cy="804229"/>
        </a:xfrm>
        <a:prstGeom prst="roundRect">
          <a:avLst/>
        </a:prstGeom>
        <a:solidFill>
          <a:srgbClr val="76BE5B">
            <a:hueOff val="1579482"/>
            <a:satOff val="37846"/>
            <a:lumOff val="-24183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微软雅黑" pitchFamily="34" charset="-122"/>
              <a:ea typeface="微软雅黑" pitchFamily="34" charset="-122"/>
            </a:rPr>
            <a:t>终结点</a:t>
          </a:r>
          <a:endParaRPr lang="en-US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777648" y="3418406"/>
        <a:ext cx="1469091" cy="725711"/>
      </dsp:txXfrm>
    </dsp:sp>
    <dsp:sp modelId="{92726F80-61DA-4B8F-B5DB-A438C503D304}">
      <dsp:nvSpPr>
        <dsp:cNvPr id="0" name=""/>
        <dsp:cNvSpPr/>
      </dsp:nvSpPr>
      <dsp:spPr>
        <a:xfrm rot="5400000">
          <a:off x="4652653" y="1937358"/>
          <a:ext cx="643383" cy="5376691"/>
        </a:xfrm>
        <a:prstGeom prst="round2SameRect">
          <a:avLst/>
        </a:prstGeom>
        <a:solidFill>
          <a:srgbClr val="76BE5B">
            <a:tint val="40000"/>
            <a:alpha val="90000"/>
            <a:hueOff val="1074208"/>
            <a:satOff val="-21089"/>
            <a:lumOff val="-4532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1074208"/>
              <a:satOff val="-21089"/>
              <a:lumOff val="-453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定义</a:t>
          </a:r>
          <a:r>
            <a:rPr lang="zh-CN" sz="1600" kern="1200" dirty="0" smtClean="0"/>
            <a:t>结点的宿主服务和服务器。</a:t>
          </a:r>
          <a:endParaRPr lang="en-US" sz="1600" kern="1200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sp:txBody>
      <dsp:txXfrm rot="-5400000">
        <a:off x="2286000" y="4335419"/>
        <a:ext cx="5345284" cy="580569"/>
      </dsp:txXfrm>
    </dsp:sp>
    <dsp:sp modelId="{F35E195F-8BF3-4430-96A3-0224E5101017}">
      <dsp:nvSpPr>
        <dsp:cNvPr id="0" name=""/>
        <dsp:cNvSpPr/>
      </dsp:nvSpPr>
      <dsp:spPr>
        <a:xfrm>
          <a:off x="738389" y="4223588"/>
          <a:ext cx="1547609" cy="804229"/>
        </a:xfrm>
        <a:prstGeom prst="roundRect">
          <a:avLst/>
        </a:prstGeom>
        <a:solidFill>
          <a:srgbClr val="76BE5B">
            <a:hueOff val="1974353"/>
            <a:satOff val="47308"/>
            <a:lumOff val="-30229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latin typeface="微软雅黑" pitchFamily="34" charset="-122"/>
              <a:ea typeface="微软雅黑" pitchFamily="34" charset="-122"/>
            </a:rPr>
            <a:t>服务器</a:t>
          </a:r>
          <a:endParaRPr lang="en-US" sz="16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777648" y="4262847"/>
        <a:ext cx="1469091" cy="725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0773D-3594-4A89-82BE-C5AC21DC613A}">
      <dsp:nvSpPr>
        <dsp:cNvPr id="0" name=""/>
        <dsp:cNvSpPr/>
      </dsp:nvSpPr>
      <dsp:spPr>
        <a:xfrm rot="5400000">
          <a:off x="4740012" y="-1965320"/>
          <a:ext cx="468665" cy="5376691"/>
        </a:xfrm>
        <a:prstGeom prst="round2SameRect">
          <a:avLst/>
        </a:prstGeom>
        <a:solidFill>
          <a:srgbClr val="76BE5B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应用到各种服务元素，用以扩展行为和干预操作。</a:t>
          </a:r>
          <a:endParaRPr lang="zh-CN" altLang="en-US" sz="1600" kern="1200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sp:txBody>
      <dsp:txXfrm rot="-5400000">
        <a:off x="2285999" y="511571"/>
        <a:ext cx="5353813" cy="422909"/>
      </dsp:txXfrm>
    </dsp:sp>
    <dsp:sp modelId="{7775C6E1-F63C-42BF-AE93-EB6226AE54E9}">
      <dsp:nvSpPr>
        <dsp:cNvPr id="0" name=""/>
        <dsp:cNvSpPr/>
      </dsp:nvSpPr>
      <dsp:spPr>
        <a:xfrm>
          <a:off x="738389" y="443633"/>
          <a:ext cx="1547609" cy="513721"/>
        </a:xfrm>
        <a:prstGeom prst="roundRect">
          <a:avLst/>
        </a:prstGeom>
        <a:solidFill>
          <a:srgbClr val="76BE5B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策略</a:t>
          </a:r>
          <a:endParaRPr lang="zh-CN" altLang="en-US" sz="16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763467" y="468711"/>
        <a:ext cx="1497453" cy="463565"/>
      </dsp:txXfrm>
    </dsp:sp>
    <dsp:sp modelId="{9D00CCED-7AD0-448D-B1E8-FFEA38EECE6B}">
      <dsp:nvSpPr>
        <dsp:cNvPr id="0" name=""/>
        <dsp:cNvSpPr/>
      </dsp:nvSpPr>
      <dsp:spPr>
        <a:xfrm rot="5400000">
          <a:off x="4670319" y="-1260558"/>
          <a:ext cx="608051" cy="5376691"/>
        </a:xfrm>
        <a:prstGeom prst="round2SameRect">
          <a:avLst/>
        </a:prstGeom>
        <a:solidFill>
          <a:srgbClr val="76BE5B">
            <a:tint val="40000"/>
            <a:alpha val="90000"/>
            <a:hueOff val="214842"/>
            <a:satOff val="-4218"/>
            <a:lumOff val="-906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214842"/>
              <a:satOff val="-4218"/>
              <a:lumOff val="-906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定义的一系列的数据类型，用来实现操作数据契约</a:t>
          </a:r>
          <a:endParaRPr lang="en-US" sz="1600" b="1" kern="1200" dirty="0">
            <a:solidFill>
              <a:srgbClr val="AFDAF6">
                <a:hueOff val="0"/>
                <a:satOff val="0"/>
                <a:lumOff val="0"/>
                <a:alphaOff val="0"/>
              </a:srgbClr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 rot="-5400000">
        <a:off x="2286000" y="1153444"/>
        <a:ext cx="5347008" cy="548685"/>
      </dsp:txXfrm>
    </dsp:sp>
    <dsp:sp modelId="{4E244374-8F1E-45E7-8D36-BC39A5FE54F7}">
      <dsp:nvSpPr>
        <dsp:cNvPr id="0" name=""/>
        <dsp:cNvSpPr/>
      </dsp:nvSpPr>
      <dsp:spPr>
        <a:xfrm>
          <a:off x="738389" y="1156610"/>
          <a:ext cx="1547609" cy="542352"/>
        </a:xfrm>
        <a:prstGeom prst="roundRect">
          <a:avLst/>
        </a:prstGeom>
        <a:solidFill>
          <a:srgbClr val="76BE5B">
            <a:hueOff val="394871"/>
            <a:satOff val="9462"/>
            <a:lumOff val="-6046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数据实体</a:t>
          </a:r>
          <a:endParaRPr lang="en-US" sz="16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764864" y="1183085"/>
        <a:ext cx="1494659" cy="489402"/>
      </dsp:txXfrm>
    </dsp:sp>
    <dsp:sp modelId="{9A1EBA0B-0AEB-431B-81B2-0B89637D9191}">
      <dsp:nvSpPr>
        <dsp:cNvPr id="0" name=""/>
        <dsp:cNvSpPr/>
      </dsp:nvSpPr>
      <dsp:spPr>
        <a:xfrm rot="5400000">
          <a:off x="4707979" y="-543423"/>
          <a:ext cx="532730" cy="5376691"/>
        </a:xfrm>
        <a:prstGeom prst="round2SameRect">
          <a:avLst/>
        </a:prstGeom>
        <a:solidFill>
          <a:srgbClr val="76BE5B">
            <a:tint val="40000"/>
            <a:alpha val="90000"/>
            <a:hueOff val="429683"/>
            <a:satOff val="-8436"/>
            <a:lumOff val="-1813"/>
            <a:alphaOff val="0"/>
          </a:srgbClr>
        </a:solidFill>
        <a:ln w="25400" cap="flat" cmpd="sng" algn="ctr">
          <a:solidFill>
            <a:srgbClr val="76BE5B">
              <a:tint val="40000"/>
              <a:alpha val="90000"/>
              <a:hueOff val="429683"/>
              <a:satOff val="-8436"/>
              <a:lumOff val="-181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定义服务</a:t>
          </a:r>
          <a:r>
            <a:rPr lang="zh-CN" sz="1600" kern="1200" dirty="0" smtClean="0"/>
            <a:t>通信绑定配置，</a:t>
          </a:r>
          <a:r>
            <a:rPr lang="zh-CN" altLang="en-US" sz="1600" kern="1200" dirty="0" smtClean="0"/>
            <a:t>可应用</a:t>
          </a:r>
          <a:r>
            <a:rPr lang="zh-CN" sz="1600" kern="1200" dirty="0" smtClean="0"/>
            <a:t>在各种通信元素上。</a:t>
          </a:r>
          <a:endParaRPr lang="en-US" sz="1600" kern="1200" dirty="0">
            <a:solidFill>
              <a:srgbClr val="000000"/>
            </a:solidFill>
            <a:latin typeface="宋体" pitchFamily="2" charset="-122"/>
            <a:ea typeface="宋体" pitchFamily="2" charset="-122"/>
            <a:cs typeface="+mn-cs"/>
          </a:endParaRPr>
        </a:p>
      </dsp:txBody>
      <dsp:txXfrm rot="-5400000">
        <a:off x="2285999" y="1904563"/>
        <a:ext cx="5350685" cy="480718"/>
      </dsp:txXfrm>
    </dsp:sp>
    <dsp:sp modelId="{B61A3DE7-72FE-4EDB-AE4C-54D05D72BE7D}">
      <dsp:nvSpPr>
        <dsp:cNvPr id="0" name=""/>
        <dsp:cNvSpPr/>
      </dsp:nvSpPr>
      <dsp:spPr>
        <a:xfrm>
          <a:off x="738389" y="1875687"/>
          <a:ext cx="1547609" cy="538467"/>
        </a:xfrm>
        <a:prstGeom prst="roundRect">
          <a:avLst/>
        </a:prstGeom>
        <a:solidFill>
          <a:srgbClr val="76BE5B">
            <a:hueOff val="789741"/>
            <a:satOff val="18923"/>
            <a:lumOff val="-12092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绑定</a:t>
          </a:r>
          <a:endParaRPr lang="en-US" sz="16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764675" y="1901973"/>
        <a:ext cx="1495037" cy="485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D9757-6944-4125-9E0E-F8DF2EF50C05}">
      <dsp:nvSpPr>
        <dsp:cNvPr id="0" name=""/>
        <dsp:cNvSpPr/>
      </dsp:nvSpPr>
      <dsp:spPr>
        <a:xfrm>
          <a:off x="216601" y="807929"/>
          <a:ext cx="1882285" cy="1552491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/>
        <a:sp3d z="-152400" extrusionH="63500" prstMaterial="matte">
          <a:bevelT w="44450" h="63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err="1" smtClean="0">
              <a:solidFill>
                <a:srgbClr val="000000"/>
              </a:solidFill>
              <a:latin typeface="Arial"/>
              <a:ea typeface="+mn-ea"/>
              <a:cs typeface="+mn-cs"/>
            </a:rPr>
            <a:t>WCF</a:t>
          </a:r>
          <a:r>
            <a:rPr lang="zh-CN" altLang="en-US" sz="2000" kern="1200" dirty="0" smtClean="0">
              <a:solidFill>
                <a:srgbClr val="000000"/>
              </a:solidFill>
              <a:latin typeface="Arial"/>
              <a:ea typeface="+mn-ea"/>
              <a:cs typeface="+mn-cs"/>
            </a:rPr>
            <a:t>行为扩展定义</a:t>
          </a:r>
          <a:endParaRPr lang="en-US" sz="2000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sp:txBody>
      <dsp:txXfrm>
        <a:off x="252328" y="843656"/>
        <a:ext cx="1810831" cy="1148361"/>
      </dsp:txXfrm>
    </dsp:sp>
    <dsp:sp modelId="{C9B389D2-2DD1-4B2F-AF5A-41467671B0C2}">
      <dsp:nvSpPr>
        <dsp:cNvPr id="0" name=""/>
        <dsp:cNvSpPr/>
      </dsp:nvSpPr>
      <dsp:spPr>
        <a:xfrm>
          <a:off x="1255994" y="1111590"/>
          <a:ext cx="2173452" cy="2173452"/>
        </a:xfrm>
        <a:prstGeom prst="leftCircularArrow">
          <a:avLst>
            <a:gd name="adj1" fmla="val 2319"/>
            <a:gd name="adj2" fmla="val 279868"/>
            <a:gd name="adj3" fmla="val 2055379"/>
            <a:gd name="adj4" fmla="val 9024489"/>
            <a:gd name="adj5" fmla="val 2705"/>
          </a:avLst>
        </a:prstGeom>
        <a:solidFill>
          <a:srgbClr val="76BE5B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095DC2-9D7C-434E-8E55-594CEA54C254}">
      <dsp:nvSpPr>
        <dsp:cNvPr id="0" name=""/>
        <dsp:cNvSpPr/>
      </dsp:nvSpPr>
      <dsp:spPr>
        <a:xfrm>
          <a:off x="634887" y="2027744"/>
          <a:ext cx="1673142" cy="665353"/>
        </a:xfrm>
        <a:prstGeom prst="roundRect">
          <a:avLst>
            <a:gd name="adj" fmla="val 10000"/>
          </a:avLst>
        </a:prstGeom>
        <a:solidFill>
          <a:srgbClr val="76BE5B"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断言类型</a:t>
          </a:r>
          <a:endParaRPr lang="en-US" sz="29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654375" y="2047232"/>
        <a:ext cx="1634166" cy="626377"/>
      </dsp:txXfrm>
    </dsp:sp>
    <dsp:sp modelId="{64E05DCD-341E-440A-A4DA-575EE4D77EE1}">
      <dsp:nvSpPr>
        <dsp:cNvPr id="0" name=""/>
        <dsp:cNvSpPr/>
      </dsp:nvSpPr>
      <dsp:spPr>
        <a:xfrm>
          <a:off x="2680668" y="807929"/>
          <a:ext cx="1882285" cy="1552491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/>
        <a:sp3d z="-152400" extrusionH="63500" prstMaterial="matte">
          <a:bevelT w="44450" h="63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rgbClr val="000000"/>
              </a:solidFill>
              <a:latin typeface="Arial"/>
              <a:ea typeface="+mn-ea"/>
              <a:cs typeface="+mn-cs"/>
            </a:rPr>
            <a:t>指向断言类型</a:t>
          </a:r>
          <a:endParaRPr lang="en-US" sz="2000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sp:txBody>
      <dsp:txXfrm>
        <a:off x="2716395" y="1176333"/>
        <a:ext cx="1810831" cy="1148361"/>
      </dsp:txXfrm>
    </dsp:sp>
    <dsp:sp modelId="{E47577FC-BC86-4FFD-9D5A-65FD2AF52EEC}">
      <dsp:nvSpPr>
        <dsp:cNvPr id="0" name=""/>
        <dsp:cNvSpPr/>
      </dsp:nvSpPr>
      <dsp:spPr>
        <a:xfrm>
          <a:off x="3704375" y="-177564"/>
          <a:ext cx="2413967" cy="2413967"/>
        </a:xfrm>
        <a:prstGeom prst="circularArrow">
          <a:avLst>
            <a:gd name="adj1" fmla="val 2060"/>
            <a:gd name="adj2" fmla="val 247162"/>
            <a:gd name="adj3" fmla="val 19577328"/>
            <a:gd name="adj4" fmla="val 12575511"/>
            <a:gd name="adj5" fmla="val 2404"/>
          </a:avLst>
        </a:prstGeom>
        <a:solidFill>
          <a:srgbClr val="76BE5B">
            <a:hueOff val="2369224"/>
            <a:satOff val="56769"/>
            <a:lumOff val="-36275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60000" extrusionH="63500" prstMaterial="matte">
          <a:bevelT w="50800" h="190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427E00-F55A-49FD-82A5-113DD3726790}">
      <dsp:nvSpPr>
        <dsp:cNvPr id="0" name=""/>
        <dsp:cNvSpPr/>
      </dsp:nvSpPr>
      <dsp:spPr>
        <a:xfrm>
          <a:off x="3098954" y="475252"/>
          <a:ext cx="1673142" cy="665353"/>
        </a:xfrm>
        <a:prstGeom prst="roundRect">
          <a:avLst>
            <a:gd name="adj" fmla="val 10000"/>
          </a:avLst>
        </a:prstGeom>
        <a:solidFill>
          <a:srgbClr val="76BE5B">
            <a:hueOff val="1184612"/>
            <a:satOff val="28385"/>
            <a:lumOff val="-18137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断言</a:t>
          </a:r>
          <a:endParaRPr lang="en-US" sz="29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3118442" y="494740"/>
        <a:ext cx="1634166" cy="626377"/>
      </dsp:txXfrm>
    </dsp:sp>
    <dsp:sp modelId="{8C4A8E93-6408-4FDB-863B-7B1CC20404C2}">
      <dsp:nvSpPr>
        <dsp:cNvPr id="0" name=""/>
        <dsp:cNvSpPr/>
      </dsp:nvSpPr>
      <dsp:spPr>
        <a:xfrm>
          <a:off x="5144735" y="807929"/>
          <a:ext cx="1882285" cy="1552491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>
          <a:noFill/>
        </a:ln>
        <a:effectLst/>
        <a:sp3d z="-152400" extrusionH="63500" prstMaterial="matte">
          <a:bevelT w="44450" h="63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>
              <a:solidFill>
                <a:srgbClr val="000000"/>
              </a:solidFill>
              <a:latin typeface="Arial"/>
              <a:ea typeface="+mn-ea"/>
              <a:cs typeface="+mn-cs"/>
            </a:rPr>
            <a:t>一个或多个断言组成</a:t>
          </a:r>
          <a:endParaRPr lang="en-US" sz="2300" kern="1200" dirty="0">
            <a:solidFill>
              <a:srgbClr val="000000"/>
            </a:solidFill>
            <a:latin typeface="Arial"/>
            <a:ea typeface="+mn-ea"/>
            <a:cs typeface="+mn-cs"/>
          </a:endParaRPr>
        </a:p>
      </dsp:txBody>
      <dsp:txXfrm>
        <a:off x="5180462" y="843656"/>
        <a:ext cx="1810831" cy="1148361"/>
      </dsp:txXfrm>
    </dsp:sp>
    <dsp:sp modelId="{5DE93B75-7112-4DB6-83AB-EAA57EFC1A0D}">
      <dsp:nvSpPr>
        <dsp:cNvPr id="0" name=""/>
        <dsp:cNvSpPr/>
      </dsp:nvSpPr>
      <dsp:spPr>
        <a:xfrm>
          <a:off x="5563021" y="2027744"/>
          <a:ext cx="1673142" cy="665353"/>
        </a:xfrm>
        <a:prstGeom prst="roundRect">
          <a:avLst>
            <a:gd name="adj" fmla="val 10000"/>
          </a:avLst>
        </a:prstGeom>
        <a:solidFill>
          <a:srgbClr val="76BE5B">
            <a:hueOff val="2369224"/>
            <a:satOff val="56769"/>
            <a:lumOff val="-36275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ysClr val="window" lastClr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策略</a:t>
          </a:r>
          <a:endParaRPr lang="en-US" sz="2900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5582509" y="2047232"/>
        <a:ext cx="1634166" cy="626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443D58F-99FC-4F3E-A21B-8BEBAE365E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626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F70D771-638A-46CC-A576-C6407DA78020}" type="slidenum">
              <a:rPr lang="en-US" altLang="zh-CN" smtClean="0"/>
              <a:pPr eaLnBrk="1" hangingPunct="1"/>
              <a:t>1</a:t>
            </a:fld>
            <a:endParaRPr lang="en-US" altLang="zh-CN" dirty="0" smtClean="0"/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A6DD142-2752-4A03-932B-02747667457C}" type="slidenum">
              <a:rPr lang="en-US" altLang="zh-CN" sz="1200">
                <a:ea typeface="MS PGothic" pitchFamily="34" charset="-128"/>
              </a:rPr>
              <a:pPr algn="r"/>
              <a:t>1</a:t>
            </a:fld>
            <a:endParaRPr lang="en-US" altLang="zh-CN" sz="1200" dirty="0">
              <a:ea typeface="MS PGothic" pitchFamily="34" charset="-128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重用：主数据是系统间共享的数据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不易变性：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业务发生中相对静止不变的数据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43D58F-99FC-4F3E-A21B-8BEBAE365E1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43D58F-99FC-4F3E-A21B-8BEBAE365E1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43D58F-99FC-4F3E-A21B-8BEBAE365E1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43D58F-99FC-4F3E-A21B-8BEBAE365E1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43D58F-99FC-4F3E-A21B-8BEBAE365E1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43D58F-99FC-4F3E-A21B-8BEBAE365E1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43D58F-99FC-4F3E-A21B-8BEBAE365E1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43D58F-99FC-4F3E-A21B-8BEBAE365E1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针对海鸥</a:t>
            </a:r>
            <a:r>
              <a:rPr lang="en-US" altLang="zh-CN" dirty="0" smtClean="0"/>
              <a:t>‖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43D58F-99FC-4F3E-A21B-8BEBAE365E1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3A80AB7-3937-49FA-9175-D78C6F4EAB27}" type="slidenum">
              <a:rPr lang="en-US" altLang="zh-CN" smtClean="0"/>
              <a:pPr eaLnBrk="1" hangingPunct="1"/>
              <a:t>8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3A80AB7-3937-49FA-9175-D78C6F4EAB27}" type="slidenum">
              <a:rPr lang="en-US" altLang="zh-CN" smtClean="0"/>
              <a:pPr eaLnBrk="1" hangingPunct="1"/>
              <a:t>9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43D58F-99FC-4F3E-A21B-8BEBAE365E1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重用：主数据是系统间共享的数据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不易变性：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业务发生中相对静止不变的数据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43D58F-99FC-4F3E-A21B-8BEBAE365E1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BA46C-4228-46E2-8C8B-AEF0D38EDC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5311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9A2E6-324C-4C0F-9DAC-1D5506F9EC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55527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6B99C-0AB4-4311-B83C-F0B0A05FA5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2225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57DAE-5770-4FF3-B5F6-7E0803C1A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0726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ED5A2-DA28-4E0C-818E-884BED762B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04873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069D2-9565-4269-8150-9AF7116AD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6711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FDC3F-ED11-4371-94DE-19FC7A4A3C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3333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A3F28-70A7-4E3D-A32D-568BA6B4C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4498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03DEF-33EA-49E7-BCF5-7CD76E665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5661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9E14E-A7A1-4156-8F10-CEFAF4B47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3676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C8DC0-B4BB-416D-99FB-17CE9DEDF5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4942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F9FE8D3-766A-4DD4-9970-78627E6A9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88914"/>
            <a:ext cx="15843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17484158.375226.751443601"/>
          <p:cNvSpPr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7164390" y="692151"/>
            <a:ext cx="18002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defRPr/>
            </a:pPr>
            <a:r>
              <a:rPr lang="en-US" altLang="zh-HK" sz="1600" b="1">
                <a:solidFill>
                  <a:srgbClr val="000066"/>
                </a:solidFill>
                <a:latin typeface="Arial" charset="0"/>
                <a:ea typeface="STKaiti" pitchFamily="2" charset="-122"/>
                <a:cs typeface="Arial" charset="0"/>
              </a:rPr>
              <a:t>Project Seagull</a:t>
            </a:r>
            <a:r>
              <a:rPr lang="en-US" altLang="zh-CN" sz="1600" b="1">
                <a:solidFill>
                  <a:srgbClr val="000066"/>
                </a:solidFill>
                <a:latin typeface="Arial" charset="0"/>
                <a:ea typeface="STKaiti" pitchFamily="2" charset="-122"/>
                <a:cs typeface="Arial" charset="0"/>
              </a:rPr>
              <a:t>  II</a:t>
            </a:r>
            <a:endParaRPr lang="en-US" altLang="zh-HK" sz="1600" b="1">
              <a:solidFill>
                <a:srgbClr val="000066"/>
              </a:solidFill>
              <a:latin typeface="Arial" charset="0"/>
              <a:ea typeface="STKaiti" pitchFamily="2" charset="-122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tags" Target="../tags/tag52.xml"/><Relationship Id="rId7" Type="http://schemas.openxmlformats.org/officeDocument/2006/relationships/notesSlide" Target="../notesSlides/notesSlide9.xml"/><Relationship Id="rId12" Type="http://schemas.microsoft.com/office/2007/relationships/diagramDrawing" Target="../diagrams/drawing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7.xml"/><Relationship Id="rId11" Type="http://schemas.openxmlformats.org/officeDocument/2006/relationships/diagramColors" Target="../diagrams/colors2.xml"/><Relationship Id="rId5" Type="http://schemas.openxmlformats.org/officeDocument/2006/relationships/tags" Target="../tags/tag54.xml"/><Relationship Id="rId10" Type="http://schemas.openxmlformats.org/officeDocument/2006/relationships/diagramQuickStyle" Target="../diagrams/quickStyle2.xml"/><Relationship Id="rId4" Type="http://schemas.openxmlformats.org/officeDocument/2006/relationships/tags" Target="../tags/tag53.xml"/><Relationship Id="rId9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tags" Target="../tags/tag57.xml"/><Relationship Id="rId7" Type="http://schemas.openxmlformats.org/officeDocument/2006/relationships/notesSlide" Target="../notesSlides/notesSlide10.xml"/><Relationship Id="rId12" Type="http://schemas.microsoft.com/office/2007/relationships/diagramDrawing" Target="../diagrams/drawing3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7.xml"/><Relationship Id="rId11" Type="http://schemas.openxmlformats.org/officeDocument/2006/relationships/diagramColors" Target="../diagrams/colors3.xml"/><Relationship Id="rId5" Type="http://schemas.openxmlformats.org/officeDocument/2006/relationships/tags" Target="../tags/tag59.xml"/><Relationship Id="rId10" Type="http://schemas.openxmlformats.org/officeDocument/2006/relationships/diagramQuickStyle" Target="../diagrams/quickStyle3.xml"/><Relationship Id="rId4" Type="http://schemas.openxmlformats.org/officeDocument/2006/relationships/tags" Target="../tags/tag58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tags" Target="../tags/tag86.xml"/><Relationship Id="rId7" Type="http://schemas.openxmlformats.org/officeDocument/2006/relationships/diagramData" Target="../diagrams/data4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7.xml"/><Relationship Id="rId11" Type="http://schemas.microsoft.com/office/2007/relationships/diagramDrawing" Target="../diagrams/drawing4.xml"/><Relationship Id="rId5" Type="http://schemas.openxmlformats.org/officeDocument/2006/relationships/tags" Target="../tags/tag88.xml"/><Relationship Id="rId10" Type="http://schemas.openxmlformats.org/officeDocument/2006/relationships/diagramColors" Target="../diagrams/colors4.xml"/><Relationship Id="rId4" Type="http://schemas.openxmlformats.org/officeDocument/2006/relationships/tags" Target="../tags/tag87.xml"/><Relationship Id="rId9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microsoft.com/office/2007/relationships/diagramDrawing" Target="../diagrams/drawing1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diagramColors" Target="../diagrams/colors1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29.xml"/><Relationship Id="rId11" Type="http://schemas.openxmlformats.org/officeDocument/2006/relationships/diagramQuickStyle" Target="../diagrams/quickStyle1.xml"/><Relationship Id="rId5" Type="http://schemas.openxmlformats.org/officeDocument/2006/relationships/tags" Target="../tags/tag28.xml"/><Relationship Id="rId10" Type="http://schemas.openxmlformats.org/officeDocument/2006/relationships/diagramLayout" Target="../diagrams/layout1.xml"/><Relationship Id="rId4" Type="http://schemas.openxmlformats.org/officeDocument/2006/relationships/tags" Target="../tags/tag27.xml"/><Relationship Id="rId9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7479345.625226.7521.625468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3413" y="2781300"/>
            <a:ext cx="5943600" cy="274638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0" bIns="91440" anchor="ctr"/>
          <a:lstStyle/>
          <a:p>
            <a:pPr algn="ctr" eaLnBrk="0" hangingPunct="0"/>
            <a:endParaRPr lang="zh-CN" altLang="zh-CN" sz="1100" b="1">
              <a:solidFill>
                <a:srgbClr val="FFFFFF"/>
              </a:solidFill>
              <a:ea typeface="MS Gothic" pitchFamily="49" charset="-128"/>
            </a:endParaRPr>
          </a:p>
        </p:txBody>
      </p:sp>
      <p:sp>
        <p:nvSpPr>
          <p:cNvPr id="2051" name="17480367.25226.7528.75468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3413" y="3068640"/>
            <a:ext cx="59436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0" bIns="91440" anchor="ctr"/>
          <a:lstStyle/>
          <a:p>
            <a:pPr algn="ctr" eaLnBrk="0" hangingPunct="0"/>
            <a:r>
              <a:rPr lang="zh-CN" altLang="en-US" sz="2000" dirty="0" smtClean="0">
                <a:latin typeface="Times New Roman" pitchFamily="18" charset="0"/>
                <a:ea typeface="STKaiti" pitchFamily="2" charset="-122"/>
                <a:cs typeface="Times New Roman" pitchFamily="18" charset="0"/>
              </a:rPr>
              <a:t>企业服务总线培训</a:t>
            </a:r>
            <a:endParaRPr lang="zh-CN" altLang="en-US" sz="2000" dirty="0">
              <a:latin typeface="Times New Roman" pitchFamily="18" charset="0"/>
              <a:ea typeface="STKaiti" pitchFamily="2" charset="-122"/>
              <a:cs typeface="Times New Roman" pitchFamily="18" charset="0"/>
            </a:endParaRPr>
          </a:p>
        </p:txBody>
      </p:sp>
      <p:sp>
        <p:nvSpPr>
          <p:cNvPr id="2052" name="17481396226.7521.625468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3413" y="3421065"/>
            <a:ext cx="5943600" cy="274637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r>
              <a:rPr lang="en-US" altLang="zh-CN" sz="1000" b="1" dirty="0"/>
              <a:t>                 </a:t>
            </a:r>
            <a:r>
              <a:rPr lang="zh-CN" altLang="en-US" sz="1200" b="1" dirty="0"/>
              <a:t>远洋地产“海鸥</a:t>
            </a:r>
            <a:r>
              <a:rPr lang="en-US" altLang="zh-CN" sz="1200" b="1" dirty="0"/>
              <a:t>II”</a:t>
            </a:r>
            <a:r>
              <a:rPr lang="zh-CN" altLang="en-US" sz="1200" b="1" dirty="0" smtClean="0"/>
              <a:t>项目子项目一，编号：</a:t>
            </a:r>
            <a:r>
              <a:rPr lang="en-US" altLang="zh-CN" sz="1200" b="1" dirty="0" smtClean="0"/>
              <a:t>  </a:t>
            </a:r>
            <a:r>
              <a:rPr lang="en-US" altLang="zh-CN" sz="1200" b="1" dirty="0"/>
              <a:t> </a:t>
            </a:r>
            <a:r>
              <a:rPr lang="en-US" altLang="zh-CN" sz="1200" dirty="0"/>
              <a:t> </a:t>
            </a:r>
            <a:endParaRPr lang="zh-HK" altLang="en-US" sz="1200" dirty="0"/>
          </a:p>
        </p:txBody>
      </p:sp>
      <p:sp>
        <p:nvSpPr>
          <p:cNvPr id="2053" name="17482417.625226.750468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3413" y="3695700"/>
            <a:ext cx="59436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4" name="17483421.25226.750468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903413" y="3741738"/>
            <a:ext cx="59436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549275"/>
            <a:ext cx="6629400" cy="274638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3083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825" y="836615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b="1">
                <a:solidFill>
                  <a:srgbClr val="000066"/>
                </a:solidFill>
                <a:ea typeface="黑体" pitchFamily="49" charset="-122"/>
              </a:rPr>
              <a:t>目录</a:t>
            </a:r>
          </a:p>
        </p:txBody>
      </p:sp>
      <p:sp>
        <p:nvSpPr>
          <p:cNvPr id="3084" name="8295129.625226.750522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825" y="11969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5" name="8296133.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50825" y="12684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1288853" y="2630234"/>
            <a:ext cx="6345237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145980" y="2510851"/>
            <a:ext cx="260351" cy="23083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2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>
            <a:off x="789413" y="1996064"/>
            <a:ext cx="6345239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1577780" y="2558797"/>
            <a:ext cx="6084887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>
                <a:solidFill>
                  <a:schemeClr val="bg1"/>
                </a:solidFill>
              </a:rPr>
              <a:t>产品及部署</a:t>
            </a: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644951" y="1851604"/>
            <a:ext cx="258763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>
            <a:off x="1576192" y="3350959"/>
            <a:ext cx="6345239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433316" y="3198561"/>
            <a:ext cx="260351" cy="2809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3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1901577" y="3279523"/>
            <a:ext cx="6084888" cy="20005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>
                <a:solidFill>
                  <a:schemeClr val="bg1"/>
                </a:solidFill>
              </a:rPr>
              <a:t>服务管理</a:t>
            </a:r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>
            <a:off x="1809553" y="4070096"/>
            <a:ext cx="6345237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1666680" y="3925636"/>
            <a:ext cx="260351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4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2098480" y="3998661"/>
            <a:ext cx="6084887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 smtClean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 smtClean="0">
                <a:solidFill>
                  <a:schemeClr val="bg1"/>
                </a:solidFill>
              </a:rPr>
              <a:t>—</a:t>
            </a:r>
            <a:r>
              <a:rPr lang="zh-CN" altLang="en-US" sz="1300" b="1" dirty="0" smtClean="0">
                <a:solidFill>
                  <a:schemeClr val="bg1"/>
                </a:solidFill>
              </a:rPr>
              <a:t>策略开发及应用</a:t>
            </a:r>
            <a:endParaRPr lang="zh-CN" altLang="en-US" sz="1300" b="1" dirty="0">
              <a:solidFill>
                <a:schemeClr val="bg1"/>
              </a:solidFill>
            </a:endParaRPr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1937793" y="4727297"/>
            <a:ext cx="6345237" cy="1588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1865787" y="4583280"/>
            <a:ext cx="296044" cy="28803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5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2261620" y="4631301"/>
            <a:ext cx="6084887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 smtClean="0">
                <a:solidFill>
                  <a:schemeClr val="bg1"/>
                </a:solidFill>
              </a:rPr>
              <a:t>企业</a:t>
            </a:r>
            <a:r>
              <a:rPr lang="zh-CN" altLang="en-US" sz="1300" b="1" dirty="0">
                <a:solidFill>
                  <a:schemeClr val="bg1"/>
                </a:solidFill>
              </a:rPr>
              <a:t>服务</a:t>
            </a:r>
            <a:r>
              <a:rPr lang="zh-CN" altLang="en-US" sz="1300" b="1" dirty="0" smtClean="0">
                <a:solidFill>
                  <a:schemeClr val="bg1"/>
                </a:solidFill>
              </a:rPr>
              <a:t>总线</a:t>
            </a:r>
            <a:r>
              <a:rPr lang="en-US" altLang="zh-CN" sz="1300" b="1" dirty="0" smtClean="0">
                <a:solidFill>
                  <a:schemeClr val="bg1"/>
                </a:solidFill>
              </a:rPr>
              <a:t>—</a:t>
            </a:r>
            <a:r>
              <a:rPr lang="zh-CN" altLang="en-US" sz="1300" b="1" dirty="0" smtClean="0">
                <a:solidFill>
                  <a:schemeClr val="bg1"/>
                </a:solidFill>
              </a:rPr>
              <a:t>应用服务开发</a:t>
            </a:r>
            <a:endParaRPr lang="zh-CN" altLang="en-US" sz="1300" b="1" dirty="0">
              <a:solidFill>
                <a:schemeClr val="bg1"/>
              </a:solidFill>
            </a:endParaRP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1076752" y="1885579"/>
            <a:ext cx="6121300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什么是企业服务总线？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9219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>
                <a:solidFill>
                  <a:srgbClr val="000000"/>
                </a:solidFill>
                <a:cs typeface="Times New Roman" pitchFamily="18" charset="0"/>
              </a:rPr>
              <a:t>企业服务</a:t>
            </a:r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总线服务管理对象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9220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9222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23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87576"/>
              </p:ext>
            </p:extLst>
          </p:nvPr>
        </p:nvGraphicFramePr>
        <p:xfrm>
          <a:off x="179388" y="1412776"/>
          <a:ext cx="840108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74527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9219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>
                <a:solidFill>
                  <a:srgbClr val="000000"/>
                </a:solidFill>
                <a:cs typeface="Times New Roman" pitchFamily="18" charset="0"/>
              </a:rPr>
              <a:t>企业服务</a:t>
            </a:r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总线服务管理对象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9220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9222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23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341412"/>
              </p:ext>
            </p:extLst>
          </p:nvPr>
        </p:nvGraphicFramePr>
        <p:xfrm>
          <a:off x="179388" y="1412776"/>
          <a:ext cx="840108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66876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22531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应用服务</a:t>
            </a:r>
            <a:r>
              <a:rPr lang="zh-CN" altLang="en-US" sz="1400" b="1" dirty="0">
                <a:solidFill>
                  <a:srgbClr val="000000"/>
                </a:solidFill>
                <a:cs typeface="Times New Roman" pitchFamily="18" charset="0"/>
              </a:rPr>
              <a:t>导入</a:t>
            </a:r>
          </a:p>
        </p:txBody>
      </p:sp>
      <p:sp>
        <p:nvSpPr>
          <p:cNvPr id="22532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22533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4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4115" y="2060847"/>
            <a:ext cx="5976664" cy="306545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lvl="3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zh-CN" sz="2400" b="1" dirty="0"/>
              <a:t>打开</a:t>
            </a:r>
            <a:r>
              <a:rPr lang="zh-CN" altLang="zh-CN" sz="2400" b="1" dirty="0" smtClean="0"/>
              <a:t>向导</a:t>
            </a:r>
            <a:endParaRPr lang="en-US" altLang="zh-CN" sz="2400" b="1" dirty="0" smtClean="0"/>
          </a:p>
          <a:p>
            <a:pPr marL="285750" lvl="3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zh-CN" sz="2400" b="1" dirty="0"/>
              <a:t>提供服务描述元数据</a:t>
            </a:r>
            <a:endParaRPr lang="zh-CN" altLang="zh-CN" sz="2400" dirty="0"/>
          </a:p>
          <a:p>
            <a:pPr marL="285750" lvl="3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zh-CN" sz="2400" b="1" dirty="0"/>
              <a:t>设置导入</a:t>
            </a:r>
            <a:r>
              <a:rPr lang="zh-CN" altLang="zh-CN" sz="2400" b="1" dirty="0" smtClean="0"/>
              <a:t>选项</a:t>
            </a:r>
            <a:endParaRPr lang="en-US" altLang="zh-CN" sz="2400" b="1" dirty="0" smtClean="0"/>
          </a:p>
          <a:p>
            <a:pPr marL="285750" lvl="3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zh-CN" sz="2400" b="1" dirty="0"/>
              <a:t>导入</a:t>
            </a:r>
            <a:r>
              <a:rPr lang="zh-CN" altLang="zh-CN" sz="2400" b="1" dirty="0" smtClean="0"/>
              <a:t>配置</a:t>
            </a:r>
            <a:endParaRPr lang="en-US" altLang="zh-CN" sz="2400" b="1" dirty="0" smtClean="0"/>
          </a:p>
          <a:p>
            <a:pPr marL="285750" lvl="3" indent="-285750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zh-CN" sz="2400" b="1" dirty="0"/>
              <a:t>确认导</a:t>
            </a:r>
            <a:r>
              <a:rPr lang="zh-CN" altLang="zh-CN" sz="2400" b="1" dirty="0" smtClean="0"/>
              <a:t>入</a:t>
            </a:r>
            <a:endParaRPr lang="zh-CN" altLang="zh-C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412778"/>
            <a:ext cx="2592288" cy="457433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pPr marL="0" lvl="3" eaLnBrk="0" hangingPunct="0">
              <a:lnSpc>
                <a:spcPct val="150000"/>
              </a:lnSpc>
            </a:pPr>
            <a:r>
              <a:rPr lang="zh-CN" altLang="en-US" kern="0" dirty="0" smtClean="0">
                <a:solidFill>
                  <a:schemeClr val="tx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服务导入</a:t>
            </a:r>
            <a:endParaRPr lang="en-US" altLang="zh-CN" kern="0" dirty="0" smtClean="0">
              <a:solidFill>
                <a:schemeClr val="tx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1074" y="5462767"/>
            <a:ext cx="864096" cy="400110"/>
          </a:xfrm>
          <a:prstGeom prst="rect">
            <a:avLst/>
          </a:prstGeom>
          <a:solidFill>
            <a:srgbClr val="E58E00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示 </a:t>
            </a:r>
            <a:r>
              <a:rPr lang="zh-CN" altLang="en-US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例</a:t>
            </a:r>
            <a:endParaRPr lang="en-US" sz="2000" b="1" kern="0" dirty="0" err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67744" y="5408906"/>
            <a:ext cx="36519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使用管理</a:t>
            </a:r>
            <a:r>
              <a:rPr lang="zh-CN" altLang="en-US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工具导入</a:t>
            </a:r>
            <a:r>
              <a:rPr lang="en-US" altLang="zh-CN" kern="0" dirty="0" err="1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WCF</a:t>
            </a:r>
            <a:r>
              <a:rPr lang="zh-CN" altLang="en-US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应用服务。</a:t>
            </a:r>
            <a:endParaRPr lang="en-US" altLang="zh-CN" kern="0" dirty="0">
              <a:solidFill>
                <a:schemeClr val="dk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268" y="2259681"/>
            <a:ext cx="4176464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导入服务</a:t>
            </a:r>
            <a:endParaRPr 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924944"/>
            <a:ext cx="4176464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配置资源、操作等基本元素</a:t>
            </a:r>
            <a:endParaRPr 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3366" y="3604374"/>
            <a:ext cx="3957637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定义虚拟服务终结点</a:t>
            </a:r>
            <a:endParaRPr 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968" y="4961279"/>
            <a:ext cx="3886200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发布虚拟服务</a:t>
            </a:r>
            <a:endParaRPr 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9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应用服务</a:t>
            </a:r>
            <a:r>
              <a:rPr lang="zh-CN" altLang="en-US" sz="1400" b="1" dirty="0">
                <a:solidFill>
                  <a:srgbClr val="000000"/>
                </a:solidFill>
                <a:cs typeface="Times New Roman" pitchFamily="18" charset="0"/>
              </a:rPr>
              <a:t>导入</a:t>
            </a:r>
          </a:p>
        </p:txBody>
      </p:sp>
      <p:sp>
        <p:nvSpPr>
          <p:cNvPr id="10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11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1422394"/>
            <a:ext cx="2592288" cy="457433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pPr marL="0" lvl="3" eaLnBrk="0" hangingPunct="0">
              <a:lnSpc>
                <a:spcPct val="150000"/>
              </a:lnSpc>
            </a:pPr>
            <a:r>
              <a:rPr lang="zh-CN" altLang="en-US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服务导入及配置步骤</a:t>
            </a:r>
            <a:endParaRPr lang="en-US" altLang="zh-CN" kern="0" dirty="0" smtClean="0">
              <a:solidFill>
                <a:schemeClr val="tx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4" name="Rectangle 42"/>
          <p:cNvSpPr>
            <a:spLocks noChangeArrowheads="1"/>
          </p:cNvSpPr>
          <p:nvPr/>
        </p:nvSpPr>
        <p:spPr bwMode="auto">
          <a:xfrm rot="16200000">
            <a:off x="6199272" y="4237680"/>
            <a:ext cx="3409765" cy="327602"/>
          </a:xfrm>
          <a:prstGeom prst="roundRect">
            <a:avLst/>
          </a:prstGeom>
          <a:solidFill>
            <a:srgbClr val="9BBB59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rPr>
              <a:t>应用策略</a:t>
            </a:r>
            <a:endParaRPr lang="en-US" sz="14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4268219"/>
            <a:ext cx="3886200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配置服务绑定</a:t>
            </a:r>
            <a:endParaRPr 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423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22531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服务元素配置管理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2532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22533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4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2123728" y="2839201"/>
            <a:ext cx="4572000" cy="19205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使用管理工具定义新的终结点。</a:t>
            </a:r>
            <a:endParaRPr lang="en-US" altLang="zh-CN" kern="0" dirty="0" smtClean="0">
              <a:solidFill>
                <a:schemeClr val="dk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使用管理工具定义绑定和使用绑定。</a:t>
            </a:r>
            <a:endParaRPr lang="en-US" altLang="zh-CN" kern="0" dirty="0" smtClean="0">
              <a:solidFill>
                <a:schemeClr val="dk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使用管理工具配置服务策略。</a:t>
            </a:r>
            <a:endParaRPr lang="en-US" altLang="zh-CN" kern="0" dirty="0" smtClean="0">
              <a:solidFill>
                <a:schemeClr val="dk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发布虚拟服务。</a:t>
            </a:r>
            <a:endParaRPr lang="zh-CN" altLang="en-US" kern="0" dirty="0">
              <a:solidFill>
                <a:schemeClr val="dk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2239036"/>
            <a:ext cx="864096" cy="400110"/>
          </a:xfrm>
          <a:prstGeom prst="rect">
            <a:avLst/>
          </a:prstGeom>
          <a:solidFill>
            <a:srgbClr val="E58E00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示 </a:t>
            </a:r>
            <a:r>
              <a:rPr lang="zh-CN" altLang="en-US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例</a:t>
            </a:r>
            <a:endParaRPr lang="en-US" sz="2000" b="1" kern="0" dirty="0" err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1412778"/>
            <a:ext cx="2592288" cy="457433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pPr marL="0" lvl="3" eaLnBrk="0" hangingPunct="0">
              <a:lnSpc>
                <a:spcPct val="150000"/>
              </a:lnSpc>
            </a:pPr>
            <a:r>
              <a:rPr lang="zh-CN" altLang="en-US" kern="0" dirty="0" smtClean="0">
                <a:solidFill>
                  <a:schemeClr val="tx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服务配置管理</a:t>
            </a:r>
            <a:endParaRPr lang="en-US" altLang="zh-CN" kern="0" dirty="0" smtClean="0">
              <a:solidFill>
                <a:schemeClr val="tx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06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549275"/>
            <a:ext cx="6629400" cy="274638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3083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825" y="836615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b="1">
                <a:solidFill>
                  <a:srgbClr val="000066"/>
                </a:solidFill>
                <a:ea typeface="黑体" pitchFamily="49" charset="-122"/>
              </a:rPr>
              <a:t>目录</a:t>
            </a:r>
          </a:p>
        </p:txBody>
      </p:sp>
      <p:sp>
        <p:nvSpPr>
          <p:cNvPr id="3084" name="8295129.625226.750522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825" y="11969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8296133.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50825" y="12684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1495850" y="3435927"/>
            <a:ext cx="6345237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1229150" y="2705677"/>
            <a:ext cx="6345237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076751" y="2569154"/>
            <a:ext cx="258763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352977" y="3316544"/>
            <a:ext cx="260351" cy="23083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789413" y="1996064"/>
            <a:ext cx="6345239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1497437" y="2610429"/>
            <a:ext cx="6084888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企业服务总线在海鸥</a:t>
            </a:r>
            <a:r>
              <a:rPr lang="en-US" altLang="zh-CN" sz="1300" b="1" dirty="0">
                <a:solidFill>
                  <a:schemeClr val="bg1"/>
                </a:solidFill>
              </a:rPr>
              <a:t>II</a:t>
            </a:r>
            <a:r>
              <a:rPr lang="zh-CN" altLang="en-US" sz="1300" b="1" dirty="0">
                <a:solidFill>
                  <a:schemeClr val="bg1"/>
                </a:solidFill>
              </a:rPr>
              <a:t>架构中的作用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1784777" y="3316544"/>
            <a:ext cx="6084887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>
                <a:solidFill>
                  <a:schemeClr val="bg1"/>
                </a:solidFill>
              </a:rPr>
              <a:t>产品及部署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644951" y="1851604"/>
            <a:ext cx="258763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1783189" y="4156652"/>
            <a:ext cx="6345239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640313" y="4004254"/>
            <a:ext cx="260351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108574" y="4077072"/>
            <a:ext cx="6084888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>
                <a:solidFill>
                  <a:schemeClr val="bg1"/>
                </a:solidFill>
              </a:rPr>
              <a:t>服务管理</a:t>
            </a: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2016550" y="4875789"/>
            <a:ext cx="6345237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873677" y="4731329"/>
            <a:ext cx="260351" cy="2809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2305477" y="4804354"/>
            <a:ext cx="6084887" cy="20005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>
                <a:solidFill>
                  <a:schemeClr val="bg1"/>
                </a:solidFill>
              </a:rPr>
              <a:t>策略开发及应用</a:t>
            </a:r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2219196" y="5532990"/>
            <a:ext cx="6345237" cy="1588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147190" y="5388973"/>
            <a:ext cx="296044" cy="28803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2543023" y="5421606"/>
            <a:ext cx="6084887" cy="23083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0" hangingPunct="0"/>
            <a:r>
              <a:rPr lang="zh-CN" altLang="en-US" sz="1500" b="1" dirty="0">
                <a:solidFill>
                  <a:schemeClr val="bg1"/>
                </a:solidFill>
              </a:rPr>
              <a:t>企业服务总线</a:t>
            </a:r>
            <a:r>
              <a:rPr lang="en-US" altLang="zh-CN" sz="1500" b="1" dirty="0">
                <a:solidFill>
                  <a:schemeClr val="bg1"/>
                </a:solidFill>
              </a:rPr>
              <a:t>—</a:t>
            </a:r>
            <a:r>
              <a:rPr lang="zh-CN" altLang="en-US" sz="1500" b="1" dirty="0">
                <a:solidFill>
                  <a:schemeClr val="bg1"/>
                </a:solidFill>
              </a:rPr>
              <a:t>应用服务开发</a:t>
            </a: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1076752" y="1885579"/>
            <a:ext cx="6121300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什么是企业服务总线？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16387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基于</a:t>
            </a:r>
            <a:r>
              <a:rPr lang="en-US" altLang="zh-CN" sz="1400" b="1" dirty="0" err="1" smtClean="0">
                <a:solidFill>
                  <a:srgbClr val="000000"/>
                </a:solidFill>
                <a:cs typeface="Times New Roman" pitchFamily="18" charset="0"/>
              </a:rPr>
              <a:t>WCF</a:t>
            </a:r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策略扩展接口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6388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16389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35518"/>
              </p:ext>
            </p:extLst>
          </p:nvPr>
        </p:nvGraphicFramePr>
        <p:xfrm>
          <a:off x="395536" y="1412776"/>
          <a:ext cx="7282882" cy="4464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2328"/>
                <a:gridCol w="4330554"/>
              </a:tblGrid>
              <a:tr h="553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接口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58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IEndpointBehavior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0" dirty="0">
                          <a:effectLst/>
                        </a:rPr>
                        <a:t>终结点行为</a:t>
                      </a:r>
                      <a:endParaRPr lang="zh-CN" sz="1400" b="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58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IServiceBehavior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0" dirty="0">
                          <a:effectLst/>
                        </a:rPr>
                        <a:t>服务行为</a:t>
                      </a:r>
                      <a:endParaRPr lang="zh-CN" sz="1400" b="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58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IContractBehavior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0" dirty="0">
                          <a:effectLst/>
                        </a:rPr>
                        <a:t>契约行为</a:t>
                      </a:r>
                      <a:endParaRPr lang="zh-CN" sz="1400" b="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58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IClientMessageInspector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0" dirty="0">
                          <a:effectLst/>
                        </a:rPr>
                        <a:t>截获客户端发送和接收的消息，进行处理。</a:t>
                      </a:r>
                      <a:endParaRPr lang="zh-CN" sz="1400" b="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58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IDispacthMessageInspector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0" dirty="0">
                          <a:effectLst/>
                        </a:rPr>
                        <a:t>截获服务端收到的消息和返回的消息，进行处理。</a:t>
                      </a:r>
                      <a:endParaRPr lang="zh-CN" sz="1400" b="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58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IOperationBehavior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0" dirty="0">
                          <a:effectLst/>
                        </a:rPr>
                        <a:t>应用在服务方法上的行为。</a:t>
                      </a:r>
                      <a:endParaRPr lang="zh-CN" sz="1400" b="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58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IOperationInvoker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0" dirty="0">
                          <a:effectLst/>
                        </a:rPr>
                        <a:t>实现自定义操作调用，处理方法的调用。</a:t>
                      </a:r>
                      <a:endParaRPr lang="zh-CN" sz="1400" b="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39552" y="6045076"/>
            <a:ext cx="7704856" cy="369332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x-none" altLang="zh-CN" sz="1600" kern="0" dirty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MSE</a:t>
            </a:r>
            <a:r>
              <a:rPr lang="zh-CN" altLang="zh-CN" sz="1600" kern="0" dirty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以定义策略承载扩展，在</a:t>
            </a:r>
            <a:r>
              <a:rPr lang="zh-CN" altLang="en-US" sz="1600" kern="0" dirty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服务</a:t>
            </a:r>
            <a:r>
              <a:rPr lang="zh-CN" altLang="zh-CN" sz="1600" kern="0" dirty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元素上应用策略为扩展办法。</a:t>
            </a:r>
            <a:endParaRPr lang="zh-CN" altLang="en-US" sz="1600" kern="0" dirty="0">
              <a:solidFill>
                <a:schemeClr val="dk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4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en-US" altLang="zh-CN" sz="1400" b="1" dirty="0" err="1" smtClean="0">
                <a:solidFill>
                  <a:srgbClr val="000000"/>
                </a:solidFill>
                <a:cs typeface="Times New Roman" pitchFamily="18" charset="0"/>
              </a:rPr>
              <a:t>MSE</a:t>
            </a:r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策略</a:t>
            </a:r>
            <a:r>
              <a:rPr lang="zh-CN" altLang="en-US" sz="1400" b="1" dirty="0">
                <a:solidFill>
                  <a:srgbClr val="000000"/>
                </a:solidFill>
                <a:cs typeface="Times New Roman" pitchFamily="18" charset="0"/>
              </a:rPr>
              <a:t>定义</a:t>
            </a:r>
          </a:p>
        </p:txBody>
      </p:sp>
      <p:sp>
        <p:nvSpPr>
          <p:cNvPr id="5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6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Diagram 22"/>
          <p:cNvGraphicFramePr/>
          <p:nvPr>
            <p:extLst>
              <p:ext uri="{D42A27DB-BD31-4B8C-83A1-F6EECF244321}">
                <p14:modId xmlns:p14="http://schemas.microsoft.com/office/powerpoint/2010/main" val="2763942305"/>
              </p:ext>
            </p:extLst>
          </p:nvPr>
        </p:nvGraphicFramePr>
        <p:xfrm>
          <a:off x="467544" y="1196752"/>
          <a:ext cx="7452766" cy="3168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66279" y="5044534"/>
            <a:ext cx="3495517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、实现</a:t>
            </a:r>
            <a:r>
              <a:rPr lang="en-US" altLang="zh-CN" kern="0" dirty="0" err="1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WCF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扩展接口</a:t>
            </a:r>
            <a:endParaRPr 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4120" y="5565933"/>
            <a:ext cx="3495517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、导入</a:t>
            </a:r>
            <a:r>
              <a:rPr lang="en-US" altLang="zh-CN" kern="0" dirty="0" err="1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MSE</a:t>
            </a:r>
            <a:endParaRPr 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0971" y="6093296"/>
            <a:ext cx="3312368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、应用策略</a:t>
            </a:r>
            <a:endParaRPr 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4499418"/>
            <a:ext cx="864096" cy="400110"/>
          </a:xfrm>
          <a:prstGeom prst="rect">
            <a:avLst/>
          </a:prstGeom>
          <a:solidFill>
            <a:srgbClr val="E58E00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示 </a:t>
            </a:r>
            <a:r>
              <a:rPr lang="zh-CN" altLang="en-US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例</a:t>
            </a:r>
            <a:endParaRPr lang="en-US" sz="2000" b="1" kern="0" dirty="0" err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9916" y="4445557"/>
            <a:ext cx="1800493" cy="457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定义和使用策略</a:t>
            </a:r>
            <a:endParaRPr lang="en-US" altLang="zh-CN" kern="0" dirty="0">
              <a:solidFill>
                <a:schemeClr val="dk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8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13678"/>
              </p:ext>
            </p:extLst>
          </p:nvPr>
        </p:nvGraphicFramePr>
        <p:xfrm>
          <a:off x="539552" y="1412776"/>
          <a:ext cx="7556300" cy="4464497"/>
        </p:xfrm>
        <a:graphic>
          <a:graphicData uri="http://schemas.openxmlformats.org/drawingml/2006/table">
            <a:tbl>
              <a:tblPr firstRow="1" bandRow="1"/>
              <a:tblGrid>
                <a:gridCol w="2344398"/>
                <a:gridCol w="5211902"/>
              </a:tblGrid>
              <a:tr h="5930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  <a:endParaRPr lang="zh-CN" altLang="en-US" sz="1600" b="1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2" marB="4570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2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accent3"/>
                          </a:solidFill>
                        </a:rPr>
                        <a:t>功能</a:t>
                      </a:r>
                      <a:endParaRPr lang="zh-CN" altLang="en-US" sz="1600" b="1" dirty="0">
                        <a:solidFill>
                          <a:schemeClr val="accent3"/>
                        </a:solidFill>
                      </a:endParaRPr>
                    </a:p>
                  </a:txBody>
                  <a:tcPr marL="91441" marR="91441" marT="45702" marB="45702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25"/>
                    </a:solidFill>
                  </a:tcPr>
                </a:tc>
              </a:tr>
              <a:tr h="11722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客户端</a:t>
                      </a:r>
                      <a:r>
                        <a:rPr lang="en-AU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ja-JP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验证</a:t>
                      </a:r>
                      <a:endParaRPr lang="en-US" altLang="zh-CN" sz="1000" b="1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2" marB="4570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2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通过应用</a:t>
                      </a:r>
                      <a:r>
                        <a:rPr lang="x-none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验证策略，可以确保可通过的客户端才能使用</a:t>
                      </a:r>
                      <a:r>
                        <a:rPr lang="x-none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r>
                        <a:rPr lang="zh-CN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管理下的服务，非指定调用者调用将会返回错误消息。应用本策略加强了对服务调用的保护和使用服务调用者的审核。</a:t>
                      </a:r>
                      <a:endParaRPr lang="en-US" altLang="zh-CN" sz="1400" b="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2" marB="45702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25">
                        <a:tint val="40000"/>
                      </a:srgbClr>
                    </a:solidFill>
                  </a:tcPr>
                </a:tc>
              </a:tr>
              <a:tr h="103857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ja-JP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服务调用审计</a:t>
                      </a:r>
                      <a:endParaRPr lang="zh-CN" altLang="en-US" sz="1000" b="1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2" marB="4570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2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本策略会纪录服务调用方的</a:t>
                      </a:r>
                      <a:r>
                        <a:rPr lang="x-none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、用户编码、调用时间、调用目标、调用参数、执行用时等调用过程及前后信息到</a:t>
                      </a:r>
                      <a:r>
                        <a:rPr lang="x-none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zh-CN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日志。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2" marB="45702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25">
                        <a:tint val="20000"/>
                      </a:srgbClr>
                    </a:solidFill>
                  </a:tcPr>
                </a:tc>
              </a:tr>
              <a:tr h="830324"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数据缓存策略</a:t>
                      </a:r>
                    </a:p>
                  </a:txBody>
                  <a:tcPr marL="91441" marR="91441" marT="45702" marB="4570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2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本策略对指定服务的操作方法调用返回消息在</a:t>
                      </a:r>
                      <a:r>
                        <a:rPr lang="x-none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r>
                        <a:rPr lang="zh-CN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内部进行缓存，并依据时间或文件为缓存策略。</a:t>
                      </a:r>
                    </a:p>
                  </a:txBody>
                  <a:tcPr marL="91441" marR="91441" marT="45702" marB="45702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25">
                        <a:tint val="40000"/>
                      </a:srgbClr>
                    </a:solidFill>
                  </a:tcPr>
                </a:tc>
              </a:tr>
              <a:tr h="830324">
                <a:tc>
                  <a:txBody>
                    <a:bodyPr/>
                    <a:lstStyle/>
                    <a:p>
                      <a:pPr marL="0" marR="0" lvl="2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调用错误处理</a:t>
                      </a:r>
                    </a:p>
                  </a:txBody>
                  <a:tcPr marL="91441" marR="91441" marT="45702" marB="4570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2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本策略对所调用</a:t>
                      </a:r>
                      <a:r>
                        <a:rPr lang="x-none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r>
                        <a:rPr lang="zh-CN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返回的异常、错误信息</a:t>
                      </a: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采用</a:t>
                      </a: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zh-CN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日志方式</a:t>
                      </a:r>
                      <a:r>
                        <a:rPr lang="zh-CN" altLang="zh-CN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进行记录。</a:t>
                      </a:r>
                      <a:endParaRPr lang="zh-CN" altLang="zh-C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2" marB="45702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2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4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已扩展策略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6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56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9"/>
          <p:cNvSpPr>
            <a:spLocks noChangeShapeType="1"/>
          </p:cNvSpPr>
          <p:nvPr/>
        </p:nvSpPr>
        <p:spPr bwMode="auto">
          <a:xfrm>
            <a:off x="1124768" y="2631210"/>
            <a:ext cx="6345237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81895" y="2486749"/>
            <a:ext cx="260351" cy="2809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2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3078" name="Line 11"/>
          <p:cNvSpPr>
            <a:spLocks noChangeShapeType="1"/>
          </p:cNvSpPr>
          <p:nvPr/>
        </p:nvSpPr>
        <p:spPr bwMode="auto">
          <a:xfrm>
            <a:off x="789413" y="1996064"/>
            <a:ext cx="6345239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3080" name="Rectangle 14"/>
          <p:cNvSpPr>
            <a:spLocks noChangeArrowheads="1"/>
          </p:cNvSpPr>
          <p:nvPr/>
        </p:nvSpPr>
        <p:spPr bwMode="auto">
          <a:xfrm>
            <a:off x="1413695" y="2559773"/>
            <a:ext cx="6084887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 smtClean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 smtClean="0">
                <a:solidFill>
                  <a:schemeClr val="bg1"/>
                </a:solidFill>
              </a:rPr>
              <a:t>产品及部署</a:t>
            </a:r>
            <a:endParaRPr lang="zh-CN" altLang="en-US" sz="1300" b="1" dirty="0">
              <a:solidFill>
                <a:schemeClr val="bg1"/>
              </a:solidFill>
            </a:endParaRPr>
          </a:p>
        </p:txBody>
      </p:sp>
      <p:sp>
        <p:nvSpPr>
          <p:cNvPr id="3081" name="Rectangle 27"/>
          <p:cNvSpPr>
            <a:spLocks noChangeArrowheads="1"/>
          </p:cNvSpPr>
          <p:nvPr/>
        </p:nvSpPr>
        <p:spPr bwMode="auto">
          <a:xfrm>
            <a:off x="644951" y="1851604"/>
            <a:ext cx="258763" cy="2809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82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549275"/>
            <a:ext cx="6629400" cy="274638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3083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825" y="836615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b="1">
                <a:solidFill>
                  <a:srgbClr val="000066"/>
                </a:solidFill>
                <a:ea typeface="黑体" pitchFamily="49" charset="-122"/>
              </a:rPr>
              <a:t>目录</a:t>
            </a:r>
          </a:p>
        </p:txBody>
      </p:sp>
      <p:sp>
        <p:nvSpPr>
          <p:cNvPr id="3084" name="8295129.625226.750522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825" y="11969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5" name="8296133.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50825" y="12684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6" name="Line 9"/>
          <p:cNvSpPr>
            <a:spLocks noChangeShapeType="1"/>
          </p:cNvSpPr>
          <p:nvPr/>
        </p:nvSpPr>
        <p:spPr bwMode="auto">
          <a:xfrm>
            <a:off x="1412107" y="3351935"/>
            <a:ext cx="6345239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3087" name="Rectangle 5"/>
          <p:cNvSpPr>
            <a:spLocks noChangeArrowheads="1"/>
          </p:cNvSpPr>
          <p:nvPr/>
        </p:nvSpPr>
        <p:spPr bwMode="auto">
          <a:xfrm>
            <a:off x="1269231" y="3199537"/>
            <a:ext cx="260351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3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3088" name="Rectangle 14"/>
          <p:cNvSpPr>
            <a:spLocks noChangeArrowheads="1"/>
          </p:cNvSpPr>
          <p:nvPr/>
        </p:nvSpPr>
        <p:spPr bwMode="auto">
          <a:xfrm>
            <a:off x="1737492" y="3280499"/>
            <a:ext cx="6084888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 smtClean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 smtClean="0">
                <a:solidFill>
                  <a:schemeClr val="bg1"/>
                </a:solidFill>
              </a:rPr>
              <a:t>服务管理</a:t>
            </a:r>
            <a:endParaRPr lang="zh-CN" altLang="en-US" sz="1300" b="1" dirty="0">
              <a:solidFill>
                <a:schemeClr val="bg1"/>
              </a:solidFill>
            </a:endParaRPr>
          </a:p>
        </p:txBody>
      </p:sp>
      <p:sp>
        <p:nvSpPr>
          <p:cNvPr id="3089" name="Line 9"/>
          <p:cNvSpPr>
            <a:spLocks noChangeShapeType="1"/>
          </p:cNvSpPr>
          <p:nvPr/>
        </p:nvSpPr>
        <p:spPr bwMode="auto">
          <a:xfrm>
            <a:off x="1645468" y="4071072"/>
            <a:ext cx="6345237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3090" name="Rectangle 5"/>
          <p:cNvSpPr>
            <a:spLocks noChangeArrowheads="1"/>
          </p:cNvSpPr>
          <p:nvPr/>
        </p:nvSpPr>
        <p:spPr bwMode="auto">
          <a:xfrm>
            <a:off x="1502595" y="3926612"/>
            <a:ext cx="260351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4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3091" name="Rectangle 14"/>
          <p:cNvSpPr>
            <a:spLocks noChangeArrowheads="1"/>
          </p:cNvSpPr>
          <p:nvPr/>
        </p:nvSpPr>
        <p:spPr bwMode="auto">
          <a:xfrm>
            <a:off x="1934395" y="3999637"/>
            <a:ext cx="6084887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 smtClean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 smtClean="0">
                <a:solidFill>
                  <a:schemeClr val="bg1"/>
                </a:solidFill>
              </a:rPr>
              <a:t>—</a:t>
            </a:r>
            <a:r>
              <a:rPr lang="zh-CN" altLang="en-US" sz="1300" b="1" dirty="0" smtClean="0">
                <a:solidFill>
                  <a:schemeClr val="bg1"/>
                </a:solidFill>
              </a:rPr>
              <a:t>策略开发及应用</a:t>
            </a:r>
            <a:endParaRPr lang="zh-CN" altLang="en-US" sz="1300" b="1" dirty="0">
              <a:solidFill>
                <a:schemeClr val="bg1"/>
              </a:solidFill>
            </a:endParaRPr>
          </a:p>
        </p:txBody>
      </p:sp>
      <p:sp>
        <p:nvSpPr>
          <p:cNvPr id="3092" name="Line 9"/>
          <p:cNvSpPr>
            <a:spLocks noChangeShapeType="1"/>
          </p:cNvSpPr>
          <p:nvPr/>
        </p:nvSpPr>
        <p:spPr bwMode="auto">
          <a:xfrm>
            <a:off x="1773708" y="4728273"/>
            <a:ext cx="6345237" cy="1588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3093" name="Rectangle 5"/>
          <p:cNvSpPr>
            <a:spLocks noChangeArrowheads="1"/>
          </p:cNvSpPr>
          <p:nvPr/>
        </p:nvSpPr>
        <p:spPr bwMode="auto">
          <a:xfrm>
            <a:off x="1701702" y="4584256"/>
            <a:ext cx="296044" cy="28803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5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3094" name="Rectangle 14"/>
          <p:cNvSpPr>
            <a:spLocks noChangeArrowheads="1"/>
          </p:cNvSpPr>
          <p:nvPr/>
        </p:nvSpPr>
        <p:spPr bwMode="auto">
          <a:xfrm>
            <a:off x="2097535" y="4632277"/>
            <a:ext cx="6084887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 smtClean="0">
                <a:solidFill>
                  <a:schemeClr val="bg1"/>
                </a:solidFill>
              </a:rPr>
              <a:t>企业</a:t>
            </a:r>
            <a:r>
              <a:rPr lang="zh-CN" altLang="en-US" sz="1300" b="1" dirty="0">
                <a:solidFill>
                  <a:schemeClr val="bg1"/>
                </a:solidFill>
              </a:rPr>
              <a:t>服务</a:t>
            </a:r>
            <a:r>
              <a:rPr lang="zh-CN" altLang="en-US" sz="1300" b="1" dirty="0" smtClean="0">
                <a:solidFill>
                  <a:schemeClr val="bg1"/>
                </a:solidFill>
              </a:rPr>
              <a:t>总线</a:t>
            </a:r>
            <a:r>
              <a:rPr lang="en-US" altLang="zh-CN" sz="1300" b="1" dirty="0" smtClean="0">
                <a:solidFill>
                  <a:schemeClr val="bg1"/>
                </a:solidFill>
              </a:rPr>
              <a:t>—</a:t>
            </a:r>
            <a:r>
              <a:rPr lang="zh-CN" altLang="en-US" sz="1300" b="1" dirty="0" smtClean="0">
                <a:solidFill>
                  <a:schemeClr val="bg1"/>
                </a:solidFill>
              </a:rPr>
              <a:t>应用服务开发</a:t>
            </a:r>
            <a:endParaRPr lang="zh-CN" altLang="en-US" sz="1300" b="1" dirty="0">
              <a:solidFill>
                <a:schemeClr val="bg1"/>
              </a:solidFill>
            </a:endParaRPr>
          </a:p>
        </p:txBody>
      </p:sp>
      <p:sp>
        <p:nvSpPr>
          <p:cNvPr id="3095" name="Rectangle 12"/>
          <p:cNvSpPr>
            <a:spLocks noChangeArrowheads="1"/>
          </p:cNvSpPr>
          <p:nvPr/>
        </p:nvSpPr>
        <p:spPr bwMode="auto">
          <a:xfrm>
            <a:off x="1076752" y="1885579"/>
            <a:ext cx="6121300" cy="20005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 smtClean="0">
                <a:solidFill>
                  <a:schemeClr val="bg1"/>
                </a:solidFill>
              </a:rPr>
              <a:t>什么是企业服务总线？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549275"/>
            <a:ext cx="6629400" cy="274638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3083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825" y="836615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b="1">
                <a:solidFill>
                  <a:srgbClr val="000066"/>
                </a:solidFill>
                <a:ea typeface="黑体" pitchFamily="49" charset="-122"/>
              </a:rPr>
              <a:t>目录</a:t>
            </a:r>
          </a:p>
        </p:txBody>
      </p:sp>
      <p:sp>
        <p:nvSpPr>
          <p:cNvPr id="3084" name="8295129.625226.750522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825" y="11969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8296133.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50825" y="12684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1302197" y="2730262"/>
            <a:ext cx="6345237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159324" y="2610879"/>
            <a:ext cx="260351" cy="23083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2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789413" y="1996064"/>
            <a:ext cx="6345239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1591124" y="2610879"/>
            <a:ext cx="6084887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>
                <a:solidFill>
                  <a:schemeClr val="bg1"/>
                </a:solidFill>
              </a:rPr>
              <a:t>产品及部署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644951" y="1851604"/>
            <a:ext cx="258763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1589536" y="3450987"/>
            <a:ext cx="6345239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446660" y="3298589"/>
            <a:ext cx="260351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3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1914921" y="3371407"/>
            <a:ext cx="6084888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>
                <a:solidFill>
                  <a:schemeClr val="bg1"/>
                </a:solidFill>
              </a:rPr>
              <a:t>服务管理</a:t>
            </a: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1822897" y="4170124"/>
            <a:ext cx="6345237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680024" y="4025664"/>
            <a:ext cx="260351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4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2111824" y="4098689"/>
            <a:ext cx="6084887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>
                <a:solidFill>
                  <a:schemeClr val="bg1"/>
                </a:solidFill>
              </a:rPr>
              <a:t>策略开发及应用</a:t>
            </a:r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2025543" y="4827325"/>
            <a:ext cx="6345237" cy="1588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953537" y="4683308"/>
            <a:ext cx="296044" cy="28803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5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2349370" y="4731329"/>
            <a:ext cx="6084887" cy="20005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>
                <a:solidFill>
                  <a:schemeClr val="bg1"/>
                </a:solidFill>
              </a:rPr>
              <a:t>应用服务开发</a:t>
            </a: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1076752" y="1885579"/>
            <a:ext cx="6121300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什么是企业服务总线？</a:t>
            </a:r>
          </a:p>
        </p:txBody>
      </p:sp>
    </p:spTree>
    <p:extLst>
      <p:ext uri="{BB962C8B-B14F-4D97-AF65-F5344CB8AC3E}">
        <p14:creationId xmlns:p14="http://schemas.microsoft.com/office/powerpoint/2010/main" val="398070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4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企业服务开发扩展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6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50267" y="1556792"/>
            <a:ext cx="4109765" cy="36933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根据业务需求，自定义消息说明数据</a:t>
            </a:r>
            <a:endParaRPr lang="zh-CN" altLang="zh-CN" kern="0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8740" y="3717032"/>
            <a:ext cx="7252344" cy="36933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zh-CN" altLang="zh-CN" kern="0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扩展类</a:t>
            </a:r>
            <a:r>
              <a:rPr lang="zh-CN" altLang="zh-CN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库</a:t>
            </a:r>
            <a:r>
              <a:rPr lang="zh-CN" altLang="en-US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提供</a:t>
            </a:r>
            <a:r>
              <a:rPr lang="zh-CN" altLang="zh-CN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客户端</a:t>
            </a:r>
            <a:r>
              <a:rPr lang="zh-CN" altLang="zh-CN" kern="0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与服务端约定的消息头和自定义消息头的处理。</a:t>
            </a:r>
            <a:endParaRPr lang="zh-CN" altLang="en-US" kern="0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0" name="右箭头 9"/>
          <p:cNvSpPr/>
          <p:nvPr/>
        </p:nvSpPr>
        <p:spPr>
          <a:xfrm rot="5400000">
            <a:off x="4515036" y="2343361"/>
            <a:ext cx="194421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8" y="2782838"/>
            <a:ext cx="1296144" cy="324576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扩展实现</a:t>
            </a:r>
          </a:p>
        </p:txBody>
      </p:sp>
      <p:sp>
        <p:nvSpPr>
          <p:cNvPr id="12" name="矩形 11"/>
          <p:cNvSpPr/>
          <p:nvPr/>
        </p:nvSpPr>
        <p:spPr>
          <a:xfrm>
            <a:off x="806078" y="5445224"/>
            <a:ext cx="6878464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dirty="0"/>
              <a:t>示例代码及扩展函数库</a:t>
            </a:r>
            <a:r>
              <a:rPr lang="en-AU" altLang="zh-CN" dirty="0" err="1"/>
              <a:t>TFS</a:t>
            </a:r>
            <a:r>
              <a:rPr lang="zh-CN" altLang="zh-CN" dirty="0"/>
              <a:t>地址</a:t>
            </a:r>
            <a:r>
              <a:rPr lang="en-AU" altLang="zh-CN" dirty="0"/>
              <a:t>: $/</a:t>
            </a:r>
            <a:r>
              <a:rPr lang="en-AU" altLang="zh-CN" dirty="0" err="1"/>
              <a:t>SOAPlatform</a:t>
            </a:r>
            <a:r>
              <a:rPr lang="en-AU" altLang="zh-CN" dirty="0"/>
              <a:t>/</a:t>
            </a:r>
            <a:r>
              <a:rPr lang="en-AU" altLang="zh-CN" dirty="0" err="1"/>
              <a:t>02.Code</a:t>
            </a:r>
            <a:r>
              <a:rPr lang="en-AU" altLang="zh-CN" dirty="0"/>
              <a:t>/</a:t>
            </a:r>
            <a:r>
              <a:rPr lang="en-AU" altLang="zh-CN" dirty="0" err="1"/>
              <a:t>ESBDevelop</a:t>
            </a:r>
            <a:r>
              <a:rPr lang="en-AU" altLang="zh-CN" dirty="0"/>
              <a:t>/</a:t>
            </a:r>
            <a:r>
              <a:rPr lang="en-AU" altLang="zh-CN" dirty="0" err="1"/>
              <a:t>MCS.Library.SOA.ESB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728563" y="2308230"/>
            <a:ext cx="4131469" cy="36933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统一提供服务的快捷调用</a:t>
            </a:r>
            <a:endParaRPr lang="zh-CN" altLang="zh-CN" kern="0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1394" y="4293096"/>
            <a:ext cx="7252344" cy="36933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zh-CN" altLang="zh-CN" kern="0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扩展类</a:t>
            </a:r>
            <a:r>
              <a:rPr lang="zh-CN" altLang="zh-CN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库</a:t>
            </a:r>
            <a:r>
              <a:rPr lang="zh-CN" altLang="en-US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提供统一的服务快捷调用</a:t>
            </a:r>
            <a:endParaRPr lang="zh-CN" altLang="en-US" kern="0" dirty="0"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70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4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服务端扩展说明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6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51086"/>
              </p:ext>
            </p:extLst>
          </p:nvPr>
        </p:nvGraphicFramePr>
        <p:xfrm>
          <a:off x="1835696" y="4653136"/>
          <a:ext cx="6078041" cy="1223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3545"/>
                <a:gridCol w="1872208"/>
                <a:gridCol w="2592288"/>
              </a:tblGrid>
              <a:tr h="303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属性名称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12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2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06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RequestUserCode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solidFill>
                            <a:schemeClr val="tx1"/>
                          </a:solidFill>
                          <a:effectLst/>
                        </a:rPr>
                        <a:t>获取服务的客户端消息头用户编码</a:t>
                      </a:r>
                      <a:endParaRPr lang="zh-CN" sz="12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06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RequestHostIP</a:t>
                      </a:r>
                      <a:endParaRPr lang="zh-CN" sz="12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获取服务的客户端消息头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IP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064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DictionaryHeader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Dictionary&lt;string, string&gt;</a:t>
                      </a:r>
                      <a:endParaRPr lang="zh-CN" sz="12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获取服务的客户端消息头数据字典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814439" y="2776572"/>
            <a:ext cx="4752528" cy="9541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AU" sz="1400" dirty="0"/>
              <a:t>名称：</a:t>
            </a:r>
            <a:r>
              <a:rPr lang="en-AU" altLang="zh-CN" sz="1400" dirty="0" err="1"/>
              <a:t>ResponseMessageHeaderBehavior</a:t>
            </a:r>
            <a:endParaRPr lang="en-AU" altLang="zh-CN" sz="1400" dirty="0"/>
          </a:p>
          <a:p>
            <a:r>
              <a:rPr lang="zh-CN" altLang="en-AU" sz="1400" dirty="0"/>
              <a:t>命名空间：</a:t>
            </a:r>
            <a:r>
              <a:rPr lang="en-AU" altLang="zh-CN" sz="1400" dirty="0" err="1"/>
              <a:t>MCS.Library.SOA.ESB.Policies</a:t>
            </a:r>
            <a:endParaRPr lang="en-AU" altLang="zh-CN" sz="1400" dirty="0"/>
          </a:p>
          <a:p>
            <a:r>
              <a:rPr lang="zh-CN" altLang="en-AU" sz="1400" dirty="0"/>
              <a:t>功能：使用此行为可向应用服务中添加返回消息头。</a:t>
            </a:r>
          </a:p>
          <a:p>
            <a:r>
              <a:rPr lang="zh-CN" altLang="en-AU" sz="1400" dirty="0"/>
              <a:t>		</a:t>
            </a:r>
          </a:p>
        </p:txBody>
      </p:sp>
      <p:sp>
        <p:nvSpPr>
          <p:cNvPr id="25" name="矩形 24"/>
          <p:cNvSpPr/>
          <p:nvPr/>
        </p:nvSpPr>
        <p:spPr>
          <a:xfrm>
            <a:off x="395536" y="1451798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FontTx/>
              <a:buChar char="•"/>
            </a:pPr>
            <a:r>
              <a:rPr lang="zh-CN" altLang="en-AU" b="1" dirty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服务段返回消息头</a:t>
            </a:r>
            <a:endParaRPr lang="zh-CN" altLang="en-AU" b="1" dirty="0">
              <a:cs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5536" y="2776572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buFontTx/>
              <a:buChar char="•"/>
            </a:pPr>
            <a:r>
              <a:rPr lang="zh-CN" altLang="en-AU" b="1" dirty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服务端消息监听行为</a:t>
            </a:r>
            <a:endParaRPr lang="zh-CN" altLang="en-AU" b="1" dirty="0">
              <a:cs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3298" y="3746782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buFontTx/>
              <a:buChar char="•"/>
            </a:pPr>
            <a:r>
              <a:rPr lang="zh-CN" altLang="en-AU" b="1" dirty="0"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应用服务基类</a:t>
            </a:r>
            <a:endParaRPr lang="zh-CN" altLang="en-AU" b="1" dirty="0">
              <a:cs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14439" y="143674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AU" sz="1400" dirty="0"/>
              <a:t>名称：</a:t>
            </a:r>
            <a:r>
              <a:rPr lang="en-AU" altLang="zh-CN" sz="1400" dirty="0" err="1"/>
              <a:t>ResponseMessageHeader</a:t>
            </a:r>
            <a:endParaRPr lang="en-AU" altLang="zh-CN" sz="1400" dirty="0"/>
          </a:p>
          <a:p>
            <a:r>
              <a:rPr lang="zh-CN" altLang="en-AU" sz="1400" dirty="0"/>
              <a:t>命名空间：</a:t>
            </a:r>
            <a:r>
              <a:rPr lang="en-AU" altLang="zh-CN" sz="1400" dirty="0" err="1"/>
              <a:t>MCS.Library.SOA.ESB.Policies</a:t>
            </a:r>
            <a:endParaRPr lang="en-AU" altLang="zh-CN" sz="1400" dirty="0"/>
          </a:p>
          <a:p>
            <a:r>
              <a:rPr lang="zh-CN" altLang="en-AU" sz="1400" dirty="0"/>
              <a:t>功能：从</a:t>
            </a:r>
            <a:r>
              <a:rPr lang="en-AU" altLang="zh-CN" sz="1400" dirty="0" err="1"/>
              <a:t>CustomHeader</a:t>
            </a:r>
            <a:r>
              <a:rPr lang="zh-CN" altLang="en-AU" sz="1400" dirty="0"/>
              <a:t>继承定义服务端返回消息头，实例化时自动获取服务端</a:t>
            </a:r>
            <a:r>
              <a:rPr lang="en-AU" altLang="zh-CN" sz="1400" dirty="0"/>
              <a:t>IP</a:t>
            </a:r>
            <a:r>
              <a:rPr lang="zh-CN" altLang="en-AU" sz="1400" dirty="0"/>
              <a:t>。使用此类型定义服务端返回消息中需要包含的消息头信息。</a:t>
            </a:r>
          </a:p>
        </p:txBody>
      </p:sp>
      <p:sp>
        <p:nvSpPr>
          <p:cNvPr id="29" name="矩形 28"/>
          <p:cNvSpPr/>
          <p:nvPr/>
        </p:nvSpPr>
        <p:spPr>
          <a:xfrm>
            <a:off x="2821310" y="374678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AU" sz="1400" dirty="0"/>
              <a:t>名称：</a:t>
            </a:r>
            <a:r>
              <a:rPr lang="en-AU" altLang="zh-CN" sz="1400" dirty="0" err="1"/>
              <a:t>ServiceBase</a:t>
            </a:r>
            <a:r>
              <a:rPr lang="en-AU" altLang="zh-CN" sz="1400" dirty="0"/>
              <a:t> </a:t>
            </a:r>
          </a:p>
          <a:p>
            <a:r>
              <a:rPr lang="zh-CN" altLang="en-AU" sz="1400" dirty="0"/>
              <a:t>命名空间：</a:t>
            </a:r>
            <a:r>
              <a:rPr lang="en-AU" altLang="zh-CN" sz="1400" dirty="0" err="1"/>
              <a:t>MCS.Library.SOA.ESB.ServiceBase</a:t>
            </a:r>
            <a:endParaRPr lang="en-AU" altLang="zh-CN" sz="1400" dirty="0"/>
          </a:p>
          <a:p>
            <a:r>
              <a:rPr lang="zh-CN" altLang="en-AU" sz="1400" dirty="0"/>
              <a:t>功能：提供三个属性，获取客户端消息头信息。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5901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4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>
                <a:solidFill>
                  <a:srgbClr val="000000"/>
                </a:solidFill>
                <a:cs typeface="Times New Roman" pitchFamily="18" charset="0"/>
              </a:rPr>
              <a:t>客户端</a:t>
            </a:r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扩展说明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6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814438" y="2776570"/>
            <a:ext cx="528595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400" dirty="0"/>
              <a:t>名称</a:t>
            </a:r>
            <a:r>
              <a:rPr lang="x-none" altLang="zh-CN" sz="1400" dirty="0"/>
              <a:t>: RequestMessageHeaderBehavior</a:t>
            </a:r>
            <a:r>
              <a:rPr lang="zh-CN" altLang="zh-CN" sz="1400" dirty="0"/>
              <a:t>。</a:t>
            </a:r>
          </a:p>
          <a:p>
            <a:r>
              <a:rPr lang="zh-CN" altLang="zh-CN" sz="1400" dirty="0"/>
              <a:t>命名空间：</a:t>
            </a:r>
            <a:r>
              <a:rPr lang="en-AU" altLang="zh-CN" sz="1400" dirty="0" err="1"/>
              <a:t>MCS.Library.SOA.ESB.Policies</a:t>
            </a:r>
            <a:r>
              <a:rPr lang="zh-CN" altLang="zh-CN" sz="1400" dirty="0"/>
              <a:t>。</a:t>
            </a:r>
          </a:p>
          <a:p>
            <a:r>
              <a:rPr lang="zh-CN" altLang="zh-CN" sz="1400" dirty="0"/>
              <a:t>功能： 使用此行为可向客户端代理中添加请求消息头</a:t>
            </a:r>
            <a:r>
              <a:rPr lang="zh-CN" altLang="zh-CN" sz="1400" dirty="0" smtClean="0"/>
              <a:t>。</a:t>
            </a:r>
            <a:r>
              <a:rPr kumimoji="0" lang="zh-CN" alt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Calibri" pitchFamily="34" charset="0"/>
              </a:rPr>
              <a:t>	</a:t>
            </a:r>
            <a:r>
              <a:rPr kumimoji="0" lang="zh-CN" alt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新宋体" pitchFamily="49" charset="-122"/>
              </a:rPr>
              <a:t>	</a:t>
            </a:r>
            <a:endParaRPr kumimoji="0" lang="zh-CN" alt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9494" y="1451798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b="1" dirty="0" smtClean="0"/>
              <a:t>客户端</a:t>
            </a:r>
            <a:r>
              <a:rPr lang="zh-CN" altLang="zh-CN" b="1" dirty="0" smtClean="0"/>
              <a:t>请求</a:t>
            </a:r>
            <a:r>
              <a:rPr lang="zh-CN" altLang="zh-CN" b="1" dirty="0"/>
              <a:t>消息头</a:t>
            </a:r>
            <a:endParaRPr lang="zh-CN" altLang="en-AU" b="1" dirty="0"/>
          </a:p>
        </p:txBody>
      </p:sp>
      <p:sp>
        <p:nvSpPr>
          <p:cNvPr id="26" name="矩形 25"/>
          <p:cNvSpPr/>
          <p:nvPr/>
        </p:nvSpPr>
        <p:spPr>
          <a:xfrm>
            <a:off x="395536" y="2776572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zh-CN" b="1" dirty="0"/>
              <a:t>客户端消息监听行为</a:t>
            </a:r>
          </a:p>
        </p:txBody>
      </p:sp>
      <p:sp>
        <p:nvSpPr>
          <p:cNvPr id="27" name="矩形 26"/>
          <p:cNvSpPr/>
          <p:nvPr/>
        </p:nvSpPr>
        <p:spPr>
          <a:xfrm>
            <a:off x="413298" y="3746782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zh-CN" b="1" dirty="0"/>
              <a:t>客户端服务调用代理</a:t>
            </a:r>
          </a:p>
        </p:txBody>
      </p:sp>
      <p:sp>
        <p:nvSpPr>
          <p:cNvPr id="28" name="矩形 27"/>
          <p:cNvSpPr/>
          <p:nvPr/>
        </p:nvSpPr>
        <p:spPr>
          <a:xfrm>
            <a:off x="2814438" y="1436746"/>
            <a:ext cx="5429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名称：</a:t>
            </a:r>
            <a:r>
              <a:rPr lang="x-none" altLang="zh-CN" sz="1400" dirty="0"/>
              <a:t>RequestMessageHeader</a:t>
            </a:r>
            <a:endParaRPr lang="zh-CN" altLang="zh-CN" sz="1400" dirty="0"/>
          </a:p>
          <a:p>
            <a:r>
              <a:rPr lang="zh-CN" altLang="zh-CN" sz="1400" dirty="0"/>
              <a:t>命名空间：</a:t>
            </a:r>
            <a:r>
              <a:rPr lang="en-AU" altLang="zh-CN" sz="1400" dirty="0" err="1"/>
              <a:t>MCS.Library.SOA.ESB.Policies</a:t>
            </a:r>
            <a:endParaRPr lang="zh-CN" altLang="zh-CN" sz="1400" dirty="0"/>
          </a:p>
          <a:p>
            <a:r>
              <a:rPr lang="zh-CN" altLang="zh-CN" sz="1400" dirty="0"/>
              <a:t>功能：从</a:t>
            </a:r>
            <a:r>
              <a:rPr lang="x-none" altLang="zh-CN" sz="1400" dirty="0"/>
              <a:t>CustomHeader</a:t>
            </a:r>
            <a:r>
              <a:rPr lang="zh-CN" altLang="zh-CN" sz="1400" dirty="0"/>
              <a:t>继承定义客户端请求消息头，实例化时自动获取客户端</a:t>
            </a:r>
            <a:r>
              <a:rPr lang="x-none" altLang="zh-CN" sz="1400" dirty="0"/>
              <a:t>IP</a:t>
            </a:r>
            <a:r>
              <a:rPr lang="zh-CN" altLang="zh-CN" sz="1400" dirty="0"/>
              <a:t>。使用此类型定义客户端请求消息中需要包含的消息头信息。</a:t>
            </a:r>
          </a:p>
        </p:txBody>
      </p:sp>
      <p:sp>
        <p:nvSpPr>
          <p:cNvPr id="29" name="矩形 28"/>
          <p:cNvSpPr/>
          <p:nvPr/>
        </p:nvSpPr>
        <p:spPr>
          <a:xfrm>
            <a:off x="2821310" y="3746782"/>
            <a:ext cx="55671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/>
              <a:t>名称：</a:t>
            </a:r>
            <a:r>
              <a:rPr lang="x-none" altLang="zh-CN" sz="1400" dirty="0"/>
              <a:t>ClientProxy</a:t>
            </a:r>
            <a:r>
              <a:rPr lang="zh-CN" altLang="zh-CN" sz="1400" dirty="0"/>
              <a:t>。</a:t>
            </a:r>
          </a:p>
          <a:p>
            <a:r>
              <a:rPr lang="zh-CN" altLang="zh-CN" sz="1400" dirty="0"/>
              <a:t>命名空间：</a:t>
            </a:r>
            <a:r>
              <a:rPr lang="x-none" altLang="zh-CN" sz="1400" dirty="0"/>
              <a:t>MCS.Library.SOA.ESB.Proxy</a:t>
            </a:r>
            <a:r>
              <a:rPr lang="zh-CN" altLang="zh-CN" sz="1400" dirty="0"/>
              <a:t>。</a:t>
            </a:r>
          </a:p>
          <a:p>
            <a:r>
              <a:rPr lang="zh-CN" altLang="zh-CN" sz="1400" dirty="0"/>
              <a:t>功能说明：</a:t>
            </a:r>
          </a:p>
          <a:p>
            <a:r>
              <a:rPr lang="zh-CN" altLang="zh-CN" sz="1400" dirty="0"/>
              <a:t>做为客户端调用服务的代理使用，在实例化客户端代理时使用请求消息头实例为参数，会</a:t>
            </a:r>
            <a:r>
              <a:rPr lang="x-none" altLang="zh-CN" sz="1400" dirty="0"/>
              <a:t>	</a:t>
            </a:r>
            <a:r>
              <a:rPr lang="zh-CN" altLang="zh-CN" sz="1400" dirty="0"/>
              <a:t>自动在请求消息头中添加消息头数据。</a:t>
            </a:r>
            <a:r>
              <a:rPr lang="x-none" altLang="zh-CN" sz="1400" dirty="0"/>
              <a:t>ClientProxy</a:t>
            </a:r>
            <a:r>
              <a:rPr lang="zh-CN" altLang="zh-CN" sz="1400" dirty="0"/>
              <a:t>提供两个方法获取服务端消息头。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26530"/>
              </p:ext>
            </p:extLst>
          </p:nvPr>
        </p:nvGraphicFramePr>
        <p:xfrm>
          <a:off x="395536" y="5373216"/>
          <a:ext cx="8352927" cy="736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1713"/>
                <a:gridCol w="2473645"/>
                <a:gridCol w="301756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属性名称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GetResponseDictionaryHeader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Dictionary&lt;string, string&gt;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获取服务端返回数据字典类型消息头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GetResponseHostIP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调用服务的客户端消息头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IP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10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4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基于扩展服务开发及调用示例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6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63688" y="1880780"/>
            <a:ext cx="4457060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、从</a:t>
            </a:r>
            <a:r>
              <a:rPr lang="en-US" altLang="zh-CN" dirty="0" err="1"/>
              <a:t>ServiceBase</a:t>
            </a:r>
            <a:r>
              <a:rPr lang="zh-CN" altLang="en-US" dirty="0"/>
              <a:t>继承实现服务契约接口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41612" y="2380653"/>
            <a:ext cx="5350668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、应用</a:t>
            </a:r>
            <a:r>
              <a:rPr lang="x-none" altLang="zh-CN" dirty="0"/>
              <a:t>ResponseMessageHeaderBehavior</a:t>
            </a:r>
            <a:r>
              <a:rPr lang="zh-CN" altLang="en-US" dirty="0"/>
              <a:t>行为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41612" y="2882929"/>
            <a:ext cx="3694484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、导入</a:t>
            </a:r>
            <a:r>
              <a:rPr lang="en-US" altLang="zh-CN" kern="0" dirty="0" err="1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MSE</a:t>
            </a:r>
            <a:r>
              <a:rPr lang="zh-CN" altLang="en-US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并发布</a:t>
            </a:r>
            <a:r>
              <a:rPr lang="zh-CN" altLang="en-US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虚拟服务。</a:t>
            </a:r>
            <a:endParaRPr lang="en-US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5113" y="1286933"/>
            <a:ext cx="864096" cy="400110"/>
          </a:xfrm>
          <a:prstGeom prst="rect">
            <a:avLst/>
          </a:prstGeom>
          <a:solidFill>
            <a:srgbClr val="E58E00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示 </a:t>
            </a:r>
            <a:r>
              <a:rPr lang="zh-CN" altLang="en-US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例</a:t>
            </a:r>
            <a:endParaRPr lang="en-US" sz="2000" b="1" kern="0" dirty="0" err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21461" y="1233072"/>
            <a:ext cx="226215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基于扩展</a:t>
            </a:r>
            <a:r>
              <a:rPr lang="zh-CN" altLang="en-US" kern="0" dirty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的</a:t>
            </a:r>
            <a:r>
              <a:rPr lang="zh-CN" altLang="en-US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服务实现</a:t>
            </a:r>
            <a:endParaRPr lang="en-US" altLang="zh-CN" kern="0" dirty="0">
              <a:solidFill>
                <a:schemeClr val="dk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3688" y="4377362"/>
            <a:ext cx="5904656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使用</a:t>
            </a:r>
            <a:r>
              <a:rPr lang="x-none" altLang="zh-CN" dirty="0"/>
              <a:t>ClientProxy</a:t>
            </a:r>
            <a:r>
              <a:rPr lang="zh-CN" altLang="zh-CN" dirty="0" smtClean="0"/>
              <a:t>创建</a:t>
            </a:r>
            <a:r>
              <a:rPr lang="zh-CN" altLang="en-US" dirty="0" smtClean="0"/>
              <a:t>请求服务接口的</a:t>
            </a:r>
            <a:r>
              <a:rPr lang="zh-CN" altLang="zh-CN" dirty="0" smtClean="0"/>
              <a:t>客户端</a:t>
            </a:r>
            <a:r>
              <a:rPr lang="zh-CN" altLang="zh-CN" dirty="0"/>
              <a:t>代理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75795" y="5042921"/>
            <a:ext cx="5892549" cy="369332"/>
          </a:xfrm>
          <a:prstGeom prst="rect">
            <a:avLst/>
          </a:prstGeom>
          <a:solidFill>
            <a:srgbClr val="76BE5B"/>
          </a:solidFill>
          <a:ln w="25400" cap="flat" cmpd="sng" algn="ctr">
            <a:solidFill>
              <a:srgbClr val="76BE5B">
                <a:shade val="50000"/>
              </a:srgbClr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AU" altLang="zh-CN" dirty="0" err="1"/>
              <a:t>RequestMessageHeade</a:t>
            </a:r>
            <a:r>
              <a:rPr lang="en-US" altLang="zh-CN" dirty="0"/>
              <a:t>r</a:t>
            </a:r>
            <a:r>
              <a:rPr lang="zh-CN" altLang="en-US" dirty="0"/>
              <a:t>定义请求消息头数据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5113" y="3633203"/>
            <a:ext cx="864096" cy="400110"/>
          </a:xfrm>
          <a:prstGeom prst="rect">
            <a:avLst/>
          </a:prstGeom>
          <a:solidFill>
            <a:srgbClr val="E58E00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示 </a:t>
            </a:r>
            <a:r>
              <a:rPr lang="zh-CN" altLang="en-US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例</a:t>
            </a:r>
            <a:endParaRPr lang="en-US" sz="2000" b="1" kern="0" dirty="0" err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53710" y="3579343"/>
            <a:ext cx="34163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基于扩展的客户端服务调用实现</a:t>
            </a:r>
            <a:endParaRPr lang="en-US" altLang="zh-CN" kern="0" dirty="0">
              <a:solidFill>
                <a:schemeClr val="dk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9752" y="5698608"/>
            <a:ext cx="4392488" cy="369332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kern="0" dirty="0" err="1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ClientProxy</a:t>
            </a:r>
            <a:r>
              <a:rPr lang="zh-CN" altLang="en-US" sz="1600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会自动应用客户端消息监听行为。</a:t>
            </a:r>
            <a:endParaRPr lang="zh-CN" altLang="en-US" sz="1600" kern="0" dirty="0" smtClean="0">
              <a:solidFill>
                <a:schemeClr val="dk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90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1" grpId="0" animBg="1"/>
      <p:bldP spid="23" grpId="0" animBg="1"/>
      <p:bldP spid="30" grpId="0" animBg="1"/>
      <p:bldP spid="31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10243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en-US" altLang="zh-CN" sz="1400" b="1" dirty="0" err="1" smtClean="0">
                <a:solidFill>
                  <a:srgbClr val="000000"/>
                </a:solidFill>
                <a:cs typeface="Times New Roman" pitchFamily="18" charset="0"/>
              </a:rPr>
              <a:t>SOA</a:t>
            </a:r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（面向服务架构）面临的挑战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0244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10245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6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545" y="1333267"/>
            <a:ext cx="3384376" cy="36933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ern="0">
                <a:latin typeface="Tahoma" pitchFamily="34" charset="0"/>
                <a:ea typeface="微软雅黑" pitchFamily="34" charset="-122"/>
                <a:cs typeface="Tahoma" pitchFamily="34" charset="0"/>
              </a:defRPr>
            </a:lvl1pPr>
          </a:lstStyle>
          <a:p>
            <a:r>
              <a:rPr lang="zh-CN" altLang="en-US" dirty="0" smtClean="0"/>
              <a:t>服务变更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9728" y="2512297"/>
            <a:ext cx="3384376" cy="36933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ern="0">
                <a:latin typeface="Tahoma" pitchFamily="34" charset="0"/>
                <a:ea typeface="微软雅黑" pitchFamily="34" charset="-122"/>
                <a:cs typeface="Tahoma" pitchFamily="34" charset="0"/>
              </a:defRPr>
            </a:lvl1pPr>
          </a:lstStyle>
          <a:p>
            <a:r>
              <a:rPr lang="zh-CN" altLang="en-US" dirty="0" smtClean="0"/>
              <a:t>跟踪关键服务</a:t>
            </a:r>
            <a:r>
              <a:rPr lang="zh-CN" altLang="en-US" dirty="0"/>
              <a:t>调用</a:t>
            </a:r>
          </a:p>
        </p:txBody>
      </p:sp>
      <p:sp>
        <p:nvSpPr>
          <p:cNvPr id="12" name="矩形 11"/>
          <p:cNvSpPr/>
          <p:nvPr/>
        </p:nvSpPr>
        <p:spPr>
          <a:xfrm>
            <a:off x="379728" y="3872019"/>
            <a:ext cx="3456384" cy="36933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kern="0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设计</a:t>
            </a:r>
            <a:r>
              <a:rPr lang="zh-CN" altLang="en-US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时</a:t>
            </a:r>
            <a:r>
              <a:rPr lang="en-US" altLang="zh-CN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/</a:t>
            </a:r>
            <a:r>
              <a:rPr lang="zh-CN" altLang="en-US" kern="0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运行</a:t>
            </a:r>
            <a:r>
              <a:rPr lang="zh-CN" altLang="en-US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时视图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4569" y="1910235"/>
            <a:ext cx="5213084" cy="3693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     </a:t>
            </a:r>
            <a:r>
              <a:rPr lang="zh-CN" altLang="en-US" sz="1600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在不终止正在运行的企业服务的前提下，调整服务。</a:t>
            </a:r>
            <a:endParaRPr lang="zh-CN" altLang="zh-CN" sz="1600" kern="0" dirty="0" smtClean="0">
              <a:solidFill>
                <a:schemeClr val="dk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4609" y="4520644"/>
            <a:ext cx="4134482" cy="3693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服务创建具备设计视图，运行时监控视图。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4312" y="3092380"/>
            <a:ext cx="3811704" cy="3693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对关键服务的调用审核，权限控制等。</a:t>
            </a:r>
            <a:endParaRPr lang="zh-CN" altLang="zh-CN" sz="1600" kern="0" dirty="0" smtClean="0">
              <a:solidFill>
                <a:schemeClr val="dk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5454" y="5085185"/>
            <a:ext cx="3456384" cy="36933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kern="0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简便</a:t>
            </a:r>
            <a:r>
              <a:rPr lang="zh-CN" altLang="en-US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地部署</a:t>
            </a:r>
            <a:r>
              <a:rPr lang="zh-CN" altLang="en-US" kern="0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和</a:t>
            </a:r>
            <a:r>
              <a:rPr lang="zh-CN" altLang="en-US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管理</a:t>
            </a:r>
            <a:r>
              <a:rPr lang="zh-CN" altLang="en-US" kern="0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服务</a:t>
            </a:r>
            <a:endParaRPr lang="zh-CN" altLang="en-US" kern="0" dirty="0" smtClean="0"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7" name="Oval 144"/>
          <p:cNvSpPr/>
          <p:nvPr/>
        </p:nvSpPr>
        <p:spPr>
          <a:xfrm>
            <a:off x="6205733" y="2696963"/>
            <a:ext cx="2060570" cy="1142363"/>
          </a:xfrm>
          <a:prstGeom prst="ellipse">
            <a:avLst/>
          </a:prstGeom>
          <a:gradFill rotWithShape="1">
            <a:gsLst>
              <a:gs pos="0">
                <a:srgbClr val="FEC400">
                  <a:tint val="100000"/>
                  <a:shade val="100000"/>
                  <a:satMod val="130000"/>
                </a:srgbClr>
              </a:gs>
              <a:gs pos="100000">
                <a:srgbClr val="FEC4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EC4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err="1" smtClean="0">
                <a:solidFill>
                  <a:srgbClr val="000000"/>
                </a:solidFill>
                <a:latin typeface="Arial"/>
                <a:ea typeface="黑体"/>
              </a:rPr>
              <a:t>SOA</a:t>
            </a:r>
            <a:r>
              <a:rPr lang="zh-CN" altLang="en-US" sz="1600" kern="0" dirty="0" smtClean="0">
                <a:solidFill>
                  <a:srgbClr val="000000"/>
                </a:solidFill>
                <a:latin typeface="Arial"/>
                <a:ea typeface="黑体"/>
              </a:rPr>
              <a:t>需要一个服务管理架构？</a:t>
            </a:r>
            <a:endParaRPr lang="zh-CN" altLang="en-US" sz="1600" kern="0" dirty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18" name="Striped Right Arrow 178"/>
          <p:cNvSpPr/>
          <p:nvPr/>
        </p:nvSpPr>
        <p:spPr>
          <a:xfrm rot="2226963">
            <a:off x="4823154" y="1764846"/>
            <a:ext cx="1711977" cy="381000"/>
          </a:xfrm>
          <a:prstGeom prst="stripedRightArrow">
            <a:avLst>
              <a:gd name="adj1" fmla="val 50000"/>
              <a:gd name="adj2" fmla="val 57619"/>
            </a:avLst>
          </a:prstGeom>
          <a:gradFill rotWithShape="1">
            <a:gsLst>
              <a:gs pos="0">
                <a:srgbClr val="A4A5A5">
                  <a:tint val="50000"/>
                  <a:satMod val="300000"/>
                </a:srgbClr>
              </a:gs>
              <a:gs pos="35000">
                <a:srgbClr val="A4A5A5">
                  <a:tint val="37000"/>
                  <a:satMod val="300000"/>
                </a:srgbClr>
              </a:gs>
              <a:gs pos="100000">
                <a:srgbClr val="A4A5A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4A5A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FF0000"/>
                </a:solidFill>
                <a:latin typeface="Arial"/>
                <a:ea typeface="黑体"/>
              </a:rPr>
              <a:t>？</a:t>
            </a:r>
            <a:endParaRPr lang="zh-CN" altLang="en-US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19" name="Striped Right Arrow 178"/>
          <p:cNvSpPr/>
          <p:nvPr/>
        </p:nvSpPr>
        <p:spPr>
          <a:xfrm rot="20534016">
            <a:off x="4563427" y="3656466"/>
            <a:ext cx="1665312" cy="381000"/>
          </a:xfrm>
          <a:prstGeom prst="stripedRightArrow">
            <a:avLst>
              <a:gd name="adj1" fmla="val 50000"/>
              <a:gd name="adj2" fmla="val 57619"/>
            </a:avLst>
          </a:prstGeom>
          <a:gradFill rotWithShape="1">
            <a:gsLst>
              <a:gs pos="0">
                <a:srgbClr val="A4A5A5">
                  <a:tint val="50000"/>
                  <a:satMod val="300000"/>
                </a:srgbClr>
              </a:gs>
              <a:gs pos="35000">
                <a:srgbClr val="A4A5A5">
                  <a:tint val="37000"/>
                  <a:satMod val="300000"/>
                </a:srgbClr>
              </a:gs>
              <a:gs pos="100000">
                <a:srgbClr val="A4A5A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4A5A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FF0000"/>
                </a:solidFill>
                <a:latin typeface="Arial"/>
                <a:ea typeface="黑体"/>
              </a:rPr>
              <a:t>？</a:t>
            </a:r>
            <a:endParaRPr lang="zh-CN" altLang="en-US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20" name="Striped Right Arrow 178"/>
          <p:cNvSpPr/>
          <p:nvPr/>
        </p:nvSpPr>
        <p:spPr>
          <a:xfrm rot="703659">
            <a:off x="4520866" y="2634219"/>
            <a:ext cx="1648070" cy="381000"/>
          </a:xfrm>
          <a:prstGeom prst="stripedRightArrow">
            <a:avLst>
              <a:gd name="adj1" fmla="val 50000"/>
              <a:gd name="adj2" fmla="val 57619"/>
            </a:avLst>
          </a:prstGeom>
          <a:gradFill rotWithShape="1">
            <a:gsLst>
              <a:gs pos="0">
                <a:srgbClr val="A4A5A5">
                  <a:tint val="50000"/>
                  <a:satMod val="300000"/>
                </a:srgbClr>
              </a:gs>
              <a:gs pos="35000">
                <a:srgbClr val="A4A5A5">
                  <a:tint val="37000"/>
                  <a:satMod val="300000"/>
                </a:srgbClr>
              </a:gs>
              <a:gs pos="100000">
                <a:srgbClr val="A4A5A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4A5A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FF0000"/>
                </a:solidFill>
                <a:latin typeface="Arial"/>
                <a:ea typeface="黑体"/>
              </a:rPr>
              <a:t>？</a:t>
            </a:r>
            <a:endParaRPr lang="zh-CN" altLang="en-US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21" name="Striped Right Arrow 178"/>
          <p:cNvSpPr/>
          <p:nvPr/>
        </p:nvSpPr>
        <p:spPr>
          <a:xfrm rot="18688701">
            <a:off x="4928250" y="4641835"/>
            <a:ext cx="1738807" cy="381000"/>
          </a:xfrm>
          <a:prstGeom prst="stripedRightArrow">
            <a:avLst>
              <a:gd name="adj1" fmla="val 50000"/>
              <a:gd name="adj2" fmla="val 57619"/>
            </a:avLst>
          </a:prstGeom>
          <a:gradFill rotWithShape="1">
            <a:gsLst>
              <a:gs pos="0">
                <a:srgbClr val="A4A5A5">
                  <a:tint val="50000"/>
                  <a:satMod val="300000"/>
                </a:srgbClr>
              </a:gs>
              <a:gs pos="35000">
                <a:srgbClr val="A4A5A5">
                  <a:tint val="37000"/>
                  <a:satMod val="300000"/>
                </a:srgbClr>
              </a:gs>
              <a:gs pos="100000">
                <a:srgbClr val="A4A5A5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4A5A5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FF0000"/>
                </a:solidFill>
                <a:latin typeface="Arial"/>
                <a:ea typeface="黑体"/>
              </a:rPr>
              <a:t>？</a:t>
            </a:r>
            <a:endParaRPr lang="zh-CN" altLang="en-US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2" name="右箭头 1"/>
          <p:cNvSpPr/>
          <p:nvPr/>
        </p:nvSpPr>
        <p:spPr>
          <a:xfrm rot="5400000">
            <a:off x="6809936" y="4337804"/>
            <a:ext cx="1178841" cy="41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爆炸形 1 2"/>
          <p:cNvSpPr/>
          <p:nvPr/>
        </p:nvSpPr>
        <p:spPr>
          <a:xfrm>
            <a:off x="6057177" y="4941168"/>
            <a:ext cx="2835303" cy="1800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企业服务</a:t>
            </a:r>
            <a:r>
              <a:rPr lang="zh-CN" altLang="en-US" kern="0" dirty="0" smtClean="0">
                <a:solidFill>
                  <a:srgbClr val="000000"/>
                </a:solidFill>
                <a:ea typeface="黑体"/>
              </a:rPr>
              <a:t>总线</a:t>
            </a:r>
            <a:endParaRPr lang="zh-CN" altLang="en-US" kern="0" dirty="0">
              <a:solidFill>
                <a:srgbClr val="000000"/>
              </a:solidFill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852411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6185" y="3933056"/>
            <a:ext cx="7416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err="1" smtClean="0"/>
              <a:t>MSE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Managed </a:t>
            </a:r>
            <a:r>
              <a:rPr lang="en-US" altLang="zh-CN" dirty="0"/>
              <a:t>Service Engine</a:t>
            </a:r>
            <a:r>
              <a:rPr lang="en-US" altLang="zh-CN" dirty="0" smtClean="0"/>
              <a:t>(</a:t>
            </a:r>
            <a:r>
              <a:rPr lang="zh-CN" altLang="en-US" dirty="0" smtClean="0"/>
              <a:t>托管</a:t>
            </a:r>
            <a:r>
              <a:rPr lang="zh-CN" altLang="zh-CN" dirty="0" smtClean="0"/>
              <a:t>服务</a:t>
            </a:r>
            <a:r>
              <a:rPr lang="zh-CN" altLang="zh-CN" dirty="0"/>
              <a:t>引擎</a:t>
            </a:r>
            <a:r>
              <a:rPr lang="en-US" altLang="zh-CN" dirty="0"/>
              <a:t>)</a:t>
            </a:r>
            <a:r>
              <a:rPr lang="zh-CN" altLang="zh-CN" dirty="0"/>
              <a:t>的缩写。管理企业服务的服务引擎，是实现企业服务总线的核心组件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3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549275"/>
            <a:ext cx="6629400" cy="274638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4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825" y="836615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b="1" dirty="0" smtClean="0">
                <a:solidFill>
                  <a:srgbClr val="000066"/>
                </a:solidFill>
                <a:ea typeface="黑体" pitchFamily="49" charset="-122"/>
              </a:rPr>
              <a:t>什么是企业服务总线？</a:t>
            </a:r>
            <a:endParaRPr lang="zh-CN" altLang="en-US" b="1" dirty="0">
              <a:solidFill>
                <a:srgbClr val="000066"/>
              </a:solidFill>
              <a:ea typeface="黑体" pitchFamily="49" charset="-122"/>
            </a:endParaRPr>
          </a:p>
        </p:txBody>
      </p:sp>
      <p:sp>
        <p:nvSpPr>
          <p:cNvPr id="5" name="8295129.625226.750522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825" y="11969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8296133.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50825" y="12684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27584" y="2283155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 smtClean="0"/>
              <a:t>通过</a:t>
            </a:r>
            <a:r>
              <a:rPr lang="zh-CN" altLang="zh-CN" dirty="0"/>
              <a:t>在企业</a:t>
            </a:r>
            <a:r>
              <a:rPr lang="zh-CN" altLang="zh-CN" dirty="0" smtClean="0"/>
              <a:t>架构</a:t>
            </a:r>
            <a:r>
              <a:rPr lang="zh-CN" altLang="en-US" dirty="0" smtClean="0"/>
              <a:t>中</a:t>
            </a:r>
            <a:r>
              <a:rPr lang="zh-CN" altLang="zh-CN" dirty="0" smtClean="0"/>
              <a:t>构建</a:t>
            </a:r>
            <a:r>
              <a:rPr lang="zh-CN" altLang="zh-CN" dirty="0"/>
              <a:t>专门的通讯总线，可以有效管理服务管理，进行通讯</a:t>
            </a:r>
            <a:r>
              <a:rPr lang="zh-CN" altLang="en-US" dirty="0"/>
              <a:t>消息</a:t>
            </a:r>
            <a:r>
              <a:rPr lang="zh-CN" altLang="zh-CN" dirty="0"/>
              <a:t>路由，消息转换和消息监控。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1702598"/>
            <a:ext cx="3384376" cy="36933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ern="0">
                <a:latin typeface="Tahoma" pitchFamily="34" charset="0"/>
                <a:ea typeface="微软雅黑" pitchFamily="34" charset="-122"/>
                <a:cs typeface="Tahoma" pitchFamily="34" charset="0"/>
              </a:defRPr>
            </a:lvl1pPr>
          </a:lstStyle>
          <a:p>
            <a:r>
              <a:rPr lang="zh-CN" altLang="en-US" dirty="0" smtClean="0"/>
              <a:t>应用</a:t>
            </a:r>
            <a:r>
              <a:rPr lang="zh-CN" altLang="zh-CN" dirty="0" smtClean="0"/>
              <a:t>系统</a:t>
            </a:r>
            <a:r>
              <a:rPr lang="zh-CN" altLang="zh-CN" dirty="0"/>
              <a:t>和服务之间通讯的桥梁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84" y="3354959"/>
            <a:ext cx="5039952" cy="36933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8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3000000" scaled="0"/>
          </a:gra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ern="0">
                <a:latin typeface="Tahoma" pitchFamily="34" charset="0"/>
                <a:ea typeface="微软雅黑" pitchFamily="34" charset="-122"/>
                <a:cs typeface="Tahoma" pitchFamily="34" charset="0"/>
              </a:defRPr>
            </a:lvl1pPr>
          </a:lstStyle>
          <a:p>
            <a:r>
              <a:rPr lang="zh-CN" altLang="en-US" dirty="0"/>
              <a:t>通过</a:t>
            </a:r>
            <a:r>
              <a:rPr lang="en-US" altLang="zh-CN" dirty="0" err="1" smtClean="0"/>
              <a:t>MSE</a:t>
            </a:r>
            <a:r>
              <a:rPr lang="zh-CN" altLang="en-US" dirty="0" smtClean="0"/>
              <a:t>的虚拟服务定义实现服务通讯桥梁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2466" y="4797151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/>
              <a:t>通过</a:t>
            </a:r>
            <a:r>
              <a:rPr lang="en-US" altLang="zh-CN" dirty="0" err="1"/>
              <a:t>MSE</a:t>
            </a:r>
            <a:r>
              <a:rPr lang="zh-CN" altLang="en-US" dirty="0"/>
              <a:t>定义虚拟服务</a:t>
            </a:r>
            <a:r>
              <a:rPr lang="zh-CN" altLang="zh-CN" dirty="0"/>
              <a:t>对所有企业服务的一体化管理，根据企业应用需要提供灵活的虚拟服务，对服务的调用进行审核，统一调用和管理。</a:t>
            </a:r>
          </a:p>
        </p:txBody>
      </p:sp>
    </p:spTree>
    <p:extLst>
      <p:ext uri="{BB962C8B-B14F-4D97-AF65-F5344CB8AC3E}">
        <p14:creationId xmlns:p14="http://schemas.microsoft.com/office/powerpoint/2010/main" val="163940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0" y="2394529"/>
            <a:ext cx="842754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4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en-US" altLang="zh-CN" sz="1400" b="1" dirty="0" err="1" smtClean="0">
                <a:solidFill>
                  <a:srgbClr val="000000"/>
                </a:solidFill>
                <a:cs typeface="Times New Roman" pitchFamily="18" charset="0"/>
              </a:rPr>
              <a:t>MSE</a:t>
            </a:r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服务</a:t>
            </a:r>
            <a:r>
              <a:rPr lang="zh-CN" altLang="en-US" sz="1400" b="1" dirty="0">
                <a:solidFill>
                  <a:srgbClr val="000000"/>
                </a:solidFill>
                <a:cs typeface="Times New Roman" pitchFamily="18" charset="0"/>
              </a:rPr>
              <a:t>虚拟化</a:t>
            </a:r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实现结构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8294108226.7521.62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6" name="8295129.6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8296133.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Box 9"/>
          <p:cNvSpPr txBox="1"/>
          <p:nvPr/>
        </p:nvSpPr>
        <p:spPr>
          <a:xfrm>
            <a:off x="907347" y="5084266"/>
            <a:ext cx="3168352" cy="507831"/>
          </a:xfrm>
          <a:prstGeom prst="rect">
            <a:avLst/>
          </a:prstGeom>
          <a:solidFill>
            <a:srgbClr val="CC99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285750" lvl="3" indent="-28575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zh-CN" altLang="en-US" kern="0" dirty="0">
                <a:latin typeface="Tahoma" pitchFamily="34" charset="0"/>
                <a:ea typeface="微软雅黑" pitchFamily="34" charset="-122"/>
                <a:cs typeface="Tahoma" pitchFamily="34" charset="0"/>
              </a:rPr>
              <a:t>服务调用</a:t>
            </a:r>
            <a:r>
              <a:rPr lang="zh-CN" altLang="en-US" kern="0" dirty="0" smtClean="0">
                <a:latin typeface="Tahoma" pitchFamily="34" charset="0"/>
                <a:ea typeface="微软雅黑" pitchFamily="34" charset="-122"/>
                <a:cs typeface="Tahoma" pitchFamily="34" charset="0"/>
              </a:rPr>
              <a:t>者访问虚拟服务</a:t>
            </a:r>
            <a:endParaRPr lang="en-US" altLang="zh-CN" kern="0" dirty="0" smtClean="0">
              <a:solidFill>
                <a:schemeClr val="tx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3995936" y="1552867"/>
            <a:ext cx="3446418" cy="507831"/>
          </a:xfrm>
          <a:prstGeom prst="rect">
            <a:avLst/>
          </a:prstGeom>
          <a:solidFill>
            <a:srgbClr val="D26C2E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285750" lvl="3" indent="-285750" eaLnBrk="0" hangingPunct="0">
              <a:lnSpc>
                <a:spcPct val="150000"/>
              </a:lnSpc>
            </a:pPr>
            <a:r>
              <a:rPr lang="en-US" altLang="zh-CN" kern="0" dirty="0" smtClean="0">
                <a:solidFill>
                  <a:schemeClr val="tx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2.</a:t>
            </a:r>
            <a:r>
              <a:rPr lang="zh-CN" altLang="en-US" kern="0" dirty="0" smtClean="0">
                <a:solidFill>
                  <a:schemeClr val="tx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虚拟服务路由消息到实际服务</a:t>
            </a:r>
            <a:endParaRPr lang="en-US" altLang="zh-CN" kern="0" dirty="0" smtClean="0">
              <a:solidFill>
                <a:schemeClr val="tx1"/>
              </a:solidFill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4941141" y="2401409"/>
            <a:ext cx="1224286" cy="542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6200000">
            <a:off x="2169383" y="3973971"/>
            <a:ext cx="1187148" cy="542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446871" y="5084266"/>
            <a:ext cx="2092772" cy="837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Catalog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256951" y="5116289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Design Tool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endCxn id="2" idx="0"/>
          </p:cNvCxnSpPr>
          <p:nvPr/>
        </p:nvCxnSpPr>
        <p:spPr>
          <a:xfrm>
            <a:off x="5104636" y="4077072"/>
            <a:ext cx="388621" cy="10071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" idx="0"/>
          </p:cNvCxnSpPr>
          <p:nvPr/>
        </p:nvCxnSpPr>
        <p:spPr>
          <a:xfrm flipH="1">
            <a:off x="5493257" y="4005064"/>
            <a:ext cx="518903" cy="10792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1" idx="1"/>
          </p:cNvCxnSpPr>
          <p:nvPr/>
        </p:nvCxnSpPr>
        <p:spPr>
          <a:xfrm flipV="1">
            <a:off x="6559664" y="5476329"/>
            <a:ext cx="697287" cy="167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26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6" grpId="0" animBg="1"/>
      <p:bldP spid="2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过程 6"/>
          <p:cNvSpPr/>
          <p:nvPr/>
        </p:nvSpPr>
        <p:spPr>
          <a:xfrm>
            <a:off x="1907704" y="1268760"/>
            <a:ext cx="5472608" cy="4752528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2" name="829257.625226.7521.62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10243" name="829379.25226.7528.7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en-US" altLang="zh-CN" sz="1400" b="1" dirty="0" err="1" smtClean="0">
                <a:solidFill>
                  <a:srgbClr val="000000"/>
                </a:solidFill>
                <a:cs typeface="Times New Roman" pitchFamily="18" charset="0"/>
              </a:rPr>
              <a:t>ESB</a:t>
            </a:r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服务管理架构及功能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0244" name="8294108226.7521.62552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10245" name="8295129.6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6" name="8296133.25226.750522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431089915"/>
              </p:ext>
            </p:extLst>
          </p:nvPr>
        </p:nvGraphicFramePr>
        <p:xfrm>
          <a:off x="1341690" y="1876330"/>
          <a:ext cx="4568642" cy="390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74" name="组合 73"/>
          <p:cNvGrpSpPr/>
          <p:nvPr/>
        </p:nvGrpSpPr>
        <p:grpSpPr>
          <a:xfrm>
            <a:off x="5691942" y="3704027"/>
            <a:ext cx="1430110" cy="1449751"/>
            <a:chOff x="1091951" y="1300480"/>
            <a:chExt cx="1625600" cy="1625600"/>
          </a:xfrm>
        </p:grpSpPr>
        <p:sp>
          <p:nvSpPr>
            <p:cNvPr id="75" name="形状 74"/>
            <p:cNvSpPr/>
            <p:nvPr/>
          </p:nvSpPr>
          <p:spPr>
            <a:xfrm>
              <a:off x="1091951" y="1300480"/>
              <a:ext cx="1625600" cy="1625600"/>
            </a:xfrm>
            <a:prstGeom prst="gear6">
              <a:avLst/>
            </a:prstGeom>
            <a:solidFill>
              <a:srgbClr val="FFC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形状 4"/>
            <p:cNvSpPr/>
            <p:nvPr/>
          </p:nvSpPr>
          <p:spPr>
            <a:xfrm>
              <a:off x="1501201" y="1712203"/>
              <a:ext cx="807100" cy="802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ea typeface="黑体"/>
                </a:rPr>
                <a:t>服务监控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808972" y="2387030"/>
            <a:ext cx="1433920" cy="1456884"/>
            <a:chOff x="2002453" y="178981"/>
            <a:chExt cx="1592756" cy="1592756"/>
          </a:xfrm>
          <a:solidFill>
            <a:srgbClr val="92D050"/>
          </a:solidFill>
        </p:grpSpPr>
        <p:sp>
          <p:nvSpPr>
            <p:cNvPr id="78" name="形状 77"/>
            <p:cNvSpPr/>
            <p:nvPr/>
          </p:nvSpPr>
          <p:spPr>
            <a:xfrm rot="20700000">
              <a:off x="2002453" y="178981"/>
              <a:ext cx="1592756" cy="1592756"/>
            </a:xfrm>
            <a:prstGeom prst="gear6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形状 4"/>
            <p:cNvSpPr/>
            <p:nvPr/>
          </p:nvSpPr>
          <p:spPr>
            <a:xfrm>
              <a:off x="2351791" y="528319"/>
              <a:ext cx="894080" cy="89408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ea typeface="黑体"/>
                </a:rPr>
                <a:t>策略应用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564437" y="1349582"/>
            <a:ext cx="4244351" cy="3191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1600" b="1" kern="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微软雅黑" pitchFamily="34" charset="-122"/>
                <a:cs typeface="Tahoma" pitchFamily="34" charset="0"/>
              </a:rPr>
              <a:t>SOA</a:t>
            </a:r>
            <a:r>
              <a:rPr lang="en-US" altLang="zh-CN" sz="1600" b="1" kern="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微软雅黑" pitchFamily="34" charset="-122"/>
                <a:cs typeface="Tahoma" pitchFamily="34" charset="0"/>
              </a:rPr>
              <a:t> Management Infrastructure</a:t>
            </a:r>
            <a:endParaRPr lang="zh-CN" altLang="en-US" sz="1600" b="1" kern="0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8564" y="2172468"/>
            <a:ext cx="1003076" cy="708995"/>
          </a:xfrm>
          <a:prstGeom prst="roundRect">
            <a:avLst/>
          </a:prstGeom>
          <a:solidFill>
            <a:srgbClr val="CC990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调用方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28564" y="3308422"/>
            <a:ext cx="1003076" cy="708995"/>
          </a:xfrm>
          <a:prstGeom prst="roundRect">
            <a:avLst/>
          </a:prstGeom>
          <a:solidFill>
            <a:srgbClr val="CC990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服务调用方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328564" y="4457983"/>
            <a:ext cx="1003076" cy="708995"/>
          </a:xfrm>
          <a:prstGeom prst="roundRect">
            <a:avLst/>
          </a:prstGeom>
          <a:solidFill>
            <a:srgbClr val="CC990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服务调用方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7884368" y="2146683"/>
            <a:ext cx="1003076" cy="708995"/>
          </a:xfrm>
          <a:prstGeom prst="roundRect">
            <a:avLst/>
          </a:prstGeom>
          <a:solidFill>
            <a:srgbClr val="D26C2E"/>
          </a:solidFill>
          <a:ln>
            <a:solidFill>
              <a:schemeClr val="accent1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7917844" y="3375761"/>
            <a:ext cx="1003076" cy="708995"/>
          </a:xfrm>
          <a:prstGeom prst="roundRect">
            <a:avLst/>
          </a:prstGeom>
          <a:solidFill>
            <a:srgbClr val="D26C2E"/>
          </a:solidFill>
          <a:ln>
            <a:solidFill>
              <a:schemeClr val="accent1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7884368" y="4478553"/>
            <a:ext cx="1003076" cy="708995"/>
          </a:xfrm>
          <a:prstGeom prst="roundRect">
            <a:avLst/>
          </a:prstGeom>
          <a:solidFill>
            <a:srgbClr val="D26C2E"/>
          </a:solidFill>
          <a:ln>
            <a:solidFill>
              <a:schemeClr val="accent1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H="1">
            <a:off x="7469209" y="2526966"/>
            <a:ext cx="415159" cy="12032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7469209" y="3730259"/>
            <a:ext cx="4655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96" idx="1"/>
          </p:cNvCxnSpPr>
          <p:nvPr/>
        </p:nvCxnSpPr>
        <p:spPr>
          <a:xfrm flipH="1" flipV="1">
            <a:off x="7469209" y="3751201"/>
            <a:ext cx="415159" cy="1081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8" idx="3"/>
          </p:cNvCxnSpPr>
          <p:nvPr/>
        </p:nvCxnSpPr>
        <p:spPr>
          <a:xfrm>
            <a:off x="1331640" y="2526966"/>
            <a:ext cx="576064" cy="11287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1331640" y="3655667"/>
            <a:ext cx="5760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85" idx="3"/>
          </p:cNvCxnSpPr>
          <p:nvPr/>
        </p:nvCxnSpPr>
        <p:spPr>
          <a:xfrm flipV="1">
            <a:off x="1331640" y="3655667"/>
            <a:ext cx="576064" cy="11568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284444" y="1714435"/>
            <a:ext cx="973343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171450" lvl="3" indent="-17145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D26C2E"/>
                </a:solidFill>
              </a:rPr>
              <a:t>错误控制</a:t>
            </a:r>
            <a:endParaRPr lang="en-US" altLang="zh-CN" sz="1200" b="1" dirty="0">
              <a:solidFill>
                <a:srgbClr val="D26C2E"/>
              </a:solidFill>
            </a:endParaRPr>
          </a:p>
          <a:p>
            <a:pPr marL="171450" lvl="3" indent="-17145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200" b="1" dirty="0">
                <a:solidFill>
                  <a:srgbClr val="D26C2E"/>
                </a:solidFill>
              </a:rPr>
              <a:t>服务</a:t>
            </a:r>
            <a:r>
              <a:rPr lang="zh-CN" altLang="en-US" sz="1200" b="1" dirty="0" smtClean="0">
                <a:solidFill>
                  <a:srgbClr val="D26C2E"/>
                </a:solidFill>
              </a:rPr>
              <a:t>审核</a:t>
            </a:r>
            <a:endParaRPr lang="en-US" altLang="zh-CN" sz="1200" b="1" dirty="0" smtClean="0">
              <a:solidFill>
                <a:srgbClr val="D26C2E"/>
              </a:solidFill>
            </a:endParaRPr>
          </a:p>
          <a:p>
            <a:pPr marL="171450" lvl="3" indent="-17145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D26C2E"/>
                </a:solidFill>
              </a:rPr>
              <a:t>数据缓存</a:t>
            </a:r>
            <a:endParaRPr lang="en-US" altLang="zh-CN" sz="1200" b="1" dirty="0" smtClean="0">
              <a:solidFill>
                <a:srgbClr val="D26C2E"/>
              </a:solidFill>
            </a:endParaRPr>
          </a:p>
          <a:p>
            <a:pPr marL="171450" lvl="3" indent="-17145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D26C2E"/>
                </a:solidFill>
              </a:rPr>
              <a:t>调用日志</a:t>
            </a:r>
            <a:endParaRPr lang="en-US" altLang="zh-CN" sz="1200" b="1" dirty="0" smtClean="0">
              <a:solidFill>
                <a:srgbClr val="D26C2E"/>
              </a:solidFill>
            </a:endParaRPr>
          </a:p>
          <a:p>
            <a:pPr marL="171450" lvl="3" indent="-17145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rgbClr val="D26C2E"/>
                </a:solidFill>
              </a:rPr>
              <a:t>错误处理</a:t>
            </a:r>
            <a:endParaRPr lang="en-US" altLang="zh-CN" sz="1200" b="1" dirty="0" smtClean="0">
              <a:solidFill>
                <a:srgbClr val="D26C2E"/>
              </a:solidFill>
            </a:endParaRPr>
          </a:p>
          <a:p>
            <a:pPr marL="171450" lvl="3" indent="-17145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200" b="1" dirty="0" smtClean="0">
                <a:solidFill>
                  <a:srgbClr val="D26C2E"/>
                </a:solidFill>
              </a:rPr>
              <a:t>….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829257.625226.7521.625522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549275"/>
            <a:ext cx="6629400" cy="274638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3083" name="829379.25226.7528.7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825" y="836615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zh-CN" altLang="en-US" b="1">
                <a:solidFill>
                  <a:srgbClr val="000066"/>
                </a:solidFill>
                <a:ea typeface="黑体" pitchFamily="49" charset="-122"/>
              </a:rPr>
              <a:t>目录</a:t>
            </a:r>
          </a:p>
        </p:txBody>
      </p:sp>
      <p:sp>
        <p:nvSpPr>
          <p:cNvPr id="3084" name="8295129.625226.750522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825" y="11969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5" name="8296133.25226.75052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50825" y="12684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1124768" y="2631210"/>
            <a:ext cx="6345237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981895" y="2486749"/>
            <a:ext cx="260351" cy="280988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2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789413" y="1996064"/>
            <a:ext cx="6345239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1413695" y="2559773"/>
            <a:ext cx="6084887" cy="200055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>
            <a:noFill/>
          </a:ln>
          <a:extLst/>
        </p:spPr>
        <p:txBody>
          <a:bodyPr wrap="square"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>
                <a:solidFill>
                  <a:schemeClr val="bg1"/>
                </a:solidFill>
              </a:rPr>
              <a:t>产品及部署</a:t>
            </a: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644951" y="1851604"/>
            <a:ext cx="258763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1412107" y="3351935"/>
            <a:ext cx="6345239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269231" y="3199537"/>
            <a:ext cx="260351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3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1737492" y="3280499"/>
            <a:ext cx="6084888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 smtClean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>
                <a:solidFill>
                  <a:schemeClr val="bg1"/>
                </a:solidFill>
              </a:rPr>
              <a:t>—</a:t>
            </a:r>
            <a:r>
              <a:rPr lang="zh-CN" altLang="en-US" sz="1300" b="1" dirty="0" smtClean="0">
                <a:solidFill>
                  <a:schemeClr val="bg1"/>
                </a:solidFill>
              </a:rPr>
              <a:t>服务管理</a:t>
            </a:r>
            <a:endParaRPr lang="zh-CN" altLang="en-US" sz="1300" b="1" dirty="0">
              <a:solidFill>
                <a:schemeClr val="bg1"/>
              </a:solidFill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>
            <a:off x="1645468" y="4071072"/>
            <a:ext cx="6345237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1502595" y="3926612"/>
            <a:ext cx="260351" cy="280987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4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1934395" y="3999637"/>
            <a:ext cx="6084887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 smtClean="0">
                <a:solidFill>
                  <a:schemeClr val="bg1"/>
                </a:solidFill>
              </a:rPr>
              <a:t>企业服务总线</a:t>
            </a:r>
            <a:r>
              <a:rPr lang="en-US" altLang="zh-CN" sz="1300" b="1" dirty="0" smtClean="0">
                <a:solidFill>
                  <a:schemeClr val="bg1"/>
                </a:solidFill>
              </a:rPr>
              <a:t>—</a:t>
            </a:r>
            <a:r>
              <a:rPr lang="zh-CN" altLang="en-US" sz="1300" b="1" dirty="0" smtClean="0">
                <a:solidFill>
                  <a:schemeClr val="bg1"/>
                </a:solidFill>
              </a:rPr>
              <a:t>策略开发及应用</a:t>
            </a:r>
            <a:endParaRPr lang="zh-CN" altLang="en-US" sz="1300" b="1" dirty="0">
              <a:solidFill>
                <a:schemeClr val="bg1"/>
              </a:solidFill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>
            <a:off x="1773708" y="4728273"/>
            <a:ext cx="6345237" cy="1588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701702" y="4584256"/>
            <a:ext cx="296044" cy="28803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en-US" altLang="zh-CN" sz="1500" b="1" dirty="0" smtClean="0">
                <a:solidFill>
                  <a:schemeClr val="bg1"/>
                </a:solidFill>
              </a:rPr>
              <a:t>5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2097535" y="4632277"/>
            <a:ext cx="6084887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 smtClean="0">
                <a:solidFill>
                  <a:schemeClr val="bg1"/>
                </a:solidFill>
              </a:rPr>
              <a:t>企业</a:t>
            </a:r>
            <a:r>
              <a:rPr lang="zh-CN" altLang="en-US" sz="1300" b="1" dirty="0">
                <a:solidFill>
                  <a:schemeClr val="bg1"/>
                </a:solidFill>
              </a:rPr>
              <a:t>服务</a:t>
            </a:r>
            <a:r>
              <a:rPr lang="zh-CN" altLang="en-US" sz="1300" b="1" dirty="0" smtClean="0">
                <a:solidFill>
                  <a:schemeClr val="bg1"/>
                </a:solidFill>
              </a:rPr>
              <a:t>总线</a:t>
            </a:r>
            <a:r>
              <a:rPr lang="en-US" altLang="zh-CN" sz="1300" b="1" dirty="0" smtClean="0">
                <a:solidFill>
                  <a:schemeClr val="bg1"/>
                </a:solidFill>
              </a:rPr>
              <a:t>—</a:t>
            </a:r>
            <a:r>
              <a:rPr lang="zh-CN" altLang="en-US" sz="1300" b="1" dirty="0" smtClean="0">
                <a:solidFill>
                  <a:schemeClr val="bg1"/>
                </a:solidFill>
              </a:rPr>
              <a:t>应用服务开发</a:t>
            </a:r>
            <a:endParaRPr lang="zh-CN" altLang="en-US" sz="1300" b="1" dirty="0">
              <a:solidFill>
                <a:schemeClr val="bg1"/>
              </a:solidFill>
            </a:endParaRPr>
          </a:p>
        </p:txBody>
      </p: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1076752" y="1885579"/>
            <a:ext cx="6121300" cy="200055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1300" b="1" dirty="0">
                <a:solidFill>
                  <a:schemeClr val="bg1"/>
                </a:solidFill>
              </a:rPr>
              <a:t>什么是企业服务总线？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829257.625226.7521.62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13315" name="829379.25226.7528.7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en-US" altLang="zh-CN" sz="1400" b="1" dirty="0" err="1" smtClean="0">
                <a:solidFill>
                  <a:srgbClr val="000000"/>
                </a:solidFill>
                <a:cs typeface="Times New Roman" pitchFamily="18" charset="0"/>
              </a:rPr>
              <a:t>MSE</a:t>
            </a:r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安装可选单元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316" name="8294108226.7521.62552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13317" name="8295129.6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8" name="8296133.25226.750522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22" name="Content Placeholder 2"/>
          <p:cNvSpPr txBox="1">
            <a:spLocks/>
          </p:cNvSpPr>
          <p:nvPr/>
        </p:nvSpPr>
        <p:spPr bwMode="auto">
          <a:xfrm>
            <a:off x="304801" y="1327152"/>
            <a:ext cx="7780339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2763" indent="-512763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Font typeface="+mj-lt"/>
              <a:buNone/>
            </a:pPr>
            <a:endParaRPr lang="zh-CN" altLang="en-US" sz="2400" dirty="0">
              <a:solidFill>
                <a:srgbClr val="000000"/>
              </a:solidFill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11449"/>
              </p:ext>
            </p:extLst>
          </p:nvPr>
        </p:nvGraphicFramePr>
        <p:xfrm>
          <a:off x="395536" y="1491553"/>
          <a:ext cx="8280920" cy="4313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650"/>
                <a:gridCol w="6815270"/>
              </a:tblGrid>
              <a:tr h="3848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安装</a:t>
                      </a:r>
                      <a:r>
                        <a:rPr lang="zh-CN" sz="1600" dirty="0" smtClean="0">
                          <a:solidFill>
                            <a:schemeClr val="tx1"/>
                          </a:solidFill>
                          <a:effectLst/>
                        </a:rPr>
                        <a:t>单元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66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数据库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使用</a:t>
                      </a:r>
                      <a:r>
                        <a:rPr lang="en-US" sz="1600" dirty="0" err="1">
                          <a:effectLst/>
                        </a:rPr>
                        <a:t>SqlServer</a:t>
                      </a:r>
                      <a:r>
                        <a:rPr lang="zh-CN" sz="1600" dirty="0">
                          <a:effectLst/>
                        </a:rPr>
                        <a:t>数据库存储服务和配置信息。</a:t>
                      </a:r>
                      <a:endParaRPr lang="zh-CN" sz="16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289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目录服务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实现与数据库交互，管理服务元素和配置的</a:t>
                      </a:r>
                      <a:r>
                        <a:rPr lang="en-US" sz="1600" dirty="0" err="1">
                          <a:effectLst/>
                        </a:rPr>
                        <a:t>WCF</a:t>
                      </a:r>
                      <a:r>
                        <a:rPr lang="zh-CN" sz="1600" dirty="0" smtClean="0">
                          <a:effectLst/>
                        </a:rPr>
                        <a:t>服务</a:t>
                      </a:r>
                      <a:r>
                        <a:rPr lang="zh-CN" altLang="en-US" sz="1600" dirty="0" smtClean="0">
                          <a:effectLst/>
                        </a:rPr>
                        <a:t>的接口</a:t>
                      </a:r>
                      <a:r>
                        <a:rPr lang="zh-CN" sz="1600" dirty="0" smtClean="0">
                          <a:effectLst/>
                        </a:rPr>
                        <a:t>。</a:t>
                      </a:r>
                      <a:endParaRPr lang="zh-CN" sz="16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753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运行时服务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支撑</a:t>
                      </a:r>
                      <a:r>
                        <a:rPr lang="en-US" sz="1600" dirty="0" err="1">
                          <a:effectLst/>
                        </a:rPr>
                        <a:t>MSE</a:t>
                      </a:r>
                      <a:r>
                        <a:rPr lang="zh-CN" sz="1600" dirty="0">
                          <a:effectLst/>
                        </a:rPr>
                        <a:t>运行时对服务请求的处理、应用策略、传递和对实际服务调用。</a:t>
                      </a:r>
                      <a:endParaRPr lang="zh-CN" sz="16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931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solidFill>
                            <a:schemeClr val="tx1"/>
                          </a:solidFill>
                          <a:effectLst/>
                        </a:rPr>
                        <a:t>管理工具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用户管理服务的界面工具。</a:t>
                      </a:r>
                      <a:endParaRPr lang="zh-CN" sz="16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9489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测试工具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测试</a:t>
                      </a:r>
                      <a:r>
                        <a:rPr lang="en-US" sz="1600" dirty="0" err="1">
                          <a:effectLst/>
                        </a:rPr>
                        <a:t>MSE</a:t>
                      </a:r>
                      <a:r>
                        <a:rPr lang="zh-CN" sz="1600" dirty="0">
                          <a:effectLst/>
                        </a:rPr>
                        <a:t>所管理服务的测试工具。</a:t>
                      </a:r>
                      <a:endParaRPr lang="zh-CN" sz="1600" dirty="0"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829257.625226.7521.62552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388" y="201615"/>
            <a:ext cx="6629400" cy="274637"/>
          </a:xfrm>
          <a:prstGeom prst="rect">
            <a:avLst/>
          </a:prstGeom>
          <a:solidFill>
            <a:srgbClr val="002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36576" rIns="0" bIns="0"/>
          <a:lstStyle/>
          <a:p>
            <a:pPr eaLnBrk="0" hangingPunct="0"/>
            <a:endParaRPr lang="zh-CN" altLang="zh-CN" sz="1100" b="1">
              <a:solidFill>
                <a:srgbClr val="FFFFFF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13315" name="829379.25226.7528.7552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388" y="476252"/>
            <a:ext cx="6629400" cy="365125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0" rIns="0" bIns="0" anchor="ctr"/>
          <a:lstStyle/>
          <a:p>
            <a:pPr eaLnBrk="0" hangingPunct="0"/>
            <a:r>
              <a:rPr lang="en-US" altLang="zh-CN" sz="1400" b="1" dirty="0" err="1" smtClean="0">
                <a:solidFill>
                  <a:srgbClr val="000000"/>
                </a:solidFill>
                <a:cs typeface="Times New Roman" pitchFamily="18" charset="0"/>
              </a:rPr>
              <a:t>MSE</a:t>
            </a:r>
            <a:r>
              <a:rPr lang="zh-CN" altLang="en-US" sz="1400" b="1" dirty="0">
                <a:solidFill>
                  <a:srgbClr val="000000"/>
                </a:solidFill>
                <a:cs typeface="Times New Roman" pitchFamily="18" charset="0"/>
              </a:rPr>
              <a:t>部署</a:t>
            </a:r>
            <a:r>
              <a:rPr lang="zh-CN" altLang="en-US" sz="1400" b="1" dirty="0" smtClean="0">
                <a:solidFill>
                  <a:srgbClr val="000000"/>
                </a:solidFill>
                <a:cs typeface="Times New Roman" pitchFamily="18" charset="0"/>
              </a:rPr>
              <a:t>单元</a:t>
            </a:r>
            <a:endParaRPr lang="zh-CN" altLang="en-US" sz="1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316" name="8294108226.7521.62552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9388" y="841375"/>
            <a:ext cx="6629400" cy="274638"/>
          </a:xfrm>
          <a:prstGeom prst="rect">
            <a:avLst/>
          </a:prstGeom>
          <a:solidFill>
            <a:srgbClr val="FFF9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152" tIns="73152" rIns="45720" bIns="91440" anchor="ctr"/>
          <a:lstStyle/>
          <a:p>
            <a:pPr eaLnBrk="0" hangingPunct="0"/>
            <a:endParaRPr lang="zh-CN" altLang="zh-CN" sz="1100" b="1">
              <a:solidFill>
                <a:srgbClr val="000000"/>
              </a:solidFill>
              <a:ea typeface="STKaiti" pitchFamily="2" charset="-122"/>
              <a:cs typeface="Arial" pitchFamily="34" charset="0"/>
            </a:endParaRPr>
          </a:p>
        </p:txBody>
      </p:sp>
      <p:sp>
        <p:nvSpPr>
          <p:cNvPr id="13317" name="8295129.625226.75052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9388" y="981075"/>
            <a:ext cx="6629400" cy="0"/>
          </a:xfrm>
          <a:prstGeom prst="line">
            <a:avLst/>
          </a:prstGeom>
          <a:noFill/>
          <a:ln w="3175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8" name="8296133.25226.750522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79388" y="1052513"/>
            <a:ext cx="6629400" cy="0"/>
          </a:xfrm>
          <a:prstGeom prst="line">
            <a:avLst/>
          </a:prstGeom>
          <a:noFill/>
          <a:ln w="25400">
            <a:solidFill>
              <a:srgbClr val="0029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22" name="Content Placeholder 2"/>
          <p:cNvSpPr txBox="1">
            <a:spLocks/>
          </p:cNvSpPr>
          <p:nvPr/>
        </p:nvSpPr>
        <p:spPr bwMode="auto">
          <a:xfrm>
            <a:off x="304801" y="1327152"/>
            <a:ext cx="7780339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2763" indent="-512763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Font typeface="+mj-lt"/>
              <a:buNone/>
            </a:pPr>
            <a:endParaRPr lang="zh-CN" altLang="en-US" sz="2400" dirty="0">
              <a:solidFill>
                <a:srgbClr val="000000"/>
              </a:solidFill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04377"/>
              </p:ext>
            </p:extLst>
          </p:nvPr>
        </p:nvGraphicFramePr>
        <p:xfrm>
          <a:off x="281584" y="1327152"/>
          <a:ext cx="8515671" cy="4572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169"/>
                <a:gridCol w="1879575"/>
                <a:gridCol w="1634475"/>
                <a:gridCol w="3221452"/>
              </a:tblGrid>
              <a:tr h="5616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安装</a:t>
                      </a:r>
                      <a:r>
                        <a:rPr lang="zh-CN" sz="1600" dirty="0" smtClean="0">
                          <a:solidFill>
                            <a:schemeClr val="tx1"/>
                          </a:solidFill>
                          <a:effectLst/>
                        </a:rPr>
                        <a:t>单元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solidFill>
                            <a:schemeClr val="tx1"/>
                          </a:solidFill>
                          <a:effectLst/>
                        </a:rPr>
                        <a:t>逻辑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部署</a:t>
                      </a:r>
                      <a:r>
                        <a:rPr lang="zh-CN" sz="1600" dirty="0" smtClean="0">
                          <a:solidFill>
                            <a:schemeClr val="tx1"/>
                          </a:solidFill>
                          <a:effectLst/>
                        </a:rPr>
                        <a:t>划分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负载均衡或集群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422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 smtClean="0">
                          <a:solidFill>
                            <a:schemeClr val="tx1"/>
                          </a:solidFill>
                          <a:effectLst/>
                        </a:rPr>
                        <a:t>管理工具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管理工具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逻辑上不可划分，客户端工具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422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测试工具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测试工具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无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逻辑上不可划分，客户端工具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7752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数据库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数据库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支持集群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逻辑上不可划分，支持集群配置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7111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目录服务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目录服务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支持负载均衡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逻辑上不可划分，支持多实例负载均衡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56824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solidFill>
                            <a:schemeClr val="tx1"/>
                          </a:solidFill>
                          <a:effectLst/>
                        </a:rPr>
                        <a:t>运行时服务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Messenger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solidFill>
                            <a:schemeClr val="tx1"/>
                          </a:solidFill>
                          <a:effectLst/>
                        </a:rPr>
                        <a:t>支持负载均衡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运行时服务部署时可逻辑上划分为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Messenger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Broker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和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Messegner&amp;Broker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且每个逻辑单元都支持负载均衡配置。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990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Broker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支持负载均衡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45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Messenger&amp;Broker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solidFill>
                            <a:schemeClr val="tx1"/>
                          </a:solidFill>
                          <a:effectLst/>
                        </a:rPr>
                        <a:t>支持负载均衡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84168" y="6165304"/>
            <a:ext cx="2664296" cy="324576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1600" kern="0" dirty="0" smtClean="0">
                <a:solidFill>
                  <a:schemeClr val="dk1"/>
                </a:solidFill>
                <a:latin typeface="Tahoma" pitchFamily="34" charset="0"/>
                <a:ea typeface="微软雅黑" pitchFamily="34" charset="-122"/>
                <a:cs typeface="Tahoma" pitchFamily="34" charset="0"/>
              </a:rPr>
              <a:t>可组合出七种部署方案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433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TitlePageProjectName"/>
  <p:tag name="DEVICE" val="Canon Colorpass 1000"/>
  <p:tag name="FILLFORECOLOR" val="Transparent"/>
  <p:tag name="SUBOBJECTID" val="TitlePageProjectName"/>
  <p:tag name="OBJECTID" val="TitlePageProjectName"/>
  <p:tag name="LEFT" val="226.8"/>
  <p:tag name="TOP" val="158.4"/>
  <p:tag name="HEIGHT" val="144"/>
  <p:tag name="WIDTH" val="3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TopBox"/>
  <p:tag name="DEVICE" val="Canon Colorpass 1000"/>
  <p:tag name="FILLFORECOLOR" val="Title Page Section Fill"/>
  <p:tag name="SUBOBJECTID" val="TitlePgSecTitle"/>
  <p:tag name="OBJECTID" val="TitlePgTitles"/>
  <p:tag name="LEFT" val="226.8"/>
  <p:tag name="TOP" val="345.6"/>
  <p:tag name="HEIGHT" val="21.6"/>
  <p:tag name="WIDTH" val="4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resentationTitle"/>
  <p:tag name="DEVICE" val="Canon Colorpass 1000"/>
  <p:tag name="FILLFORECOLOR" val="Title Page Title Fill"/>
  <p:tag name="SUBOBJECTID" val="TitlePgPgTitle"/>
  <p:tag name="OBJECTID" val="TitlePgTitles"/>
  <p:tag name="LEFT" val="226.8"/>
  <p:tag name="TOP" val="367.2"/>
  <p:tag name="HEIGHT" val="28.8"/>
  <p:tag name="WIDTH" val="4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Title Page Sub Fill"/>
  <p:tag name="SUBOBJECTID" val="TitlePgSubTitle"/>
  <p:tag name="OBJECTID" val="TitlePgTitles"/>
  <p:tag name="LEFT" val="226.8"/>
  <p:tag name="TOP" val="396"/>
  <p:tag name="HEIGHT" val="21.6"/>
  <p:tag name="WIDTH" val="46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Title Page Rule"/>
  <p:tag name="SUBOBJECTID" val="TitlePgThinRule"/>
  <p:tag name="OBJECTID" val="TitlePgTitles"/>
  <p:tag name="LEFT" val="226.8"/>
  <p:tag name="TOP" val="417.6"/>
  <p:tag name="LINEWEIGHT" val="0.25"/>
  <p:tag name="WIDTH" val="46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Title Page Rule"/>
  <p:tag name="SUBOBJECTID" val="TitlePgThickRule"/>
  <p:tag name="OBJECTID" val="TitlePgTitles"/>
  <p:tag name="LEFT" val="226.8"/>
  <p:tag name="TOP" val="421.2"/>
  <p:tag name="LINEWEIGHT" val="2"/>
  <p:tag name="WIDTH" val="46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Subtitle"/>
  <p:tag name="DEVICE" val="Canon Colorpass 1000"/>
  <p:tag name="FILLFORECOLOR" val="Page SubTitle Fill"/>
  <p:tag name="SUBOBJECTID" val="PgTitlesSubTitle"/>
  <p:tag name="OBJECTID" val="PgTitles"/>
  <p:tag name="LEFT" val="226.8"/>
  <p:tag name="TOP" val="108"/>
  <p:tag name="HEIGHT" val="21.6"/>
  <p:tag name="WIDTH" val="5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nRule"/>
  <p:tag name="DEVICE" val="Canon Colorpass 1000"/>
  <p:tag name="LINECOLOR" val="Page Title Rule"/>
  <p:tag name="SUBOBJECTID" val="PgTitlesThinRule"/>
  <p:tag name="OBJECTID" val="PgTitles"/>
  <p:tag name="LEFT" val="226.8"/>
  <p:tag name="TOP" val="129.6"/>
  <p:tag name="LINEWEIGHT" val="0.25"/>
  <p:tag name="WIDTH" val="5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ILLFORECOLOR" val="NO VALUE"/>
  <p:tag name="FONTCOLOR" val="NO VALUE"/>
  <p:tag name="PLACEHOLDERSIZE" val="NO VALUE"/>
  <p:tag name="SOURCE" val="NO VALUE"/>
  <p:tag name="TYPE" val="PageTitleThickRule"/>
  <p:tag name="DEVICE" val="Canon Colorpass 1000"/>
  <p:tag name="LINECOLOR" val="Page Title Rule"/>
  <p:tag name="SUBOBJECTID" val="PgTitlesThickRule"/>
  <p:tag name="OBJECTID" val="PgTitles"/>
  <p:tag name="LEFT" val="226.8"/>
  <p:tag name="TOP" val="133.2"/>
  <p:tag name="LINEWEIGHT" val="2"/>
  <p:tag name="WIDTH" val="52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SectionTitle"/>
  <p:tag name="DEVICE" val="Canon Colorpass 1000"/>
  <p:tag name="FILLFORECOLOR" val="Page SecTitle Fill"/>
  <p:tag name="SUBOBJECTID" val="PgTitlesSecTitle"/>
  <p:tag name="OBJECTID" val="PgTitles"/>
  <p:tag name="LEFT" val="226.8"/>
  <p:tag name="TOP" val="57.6"/>
  <p:tag name="HEIGHT" val="21.6"/>
  <p:tag name="WIDTH" val="5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POINT" val="NO VALUE"/>
  <p:tag name="CHARTLIBVERSION" val="NO VALUE"/>
  <p:tag name="DDVERSION" val="2.0"/>
  <p:tag name="FONTCOLOR" val="NO VALUE"/>
  <p:tag name="LINECOLOR" val="NO VALUE"/>
  <p:tag name="PLACEHOLDERSIZE" val="NO VALUE"/>
  <p:tag name="SOURCE" val="NO VALUE"/>
  <p:tag name="TYPE" val="PageTitle"/>
  <p:tag name="DEVICE" val="Canon Colorpass 1000"/>
  <p:tag name="FILLFORECOLOR" val="Page Title Fill"/>
  <p:tag name="SUBOBJECTID" val="PgTitlesPgTitle"/>
  <p:tag name="OBJECTID" val="PgTitles"/>
  <p:tag name="LEFT" val="226.8"/>
  <p:tag name="TOP" val="79.2"/>
  <p:tag name="HEIGHT" val="28.8"/>
  <p:tag name="WIDTH" val="522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C000"/>
        </a:solidFill>
        <a:ln>
          <a:noFill/>
          <a:headEnd/>
          <a:tailEnd/>
        </a:ln>
      </a:spPr>
      <a:bodyPr vert="horz" wrap="square" lIns="108000" tIns="0" rIns="108000" bIns="0" numCol="1" rtlCol="0" anchor="ctr" anchorCtr="0" compatLnSpc="1">
        <a:prstTxWarp prst="textNoShape">
          <a:avLst/>
        </a:prstTxWarp>
        <a:spAutoFit/>
      </a:bodyPr>
      <a:lstStyle>
        <a:defPPr marL="285750" indent="-285750" eaLnBrk="0" hangingPunct="0">
          <a:lnSpc>
            <a:spcPct val="150000"/>
          </a:lnSpc>
          <a:spcBef>
            <a:spcPct val="20000"/>
          </a:spcBef>
          <a:defRPr sz="1600" kern="0" dirty="0" smtClean="0">
            <a:solidFill>
              <a:schemeClr val="dk1"/>
            </a:solidFill>
            <a:latin typeface="Tahoma" pitchFamily="34" charset="0"/>
            <a:ea typeface="微软雅黑" pitchFamily="34" charset="-122"/>
            <a:cs typeface="Tahoma" pitchFamily="34" charset="0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8418</TotalTime>
  <Words>1663</Words>
  <Application>Microsoft Office PowerPoint</Application>
  <PresentationFormat>全屏显示(4:3)</PresentationFormat>
  <Paragraphs>328</Paragraphs>
  <Slides>24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CUSTOMER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樊海云</dc:creator>
  <cp:lastModifiedBy>ddz</cp:lastModifiedBy>
  <cp:revision>799</cp:revision>
  <dcterms:created xsi:type="dcterms:W3CDTF">2009-02-04T03:50:55Z</dcterms:created>
  <dcterms:modified xsi:type="dcterms:W3CDTF">2011-05-16T12:42:02Z</dcterms:modified>
</cp:coreProperties>
</file>