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14" r:id="rId2"/>
    <p:sldId id="403" r:id="rId3"/>
    <p:sldId id="404" r:id="rId4"/>
    <p:sldId id="405" r:id="rId5"/>
    <p:sldId id="407" r:id="rId6"/>
    <p:sldId id="406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420" r:id="rId17"/>
    <p:sldId id="417" r:id="rId18"/>
    <p:sldId id="418" r:id="rId19"/>
    <p:sldId id="421" r:id="rId20"/>
    <p:sldId id="419" r:id="rId2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clrMru>
    <a:srgbClr val="67C586"/>
    <a:srgbClr val="C3FF19"/>
    <a:srgbClr val="C04E00"/>
    <a:srgbClr val="FF6600"/>
    <a:srgbClr val="FF5050"/>
    <a:srgbClr val="0073E6"/>
    <a:srgbClr val="0A89F2"/>
    <a:srgbClr val="CEA4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9" autoAdjust="0"/>
    <p:restoredTop sz="89165" autoAdjust="0"/>
  </p:normalViewPr>
  <p:slideViewPr>
    <p:cSldViewPr snapToGrid="0">
      <p:cViewPr varScale="1">
        <p:scale>
          <a:sx n="147" d="100"/>
          <a:sy n="147" d="100"/>
        </p:scale>
        <p:origin x="210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6184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800" b="0">
                <a:effectLst/>
                <a:cs typeface="Arial" charset="0"/>
              </a:defRPr>
            </a:lvl1pPr>
          </a:lstStyle>
          <a:p>
            <a:r>
              <a:rPr lang="en-US" altLang="zh-CN"/>
              <a:t>© 2002 Microsoft Corporation. All rights reserved.</a:t>
            </a:r>
          </a:p>
          <a:p>
            <a:r>
              <a:rPr lang="en-US" altLang="zh-CN"/>
              <a:t>This presentation is for informational purposes only. Microsoft makes no warranties, express or implied, in this summary.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246813" y="8686800"/>
            <a:ext cx="611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fld id="{0553DFF8-8787-4335-A6DC-38A2C3719C8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6516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effectLst/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ffectLst/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</a:defRPr>
            </a:lvl1pPr>
          </a:lstStyle>
          <a:p>
            <a:fld id="{709028C8-D31F-46D4-884B-08C65A92BFB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418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如果使用</a:t>
            </a:r>
            <a:r>
              <a:rPr lang="en-US" altLang="zh-CN" dirty="0" smtClean="0"/>
              <a:t>IE10</a:t>
            </a:r>
            <a:r>
              <a:rPr lang="zh-CN" altLang="en-US" dirty="0" smtClean="0"/>
              <a:t>，需要安装</a:t>
            </a:r>
            <a:r>
              <a:rPr lang="en-US" altLang="zh-CN" dirty="0" err="1" smtClean="0"/>
              <a:t>.Net</a:t>
            </a:r>
            <a:r>
              <a:rPr lang="en-US" altLang="zh-CN" dirty="0" smtClean="0"/>
              <a:t> framework 4.0</a:t>
            </a:r>
            <a:r>
              <a:rPr lang="zh-CN" altLang="en-US" dirty="0" smtClean="0"/>
              <a:t>针对于</a:t>
            </a:r>
            <a:r>
              <a:rPr lang="en-US" altLang="zh-CN" dirty="0" smtClean="0"/>
              <a:t>IE10</a:t>
            </a:r>
            <a:r>
              <a:rPr lang="zh-CN" altLang="en-US" dirty="0" smtClean="0"/>
              <a:t>的补丁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028C8-D31F-46D4-884B-08C65A92BFBB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4118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MCS_PERMISSIONS_CENTER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替换了原来的机构人员数据库</a:t>
            </a:r>
            <a:endParaRPr lang="en-US" altLang="zh-CN" sz="1200" b="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MCS_WORKFLOW_SIMULATION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仅用于流程仿真功能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028C8-D31F-46D4-884B-08C65A92BFBB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487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1905000"/>
            <a:ext cx="7772400" cy="14097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8475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  <p:pic>
        <p:nvPicPr>
          <p:cNvPr id="5" name="Picture 2" descr="C:\Users\ShenZheng\Pictures\hero_single_ultimate_boxsho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610" y="193528"/>
            <a:ext cx="1678558" cy="111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2263" y="228600"/>
            <a:ext cx="2097087" cy="34020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38863" cy="34020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7508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381000" y="1416050"/>
            <a:ext cx="8388350" cy="2214563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221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221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7504113" cy="67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 smtClean="0"/>
              <a:t>Click to edit Title Slide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pic>
        <p:nvPicPr>
          <p:cNvPr id="2" name="Picture 2" descr="C:\Users\ShenZheng\Pictures\hero_single_ultimate_boxshot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610" y="193528"/>
            <a:ext cx="1678558" cy="111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strips dir="rd"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200" b="1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571500" indent="-57150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3000" b="1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1028700" indent="-455613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428750" indent="-398463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828800" indent="-398463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2272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6844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31416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5988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40560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data/hh29702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7700" y="1905000"/>
            <a:ext cx="7772400" cy="1255728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开发</a:t>
            </a:r>
            <a:r>
              <a:rPr lang="zh-CN" altLang="en-US" dirty="0" smtClean="0"/>
              <a:t>环境准备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7700" y="4984750"/>
            <a:ext cx="7861300" cy="535531"/>
          </a:xfrm>
        </p:spPr>
        <p:txBody>
          <a:bodyPr/>
          <a:lstStyle/>
          <a:p>
            <a:endParaRPr lang="en-US" altLang="zh-CN" sz="3200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开发环境数据库设置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07831"/>
          </a:xfrm>
        </p:spPr>
        <p:txBody>
          <a:bodyPr/>
          <a:lstStyle/>
          <a:p>
            <a:r>
              <a:rPr lang="en-US" altLang="zh-CN" dirty="0" smtClean="0"/>
              <a:t>Enterprise Manager</a:t>
            </a:r>
            <a:r>
              <a:rPr lang="zh-CN" altLang="en-US" dirty="0" smtClean="0"/>
              <a:t>设置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73" y="2146300"/>
            <a:ext cx="721042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974451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开发环境数据库设置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07831"/>
          </a:xfrm>
        </p:spPr>
        <p:txBody>
          <a:bodyPr/>
          <a:lstStyle/>
          <a:p>
            <a:r>
              <a:rPr lang="zh-CN" altLang="en-US" dirty="0" smtClean="0"/>
              <a:t>平台所需要的数据库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531543"/>
              </p:ext>
            </p:extLst>
          </p:nvPr>
        </p:nvGraphicFramePr>
        <p:xfrm>
          <a:off x="435429" y="2191657"/>
          <a:ext cx="8215085" cy="390905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851226"/>
                <a:gridCol w="4363859"/>
              </a:tblGrid>
              <a:tr h="4669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MCS_WORKFLOW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流程定义、流程实例、附件等平台数据表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669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HB2008_Params_SinoOcean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用户个人设置、单点登录等数据表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669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SinoOceanOgus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机构人员和授权数据库（已废弃）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669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AppAdmin_Log_SinoOcean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机构人员和授权操作日志（已废弃）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669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StepByStep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示例数据库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669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MCS_PERMISSIONS_CENTER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权限中心数据库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669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MCS_WORKFLOW_SIMULATION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流程仿真数据库，与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MCS_WORKFLOW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结构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一样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669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MCS_ADMINISTRATIVE_UNIT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管理单元数据库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833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开发目录结构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39" y="1414916"/>
            <a:ext cx="165735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132319"/>
              </p:ext>
            </p:extLst>
          </p:nvPr>
        </p:nvGraphicFramePr>
        <p:xfrm>
          <a:off x="2133598" y="1327831"/>
          <a:ext cx="6778171" cy="525210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786745"/>
                <a:gridCol w="3991426"/>
              </a:tblGrid>
              <a:tr h="5402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的编译结果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7118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应用配置信息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7118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平台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Assembly</a:t>
                      </a:r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的源代码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7118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MCSCodeSmithTemplate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代码生成器的模板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7118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MCSWebApp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所有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应用的根目录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7118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Scripts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相关的脚本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7118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Services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后台服务代码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7118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SOLFramework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远洋项目的公共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Assembly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7118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ThirdPartComponent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第三方组件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7118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Utilities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工具工程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7118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XSD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场景文件的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Schema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59408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编译工程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169312"/>
            <a:ext cx="8388350" cy="5623078"/>
          </a:xfrm>
        </p:spPr>
        <p:txBody>
          <a:bodyPr/>
          <a:lstStyle/>
          <a:p>
            <a:r>
              <a:rPr lang="en-US" altLang="zh-CN" dirty="0" smtClean="0"/>
              <a:t>Framework</a:t>
            </a:r>
          </a:p>
          <a:p>
            <a:pPr lvl="1"/>
            <a:r>
              <a:rPr lang="en-US" altLang="zh-CN" dirty="0" err="1" smtClean="0"/>
              <a:t>Framework.csproj</a:t>
            </a:r>
            <a:r>
              <a:rPr lang="zh-CN" altLang="en-US" dirty="0" smtClean="0"/>
              <a:t>（是一个标准的</a:t>
            </a:r>
            <a:r>
              <a:rPr lang="en-US" altLang="zh-CN" dirty="0" err="1" smtClean="0"/>
              <a:t>msbuild</a:t>
            </a:r>
            <a:r>
              <a:rPr lang="zh-CN" altLang="en-US" dirty="0" smtClean="0"/>
              <a:t>文件）</a:t>
            </a:r>
            <a:endParaRPr lang="en-US" altLang="zh-CN" dirty="0"/>
          </a:p>
          <a:p>
            <a:pPr lvl="1"/>
            <a:r>
              <a:rPr lang="en-US" altLang="zh-CN" dirty="0" smtClean="0"/>
              <a:t>Compile.bat</a:t>
            </a:r>
          </a:p>
          <a:p>
            <a:r>
              <a:rPr lang="en-US" altLang="zh-CN" dirty="0" err="1" smtClean="0"/>
              <a:t>MCSWebApp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WebApps.csproj</a:t>
            </a:r>
            <a:r>
              <a:rPr lang="zh-CN" altLang="en-US" dirty="0"/>
              <a:t> </a:t>
            </a:r>
            <a:r>
              <a:rPr lang="zh-CN" altLang="en-US" dirty="0" smtClean="0"/>
              <a:t>（</a:t>
            </a:r>
            <a:r>
              <a:rPr lang="zh-CN" altLang="en-US" dirty="0"/>
              <a:t>仅</a:t>
            </a:r>
            <a:r>
              <a:rPr lang="zh-CN" altLang="en-US" dirty="0" smtClean="0"/>
              <a:t>包含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Compile.bat</a:t>
            </a:r>
          </a:p>
          <a:p>
            <a:r>
              <a:rPr lang="zh-CN" altLang="en-US" dirty="0" smtClean="0"/>
              <a:t>代码根目录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All.csproj</a:t>
            </a:r>
            <a:r>
              <a:rPr lang="zh-CN" altLang="en-US" dirty="0" smtClean="0"/>
              <a:t>（包含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WebApp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Compile.bat</a:t>
            </a:r>
          </a:p>
          <a:p>
            <a:r>
              <a:rPr lang="zh-CN" altLang="en-US" dirty="0" smtClean="0"/>
              <a:t>注意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编译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891433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平台的工程要求和编译输出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4446135" cy="4247317"/>
          </a:xfrm>
        </p:spPr>
        <p:txBody>
          <a:bodyPr/>
          <a:lstStyle/>
          <a:p>
            <a:r>
              <a:rPr lang="zh-CN" altLang="en-US" dirty="0"/>
              <a:t>每一个</a:t>
            </a:r>
            <a:r>
              <a:rPr lang="zh-CN" altLang="en-US" dirty="0" smtClean="0"/>
              <a:t>工程一定是强名称的</a:t>
            </a:r>
            <a:endParaRPr lang="en-US" altLang="zh-CN" dirty="0" smtClean="0"/>
          </a:p>
          <a:p>
            <a:r>
              <a:rPr lang="zh-CN" altLang="en-US" dirty="0"/>
              <a:t>编译后</a:t>
            </a:r>
            <a:r>
              <a:rPr lang="zh-CN" altLang="en-US" dirty="0" smtClean="0"/>
              <a:t>会输出到公共目录下</a:t>
            </a:r>
            <a:endParaRPr lang="en-US" altLang="zh-CN" dirty="0"/>
          </a:p>
          <a:p>
            <a:r>
              <a:rPr lang="zh-CN" altLang="en-US" dirty="0" smtClean="0"/>
              <a:t>其它工程引用时，不允许工程引用，只允许直接引用</a:t>
            </a:r>
            <a:r>
              <a:rPr lang="en-US" altLang="zh-CN" dirty="0" smtClean="0"/>
              <a:t>Assembly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95" y="1580244"/>
            <a:ext cx="41052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94" y="2700338"/>
            <a:ext cx="383857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301477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工程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1061829"/>
          </a:xfrm>
        </p:spPr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err="1" smtClean="0"/>
              <a:t>MCSWebApp</a:t>
            </a:r>
            <a:r>
              <a:rPr lang="zh-CN" altLang="en-US" dirty="0" smtClean="0"/>
              <a:t>设置为第一级虚目录</a:t>
            </a:r>
            <a:endParaRPr lang="en-US" altLang="zh-CN" dirty="0" smtClean="0"/>
          </a:p>
          <a:p>
            <a:r>
              <a:rPr lang="zh-CN" altLang="en-US" dirty="0" smtClean="0"/>
              <a:t>每个应用是一个独立的</a:t>
            </a:r>
            <a:r>
              <a:rPr lang="en-US" altLang="zh-CN" dirty="0" smtClean="0"/>
              <a:t>Application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28" y="2881539"/>
            <a:ext cx="7390604" cy="315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2318678"/>
      </p:ext>
    </p:extLst>
  </p:cSld>
  <p:clrMapOvr>
    <a:masterClrMapping/>
  </p:clrMapOvr>
  <p:transition>
    <p:strips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平台所需要的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999459"/>
              </p:ext>
            </p:extLst>
          </p:nvPr>
        </p:nvGraphicFramePr>
        <p:xfrm>
          <a:off x="1225685" y="1802861"/>
          <a:ext cx="6880698" cy="461739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219859"/>
                <a:gridCol w="3660839"/>
              </a:tblGrid>
              <a:tr h="45685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Diagnostics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用于客户端检测的程序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078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MCSOAPortal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流程门户，待办、已办列表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078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OACommonPages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通用的管理页面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078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PassportService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单点登录的认证和注销页面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078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PermissionCenter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权限中心的管理门户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5428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PermissionCenterServices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权限中心的相关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服务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078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StepByStep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用例代码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078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WorkflowDesigner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流程设计器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078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AUCenter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管理单元的管理门户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078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AUCenterServices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管理单元的相关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zh-CN" alt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服务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81000" y="1143676"/>
            <a:ext cx="7984787" cy="923330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MCSWebApp</a:t>
            </a:r>
            <a:r>
              <a:rPr lang="zh-CN" altLang="en-US" dirty="0" smtClean="0"/>
              <a:t>下，需要创建为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0297448"/>
      </p:ext>
    </p:extLst>
  </p:cSld>
  <p:clrMapOvr>
    <a:masterClrMapping/>
  </p:clrMapOvr>
  <p:transition>
    <p:strips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应用程序池的设置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3784600" cy="5493812"/>
          </a:xfrm>
        </p:spPr>
        <p:txBody>
          <a:bodyPr/>
          <a:lstStyle/>
          <a:p>
            <a:r>
              <a:rPr lang="zh-CN" altLang="en-US" dirty="0" smtClean="0"/>
              <a:t>推荐设置为</a:t>
            </a:r>
            <a:r>
              <a:rPr lang="zh-CN" altLang="en-US" dirty="0"/>
              <a:t>集成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en-US" altLang="zh-CN" dirty="0" smtClean="0"/>
              <a:t>Identity</a:t>
            </a:r>
            <a:r>
              <a:rPr lang="zh-CN" altLang="en-US" dirty="0" smtClean="0"/>
              <a:t>最小权限是</a:t>
            </a:r>
            <a:r>
              <a:rPr lang="en-US" altLang="zh-CN" dirty="0" err="1" smtClean="0"/>
              <a:t>LocalSystem</a:t>
            </a:r>
            <a:endParaRPr lang="en-US" altLang="zh-CN" dirty="0" smtClean="0"/>
          </a:p>
          <a:p>
            <a:r>
              <a:rPr lang="en-US" altLang="zh-CN" dirty="0" smtClean="0"/>
              <a:t>Ping Max Response Time</a:t>
            </a:r>
            <a:r>
              <a:rPr lang="zh-CN" altLang="en-US" dirty="0" smtClean="0"/>
              <a:t>影响大家调试</a:t>
            </a:r>
            <a:endParaRPr lang="en-US" altLang="zh-CN" dirty="0" smtClean="0"/>
          </a:p>
          <a:p>
            <a:r>
              <a:rPr lang="zh-CN" altLang="en-US" dirty="0" smtClean="0"/>
              <a:t>如果不是集成模式，需要修改</a:t>
            </a:r>
            <a:r>
              <a:rPr lang="en-US" altLang="zh-CN" dirty="0" err="1" smtClean="0"/>
              <a:t>web.config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HttpHandler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HttpModule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013" y="1140279"/>
            <a:ext cx="4371975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858167"/>
      </p:ext>
    </p:extLst>
  </p:cSld>
  <p:clrMapOvr>
    <a:masterClrMapping/>
  </p:clrMapOvr>
  <p:transition>
    <p:strips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4869089" cy="2576090"/>
          </a:xfrm>
        </p:spPr>
        <p:txBody>
          <a:bodyPr/>
          <a:lstStyle/>
          <a:p>
            <a:r>
              <a:rPr lang="en-US" altLang="zh-CN" dirty="0" err="1" smtClean="0"/>
              <a:t>MCSConfigDir</a:t>
            </a:r>
            <a:endParaRPr lang="en-US" altLang="zh-CN" dirty="0" smtClean="0"/>
          </a:p>
          <a:p>
            <a:pPr lvl="1"/>
            <a:r>
              <a:rPr lang="zh-CN" altLang="en-US" dirty="0"/>
              <a:t>影响了配置文件</a:t>
            </a:r>
            <a:r>
              <a:rPr lang="zh-CN" altLang="en-US" dirty="0" smtClean="0"/>
              <a:t>的目录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Demo</a:t>
            </a:r>
          </a:p>
          <a:p>
            <a:pPr lvl="1"/>
            <a:r>
              <a:rPr lang="en-US" altLang="zh-CN" dirty="0" err="1" smtClean="0"/>
              <a:t>Config</a:t>
            </a:r>
            <a:r>
              <a:rPr lang="en-US" altLang="zh-CN" dirty="0"/>
              <a:t>/ </a:t>
            </a:r>
            <a:r>
              <a:rPr lang="en-US" altLang="zh-CN" dirty="0" err="1"/>
              <a:t>MCS.ConfigMapping.config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089" y="2092779"/>
            <a:ext cx="375285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0583024"/>
      </p:ext>
    </p:extLst>
  </p:cSld>
  <p:clrMapOvr>
    <a:masterClrMapping/>
  </p:clrMapOvr>
  <p:transition>
    <p:strips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数据库工程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585323"/>
          </a:xfrm>
        </p:spPr>
        <p:txBody>
          <a:bodyPr/>
          <a:lstStyle/>
          <a:p>
            <a:r>
              <a:rPr lang="zh-CN" altLang="en-US" dirty="0" smtClean="0"/>
              <a:t>数据库工程是专门用来创建和维护平台数据库的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Server Data Tools</a:t>
            </a:r>
          </a:p>
          <a:p>
            <a:r>
              <a:rPr lang="zh-CN" altLang="en-US" dirty="0" smtClean="0"/>
              <a:t>平台数据库工程的位置：</a:t>
            </a:r>
            <a:endParaRPr lang="en-US" altLang="zh-CN" dirty="0" smtClean="0"/>
          </a:p>
          <a:p>
            <a:r>
              <a:rPr lang="en-US" altLang="zh-CN" dirty="0" smtClean="0"/>
              <a:t>02.Develop\Framework\Database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956" y="4514792"/>
            <a:ext cx="44958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43887"/>
      </p:ext>
    </p:extLst>
  </p:cSld>
  <p:clrMapOvr>
    <a:masterClrMapping/>
  </p:clrMapOvr>
  <p:transition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167021"/>
          </a:xfrm>
        </p:spPr>
        <p:txBody>
          <a:bodyPr/>
          <a:lstStyle/>
          <a:p>
            <a:r>
              <a:rPr lang="zh-CN" altLang="en-US" dirty="0" smtClean="0"/>
              <a:t>目标软件运行环境</a:t>
            </a:r>
            <a:endParaRPr lang="en-US" altLang="zh-CN" dirty="0" smtClean="0"/>
          </a:p>
          <a:p>
            <a:r>
              <a:rPr lang="zh-CN" altLang="en-US" dirty="0"/>
              <a:t>开发</a:t>
            </a:r>
            <a:r>
              <a:rPr lang="zh-CN" altLang="en-US" dirty="0" smtClean="0"/>
              <a:t>环境要求</a:t>
            </a:r>
            <a:endParaRPr lang="en-US" altLang="zh-CN" dirty="0" smtClean="0"/>
          </a:p>
          <a:p>
            <a:r>
              <a:rPr lang="zh-CN" altLang="en-US" dirty="0"/>
              <a:t>开发</a:t>
            </a:r>
            <a:r>
              <a:rPr lang="zh-CN" altLang="en-US" dirty="0" smtClean="0"/>
              <a:t>环境配置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目录结构</a:t>
            </a:r>
            <a:endParaRPr lang="en-US" altLang="zh-CN" dirty="0" smtClean="0"/>
          </a:p>
          <a:p>
            <a:pPr lvl="1"/>
            <a:r>
              <a:rPr lang="zh-CN" altLang="en-US" dirty="0"/>
              <a:t>工程</a:t>
            </a:r>
            <a:r>
              <a:rPr lang="zh-CN" altLang="en-US" dirty="0" smtClean="0"/>
              <a:t>编译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配置信息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9926955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800100" y="1646238"/>
            <a:ext cx="78105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0" dirty="0" smtClean="0">
                <a:ea typeface="华文行楷" pitchFamily="2" charset="-122"/>
              </a:rPr>
              <a:t>待续</a:t>
            </a:r>
            <a:r>
              <a:rPr lang="en-US" altLang="zh-CN" sz="18000" dirty="0" smtClean="0">
                <a:ea typeface="华文行楷" pitchFamily="2" charset="-122"/>
              </a:rPr>
              <a:t>…</a:t>
            </a:r>
            <a:endParaRPr lang="zh-CN" altLang="en-US" sz="18000" dirty="0"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9047545"/>
      </p:ext>
    </p:extLst>
  </p:cSld>
  <p:clrMapOvr>
    <a:masterClrMapping/>
  </p:clrMapOvr>
  <p:transition>
    <p:strips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r>
              <a:rPr lang="zh-CN" altLang="en-US" dirty="0"/>
              <a:t>软件</a:t>
            </a:r>
            <a:r>
              <a:rPr lang="zh-CN" altLang="en-US" dirty="0" smtClean="0"/>
              <a:t>运行环境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170646"/>
          </a:xfrm>
        </p:spPr>
        <p:txBody>
          <a:bodyPr/>
          <a:lstStyle/>
          <a:p>
            <a:r>
              <a:rPr lang="zh-CN" altLang="en-US" dirty="0" smtClean="0"/>
              <a:t>应用服务器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 Server 2003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Windows Server 2008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Windows Server 2008 R2</a:t>
            </a:r>
          </a:p>
          <a:p>
            <a:pPr lvl="2"/>
            <a:r>
              <a:rPr lang="en-US" altLang="zh-CN" dirty="0" smtClean="0"/>
              <a:t>32</a:t>
            </a:r>
            <a:r>
              <a:rPr lang="zh-CN" altLang="en-US" dirty="0" smtClean="0"/>
              <a:t>位或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位（推荐）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IIS6</a:t>
            </a:r>
            <a:r>
              <a:rPr lang="zh-CN" altLang="en-US" dirty="0" smtClean="0"/>
              <a:t>或</a:t>
            </a:r>
            <a:r>
              <a:rPr lang="en-US" altLang="zh-CN" dirty="0" smtClean="0"/>
              <a:t>IIS7</a:t>
            </a:r>
            <a:r>
              <a:rPr lang="zh-CN" altLang="en-US" dirty="0" smtClean="0"/>
              <a:t>（推荐）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.Net</a:t>
            </a:r>
            <a:r>
              <a:rPr lang="en-US" altLang="zh-CN" dirty="0" smtClean="0"/>
              <a:t> Framework 4.0</a:t>
            </a:r>
          </a:p>
          <a:p>
            <a:r>
              <a:rPr lang="zh-CN" altLang="en-US" dirty="0" smtClean="0"/>
              <a:t>数据库服务器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Sql</a:t>
            </a:r>
            <a:r>
              <a:rPr lang="en-US" altLang="zh-CN" dirty="0" smtClean="0"/>
              <a:t> Server 2008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2012</a:t>
            </a:r>
            <a:r>
              <a:rPr lang="zh-CN" altLang="en-US" dirty="0" smtClean="0"/>
              <a:t>标准版或企业版 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位或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位。推荐使用</a:t>
            </a:r>
            <a:r>
              <a:rPr lang="en-US" altLang="zh-CN" dirty="0" smtClean="0"/>
              <a:t>SQL Server 2012</a:t>
            </a:r>
          </a:p>
          <a:p>
            <a:r>
              <a:rPr lang="zh-CN" altLang="en-US" dirty="0" smtClean="0"/>
              <a:t>保证应用服务器和数据库服务器可以使用</a:t>
            </a:r>
            <a:r>
              <a:rPr lang="en-US" altLang="zh-CN" dirty="0" smtClean="0"/>
              <a:t>DTC</a:t>
            </a:r>
          </a:p>
        </p:txBody>
      </p:sp>
    </p:spTree>
    <p:extLst>
      <p:ext uri="{BB962C8B-B14F-4D97-AF65-F5344CB8AC3E}">
        <p14:creationId xmlns:p14="http://schemas.microsoft.com/office/powerpoint/2010/main" val="251230816"/>
      </p:ext>
    </p:extLst>
  </p:cSld>
  <p:clrMapOvr>
    <a:masterClrMapping/>
  </p:clrMapOvr>
  <p:transition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开发环境要求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900077"/>
          </a:xfrm>
        </p:spPr>
        <p:txBody>
          <a:bodyPr/>
          <a:lstStyle/>
          <a:p>
            <a:r>
              <a:rPr lang="zh-CN" altLang="en-US" dirty="0" smtClean="0"/>
              <a:t>可以和目标运行环境相同（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环境）</a:t>
            </a:r>
            <a:endParaRPr lang="en-US" altLang="zh-CN" dirty="0" smtClean="0"/>
          </a:p>
          <a:p>
            <a:r>
              <a:rPr lang="en-US" altLang="zh-CN" dirty="0" smtClean="0"/>
              <a:t>Windows 7 Ultimate</a:t>
            </a:r>
            <a:r>
              <a:rPr lang="zh-CN" altLang="en-US" dirty="0" smtClean="0"/>
              <a:t>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32</a:t>
            </a:r>
            <a:r>
              <a:rPr lang="zh-CN" altLang="en-US" dirty="0" smtClean="0"/>
              <a:t>位或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位（推荐）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IIS7</a:t>
            </a:r>
          </a:p>
          <a:p>
            <a:r>
              <a:rPr lang="en-US" altLang="zh-CN" dirty="0" smtClean="0"/>
              <a:t>Internet Explorer 8/9/</a:t>
            </a:r>
            <a:r>
              <a:rPr lang="zh-CN" altLang="en-US" dirty="0" smtClean="0"/>
              <a:t>（推荐）</a:t>
            </a:r>
            <a:endParaRPr lang="en-US" altLang="zh-CN" dirty="0" smtClean="0"/>
          </a:p>
          <a:p>
            <a:r>
              <a:rPr lang="en-US" altLang="zh-CN" dirty="0" err="1" smtClean="0"/>
              <a:t>Sql</a:t>
            </a:r>
            <a:r>
              <a:rPr lang="en-US" altLang="zh-CN" dirty="0" smtClean="0"/>
              <a:t> Server 2008 Developer/Enterprise</a:t>
            </a:r>
          </a:p>
          <a:p>
            <a:r>
              <a:rPr lang="en-US" altLang="zh-CN" dirty="0" smtClean="0"/>
              <a:t>Visual Studio 2010</a:t>
            </a:r>
          </a:p>
          <a:p>
            <a:pPr lvl="1"/>
            <a:r>
              <a:rPr lang="zh-CN" altLang="en-US" dirty="0" smtClean="0"/>
              <a:t>需要安装</a:t>
            </a:r>
            <a:r>
              <a:rPr lang="en-US" altLang="zh-CN" dirty="0" smtClean="0">
                <a:hlinkClick r:id="rId3"/>
              </a:rPr>
              <a:t>SQL Server Data Tools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</a:t>
            </a:r>
            <a:r>
              <a:rPr lang="en-US" altLang="zh-CN" dirty="0" smtClean="0"/>
              <a:t>Silverlight</a:t>
            </a:r>
            <a:r>
              <a:rPr lang="zh-CN" altLang="en-US" dirty="0" smtClean="0"/>
              <a:t>的开发插件，目前是</a:t>
            </a:r>
            <a:r>
              <a:rPr lang="en-US" altLang="zh-CN" smtClean="0"/>
              <a:t>SL5</a:t>
            </a:r>
            <a:endParaRPr lang="en-US" altLang="zh-CN" dirty="0" smtClean="0"/>
          </a:p>
          <a:p>
            <a:r>
              <a:rPr lang="en-US" altLang="zh-CN" dirty="0" err="1" smtClean="0"/>
              <a:t>Lync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649248"/>
      </p:ext>
    </p:extLst>
  </p:cSld>
  <p:clrMapOvr>
    <a:masterClrMapping/>
  </p:clrMapOvr>
  <p:transition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系统功能</a:t>
            </a:r>
            <a:r>
              <a:rPr lang="zh-CN" altLang="en-US" dirty="0" smtClean="0"/>
              <a:t>配置（</a:t>
            </a:r>
            <a:r>
              <a:rPr lang="en-US" altLang="zh-CN" dirty="0" smtClean="0"/>
              <a:t>IIS7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08" y="1167494"/>
            <a:ext cx="7353300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442873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系统功能配置（</a:t>
            </a:r>
            <a:r>
              <a:rPr lang="en-US" altLang="zh-CN" dirty="0"/>
              <a:t>IIS7</a:t>
            </a:r>
            <a:r>
              <a:rPr lang="zh-CN" altLang="en-US" dirty="0"/>
              <a:t>）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82" y="876649"/>
            <a:ext cx="7540625" cy="5888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842912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zh-CN" altLang="en-US" dirty="0" smtClean="0"/>
              <a:t>系统功能配置（</a:t>
            </a:r>
            <a:r>
              <a:rPr lang="en-US" altLang="zh-CN" dirty="0" smtClean="0"/>
              <a:t>UAC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56" y="1190168"/>
            <a:ext cx="7605974" cy="5326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189685" y="2293257"/>
            <a:ext cx="605972" cy="235131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推荐关闭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481019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网络</a:t>
            </a:r>
            <a:r>
              <a:rPr lang="zh-CN" altLang="en-US" dirty="0"/>
              <a:t>防火墙设置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07" y="967014"/>
            <a:ext cx="7096929" cy="4853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81000" y="5987960"/>
            <a:ext cx="8388350" cy="50783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C:\</a:t>
            </a:r>
            <a:r>
              <a:rPr lang="en-US" altLang="zh-CN" dirty="0" smtClean="0"/>
              <a:t>Windows\System32\inetsrv\w3wp.exe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84239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开发环境数据库设置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07831"/>
          </a:xfrm>
        </p:spPr>
        <p:txBody>
          <a:bodyPr/>
          <a:lstStyle/>
          <a:p>
            <a:r>
              <a:rPr lang="zh-CN" altLang="en-US" dirty="0" smtClean="0"/>
              <a:t>注意</a:t>
            </a:r>
            <a:r>
              <a:rPr lang="en-US" altLang="zh-CN" dirty="0" smtClean="0"/>
              <a:t>Collation</a:t>
            </a:r>
            <a:r>
              <a:rPr lang="zh-CN" altLang="en-US" dirty="0" smtClean="0"/>
              <a:t>、网络协议设置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05" y="2033134"/>
            <a:ext cx="433387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05" y="3720874"/>
            <a:ext cx="51054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05" y="5021036"/>
            <a:ext cx="64389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642350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478E"/>
      </a:dk2>
      <a:lt2>
        <a:srgbClr val="F9D85D"/>
      </a:lt2>
      <a:accent1>
        <a:srgbClr val="F8EDB4"/>
      </a:accent1>
      <a:accent2>
        <a:srgbClr val="C4AA28"/>
      </a:accent2>
      <a:accent3>
        <a:srgbClr val="AAB1C6"/>
      </a:accent3>
      <a:accent4>
        <a:srgbClr val="DADADA"/>
      </a:accent4>
      <a:accent5>
        <a:srgbClr val="FBF4D6"/>
      </a:accent5>
      <a:accent6>
        <a:srgbClr val="B19A23"/>
      </a:accent6>
      <a:hlink>
        <a:srgbClr val="45B76B"/>
      </a:hlink>
      <a:folHlink>
        <a:srgbClr val="9749B3"/>
      </a:folHlink>
    </a:clrScheme>
    <a:fontScheme name="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478E"/>
        </a:dk2>
        <a:lt2>
          <a:srgbClr val="F9D85D"/>
        </a:lt2>
        <a:accent1>
          <a:srgbClr val="F8EDB4"/>
        </a:accent1>
        <a:accent2>
          <a:srgbClr val="C4AA28"/>
        </a:accent2>
        <a:accent3>
          <a:srgbClr val="AAB1C6"/>
        </a:accent3>
        <a:accent4>
          <a:srgbClr val="DADADA"/>
        </a:accent4>
        <a:accent5>
          <a:srgbClr val="FBF4D6"/>
        </a:accent5>
        <a:accent6>
          <a:srgbClr val="B19A23"/>
        </a:accent6>
        <a:hlink>
          <a:srgbClr val="45B76B"/>
        </a:hlink>
        <a:folHlink>
          <a:srgbClr val="9749B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8234</TotalTime>
  <Words>574</Words>
  <Application>Microsoft Office PowerPoint</Application>
  <PresentationFormat>全屏显示(4:3)</PresentationFormat>
  <Paragraphs>140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华文行楷</vt:lpstr>
      <vt:lpstr>宋体</vt:lpstr>
      <vt:lpstr>Arial</vt:lpstr>
      <vt:lpstr>Times New Roman</vt:lpstr>
      <vt:lpstr>Wingdings</vt:lpstr>
      <vt:lpstr>Presentation</vt:lpstr>
      <vt:lpstr> 开发环境准备</vt:lpstr>
      <vt:lpstr>内容</vt:lpstr>
      <vt:lpstr>目标软件运行环境</vt:lpstr>
      <vt:lpstr>开发环境要求</vt:lpstr>
      <vt:lpstr>系统功能配置（IIS7）</vt:lpstr>
      <vt:lpstr>系统功能配置（IIS7）</vt:lpstr>
      <vt:lpstr>系统功能配置（UAC）</vt:lpstr>
      <vt:lpstr>Windows网络防火墙设置</vt:lpstr>
      <vt:lpstr>开发环境数据库设置</vt:lpstr>
      <vt:lpstr>开发环境数据库设置</vt:lpstr>
      <vt:lpstr>开发环境数据库设置</vt:lpstr>
      <vt:lpstr>开发目录结构</vt:lpstr>
      <vt:lpstr>编译工程</vt:lpstr>
      <vt:lpstr>平台的工程要求和编译输出</vt:lpstr>
      <vt:lpstr>Web工程</vt:lpstr>
      <vt:lpstr>平台所需要的Web应用</vt:lpstr>
      <vt:lpstr>应用程序池的设置</vt:lpstr>
      <vt:lpstr>环境变量</vt:lpstr>
      <vt:lpstr>数据库工程</vt:lpstr>
      <vt:lpstr>PowerPoint 演示文稿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Event Name</dc:subject>
  <dc:creator>李嫣红</dc:creator>
  <dc:description>Template design: _x000d_
Formatter:_x000d_
Event Date:_x000d_
Event Location:_x000d_
Speech Length:_x000d_
Audience:_x000d_
Key Topics:</dc:description>
  <cp:lastModifiedBy>Zheng Shen</cp:lastModifiedBy>
  <cp:revision>1116</cp:revision>
  <dcterms:created xsi:type="dcterms:W3CDTF">2005-02-25T01:27:32Z</dcterms:created>
  <dcterms:modified xsi:type="dcterms:W3CDTF">2014-04-16T02:34:09Z</dcterms:modified>
</cp:coreProperties>
</file>