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1" r:id="rId17"/>
    <p:sldId id="417" r:id="rId18"/>
    <p:sldId id="418" r:id="rId19"/>
    <p:sldId id="419" r:id="rId20"/>
    <p:sldId id="420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 varScale="1">
        <p:scale>
          <a:sx n="103" d="100"/>
          <a:sy n="103" d="100"/>
        </p:scale>
        <p:origin x="17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CSWebApp/PassportService/Anonymous/SignInPage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Passport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ASP.Net</a:t>
            </a:r>
            <a:r>
              <a:rPr lang="zh-CN" altLang="en-US" dirty="0" smtClean="0"/>
              <a:t>应用如何使用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HttpModule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25715"/>
            <a:ext cx="8477250" cy="3105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735022"/>
            <a:ext cx="8258175" cy="781050"/>
          </a:xfrm>
          <a:prstGeom prst="rect">
            <a:avLst/>
          </a:prstGeom>
        </p:spPr>
      </p:pic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381000" y="5250777"/>
            <a:ext cx="360181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对于</a:t>
            </a:r>
            <a:r>
              <a:rPr lang="en-US" altLang="zh-CN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IIS7+</a:t>
            </a:r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的集成模式，需要如下配置</a:t>
            </a:r>
            <a:endParaRPr lang="en-US" altLang="zh-CN" sz="1400" i="1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371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如何获取认证后的身份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061829"/>
          </a:xfrm>
        </p:spPr>
        <p:txBody>
          <a:bodyPr/>
          <a:lstStyle/>
          <a:p>
            <a:r>
              <a:rPr lang="en-US" altLang="zh-CN" dirty="0" err="1" smtClean="0"/>
              <a:t>DeluxePrincipal.Current</a:t>
            </a:r>
            <a:endParaRPr lang="en-US" altLang="zh-CN" dirty="0" smtClean="0"/>
          </a:p>
          <a:p>
            <a:r>
              <a:rPr lang="en-US" altLang="zh-CN" dirty="0" err="1" smtClean="0"/>
              <a:t>DeluxeIdentity.CurrentUser</a:t>
            </a:r>
            <a:endParaRPr lang="zh-CN" altLang="en-US" dirty="0"/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96819" y="2477879"/>
            <a:ext cx="463886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4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请</a:t>
            </a:r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参考</a:t>
            </a:r>
            <a:r>
              <a:rPr lang="en-US" altLang="zh-CN" sz="1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.Net</a:t>
            </a:r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IIdentity</a:t>
            </a:r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IPrincipal</a:t>
            </a:r>
            <a:r>
              <a:rPr lang="zh-CN" altLang="en-US" sz="14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的接口定义</a:t>
            </a:r>
            <a:endParaRPr lang="en-US" altLang="zh-CN" sz="1400" i="1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372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zh-CN" altLang="en-US" dirty="0" smtClean="0"/>
              <a:t>如何配置哪些页面需要认证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463" y="1194318"/>
            <a:ext cx="807937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authenticateDirSettings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MCS.Library.Passport.AuthenticateDirSettings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MCS.Library.Passport</a:t>
            </a:r>
            <a:r>
              <a:rPr lang="en-US" altLang="zh-CN" sz="1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authenticateDirSettings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defaultAnonymous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endParaRPr lang="en-US" altLang="zh-CN" sz="14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authenticateDirs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authenticateDirs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anonymousDirs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~/Anonymous/*.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aspx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AnonymousTestPage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/*.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aspx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~/Integration/*.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aspx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anonymousDirs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AuthorizationPages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roleConfigPortalAdminAcess.aspx?processKey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=*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OAPORTAL:FORM_QUERY_ADMIN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location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AuthorizationPages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roleConfigPortalAdminAcess.aspx?processAdmin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rolesDefineName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ProcessAdmin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authorizationDirs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typeFactories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pricipalBuilder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MCS.Library.Principal.DefaultPrincipalBuilder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MCS.Library.Passport</a:t>
            </a:r>
            <a:r>
              <a:rPr lang="en-US" altLang="zh-CN" sz="1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en-US" altLang="zh-CN" sz="14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4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typeFactories</a:t>
            </a:r>
            <a:r>
              <a:rPr lang="en-US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00018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如何配置认证页面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7870" y="1315616"/>
            <a:ext cx="8331506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passportClientSettings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appID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OAProject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appSignInTimeout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-2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appSlidingExpiration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36000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method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httpPost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identityWithoutDomainName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&lt;!--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认证页面地址，需要修改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--&gt;</a:t>
            </a:r>
            <a:endParaRPr lang="zh-CN" altLang="en-US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signInUrl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http://localhost/MCSWebApp/PassportService/Anonymous/SignInPage.aspx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&lt;!--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注销页面地址，需要修改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--&gt;</a:t>
            </a:r>
            <a:endParaRPr lang="zh-CN" altLang="en-US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logOffUrl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http://localhost/MCSWebApp/PassportService/Anonymous/LogOffPage.aspx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&lt;!--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应用注销回调的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Url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,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清除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cookie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--&gt;</a:t>
            </a:r>
            <a:endParaRPr lang="zh-CN" altLang="en-US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logOffCallBackUrl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uri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~/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MCSAuthenticateLogOff.axd</a:t>
            </a:r>
            <a:r>
              <a:rPr lang="en-US" altLang="zh-CN" sz="16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/&gt;</a:t>
            </a:r>
            <a:endParaRPr lang="en-US" altLang="zh-CN" sz="1600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paths</a:t>
            </a:r>
            <a:r>
              <a:rPr lang="en-US" altLang="zh-CN" sz="16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6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010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684085"/>
          </a:xfrm>
        </p:spPr>
        <p:txBody>
          <a:bodyPr/>
          <a:lstStyle/>
          <a:p>
            <a:r>
              <a:rPr lang="zh-CN" altLang="en-US" dirty="0" smtClean="0"/>
              <a:t>定制自己的认证页面</a:t>
            </a:r>
            <a:endParaRPr lang="en-US" altLang="zh-CN" dirty="0" smtClean="0"/>
          </a:p>
          <a:p>
            <a:r>
              <a:rPr lang="zh-CN" altLang="en-US" dirty="0" smtClean="0"/>
              <a:t>定制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集成认证</a:t>
            </a:r>
            <a:endParaRPr lang="en-US" altLang="zh-CN" dirty="0" smtClean="0"/>
          </a:p>
          <a:p>
            <a:r>
              <a:rPr lang="zh-CN" altLang="en-US" dirty="0" smtClean="0"/>
              <a:t>定制算法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定制认证算法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定制加密算法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定制</a:t>
            </a:r>
            <a:r>
              <a:rPr lang="en-US" altLang="zh-CN" dirty="0" err="1" smtClean="0"/>
              <a:t>PrincipalBuilder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定制数据存储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715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认证页面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923330"/>
          </a:xfrm>
        </p:spPr>
        <p:txBody>
          <a:bodyPr/>
          <a:lstStyle/>
          <a:p>
            <a:r>
              <a:rPr lang="zh-CN" altLang="en-US" dirty="0" smtClean="0"/>
              <a:t>任意一个页面使用</a:t>
            </a:r>
            <a:r>
              <a:rPr lang="en-US" altLang="zh-CN" dirty="0" err="1" smtClean="0"/>
              <a:t>SignInControl</a:t>
            </a:r>
            <a:r>
              <a:rPr lang="zh-CN" altLang="en-US" dirty="0" smtClean="0"/>
              <a:t>和一个模板控件即可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8" y="2339380"/>
            <a:ext cx="6619875" cy="125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1721" y="3781346"/>
            <a:ext cx="65874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请参考：02.Develop\MCSWebApp\PassportService\Template\DefaultSignInTemplate.ascx</a:t>
            </a:r>
          </a:p>
        </p:txBody>
      </p:sp>
    </p:spTree>
    <p:extLst>
      <p:ext uri="{BB962C8B-B14F-4D97-AF65-F5344CB8AC3E}">
        <p14:creationId xmlns:p14="http://schemas.microsoft.com/office/powerpoint/2010/main" val="40872977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r>
              <a:rPr lang="en-US" altLang="zh-CN" dirty="0" smtClean="0"/>
              <a:t>-Windows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31818"/>
          </a:xfrm>
        </p:spPr>
        <p:txBody>
          <a:bodyPr/>
          <a:lstStyle/>
          <a:p>
            <a:r>
              <a:rPr lang="zh-CN" altLang="en-US" dirty="0" smtClean="0"/>
              <a:t>需要使用</a:t>
            </a:r>
            <a:r>
              <a:rPr lang="en-US" altLang="zh-CN" dirty="0" smtClean="0"/>
              <a:t>WISignInPage.aspx</a:t>
            </a:r>
            <a:r>
              <a:rPr lang="zh-CN" altLang="en-US" dirty="0" smtClean="0"/>
              <a:t>作为认证页面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禁止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虚目录的匿名访问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6" y="2021827"/>
            <a:ext cx="4267200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56" y="5247868"/>
            <a:ext cx="4400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37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认证算法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13023"/>
          </a:xfrm>
        </p:spPr>
        <p:txBody>
          <a:bodyPr/>
          <a:lstStyle/>
          <a:p>
            <a:r>
              <a:rPr lang="zh-CN" altLang="en-US" dirty="0" smtClean="0"/>
              <a:t>需要实现</a:t>
            </a:r>
            <a:r>
              <a:rPr lang="en-US" altLang="zh-CN" dirty="0" err="1" smtClean="0"/>
              <a:t>IAuthenticator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PassportService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Web.config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 smtClean="0"/>
              <a:t>passportSignInSettings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typeFactories</a:t>
            </a:r>
            <a:r>
              <a:rPr lang="en-US" altLang="zh-CN" sz="2400" dirty="0" smtClean="0"/>
              <a:t>/authenticator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42390" y="1883403"/>
            <a:ext cx="6587414" cy="11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请参考</a:t>
            </a:r>
            <a:r>
              <a:rPr lang="zh-CN" alt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02.Develop\Framework\</a:t>
            </a:r>
            <a:r>
              <a:rPr lang="en-US" altLang="zh-CN" sz="2000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MCS.Library.Passport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\Mechanism\</a:t>
            </a:r>
            <a:r>
              <a:rPr lang="en-US" altLang="zh-CN" sz="2000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rPr>
              <a:t>DefaultAuthenticator.cs</a:t>
            </a:r>
            <a:endParaRPr lang="zh-CN" altLang="en-US" sz="2000" i="1" dirty="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361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46824"/>
          </a:xfrm>
        </p:spPr>
        <p:txBody>
          <a:bodyPr/>
          <a:lstStyle/>
          <a:p>
            <a:r>
              <a:rPr lang="zh-CN" altLang="en-US" dirty="0" smtClean="0"/>
              <a:t>票据加密算法，定制</a:t>
            </a:r>
            <a:r>
              <a:rPr lang="en-US" altLang="zh-CN" dirty="0" err="1" smtClean="0"/>
              <a:t>ITicketEncryption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字符串（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）加密算法，定制</a:t>
            </a:r>
            <a:r>
              <a:rPr lang="en-US" altLang="zh-CN" dirty="0" err="1" smtClean="0"/>
              <a:t>IStringEncryption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passportEncryptionSettings</a:t>
            </a:r>
            <a:r>
              <a:rPr lang="zh-CN" altLang="en-US" dirty="0" smtClean="0"/>
              <a:t>配置节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3290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PrincipalBuilder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477328"/>
          </a:xfrm>
        </p:spPr>
        <p:txBody>
          <a:bodyPr/>
          <a:lstStyle/>
          <a:p>
            <a:r>
              <a:rPr lang="zh-CN" altLang="en-US" dirty="0" smtClean="0"/>
              <a:t>构造自己的</a:t>
            </a:r>
            <a:r>
              <a:rPr lang="en-US" altLang="zh-CN" dirty="0" smtClean="0"/>
              <a:t>Principal</a:t>
            </a:r>
            <a:r>
              <a:rPr lang="zh-CN" altLang="en-US" dirty="0" smtClean="0"/>
              <a:t>，需要实现</a:t>
            </a:r>
            <a:r>
              <a:rPr lang="en-US" altLang="zh-CN" dirty="0" err="1" smtClean="0"/>
              <a:t>IPrincipalBuilder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authenticateDirSettings</a:t>
            </a:r>
            <a:r>
              <a:rPr lang="zh-CN" altLang="en-US" dirty="0"/>
              <a:t>配置节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437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76090"/>
          </a:xfrm>
        </p:spPr>
        <p:txBody>
          <a:bodyPr/>
          <a:lstStyle/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Passport</a:t>
            </a:r>
            <a:r>
              <a:rPr lang="zh-CN" altLang="en-US" dirty="0" smtClean="0"/>
              <a:t>是解决什么问题的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ASP.Net</a:t>
            </a:r>
            <a:r>
              <a:rPr lang="zh-CN" altLang="en-US" dirty="0" smtClean="0"/>
              <a:t>应用如何使用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2695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0526"/>
          </a:xfrm>
        </p:spPr>
        <p:txBody>
          <a:bodyPr/>
          <a:lstStyle/>
          <a:p>
            <a:r>
              <a:rPr lang="zh-CN" altLang="en-US" dirty="0" smtClean="0"/>
              <a:t>定制应用认证信息的存储，需要实现接口</a:t>
            </a:r>
            <a:r>
              <a:rPr lang="en-US" altLang="zh-CN" dirty="0" err="1"/>
              <a:t>IPersistSignInInfo</a:t>
            </a:r>
            <a:endParaRPr lang="en-US" altLang="zh-CN" dirty="0"/>
          </a:p>
          <a:p>
            <a:r>
              <a:rPr lang="zh-CN" altLang="en-US" dirty="0"/>
              <a:t>需要修改</a:t>
            </a:r>
            <a:r>
              <a:rPr lang="en-US" altLang="zh-CN" dirty="0" err="1"/>
              <a:t>PassportService</a:t>
            </a:r>
            <a:r>
              <a:rPr lang="zh-CN" altLang="en-US" dirty="0"/>
              <a:t>的</a:t>
            </a:r>
            <a:r>
              <a:rPr lang="en-US" altLang="zh-CN" dirty="0" err="1"/>
              <a:t>Web.config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 smtClean="0"/>
              <a:t>passportSignInSettings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typeFactories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persistSignInInfo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12826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031325"/>
          </a:xfrm>
        </p:spPr>
        <p:txBody>
          <a:bodyPr/>
          <a:lstStyle/>
          <a:p>
            <a:r>
              <a:rPr lang="zh-CN" altLang="en-US" dirty="0"/>
              <a:t>跨</a:t>
            </a:r>
            <a:r>
              <a:rPr lang="zh-CN" altLang="en-US" dirty="0" smtClean="0"/>
              <a:t>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站点间的单点登录（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不能跨站点）</a:t>
            </a:r>
            <a:endParaRPr lang="en-US" altLang="zh-CN" dirty="0" smtClean="0"/>
          </a:p>
          <a:p>
            <a:r>
              <a:rPr lang="zh-CN" altLang="en-US" dirty="0" smtClean="0"/>
              <a:t>解决登录后不同站点的应用注销问题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577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登录的原理</a:t>
            </a:r>
            <a:endParaRPr lang="zh-CN" alt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643688" y="5241925"/>
            <a:ext cx="1295400" cy="1160463"/>
            <a:chOff x="4232" y="3050"/>
            <a:chExt cx="816" cy="731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4232" y="3099"/>
              <a:ext cx="816" cy="682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0">
                <a:solidFill>
                  <a:schemeClr val="bg2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6" name="Picture 10" descr="xmlwebservic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" y="3050"/>
              <a:ext cx="61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368" y="3578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bg2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认证服务</a:t>
              </a:r>
              <a:endParaRPr lang="en-US" altLang="zh-CN" sz="1400">
                <a:solidFill>
                  <a:schemeClr val="bg2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6288088" y="1090613"/>
            <a:ext cx="1957387" cy="1824037"/>
            <a:chOff x="4270" y="934"/>
            <a:chExt cx="1233" cy="1149"/>
          </a:xfrm>
        </p:grpSpPr>
        <p:pic>
          <p:nvPicPr>
            <p:cNvPr id="9" name="Picture 15" descr="Windows Update screen 2"/>
            <p:cNvPicPr>
              <a:picLocks noChangeAspect="1" noChangeArrowheads="1"/>
            </p:cNvPicPr>
            <p:nvPr/>
          </p:nvPicPr>
          <p:blipFill>
            <a:blip r:embed="rId3" cstate="print">
              <a:lum brigh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" y="934"/>
              <a:ext cx="1233" cy="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571" y="1774"/>
              <a:ext cx="84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GB" sz="1600" dirty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支持单点登录的应用</a:t>
              </a:r>
              <a:endParaRPr lang="zh-CN" altLang="en-US" sz="1600" dirty="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894013" y="2295525"/>
            <a:ext cx="3709987" cy="2200275"/>
            <a:chOff x="1823" y="1446"/>
            <a:chExt cx="2337" cy="1386"/>
          </a:xfrm>
        </p:grpSpPr>
        <p:pic>
          <p:nvPicPr>
            <p:cNvPr id="12" name="Picture 14" descr="internet cloud smaller"/>
            <p:cNvPicPr>
              <a:picLocks noChangeAspect="1" noChangeArrowheads="1"/>
            </p:cNvPicPr>
            <p:nvPr/>
          </p:nvPicPr>
          <p:blipFill>
            <a:blip r:embed="rId4">
              <a:lum bright="-30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" y="1446"/>
              <a:ext cx="2337" cy="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461" y="2101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Http</a:t>
              </a:r>
              <a:r>
                <a:rPr lang="zh-CN" altLang="en-GB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协议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334963" y="2444750"/>
            <a:ext cx="2451100" cy="2312988"/>
            <a:chOff x="588" y="2371"/>
            <a:chExt cx="1428" cy="1354"/>
          </a:xfrm>
        </p:grpSpPr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588" y="2371"/>
              <a:ext cx="1428" cy="1354"/>
              <a:chOff x="1576" y="2020"/>
              <a:chExt cx="1428" cy="1354"/>
            </a:xfrm>
          </p:grpSpPr>
          <p:pic>
            <p:nvPicPr>
              <p:cNvPr id="17" name="Picture 5" descr="http 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6" y="2020"/>
                <a:ext cx="1428" cy="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XP icon generic internet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" y="2516"/>
                <a:ext cx="858" cy="8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379" y="3293"/>
              <a:ext cx="603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8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用户的浏览器</a:t>
              </a:r>
              <a:endPara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1951038" y="1998663"/>
            <a:ext cx="4867275" cy="601662"/>
            <a:chOff x="1229" y="1259"/>
            <a:chExt cx="3066" cy="379"/>
          </a:xfrm>
        </p:grpSpPr>
        <p:pic>
          <p:nvPicPr>
            <p:cNvPr id="20" name="Picture 28" descr="long yellow arro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87993">
              <a:off x="2572" y="-84"/>
              <a:ext cx="379" cy="3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490" y="1319"/>
              <a:ext cx="9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GB" sz="14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第一次访问应用的页面</a:t>
              </a:r>
              <a:endPara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2576513" y="2613025"/>
            <a:ext cx="3876675" cy="628650"/>
            <a:chOff x="1623" y="1646"/>
            <a:chExt cx="2442" cy="396"/>
          </a:xfrm>
        </p:grpSpPr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2802" y="1850"/>
              <a:ext cx="11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GB" sz="140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没有认证过，需要重定向到认证服务</a:t>
              </a:r>
              <a:endParaRPr lang="en-US" altLang="zh-CN" sz="140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4" name="Picture 36" descr="blue high arc gradient arro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73621" flipH="1">
              <a:off x="1623" y="1646"/>
              <a:ext cx="2442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2293938" y="4418013"/>
            <a:ext cx="4724400" cy="630237"/>
            <a:chOff x="1445" y="2783"/>
            <a:chExt cx="2976" cy="397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398" y="2988"/>
              <a:ext cx="7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GB" sz="140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转到认证服务</a:t>
              </a:r>
              <a:endParaRPr lang="zh-CN" altLang="en-US" sz="140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27" name="Picture 43" descr="long yellow arro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922514">
              <a:off x="2754" y="1474"/>
              <a:ext cx="357" cy="2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49"/>
          <p:cNvGrpSpPr>
            <a:grpSpLocks/>
          </p:cNvGrpSpPr>
          <p:nvPr/>
        </p:nvGrpSpPr>
        <p:grpSpPr bwMode="auto">
          <a:xfrm>
            <a:off x="2112963" y="5116513"/>
            <a:ext cx="4568825" cy="679450"/>
            <a:chOff x="1331" y="3223"/>
            <a:chExt cx="2878" cy="428"/>
          </a:xfrm>
        </p:grpSpPr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1582" y="3459"/>
              <a:ext cx="1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GB" sz="1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如果没有其它应用认证过，则显示认证页面。最终将认证信息，加密为</a:t>
              </a:r>
              <a:r>
                <a:rPr lang="en-GB" altLang="zh-CN" sz="1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Ticket</a:t>
              </a:r>
              <a:r>
                <a:rPr lang="zh-CN" altLang="en-GB" sz="1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，重定向回应用</a:t>
              </a:r>
              <a:endPara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30" name="Picture 48" descr="blue high arc gradient arro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838" flipH="1">
              <a:off x="1331" y="3223"/>
              <a:ext cx="2878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54"/>
          <p:cNvGrpSpPr>
            <a:grpSpLocks/>
          </p:cNvGrpSpPr>
          <p:nvPr/>
        </p:nvGrpSpPr>
        <p:grpSpPr bwMode="auto">
          <a:xfrm>
            <a:off x="2055813" y="3335338"/>
            <a:ext cx="5394325" cy="877887"/>
            <a:chOff x="1295" y="2101"/>
            <a:chExt cx="3398" cy="553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867" y="2423"/>
              <a:ext cx="17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GB" sz="18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携带</a:t>
              </a:r>
              <a:r>
                <a:rPr lang="en-GB" altLang="zh-CN" sz="18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ticket</a:t>
              </a:r>
              <a:r>
                <a:rPr lang="zh-CN" altLang="en-GB" sz="18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，再次访问应用</a:t>
              </a: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33" name="Picture 53" descr="long yellow arrow"/>
            <p:cNvPicPr>
              <a:picLocks noChangeAspect="1" noChangeArrowheads="1"/>
            </p:cNvPicPr>
            <p:nvPr/>
          </p:nvPicPr>
          <p:blipFill>
            <a:blip r:embed="rId7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99712" flipV="1">
              <a:off x="2827" y="569"/>
              <a:ext cx="333" cy="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04666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记录了几个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23823"/>
          </a:xfrm>
        </p:spPr>
        <p:txBody>
          <a:bodyPr/>
          <a:lstStyle/>
          <a:p>
            <a:r>
              <a:rPr lang="zh-CN" altLang="en-US" dirty="0" smtClean="0"/>
              <a:t>认证服务在认证后仅仅留下了一个</a:t>
            </a:r>
            <a:r>
              <a:rPr lang="en-US" altLang="zh-CN" dirty="0" smtClean="0"/>
              <a:t>Cookie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每个应用也会留下一个</a:t>
            </a:r>
            <a:r>
              <a:rPr lang="en-US" altLang="zh-CN" dirty="0" smtClean="0"/>
              <a:t>Cookie(Ticket)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393374" y="1923881"/>
            <a:ext cx="2354279" cy="1543051"/>
            <a:chOff x="3393374" y="1923881"/>
            <a:chExt cx="2354279" cy="1543051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927475" y="1923881"/>
              <a:ext cx="1295400" cy="1160463"/>
              <a:chOff x="4232" y="3050"/>
              <a:chExt cx="816" cy="731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4232" y="3099"/>
                <a:ext cx="816" cy="682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0">
                  <a:solidFill>
                    <a:schemeClr val="bg2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0" name="Picture 10" descr="xmlwebservice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" y="3050"/>
                <a:ext cx="618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4368" y="3578"/>
                <a:ext cx="5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2"/>
                    </a:solidFill>
                    <a:effectLst/>
                    <a:ea typeface="宋体" panose="02010600030101010101" pitchFamily="2" charset="-122"/>
                    <a:cs typeface="Arial" panose="020B0604020202020204" pitchFamily="34" charset="0"/>
                  </a:rPr>
                  <a:t>认证服务</a:t>
                </a:r>
                <a:endParaRPr lang="en-US" altLang="zh-CN" sz="1400" dirty="0">
                  <a:solidFill>
                    <a:schemeClr val="bg2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3393374" y="3162132"/>
              <a:ext cx="235427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记录了认证信息，包括用户</a:t>
              </a:r>
              <a:r>
                <a:rPr lang="en-US" altLang="zh-CN" sz="1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ID</a:t>
              </a:r>
              <a:r>
                <a:rPr lang="zh-CN" altLang="en-US" sz="1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和时间等信息</a:t>
              </a:r>
              <a:endPara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3591819" y="4253351"/>
            <a:ext cx="1957387" cy="2174874"/>
            <a:chOff x="4270" y="934"/>
            <a:chExt cx="1233" cy="1370"/>
          </a:xfrm>
        </p:grpSpPr>
        <p:pic>
          <p:nvPicPr>
            <p:cNvPr id="15" name="Picture 15" descr="Windows Update screen 2"/>
            <p:cNvPicPr>
              <a:picLocks noChangeAspect="1" noChangeArrowheads="1"/>
            </p:cNvPicPr>
            <p:nvPr/>
          </p:nvPicPr>
          <p:blipFill>
            <a:blip r:embed="rId3" cstate="print">
              <a:lum brigh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" y="934"/>
              <a:ext cx="1233" cy="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0" y="1809"/>
              <a:ext cx="1143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 smtClean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Ticket</a:t>
              </a:r>
              <a:r>
                <a:rPr lang="zh-CN" altLang="en-US" sz="1600" dirty="0" smtClean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内包含了应用</a:t>
              </a:r>
              <a:r>
                <a:rPr lang="en-US" altLang="zh-CN" sz="1600" dirty="0" smtClean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ID</a:t>
              </a:r>
              <a:r>
                <a:rPr lang="zh-CN" altLang="en-US" sz="1600" dirty="0" smtClean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和认证信息</a:t>
              </a:r>
              <a:endParaRPr lang="zh-CN" altLang="en-US" sz="1600" dirty="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272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892826"/>
          </a:xfrm>
        </p:spPr>
        <p:txBody>
          <a:bodyPr/>
          <a:lstStyle/>
          <a:p>
            <a:r>
              <a:rPr lang="zh-CN" altLang="en-US" dirty="0" smtClean="0"/>
              <a:t>认证服务的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，避免了第二次弹出登录框，给用户只登录一次的感觉</a:t>
            </a:r>
            <a:endParaRPr lang="en-US" altLang="zh-CN" dirty="0" smtClean="0"/>
          </a:p>
          <a:p>
            <a:r>
              <a:rPr lang="zh-CN" altLang="en-US" dirty="0" smtClean="0"/>
              <a:t>各应用的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，相当于一个缓存，避免每次页面请求都去访问认证服务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80627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061829"/>
          </a:xfrm>
        </p:spPr>
        <p:txBody>
          <a:bodyPr/>
          <a:lstStyle/>
          <a:p>
            <a:r>
              <a:rPr lang="zh-CN" altLang="en-US" dirty="0" smtClean="0"/>
              <a:t>任何一个应用都可以发起注销</a:t>
            </a:r>
            <a:endParaRPr lang="en-US" altLang="zh-CN" dirty="0" smtClean="0"/>
          </a:p>
          <a:p>
            <a:r>
              <a:rPr lang="zh-CN" altLang="en-US" dirty="0" smtClean="0"/>
              <a:t>注销需要清除各应用和认证服务的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7628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注销的原理</a:t>
            </a:r>
            <a:endParaRPr lang="zh-CN" alt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49567" y="2288207"/>
            <a:ext cx="2451100" cy="2312988"/>
            <a:chOff x="588" y="2371"/>
            <a:chExt cx="1428" cy="135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588" y="2371"/>
              <a:ext cx="1428" cy="1354"/>
              <a:chOff x="1576" y="2020"/>
              <a:chExt cx="1428" cy="1354"/>
            </a:xfrm>
          </p:grpSpPr>
          <p:pic>
            <p:nvPicPr>
              <p:cNvPr id="7" name="Picture 5" descr="http 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6" y="2020"/>
                <a:ext cx="1428" cy="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XP icon generic interne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" y="2516"/>
                <a:ext cx="858" cy="8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379" y="3293"/>
              <a:ext cx="603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89999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用户的浏览器</a:t>
              </a:r>
              <a:endPara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41156" y="1460725"/>
            <a:ext cx="1336675" cy="1534885"/>
            <a:chOff x="6919654" y="1629898"/>
            <a:chExt cx="1336675" cy="1534885"/>
          </a:xfrm>
        </p:grpSpPr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6919654" y="2674246"/>
              <a:ext cx="1336675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600" dirty="0" smtClean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认证服务的注销页面逐一输出每个应用的注销链接</a:t>
              </a:r>
              <a:endParaRPr lang="zh-CN" altLang="en-US" sz="1600" dirty="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4935" y="1629898"/>
              <a:ext cx="1126112" cy="1044348"/>
            </a:xfrm>
            <a:prstGeom prst="rect">
              <a:avLst/>
            </a:prstGeom>
          </p:spPr>
        </p:pic>
      </p:grp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1951038" y="1998663"/>
            <a:ext cx="4867275" cy="601662"/>
            <a:chOff x="1229" y="1259"/>
            <a:chExt cx="3066" cy="379"/>
          </a:xfrm>
        </p:grpSpPr>
        <p:pic>
          <p:nvPicPr>
            <p:cNvPr id="18" name="Picture 28" descr="long yellow arro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387993">
              <a:off x="2572" y="-84"/>
              <a:ext cx="379" cy="3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2490" y="1319"/>
              <a:ext cx="9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rPr>
                <a:t>访问注销页面</a:t>
              </a:r>
              <a:endPara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721785" y="3792151"/>
            <a:ext cx="5896646" cy="1935987"/>
            <a:chOff x="2721785" y="3792151"/>
            <a:chExt cx="5896646" cy="1935987"/>
          </a:xfrm>
        </p:grpSpPr>
        <p:grpSp>
          <p:nvGrpSpPr>
            <p:cNvPr id="25" name="组合 24"/>
            <p:cNvGrpSpPr/>
            <p:nvPr/>
          </p:nvGrpSpPr>
          <p:grpSpPr>
            <a:xfrm>
              <a:off x="5576564" y="4598052"/>
              <a:ext cx="3041867" cy="1130086"/>
              <a:chOff x="5408613" y="3863225"/>
              <a:chExt cx="3041867" cy="113008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3980" y="3863225"/>
                <a:ext cx="2476500" cy="45720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7172" y="4184686"/>
                <a:ext cx="2476500" cy="457200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8613" y="4536111"/>
                <a:ext cx="2476500" cy="457200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2721785" y="3792151"/>
              <a:ext cx="3898253" cy="549487"/>
              <a:chOff x="2721785" y="3792151"/>
              <a:chExt cx="3898253" cy="549487"/>
            </a:xfrm>
          </p:grpSpPr>
          <p:pic>
            <p:nvPicPr>
              <p:cNvPr id="22" name="Picture 36" descr="blue high arc gradient arrow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23805" flipH="1">
                <a:off x="2721785" y="3792151"/>
                <a:ext cx="3898253" cy="466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3750713" y="4036838"/>
                <a:ext cx="155733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 sz="14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  <a:cs typeface="Arial" panose="020B0604020202020204" pitchFamily="34" charset="0"/>
                  </a:rPr>
                  <a:t>调用各应用注销的图片</a:t>
                </a:r>
                <a:endParaRPr lang="en-US" altLang="zh-CN" sz="1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0899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923330"/>
          </a:xfrm>
        </p:spPr>
        <p:txBody>
          <a:bodyPr/>
          <a:lstStyle/>
          <a:p>
            <a:r>
              <a:rPr lang="zh-CN" altLang="en-US" dirty="0" smtClean="0"/>
              <a:t>一个提供了基本认证和注销页面的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46" y="1877715"/>
            <a:ext cx="4438650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9673" y="4630440"/>
            <a:ext cx="641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认证页面的地址</a:t>
            </a:r>
            <a:endParaRPr lang="en-US" altLang="zh-CN" sz="2000" dirty="0" smtClean="0"/>
          </a:p>
          <a:p>
            <a:pPr algn="l"/>
            <a:r>
              <a:rPr lang="en-US" altLang="zh-CN" sz="2000" dirty="0">
                <a:hlinkClick r:id="rId3"/>
              </a:rPr>
              <a:t>http://localhost/MCSWebApp/PassportService/Anonymous/SignInPage.aspx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119673" y="5646103"/>
            <a:ext cx="641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注销页面的地址</a:t>
            </a:r>
            <a:endParaRPr lang="en-US" altLang="zh-CN" sz="2000" dirty="0" smtClean="0"/>
          </a:p>
          <a:p>
            <a:pPr algn="l"/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localhost/MCSWebApp/PassportService/Anonymous/LogOffPage.aspx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0737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8148</TotalTime>
  <Words>669</Words>
  <Application>Microsoft Office PowerPoint</Application>
  <PresentationFormat>全屏显示(4:3)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新宋体</vt:lpstr>
      <vt:lpstr>Arial</vt:lpstr>
      <vt:lpstr>Times New Roman</vt:lpstr>
      <vt:lpstr>Wingdings</vt:lpstr>
      <vt:lpstr>Presentation</vt:lpstr>
      <vt:lpstr>  Passport</vt:lpstr>
      <vt:lpstr>内容</vt:lpstr>
      <vt:lpstr>解决什么问题</vt:lpstr>
      <vt:lpstr>登录的原理</vt:lpstr>
      <vt:lpstr>记录了几个Cookie</vt:lpstr>
      <vt:lpstr>Cookie的作用</vt:lpstr>
      <vt:lpstr>注销</vt:lpstr>
      <vt:lpstr>注销的原理</vt:lpstr>
      <vt:lpstr>认证服务</vt:lpstr>
      <vt:lpstr>ASP.Net应用如何使用</vt:lpstr>
      <vt:lpstr>如何获取认证后的身份</vt:lpstr>
      <vt:lpstr>如何配置哪些页面需要认证</vt:lpstr>
      <vt:lpstr>如何配置认证页面</vt:lpstr>
      <vt:lpstr>可扩展性</vt:lpstr>
      <vt:lpstr>可扩展性-认证页面</vt:lpstr>
      <vt:lpstr>定制-Windows认证</vt:lpstr>
      <vt:lpstr>定制-认证算法</vt:lpstr>
      <vt:lpstr>定制-加密算法</vt:lpstr>
      <vt:lpstr>定制-PrincipalBuilder</vt:lpstr>
      <vt:lpstr>定制-数据存储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Zheng Shen</cp:lastModifiedBy>
  <cp:revision>1071</cp:revision>
  <dcterms:created xsi:type="dcterms:W3CDTF">2005-02-25T01:27:32Z</dcterms:created>
  <dcterms:modified xsi:type="dcterms:W3CDTF">2013-10-05T06:12:25Z</dcterms:modified>
</cp:coreProperties>
</file>