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4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67C586"/>
    <a:srgbClr val="C3FF19"/>
    <a:srgbClr val="C04E00"/>
    <a:srgbClr val="FF6600"/>
    <a:srgbClr val="FF5050"/>
    <a:srgbClr val="0073E6"/>
    <a:srgbClr val="0A89F2"/>
    <a:srgbClr val="CEA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89165" autoAdjust="0"/>
  </p:normalViewPr>
  <p:slideViewPr>
    <p:cSldViewPr snapToGrid="0">
      <p:cViewPr>
        <p:scale>
          <a:sx n="66" d="100"/>
          <a:sy n="66" d="100"/>
        </p:scale>
        <p:origin x="-5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B70114-2E96-4662-A05B-458D003748F2}" type="doc">
      <dgm:prSet loTypeId="urn:microsoft.com/office/officeart/2005/8/layout/target1" loCatId="relationship" qsTypeId="urn:microsoft.com/office/officeart/2005/8/quickstyle/3d8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2D3128AA-C82C-4B7B-AABF-9088EE86E9FC}">
      <dgm:prSet phldrT="[文本]"/>
      <dgm:spPr/>
      <dgm:t>
        <a:bodyPr/>
        <a:lstStyle/>
        <a:p>
          <a:r>
            <a:rPr lang="zh-CN" altLang="en-US" baseline="0" dirty="0" smtClean="0">
              <a:solidFill>
                <a:schemeClr val="accent5"/>
              </a:solidFill>
            </a:rPr>
            <a:t>流程定义</a:t>
          </a:r>
          <a:endParaRPr lang="zh-CN" altLang="en-US" baseline="0" dirty="0">
            <a:solidFill>
              <a:schemeClr val="accent5"/>
            </a:solidFill>
          </a:endParaRPr>
        </a:p>
      </dgm:t>
    </dgm:pt>
    <dgm:pt modelId="{F0084B6E-BD77-423B-BA30-C747E2488C92}" type="parTrans" cxnId="{BBC7C669-4652-4AB4-866A-99AB6AC96714}">
      <dgm:prSet/>
      <dgm:spPr/>
      <dgm:t>
        <a:bodyPr/>
        <a:lstStyle/>
        <a:p>
          <a:endParaRPr lang="zh-CN" altLang="en-US"/>
        </a:p>
      </dgm:t>
    </dgm:pt>
    <dgm:pt modelId="{F58747B6-CD58-4E23-9662-13B0BDCF0060}" type="sibTrans" cxnId="{BBC7C669-4652-4AB4-866A-99AB6AC96714}">
      <dgm:prSet/>
      <dgm:spPr/>
      <dgm:t>
        <a:bodyPr/>
        <a:lstStyle/>
        <a:p>
          <a:endParaRPr lang="zh-CN" altLang="en-US"/>
        </a:p>
      </dgm:t>
    </dgm:pt>
    <dgm:pt modelId="{113C6386-F1E5-45BB-BFBB-6B843CDA3F1B}">
      <dgm:prSet phldrT="[文本]"/>
      <dgm:spPr/>
      <dgm:t>
        <a:bodyPr/>
        <a:lstStyle/>
        <a:p>
          <a:r>
            <a:rPr lang="zh-CN" altLang="en-US" baseline="0" dirty="0" smtClean="0">
              <a:solidFill>
                <a:schemeClr val="accent5"/>
              </a:solidFill>
            </a:rPr>
            <a:t>流程引擎</a:t>
          </a:r>
          <a:endParaRPr lang="zh-CN" altLang="en-US" baseline="0" dirty="0">
            <a:solidFill>
              <a:schemeClr val="accent5"/>
            </a:solidFill>
          </a:endParaRPr>
        </a:p>
      </dgm:t>
    </dgm:pt>
    <dgm:pt modelId="{9DD1A929-219D-492D-9091-E594939182D1}" type="parTrans" cxnId="{49D289FD-22B2-4364-A690-F681D9DDDCFE}">
      <dgm:prSet/>
      <dgm:spPr/>
      <dgm:t>
        <a:bodyPr/>
        <a:lstStyle/>
        <a:p>
          <a:endParaRPr lang="zh-CN" altLang="en-US"/>
        </a:p>
      </dgm:t>
    </dgm:pt>
    <dgm:pt modelId="{B41FB355-7DA8-4943-8519-A9DA959917A6}" type="sibTrans" cxnId="{49D289FD-22B2-4364-A690-F681D9DDDCFE}">
      <dgm:prSet/>
      <dgm:spPr/>
      <dgm:t>
        <a:bodyPr/>
        <a:lstStyle/>
        <a:p>
          <a:endParaRPr lang="zh-CN" altLang="en-US"/>
        </a:p>
      </dgm:t>
    </dgm:pt>
    <dgm:pt modelId="{B39FA60A-4440-4E0F-959D-D5114206E957}">
      <dgm:prSet phldrT="[文本]"/>
      <dgm:spPr/>
      <dgm:t>
        <a:bodyPr/>
        <a:lstStyle/>
        <a:p>
          <a:r>
            <a:rPr lang="zh-CN" altLang="en-US" baseline="0" dirty="0" smtClean="0">
              <a:solidFill>
                <a:schemeClr val="accent5"/>
              </a:solidFill>
            </a:rPr>
            <a:t>表现层的流程控制</a:t>
          </a:r>
          <a:endParaRPr lang="zh-CN" altLang="en-US" dirty="0">
            <a:solidFill>
              <a:schemeClr val="accent5"/>
            </a:solidFill>
          </a:endParaRPr>
        </a:p>
      </dgm:t>
    </dgm:pt>
    <dgm:pt modelId="{46E7CA8C-1F74-4C79-8FF6-2EC4535F124E}" type="parTrans" cxnId="{29BA9A42-C7FA-4B3B-8B56-707994CF19E8}">
      <dgm:prSet/>
      <dgm:spPr/>
      <dgm:t>
        <a:bodyPr/>
        <a:lstStyle/>
        <a:p>
          <a:endParaRPr lang="zh-CN" altLang="en-US"/>
        </a:p>
      </dgm:t>
    </dgm:pt>
    <dgm:pt modelId="{0380CC61-0D3C-49A8-BEC2-291093E82292}" type="sibTrans" cxnId="{29BA9A42-C7FA-4B3B-8B56-707994CF19E8}">
      <dgm:prSet/>
      <dgm:spPr/>
      <dgm:t>
        <a:bodyPr/>
        <a:lstStyle/>
        <a:p>
          <a:endParaRPr lang="zh-CN" altLang="en-US"/>
        </a:p>
      </dgm:t>
    </dgm:pt>
    <dgm:pt modelId="{DC08FD0A-5278-41D4-9FFC-42A8DF383DCF}">
      <dgm:prSet phldrT="[文本]"/>
      <dgm:spPr/>
      <dgm:t>
        <a:bodyPr/>
        <a:lstStyle/>
        <a:p>
          <a:r>
            <a:rPr lang="zh-CN" altLang="en-US" baseline="0" dirty="0" smtClean="0">
              <a:solidFill>
                <a:schemeClr val="accent5"/>
              </a:solidFill>
            </a:rPr>
            <a:t>     流程上下文</a:t>
          </a:r>
          <a:endParaRPr lang="zh-CN" altLang="en-US" baseline="0" dirty="0">
            <a:solidFill>
              <a:schemeClr val="accent5"/>
            </a:solidFill>
          </a:endParaRPr>
        </a:p>
      </dgm:t>
    </dgm:pt>
    <dgm:pt modelId="{C36AF865-35B2-452E-A103-29E4356259B5}" type="sibTrans" cxnId="{349C43A3-FBC5-4876-8099-67DC3767379D}">
      <dgm:prSet/>
      <dgm:spPr/>
      <dgm:t>
        <a:bodyPr/>
        <a:lstStyle/>
        <a:p>
          <a:endParaRPr lang="zh-CN" altLang="en-US"/>
        </a:p>
      </dgm:t>
    </dgm:pt>
    <dgm:pt modelId="{F036B6EF-65C3-4896-8108-ACFC12F551C7}" type="parTrans" cxnId="{349C43A3-FBC5-4876-8099-67DC3767379D}">
      <dgm:prSet/>
      <dgm:spPr/>
      <dgm:t>
        <a:bodyPr/>
        <a:lstStyle/>
        <a:p>
          <a:endParaRPr lang="zh-CN" altLang="en-US"/>
        </a:p>
      </dgm:t>
    </dgm:pt>
    <dgm:pt modelId="{9A325D8B-DA15-4B9E-AEF0-562CDD5D8165}" type="pres">
      <dgm:prSet presAssocID="{98B70114-2E96-4662-A05B-458D003748F2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41D02EE-F0AF-4C04-96B2-90AD0D336F5C}" type="pres">
      <dgm:prSet presAssocID="{2D3128AA-C82C-4B7B-AABF-9088EE86E9FC}" presName="circle1" presStyleLbl="lnNode1" presStyleIdx="0" presStyleCnt="4"/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D803101D-F8EE-4040-9086-6D9F61F96BB7}" type="pres">
      <dgm:prSet presAssocID="{2D3128AA-C82C-4B7B-AABF-9088EE86E9FC}" presName="text1" presStyleLbl="revTx" presStyleIdx="0" presStyleCnt="4" custScaleX="1156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0AB66E-DA65-45AF-964B-AA19623DEBBF}" type="pres">
      <dgm:prSet presAssocID="{2D3128AA-C82C-4B7B-AABF-9088EE86E9FC}" presName="line1" presStyleLbl="callout" presStyleIdx="0" presStyleCnt="8"/>
      <dgm:spPr/>
      <dgm:t>
        <a:bodyPr/>
        <a:lstStyle/>
        <a:p>
          <a:endParaRPr lang="zh-CN" altLang="en-US"/>
        </a:p>
      </dgm:t>
    </dgm:pt>
    <dgm:pt modelId="{C8A51373-0E71-4F7F-887A-EA78A1D44C53}" type="pres">
      <dgm:prSet presAssocID="{2D3128AA-C82C-4B7B-AABF-9088EE86E9FC}" presName="d1" presStyleLbl="callout" presStyleIdx="1" presStyleCnt="8"/>
      <dgm:spPr/>
      <dgm:t>
        <a:bodyPr/>
        <a:lstStyle/>
        <a:p>
          <a:endParaRPr lang="zh-CN" altLang="en-US"/>
        </a:p>
      </dgm:t>
    </dgm:pt>
    <dgm:pt modelId="{D2784F84-D837-4DAD-B7A0-656BF4D67869}" type="pres">
      <dgm:prSet presAssocID="{113C6386-F1E5-45BB-BFBB-6B843CDA3F1B}" presName="circle2" presStyleLbl="lnNode1" presStyleIdx="1" presStyleCnt="4"/>
      <dgm:spPr/>
      <dgm:t>
        <a:bodyPr/>
        <a:lstStyle/>
        <a:p>
          <a:endParaRPr lang="zh-CN" altLang="en-US"/>
        </a:p>
      </dgm:t>
    </dgm:pt>
    <dgm:pt modelId="{34128569-DC67-41CB-8DB0-8D45958F8CE5}" type="pres">
      <dgm:prSet presAssocID="{113C6386-F1E5-45BB-BFBB-6B843CDA3F1B}" presName="text2" presStyleLbl="revTx" presStyleIdx="1" presStyleCnt="4" custScaleX="1182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8226B8-58BB-47DF-88CC-4DA309883C9F}" type="pres">
      <dgm:prSet presAssocID="{113C6386-F1E5-45BB-BFBB-6B843CDA3F1B}" presName="line2" presStyleLbl="callout" presStyleIdx="2" presStyleCnt="8"/>
      <dgm:spPr/>
      <dgm:t>
        <a:bodyPr/>
        <a:lstStyle/>
        <a:p>
          <a:endParaRPr lang="zh-CN" altLang="en-US"/>
        </a:p>
      </dgm:t>
    </dgm:pt>
    <dgm:pt modelId="{7F3F992D-E40A-455C-BB53-C25BA03F5E45}" type="pres">
      <dgm:prSet presAssocID="{113C6386-F1E5-45BB-BFBB-6B843CDA3F1B}" presName="d2" presStyleLbl="callout" presStyleIdx="3" presStyleCnt="8"/>
      <dgm:spPr/>
      <dgm:t>
        <a:bodyPr/>
        <a:lstStyle/>
        <a:p>
          <a:endParaRPr lang="zh-CN" altLang="en-US"/>
        </a:p>
      </dgm:t>
    </dgm:pt>
    <dgm:pt modelId="{26233AA2-3331-44E6-A69C-C2A95D3B742D}" type="pres">
      <dgm:prSet presAssocID="{DC08FD0A-5278-41D4-9FFC-42A8DF383DCF}" presName="circle3" presStyleLbl="lnNode1" presStyleIdx="2" presStyleCnt="4"/>
      <dgm:spPr/>
      <dgm:t>
        <a:bodyPr/>
        <a:lstStyle/>
        <a:p>
          <a:endParaRPr lang="zh-CN" altLang="en-US"/>
        </a:p>
      </dgm:t>
    </dgm:pt>
    <dgm:pt modelId="{660CD472-1913-48DB-A7A2-E74A4D64A1CE}" type="pres">
      <dgm:prSet presAssocID="{DC08FD0A-5278-41D4-9FFC-42A8DF383DCF}" presName="text3" presStyleLbl="revTx" presStyleIdx="2" presStyleCnt="4" custScaleX="157880" custScaleY="1067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461B41-ED80-4374-B767-70A170BA48ED}" type="pres">
      <dgm:prSet presAssocID="{DC08FD0A-5278-41D4-9FFC-42A8DF383DCF}" presName="line3" presStyleLbl="callout" presStyleIdx="4" presStyleCnt="8"/>
      <dgm:spPr/>
      <dgm:t>
        <a:bodyPr/>
        <a:lstStyle/>
        <a:p>
          <a:endParaRPr lang="zh-CN" altLang="en-US"/>
        </a:p>
      </dgm:t>
    </dgm:pt>
    <dgm:pt modelId="{CD195F0E-22F1-4BCC-A76C-54D704834FFC}" type="pres">
      <dgm:prSet presAssocID="{DC08FD0A-5278-41D4-9FFC-42A8DF383DCF}" presName="d3" presStyleLbl="callout" presStyleIdx="5" presStyleCnt="8"/>
      <dgm:spPr/>
      <dgm:t>
        <a:bodyPr/>
        <a:lstStyle/>
        <a:p>
          <a:endParaRPr lang="zh-CN" altLang="en-US"/>
        </a:p>
      </dgm:t>
    </dgm:pt>
    <dgm:pt modelId="{1090F34E-6F09-4FB5-925A-D0D6B29F72E2}" type="pres">
      <dgm:prSet presAssocID="{B39FA60A-4440-4E0F-959D-D5114206E957}" presName="circle4" presStyleLbl="lnNode1" presStyleIdx="3" presStyleCnt="4"/>
      <dgm:spPr/>
      <dgm:t>
        <a:bodyPr/>
        <a:lstStyle/>
        <a:p>
          <a:endParaRPr lang="zh-CN" altLang="en-US"/>
        </a:p>
      </dgm:t>
    </dgm:pt>
    <dgm:pt modelId="{2945A8ED-3289-4BA4-825A-D513C47427C9}" type="pres">
      <dgm:prSet presAssocID="{B39FA60A-4440-4E0F-959D-D5114206E957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8994CD-3FD6-4067-8FE9-73436F250CE4}" type="pres">
      <dgm:prSet presAssocID="{B39FA60A-4440-4E0F-959D-D5114206E957}" presName="line4" presStyleLbl="callout" presStyleIdx="6" presStyleCnt="8"/>
      <dgm:spPr/>
      <dgm:t>
        <a:bodyPr/>
        <a:lstStyle/>
        <a:p>
          <a:endParaRPr lang="zh-CN" altLang="en-US"/>
        </a:p>
      </dgm:t>
    </dgm:pt>
    <dgm:pt modelId="{84DAE817-F43C-4F96-8F75-97BF7CF4927C}" type="pres">
      <dgm:prSet presAssocID="{B39FA60A-4440-4E0F-959D-D5114206E957}" presName="d4" presStyleLbl="callout" presStyleIdx="7" presStyleCnt="8"/>
      <dgm:spPr/>
      <dgm:t>
        <a:bodyPr/>
        <a:lstStyle/>
        <a:p>
          <a:endParaRPr lang="zh-CN" altLang="en-US"/>
        </a:p>
      </dgm:t>
    </dgm:pt>
  </dgm:ptLst>
  <dgm:cxnLst>
    <dgm:cxn modelId="{944CA7E2-BF35-4B85-8D53-8D794AB5BFB4}" type="presOf" srcId="{2D3128AA-C82C-4B7B-AABF-9088EE86E9FC}" destId="{D803101D-F8EE-4040-9086-6D9F61F96BB7}" srcOrd="0" destOrd="0" presId="urn:microsoft.com/office/officeart/2005/8/layout/target1"/>
    <dgm:cxn modelId="{29BA9A42-C7FA-4B3B-8B56-707994CF19E8}" srcId="{98B70114-2E96-4662-A05B-458D003748F2}" destId="{B39FA60A-4440-4E0F-959D-D5114206E957}" srcOrd="3" destOrd="0" parTransId="{46E7CA8C-1F74-4C79-8FF6-2EC4535F124E}" sibTransId="{0380CC61-0D3C-49A8-BEC2-291093E82292}"/>
    <dgm:cxn modelId="{7385099E-A971-405C-B127-1391CD1F5BB5}" type="presOf" srcId="{98B70114-2E96-4662-A05B-458D003748F2}" destId="{9A325D8B-DA15-4B9E-AEF0-562CDD5D8165}" srcOrd="0" destOrd="0" presId="urn:microsoft.com/office/officeart/2005/8/layout/target1"/>
    <dgm:cxn modelId="{1C7E40F6-7CBC-4474-8BA6-5AD2DA1D8320}" type="presOf" srcId="{B39FA60A-4440-4E0F-959D-D5114206E957}" destId="{2945A8ED-3289-4BA4-825A-D513C47427C9}" srcOrd="0" destOrd="0" presId="urn:microsoft.com/office/officeart/2005/8/layout/target1"/>
    <dgm:cxn modelId="{6A20BA78-7008-4FF0-BBB4-826B4EF67681}" type="presOf" srcId="{113C6386-F1E5-45BB-BFBB-6B843CDA3F1B}" destId="{34128569-DC67-41CB-8DB0-8D45958F8CE5}" srcOrd="0" destOrd="0" presId="urn:microsoft.com/office/officeart/2005/8/layout/target1"/>
    <dgm:cxn modelId="{49D289FD-22B2-4364-A690-F681D9DDDCFE}" srcId="{98B70114-2E96-4662-A05B-458D003748F2}" destId="{113C6386-F1E5-45BB-BFBB-6B843CDA3F1B}" srcOrd="1" destOrd="0" parTransId="{9DD1A929-219D-492D-9091-E594939182D1}" sibTransId="{B41FB355-7DA8-4943-8519-A9DA959917A6}"/>
    <dgm:cxn modelId="{349C43A3-FBC5-4876-8099-67DC3767379D}" srcId="{98B70114-2E96-4662-A05B-458D003748F2}" destId="{DC08FD0A-5278-41D4-9FFC-42A8DF383DCF}" srcOrd="2" destOrd="0" parTransId="{F036B6EF-65C3-4896-8108-ACFC12F551C7}" sibTransId="{C36AF865-35B2-452E-A103-29E4356259B5}"/>
    <dgm:cxn modelId="{6985ED2E-343C-4F0D-B849-E0009F622BD1}" type="presOf" srcId="{DC08FD0A-5278-41D4-9FFC-42A8DF383DCF}" destId="{660CD472-1913-48DB-A7A2-E74A4D64A1CE}" srcOrd="0" destOrd="0" presId="urn:microsoft.com/office/officeart/2005/8/layout/target1"/>
    <dgm:cxn modelId="{BBC7C669-4652-4AB4-866A-99AB6AC96714}" srcId="{98B70114-2E96-4662-A05B-458D003748F2}" destId="{2D3128AA-C82C-4B7B-AABF-9088EE86E9FC}" srcOrd="0" destOrd="0" parTransId="{F0084B6E-BD77-423B-BA30-C747E2488C92}" sibTransId="{F58747B6-CD58-4E23-9662-13B0BDCF0060}"/>
    <dgm:cxn modelId="{799CA269-1259-4A95-9836-2802C1CC8ABE}" type="presParOf" srcId="{9A325D8B-DA15-4B9E-AEF0-562CDD5D8165}" destId="{341D02EE-F0AF-4C04-96B2-90AD0D336F5C}" srcOrd="0" destOrd="0" presId="urn:microsoft.com/office/officeart/2005/8/layout/target1"/>
    <dgm:cxn modelId="{6B01C6BA-8275-4D09-A3F2-270CBEB20D19}" type="presParOf" srcId="{9A325D8B-DA15-4B9E-AEF0-562CDD5D8165}" destId="{D803101D-F8EE-4040-9086-6D9F61F96BB7}" srcOrd="1" destOrd="0" presId="urn:microsoft.com/office/officeart/2005/8/layout/target1"/>
    <dgm:cxn modelId="{BD51B56E-657F-48B1-8095-D0737F3F8143}" type="presParOf" srcId="{9A325D8B-DA15-4B9E-AEF0-562CDD5D8165}" destId="{430AB66E-DA65-45AF-964B-AA19623DEBBF}" srcOrd="2" destOrd="0" presId="urn:microsoft.com/office/officeart/2005/8/layout/target1"/>
    <dgm:cxn modelId="{7B48D636-9247-4910-9BC9-70D0A3A61816}" type="presParOf" srcId="{9A325D8B-DA15-4B9E-AEF0-562CDD5D8165}" destId="{C8A51373-0E71-4F7F-887A-EA78A1D44C53}" srcOrd="3" destOrd="0" presId="urn:microsoft.com/office/officeart/2005/8/layout/target1"/>
    <dgm:cxn modelId="{41CDD061-2608-4783-980D-549877664630}" type="presParOf" srcId="{9A325D8B-DA15-4B9E-AEF0-562CDD5D8165}" destId="{D2784F84-D837-4DAD-B7A0-656BF4D67869}" srcOrd="4" destOrd="0" presId="urn:microsoft.com/office/officeart/2005/8/layout/target1"/>
    <dgm:cxn modelId="{E72AFCFE-E171-4279-B118-E0D3A2BCD16F}" type="presParOf" srcId="{9A325D8B-DA15-4B9E-AEF0-562CDD5D8165}" destId="{34128569-DC67-41CB-8DB0-8D45958F8CE5}" srcOrd="5" destOrd="0" presId="urn:microsoft.com/office/officeart/2005/8/layout/target1"/>
    <dgm:cxn modelId="{A2DE08B8-FB67-4ED9-9B96-7B82692E62CD}" type="presParOf" srcId="{9A325D8B-DA15-4B9E-AEF0-562CDD5D8165}" destId="{4A8226B8-58BB-47DF-88CC-4DA309883C9F}" srcOrd="6" destOrd="0" presId="urn:microsoft.com/office/officeart/2005/8/layout/target1"/>
    <dgm:cxn modelId="{4ECDDA22-3F7D-4EA5-8E65-5A2CC9DE07D5}" type="presParOf" srcId="{9A325D8B-DA15-4B9E-AEF0-562CDD5D8165}" destId="{7F3F992D-E40A-455C-BB53-C25BA03F5E45}" srcOrd="7" destOrd="0" presId="urn:microsoft.com/office/officeart/2005/8/layout/target1"/>
    <dgm:cxn modelId="{B9474E25-9AE9-4846-B61C-76D7B3F0057A}" type="presParOf" srcId="{9A325D8B-DA15-4B9E-AEF0-562CDD5D8165}" destId="{26233AA2-3331-44E6-A69C-C2A95D3B742D}" srcOrd="8" destOrd="0" presId="urn:microsoft.com/office/officeart/2005/8/layout/target1"/>
    <dgm:cxn modelId="{7FE40044-E3DD-45D1-9ED9-2145959FACC6}" type="presParOf" srcId="{9A325D8B-DA15-4B9E-AEF0-562CDD5D8165}" destId="{660CD472-1913-48DB-A7A2-E74A4D64A1CE}" srcOrd="9" destOrd="0" presId="urn:microsoft.com/office/officeart/2005/8/layout/target1"/>
    <dgm:cxn modelId="{8CC8CCA0-4D3F-499F-9B7D-8945F3E9A3E4}" type="presParOf" srcId="{9A325D8B-DA15-4B9E-AEF0-562CDD5D8165}" destId="{D4461B41-ED80-4374-B767-70A170BA48ED}" srcOrd="10" destOrd="0" presId="urn:microsoft.com/office/officeart/2005/8/layout/target1"/>
    <dgm:cxn modelId="{87A0EB1E-60DE-410D-949F-39D23EBAEEFF}" type="presParOf" srcId="{9A325D8B-DA15-4B9E-AEF0-562CDD5D8165}" destId="{CD195F0E-22F1-4BCC-A76C-54D704834FFC}" srcOrd="11" destOrd="0" presId="urn:microsoft.com/office/officeart/2005/8/layout/target1"/>
    <dgm:cxn modelId="{3576744C-E98F-4C3D-A8F7-8C25B97CDF8D}" type="presParOf" srcId="{9A325D8B-DA15-4B9E-AEF0-562CDD5D8165}" destId="{1090F34E-6F09-4FB5-925A-D0D6B29F72E2}" srcOrd="12" destOrd="0" presId="urn:microsoft.com/office/officeart/2005/8/layout/target1"/>
    <dgm:cxn modelId="{F7B31783-6542-4630-8B3A-AD99F9B38DFE}" type="presParOf" srcId="{9A325D8B-DA15-4B9E-AEF0-562CDD5D8165}" destId="{2945A8ED-3289-4BA4-825A-D513C47427C9}" srcOrd="13" destOrd="0" presId="urn:microsoft.com/office/officeart/2005/8/layout/target1"/>
    <dgm:cxn modelId="{0B182A6D-EFDD-44CF-8EDC-4C319030A8AD}" type="presParOf" srcId="{9A325D8B-DA15-4B9E-AEF0-562CDD5D8165}" destId="{028994CD-3FD6-4067-8FE9-73436F250CE4}" srcOrd="14" destOrd="0" presId="urn:microsoft.com/office/officeart/2005/8/layout/target1"/>
    <dgm:cxn modelId="{6B6485CF-BD98-49B3-B4F9-A35B1C0DDCD8}" type="presParOf" srcId="{9A325D8B-DA15-4B9E-AEF0-562CDD5D8165}" destId="{84DAE817-F43C-4F96-8F75-97BF7CF4927C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0F34E-6F09-4FB5-925A-D0D6B29F72E2}">
      <dsp:nvSpPr>
        <dsp:cNvPr id="0" name=""/>
        <dsp:cNvSpPr/>
      </dsp:nvSpPr>
      <dsp:spPr>
        <a:xfrm>
          <a:off x="419084" y="1424762"/>
          <a:ext cx="4274289" cy="4274289"/>
        </a:xfrm>
        <a:prstGeom prst="ellipse">
          <a:avLst/>
        </a:prstGeom>
        <a:solidFill>
          <a:schemeClr val="accent2">
            <a:hueOff val="10499958"/>
            <a:satOff val="-46383"/>
            <a:lumOff val="2588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233AA2-3331-44E6-A69C-C2A95D3B742D}">
      <dsp:nvSpPr>
        <dsp:cNvPr id="0" name=""/>
        <dsp:cNvSpPr/>
      </dsp:nvSpPr>
      <dsp:spPr>
        <a:xfrm>
          <a:off x="1029951" y="2035630"/>
          <a:ext cx="3052554" cy="3052554"/>
        </a:xfrm>
        <a:prstGeom prst="ellipse">
          <a:avLst/>
        </a:prstGeom>
        <a:solidFill>
          <a:schemeClr val="accent2">
            <a:hueOff val="6999972"/>
            <a:satOff val="-30922"/>
            <a:lumOff val="1725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784F84-D837-4DAD-B7A0-656BF4D67869}">
      <dsp:nvSpPr>
        <dsp:cNvPr id="0" name=""/>
        <dsp:cNvSpPr/>
      </dsp:nvSpPr>
      <dsp:spPr>
        <a:xfrm>
          <a:off x="1640462" y="2646141"/>
          <a:ext cx="1831532" cy="1831532"/>
        </a:xfrm>
        <a:prstGeom prst="ellipse">
          <a:avLst/>
        </a:prstGeom>
        <a:solidFill>
          <a:schemeClr val="accent2">
            <a:hueOff val="3499986"/>
            <a:satOff val="-15461"/>
            <a:lumOff val="862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1D02EE-F0AF-4C04-96B2-90AD0D336F5C}">
      <dsp:nvSpPr>
        <dsp:cNvPr id="0" name=""/>
        <dsp:cNvSpPr/>
      </dsp:nvSpPr>
      <dsp:spPr>
        <a:xfrm>
          <a:off x="2250973" y="3256652"/>
          <a:ext cx="610510" cy="6105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03101D-F8EE-4040-9086-6D9F61F96BB7}">
      <dsp:nvSpPr>
        <dsp:cNvPr id="0" name=""/>
        <dsp:cNvSpPr/>
      </dsp:nvSpPr>
      <dsp:spPr>
        <a:xfrm>
          <a:off x="5238074" y="0"/>
          <a:ext cx="2472505" cy="102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39370" bIns="3937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baseline="0" dirty="0" smtClean="0">
              <a:solidFill>
                <a:schemeClr val="accent5"/>
              </a:solidFill>
            </a:rPr>
            <a:t>流程定义</a:t>
          </a:r>
          <a:endParaRPr lang="zh-CN" altLang="en-US" sz="3100" kern="1200" baseline="0" dirty="0">
            <a:solidFill>
              <a:schemeClr val="accent5"/>
            </a:solidFill>
          </a:endParaRPr>
        </a:p>
      </dsp:txBody>
      <dsp:txXfrm>
        <a:off x="5238074" y="0"/>
        <a:ext cx="2472505" cy="1022267"/>
      </dsp:txXfrm>
    </dsp:sp>
    <dsp:sp modelId="{430AB66E-DA65-45AF-964B-AA19623DEBBF}">
      <dsp:nvSpPr>
        <dsp:cNvPr id="0" name=""/>
        <dsp:cNvSpPr/>
      </dsp:nvSpPr>
      <dsp:spPr>
        <a:xfrm>
          <a:off x="4871468" y="511133"/>
          <a:ext cx="5342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51373-0E71-4F7F-887A-EA78A1D44C53}">
      <dsp:nvSpPr>
        <dsp:cNvPr id="0" name=""/>
        <dsp:cNvSpPr/>
      </dsp:nvSpPr>
      <dsp:spPr>
        <a:xfrm rot="5400000">
          <a:off x="2185790" y="847733"/>
          <a:ext cx="3020497" cy="2350858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28569-DC67-41CB-8DB0-8D45958F8CE5}">
      <dsp:nvSpPr>
        <dsp:cNvPr id="0" name=""/>
        <dsp:cNvSpPr/>
      </dsp:nvSpPr>
      <dsp:spPr>
        <a:xfrm>
          <a:off x="5211082" y="1022267"/>
          <a:ext cx="2526489" cy="102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39370" bIns="3937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baseline="0" dirty="0" smtClean="0">
              <a:solidFill>
                <a:schemeClr val="accent5"/>
              </a:solidFill>
            </a:rPr>
            <a:t>流程引擎</a:t>
          </a:r>
          <a:endParaRPr lang="zh-CN" altLang="en-US" sz="3100" kern="1200" baseline="0" dirty="0">
            <a:solidFill>
              <a:schemeClr val="accent5"/>
            </a:solidFill>
          </a:endParaRPr>
        </a:p>
      </dsp:txBody>
      <dsp:txXfrm>
        <a:off x="5211082" y="1022267"/>
        <a:ext cx="2526489" cy="1022267"/>
      </dsp:txXfrm>
    </dsp:sp>
    <dsp:sp modelId="{4A8226B8-58BB-47DF-88CC-4DA309883C9F}">
      <dsp:nvSpPr>
        <dsp:cNvPr id="0" name=""/>
        <dsp:cNvSpPr/>
      </dsp:nvSpPr>
      <dsp:spPr>
        <a:xfrm>
          <a:off x="4871468" y="1533401"/>
          <a:ext cx="5342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F992D-E40A-455C-BB53-C25BA03F5E45}">
      <dsp:nvSpPr>
        <dsp:cNvPr id="0" name=""/>
        <dsp:cNvSpPr/>
      </dsp:nvSpPr>
      <dsp:spPr>
        <a:xfrm rot="5400000">
          <a:off x="2708678" y="1853260"/>
          <a:ext cx="2480512" cy="1841506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CD472-1913-48DB-A7A2-E74A4D64A1CE}">
      <dsp:nvSpPr>
        <dsp:cNvPr id="0" name=""/>
        <dsp:cNvSpPr/>
      </dsp:nvSpPr>
      <dsp:spPr>
        <a:xfrm>
          <a:off x="4787265" y="2009997"/>
          <a:ext cx="3374123" cy="1091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39370" bIns="3937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baseline="0" dirty="0" smtClean="0">
              <a:solidFill>
                <a:schemeClr val="accent5"/>
              </a:solidFill>
            </a:rPr>
            <a:t>     流程上下文</a:t>
          </a:r>
          <a:endParaRPr lang="zh-CN" altLang="en-US" sz="3100" kern="1200" baseline="0" dirty="0">
            <a:solidFill>
              <a:schemeClr val="accent5"/>
            </a:solidFill>
          </a:endParaRPr>
        </a:p>
      </dsp:txBody>
      <dsp:txXfrm>
        <a:off x="4787265" y="2009997"/>
        <a:ext cx="3374123" cy="1091342"/>
      </dsp:txXfrm>
    </dsp:sp>
    <dsp:sp modelId="{D4461B41-ED80-4374-B767-70A170BA48ED}">
      <dsp:nvSpPr>
        <dsp:cNvPr id="0" name=""/>
        <dsp:cNvSpPr/>
      </dsp:nvSpPr>
      <dsp:spPr>
        <a:xfrm>
          <a:off x="4871468" y="2555668"/>
          <a:ext cx="5342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95F0E-22F1-4BCC-A76C-54D704834FFC}">
      <dsp:nvSpPr>
        <dsp:cNvPr id="0" name=""/>
        <dsp:cNvSpPr/>
      </dsp:nvSpPr>
      <dsp:spPr>
        <a:xfrm rot="5400000">
          <a:off x="3214825" y="2790398"/>
          <a:ext cx="1892085" cy="1421201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5A8ED-3289-4BA4-825A-D513C47427C9}">
      <dsp:nvSpPr>
        <dsp:cNvPr id="0" name=""/>
        <dsp:cNvSpPr/>
      </dsp:nvSpPr>
      <dsp:spPr>
        <a:xfrm>
          <a:off x="5405754" y="3066802"/>
          <a:ext cx="2137144" cy="102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39370" bIns="3937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baseline="0" dirty="0" smtClean="0">
              <a:solidFill>
                <a:schemeClr val="accent5"/>
              </a:solidFill>
            </a:rPr>
            <a:t>表现层的流程控制</a:t>
          </a:r>
          <a:endParaRPr lang="zh-CN" altLang="en-US" sz="3100" kern="1200" dirty="0">
            <a:solidFill>
              <a:schemeClr val="accent5"/>
            </a:solidFill>
          </a:endParaRPr>
        </a:p>
      </dsp:txBody>
      <dsp:txXfrm>
        <a:off x="5405754" y="3066802"/>
        <a:ext cx="2137144" cy="1022267"/>
      </dsp:txXfrm>
    </dsp:sp>
    <dsp:sp modelId="{028994CD-3FD6-4067-8FE9-73436F250CE4}">
      <dsp:nvSpPr>
        <dsp:cNvPr id="0" name=""/>
        <dsp:cNvSpPr/>
      </dsp:nvSpPr>
      <dsp:spPr>
        <a:xfrm>
          <a:off x="4871468" y="3577936"/>
          <a:ext cx="5342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AE817-F43C-4F96-8F75-97BF7CF4927C}">
      <dsp:nvSpPr>
        <dsp:cNvPr id="0" name=""/>
        <dsp:cNvSpPr/>
      </dsp:nvSpPr>
      <dsp:spPr>
        <a:xfrm rot="5400000">
          <a:off x="3722183" y="3731240"/>
          <a:ext cx="1300523" cy="993059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effectLst/>
                <a:cs typeface="Arial" charset="0"/>
              </a:defRPr>
            </a:lvl1pPr>
          </a:lstStyle>
          <a:p>
            <a:r>
              <a:rPr lang="en-US" altLang="zh-CN"/>
              <a:t>© 2002 Microsoft Corporation. All rights reserved.</a:t>
            </a:r>
          </a:p>
          <a:p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0553DFF8-8787-4335-A6DC-38A2C3719C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516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fld id="{709028C8-D31F-46D4-884B-08C65A92BF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1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1905000"/>
            <a:ext cx="7772400" cy="14097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8475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pic>
        <p:nvPicPr>
          <p:cNvPr id="5" name="Picture 2" descr="C:\Users\ShenZheng\Pictures\hero_single_ultimate_boxsho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42" y="193528"/>
            <a:ext cx="1678558" cy="11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228600"/>
            <a:ext cx="2097087" cy="34020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38863" cy="3402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81000" y="1416050"/>
            <a:ext cx="8388350" cy="22145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7504113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Title Slide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pic>
        <p:nvPicPr>
          <p:cNvPr id="2" name="Picture 2" descr="C:\Users\ShenZheng\Pictures\hero_single_ultimate_boxsho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42" y="193528"/>
            <a:ext cx="1678558" cy="11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strips dir="rd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200" b="1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571500" indent="-5715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3000" b="1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42875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82880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2272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6844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1416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5988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40560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7700" y="1905000"/>
            <a:ext cx="7772400" cy="1255728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dirty="0" smtClean="0"/>
              <a:t>工作流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7700" y="4984750"/>
            <a:ext cx="7861300" cy="535531"/>
          </a:xfrm>
        </p:spPr>
        <p:txBody>
          <a:bodyPr/>
          <a:lstStyle/>
          <a:p>
            <a:endParaRPr lang="en-US" altLang="zh-CN" sz="32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流程的持久化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7831"/>
          </a:xfrm>
        </p:spPr>
        <p:txBody>
          <a:bodyPr/>
          <a:lstStyle/>
          <a:p>
            <a:r>
              <a:rPr lang="zh-CN" altLang="en-US" dirty="0" smtClean="0"/>
              <a:t>流程定义的持久化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2677894" y="2380332"/>
            <a:ext cx="4180113" cy="7402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err="1"/>
              <a:t>WfProcessDescriptorManager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17710" y="4709852"/>
            <a:ext cx="4426856" cy="7402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err="1"/>
              <a:t>WfSqlProcessDescriptorManager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847752" y="4724365"/>
            <a:ext cx="4180113" cy="7402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err="1"/>
              <a:t>WfFileProcessDescriptorManager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11" name="直接箭头连接符 10"/>
          <p:cNvCxnSpPr>
            <a:stCxn id="6" idx="2"/>
            <a:endCxn id="8" idx="0"/>
          </p:cNvCxnSpPr>
          <p:nvPr/>
        </p:nvCxnSpPr>
        <p:spPr bwMode="auto">
          <a:xfrm flipH="1">
            <a:off x="2431138" y="3120561"/>
            <a:ext cx="2336813" cy="1589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>
            <a:stCxn id="6" idx="2"/>
            <a:endCxn id="9" idx="0"/>
          </p:cNvCxnSpPr>
          <p:nvPr/>
        </p:nvCxnSpPr>
        <p:spPr bwMode="auto">
          <a:xfrm>
            <a:off x="4767951" y="3120561"/>
            <a:ext cx="2169858" cy="160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6127736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流程实例的持久化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422749"/>
          </a:xfrm>
        </p:spPr>
        <p:txBody>
          <a:bodyPr/>
          <a:lstStyle/>
          <a:p>
            <a:r>
              <a:rPr lang="en-US" altLang="zh-CN" dirty="0" err="1" smtClean="0"/>
              <a:t>WfSqlProcessPersistManager</a:t>
            </a:r>
            <a:endParaRPr lang="en-US" altLang="zh-CN" dirty="0" smtClean="0"/>
          </a:p>
          <a:p>
            <a:pPr lvl="1"/>
            <a:r>
              <a:rPr lang="zh-CN" altLang="en-US" dirty="0"/>
              <a:t>不能直接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lvl="1"/>
            <a:r>
              <a:rPr lang="en-US" altLang="zh-CN" dirty="0" err="1"/>
              <a:t>WorkflowSettings.GetConfig</a:t>
            </a:r>
            <a:r>
              <a:rPr lang="en-US" altLang="zh-CN" dirty="0"/>
              <a:t>().</a:t>
            </a:r>
            <a:r>
              <a:rPr lang="en-US" altLang="zh-CN" dirty="0" err="1"/>
              <a:t>GetPersistManager</a:t>
            </a:r>
            <a:r>
              <a:rPr lang="en-US" altLang="zh-CN" dirty="0" smtClean="0"/>
              <a:t>().</a:t>
            </a:r>
            <a:r>
              <a:rPr lang="en-US" altLang="zh-CN" dirty="0"/>
              <a:t> </a:t>
            </a:r>
            <a:r>
              <a:rPr lang="en-US" altLang="zh-CN" dirty="0" err="1" smtClean="0"/>
              <a:t>SaveProcess</a:t>
            </a:r>
            <a:r>
              <a:rPr lang="en-US" altLang="zh-CN" dirty="0" smtClean="0"/>
              <a:t>(process)</a:t>
            </a:r>
          </a:p>
          <a:p>
            <a:r>
              <a:rPr lang="en-US" altLang="zh-CN" dirty="0" err="1"/>
              <a:t>WfRuntime.PersistWorkflows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lvl="1"/>
            <a:r>
              <a:rPr lang="zh-CN" altLang="en-US" dirty="0"/>
              <a:t>只</a:t>
            </a:r>
            <a:r>
              <a:rPr lang="zh-CN" altLang="en-US" dirty="0" smtClean="0"/>
              <a:t>更新变化的流程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WfRuntime.ProcessContext.AffectedProcesses.AddOrReplace</a:t>
            </a:r>
            <a:r>
              <a:rPr lang="en-US" altLang="zh-CN" dirty="0" smtClean="0"/>
              <a:t>(process)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097513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高层业务操作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27369"/>
            <a:ext cx="8388350" cy="5623078"/>
          </a:xfrm>
        </p:spPr>
        <p:txBody>
          <a:bodyPr/>
          <a:lstStyle/>
          <a:p>
            <a:r>
              <a:rPr lang="en-US" altLang="zh-CN" sz="2800" dirty="0" smtClean="0"/>
              <a:t>Executor</a:t>
            </a:r>
            <a:r>
              <a:rPr lang="zh-CN" altLang="en-US" dirty="0" smtClean="0"/>
              <a:t>系列，除流程改变外，还有一整套业务动作：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准备操作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调整</a:t>
            </a:r>
            <a:r>
              <a:rPr lang="zh-CN" altLang="en-US" sz="2400" dirty="0" smtClean="0"/>
              <a:t>流程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准备应用数据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准备日志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保存应用</a:t>
            </a:r>
            <a:r>
              <a:rPr lang="zh-CN" altLang="en-US" sz="2400" dirty="0"/>
              <a:t>数据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保存流程状态</a:t>
            </a:r>
            <a:endParaRPr lang="en-US" altLang="zh-CN" sz="2400" dirty="0" smtClean="0"/>
          </a:p>
          <a:p>
            <a:r>
              <a:rPr lang="zh-CN" altLang="en-US" dirty="0" smtClean="0"/>
              <a:t>非业务动作</a:t>
            </a:r>
            <a:endParaRPr lang="en-US" altLang="zh-CN" dirty="0" smtClean="0"/>
          </a:p>
          <a:p>
            <a:pPr lvl="1"/>
            <a:r>
              <a:rPr lang="zh-CN" altLang="en-US" sz="2400" dirty="0"/>
              <a:t>记录系统</a:t>
            </a:r>
            <a:r>
              <a:rPr lang="zh-CN" altLang="en-US" sz="2400" dirty="0" smtClean="0"/>
              <a:t>日志，记录性能指针</a:t>
            </a:r>
            <a:endParaRPr lang="en-US" altLang="zh-CN" sz="2400" dirty="0" smtClean="0"/>
          </a:p>
          <a:p>
            <a:r>
              <a:rPr lang="en-US" altLang="zh-CN" sz="2600" dirty="0" smtClean="0"/>
              <a:t>Executor</a:t>
            </a:r>
            <a:r>
              <a:rPr lang="zh-CN" altLang="en-US" dirty="0" smtClean="0"/>
              <a:t>是流程内核操作的扩展，它和内核操作是紧密结合的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197290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高层业务操作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785534" y="1207258"/>
            <a:ext cx="5076092" cy="5310554"/>
            <a:chOff x="1553310" y="1366912"/>
            <a:chExt cx="5076092" cy="5310554"/>
          </a:xfrm>
        </p:grpSpPr>
        <p:sp>
          <p:nvSpPr>
            <p:cNvPr id="5" name="矩形 4"/>
            <p:cNvSpPr/>
            <p:nvPr/>
          </p:nvSpPr>
          <p:spPr bwMode="auto">
            <a:xfrm>
              <a:off x="1553310" y="1366912"/>
              <a:ext cx="5076092" cy="53105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" name="流程图: 可选过程 5"/>
            <p:cNvSpPr/>
            <p:nvPr/>
          </p:nvSpPr>
          <p:spPr bwMode="auto">
            <a:xfrm>
              <a:off x="1752605" y="1531035"/>
              <a:ext cx="2965937" cy="550984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BeforeExecute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" name="流程图: 可选过程 6"/>
            <p:cNvSpPr/>
            <p:nvPr/>
          </p:nvSpPr>
          <p:spPr bwMode="auto">
            <a:xfrm>
              <a:off x="1752605" y="2992737"/>
              <a:ext cx="2965937" cy="550984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b="0" dirty="0" err="1" smtClean="0">
                  <a:solidFill>
                    <a:srgbClr val="FF0000"/>
                  </a:solidFill>
                  <a:latin typeface="Arial" charset="0"/>
                </a:rPr>
                <a:t>PrepareApplicationData</a:t>
              </a:r>
              <a:endParaRPr lang="zh-CN" altLang="en-US" sz="2000" b="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8" name="流程图: 可选过程 7"/>
            <p:cNvSpPr/>
            <p:nvPr/>
          </p:nvSpPr>
          <p:spPr bwMode="auto">
            <a:xfrm>
              <a:off x="1752605" y="3730845"/>
              <a:ext cx="2965937" cy="550984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b="0" dirty="0" err="1" smtClean="0">
                  <a:solidFill>
                    <a:schemeClr val="bg2"/>
                  </a:solidFill>
                  <a:latin typeface="Arial" charset="0"/>
                </a:rPr>
                <a:t>PrepareMoveToTasks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" name="流程图: 可选过程 8"/>
            <p:cNvSpPr/>
            <p:nvPr/>
          </p:nvSpPr>
          <p:spPr bwMode="auto">
            <a:xfrm>
              <a:off x="1752605" y="2254629"/>
              <a:ext cx="2965937" cy="550984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b="0" dirty="0" err="1">
                  <a:solidFill>
                    <a:schemeClr val="bg2"/>
                  </a:solidFill>
                  <a:latin typeface="Arial" charset="0"/>
                </a:rPr>
                <a:t>AfterModifyWorkflow</a:t>
              </a:r>
              <a:endParaRPr lang="zh-CN" altLang="en-US" sz="2000" b="0" dirty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0" name="流程图: 可选过程 9"/>
            <p:cNvSpPr/>
            <p:nvPr/>
          </p:nvSpPr>
          <p:spPr bwMode="auto">
            <a:xfrm>
              <a:off x="1752605" y="4521427"/>
              <a:ext cx="2965937" cy="550984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b="0" dirty="0" err="1" smtClean="0">
                  <a:solidFill>
                    <a:schemeClr val="bg2"/>
                  </a:solidFill>
                  <a:latin typeface="Arial" charset="0"/>
                </a:rPr>
                <a:t>PrepareNotifyTasks</a:t>
              </a:r>
              <a:endParaRPr lang="zh-CN" altLang="en-US" sz="2000" b="0" dirty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1" name="流程图: 可选过程 10"/>
            <p:cNvSpPr/>
            <p:nvPr/>
          </p:nvSpPr>
          <p:spPr bwMode="auto">
            <a:xfrm>
              <a:off x="1752605" y="6046089"/>
              <a:ext cx="2965937" cy="550984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b="0" dirty="0" err="1" smtClean="0">
                  <a:solidFill>
                    <a:schemeClr val="bg2"/>
                  </a:solidFill>
                  <a:latin typeface="Arial" charset="0"/>
                </a:rPr>
                <a:t>AfterSaveApplicationData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12" name="直接箭头连接符 11"/>
            <p:cNvCxnSpPr>
              <a:stCxn id="6" idx="2"/>
              <a:endCxn id="9" idx="0"/>
            </p:cNvCxnSpPr>
            <p:nvPr/>
          </p:nvCxnSpPr>
          <p:spPr bwMode="auto">
            <a:xfrm>
              <a:off x="3235574" y="2082019"/>
              <a:ext cx="0" cy="17261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>
              <a:stCxn id="9" idx="2"/>
              <a:endCxn id="7" idx="0"/>
            </p:cNvCxnSpPr>
            <p:nvPr/>
          </p:nvCxnSpPr>
          <p:spPr bwMode="auto">
            <a:xfrm>
              <a:off x="3235574" y="2805613"/>
              <a:ext cx="0" cy="1871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stCxn id="7" idx="2"/>
              <a:endCxn id="8" idx="0"/>
            </p:cNvCxnSpPr>
            <p:nvPr/>
          </p:nvCxnSpPr>
          <p:spPr bwMode="auto">
            <a:xfrm>
              <a:off x="3235574" y="3543721"/>
              <a:ext cx="0" cy="1871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>
              <a:stCxn id="8" idx="2"/>
              <a:endCxn id="10" idx="0"/>
            </p:cNvCxnSpPr>
            <p:nvPr/>
          </p:nvCxnSpPr>
          <p:spPr bwMode="auto">
            <a:xfrm>
              <a:off x="3235574" y="4281829"/>
              <a:ext cx="0" cy="2395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>
              <a:stCxn id="10" idx="2"/>
              <a:endCxn id="24" idx="0"/>
            </p:cNvCxnSpPr>
            <p:nvPr/>
          </p:nvCxnSpPr>
          <p:spPr bwMode="auto">
            <a:xfrm flipH="1">
              <a:off x="3230270" y="5072411"/>
              <a:ext cx="5304" cy="24875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六边形 16"/>
            <p:cNvSpPr/>
            <p:nvPr/>
          </p:nvSpPr>
          <p:spPr bwMode="auto">
            <a:xfrm>
              <a:off x="5087816" y="3183987"/>
              <a:ext cx="1195754" cy="785446"/>
            </a:xfrm>
            <a:prstGeom prst="hexag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Error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8" name="右大括号 17"/>
            <p:cNvSpPr/>
            <p:nvPr/>
          </p:nvSpPr>
          <p:spPr bwMode="auto">
            <a:xfrm>
              <a:off x="4813443" y="5318141"/>
              <a:ext cx="158262" cy="633047"/>
            </a:xfrm>
            <a:prstGeom prst="rightBrace">
              <a:avLst>
                <a:gd name="adj1" fmla="val 77778"/>
                <a:gd name="adj2" fmla="val 48837"/>
              </a:avLst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23341" y="4321125"/>
              <a:ext cx="1418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启动事务</a:t>
              </a:r>
              <a:endParaRPr lang="zh-CN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3341" y="5657557"/>
              <a:ext cx="1418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完成事务</a:t>
              </a:r>
              <a:endParaRPr lang="zh-CN" alt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23341" y="5376203"/>
              <a:ext cx="1418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保存流程数据</a:t>
              </a:r>
              <a:endParaRPr lang="zh-CN" alt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23341" y="5083127"/>
              <a:ext cx="1418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发送待办事项</a:t>
              </a:r>
              <a:endParaRPr lang="zh-CN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76448" y="1531035"/>
              <a:ext cx="1418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操作</a:t>
              </a:r>
              <a:r>
                <a:rPr lang="zh-CN" altLang="en-US" sz="2800" dirty="0" smtClean="0"/>
                <a:t>时</a:t>
              </a:r>
              <a:endParaRPr lang="zh-CN" altLang="en-US" sz="2800" dirty="0"/>
            </a:p>
          </p:txBody>
        </p:sp>
        <p:sp>
          <p:nvSpPr>
            <p:cNvPr id="24" name="流程图: 可选过程 23"/>
            <p:cNvSpPr/>
            <p:nvPr/>
          </p:nvSpPr>
          <p:spPr bwMode="auto">
            <a:xfrm>
              <a:off x="1747301" y="5321162"/>
              <a:ext cx="2965937" cy="550984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b="0" dirty="0" err="1">
                  <a:solidFill>
                    <a:srgbClr val="FF0000"/>
                  </a:solidFill>
                  <a:latin typeface="Arial" charset="0"/>
                </a:rPr>
                <a:t>SaveApplicationData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25" name="直接箭头连接符 24"/>
            <p:cNvCxnSpPr>
              <a:endCxn id="11" idx="0"/>
            </p:cNvCxnSpPr>
            <p:nvPr/>
          </p:nvCxnSpPr>
          <p:spPr bwMode="auto">
            <a:xfrm>
              <a:off x="3235574" y="5872146"/>
              <a:ext cx="0" cy="1739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8957943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目前已经有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Executor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1530577"/>
            <a:ext cx="3896632" cy="475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07791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00100" y="1646238"/>
            <a:ext cx="78105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0" dirty="0" smtClean="0">
                <a:ea typeface="华文行楷" pitchFamily="2" charset="-122"/>
              </a:rPr>
              <a:t>待续</a:t>
            </a:r>
            <a:r>
              <a:rPr lang="en-US" altLang="zh-CN" sz="18000" dirty="0" smtClean="0">
                <a:ea typeface="华文行楷" pitchFamily="2" charset="-122"/>
              </a:rPr>
              <a:t>…</a:t>
            </a:r>
            <a:endParaRPr lang="zh-CN" altLang="en-US" sz="18000" dirty="0"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44279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486" y="945999"/>
            <a:ext cx="8388350" cy="5752344"/>
          </a:xfrm>
        </p:spPr>
        <p:txBody>
          <a:bodyPr/>
          <a:lstStyle/>
          <a:p>
            <a:r>
              <a:rPr lang="zh-CN" altLang="en-US" dirty="0" smtClean="0"/>
              <a:t>流程引擎包含了什么</a:t>
            </a:r>
            <a:endParaRPr lang="en-US" altLang="zh-CN" dirty="0" smtClean="0"/>
          </a:p>
          <a:p>
            <a:pPr lvl="1"/>
            <a:r>
              <a:rPr lang="zh-CN" altLang="en-US" dirty="0"/>
              <a:t>流程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/>
              <a:t>流程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1"/>
            <a:r>
              <a:rPr lang="zh-CN" altLang="en-US" dirty="0"/>
              <a:t>待办、已办</a:t>
            </a:r>
            <a:endParaRPr lang="en-US" altLang="zh-CN" dirty="0" smtClean="0"/>
          </a:p>
          <a:p>
            <a:r>
              <a:rPr lang="zh-CN" altLang="en-US" dirty="0" smtClean="0"/>
              <a:t>流程和表单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流程相关控件：流转、撤回、作废、退件</a:t>
            </a:r>
            <a:r>
              <a:rPr lang="en-US" altLang="zh-CN" dirty="0" smtClean="0"/>
              <a:t>…</a:t>
            </a:r>
          </a:p>
          <a:p>
            <a:pPr lvl="1"/>
            <a:r>
              <a:rPr lang="zh-CN" altLang="en-US" dirty="0"/>
              <a:t>流程</a:t>
            </a:r>
            <a:r>
              <a:rPr lang="zh-CN" altLang="en-US" dirty="0" smtClean="0"/>
              <a:t>导航、意见、流程调整</a:t>
            </a:r>
            <a:endParaRPr lang="en-US" altLang="zh-CN" dirty="0" smtClean="0"/>
          </a:p>
          <a:p>
            <a:r>
              <a:rPr lang="zh-CN" altLang="en-US" dirty="0"/>
              <a:t>辅助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/>
              <a:t>流程设计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待办、已办列表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926955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030187"/>
              </p:ext>
            </p:extLst>
          </p:nvPr>
        </p:nvGraphicFramePr>
        <p:xfrm>
          <a:off x="361507" y="616688"/>
          <a:ext cx="8580473" cy="569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525463" y="765175"/>
            <a:ext cx="7935912" cy="674031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工作流</a:t>
            </a: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9873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1255728"/>
          </a:xfrm>
        </p:spPr>
        <p:txBody>
          <a:bodyPr/>
          <a:lstStyle/>
          <a:p>
            <a:r>
              <a:rPr lang="zh-CN" altLang="en-US" dirty="0"/>
              <a:t>流程引擎包含了什么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576090"/>
          </a:xfrm>
        </p:spPr>
        <p:txBody>
          <a:bodyPr/>
          <a:lstStyle/>
          <a:p>
            <a:r>
              <a:rPr lang="zh-CN" altLang="en-US" dirty="0" smtClean="0"/>
              <a:t>一套类库</a:t>
            </a:r>
            <a:endParaRPr lang="en-US" altLang="zh-CN" dirty="0" smtClean="0"/>
          </a:p>
          <a:p>
            <a:pPr lvl="1"/>
            <a:r>
              <a:rPr lang="zh-CN" altLang="en-US" dirty="0"/>
              <a:t>流程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持久化层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高层业务操作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15923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5685971" cy="3610219"/>
          </a:xfrm>
        </p:spPr>
        <p:txBody>
          <a:bodyPr/>
          <a:lstStyle/>
          <a:p>
            <a:r>
              <a:rPr lang="zh-CN" altLang="en-US" dirty="0"/>
              <a:t>流程</a:t>
            </a:r>
            <a:r>
              <a:rPr lang="zh-CN" altLang="en-US" dirty="0" smtClean="0"/>
              <a:t>的描述包含：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</a:t>
            </a:r>
            <a:r>
              <a:rPr lang="en-US" altLang="zh-CN" dirty="0" smtClean="0"/>
              <a:t>(Process)</a:t>
            </a:r>
          </a:p>
          <a:p>
            <a:pPr lvl="1"/>
            <a:r>
              <a:rPr lang="zh-CN" altLang="en-US" dirty="0" smtClean="0"/>
              <a:t>活动</a:t>
            </a:r>
            <a:r>
              <a:rPr lang="en-US" altLang="zh-CN" dirty="0" smtClean="0"/>
              <a:t>(Activity)</a:t>
            </a:r>
          </a:p>
          <a:p>
            <a:pPr lvl="1"/>
            <a:r>
              <a:rPr lang="zh-CN" altLang="en-US" dirty="0" smtClean="0"/>
              <a:t>线</a:t>
            </a:r>
            <a:r>
              <a:rPr lang="en-US" altLang="zh-CN" dirty="0" smtClean="0"/>
              <a:t>(Transition)</a:t>
            </a:r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(Branch)</a:t>
            </a:r>
          </a:p>
          <a:p>
            <a:pPr lvl="1"/>
            <a:r>
              <a:rPr lang="zh-CN" altLang="en-US" dirty="0" smtClean="0"/>
              <a:t>条件</a:t>
            </a:r>
            <a:r>
              <a:rPr lang="en-US" altLang="zh-CN" dirty="0" smtClean="0"/>
              <a:t>(Condition)</a:t>
            </a:r>
          </a:p>
          <a:p>
            <a:pPr lvl="1"/>
            <a:r>
              <a:rPr lang="zh-CN" altLang="en-US" dirty="0" smtClean="0"/>
              <a:t>资源</a:t>
            </a:r>
            <a:r>
              <a:rPr lang="en-US" altLang="zh-CN" dirty="0" smtClean="0"/>
              <a:t>(Resource)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56" y="1341435"/>
            <a:ext cx="297180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48459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zh-CN" altLang="en-US" dirty="0"/>
              <a:t>流程描述对象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12875" y="3294142"/>
            <a:ext cx="2485624" cy="7327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err="1"/>
              <a:t>IWfProcessDescriptor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151548" y="676987"/>
            <a:ext cx="2485624" cy="7327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err="1"/>
              <a:t>IWfProcessDescriptor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921296" y="2507778"/>
            <a:ext cx="2485624" cy="7327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err="1" smtClean="0"/>
              <a:t>IWfActivityDescriptor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左大括号 7"/>
          <p:cNvSpPr/>
          <p:nvPr/>
        </p:nvSpPr>
        <p:spPr bwMode="auto">
          <a:xfrm>
            <a:off x="2550015" y="1167680"/>
            <a:ext cx="631065" cy="4985722"/>
          </a:xfrm>
          <a:prstGeom prst="leftBrace">
            <a:avLst>
              <a:gd name="adj1" fmla="val 39102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5665" y="839349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5665" y="2581790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Activities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09645" y="5835343"/>
            <a:ext cx="2212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Properties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15665" y="1371354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15665" y="1923003"/>
            <a:ext cx="2438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Description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10" idx="3"/>
            <a:endCxn id="7" idx="1"/>
          </p:cNvCxnSpPr>
          <p:nvPr/>
        </p:nvCxnSpPr>
        <p:spPr bwMode="auto">
          <a:xfrm flipV="1">
            <a:off x="5121342" y="2874177"/>
            <a:ext cx="79995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左大括号 14"/>
          <p:cNvSpPr/>
          <p:nvPr/>
        </p:nvSpPr>
        <p:spPr bwMode="auto">
          <a:xfrm rot="5400000">
            <a:off x="6192386" y="1437236"/>
            <a:ext cx="631065" cy="4344883"/>
          </a:xfrm>
          <a:prstGeom prst="leftBrace">
            <a:avLst>
              <a:gd name="adj1" fmla="val 39102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2958421" y="4561502"/>
            <a:ext cx="2485624" cy="7327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 err="1" smtClean="0"/>
              <a:t>WfVariableCollection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85715" y="3925210"/>
            <a:ext cx="1310230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000" dirty="0" smtClean="0"/>
              <a:t>Variables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664819" y="3899452"/>
            <a:ext cx="2479181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dirty="0" err="1" smtClean="0"/>
              <a:t>FromTransitions</a:t>
            </a:r>
            <a:r>
              <a:rPr lang="en-US" altLang="zh-CN" sz="2000" dirty="0" smtClean="0"/>
              <a:t>/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ToTransitions</a:t>
            </a:r>
            <a:endParaRPr lang="zh-CN" altLang="en-US" sz="2000" dirty="0"/>
          </a:p>
        </p:txBody>
      </p:sp>
      <p:sp>
        <p:nvSpPr>
          <p:cNvPr id="19" name="圆角矩形 18"/>
          <p:cNvSpPr/>
          <p:nvPr/>
        </p:nvSpPr>
        <p:spPr bwMode="auto">
          <a:xfrm>
            <a:off x="6031189" y="4638460"/>
            <a:ext cx="3057422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dirty="0" err="1" smtClean="0">
                <a:effectLst/>
              </a:rPr>
              <a:t>WfTransitionDescriptorCollection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103326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编程创建流程定义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95300" y="2457450"/>
            <a:ext cx="8388350" cy="1421928"/>
          </a:xfrm>
        </p:spPr>
        <p:txBody>
          <a:bodyPr/>
          <a:lstStyle/>
          <a:p>
            <a:pPr algn="ctr">
              <a:buNone/>
            </a:pPr>
            <a:r>
              <a:rPr lang="en-US" altLang="zh-CN" sz="9600" dirty="0" smtClean="0">
                <a:latin typeface="Rockwell Extra Bold" pitchFamily="18" charset="0"/>
              </a:rPr>
              <a:t>Demo</a:t>
            </a:r>
            <a:endParaRPr lang="zh-CN" altLang="en-US" sz="9600" dirty="0">
              <a:latin typeface="Rockwell Extra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2208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zh-CN" altLang="en-US" dirty="0"/>
              <a:t>流程实例对象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12875" y="3294142"/>
            <a:ext cx="2485624" cy="7327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err="1" smtClean="0"/>
              <a:t>IWfProcess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921296" y="2507778"/>
            <a:ext cx="2485624" cy="7327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err="1" smtClean="0"/>
              <a:t>IWfActivity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左大括号 6"/>
          <p:cNvSpPr/>
          <p:nvPr/>
        </p:nvSpPr>
        <p:spPr bwMode="auto">
          <a:xfrm>
            <a:off x="2550015" y="1167680"/>
            <a:ext cx="631065" cy="4985722"/>
          </a:xfrm>
          <a:prstGeom prst="leftBrace">
            <a:avLst>
              <a:gd name="adj1" fmla="val 39102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8958" y="83934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15665" y="2581790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Activities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88960" y="5835343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Context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15665" y="1371354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03648" y="1923003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ResourceID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9" idx="3"/>
            <a:endCxn id="6" idx="1"/>
          </p:cNvCxnSpPr>
          <p:nvPr/>
        </p:nvCxnSpPr>
        <p:spPr bwMode="auto">
          <a:xfrm flipV="1">
            <a:off x="5121342" y="2874177"/>
            <a:ext cx="799954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左大括号 13"/>
          <p:cNvSpPr/>
          <p:nvPr/>
        </p:nvSpPr>
        <p:spPr bwMode="auto">
          <a:xfrm rot="5400000">
            <a:off x="5871212" y="1116064"/>
            <a:ext cx="631065" cy="4987230"/>
          </a:xfrm>
          <a:prstGeom prst="leftBrace">
            <a:avLst>
              <a:gd name="adj1" fmla="val 39102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5091166" y="4325320"/>
            <a:ext cx="1870424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 err="1" smtClean="0"/>
              <a:t>WfActivityContext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3623" y="3909485"/>
            <a:ext cx="1140057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000" dirty="0" smtClean="0"/>
              <a:t>Context</a:t>
            </a:r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588231" y="3925210"/>
            <a:ext cx="154289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dirty="0" err="1" smtClean="0"/>
              <a:t>Assingees</a:t>
            </a:r>
            <a:endParaRPr lang="zh-CN" altLang="en-US" sz="2000" dirty="0"/>
          </a:p>
        </p:txBody>
      </p:sp>
      <p:sp>
        <p:nvSpPr>
          <p:cNvPr id="18" name="圆角矩形 17"/>
          <p:cNvSpPr/>
          <p:nvPr/>
        </p:nvSpPr>
        <p:spPr bwMode="auto">
          <a:xfrm>
            <a:off x="7062779" y="4325320"/>
            <a:ext cx="2081221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dirty="0" err="1" smtClean="0">
                <a:effectLst/>
              </a:rPr>
              <a:t>WfAssigneeCollection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9596" y="3907337"/>
            <a:ext cx="1467069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000" dirty="0" smtClean="0"/>
              <a:t>Descriptor</a:t>
            </a:r>
            <a:endParaRPr lang="zh-CN" altLang="en-US" sz="2000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2899587" y="4336051"/>
            <a:ext cx="1959857" cy="578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 err="1" smtClean="0"/>
              <a:t>IWfActivityDescriptor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732110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编程流转流程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95300" y="2457450"/>
            <a:ext cx="8388350" cy="1421928"/>
          </a:xfrm>
        </p:spPr>
        <p:txBody>
          <a:bodyPr/>
          <a:lstStyle/>
          <a:p>
            <a:pPr algn="ctr">
              <a:buNone/>
            </a:pPr>
            <a:r>
              <a:rPr lang="en-US" altLang="zh-CN" sz="9600" dirty="0" smtClean="0">
                <a:latin typeface="Rockwell Extra Bold" pitchFamily="18" charset="0"/>
              </a:rPr>
              <a:t>Demo</a:t>
            </a:r>
            <a:endParaRPr lang="zh-CN" altLang="en-US" sz="9600" dirty="0">
              <a:latin typeface="Rockwell Extra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3747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478E"/>
      </a:dk2>
      <a:lt2>
        <a:srgbClr val="F9D85D"/>
      </a:lt2>
      <a:accent1>
        <a:srgbClr val="F8EDB4"/>
      </a:accent1>
      <a:accent2>
        <a:srgbClr val="C4AA28"/>
      </a:accent2>
      <a:accent3>
        <a:srgbClr val="AAB1C6"/>
      </a:accent3>
      <a:accent4>
        <a:srgbClr val="DADADA"/>
      </a:accent4>
      <a:accent5>
        <a:srgbClr val="FBF4D6"/>
      </a:accent5>
      <a:accent6>
        <a:srgbClr val="B19A23"/>
      </a:accent6>
      <a:hlink>
        <a:srgbClr val="45B76B"/>
      </a:hlink>
      <a:folHlink>
        <a:srgbClr val="9749B3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478E"/>
        </a:dk2>
        <a:lt2>
          <a:srgbClr val="F9D85D"/>
        </a:lt2>
        <a:accent1>
          <a:srgbClr val="F8EDB4"/>
        </a:accent1>
        <a:accent2>
          <a:srgbClr val="C4AA28"/>
        </a:accent2>
        <a:accent3>
          <a:srgbClr val="AAB1C6"/>
        </a:accent3>
        <a:accent4>
          <a:srgbClr val="DADADA"/>
        </a:accent4>
        <a:accent5>
          <a:srgbClr val="FBF4D6"/>
        </a:accent5>
        <a:accent6>
          <a:srgbClr val="B19A23"/>
        </a:accent6>
        <a:hlink>
          <a:srgbClr val="45B76B"/>
        </a:hlink>
        <a:folHlink>
          <a:srgbClr val="9749B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8236</TotalTime>
  <Words>280</Words>
  <Application>Microsoft Office PowerPoint</Application>
  <PresentationFormat>全屏显示(4:3)</PresentationFormat>
  <Paragraphs>102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Presentation</vt:lpstr>
      <vt:lpstr>  工作流</vt:lpstr>
      <vt:lpstr>目标和内容</vt:lpstr>
      <vt:lpstr>工作流</vt:lpstr>
      <vt:lpstr>流程引擎包含了什么 </vt:lpstr>
      <vt:lpstr>流程定义</vt:lpstr>
      <vt:lpstr>流程描述对象</vt:lpstr>
      <vt:lpstr>编程创建流程定义</vt:lpstr>
      <vt:lpstr>流程实例对象</vt:lpstr>
      <vt:lpstr>编程流转流程</vt:lpstr>
      <vt:lpstr>流程的持久化</vt:lpstr>
      <vt:lpstr>流程实例的持久化</vt:lpstr>
      <vt:lpstr>高层业务操作</vt:lpstr>
      <vt:lpstr>高层业务操作</vt:lpstr>
      <vt:lpstr>目前已经有的Executor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Event Name</dc:subject>
  <dc:creator>李嫣红</dc:creator>
  <dc:description>Template design: _x000d_
Formatter:_x000d_
Event Date:_x000d_
Event Location:_x000d_
Speech Length:_x000d_
Audience:_x000d_
Key Topics:</dc:description>
  <cp:lastModifiedBy>万洪武</cp:lastModifiedBy>
  <cp:revision>1098</cp:revision>
  <dcterms:created xsi:type="dcterms:W3CDTF">2005-02-25T01:27:32Z</dcterms:created>
  <dcterms:modified xsi:type="dcterms:W3CDTF">2011-12-02T10:29:09Z</dcterms:modified>
</cp:coreProperties>
</file>