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4" r:id="rId2"/>
    <p:sldId id="403" r:id="rId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>
        <p:scale>
          <a:sx n="66" d="100"/>
          <a:sy n="66" d="100"/>
        </p:scale>
        <p:origin x="-162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培训简介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endParaRPr lang="en-US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38083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从实战出发，理解流程和表单的开发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流程</a:t>
            </a:r>
            <a:r>
              <a:rPr lang="zh-CN" altLang="en-US" dirty="0" smtClean="0"/>
              <a:t>和表单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开发规范</a:t>
            </a:r>
            <a:endParaRPr lang="en-US" altLang="zh-CN" dirty="0" smtClean="0"/>
          </a:p>
          <a:p>
            <a:pPr lvl="1"/>
            <a:r>
              <a:rPr lang="zh-CN" altLang="en-US" dirty="0"/>
              <a:t>界面</a:t>
            </a:r>
            <a:r>
              <a:rPr lang="zh-CN" altLang="en-US" dirty="0" smtClean="0"/>
              <a:t>框架中的控件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/>
              <a:t>相关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SOAPlatform</a:t>
            </a:r>
            <a:r>
              <a:rPr lang="en-US" altLang="zh-CN" dirty="0" smtClean="0"/>
              <a:t>\01.Document\06.Training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2695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7960</TotalTime>
  <Words>30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Presentation</vt:lpstr>
      <vt:lpstr>  培训简介</vt:lpstr>
      <vt:lpstr>目标和内容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ShenZheng</cp:lastModifiedBy>
  <cp:revision>1044</cp:revision>
  <dcterms:created xsi:type="dcterms:W3CDTF">2005-02-25T01:27:32Z</dcterms:created>
  <dcterms:modified xsi:type="dcterms:W3CDTF">2011-05-13T03:47:57Z</dcterms:modified>
</cp:coreProperties>
</file>