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4" r:id="rId2"/>
    <p:sldId id="385" r:id="rId3"/>
    <p:sldId id="387" r:id="rId4"/>
    <p:sldId id="397" r:id="rId5"/>
    <p:sldId id="388" r:id="rId6"/>
    <p:sldId id="406" r:id="rId7"/>
    <p:sldId id="398" r:id="rId8"/>
    <p:sldId id="402" r:id="rId9"/>
    <p:sldId id="407" r:id="rId10"/>
    <p:sldId id="403" r:id="rId11"/>
    <p:sldId id="404" r:id="rId12"/>
    <p:sldId id="390" r:id="rId13"/>
    <p:sldId id="391" r:id="rId14"/>
    <p:sldId id="408" r:id="rId15"/>
    <p:sldId id="399" r:id="rId16"/>
    <p:sldId id="392" r:id="rId17"/>
    <p:sldId id="393" r:id="rId18"/>
    <p:sldId id="401" r:id="rId19"/>
    <p:sldId id="394" r:id="rId20"/>
    <p:sldId id="395" r:id="rId21"/>
    <p:sldId id="400" r:id="rId22"/>
    <p:sldId id="396" r:id="rId23"/>
    <p:sldId id="405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C3FF19"/>
    <a:srgbClr val="C04E00"/>
    <a:srgbClr val="FF6600"/>
    <a:srgbClr val="FF5050"/>
    <a:srgbClr val="0073E6"/>
    <a:srgbClr val="67C58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4" autoAdjust="0"/>
    <p:restoredTop sz="87647" autoAdjust="0"/>
  </p:normalViewPr>
  <p:slideViewPr>
    <p:cSldViewPr snapToGrid="0">
      <p:cViewPr varScale="1">
        <p:scale>
          <a:sx n="63" d="100"/>
          <a:sy n="63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MCS.Framework</a:t>
            </a:r>
            <a:r>
              <a:rPr lang="zh-CN" altLang="en-US" dirty="0" smtClean="0"/>
              <a:t>平台控件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890391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  注意事项：</a:t>
            </a:r>
            <a:endParaRPr lang="en-US" altLang="zh-CN" dirty="0" smtClean="0"/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dirty="0" err="1" smtClean="0"/>
              <a:t>AutoCompleteExtender</a:t>
            </a:r>
            <a:r>
              <a:rPr lang="zh-CN" altLang="en-US" sz="2400" dirty="0" smtClean="0"/>
              <a:t>仅起到辅助输入的作用，没有记录和控制输入的值和文本。</a:t>
            </a:r>
          </a:p>
          <a:p>
            <a:pPr lvl="1" algn="l">
              <a:buFont typeface="Arial" pitchFamily="34" charset="0"/>
              <a:buChar char="•"/>
            </a:pPr>
            <a:endParaRPr lang="zh-CN" altLang="en-US" sz="2400" dirty="0" smtClean="0"/>
          </a:p>
          <a:p>
            <a:pPr lvl="1" algn="l">
              <a:buFont typeface="Arial" pitchFamily="34" charset="0"/>
              <a:buChar char="•"/>
            </a:pPr>
            <a:endParaRPr lang="en-US" altLang="zh-CN" sz="2400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47" y="1317676"/>
            <a:ext cx="87297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2400" dirty="0" smtClean="0"/>
              <a:t>\Work\</a:t>
            </a:r>
            <a:r>
              <a:rPr lang="en-US" altLang="zh-CN" sz="2400" dirty="0" err="1" smtClean="0"/>
              <a:t>MCSFramework</a:t>
            </a:r>
            <a:r>
              <a:rPr lang="en-US" altLang="zh-CN" sz="2400" dirty="0" smtClean="0"/>
              <a:t>\02.Develop\Framework\</a:t>
            </a:r>
            <a:r>
              <a:rPr lang="en-US" altLang="zh-CN" sz="2400" dirty="0" err="1" smtClean="0"/>
              <a:t>TestProjects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MCS.Web.WebControls.Test</a:t>
            </a:r>
            <a:r>
              <a:rPr lang="en-US" altLang="zh-CN" sz="2400" dirty="0" smtClean="0"/>
              <a:t>\AutoComplete\ AutoCompleteTest.aspx</a:t>
            </a:r>
            <a:endParaRPr lang="zh-CN" altLang="en-US" sz="2400" dirty="0" smtClean="0"/>
          </a:p>
          <a:p>
            <a:pPr algn="l"/>
            <a:endParaRPr lang="en-US" altLang="zh-CN" dirty="0" smtClean="0">
              <a:latin typeface="Rockwell Extra Bol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700088"/>
            <a:ext cx="31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示例路径：</a:t>
            </a:r>
            <a:endParaRPr lang="en-US" altLang="zh-CN" dirty="0" smtClean="0">
              <a:latin typeface="Rockwell Extra Bold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50" y="414338"/>
            <a:ext cx="838835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dirty="0" err="1" smtClean="0">
                <a:solidFill>
                  <a:schemeClr val="tx2"/>
                </a:solidFill>
              </a:rPr>
              <a:t>DeluxeGrid</a:t>
            </a: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 algn="ctr">
              <a:buNone/>
            </a:pPr>
            <a:endParaRPr lang="zh-CN" altLang="en-US" sz="5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41526"/>
            <a:ext cx="8241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effectLst/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en-US" altLang="zh-CN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3744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Gridview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控件使用上无太大区别，增强了分页功能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跳转到某页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根据数据源显示列表，支持多种数据源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普通数据源，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数据源，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操作方法，平台的操作父类（数据源，条件查询（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condition mapping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））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支持行单选及多选功能。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支持导出选中行为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格式。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107861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1434885"/>
            <a:ext cx="9144000" cy="485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主要属性和事件：</a:t>
            </a:r>
            <a:endParaRPr lang="en-US" altLang="zh-CN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DataKeyNames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DataSource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DataSourceID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ID)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ShowCheckBoxs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是否增加选择列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MultiSelect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是否多选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ShowExportControl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否显示导出部分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get_clientSelectedKeys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客户端获得选中的值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9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47328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  注意事项：</a:t>
            </a:r>
            <a:endParaRPr lang="en-US" altLang="zh-CN" dirty="0" smtClean="0"/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dirty="0" smtClean="0"/>
              <a:t>框架中有提供</a:t>
            </a:r>
            <a:r>
              <a:rPr lang="en-US" altLang="zh-CN" sz="2400" dirty="0" err="1" smtClean="0"/>
              <a:t>ObjectDataSourceQueryAdapterBase</a:t>
            </a:r>
            <a:endParaRPr lang="en-US" altLang="zh-CN" sz="2400" dirty="0" smtClean="0"/>
          </a:p>
          <a:p>
            <a:pPr lvl="1" algn="l"/>
            <a:r>
              <a:rPr lang="zh-CN" altLang="en-US" sz="2400" dirty="0" smtClean="0"/>
              <a:t>基类，重写</a:t>
            </a:r>
            <a:r>
              <a:rPr lang="en-US" altLang="zh-CN" sz="2400" dirty="0" err="1" smtClean="0"/>
              <a:t>OnBuildQueryCondition</a:t>
            </a:r>
            <a:r>
              <a:rPr lang="zh-CN" altLang="en-US" sz="2400" dirty="0" smtClean="0"/>
              <a:t>方法构造查询条件。</a:t>
            </a:r>
          </a:p>
          <a:p>
            <a:pPr lvl="1" algn="l">
              <a:buFont typeface="Arial" pitchFamily="34" charset="0"/>
              <a:buChar char="•"/>
            </a:pPr>
            <a:endParaRPr lang="en-US" altLang="zh-CN" sz="2400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47" y="1317676"/>
            <a:ext cx="87297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2400" dirty="0" smtClean="0"/>
              <a:t>\Work\</a:t>
            </a:r>
            <a:r>
              <a:rPr lang="en-US" altLang="zh-CN" sz="2400" dirty="0" err="1" smtClean="0"/>
              <a:t>MCSFramework</a:t>
            </a:r>
            <a:r>
              <a:rPr lang="en-US" altLang="zh-CN" sz="2400" dirty="0" smtClean="0"/>
              <a:t>\02.Develop\Framework\</a:t>
            </a:r>
            <a:r>
              <a:rPr lang="en-US" altLang="zh-CN" sz="2400" dirty="0" err="1" smtClean="0"/>
              <a:t>TestProjects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MCS.Library.SOA.Web.WebControls.Test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DeluxeGrid</a:t>
            </a:r>
            <a:r>
              <a:rPr lang="en-US" altLang="zh-CN" sz="2400" dirty="0" smtClean="0"/>
              <a:t>\ DeluxeGridTest.aspx</a:t>
            </a:r>
          </a:p>
          <a:p>
            <a:pPr lvl="1" algn="l"/>
            <a:endParaRPr lang="en-US" altLang="zh-CN" sz="2400" dirty="0" smtClean="0"/>
          </a:p>
          <a:p>
            <a:pPr lvl="1" algn="l"/>
            <a:endParaRPr lang="zh-CN" altLang="en-US" sz="2400" dirty="0" smtClean="0"/>
          </a:p>
          <a:p>
            <a:pPr algn="l"/>
            <a:endParaRPr lang="en-US" altLang="zh-CN" dirty="0" smtClean="0">
              <a:latin typeface="Rockwell Extra Bol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700088"/>
            <a:ext cx="31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示例路径：</a:t>
            </a:r>
            <a:endParaRPr lang="en-US" altLang="zh-CN" dirty="0" smtClean="0">
              <a:latin typeface="Rockwell Extra Bold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50" y="414338"/>
            <a:ext cx="8388350" cy="1625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PropertyGrid</a:t>
            </a:r>
            <a:endParaRPr lang="en-US" altLang="zh-CN" sz="3200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 algn="ctr">
              <a:buNone/>
            </a:pPr>
            <a:endParaRPr lang="zh-CN" altLang="en-US" sz="59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184" y="1641526"/>
            <a:ext cx="7946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effectLst/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en-US" altLang="zh-CN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76224" y="3934276"/>
            <a:ext cx="8867775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主要属性和事件：</a:t>
            </a:r>
            <a:endParaRPr lang="en-US" altLang="zh-CN" sz="2400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服务器端获取控件的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get_properties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客户端获取控件的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set_properties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客户端设置控件的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OnBindEditorDropdownList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提供枚举类型数据的事件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90000"/>
              </a:lnSpc>
            </a:pP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4313" y="700088"/>
            <a:ext cx="89296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提供属性的编辑功能，类似于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VisualStudio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的属性编辑器。支持简单类型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如数字，字符串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，复杂类型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对象，枚举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等的编辑。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126" y="3281364"/>
            <a:ext cx="8905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可以在配置文件中制定具体属性集合并通过框架中提供接口加载出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Property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集合实例。或者手动实例化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Propert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属性集合。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47" y="1317676"/>
            <a:ext cx="87297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PropertyGrid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\PropertyGridTest.aspx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latin typeface="Rockwell Extra Bol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700088"/>
            <a:ext cx="31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示例路径：</a:t>
            </a:r>
            <a:endParaRPr lang="en-US" altLang="zh-CN" dirty="0" smtClean="0">
              <a:latin typeface="Rockwell Extra Bold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50" y="414338"/>
            <a:ext cx="8388350" cy="1791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dirty="0" err="1" smtClean="0">
                <a:solidFill>
                  <a:schemeClr val="tx2"/>
                </a:solidFill>
              </a:rPr>
              <a:t>MaterialControl</a:t>
            </a: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 algn="ctr">
              <a:buNone/>
            </a:pPr>
            <a:endParaRPr lang="zh-CN" altLang="en-US" sz="5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4152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effectLst/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en-US" altLang="zh-CN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0376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提供批量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单一附件上传功能。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上传成功后生成下载文件列表。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可自定义模板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1876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50" y="414338"/>
            <a:ext cx="8388350" cy="1763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2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ImageUploaderControl</a:t>
            </a: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 algn="ctr">
              <a:buNone/>
            </a:pPr>
            <a:endParaRPr lang="zh-CN" altLang="en-US" sz="5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41526"/>
            <a:ext cx="8241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effectLst/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en-US" altLang="zh-CN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03713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无刷新上传单一图片。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背景图可以更换。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提交过程中显示上传提示。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封装图片上传相关信息（服务器端，客户端）。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非本地图片上传成功后可单击打开新窗口预览。</a:t>
            </a:r>
          </a:p>
          <a:p>
            <a:pPr algn="l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286125"/>
            <a:ext cx="3386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1773543"/>
            <a:ext cx="9144000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主要属性和事件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Materials(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文件的对象集合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OnBeforeUploadFile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文件上传之前的事件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OnAfterUploadFile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文件上传之后的事件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BeforeFileDownloadHandler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文件下载之前的事件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下载文件的事件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DeltaMaterials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保存文件操作结果的集合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9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47" y="1317676"/>
            <a:ext cx="8729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2400" dirty="0" smtClean="0"/>
              <a:t>\Work\</a:t>
            </a:r>
            <a:r>
              <a:rPr lang="en-US" altLang="zh-CN" sz="2400" dirty="0" err="1" smtClean="0"/>
              <a:t>MCSFramework</a:t>
            </a:r>
            <a:r>
              <a:rPr lang="en-US" altLang="zh-CN" sz="2400" dirty="0" smtClean="0"/>
              <a:t>\02.Develop\</a:t>
            </a:r>
            <a:r>
              <a:rPr lang="en-US" altLang="zh-CN" sz="2400" dirty="0" err="1" smtClean="0"/>
              <a:t>MCSWebApp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WebTestProject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MaterialControl</a:t>
            </a:r>
            <a:r>
              <a:rPr lang="en-US" altLang="zh-CN" sz="2400" dirty="0" smtClean="0"/>
              <a:t>\MaterialTest.aspx</a:t>
            </a:r>
            <a:endParaRPr lang="zh-CN" altLang="en-US" sz="2400" dirty="0" smtClean="0"/>
          </a:p>
          <a:p>
            <a:pPr algn="l"/>
            <a:endParaRPr lang="en-US" altLang="zh-CN" dirty="0" smtClean="0">
              <a:latin typeface="Rockwell Extra Bol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700088"/>
            <a:ext cx="31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示例路径：</a:t>
            </a:r>
            <a:endParaRPr lang="en-US" altLang="zh-CN" dirty="0" smtClean="0">
              <a:latin typeface="Rockwell Extra Bold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50" y="414339"/>
            <a:ext cx="8388350" cy="25668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dirty="0" err="1" smtClean="0">
                <a:solidFill>
                  <a:schemeClr val="tx2"/>
                </a:solidFill>
              </a:rPr>
              <a:t>WebBrowserWrapper</a:t>
            </a: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 algn="ctr">
              <a:buNone/>
            </a:pPr>
            <a:endParaRPr lang="zh-CN" altLang="en-US" sz="5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64152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zh-CN" altLang="en-US" b="0" dirty="0" smtClean="0">
                <a:effectLst/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en-US" altLang="zh-CN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2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2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3134176"/>
            <a:ext cx="91440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90000"/>
              </a:lnSpc>
              <a:defRPr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</a:pPr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WebBrowser</a:t>
            </a:r>
            <a:r>
              <a:rPr lang="zh-CN" altLang="en-US" sz="2400" dirty="0" smtClean="0"/>
              <a:t>包装，用于在页面中输出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内置的</a:t>
            </a:r>
            <a:r>
              <a:rPr lang="en-US" altLang="zh-CN" sz="2400" dirty="0" err="1" smtClean="0"/>
              <a:t>WebBrowser</a:t>
            </a:r>
            <a:r>
              <a:rPr lang="zh-CN" altLang="en-US" sz="2400" dirty="0" smtClean="0"/>
              <a:t>控件。</a:t>
            </a:r>
            <a:endParaRPr lang="en-US" altLang="zh-CN" sz="2400" dirty="0" smtClean="0"/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l">
              <a:lnSpc>
                <a:spcPct val="90000"/>
              </a:lnSpc>
            </a:pPr>
            <a:endParaRPr lang="en-US" altLang="zh-CN" sz="2400" dirty="0" smtClean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47" y="1317676"/>
            <a:ext cx="8729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2400" dirty="0" smtClean="0"/>
              <a:t>D:\Work\MCSFramework\02.Develop\Framework\TestProjects\MCS.Web.WebControls.Test\WBWapperTest</a:t>
            </a:r>
            <a:r>
              <a:rPr lang="en-US" altLang="zh-CN" sz="2400" smtClean="0"/>
              <a:t>\ WBWapperTest.aspx</a:t>
            </a:r>
            <a:endParaRPr lang="en-US" altLang="zh-CN" dirty="0" smtClean="0">
              <a:latin typeface="Rockwell Extra Bol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700088"/>
            <a:ext cx="31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示例路径：</a:t>
            </a:r>
            <a:endParaRPr lang="en-US" altLang="zh-CN" dirty="0" smtClean="0">
              <a:latin typeface="Rockwell Extra Bold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28136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注意事项：</a:t>
            </a:r>
            <a:endParaRPr lang="en-US" altLang="zh-CN" dirty="0" smtClean="0">
              <a:latin typeface="Rockwell Extra Bold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dirty="0" smtClean="0">
                <a:latin typeface="Rockwell Extra Bold" pitchFamily="18" charset="0"/>
              </a:rPr>
              <a:t>可以在配置文件中指定图片存放临时目录。</a:t>
            </a:r>
            <a:endParaRPr lang="en-US" altLang="zh-CN" sz="2400" dirty="0" smtClean="0">
              <a:latin typeface="Rockwell Extra Bold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dirty="0" smtClean="0">
                <a:latin typeface="Rockwell Extra Bold" pitchFamily="18" charset="0"/>
              </a:rPr>
              <a:t>框架中已提供图片操作接口，可选择保存为文件或数据库中。</a:t>
            </a:r>
            <a:endParaRPr lang="en-US" altLang="zh-CN" sz="2400" dirty="0" smtClean="0">
              <a:latin typeface="Rockwell Extra Bold" pitchFamily="18" charset="0"/>
            </a:endParaRPr>
          </a:p>
          <a:p>
            <a:endParaRPr lang="zh-CN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76787"/>
            <a:ext cx="91440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主要属性和事件：</a:t>
            </a:r>
            <a:endParaRPr lang="en-US" altLang="zh-CN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ImageProperty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图片的对象，如大小、尺寸等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OnBeforeUpload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图片上传前的事件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OnAfterUpload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图片上传后的事件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>
              <a:lnSpc>
                <a:spcPct val="9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47" y="1317676"/>
            <a:ext cx="87297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MCSFramework</a:t>
            </a:r>
            <a:r>
              <a:rPr lang="en-US" altLang="zh-CN" sz="2400" dirty="0" smtClean="0"/>
              <a:t>\02.Develop\Framework\</a:t>
            </a:r>
            <a:r>
              <a:rPr lang="en-US" altLang="zh-CN" sz="2400" dirty="0" err="1" smtClean="0"/>
              <a:t>TestProjects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MCS.Library.SOA.Web.WebControls.Test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ImageUpload</a:t>
            </a:r>
            <a:r>
              <a:rPr lang="en-US" altLang="zh-CN" sz="2400" dirty="0" smtClean="0"/>
              <a:t>\ImageUploadTest.aspx</a:t>
            </a:r>
            <a:endParaRPr lang="zh-CN" altLang="en-US" sz="2400" dirty="0" smtClean="0"/>
          </a:p>
          <a:p>
            <a:pPr algn="l"/>
            <a:endParaRPr lang="en-US" altLang="zh-CN" dirty="0" smtClean="0">
              <a:latin typeface="Rockwell Extra Bol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700088"/>
            <a:ext cx="31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示例路径：</a:t>
            </a:r>
            <a:endParaRPr lang="en-US" altLang="zh-CN" dirty="0" smtClean="0">
              <a:latin typeface="Rockwell Extra Bold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50" y="414339"/>
            <a:ext cx="838835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2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AutoCompleteControl</a:t>
            </a: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 algn="ctr">
              <a:buNone/>
            </a:pPr>
            <a:endParaRPr lang="zh-CN" altLang="en-US" sz="5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290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effectLst/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en-US" altLang="zh-CN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89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自动完成文本框输入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Google Suggestion)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7289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功能：</a:t>
            </a:r>
            <a:endParaRPr lang="en-US" altLang="zh-CN" dirty="0" smtClean="0">
              <a:latin typeface="Rockwell Extra Bold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1162502"/>
            <a:ext cx="914400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主要属性和事件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服务器端：</a:t>
            </a:r>
            <a:endParaRPr lang="en-US" altLang="zh-CN" sz="2400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2" algn="l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argetControlID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关联的服务器端控件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2400" b="0" dirty="0" err="1" smtClean="0"/>
              <a:t>DataTextFormatString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显示时需要的格式化字符串</a:t>
            </a:r>
            <a:r>
              <a:rPr lang="en-US" altLang="zh-CN" sz="2400" b="0" dirty="0" smtClean="0"/>
              <a:t>)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2400" b="0" dirty="0" err="1" smtClean="0"/>
              <a:t>onValueChanged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选取值改变后触发的事件</a:t>
            </a:r>
            <a:r>
              <a:rPr lang="en-US" altLang="zh-CN" sz="2400" b="0" dirty="0" smtClean="0"/>
              <a:t>)</a:t>
            </a:r>
          </a:p>
          <a:p>
            <a:pPr lvl="2" algn="l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2400" b="0" dirty="0" err="1" smtClean="0"/>
              <a:t>OnGetDataSource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为控件绑定数据源的事件</a:t>
            </a:r>
            <a:endParaRPr lang="en-US" altLang="zh-CN" sz="2400" b="0" dirty="0" smtClean="0"/>
          </a:p>
          <a:p>
            <a:pPr lvl="1" algn="l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客户端：</a:t>
            </a:r>
            <a:endParaRPr lang="en-US" altLang="zh-CN" sz="2400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/>
              <a:t>get_value</a:t>
            </a:r>
            <a:r>
              <a:rPr lang="en-US" altLang="zh-CN" sz="2400" b="0" dirty="0" smtClean="0"/>
              <a:t>()($get()</a:t>
            </a:r>
            <a:r>
              <a:rPr lang="zh-CN" altLang="en-US" sz="2400" b="0" dirty="0" smtClean="0"/>
              <a:t>方法获取客户端对象的值</a:t>
            </a:r>
            <a:r>
              <a:rPr lang="en-US" altLang="zh-CN" sz="2400" b="0" dirty="0" smtClean="0"/>
              <a:t>)</a:t>
            </a: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/>
              <a:t>onValueChanged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选取值改变后触发的客户端事件</a:t>
            </a:r>
            <a:r>
              <a:rPr lang="en-US" altLang="zh-CN" sz="2400" b="0" dirty="0" smtClean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1807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\AutoComplete\ AutoCompleteTest.aspx</a:t>
            </a:r>
            <a:endParaRPr lang="zh-CN" altLang="en-US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071863"/>
            <a:ext cx="31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示例路径：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57042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AutoCompleteControl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AutoCompleteExtender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的一个包装，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AutoCompleteExtender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仅起到辅助输入的作用，没有记录和控制输入的值和文本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50" y="414339"/>
            <a:ext cx="8388350" cy="25391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2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AutoCompleteExtender</a:t>
            </a: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4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 algn="ctr">
              <a:buNone/>
            </a:pPr>
            <a:endParaRPr lang="zh-CN" altLang="en-US" sz="5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290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effectLst/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en-US" altLang="zh-CN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46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dirty="0" smtClean="0">
                <a:latin typeface="Rockwell Extra Bold" pitchFamily="18" charset="0"/>
              </a:rPr>
              <a:t>自动完成文本框输入</a:t>
            </a:r>
            <a:r>
              <a:rPr lang="en-US" altLang="zh-CN" sz="2400" dirty="0" smtClean="0">
                <a:latin typeface="Rockwell Extra Bold" pitchFamily="18" charset="0"/>
              </a:rPr>
              <a:t>(</a:t>
            </a:r>
            <a:r>
              <a:rPr lang="zh-CN" altLang="en-US" sz="2400" dirty="0" smtClean="0">
                <a:latin typeface="Rockwell Extra Bold" pitchFamily="18" charset="0"/>
              </a:rPr>
              <a:t>类似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Google Suggestion</a:t>
            </a:r>
            <a:r>
              <a:rPr lang="en-US" altLang="zh-CN" sz="2400" dirty="0" smtClean="0">
                <a:latin typeface="Rockwell Extra Bold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86100"/>
            <a:ext cx="3386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Rockwell Extra Bold" pitchFamily="18" charset="0"/>
              </a:rPr>
              <a:t>功能：</a:t>
            </a:r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1259749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主要属性和事件：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服务器端：</a:t>
            </a:r>
            <a:endParaRPr lang="en-US" altLang="zh-CN" sz="2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0" dirty="0" err="1" smtClean="0">
                <a:effectLst/>
                <a:latin typeface="微软雅黑" pitchFamily="34" charset="-122"/>
                <a:ea typeface="微软雅黑" pitchFamily="34" charset="-122"/>
              </a:rPr>
              <a:t>argetControlID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effectLst/>
                <a:latin typeface="微软雅黑" pitchFamily="34" charset="-122"/>
                <a:ea typeface="微软雅黑" pitchFamily="34" charset="-122"/>
              </a:rPr>
              <a:t>关联的服务器端控件</a:t>
            </a:r>
            <a:r>
              <a:rPr lang="en-US" altLang="zh-CN" sz="2400" b="0" dirty="0" smtClean="0">
                <a:effectLst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DataTextFormatString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显示时需要的格式化字符串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onValueChanged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选取值改变后触发的事件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OnGetDataSource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为控件绑定数据源的事件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客户端：</a:t>
            </a:r>
            <a:endParaRPr lang="en-US" altLang="zh-CN" sz="2400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get_value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()($get()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方法获取客户端对象的值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onValueChanged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选取值改变后触发的客户端事件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l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l">
              <a:lnSpc>
                <a:spcPct val="9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7398</TotalTime>
  <Words>772</Words>
  <Application>Microsoft Office PowerPoint</Application>
  <PresentationFormat>全屏显示(4:3)</PresentationFormat>
  <Paragraphs>133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Presentation</vt:lpstr>
      <vt:lpstr>MCS.Framework平台控件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ddz</cp:lastModifiedBy>
  <cp:revision>1127</cp:revision>
  <dcterms:created xsi:type="dcterms:W3CDTF">2005-02-25T01:27:32Z</dcterms:created>
  <dcterms:modified xsi:type="dcterms:W3CDTF">2011-05-13T01:26:45Z</dcterms:modified>
</cp:coreProperties>
</file>