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4" r:id="rId2"/>
    <p:sldId id="385" r:id="rId3"/>
    <p:sldId id="315" r:id="rId4"/>
    <p:sldId id="386" r:id="rId5"/>
    <p:sldId id="387" r:id="rId6"/>
    <p:sldId id="421" r:id="rId7"/>
    <p:sldId id="422" r:id="rId8"/>
    <p:sldId id="388" r:id="rId9"/>
    <p:sldId id="389" r:id="rId10"/>
    <p:sldId id="390" r:id="rId11"/>
    <p:sldId id="423" r:id="rId12"/>
    <p:sldId id="391" r:id="rId13"/>
    <p:sldId id="392" r:id="rId14"/>
    <p:sldId id="393" r:id="rId15"/>
    <p:sldId id="424" r:id="rId16"/>
    <p:sldId id="394" r:id="rId17"/>
    <p:sldId id="395" r:id="rId18"/>
    <p:sldId id="396" r:id="rId19"/>
    <p:sldId id="425" r:id="rId20"/>
    <p:sldId id="397" r:id="rId21"/>
    <p:sldId id="398" r:id="rId22"/>
    <p:sldId id="399" r:id="rId23"/>
    <p:sldId id="426" r:id="rId24"/>
    <p:sldId id="400" r:id="rId25"/>
    <p:sldId id="401" r:id="rId26"/>
    <p:sldId id="402" r:id="rId27"/>
    <p:sldId id="427" r:id="rId28"/>
    <p:sldId id="403" r:id="rId29"/>
    <p:sldId id="404" r:id="rId30"/>
    <p:sldId id="405" r:id="rId31"/>
    <p:sldId id="428" r:id="rId32"/>
    <p:sldId id="406" r:id="rId33"/>
    <p:sldId id="407" r:id="rId34"/>
    <p:sldId id="408" r:id="rId35"/>
    <p:sldId id="429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32" r:id="rId46"/>
    <p:sldId id="418" r:id="rId47"/>
    <p:sldId id="419" r:id="rId48"/>
    <p:sldId id="420" r:id="rId49"/>
    <p:sldId id="434" r:id="rId5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C3FF19"/>
    <a:srgbClr val="C04E00"/>
    <a:srgbClr val="FF6600"/>
    <a:srgbClr val="FF5050"/>
    <a:srgbClr val="0073E6"/>
    <a:srgbClr val="67C58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0" autoAdjust="0"/>
    <p:restoredTop sz="86332" autoAdjust="0"/>
  </p:normalViewPr>
  <p:slideViewPr>
    <p:cSldViewPr snapToGrid="0">
      <p:cViewPr>
        <p:scale>
          <a:sx n="70" d="100"/>
          <a:sy n="70" d="100"/>
        </p:scale>
        <p:origin x="-135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643" y="1841006"/>
            <a:ext cx="7772400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MCS.Framework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平台控件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88" y="3466531"/>
            <a:ext cx="7615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DeluxeMenu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TextBoxDropdrownExtender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PopUpMessageControl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UploadProgress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UserPresence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HBTextBox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HBDropDownList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RelativeControlID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：相关控件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，提交时该控件会处于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disabled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状态。必须是服务器端控件。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PopupCaption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：进度条显示信息。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AsyncInvoke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：异步回调方法，一个无参客户端方法，返回值须为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。异步回调成功方法中须调用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SubmitButton.resetAllStates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\SubmitButtonTestForm.aspx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848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DeluxeMenu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DeluxeMenu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平台菜单控件，可以按照需要设置菜单项显示。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DeluxeMenu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Orientation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：菜单方向。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MultiSelect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：可否多选。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DeluxeMenu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PopupMenu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\PopupMenuTest.aspx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TextBoxDropdownExtender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TextBoxDropdownExtender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提供用户输入功能的下拉框选择控件。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TextBoxDropdownExtender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TargetControlID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：输入框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Items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：下拉框选项。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TextBoxDropdownExtender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TextBoxDropdownExtender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\TextBoxDropdownExtenderTest.aspx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848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多步执行操作，显示操作执行进度。例如选择多项需要处理的数据，提交处理时。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ControlIDToShowDialog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：触发多步操作执行的控件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OnClientBeforeStart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(e)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：客户端事件，用于执行前的步骤准备工作，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e.steps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属性保存步骤信息。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OnClientFinishedProcess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(e)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：客户端事件，用于全部步骤执行完后需要执行的工作，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中包含执行结果信息。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OnExecuteStep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(object data)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：步骤执行调用的服务端事件。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OnError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(Exception ex, object data, ref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isThrow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：步骤执行产生错误时触发的事件。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MultiProcessControl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\MultiProcessControl.aspx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PopUpMessageControl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PopUpMessageControl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弹出信息提醒框。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PopUpMessageControl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PositionX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：弹出框横坐标位置。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PositionY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：弹出框纵坐标位置。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ShowText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：弹出框显示内容。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PlaySoundPath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：弹出框显示提示音路径。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：客户端事件，点击弹出框时触发。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show()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：客户端事件，显示弹出框。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set_positionX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：客户端事件，设置横坐标。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set_positionY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：客户端事件，设置纵坐标。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PopUpMessageControl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PopUpMessage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\PopUpMessageTest.aspx</a:t>
            </a:r>
          </a:p>
        </p:txBody>
      </p: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UploadProgress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UploadProgress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上传文件，上传过程中显示处理进度。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192117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001206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06318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815" y="3695227"/>
            <a:ext cx="832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 将页面控件与数据实体属性进行绑定。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结合属性上的校验器，对数据进行验证。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支持单向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双向绑定。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数据格式化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反格式化（客户端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服务端）。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枚举类型自动绑定到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控件，会自动生成选项。枚举须有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EnumItemAttribute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标识。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DataBindingItem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支持嵌套绑定，主要用于子对象属性绑定。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UploadProgress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showDialog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：客户端方法，显示上传页面。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OnDoUploadProgress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HttpPostedFile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file,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UploadProgressResult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result)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：文件上传后处理事件，如果需要做大量数据工作，可以使用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UploadProgressStatus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类向客户端返回处理进度。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UploadProgressStatus.CurrentStep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：当前处理步骤。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UploadProgressStatus.MinStep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：数据处理最小步骤。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UploadProgressStatus.MaxStep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：数据处理最大步骤。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UploadProgressStatus.Response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：向客户端响应处理信息。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UploadProgress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UploadProgressControl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\UploadProgressControlTest.aspx</a:t>
            </a:r>
          </a:p>
        </p:txBody>
      </p: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UserPresence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UserPresence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上用户状态。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200" dirty="0" err="1" smtClean="0">
                <a:latin typeface="微软雅黑" pitchFamily="34" charset="-122"/>
                <a:ea typeface="微软雅黑" pitchFamily="34" charset="-122"/>
              </a:rPr>
              <a:t>UserPresence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：用户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UserDisplayName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：用户的显示名称。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ShowUserDisplayName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：是否显示用户的显示名称。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机器上须安装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OCS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客户端。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UserPresence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UserPresenceControl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\userPresenceTest.aspx</a:t>
            </a:r>
          </a:p>
        </p:txBody>
      </p:sp>
    </p:spTree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HBTextBox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HBTextBox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TextBox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控件扩展，当控件设置为只读时，显示为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HBTextBox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KeepControlWhenReadOnly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：设置为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时，页面上输出一个隐藏的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控件，修改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值时会自动与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同步。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HBDropDownList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Data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：绑定的数据。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AutoBinding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：绑定是否自动关联，默认值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AutoValidate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：是否自动验证，默认值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IsValidateOnSubmit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：提交时是否验证，默认值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CollectData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：收集数据。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Format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：设置数据格式，如：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{0:#,##0}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HBDropDownList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DropDownList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控件扩展，当控件设置为只读时，显示为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 smtClean="0">
                <a:latin typeface="微软雅黑" pitchFamily="34" charset="-122"/>
                <a:ea typeface="微软雅黑" pitchFamily="34" charset="-122"/>
              </a:rPr>
              <a:t>HBDropDownList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KeepControlWhenReadOnly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：设置为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时，页面上输出一个隐藏的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控件，修改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值时会自动与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同步。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自定义一组命令响应事件，通过改变命令触发这些事件。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OnClientCommandInput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：命令响应的客户端处理事件，参数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控件，参数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commandValue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stopCommand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属性。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DeluxeScript.C_CommandIputClientID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控件在客户端存储命令的控件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一个页面上只能包含一个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CommandInput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\CommandInputTest.aspx</a:t>
            </a:r>
          </a:p>
        </p:txBody>
      </p:sp>
    </p:spTree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0173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MCS.Library.SOA.Web.WebControls.DLL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/>
              <a:t>页签控件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endParaRPr lang="zh-CN" altLang="en-US" sz="4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SelectedKey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：被选中的页签的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OnClientTableStripClick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：点击页签的客户端事件。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SimpleTabStrip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\TestSimpleTabStrip.aspx</a:t>
            </a: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DataBindingItem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重要属性与方法：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198914"/>
            <a:ext cx="8323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ControlID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：绑定控件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ControlPropertyName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：绑定控件属性名。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DataPropertyName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：绑定数据属性名。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ValidationGroup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：所属验证组。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CollectToProcessParameters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：是否将数据加入到流程参数中。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ProcessParameterName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：数据对应的流程参数名称。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930" y="2016561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225" y="2043852"/>
            <a:ext cx="832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 如果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Autobinding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，数据到控件绑定过程，最后    一个修改数据的机会是在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OnPreRenderComplete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事件之前。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必须手工执行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CollectData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进行数据收集。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ValidationGroup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收集数据时支持掩码。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399" y="127533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示例地址：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25" y="2071152"/>
            <a:ext cx="832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MCSFramework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\02.Develop\Framework\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TestProjects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MCS.Library.SOA.Web.WebControls.Test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DataBindingControl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\SimpleDataBindingControlTestPage.aspx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7848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4514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59" y="2287814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86" y="344532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759" y="4459514"/>
            <a:ext cx="832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 提交时屏蔽相关按钮和页面其它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SubmitButton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，避免重复提交。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提交过程有进度条显示，增强用户体验。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支持异步提交。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6927</TotalTime>
  <Words>1186</Words>
  <Application>Microsoft Office PowerPoint</Application>
  <PresentationFormat>全屏显示(4:3)</PresentationFormat>
  <Paragraphs>209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Presentation</vt:lpstr>
      <vt:lpstr>MCS.Framework平台控件</vt:lpstr>
      <vt:lpstr>PowerPoint 演示文稿</vt:lpstr>
      <vt:lpstr>DataBindingControl</vt:lpstr>
      <vt:lpstr>DataBindingControl</vt:lpstr>
      <vt:lpstr>DataBindingItem</vt:lpstr>
      <vt:lpstr>DataBindingControl</vt:lpstr>
      <vt:lpstr>DataBindingControl</vt:lpstr>
      <vt:lpstr>PowerPoint 演示文稿</vt:lpstr>
      <vt:lpstr>SubmitButton</vt:lpstr>
      <vt:lpstr>SubmitButton</vt:lpstr>
      <vt:lpstr>SubmitButton</vt:lpstr>
      <vt:lpstr>PowerPoint 演示文稿</vt:lpstr>
      <vt:lpstr>DeluxeMenu</vt:lpstr>
      <vt:lpstr>DeluxeMenu</vt:lpstr>
      <vt:lpstr>DeluxeMenu</vt:lpstr>
      <vt:lpstr>PowerPoint 演示文稿</vt:lpstr>
      <vt:lpstr>TextBoxDropdownExtender</vt:lpstr>
      <vt:lpstr>TextBoxDropdownExtender</vt:lpstr>
      <vt:lpstr>TextBoxDropdownExtender</vt:lpstr>
      <vt:lpstr>PowerPoint 演示文稿</vt:lpstr>
      <vt:lpstr>MultiProcessControl</vt:lpstr>
      <vt:lpstr>MultiProcessControl</vt:lpstr>
      <vt:lpstr>MultiProcessControl</vt:lpstr>
      <vt:lpstr>PowerPoint 演示文稿</vt:lpstr>
      <vt:lpstr>PopUpMessageControl</vt:lpstr>
      <vt:lpstr>PopUpMessageControl</vt:lpstr>
      <vt:lpstr>PopUpMessageControl</vt:lpstr>
      <vt:lpstr>PowerPoint 演示文稿</vt:lpstr>
      <vt:lpstr>UploadProgress</vt:lpstr>
      <vt:lpstr>UploadProgress</vt:lpstr>
      <vt:lpstr>UploadProgress</vt:lpstr>
      <vt:lpstr>PowerPoint 演示文稿</vt:lpstr>
      <vt:lpstr>UserPresence</vt:lpstr>
      <vt:lpstr>UserPresence</vt:lpstr>
      <vt:lpstr>UserPresence</vt:lpstr>
      <vt:lpstr>PowerPoint 演示文稿</vt:lpstr>
      <vt:lpstr>HBTextBox</vt:lpstr>
      <vt:lpstr>HBTextBox</vt:lpstr>
      <vt:lpstr>PowerPoint 演示文稿</vt:lpstr>
      <vt:lpstr>HBDropDownList</vt:lpstr>
      <vt:lpstr>HBDropDownList</vt:lpstr>
      <vt:lpstr>PowerPoint 演示文稿</vt:lpstr>
      <vt:lpstr>CommandInput</vt:lpstr>
      <vt:lpstr>CommandInput</vt:lpstr>
      <vt:lpstr>CommandInput</vt:lpstr>
      <vt:lpstr>PowerPoint 演示文稿</vt:lpstr>
      <vt:lpstr>SimpleTabStrip</vt:lpstr>
      <vt:lpstr>SimpleTabStrip</vt:lpstr>
      <vt:lpstr>SimpleTabStrip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ddz</cp:lastModifiedBy>
  <cp:revision>1026</cp:revision>
  <dcterms:created xsi:type="dcterms:W3CDTF">2005-02-25T01:27:32Z</dcterms:created>
  <dcterms:modified xsi:type="dcterms:W3CDTF">2011-05-13T01:25:27Z</dcterms:modified>
</cp:coreProperties>
</file>