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Shen" initials="ZS" lastIdx="1" clrIdx="0">
    <p:extLst>
      <p:ext uri="{19B8F6BF-5375-455C-9EA6-DF929625EA0E}">
        <p15:presenceInfo xmlns:p15="http://schemas.microsoft.com/office/powerpoint/2012/main" userId="f103dda0418b5c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1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6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B3E0-5767-4FC3-B86A-F25198C94592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F3C8-FE3B-44D6-B26E-104F2E32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1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0993" y="2326736"/>
            <a:ext cx="2133599" cy="8792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权限中心同步器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23633" y="148159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权限中心对象访问器</a:t>
            </a:r>
            <a:endParaRPr lang="zh-CN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333830" y="1257441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</a:t>
            </a:r>
            <a:r>
              <a:rPr lang="zh-CN" altLang="en-US" dirty="0" smtClean="0"/>
              <a:t>对象访问器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55002" y="2366722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映射器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34727" y="2366723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对象比较器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33830" y="3445004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对象变更列表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33830" y="4712983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</a:t>
            </a:r>
            <a:r>
              <a:rPr lang="zh-CN" altLang="en-US" dirty="0" smtClean="0"/>
              <a:t>对象变更器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23633" y="5791264"/>
            <a:ext cx="2004646" cy="879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日志记录器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2494592" y="587775"/>
            <a:ext cx="1829041" cy="21785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 flipV="1">
            <a:off x="2494592" y="1697057"/>
            <a:ext cx="1839238" cy="1069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1"/>
          </p:cNvCxnSpPr>
          <p:nvPr/>
        </p:nvCxnSpPr>
        <p:spPr>
          <a:xfrm>
            <a:off x="2494592" y="2766352"/>
            <a:ext cx="1840135" cy="399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0" idx="1"/>
          </p:cNvCxnSpPr>
          <p:nvPr/>
        </p:nvCxnSpPr>
        <p:spPr>
          <a:xfrm>
            <a:off x="2494592" y="2766352"/>
            <a:ext cx="1839238" cy="111826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1"/>
          </p:cNvCxnSpPr>
          <p:nvPr/>
        </p:nvCxnSpPr>
        <p:spPr>
          <a:xfrm>
            <a:off x="2494592" y="2766352"/>
            <a:ext cx="1839238" cy="23862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2" idx="1"/>
          </p:cNvCxnSpPr>
          <p:nvPr/>
        </p:nvCxnSpPr>
        <p:spPr>
          <a:xfrm>
            <a:off x="2494592" y="2766352"/>
            <a:ext cx="1829041" cy="34645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8" idx="1"/>
          </p:cNvCxnSpPr>
          <p:nvPr/>
        </p:nvCxnSpPr>
        <p:spPr>
          <a:xfrm flipV="1">
            <a:off x="6339373" y="2806338"/>
            <a:ext cx="1115629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0" idx="2"/>
          </p:cNvCxnSpPr>
          <p:nvPr/>
        </p:nvCxnSpPr>
        <p:spPr>
          <a:xfrm flipV="1">
            <a:off x="5336153" y="4324235"/>
            <a:ext cx="0" cy="3887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6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Shen</dc:creator>
  <cp:lastModifiedBy>Zheng Shen</cp:lastModifiedBy>
  <cp:revision>8</cp:revision>
  <dcterms:created xsi:type="dcterms:W3CDTF">2012-11-06T03:42:40Z</dcterms:created>
  <dcterms:modified xsi:type="dcterms:W3CDTF">2012-11-06T07:01:04Z</dcterms:modified>
</cp:coreProperties>
</file>