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6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9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7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5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8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0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9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2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0EDB0-F65A-4C38-A9BF-E4B0A9C1FB60}" type="datetimeFigureOut">
              <a:rPr lang="zh-CN" altLang="en-US" smtClean="0"/>
              <a:t>2014/1/12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5577-7DD4-4C1D-A0E4-D5321760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47406" y="705394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63338" y="2050868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40183" y="2050868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656115" y="3239588"/>
            <a:ext cx="984068" cy="5747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663338" y="434122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flipH="1">
            <a:off x="2155372" y="1280160"/>
            <a:ext cx="984068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>
            <a:off x="3139440" y="1280160"/>
            <a:ext cx="992777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>
            <a:off x="2155372" y="2625634"/>
            <a:ext cx="992777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 flipH="1">
            <a:off x="3148149" y="2625634"/>
            <a:ext cx="984068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155372" y="3814354"/>
            <a:ext cx="992777" cy="52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683726" y="434122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7" idx="2"/>
            <a:endCxn id="20" idx="0"/>
          </p:cNvCxnSpPr>
          <p:nvPr/>
        </p:nvCxnSpPr>
        <p:spPr>
          <a:xfrm>
            <a:off x="3148149" y="3814354"/>
            <a:ext cx="1027611" cy="52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656115" y="552994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8" idx="2"/>
            <a:endCxn id="23" idx="0"/>
          </p:cNvCxnSpPr>
          <p:nvPr/>
        </p:nvCxnSpPr>
        <p:spPr>
          <a:xfrm>
            <a:off x="2155372" y="4915988"/>
            <a:ext cx="992777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2"/>
            <a:endCxn id="23" idx="0"/>
          </p:cNvCxnSpPr>
          <p:nvPr/>
        </p:nvCxnSpPr>
        <p:spPr>
          <a:xfrm flipH="1">
            <a:off x="3148149" y="4915988"/>
            <a:ext cx="1027611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47406" y="705394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63338" y="2050868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40183" y="2050868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663338" y="434122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2155372" y="1280160"/>
            <a:ext cx="984068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3139440" y="1280160"/>
            <a:ext cx="992777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8" idx="0"/>
          </p:cNvCxnSpPr>
          <p:nvPr/>
        </p:nvCxnSpPr>
        <p:spPr>
          <a:xfrm>
            <a:off x="2155372" y="2625634"/>
            <a:ext cx="0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14" idx="0"/>
          </p:cNvCxnSpPr>
          <p:nvPr/>
        </p:nvCxnSpPr>
        <p:spPr>
          <a:xfrm>
            <a:off x="4132217" y="2625634"/>
            <a:ext cx="17416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657599" y="434122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656115" y="552994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8" idx="2"/>
            <a:endCxn id="16" idx="0"/>
          </p:cNvCxnSpPr>
          <p:nvPr/>
        </p:nvCxnSpPr>
        <p:spPr>
          <a:xfrm>
            <a:off x="2155372" y="4915988"/>
            <a:ext cx="992777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 flipH="1">
            <a:off x="3148149" y="4915988"/>
            <a:ext cx="1001484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711440" y="705394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727372" y="2050868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704217" y="2050868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727372" y="434122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2"/>
            <a:endCxn id="22" idx="0"/>
          </p:cNvCxnSpPr>
          <p:nvPr/>
        </p:nvCxnSpPr>
        <p:spPr>
          <a:xfrm flipH="1">
            <a:off x="7219406" y="1280160"/>
            <a:ext cx="984068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2"/>
            <a:endCxn id="23" idx="0"/>
          </p:cNvCxnSpPr>
          <p:nvPr/>
        </p:nvCxnSpPr>
        <p:spPr>
          <a:xfrm>
            <a:off x="8203474" y="1280160"/>
            <a:ext cx="992777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2"/>
            <a:endCxn id="29" idx="0"/>
          </p:cNvCxnSpPr>
          <p:nvPr/>
        </p:nvCxnSpPr>
        <p:spPr>
          <a:xfrm>
            <a:off x="7219406" y="2625634"/>
            <a:ext cx="1994261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2"/>
            <a:endCxn id="24" idx="0"/>
          </p:cNvCxnSpPr>
          <p:nvPr/>
        </p:nvCxnSpPr>
        <p:spPr>
          <a:xfrm flipH="1">
            <a:off x="7219406" y="2625634"/>
            <a:ext cx="1976845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8721633" y="434122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7720149" y="552994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4" idx="2"/>
            <a:endCxn id="30" idx="0"/>
          </p:cNvCxnSpPr>
          <p:nvPr/>
        </p:nvCxnSpPr>
        <p:spPr>
          <a:xfrm>
            <a:off x="7219406" y="4915988"/>
            <a:ext cx="992777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2"/>
            <a:endCxn id="30" idx="0"/>
          </p:cNvCxnSpPr>
          <p:nvPr/>
        </p:nvCxnSpPr>
        <p:spPr>
          <a:xfrm flipH="1">
            <a:off x="8212183" y="4915988"/>
            <a:ext cx="1001484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47406" y="705394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63338" y="2050868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40183" y="2050868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663338" y="434122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2155372" y="1280160"/>
            <a:ext cx="984068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>
            <a:off x="3139440" y="1280160"/>
            <a:ext cx="992777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>
            <a:off x="2155372" y="2625634"/>
            <a:ext cx="0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12" idx="0"/>
          </p:cNvCxnSpPr>
          <p:nvPr/>
        </p:nvCxnSpPr>
        <p:spPr>
          <a:xfrm>
            <a:off x="4132217" y="2625634"/>
            <a:ext cx="17416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657599" y="434122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656115" y="552994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2"/>
            <a:endCxn id="13" idx="0"/>
          </p:cNvCxnSpPr>
          <p:nvPr/>
        </p:nvCxnSpPr>
        <p:spPr>
          <a:xfrm>
            <a:off x="2155372" y="4915988"/>
            <a:ext cx="992777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13" idx="0"/>
          </p:cNvCxnSpPr>
          <p:nvPr/>
        </p:nvCxnSpPr>
        <p:spPr>
          <a:xfrm flipH="1">
            <a:off x="3148149" y="4915988"/>
            <a:ext cx="1001484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 flipH="1">
            <a:off x="2155372" y="2625634"/>
            <a:ext cx="1976845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903029" y="705394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918961" y="2050868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8895806" y="2050868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918961" y="434122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2" idx="2"/>
            <a:endCxn id="33" idx="0"/>
          </p:cNvCxnSpPr>
          <p:nvPr/>
        </p:nvCxnSpPr>
        <p:spPr>
          <a:xfrm flipH="1">
            <a:off x="7410995" y="1280160"/>
            <a:ext cx="984068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2"/>
            <a:endCxn id="34" idx="0"/>
          </p:cNvCxnSpPr>
          <p:nvPr/>
        </p:nvCxnSpPr>
        <p:spPr>
          <a:xfrm>
            <a:off x="8395063" y="1280160"/>
            <a:ext cx="992777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5" idx="0"/>
          </p:cNvCxnSpPr>
          <p:nvPr/>
        </p:nvCxnSpPr>
        <p:spPr>
          <a:xfrm>
            <a:off x="7410995" y="2625634"/>
            <a:ext cx="0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2"/>
            <a:endCxn id="40" idx="0"/>
          </p:cNvCxnSpPr>
          <p:nvPr/>
        </p:nvCxnSpPr>
        <p:spPr>
          <a:xfrm>
            <a:off x="9387840" y="2625634"/>
            <a:ext cx="17416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8913222" y="434122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7911738" y="5529942"/>
            <a:ext cx="9840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5" idx="2"/>
            <a:endCxn id="41" idx="0"/>
          </p:cNvCxnSpPr>
          <p:nvPr/>
        </p:nvCxnSpPr>
        <p:spPr>
          <a:xfrm>
            <a:off x="7410995" y="4915988"/>
            <a:ext cx="992777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2"/>
            <a:endCxn id="41" idx="0"/>
          </p:cNvCxnSpPr>
          <p:nvPr/>
        </p:nvCxnSpPr>
        <p:spPr>
          <a:xfrm flipH="1">
            <a:off x="8403772" y="4915988"/>
            <a:ext cx="1001484" cy="6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2"/>
            <a:endCxn id="35" idx="0"/>
          </p:cNvCxnSpPr>
          <p:nvPr/>
        </p:nvCxnSpPr>
        <p:spPr>
          <a:xfrm flipH="1">
            <a:off x="7410995" y="2625634"/>
            <a:ext cx="1976845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2"/>
            <a:endCxn id="40" idx="0"/>
          </p:cNvCxnSpPr>
          <p:nvPr/>
        </p:nvCxnSpPr>
        <p:spPr>
          <a:xfrm>
            <a:off x="7410995" y="2625634"/>
            <a:ext cx="1994261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9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Shen</dc:creator>
  <cp:lastModifiedBy>Zheng Shen</cp:lastModifiedBy>
  <cp:revision>8</cp:revision>
  <dcterms:created xsi:type="dcterms:W3CDTF">2014-01-12T15:46:07Z</dcterms:created>
  <dcterms:modified xsi:type="dcterms:W3CDTF">2014-01-12T16:15:03Z</dcterms:modified>
</cp:coreProperties>
</file>