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5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24" r:id="rId2"/>
    <p:sldId id="711" r:id="rId3"/>
    <p:sldId id="258" r:id="rId4"/>
    <p:sldId id="725" r:id="rId5"/>
    <p:sldId id="726" r:id="rId6"/>
    <p:sldId id="727" r:id="rId7"/>
    <p:sldId id="728" r:id="rId8"/>
    <p:sldId id="729" r:id="rId9"/>
    <p:sldId id="730" r:id="rId10"/>
    <p:sldId id="718" r:id="rId11"/>
    <p:sldId id="731" r:id="rId12"/>
    <p:sldId id="720" r:id="rId13"/>
    <p:sldId id="732" r:id="rId14"/>
    <p:sldId id="733" r:id="rId15"/>
    <p:sldId id="734" r:id="rId16"/>
    <p:sldId id="723" r:id="rId17"/>
    <p:sldId id="735" r:id="rId18"/>
    <p:sldId id="719" r:id="rId19"/>
    <p:sldId id="722" r:id="rId20"/>
    <p:sldId id="736" r:id="rId21"/>
    <p:sldId id="737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5F5F5F"/>
    <a:srgbClr val="FF9966"/>
    <a:srgbClr val="FFFFFF"/>
    <a:srgbClr val="339966"/>
    <a:srgbClr val="006666"/>
    <a:srgbClr val="33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7" autoAdjust="0"/>
    <p:restoredTop sz="99462" autoAdjust="0"/>
  </p:normalViewPr>
  <p:slideViewPr>
    <p:cSldViewPr>
      <p:cViewPr varScale="1">
        <p:scale>
          <a:sx n="71" d="100"/>
          <a:sy n="71" d="100"/>
        </p:scale>
        <p:origin x="-4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B2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FAA4DFF6-804F-47B6-9CE9-589425EA3598}" type="presOf" srcId="{CCF93A58-A398-4ADD-95C4-DB34425E0377}" destId="{4D60B3D7-F891-4693-AA74-898D4CF1EED5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F29F42FE-FE16-4729-AFB2-28FB9B6804F1}" type="presOf" srcId="{3BCBAAE1-70B3-46F6-A450-97985C9E1383}" destId="{538D3768-8586-4537-972E-DDB9C90BE25B}" srcOrd="1" destOrd="0" presId="urn:microsoft.com/office/officeart/2005/8/layout/process1"/>
    <dgm:cxn modelId="{99053A64-0B2E-4539-AEDA-25957FAE54AB}" type="presOf" srcId="{07E53E37-5E0B-4735-B003-3C8FBCA1F8FF}" destId="{4F4D6654-DA9B-4AAE-8AFC-16D75DAA825B}" srcOrd="0" destOrd="0" presId="urn:microsoft.com/office/officeart/2005/8/layout/process1"/>
    <dgm:cxn modelId="{BEE49851-F572-42FE-A7BC-D66968428DC7}" type="presOf" srcId="{CCF93A58-A398-4ADD-95C4-DB34425E0377}" destId="{D908E4B2-C64E-4A9B-8D3A-10CA9F446601}" srcOrd="1" destOrd="0" presId="urn:microsoft.com/office/officeart/2005/8/layout/process1"/>
    <dgm:cxn modelId="{F255E33C-7DAC-44DC-AA8A-244F09DC45A8}" type="presOf" srcId="{3BCBAAE1-70B3-46F6-A450-97985C9E1383}" destId="{623E029F-0302-4B52-940F-D528F241B7EF}" srcOrd="0" destOrd="0" presId="urn:microsoft.com/office/officeart/2005/8/layout/process1"/>
    <dgm:cxn modelId="{22EE8E6C-6E09-4E15-913E-6ED5C8460E12}" type="presOf" srcId="{E92CB975-124C-4016-8442-4CA4C5AA3920}" destId="{2B60CD79-4264-4EDF-BA0B-5D6E6BC04BD6}" srcOrd="0" destOrd="0" presId="urn:microsoft.com/office/officeart/2005/8/layout/process1"/>
    <dgm:cxn modelId="{DA2E1CEA-B13C-4FF4-8F92-8058A60491A0}" type="presOf" srcId="{52BE7A30-7433-469E-9E95-8AAE3028D200}" destId="{48E3D1C6-7226-497C-911B-2E16C727B612}" srcOrd="0" destOrd="0" presId="urn:microsoft.com/office/officeart/2005/8/layout/process1"/>
    <dgm:cxn modelId="{33410497-8B41-473C-A68B-694B63863810}" type="presOf" srcId="{EE91F295-9A99-4EED-BAFF-E22F03D76F89}" destId="{5F1C7A49-E72E-4911-9738-07A04DFE4F9F}" srcOrd="0" destOrd="0" presId="urn:microsoft.com/office/officeart/2005/8/layout/process1"/>
    <dgm:cxn modelId="{0F1FD199-BA37-486D-9B2D-8C2287BB481E}" type="presParOf" srcId="{4F4D6654-DA9B-4AAE-8AFC-16D75DAA825B}" destId="{2B60CD79-4264-4EDF-BA0B-5D6E6BC04BD6}" srcOrd="0" destOrd="0" presId="urn:microsoft.com/office/officeart/2005/8/layout/process1"/>
    <dgm:cxn modelId="{41A1A9F5-3B2A-4272-A379-E155231C7EF7}" type="presParOf" srcId="{4F4D6654-DA9B-4AAE-8AFC-16D75DAA825B}" destId="{623E029F-0302-4B52-940F-D528F241B7EF}" srcOrd="1" destOrd="0" presId="urn:microsoft.com/office/officeart/2005/8/layout/process1"/>
    <dgm:cxn modelId="{37BBD224-E8E7-4F30-9A75-DA267CB65D3D}" type="presParOf" srcId="{623E029F-0302-4B52-940F-D528F241B7EF}" destId="{538D3768-8586-4537-972E-DDB9C90BE25B}" srcOrd="0" destOrd="0" presId="urn:microsoft.com/office/officeart/2005/8/layout/process1"/>
    <dgm:cxn modelId="{4EB8C3F9-371F-4D31-A615-8200F231EBDC}" type="presParOf" srcId="{4F4D6654-DA9B-4AAE-8AFC-16D75DAA825B}" destId="{5F1C7A49-E72E-4911-9738-07A04DFE4F9F}" srcOrd="2" destOrd="0" presId="urn:microsoft.com/office/officeart/2005/8/layout/process1"/>
    <dgm:cxn modelId="{89A6A35F-9AD0-4791-99C6-2651A82F421D}" type="presParOf" srcId="{4F4D6654-DA9B-4AAE-8AFC-16D75DAA825B}" destId="{4D60B3D7-F891-4693-AA74-898D4CF1EED5}" srcOrd="3" destOrd="0" presId="urn:microsoft.com/office/officeart/2005/8/layout/process1"/>
    <dgm:cxn modelId="{5D104E12-42DF-493E-BE48-A5BA97252239}" type="presParOf" srcId="{4D60B3D7-F891-4693-AA74-898D4CF1EED5}" destId="{D908E4B2-C64E-4A9B-8D3A-10CA9F446601}" srcOrd="0" destOrd="0" presId="urn:microsoft.com/office/officeart/2005/8/layout/process1"/>
    <dgm:cxn modelId="{D9378D2F-31F6-41B0-9351-7A27C415DCA7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56E16FEE-785D-48EB-AAAB-4DA90CC8FEB1}" type="presOf" srcId="{CCF93A58-A398-4ADD-95C4-DB34425E0377}" destId="{D908E4B2-C64E-4A9B-8D3A-10CA9F446601}" srcOrd="1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FB85C6D0-99EC-44EC-B928-AC957C92CC35}" type="presOf" srcId="{3BCBAAE1-70B3-46F6-A450-97985C9E1383}" destId="{538D3768-8586-4537-972E-DDB9C90BE25B}" srcOrd="1" destOrd="0" presId="urn:microsoft.com/office/officeart/2005/8/layout/process1"/>
    <dgm:cxn modelId="{2F26DE28-624E-4E63-9D0A-D959AB7B64AD}" type="presOf" srcId="{07E53E37-5E0B-4735-B003-3C8FBCA1F8FF}" destId="{4F4D6654-DA9B-4AAE-8AFC-16D75DAA825B}" srcOrd="0" destOrd="0" presId="urn:microsoft.com/office/officeart/2005/8/layout/process1"/>
    <dgm:cxn modelId="{2C542949-9510-428E-9972-B1F19F201B57}" type="presOf" srcId="{E92CB975-124C-4016-8442-4CA4C5AA3920}" destId="{2B60CD79-4264-4EDF-BA0B-5D6E6BC04BD6}" srcOrd="0" destOrd="0" presId="urn:microsoft.com/office/officeart/2005/8/layout/process1"/>
    <dgm:cxn modelId="{008A33DA-16BE-451A-A88B-CC36FB35786C}" type="presOf" srcId="{CCF93A58-A398-4ADD-95C4-DB34425E0377}" destId="{4D60B3D7-F891-4693-AA74-898D4CF1EED5}" srcOrd="0" destOrd="0" presId="urn:microsoft.com/office/officeart/2005/8/layout/process1"/>
    <dgm:cxn modelId="{0FC51D42-A99F-48B1-B144-3FA39ADEF731}" type="presOf" srcId="{3BCBAAE1-70B3-46F6-A450-97985C9E1383}" destId="{623E029F-0302-4B52-940F-D528F241B7EF}" srcOrd="0" destOrd="0" presId="urn:microsoft.com/office/officeart/2005/8/layout/process1"/>
    <dgm:cxn modelId="{F55E8C08-24D8-4804-80D1-F71EF7836742}" type="presOf" srcId="{52BE7A30-7433-469E-9E95-8AAE3028D200}" destId="{48E3D1C6-7226-497C-911B-2E16C727B612}" srcOrd="0" destOrd="0" presId="urn:microsoft.com/office/officeart/2005/8/layout/process1"/>
    <dgm:cxn modelId="{85BF129E-3146-4FA6-B9FE-9BC4E5307052}" type="presOf" srcId="{EE91F295-9A99-4EED-BAFF-E22F03D76F89}" destId="{5F1C7A49-E72E-4911-9738-07A04DFE4F9F}" srcOrd="0" destOrd="0" presId="urn:microsoft.com/office/officeart/2005/8/layout/process1"/>
    <dgm:cxn modelId="{BB18C9C7-C32B-487F-9A98-A524D6A97DB9}" type="presParOf" srcId="{4F4D6654-DA9B-4AAE-8AFC-16D75DAA825B}" destId="{2B60CD79-4264-4EDF-BA0B-5D6E6BC04BD6}" srcOrd="0" destOrd="0" presId="urn:microsoft.com/office/officeart/2005/8/layout/process1"/>
    <dgm:cxn modelId="{66E637AC-5E26-4EF2-A954-80E95903752D}" type="presParOf" srcId="{4F4D6654-DA9B-4AAE-8AFC-16D75DAA825B}" destId="{623E029F-0302-4B52-940F-D528F241B7EF}" srcOrd="1" destOrd="0" presId="urn:microsoft.com/office/officeart/2005/8/layout/process1"/>
    <dgm:cxn modelId="{CDD84943-1D18-4736-A6DF-BEBA22CD4CE2}" type="presParOf" srcId="{623E029F-0302-4B52-940F-D528F241B7EF}" destId="{538D3768-8586-4537-972E-DDB9C90BE25B}" srcOrd="0" destOrd="0" presId="urn:microsoft.com/office/officeart/2005/8/layout/process1"/>
    <dgm:cxn modelId="{AC170147-0F62-4967-8DB4-E1CA99BD4747}" type="presParOf" srcId="{4F4D6654-DA9B-4AAE-8AFC-16D75DAA825B}" destId="{5F1C7A49-E72E-4911-9738-07A04DFE4F9F}" srcOrd="2" destOrd="0" presId="urn:microsoft.com/office/officeart/2005/8/layout/process1"/>
    <dgm:cxn modelId="{8ED8C7E6-4BE9-4438-90BD-82CE0F9CD459}" type="presParOf" srcId="{4F4D6654-DA9B-4AAE-8AFC-16D75DAA825B}" destId="{4D60B3D7-F891-4693-AA74-898D4CF1EED5}" srcOrd="3" destOrd="0" presId="urn:microsoft.com/office/officeart/2005/8/layout/process1"/>
    <dgm:cxn modelId="{03100A4F-AEF6-46DE-80AE-5D11F445A9B2}" type="presParOf" srcId="{4D60B3D7-F891-4693-AA74-898D4CF1EED5}" destId="{D908E4B2-C64E-4A9B-8D3A-10CA9F446601}" srcOrd="0" destOrd="0" presId="urn:microsoft.com/office/officeart/2005/8/layout/process1"/>
    <dgm:cxn modelId="{04EB7987-4EAF-4389-9BFF-355A77B1A872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B21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B22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B23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D3F9DC-A49B-4F05-A8E5-0A6D2D8B1DF9}" type="presOf" srcId="{CCF93A58-A398-4ADD-95C4-DB34425E0377}" destId="{4D60B3D7-F891-4693-AA74-898D4CF1EED5}" srcOrd="0" destOrd="0" presId="urn:microsoft.com/office/officeart/2005/8/layout/process1"/>
    <dgm:cxn modelId="{83537169-ED48-4C23-B28A-46B187CEA1D2}" type="presOf" srcId="{3BCBAAE1-70B3-46F6-A450-97985C9E1383}" destId="{538D3768-8586-4537-972E-DDB9C90BE25B}" srcOrd="1" destOrd="0" presId="urn:microsoft.com/office/officeart/2005/8/layout/process1"/>
    <dgm:cxn modelId="{38CDE784-CFF6-491B-AE3A-7454A685A207}" type="presOf" srcId="{EE91F295-9A99-4EED-BAFF-E22F03D76F89}" destId="{5F1C7A49-E72E-4911-9738-07A04DFE4F9F}" srcOrd="0" destOrd="0" presId="urn:microsoft.com/office/officeart/2005/8/layout/process1"/>
    <dgm:cxn modelId="{7774D120-C600-4414-88CB-AE83625ED191}" type="presOf" srcId="{CCF93A58-A398-4ADD-95C4-DB34425E0377}" destId="{D908E4B2-C64E-4A9B-8D3A-10CA9F446601}" srcOrd="1" destOrd="0" presId="urn:microsoft.com/office/officeart/2005/8/layout/process1"/>
    <dgm:cxn modelId="{7D8BAB85-AC7A-4C30-807E-F1AB01998FC3}" type="presOf" srcId="{E92CB975-124C-4016-8442-4CA4C5AA3920}" destId="{2B60CD79-4264-4EDF-BA0B-5D6E6BC04BD6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857A9C27-81EB-4438-9082-91BBF7C9B76A}" type="presOf" srcId="{3BCBAAE1-70B3-46F6-A450-97985C9E1383}" destId="{623E029F-0302-4B52-940F-D528F241B7EF}" srcOrd="0" destOrd="0" presId="urn:microsoft.com/office/officeart/2005/8/layout/process1"/>
    <dgm:cxn modelId="{B66CD087-FB03-472C-8544-C901B7AB6F69}" type="presOf" srcId="{07E53E37-5E0B-4735-B003-3C8FBCA1F8FF}" destId="{4F4D6654-DA9B-4AAE-8AFC-16D75DAA825B}" srcOrd="0" destOrd="0" presId="urn:microsoft.com/office/officeart/2005/8/layout/process1"/>
    <dgm:cxn modelId="{DA92ACB5-439E-4D8B-B078-F175D91BFE7F}" type="presOf" srcId="{52BE7A30-7433-469E-9E95-8AAE3028D200}" destId="{48E3D1C6-7226-497C-911B-2E16C727B612}" srcOrd="0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DDFB206A-0E83-462B-997F-0DF96EBCB06F}" type="presParOf" srcId="{4F4D6654-DA9B-4AAE-8AFC-16D75DAA825B}" destId="{2B60CD79-4264-4EDF-BA0B-5D6E6BC04BD6}" srcOrd="0" destOrd="0" presId="urn:microsoft.com/office/officeart/2005/8/layout/process1"/>
    <dgm:cxn modelId="{83D08EE8-FA12-4A90-82F0-07438046E205}" type="presParOf" srcId="{4F4D6654-DA9B-4AAE-8AFC-16D75DAA825B}" destId="{623E029F-0302-4B52-940F-D528F241B7EF}" srcOrd="1" destOrd="0" presId="urn:microsoft.com/office/officeart/2005/8/layout/process1"/>
    <dgm:cxn modelId="{42984374-1D99-419A-A74C-3B1DC37BCD5A}" type="presParOf" srcId="{623E029F-0302-4B52-940F-D528F241B7EF}" destId="{538D3768-8586-4537-972E-DDB9C90BE25B}" srcOrd="0" destOrd="0" presId="urn:microsoft.com/office/officeart/2005/8/layout/process1"/>
    <dgm:cxn modelId="{9A50E21A-6615-4214-A526-93C1D2490A3E}" type="presParOf" srcId="{4F4D6654-DA9B-4AAE-8AFC-16D75DAA825B}" destId="{5F1C7A49-E72E-4911-9738-07A04DFE4F9F}" srcOrd="2" destOrd="0" presId="urn:microsoft.com/office/officeart/2005/8/layout/process1"/>
    <dgm:cxn modelId="{3FA6E8C7-5431-44D2-BD00-1F2195B4AD59}" type="presParOf" srcId="{4F4D6654-DA9B-4AAE-8AFC-16D75DAA825B}" destId="{4D60B3D7-F891-4693-AA74-898D4CF1EED5}" srcOrd="3" destOrd="0" presId="urn:microsoft.com/office/officeart/2005/8/layout/process1"/>
    <dgm:cxn modelId="{2F0BFC89-F85C-4913-B657-094D9843B6AF}" type="presParOf" srcId="{4D60B3D7-F891-4693-AA74-898D4CF1EED5}" destId="{D908E4B2-C64E-4A9B-8D3A-10CA9F446601}" srcOrd="0" destOrd="0" presId="urn:microsoft.com/office/officeart/2005/8/layout/process1"/>
    <dgm:cxn modelId="{26907595-EA9E-456E-943B-EBB4F5B379EE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B2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9BA8491D-A768-4EC4-AF54-2B20B19409A7}" type="presOf" srcId="{3BCBAAE1-70B3-46F6-A450-97985C9E1383}" destId="{623E029F-0302-4B52-940F-D528F241B7EF}" srcOrd="0" destOrd="0" presId="urn:microsoft.com/office/officeart/2005/8/layout/process1"/>
    <dgm:cxn modelId="{F0BCD0D7-0982-428A-B4C6-AF3E89A0AFCC}" type="presOf" srcId="{E92CB975-124C-4016-8442-4CA4C5AA3920}" destId="{2B60CD79-4264-4EDF-BA0B-5D6E6BC04BD6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8EDDA2F1-7FD7-4A2A-8F4D-0C793E768ABD}" type="presOf" srcId="{52BE7A30-7433-469E-9E95-8AAE3028D200}" destId="{48E3D1C6-7226-497C-911B-2E16C727B612}" srcOrd="0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E16DABDC-D1D7-4A4B-959B-B35AC7C909A2}" type="presOf" srcId="{3BCBAAE1-70B3-46F6-A450-97985C9E1383}" destId="{538D3768-8586-4537-972E-DDB9C90BE25B}" srcOrd="1" destOrd="0" presId="urn:microsoft.com/office/officeart/2005/8/layout/process1"/>
    <dgm:cxn modelId="{242850BD-AFF6-4B22-86B2-E88854F2F53B}" type="presOf" srcId="{EE91F295-9A99-4EED-BAFF-E22F03D76F89}" destId="{5F1C7A49-E72E-4911-9738-07A04DFE4F9F}" srcOrd="0" destOrd="0" presId="urn:microsoft.com/office/officeart/2005/8/layout/process1"/>
    <dgm:cxn modelId="{13B12165-9DBF-4BE8-BABF-950FB32A641A}" type="presOf" srcId="{07E53E37-5E0B-4735-B003-3C8FBCA1F8FF}" destId="{4F4D6654-DA9B-4AAE-8AFC-16D75DAA825B}" srcOrd="0" destOrd="0" presId="urn:microsoft.com/office/officeart/2005/8/layout/process1"/>
    <dgm:cxn modelId="{282372B9-1BB8-4181-B24A-75216C027992}" type="presOf" srcId="{CCF93A58-A398-4ADD-95C4-DB34425E0377}" destId="{4D60B3D7-F891-4693-AA74-898D4CF1EED5}" srcOrd="0" destOrd="0" presId="urn:microsoft.com/office/officeart/2005/8/layout/process1"/>
    <dgm:cxn modelId="{E0D03BAB-81C7-43D3-85EE-D376BC9F1954}" type="presOf" srcId="{CCF93A58-A398-4ADD-95C4-DB34425E0377}" destId="{D908E4B2-C64E-4A9B-8D3A-10CA9F446601}" srcOrd="1" destOrd="0" presId="urn:microsoft.com/office/officeart/2005/8/layout/process1"/>
    <dgm:cxn modelId="{6A6C582F-C60F-4053-9FFB-378BC7EC59D5}" type="presParOf" srcId="{4F4D6654-DA9B-4AAE-8AFC-16D75DAA825B}" destId="{2B60CD79-4264-4EDF-BA0B-5D6E6BC04BD6}" srcOrd="0" destOrd="0" presId="urn:microsoft.com/office/officeart/2005/8/layout/process1"/>
    <dgm:cxn modelId="{BCF47B96-60DE-437A-AF10-4207A91B6E05}" type="presParOf" srcId="{4F4D6654-DA9B-4AAE-8AFC-16D75DAA825B}" destId="{623E029F-0302-4B52-940F-D528F241B7EF}" srcOrd="1" destOrd="0" presId="urn:microsoft.com/office/officeart/2005/8/layout/process1"/>
    <dgm:cxn modelId="{07271D3C-0D8F-4E2E-B3E1-D61C5EBEE309}" type="presParOf" srcId="{623E029F-0302-4B52-940F-D528F241B7EF}" destId="{538D3768-8586-4537-972E-DDB9C90BE25B}" srcOrd="0" destOrd="0" presId="urn:microsoft.com/office/officeart/2005/8/layout/process1"/>
    <dgm:cxn modelId="{3607A5C7-76AB-4B68-89BF-A76BCA855AC7}" type="presParOf" srcId="{4F4D6654-DA9B-4AAE-8AFC-16D75DAA825B}" destId="{5F1C7A49-E72E-4911-9738-07A04DFE4F9F}" srcOrd="2" destOrd="0" presId="urn:microsoft.com/office/officeart/2005/8/layout/process1"/>
    <dgm:cxn modelId="{F1D03D88-6CBC-45A5-831C-E277C7D3341F}" type="presParOf" srcId="{4F4D6654-DA9B-4AAE-8AFC-16D75DAA825B}" destId="{4D60B3D7-F891-4693-AA74-898D4CF1EED5}" srcOrd="3" destOrd="0" presId="urn:microsoft.com/office/officeart/2005/8/layout/process1"/>
    <dgm:cxn modelId="{0C01DDEB-831B-4FB3-A660-FA154FA699EA}" type="presParOf" srcId="{4D60B3D7-F891-4693-AA74-898D4CF1EED5}" destId="{D908E4B2-C64E-4A9B-8D3A-10CA9F446601}" srcOrd="0" destOrd="0" presId="urn:microsoft.com/office/officeart/2005/8/layout/process1"/>
    <dgm:cxn modelId="{25C337EC-DDA7-4E3B-A400-C6293D65515D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A1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A2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A3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553240-840B-4CFB-986D-511B8CC6B555}" type="presOf" srcId="{3BCBAAE1-70B3-46F6-A450-97985C9E1383}" destId="{623E029F-0302-4B52-940F-D528F241B7EF}" srcOrd="0" destOrd="0" presId="urn:microsoft.com/office/officeart/2005/8/layout/process1"/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128D1A9B-9ABD-451A-93E0-10CED37181A6}" type="presOf" srcId="{E92CB975-124C-4016-8442-4CA4C5AA3920}" destId="{2B60CD79-4264-4EDF-BA0B-5D6E6BC04BD6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4F37AAF6-856C-44DF-B084-1DDA6C0709DE}" type="presOf" srcId="{CCF93A58-A398-4ADD-95C4-DB34425E0377}" destId="{D908E4B2-C64E-4A9B-8D3A-10CA9F446601}" srcOrd="1" destOrd="0" presId="urn:microsoft.com/office/officeart/2005/8/layout/process1"/>
    <dgm:cxn modelId="{5F882DBB-0CF5-432D-8C9E-B077AF12AF14}" type="presOf" srcId="{CCF93A58-A398-4ADD-95C4-DB34425E0377}" destId="{4D60B3D7-F891-4693-AA74-898D4CF1EED5}" srcOrd="0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AC14B802-B602-4E50-85AF-DBC146628949}" type="presOf" srcId="{3BCBAAE1-70B3-46F6-A450-97985C9E1383}" destId="{538D3768-8586-4537-972E-DDB9C90BE25B}" srcOrd="1" destOrd="0" presId="urn:microsoft.com/office/officeart/2005/8/layout/process1"/>
    <dgm:cxn modelId="{33AF74C2-EFC5-4066-B8D1-03F3068D7555}" type="presOf" srcId="{EE91F295-9A99-4EED-BAFF-E22F03D76F89}" destId="{5F1C7A49-E72E-4911-9738-07A04DFE4F9F}" srcOrd="0" destOrd="0" presId="urn:microsoft.com/office/officeart/2005/8/layout/process1"/>
    <dgm:cxn modelId="{FC5FE820-006E-46BF-B856-A17F926D181A}" type="presOf" srcId="{52BE7A30-7433-469E-9E95-8AAE3028D200}" destId="{48E3D1C6-7226-497C-911B-2E16C727B612}" srcOrd="0" destOrd="0" presId="urn:microsoft.com/office/officeart/2005/8/layout/process1"/>
    <dgm:cxn modelId="{C541AD9A-9648-4F97-8BD3-E01BA891D947}" type="presOf" srcId="{07E53E37-5E0B-4735-B003-3C8FBCA1F8FF}" destId="{4F4D6654-DA9B-4AAE-8AFC-16D75DAA825B}" srcOrd="0" destOrd="0" presId="urn:microsoft.com/office/officeart/2005/8/layout/process1"/>
    <dgm:cxn modelId="{793A2A90-9CA0-4053-802D-CAA820165609}" type="presParOf" srcId="{4F4D6654-DA9B-4AAE-8AFC-16D75DAA825B}" destId="{2B60CD79-4264-4EDF-BA0B-5D6E6BC04BD6}" srcOrd="0" destOrd="0" presId="urn:microsoft.com/office/officeart/2005/8/layout/process1"/>
    <dgm:cxn modelId="{DC053BC8-92E3-4ECD-B80A-C20EE7EF91C6}" type="presParOf" srcId="{4F4D6654-DA9B-4AAE-8AFC-16D75DAA825B}" destId="{623E029F-0302-4B52-940F-D528F241B7EF}" srcOrd="1" destOrd="0" presId="urn:microsoft.com/office/officeart/2005/8/layout/process1"/>
    <dgm:cxn modelId="{9C637906-93A1-406C-BF42-98CE80FF5264}" type="presParOf" srcId="{623E029F-0302-4B52-940F-D528F241B7EF}" destId="{538D3768-8586-4537-972E-DDB9C90BE25B}" srcOrd="0" destOrd="0" presId="urn:microsoft.com/office/officeart/2005/8/layout/process1"/>
    <dgm:cxn modelId="{FC816B29-A1B4-4041-AE8F-5E477E51EB49}" type="presParOf" srcId="{4F4D6654-DA9B-4AAE-8AFC-16D75DAA825B}" destId="{5F1C7A49-E72E-4911-9738-07A04DFE4F9F}" srcOrd="2" destOrd="0" presId="urn:microsoft.com/office/officeart/2005/8/layout/process1"/>
    <dgm:cxn modelId="{1288DB97-20A7-4ACC-8B18-F67120842ACE}" type="presParOf" srcId="{4F4D6654-DA9B-4AAE-8AFC-16D75DAA825B}" destId="{4D60B3D7-F891-4693-AA74-898D4CF1EED5}" srcOrd="3" destOrd="0" presId="urn:microsoft.com/office/officeart/2005/8/layout/process1"/>
    <dgm:cxn modelId="{E5B77F8F-C704-432C-BE95-0B8B8E0D8386}" type="presParOf" srcId="{4D60B3D7-F891-4693-AA74-898D4CF1EED5}" destId="{D908E4B2-C64E-4A9B-8D3A-10CA9F446601}" srcOrd="0" destOrd="0" presId="urn:microsoft.com/office/officeart/2005/8/layout/process1"/>
    <dgm:cxn modelId="{FD697EE2-723E-42DF-A372-C19E0CE216DA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B2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7D35EA64-673E-44EC-A5F4-4A4F2A05302B}" type="presOf" srcId="{CCF93A58-A398-4ADD-95C4-DB34425E0377}" destId="{4D60B3D7-F891-4693-AA74-898D4CF1EED5}" srcOrd="0" destOrd="0" presId="urn:microsoft.com/office/officeart/2005/8/layout/process1"/>
    <dgm:cxn modelId="{A64A8841-6D82-4F05-9303-44B85E184408}" type="presOf" srcId="{3BCBAAE1-70B3-46F6-A450-97985C9E1383}" destId="{538D3768-8586-4537-972E-DDB9C90BE25B}" srcOrd="1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0F966981-29AF-4708-BA1D-48A54F155485}" type="presOf" srcId="{CCF93A58-A398-4ADD-95C4-DB34425E0377}" destId="{D908E4B2-C64E-4A9B-8D3A-10CA9F446601}" srcOrd="1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E49D5D6C-0AA7-4744-B834-8D23EE3806A8}" type="presOf" srcId="{3BCBAAE1-70B3-46F6-A450-97985C9E1383}" destId="{623E029F-0302-4B52-940F-D528F241B7EF}" srcOrd="0" destOrd="0" presId="urn:microsoft.com/office/officeart/2005/8/layout/process1"/>
    <dgm:cxn modelId="{4AF4602F-89ED-4158-88CA-2B2002A0B009}" type="presOf" srcId="{EE91F295-9A99-4EED-BAFF-E22F03D76F89}" destId="{5F1C7A49-E72E-4911-9738-07A04DFE4F9F}" srcOrd="0" destOrd="0" presId="urn:microsoft.com/office/officeart/2005/8/layout/process1"/>
    <dgm:cxn modelId="{DF5B96F4-974C-4E13-BE98-AA8B98730823}" type="presOf" srcId="{E92CB975-124C-4016-8442-4CA4C5AA3920}" destId="{2B60CD79-4264-4EDF-BA0B-5D6E6BC04BD6}" srcOrd="0" destOrd="0" presId="urn:microsoft.com/office/officeart/2005/8/layout/process1"/>
    <dgm:cxn modelId="{A29FB264-018B-42C6-B8D9-789602FBF82B}" type="presOf" srcId="{07E53E37-5E0B-4735-B003-3C8FBCA1F8FF}" destId="{4F4D6654-DA9B-4AAE-8AFC-16D75DAA825B}" srcOrd="0" destOrd="0" presId="urn:microsoft.com/office/officeart/2005/8/layout/process1"/>
    <dgm:cxn modelId="{32ECDF3F-897B-49F2-9AED-D2DAD1A46C65}" type="presOf" srcId="{52BE7A30-7433-469E-9E95-8AAE3028D200}" destId="{48E3D1C6-7226-497C-911B-2E16C727B612}" srcOrd="0" destOrd="0" presId="urn:microsoft.com/office/officeart/2005/8/layout/process1"/>
    <dgm:cxn modelId="{E1BF81A5-1F73-4596-B7E0-B7755D125654}" type="presParOf" srcId="{4F4D6654-DA9B-4AAE-8AFC-16D75DAA825B}" destId="{2B60CD79-4264-4EDF-BA0B-5D6E6BC04BD6}" srcOrd="0" destOrd="0" presId="urn:microsoft.com/office/officeart/2005/8/layout/process1"/>
    <dgm:cxn modelId="{A570E42C-58A8-4D20-ADF6-227EB4560E7C}" type="presParOf" srcId="{4F4D6654-DA9B-4AAE-8AFC-16D75DAA825B}" destId="{623E029F-0302-4B52-940F-D528F241B7EF}" srcOrd="1" destOrd="0" presId="urn:microsoft.com/office/officeart/2005/8/layout/process1"/>
    <dgm:cxn modelId="{C4469C5F-3EAA-4096-96D4-52839ED2DBFA}" type="presParOf" srcId="{623E029F-0302-4B52-940F-D528F241B7EF}" destId="{538D3768-8586-4537-972E-DDB9C90BE25B}" srcOrd="0" destOrd="0" presId="urn:microsoft.com/office/officeart/2005/8/layout/process1"/>
    <dgm:cxn modelId="{ED7A9787-E24A-48B5-B037-A509052236D3}" type="presParOf" srcId="{4F4D6654-DA9B-4AAE-8AFC-16D75DAA825B}" destId="{5F1C7A49-E72E-4911-9738-07A04DFE4F9F}" srcOrd="2" destOrd="0" presId="urn:microsoft.com/office/officeart/2005/8/layout/process1"/>
    <dgm:cxn modelId="{5406487D-3121-434D-9099-830ADEA8EC0F}" type="presParOf" srcId="{4F4D6654-DA9B-4AAE-8AFC-16D75DAA825B}" destId="{4D60B3D7-F891-4693-AA74-898D4CF1EED5}" srcOrd="3" destOrd="0" presId="urn:microsoft.com/office/officeart/2005/8/layout/process1"/>
    <dgm:cxn modelId="{8F8AB8BA-2C00-4A58-BDCA-1270253E7CCB}" type="presParOf" srcId="{4D60B3D7-F891-4693-AA74-898D4CF1EED5}" destId="{D908E4B2-C64E-4A9B-8D3A-10CA9F446601}" srcOrd="0" destOrd="0" presId="urn:microsoft.com/office/officeart/2005/8/layout/process1"/>
    <dgm:cxn modelId="{95C2E91A-ED45-42F6-ADBB-E3832342B8DE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Today </a:t>
          </a:r>
          <a:r>
            <a:rPr lang="en-US" altLang="zh-CN" sz="1200" dirty="0" smtClean="0"/>
            <a:t>&gt; </a:t>
          </a:r>
          <a:r>
            <a:rPr lang="en-US" altLang="zh-CN" sz="1200" dirty="0" smtClean="0"/>
            <a:t>#2012-6-26:00:00:00#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1" custScaleX="1001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7F199B-2D9E-4B32-9E6B-109E71FE8B15}" type="presOf" srcId="{E92CB975-124C-4016-8442-4CA4C5AA3920}" destId="{2B60CD79-4264-4EDF-BA0B-5D6E6BC04BD6}" srcOrd="0" destOrd="0" presId="urn:microsoft.com/office/officeart/2005/8/layout/process1"/>
    <dgm:cxn modelId="{BAA285D7-F3C5-4A72-8CB1-FFC20546F654}" type="presOf" srcId="{07E53E37-5E0B-4735-B003-3C8FBCA1F8FF}" destId="{4F4D6654-DA9B-4AAE-8AFC-16D75DAA825B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69213856-4779-47D2-B066-2A001580DF4D}" type="presParOf" srcId="{4F4D6654-DA9B-4AAE-8AFC-16D75DAA825B}" destId="{2B60CD79-4264-4EDF-BA0B-5D6E6BC04BD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B2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763CA1-3C9A-47A6-8972-57C699C36C36}" type="presOf" srcId="{07E53E37-5E0B-4735-B003-3C8FBCA1F8FF}" destId="{4F4D6654-DA9B-4AAE-8AFC-16D75DAA825B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C011586B-6BEE-4C19-8651-078697F19E07}" type="presOf" srcId="{E92CB975-124C-4016-8442-4CA4C5AA3920}" destId="{2B60CD79-4264-4EDF-BA0B-5D6E6BC04BD6}" srcOrd="0" destOrd="0" presId="urn:microsoft.com/office/officeart/2005/8/layout/process1"/>
    <dgm:cxn modelId="{D68E3C97-DEEE-416B-9A14-6B81AA2A8294}" type="presParOf" srcId="{4F4D6654-DA9B-4AAE-8AFC-16D75DAA825B}" destId="{2B60CD79-4264-4EDF-BA0B-5D6E6BC04BD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B2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8B709B-8B08-490D-8DD0-B11617A9B2F3}" type="presOf" srcId="{3BCBAAE1-70B3-46F6-A450-97985C9E1383}" destId="{623E029F-0302-4B52-940F-D528F241B7EF}" srcOrd="0" destOrd="0" presId="urn:microsoft.com/office/officeart/2005/8/layout/process1"/>
    <dgm:cxn modelId="{B66815DE-8804-4607-A56E-2A67614F7897}" type="presOf" srcId="{52BE7A30-7433-469E-9E95-8AAE3028D200}" destId="{48E3D1C6-7226-497C-911B-2E16C727B612}" srcOrd="0" destOrd="0" presId="urn:microsoft.com/office/officeart/2005/8/layout/process1"/>
    <dgm:cxn modelId="{8AB5AFB7-DD9D-49AF-941B-3B262FE58322}" type="presOf" srcId="{EE91F295-9A99-4EED-BAFF-E22F03D76F89}" destId="{5F1C7A49-E72E-4911-9738-07A04DFE4F9F}" srcOrd="0" destOrd="0" presId="urn:microsoft.com/office/officeart/2005/8/layout/process1"/>
    <dgm:cxn modelId="{6D64C92A-FDE9-4EF0-919A-16BAE80E45C5}" type="presOf" srcId="{3BCBAAE1-70B3-46F6-A450-97985C9E1383}" destId="{538D3768-8586-4537-972E-DDB9C90BE25B}" srcOrd="1" destOrd="0" presId="urn:microsoft.com/office/officeart/2005/8/layout/process1"/>
    <dgm:cxn modelId="{21EB0D46-897B-432C-A4C8-0320866DCCE0}" type="presOf" srcId="{E92CB975-124C-4016-8442-4CA4C5AA3920}" destId="{2B60CD79-4264-4EDF-BA0B-5D6E6BC04BD6}" srcOrd="0" destOrd="0" presId="urn:microsoft.com/office/officeart/2005/8/layout/process1"/>
    <dgm:cxn modelId="{08266FE2-8D88-41C8-B5E6-972556739A36}" type="presOf" srcId="{CCF93A58-A398-4ADD-95C4-DB34425E0377}" destId="{D908E4B2-C64E-4A9B-8D3A-10CA9F446601}" srcOrd="1" destOrd="0" presId="urn:microsoft.com/office/officeart/2005/8/layout/process1"/>
    <dgm:cxn modelId="{F9591503-68C4-48DB-9FC7-4AA813D84BBB}" type="presOf" srcId="{CCF93A58-A398-4ADD-95C4-DB34425E0377}" destId="{4D60B3D7-F891-4693-AA74-898D4CF1EED5}" srcOrd="0" destOrd="0" presId="urn:microsoft.com/office/officeart/2005/8/layout/process1"/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C02A1E54-B732-46B3-91F9-A73F1A6185AC}" type="presOf" srcId="{07E53E37-5E0B-4735-B003-3C8FBCA1F8FF}" destId="{4F4D6654-DA9B-4AAE-8AFC-16D75DAA825B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37A4CEF1-1AFB-4AD3-B88D-ED004C65A4A2}" type="presParOf" srcId="{4F4D6654-DA9B-4AAE-8AFC-16D75DAA825B}" destId="{2B60CD79-4264-4EDF-BA0B-5D6E6BC04BD6}" srcOrd="0" destOrd="0" presId="urn:microsoft.com/office/officeart/2005/8/layout/process1"/>
    <dgm:cxn modelId="{863746F9-D918-4EBD-BA99-499F76C015AA}" type="presParOf" srcId="{4F4D6654-DA9B-4AAE-8AFC-16D75DAA825B}" destId="{623E029F-0302-4B52-940F-D528F241B7EF}" srcOrd="1" destOrd="0" presId="urn:microsoft.com/office/officeart/2005/8/layout/process1"/>
    <dgm:cxn modelId="{6734CA23-7937-4897-A918-47C7D2F371EC}" type="presParOf" srcId="{623E029F-0302-4B52-940F-D528F241B7EF}" destId="{538D3768-8586-4537-972E-DDB9C90BE25B}" srcOrd="0" destOrd="0" presId="urn:microsoft.com/office/officeart/2005/8/layout/process1"/>
    <dgm:cxn modelId="{78E8CA02-AAF0-4056-96D8-E13581B29134}" type="presParOf" srcId="{4F4D6654-DA9B-4AAE-8AFC-16D75DAA825B}" destId="{5F1C7A49-E72E-4911-9738-07A04DFE4F9F}" srcOrd="2" destOrd="0" presId="urn:microsoft.com/office/officeart/2005/8/layout/process1"/>
    <dgm:cxn modelId="{0FED3954-9DB2-4E58-A9A9-32D0473BA613}" type="presParOf" srcId="{4F4D6654-DA9B-4AAE-8AFC-16D75DAA825B}" destId="{4D60B3D7-F891-4693-AA74-898D4CF1EED5}" srcOrd="3" destOrd="0" presId="urn:microsoft.com/office/officeart/2005/8/layout/process1"/>
    <dgm:cxn modelId="{69AE37E6-22C9-4270-BC97-3A0E11992DDA}" type="presParOf" srcId="{4D60B3D7-F891-4693-AA74-898D4CF1EED5}" destId="{D908E4B2-C64E-4A9B-8D3A-10CA9F446601}" srcOrd="0" destOrd="0" presId="urn:microsoft.com/office/officeart/2005/8/layout/process1"/>
    <dgm:cxn modelId="{2855B5B0-9607-4456-A3DB-31CBFFB9D07D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B3BE56F5-153B-44DC-9F7D-C1359D6B14D9}" type="presOf" srcId="{E92CB975-124C-4016-8442-4CA4C5AA3920}" destId="{2B60CD79-4264-4EDF-BA0B-5D6E6BC04BD6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B271EB2B-2D78-40A5-A49F-30FD264D6701}" type="presOf" srcId="{EE91F295-9A99-4EED-BAFF-E22F03D76F89}" destId="{5F1C7A49-E72E-4911-9738-07A04DFE4F9F}" srcOrd="0" destOrd="0" presId="urn:microsoft.com/office/officeart/2005/8/layout/process1"/>
    <dgm:cxn modelId="{49B7FCA3-0CD1-430E-9427-FDB920AFC3CA}" type="presOf" srcId="{CCF93A58-A398-4ADD-95C4-DB34425E0377}" destId="{4D60B3D7-F891-4693-AA74-898D4CF1EED5}" srcOrd="0" destOrd="0" presId="urn:microsoft.com/office/officeart/2005/8/layout/process1"/>
    <dgm:cxn modelId="{DD156B7B-7BF7-4CB0-8062-BDA8057431DD}" type="presOf" srcId="{3BCBAAE1-70B3-46F6-A450-97985C9E1383}" destId="{623E029F-0302-4B52-940F-D528F241B7EF}" srcOrd="0" destOrd="0" presId="urn:microsoft.com/office/officeart/2005/8/layout/process1"/>
    <dgm:cxn modelId="{39047CA6-DECF-4CFD-99FA-61AFBD646A6F}" type="presOf" srcId="{52BE7A30-7433-469E-9E95-8AAE3028D200}" destId="{48E3D1C6-7226-497C-911B-2E16C727B612}" srcOrd="0" destOrd="0" presId="urn:microsoft.com/office/officeart/2005/8/layout/process1"/>
    <dgm:cxn modelId="{EB838011-7F82-492B-A091-DAC58872E1AA}" type="presOf" srcId="{CCF93A58-A398-4ADD-95C4-DB34425E0377}" destId="{D908E4B2-C64E-4A9B-8D3A-10CA9F446601}" srcOrd="1" destOrd="0" presId="urn:microsoft.com/office/officeart/2005/8/layout/process1"/>
    <dgm:cxn modelId="{B0C2E3B4-3891-4A58-9EB5-C613B2ECC038}" type="presOf" srcId="{3BCBAAE1-70B3-46F6-A450-97985C9E1383}" destId="{538D3768-8586-4537-972E-DDB9C90BE25B}" srcOrd="1" destOrd="0" presId="urn:microsoft.com/office/officeart/2005/8/layout/process1"/>
    <dgm:cxn modelId="{985CC046-7282-4ADC-9C10-0FD1AD55FAB7}" type="presOf" srcId="{07E53E37-5E0B-4735-B003-3C8FBCA1F8FF}" destId="{4F4D6654-DA9B-4AAE-8AFC-16D75DAA825B}" srcOrd="0" destOrd="0" presId="urn:microsoft.com/office/officeart/2005/8/layout/process1"/>
    <dgm:cxn modelId="{6A24FCE3-5198-40D1-8B81-395CF868649A}" type="presParOf" srcId="{4F4D6654-DA9B-4AAE-8AFC-16D75DAA825B}" destId="{2B60CD79-4264-4EDF-BA0B-5D6E6BC04BD6}" srcOrd="0" destOrd="0" presId="urn:microsoft.com/office/officeart/2005/8/layout/process1"/>
    <dgm:cxn modelId="{7E78946A-89C1-4817-AD06-5CDA7A429180}" type="presParOf" srcId="{4F4D6654-DA9B-4AAE-8AFC-16D75DAA825B}" destId="{623E029F-0302-4B52-940F-D528F241B7EF}" srcOrd="1" destOrd="0" presId="urn:microsoft.com/office/officeart/2005/8/layout/process1"/>
    <dgm:cxn modelId="{E3D8DF51-9770-4C39-8E01-83FB7E4CBD34}" type="presParOf" srcId="{623E029F-0302-4B52-940F-D528F241B7EF}" destId="{538D3768-8586-4537-972E-DDB9C90BE25B}" srcOrd="0" destOrd="0" presId="urn:microsoft.com/office/officeart/2005/8/layout/process1"/>
    <dgm:cxn modelId="{D629E85F-EEAB-429F-99AC-55C4ED234B6C}" type="presParOf" srcId="{4F4D6654-DA9B-4AAE-8AFC-16D75DAA825B}" destId="{5F1C7A49-E72E-4911-9738-07A04DFE4F9F}" srcOrd="2" destOrd="0" presId="urn:microsoft.com/office/officeart/2005/8/layout/process1"/>
    <dgm:cxn modelId="{FBF95D5B-AE73-4932-82BE-625C8EB9B0AC}" type="presParOf" srcId="{4F4D6654-DA9B-4AAE-8AFC-16D75DAA825B}" destId="{4D60B3D7-F891-4693-AA74-898D4CF1EED5}" srcOrd="3" destOrd="0" presId="urn:microsoft.com/office/officeart/2005/8/layout/process1"/>
    <dgm:cxn modelId="{9D185B20-5892-440F-9BB4-09A62DFBFAA3}" type="presParOf" srcId="{4D60B3D7-F891-4693-AA74-898D4CF1EED5}" destId="{D908E4B2-C64E-4A9B-8D3A-10CA9F446601}" srcOrd="0" destOrd="0" presId="urn:microsoft.com/office/officeart/2005/8/layout/process1"/>
    <dgm:cxn modelId="{DFC572A9-E7C6-43B8-B12D-5148D9874101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B21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B22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B23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33F08B-2A44-46E0-8B54-3213334C963C}" type="presOf" srcId="{EE91F295-9A99-4EED-BAFF-E22F03D76F89}" destId="{5F1C7A49-E72E-4911-9738-07A04DFE4F9F}" srcOrd="0" destOrd="0" presId="urn:microsoft.com/office/officeart/2005/8/layout/process1"/>
    <dgm:cxn modelId="{CA8ECE00-3E63-4949-8E22-C7CF1B499F54}" type="presOf" srcId="{07E53E37-5E0B-4735-B003-3C8FBCA1F8FF}" destId="{4F4D6654-DA9B-4AAE-8AFC-16D75DAA825B}" srcOrd="0" destOrd="0" presId="urn:microsoft.com/office/officeart/2005/8/layout/process1"/>
    <dgm:cxn modelId="{7895D30B-861E-4A0F-A114-E5A6A486E8C1}" type="presOf" srcId="{CCF93A58-A398-4ADD-95C4-DB34425E0377}" destId="{D908E4B2-C64E-4A9B-8D3A-10CA9F446601}" srcOrd="1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573CAB39-10FA-44BA-99FC-5250B194FE61}" type="presOf" srcId="{CCF93A58-A398-4ADD-95C4-DB34425E0377}" destId="{4D60B3D7-F891-4693-AA74-898D4CF1EED5}" srcOrd="0" destOrd="0" presId="urn:microsoft.com/office/officeart/2005/8/layout/process1"/>
    <dgm:cxn modelId="{80430781-8F45-481B-A23B-290A0C4E0CE0}" type="presOf" srcId="{3BCBAAE1-70B3-46F6-A450-97985C9E1383}" destId="{623E029F-0302-4B52-940F-D528F241B7EF}" srcOrd="0" destOrd="0" presId="urn:microsoft.com/office/officeart/2005/8/layout/process1"/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85C7D8F1-8E0C-405A-B6B0-1491F5E927E7}" type="presOf" srcId="{3BCBAAE1-70B3-46F6-A450-97985C9E1383}" destId="{538D3768-8586-4537-972E-DDB9C90BE25B}" srcOrd="1" destOrd="0" presId="urn:microsoft.com/office/officeart/2005/8/layout/process1"/>
    <dgm:cxn modelId="{75EF06FD-8321-4576-A4B2-1917DE472B42}" type="presOf" srcId="{E92CB975-124C-4016-8442-4CA4C5AA3920}" destId="{2B60CD79-4264-4EDF-BA0B-5D6E6BC04BD6}" srcOrd="0" destOrd="0" presId="urn:microsoft.com/office/officeart/2005/8/layout/process1"/>
    <dgm:cxn modelId="{60402FF5-A3D0-4EC7-9120-9B57E6CB47C2}" type="presOf" srcId="{52BE7A30-7433-469E-9E95-8AAE3028D200}" destId="{48E3D1C6-7226-497C-911B-2E16C727B612}" srcOrd="0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DE177DCC-3FB8-4A03-B05E-88380AC1F935}" type="presParOf" srcId="{4F4D6654-DA9B-4AAE-8AFC-16D75DAA825B}" destId="{2B60CD79-4264-4EDF-BA0B-5D6E6BC04BD6}" srcOrd="0" destOrd="0" presId="urn:microsoft.com/office/officeart/2005/8/layout/process1"/>
    <dgm:cxn modelId="{9652BE72-0CA8-43A5-91F0-FEF4E3E81A49}" type="presParOf" srcId="{4F4D6654-DA9B-4AAE-8AFC-16D75DAA825B}" destId="{623E029F-0302-4B52-940F-D528F241B7EF}" srcOrd="1" destOrd="0" presId="urn:microsoft.com/office/officeart/2005/8/layout/process1"/>
    <dgm:cxn modelId="{860DB812-277E-4A0A-8C39-AD0D21CA7FB0}" type="presParOf" srcId="{623E029F-0302-4B52-940F-D528F241B7EF}" destId="{538D3768-8586-4537-972E-DDB9C90BE25B}" srcOrd="0" destOrd="0" presId="urn:microsoft.com/office/officeart/2005/8/layout/process1"/>
    <dgm:cxn modelId="{8C1A27BA-AE9A-42E1-89AB-32B4BCEBD363}" type="presParOf" srcId="{4F4D6654-DA9B-4AAE-8AFC-16D75DAA825B}" destId="{5F1C7A49-E72E-4911-9738-07A04DFE4F9F}" srcOrd="2" destOrd="0" presId="urn:microsoft.com/office/officeart/2005/8/layout/process1"/>
    <dgm:cxn modelId="{65A7F5A9-A39C-4CFB-AF42-BF6DB0119F44}" type="presParOf" srcId="{4F4D6654-DA9B-4AAE-8AFC-16D75DAA825B}" destId="{4D60B3D7-F891-4693-AA74-898D4CF1EED5}" srcOrd="3" destOrd="0" presId="urn:microsoft.com/office/officeart/2005/8/layout/process1"/>
    <dgm:cxn modelId="{69C2BADD-6A24-42D2-868F-ED721C622F95}" type="presParOf" srcId="{4D60B3D7-F891-4693-AA74-898D4CF1EED5}" destId="{D908E4B2-C64E-4A9B-8D3A-10CA9F446601}" srcOrd="0" destOrd="0" presId="urn:microsoft.com/office/officeart/2005/8/layout/process1"/>
    <dgm:cxn modelId="{A6D22113-56C1-4822-A08B-134F66C6E392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A1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A2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3EF306E9-05F3-4C25-9DD2-8293AFC1B7EA}" type="presOf" srcId="{EE91F295-9A99-4EED-BAFF-E22F03D76F89}" destId="{5F1C7A49-E72E-4911-9738-07A04DFE4F9F}" srcOrd="0" destOrd="0" presId="urn:microsoft.com/office/officeart/2005/8/layout/process1"/>
    <dgm:cxn modelId="{003341EE-9360-4949-9E54-0201CFCE76D2}" type="presOf" srcId="{CCF93A58-A398-4ADD-95C4-DB34425E0377}" destId="{4D60B3D7-F891-4693-AA74-898D4CF1EED5}" srcOrd="0" destOrd="0" presId="urn:microsoft.com/office/officeart/2005/8/layout/process1"/>
    <dgm:cxn modelId="{79E8751D-B545-491A-9532-8727DA75449F}" type="presOf" srcId="{3BCBAAE1-70B3-46F6-A450-97985C9E1383}" destId="{623E029F-0302-4B52-940F-D528F241B7EF}" srcOrd="0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D5533623-E81C-4C05-B3ED-BA053CF2AEB9}" type="presOf" srcId="{07E53E37-5E0B-4735-B003-3C8FBCA1F8FF}" destId="{4F4D6654-DA9B-4AAE-8AFC-16D75DAA825B}" srcOrd="0" destOrd="0" presId="urn:microsoft.com/office/officeart/2005/8/layout/process1"/>
    <dgm:cxn modelId="{B8A5EBB6-24BD-4426-8728-74DA03A0D0D1}" type="presOf" srcId="{3BCBAAE1-70B3-46F6-A450-97985C9E1383}" destId="{538D3768-8586-4537-972E-DDB9C90BE25B}" srcOrd="1" destOrd="0" presId="urn:microsoft.com/office/officeart/2005/8/layout/process1"/>
    <dgm:cxn modelId="{8A85B5BA-9B61-4AE6-9B77-AD5A9D9C14AD}" type="presOf" srcId="{CCF93A58-A398-4ADD-95C4-DB34425E0377}" destId="{D908E4B2-C64E-4A9B-8D3A-10CA9F446601}" srcOrd="1" destOrd="0" presId="urn:microsoft.com/office/officeart/2005/8/layout/process1"/>
    <dgm:cxn modelId="{5B046631-1D19-4D4F-A8BC-28A54452BFE1}" type="presOf" srcId="{52BE7A30-7433-469E-9E95-8AAE3028D200}" destId="{48E3D1C6-7226-497C-911B-2E16C727B612}" srcOrd="0" destOrd="0" presId="urn:microsoft.com/office/officeart/2005/8/layout/process1"/>
    <dgm:cxn modelId="{1E621DCC-F5B9-45C8-A1EC-324EEE9496B4}" type="presOf" srcId="{E92CB975-124C-4016-8442-4CA4C5AA3920}" destId="{2B60CD79-4264-4EDF-BA0B-5D6E6BC04BD6}" srcOrd="0" destOrd="0" presId="urn:microsoft.com/office/officeart/2005/8/layout/process1"/>
    <dgm:cxn modelId="{564D8845-D3EB-4A2F-A984-CBB4C8EA54C0}" type="presParOf" srcId="{4F4D6654-DA9B-4AAE-8AFC-16D75DAA825B}" destId="{2B60CD79-4264-4EDF-BA0B-5D6E6BC04BD6}" srcOrd="0" destOrd="0" presId="urn:microsoft.com/office/officeart/2005/8/layout/process1"/>
    <dgm:cxn modelId="{3B7AF16E-7813-48F1-B324-8B659157DA04}" type="presParOf" srcId="{4F4D6654-DA9B-4AAE-8AFC-16D75DAA825B}" destId="{623E029F-0302-4B52-940F-D528F241B7EF}" srcOrd="1" destOrd="0" presId="urn:microsoft.com/office/officeart/2005/8/layout/process1"/>
    <dgm:cxn modelId="{E793C61B-741F-4A11-89C6-433522D37C5E}" type="presParOf" srcId="{623E029F-0302-4B52-940F-D528F241B7EF}" destId="{538D3768-8586-4537-972E-DDB9C90BE25B}" srcOrd="0" destOrd="0" presId="urn:microsoft.com/office/officeart/2005/8/layout/process1"/>
    <dgm:cxn modelId="{04F8417C-C82F-4DA4-901C-17336CDBBDD6}" type="presParOf" srcId="{4F4D6654-DA9B-4AAE-8AFC-16D75DAA825B}" destId="{5F1C7A49-E72E-4911-9738-07A04DFE4F9F}" srcOrd="2" destOrd="0" presId="urn:microsoft.com/office/officeart/2005/8/layout/process1"/>
    <dgm:cxn modelId="{C8E54F97-D7E0-4E70-B68B-045CD9694B59}" type="presParOf" srcId="{4F4D6654-DA9B-4AAE-8AFC-16D75DAA825B}" destId="{4D60B3D7-F891-4693-AA74-898D4CF1EED5}" srcOrd="3" destOrd="0" presId="urn:microsoft.com/office/officeart/2005/8/layout/process1"/>
    <dgm:cxn modelId="{6161E510-1CF4-4B26-B4AF-135851483F60}" type="presParOf" srcId="{4D60B3D7-F891-4693-AA74-898D4CF1EED5}" destId="{D908E4B2-C64E-4A9B-8D3A-10CA9F446601}" srcOrd="0" destOrd="0" presId="urn:microsoft.com/office/officeart/2005/8/layout/process1"/>
    <dgm:cxn modelId="{6F1086F1-98EF-4B23-82DB-397C042E049D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B2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8F1ABC56-DAD4-405A-89D2-780E359F7131}" type="presOf" srcId="{CCF93A58-A398-4ADD-95C4-DB34425E0377}" destId="{4D60B3D7-F891-4693-AA74-898D4CF1EED5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18441F21-AAA0-4CA9-8419-75C8A15BDBC0}" type="presOf" srcId="{07E53E37-5E0B-4735-B003-3C8FBCA1F8FF}" destId="{4F4D6654-DA9B-4AAE-8AFC-16D75DAA825B}" srcOrd="0" destOrd="0" presId="urn:microsoft.com/office/officeart/2005/8/layout/process1"/>
    <dgm:cxn modelId="{D6CE0128-A8B9-4E9A-A20B-12B5E23457FD}" type="presOf" srcId="{3BCBAAE1-70B3-46F6-A450-97985C9E1383}" destId="{623E029F-0302-4B52-940F-D528F241B7EF}" srcOrd="0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6E49EEDA-85FA-480A-A58A-1451EA4B135C}" type="presOf" srcId="{EE91F295-9A99-4EED-BAFF-E22F03D76F89}" destId="{5F1C7A49-E72E-4911-9738-07A04DFE4F9F}" srcOrd="0" destOrd="0" presId="urn:microsoft.com/office/officeart/2005/8/layout/process1"/>
    <dgm:cxn modelId="{02D71EDD-E0EE-45EE-A5D1-68D7C1D1E417}" type="presOf" srcId="{CCF93A58-A398-4ADD-95C4-DB34425E0377}" destId="{D908E4B2-C64E-4A9B-8D3A-10CA9F446601}" srcOrd="1" destOrd="0" presId="urn:microsoft.com/office/officeart/2005/8/layout/process1"/>
    <dgm:cxn modelId="{24B09AFD-4F45-472F-A3F2-155218ED96C2}" type="presOf" srcId="{52BE7A30-7433-469E-9E95-8AAE3028D200}" destId="{48E3D1C6-7226-497C-911B-2E16C727B612}" srcOrd="0" destOrd="0" presId="urn:microsoft.com/office/officeart/2005/8/layout/process1"/>
    <dgm:cxn modelId="{24FFEE1F-6F81-43DC-B2A7-0551220CE78D}" type="presOf" srcId="{E92CB975-124C-4016-8442-4CA4C5AA3920}" destId="{2B60CD79-4264-4EDF-BA0B-5D6E6BC04BD6}" srcOrd="0" destOrd="0" presId="urn:microsoft.com/office/officeart/2005/8/layout/process1"/>
    <dgm:cxn modelId="{4BCCD9AE-F5BC-4B53-8ACB-41F851D1B384}" type="presOf" srcId="{3BCBAAE1-70B3-46F6-A450-97985C9E1383}" destId="{538D3768-8586-4537-972E-DDB9C90BE25B}" srcOrd="1" destOrd="0" presId="urn:microsoft.com/office/officeart/2005/8/layout/process1"/>
    <dgm:cxn modelId="{373D39D5-5E9F-4511-8E26-F2958B4B70FB}" type="presParOf" srcId="{4F4D6654-DA9B-4AAE-8AFC-16D75DAA825B}" destId="{2B60CD79-4264-4EDF-BA0B-5D6E6BC04BD6}" srcOrd="0" destOrd="0" presId="urn:microsoft.com/office/officeart/2005/8/layout/process1"/>
    <dgm:cxn modelId="{0F0DE00B-48C6-4F3B-A5AE-5C76A1C347EE}" type="presParOf" srcId="{4F4D6654-DA9B-4AAE-8AFC-16D75DAA825B}" destId="{623E029F-0302-4B52-940F-D528F241B7EF}" srcOrd="1" destOrd="0" presId="urn:microsoft.com/office/officeart/2005/8/layout/process1"/>
    <dgm:cxn modelId="{D0FF31B3-BA90-4E6F-93D5-EF2B6BFFB6B3}" type="presParOf" srcId="{623E029F-0302-4B52-940F-D528F241B7EF}" destId="{538D3768-8586-4537-972E-DDB9C90BE25B}" srcOrd="0" destOrd="0" presId="urn:microsoft.com/office/officeart/2005/8/layout/process1"/>
    <dgm:cxn modelId="{C77911F1-D3C3-434E-B6B0-55549406DF7E}" type="presParOf" srcId="{4F4D6654-DA9B-4AAE-8AFC-16D75DAA825B}" destId="{5F1C7A49-E72E-4911-9738-07A04DFE4F9F}" srcOrd="2" destOrd="0" presId="urn:microsoft.com/office/officeart/2005/8/layout/process1"/>
    <dgm:cxn modelId="{47B330B6-D882-4A3A-A4AB-5DCF0491DBF9}" type="presParOf" srcId="{4F4D6654-DA9B-4AAE-8AFC-16D75DAA825B}" destId="{4D60B3D7-F891-4693-AA74-898D4CF1EED5}" srcOrd="3" destOrd="0" presId="urn:microsoft.com/office/officeart/2005/8/layout/process1"/>
    <dgm:cxn modelId="{F5973EDA-8D88-4823-8EC1-E96D8350B78F}" type="presParOf" srcId="{4D60B3D7-F891-4693-AA74-898D4CF1EED5}" destId="{D908E4B2-C64E-4A9B-8D3A-10CA9F446601}" srcOrd="0" destOrd="0" presId="urn:microsoft.com/office/officeart/2005/8/layout/process1"/>
    <dgm:cxn modelId="{1AC94945-5F0B-4707-AB50-12837B965F8F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F7764536-7AA9-4238-B9F8-43ABF2F3E828}" type="presOf" srcId="{CCF93A58-A398-4ADD-95C4-DB34425E0377}" destId="{4D60B3D7-F891-4693-AA74-898D4CF1EED5}" srcOrd="0" destOrd="0" presId="urn:microsoft.com/office/officeart/2005/8/layout/process1"/>
    <dgm:cxn modelId="{A7EB5A6A-4D79-4F19-8426-5152A5050CDA}" type="presOf" srcId="{52BE7A30-7433-469E-9E95-8AAE3028D200}" destId="{48E3D1C6-7226-497C-911B-2E16C727B612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7FF22731-D658-4528-BC76-6D16A8A8AE9E}" type="presOf" srcId="{3BCBAAE1-70B3-46F6-A450-97985C9E1383}" destId="{623E029F-0302-4B52-940F-D528F241B7EF}" srcOrd="0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6570B2DE-8774-49F5-B84C-BDD5B7DCF984}" type="presOf" srcId="{CCF93A58-A398-4ADD-95C4-DB34425E0377}" destId="{D908E4B2-C64E-4A9B-8D3A-10CA9F446601}" srcOrd="1" destOrd="0" presId="urn:microsoft.com/office/officeart/2005/8/layout/process1"/>
    <dgm:cxn modelId="{9E1C6E99-9150-4016-A4B8-32A7F2F634D1}" type="presOf" srcId="{07E53E37-5E0B-4735-B003-3C8FBCA1F8FF}" destId="{4F4D6654-DA9B-4AAE-8AFC-16D75DAA825B}" srcOrd="0" destOrd="0" presId="urn:microsoft.com/office/officeart/2005/8/layout/process1"/>
    <dgm:cxn modelId="{EF90FAE8-CF6F-4840-8D50-059E3AED273D}" type="presOf" srcId="{EE91F295-9A99-4EED-BAFF-E22F03D76F89}" destId="{5F1C7A49-E72E-4911-9738-07A04DFE4F9F}" srcOrd="0" destOrd="0" presId="urn:microsoft.com/office/officeart/2005/8/layout/process1"/>
    <dgm:cxn modelId="{077711D6-AFC7-4705-9B34-96728DE4D76D}" type="presOf" srcId="{3BCBAAE1-70B3-46F6-A450-97985C9E1383}" destId="{538D3768-8586-4537-972E-DDB9C90BE25B}" srcOrd="1" destOrd="0" presId="urn:microsoft.com/office/officeart/2005/8/layout/process1"/>
    <dgm:cxn modelId="{D38DE4A0-5557-40E8-85AA-405AFC39ECDF}" type="presOf" srcId="{E92CB975-124C-4016-8442-4CA4C5AA3920}" destId="{2B60CD79-4264-4EDF-BA0B-5D6E6BC04BD6}" srcOrd="0" destOrd="0" presId="urn:microsoft.com/office/officeart/2005/8/layout/process1"/>
    <dgm:cxn modelId="{8393F9B5-4BCC-4A3D-AC26-F40AEDAF5FDF}" type="presParOf" srcId="{4F4D6654-DA9B-4AAE-8AFC-16D75DAA825B}" destId="{2B60CD79-4264-4EDF-BA0B-5D6E6BC04BD6}" srcOrd="0" destOrd="0" presId="urn:microsoft.com/office/officeart/2005/8/layout/process1"/>
    <dgm:cxn modelId="{2FC61B7F-031F-417A-98C8-8C869DBA2A21}" type="presParOf" srcId="{4F4D6654-DA9B-4AAE-8AFC-16D75DAA825B}" destId="{623E029F-0302-4B52-940F-D528F241B7EF}" srcOrd="1" destOrd="0" presId="urn:microsoft.com/office/officeart/2005/8/layout/process1"/>
    <dgm:cxn modelId="{18659A4C-0A99-49FD-9CEF-0FEAE572BB31}" type="presParOf" srcId="{623E029F-0302-4B52-940F-D528F241B7EF}" destId="{538D3768-8586-4537-972E-DDB9C90BE25B}" srcOrd="0" destOrd="0" presId="urn:microsoft.com/office/officeart/2005/8/layout/process1"/>
    <dgm:cxn modelId="{EC198106-48EB-4E52-864A-445E5A67175E}" type="presParOf" srcId="{4F4D6654-DA9B-4AAE-8AFC-16D75DAA825B}" destId="{5F1C7A49-E72E-4911-9738-07A04DFE4F9F}" srcOrd="2" destOrd="0" presId="urn:microsoft.com/office/officeart/2005/8/layout/process1"/>
    <dgm:cxn modelId="{D129D2F6-4658-48A1-83C4-7C20C5C5FA4B}" type="presParOf" srcId="{4F4D6654-DA9B-4AAE-8AFC-16D75DAA825B}" destId="{4D60B3D7-F891-4693-AA74-898D4CF1EED5}" srcOrd="3" destOrd="0" presId="urn:microsoft.com/office/officeart/2005/8/layout/process1"/>
    <dgm:cxn modelId="{BB03B04D-C412-45C1-AD92-DB1D27438021}" type="presParOf" srcId="{4D60B3D7-F891-4693-AA74-898D4CF1EED5}" destId="{D908E4B2-C64E-4A9B-8D3A-10CA9F446601}" srcOrd="0" destOrd="0" presId="urn:microsoft.com/office/officeart/2005/8/layout/process1"/>
    <dgm:cxn modelId="{5ED1AE63-4D85-42BF-BE65-FC6A5A48EC77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B21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B22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B23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A85D50-3AA6-4CDF-80CF-E55E8F2A1FD3}" type="presOf" srcId="{3BCBAAE1-70B3-46F6-A450-97985C9E1383}" destId="{538D3768-8586-4537-972E-DDB9C90BE25B}" srcOrd="1" destOrd="0" presId="urn:microsoft.com/office/officeart/2005/8/layout/process1"/>
    <dgm:cxn modelId="{16262BBF-A06C-4A3B-AD55-74DA4513264A}" type="presOf" srcId="{3BCBAAE1-70B3-46F6-A450-97985C9E1383}" destId="{623E029F-0302-4B52-940F-D528F241B7EF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EDCE1D43-1335-43F5-99F0-73FE73E14530}" type="presOf" srcId="{52BE7A30-7433-469E-9E95-8AAE3028D200}" destId="{48E3D1C6-7226-497C-911B-2E16C727B612}" srcOrd="0" destOrd="0" presId="urn:microsoft.com/office/officeart/2005/8/layout/process1"/>
    <dgm:cxn modelId="{FE1BA0BE-E1B5-4280-984A-6ADB0217F4BB}" type="presOf" srcId="{CCF93A58-A398-4ADD-95C4-DB34425E0377}" destId="{D908E4B2-C64E-4A9B-8D3A-10CA9F446601}" srcOrd="1" destOrd="0" presId="urn:microsoft.com/office/officeart/2005/8/layout/process1"/>
    <dgm:cxn modelId="{EC829B0D-870C-4C92-A0A2-3BB915E310DD}" type="presOf" srcId="{E92CB975-124C-4016-8442-4CA4C5AA3920}" destId="{2B60CD79-4264-4EDF-BA0B-5D6E6BC04BD6}" srcOrd="0" destOrd="0" presId="urn:microsoft.com/office/officeart/2005/8/layout/process1"/>
    <dgm:cxn modelId="{840FF75F-8551-4B4B-8804-7FB911C8712D}" type="presOf" srcId="{EE91F295-9A99-4EED-BAFF-E22F03D76F89}" destId="{5F1C7A49-E72E-4911-9738-07A04DFE4F9F}" srcOrd="0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EDF61640-28A9-4560-A4C7-DEEC5BA1A8EC}" type="presOf" srcId="{CCF93A58-A398-4ADD-95C4-DB34425E0377}" destId="{4D60B3D7-F891-4693-AA74-898D4CF1EED5}" srcOrd="0" destOrd="0" presId="urn:microsoft.com/office/officeart/2005/8/layout/process1"/>
    <dgm:cxn modelId="{3E4D2814-1098-4F5E-9EC9-3BD92CFB3AA0}" type="presOf" srcId="{07E53E37-5E0B-4735-B003-3C8FBCA1F8FF}" destId="{4F4D6654-DA9B-4AAE-8AFC-16D75DAA825B}" srcOrd="0" destOrd="0" presId="urn:microsoft.com/office/officeart/2005/8/layout/process1"/>
    <dgm:cxn modelId="{E7AB6921-5970-4513-B8D6-4A4440D20102}" type="presParOf" srcId="{4F4D6654-DA9B-4AAE-8AFC-16D75DAA825B}" destId="{2B60CD79-4264-4EDF-BA0B-5D6E6BC04BD6}" srcOrd="0" destOrd="0" presId="urn:microsoft.com/office/officeart/2005/8/layout/process1"/>
    <dgm:cxn modelId="{EAB44AB9-3034-442E-8446-1BAEC0E42CC0}" type="presParOf" srcId="{4F4D6654-DA9B-4AAE-8AFC-16D75DAA825B}" destId="{623E029F-0302-4B52-940F-D528F241B7EF}" srcOrd="1" destOrd="0" presId="urn:microsoft.com/office/officeart/2005/8/layout/process1"/>
    <dgm:cxn modelId="{7477B553-0EBE-49E8-B731-9A916F37C722}" type="presParOf" srcId="{623E029F-0302-4B52-940F-D528F241B7EF}" destId="{538D3768-8586-4537-972E-DDB9C90BE25B}" srcOrd="0" destOrd="0" presId="urn:microsoft.com/office/officeart/2005/8/layout/process1"/>
    <dgm:cxn modelId="{98DA2823-BC88-46E8-9180-20E63A09F434}" type="presParOf" srcId="{4F4D6654-DA9B-4AAE-8AFC-16D75DAA825B}" destId="{5F1C7A49-E72E-4911-9738-07A04DFE4F9F}" srcOrd="2" destOrd="0" presId="urn:microsoft.com/office/officeart/2005/8/layout/process1"/>
    <dgm:cxn modelId="{23C5BAA8-4C40-4F98-BDFE-D21E52081E6A}" type="presParOf" srcId="{4F4D6654-DA9B-4AAE-8AFC-16D75DAA825B}" destId="{4D60B3D7-F891-4693-AA74-898D4CF1EED5}" srcOrd="3" destOrd="0" presId="urn:microsoft.com/office/officeart/2005/8/layout/process1"/>
    <dgm:cxn modelId="{E2C5FA3C-3940-4FCF-83DC-C796DEC570AA}" type="presParOf" srcId="{4D60B3D7-F891-4693-AA74-898D4CF1EED5}" destId="{D908E4B2-C64E-4A9B-8D3A-10CA9F446601}" srcOrd="0" destOrd="0" presId="urn:microsoft.com/office/officeart/2005/8/layout/process1"/>
    <dgm:cxn modelId="{1EFF5929-4AAE-47E5-8304-5121F1E305C7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B2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B3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04B719CD-CF7A-4594-99CB-100FEDC73892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B4</a:t>
          </a:r>
          <a:endParaRPr lang="zh-CN" altLang="en-US" sz="1200" dirty="0"/>
        </a:p>
      </dgm:t>
    </dgm:pt>
    <dgm:pt modelId="{2AC24406-2F27-4B52-9D71-681EA02E18A3}" type="parTrans" cxnId="{E053B4C2-3C9F-4FD0-8CAD-22746A7A0C80}">
      <dgm:prSet/>
      <dgm:spPr/>
      <dgm:t>
        <a:bodyPr/>
        <a:lstStyle/>
        <a:p>
          <a:endParaRPr lang="zh-CN" altLang="en-US"/>
        </a:p>
      </dgm:t>
    </dgm:pt>
    <dgm:pt modelId="{38877CD0-C014-4C98-A37C-3EF5EFB1F4BD}" type="sibTrans" cxnId="{E053B4C2-3C9F-4FD0-8CAD-22746A7A0C80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F22748-01E9-4A61-94AF-9269823E95BE}" type="pres">
      <dgm:prSet presAssocID="{6FF16F3D-2072-4A0B-84FE-CC5F9F28E216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2ACC7D66-B384-4189-AD75-22BEC46D772F}" type="pres">
      <dgm:prSet presAssocID="{6FF16F3D-2072-4A0B-84FE-CC5F9F28E216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91159BF4-95D1-476F-8962-7E84ECC40FD4}" type="pres">
      <dgm:prSet presAssocID="{04B719CD-CF7A-4594-99CB-100FEDC7389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611A9B53-76B0-475B-8F27-9DF18C92AF30}" type="presOf" srcId="{3BCBAAE1-70B3-46F6-A450-97985C9E1383}" destId="{623E029F-0302-4B52-940F-D528F241B7EF}" srcOrd="0" destOrd="0" presId="urn:microsoft.com/office/officeart/2005/8/layout/process1"/>
    <dgm:cxn modelId="{FE2819A7-D81F-4F86-8BF7-B1B27262276D}" type="presOf" srcId="{CCF93A58-A398-4ADD-95C4-DB34425E0377}" destId="{4D60B3D7-F891-4693-AA74-898D4CF1EED5}" srcOrd="0" destOrd="0" presId="urn:microsoft.com/office/officeart/2005/8/layout/process1"/>
    <dgm:cxn modelId="{E053B4C2-3C9F-4FD0-8CAD-22746A7A0C80}" srcId="{07E53E37-5E0B-4735-B003-3C8FBCA1F8FF}" destId="{04B719CD-CF7A-4594-99CB-100FEDC73892}" srcOrd="3" destOrd="0" parTransId="{2AC24406-2F27-4B52-9D71-681EA02E18A3}" sibTransId="{38877CD0-C014-4C98-A37C-3EF5EFB1F4BD}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AD250F74-07A0-4B00-A218-B942AB83464A}" type="presOf" srcId="{6FF16F3D-2072-4A0B-84FE-CC5F9F28E216}" destId="{2ACC7D66-B384-4189-AD75-22BEC46D772F}" srcOrd="1" destOrd="0" presId="urn:microsoft.com/office/officeart/2005/8/layout/process1"/>
    <dgm:cxn modelId="{4632B7DE-F217-49B2-B97A-A8CC52EA9FA2}" type="presOf" srcId="{6FF16F3D-2072-4A0B-84FE-CC5F9F28E216}" destId="{4AF22748-01E9-4A61-94AF-9269823E95BE}" srcOrd="0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C75A2BAC-55D7-4F3A-9E84-AE88D79B98E6}" type="presOf" srcId="{04B719CD-CF7A-4594-99CB-100FEDC73892}" destId="{91159BF4-95D1-476F-8962-7E84ECC40FD4}" srcOrd="0" destOrd="0" presId="urn:microsoft.com/office/officeart/2005/8/layout/process1"/>
    <dgm:cxn modelId="{C49C61D5-B832-4A09-90D6-5559C68B5DBC}" type="presOf" srcId="{CCF93A58-A398-4ADD-95C4-DB34425E0377}" destId="{D908E4B2-C64E-4A9B-8D3A-10CA9F446601}" srcOrd="1" destOrd="0" presId="urn:microsoft.com/office/officeart/2005/8/layout/process1"/>
    <dgm:cxn modelId="{93B7EDD1-8068-4F4B-82A2-E9234343F2C6}" type="presOf" srcId="{07E53E37-5E0B-4735-B003-3C8FBCA1F8FF}" destId="{4F4D6654-DA9B-4AAE-8AFC-16D75DAA825B}" srcOrd="0" destOrd="0" presId="urn:microsoft.com/office/officeart/2005/8/layout/process1"/>
    <dgm:cxn modelId="{0762F0D3-CE4C-4C1E-BA02-CD6586E80A17}" type="presOf" srcId="{3BCBAAE1-70B3-46F6-A450-97985C9E1383}" destId="{538D3768-8586-4537-972E-DDB9C90BE25B}" srcOrd="1" destOrd="0" presId="urn:microsoft.com/office/officeart/2005/8/layout/process1"/>
    <dgm:cxn modelId="{B4730EAE-C374-4F59-A24E-1EC885888DE9}" type="presOf" srcId="{52BE7A30-7433-469E-9E95-8AAE3028D200}" destId="{48E3D1C6-7226-497C-911B-2E16C727B612}" srcOrd="0" destOrd="0" presId="urn:microsoft.com/office/officeart/2005/8/layout/process1"/>
    <dgm:cxn modelId="{CA56945F-3A48-4638-85F7-1CDFACBE9902}" type="presOf" srcId="{EE91F295-9A99-4EED-BAFF-E22F03D76F89}" destId="{5F1C7A49-E72E-4911-9738-07A04DFE4F9F}" srcOrd="0" destOrd="0" presId="urn:microsoft.com/office/officeart/2005/8/layout/process1"/>
    <dgm:cxn modelId="{9141CC90-2793-4E7D-A8C0-172A061C39FC}" type="presOf" srcId="{E92CB975-124C-4016-8442-4CA4C5AA3920}" destId="{2B60CD79-4264-4EDF-BA0B-5D6E6BC04BD6}" srcOrd="0" destOrd="0" presId="urn:microsoft.com/office/officeart/2005/8/layout/process1"/>
    <dgm:cxn modelId="{C57C5D9B-0FE5-4BC3-A049-195FB1AB211B}" type="presParOf" srcId="{4F4D6654-DA9B-4AAE-8AFC-16D75DAA825B}" destId="{2B60CD79-4264-4EDF-BA0B-5D6E6BC04BD6}" srcOrd="0" destOrd="0" presId="urn:microsoft.com/office/officeart/2005/8/layout/process1"/>
    <dgm:cxn modelId="{D07379A9-BCE1-4A81-9349-BBDC046DAD03}" type="presParOf" srcId="{4F4D6654-DA9B-4AAE-8AFC-16D75DAA825B}" destId="{623E029F-0302-4B52-940F-D528F241B7EF}" srcOrd="1" destOrd="0" presId="urn:microsoft.com/office/officeart/2005/8/layout/process1"/>
    <dgm:cxn modelId="{6BCA2734-8DD5-4390-93AE-1417BAAA1646}" type="presParOf" srcId="{623E029F-0302-4B52-940F-D528F241B7EF}" destId="{538D3768-8586-4537-972E-DDB9C90BE25B}" srcOrd="0" destOrd="0" presId="urn:microsoft.com/office/officeart/2005/8/layout/process1"/>
    <dgm:cxn modelId="{990A8627-A15F-47D0-B090-50830055DC34}" type="presParOf" srcId="{4F4D6654-DA9B-4AAE-8AFC-16D75DAA825B}" destId="{5F1C7A49-E72E-4911-9738-07A04DFE4F9F}" srcOrd="2" destOrd="0" presId="urn:microsoft.com/office/officeart/2005/8/layout/process1"/>
    <dgm:cxn modelId="{53DB30F5-7375-45C6-8358-2284A5BAF1C3}" type="presParOf" srcId="{4F4D6654-DA9B-4AAE-8AFC-16D75DAA825B}" destId="{4D60B3D7-F891-4693-AA74-898D4CF1EED5}" srcOrd="3" destOrd="0" presId="urn:microsoft.com/office/officeart/2005/8/layout/process1"/>
    <dgm:cxn modelId="{4C91DF22-C940-44F2-902D-C0EB2E10A2A8}" type="presParOf" srcId="{4D60B3D7-F891-4693-AA74-898D4CF1EED5}" destId="{D908E4B2-C64E-4A9B-8D3A-10CA9F446601}" srcOrd="0" destOrd="0" presId="urn:microsoft.com/office/officeart/2005/8/layout/process1"/>
    <dgm:cxn modelId="{F7E8C28E-DD36-42D7-8F84-1C5604692728}" type="presParOf" srcId="{4F4D6654-DA9B-4AAE-8AFC-16D75DAA825B}" destId="{48E3D1C6-7226-497C-911B-2E16C727B612}" srcOrd="4" destOrd="0" presId="urn:microsoft.com/office/officeart/2005/8/layout/process1"/>
    <dgm:cxn modelId="{779A96C3-3E0D-40B8-B6AA-FBBE477F2F1C}" type="presParOf" srcId="{4F4D6654-DA9B-4AAE-8AFC-16D75DAA825B}" destId="{4AF22748-01E9-4A61-94AF-9269823E95BE}" srcOrd="5" destOrd="0" presId="urn:microsoft.com/office/officeart/2005/8/layout/process1"/>
    <dgm:cxn modelId="{F8E8E7FD-F12B-4679-AEC2-A06C3BE5FF46}" type="presParOf" srcId="{4AF22748-01E9-4A61-94AF-9269823E95BE}" destId="{2ACC7D66-B384-4189-AD75-22BEC46D772F}" srcOrd="0" destOrd="0" presId="urn:microsoft.com/office/officeart/2005/8/layout/process1"/>
    <dgm:cxn modelId="{0B16531F-B709-4856-BCF1-48FA3C07E7F6}" type="presParOf" srcId="{4F4D6654-DA9B-4AAE-8AFC-16D75DAA825B}" destId="{91159BF4-95D1-476F-8962-7E84ECC40FD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39B31F-AC72-44AC-B939-9D6247B8E453}" type="presOf" srcId="{CCF93A58-A398-4ADD-95C4-DB34425E0377}" destId="{4D60B3D7-F891-4693-AA74-898D4CF1EED5}" srcOrd="0" destOrd="0" presId="urn:microsoft.com/office/officeart/2005/8/layout/process1"/>
    <dgm:cxn modelId="{6D0F8E84-6CE9-4793-8883-EA6689322024}" type="presOf" srcId="{EE91F295-9A99-4EED-BAFF-E22F03D76F89}" destId="{5F1C7A49-E72E-4911-9738-07A04DFE4F9F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1506986E-E60A-43A6-9373-6055B9985322}" type="presOf" srcId="{3BCBAAE1-70B3-46F6-A450-97985C9E1383}" destId="{623E029F-0302-4B52-940F-D528F241B7EF}" srcOrd="0" destOrd="0" presId="urn:microsoft.com/office/officeart/2005/8/layout/process1"/>
    <dgm:cxn modelId="{FCE30308-EBDF-475F-8A11-88CC81D2789B}" type="presOf" srcId="{07E53E37-5E0B-4735-B003-3C8FBCA1F8FF}" destId="{4F4D6654-DA9B-4AAE-8AFC-16D75DAA825B}" srcOrd="0" destOrd="0" presId="urn:microsoft.com/office/officeart/2005/8/layout/process1"/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41AC2EED-993A-4EC9-ACD6-C8838D2E007D}" type="presOf" srcId="{3BCBAAE1-70B3-46F6-A450-97985C9E1383}" destId="{538D3768-8586-4537-972E-DDB9C90BE25B}" srcOrd="1" destOrd="0" presId="urn:microsoft.com/office/officeart/2005/8/layout/process1"/>
    <dgm:cxn modelId="{2CAE29F3-1F2B-458E-89CA-BCA58601C50B}" type="presOf" srcId="{CCF93A58-A398-4ADD-95C4-DB34425E0377}" destId="{D908E4B2-C64E-4A9B-8D3A-10CA9F446601}" srcOrd="1" destOrd="0" presId="urn:microsoft.com/office/officeart/2005/8/layout/process1"/>
    <dgm:cxn modelId="{01C2C2B6-1CCC-4BCA-85E1-69170BB6A034}" type="presOf" srcId="{52BE7A30-7433-469E-9E95-8AAE3028D200}" destId="{48E3D1C6-7226-497C-911B-2E16C727B612}" srcOrd="0" destOrd="0" presId="urn:microsoft.com/office/officeart/2005/8/layout/process1"/>
    <dgm:cxn modelId="{859EED8C-F407-43B3-8699-A11B1561B6B3}" type="presOf" srcId="{E92CB975-124C-4016-8442-4CA4C5AA3920}" destId="{2B60CD79-4264-4EDF-BA0B-5D6E6BC04BD6}" srcOrd="0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27043234-991F-47A6-ADB4-EA962768704A}" type="presParOf" srcId="{4F4D6654-DA9B-4AAE-8AFC-16D75DAA825B}" destId="{2B60CD79-4264-4EDF-BA0B-5D6E6BC04BD6}" srcOrd="0" destOrd="0" presId="urn:microsoft.com/office/officeart/2005/8/layout/process1"/>
    <dgm:cxn modelId="{B5050EF5-DC8A-45B6-8433-E0E35AFED61C}" type="presParOf" srcId="{4F4D6654-DA9B-4AAE-8AFC-16D75DAA825B}" destId="{623E029F-0302-4B52-940F-D528F241B7EF}" srcOrd="1" destOrd="0" presId="urn:microsoft.com/office/officeart/2005/8/layout/process1"/>
    <dgm:cxn modelId="{F76EE546-86D5-42D6-AEEB-552510E2802A}" type="presParOf" srcId="{623E029F-0302-4B52-940F-D528F241B7EF}" destId="{538D3768-8586-4537-972E-DDB9C90BE25B}" srcOrd="0" destOrd="0" presId="urn:microsoft.com/office/officeart/2005/8/layout/process1"/>
    <dgm:cxn modelId="{4DF749C2-58F1-4865-8010-A5B6B93E5BFA}" type="presParOf" srcId="{4F4D6654-DA9B-4AAE-8AFC-16D75DAA825B}" destId="{5F1C7A49-E72E-4911-9738-07A04DFE4F9F}" srcOrd="2" destOrd="0" presId="urn:microsoft.com/office/officeart/2005/8/layout/process1"/>
    <dgm:cxn modelId="{9E3BE310-0E4C-4F08-8C1B-08521640A05D}" type="presParOf" srcId="{4F4D6654-DA9B-4AAE-8AFC-16D75DAA825B}" destId="{4D60B3D7-F891-4693-AA74-898D4CF1EED5}" srcOrd="3" destOrd="0" presId="urn:microsoft.com/office/officeart/2005/8/layout/process1"/>
    <dgm:cxn modelId="{C9587F32-EBA1-461E-A7F0-6DBE2E51D6AD}" type="presParOf" srcId="{4D60B3D7-F891-4693-AA74-898D4CF1EED5}" destId="{D908E4B2-C64E-4A9B-8D3A-10CA9F446601}" srcOrd="0" destOrd="0" presId="urn:microsoft.com/office/officeart/2005/8/layout/process1"/>
    <dgm:cxn modelId="{5B2D0D2B-C3E9-4DC3-AF0E-431BD8490FF2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B21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B22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B23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639F13C4-A9AC-4A06-993F-3C4C116427B4}" type="presOf" srcId="{07E53E37-5E0B-4735-B003-3C8FBCA1F8FF}" destId="{4F4D6654-DA9B-4AAE-8AFC-16D75DAA825B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A942E8B9-7F59-4407-A924-A96F150654E8}" type="presOf" srcId="{CCF93A58-A398-4ADD-95C4-DB34425E0377}" destId="{D908E4B2-C64E-4A9B-8D3A-10CA9F446601}" srcOrd="1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0955A1C9-8790-435A-BCBB-59945DE710B2}" type="presOf" srcId="{3BCBAAE1-70B3-46F6-A450-97985C9E1383}" destId="{538D3768-8586-4537-972E-DDB9C90BE25B}" srcOrd="1" destOrd="0" presId="urn:microsoft.com/office/officeart/2005/8/layout/process1"/>
    <dgm:cxn modelId="{13D48F7D-6EA2-4DB8-89D1-DC384E671E86}" type="presOf" srcId="{E92CB975-124C-4016-8442-4CA4C5AA3920}" destId="{2B60CD79-4264-4EDF-BA0B-5D6E6BC04BD6}" srcOrd="0" destOrd="0" presId="urn:microsoft.com/office/officeart/2005/8/layout/process1"/>
    <dgm:cxn modelId="{76F78A7D-D7D9-4FCA-A5F1-53EC1C34CCC4}" type="presOf" srcId="{CCF93A58-A398-4ADD-95C4-DB34425E0377}" destId="{4D60B3D7-F891-4693-AA74-898D4CF1EED5}" srcOrd="0" destOrd="0" presId="urn:microsoft.com/office/officeart/2005/8/layout/process1"/>
    <dgm:cxn modelId="{AAF446FA-6850-4311-9E6A-5378E1A4EEA9}" type="presOf" srcId="{3BCBAAE1-70B3-46F6-A450-97985C9E1383}" destId="{623E029F-0302-4B52-940F-D528F241B7EF}" srcOrd="0" destOrd="0" presId="urn:microsoft.com/office/officeart/2005/8/layout/process1"/>
    <dgm:cxn modelId="{6A1679D7-363E-4A5E-BC0D-6B59C392E78A}" type="presOf" srcId="{EE91F295-9A99-4EED-BAFF-E22F03D76F89}" destId="{5F1C7A49-E72E-4911-9738-07A04DFE4F9F}" srcOrd="0" destOrd="0" presId="urn:microsoft.com/office/officeart/2005/8/layout/process1"/>
    <dgm:cxn modelId="{096DEA8A-1DC2-4C35-95C6-E11030998E36}" type="presOf" srcId="{52BE7A30-7433-469E-9E95-8AAE3028D200}" destId="{48E3D1C6-7226-497C-911B-2E16C727B612}" srcOrd="0" destOrd="0" presId="urn:microsoft.com/office/officeart/2005/8/layout/process1"/>
    <dgm:cxn modelId="{700EFDFE-6EC6-4B99-AD68-5574BEB49DD1}" type="presParOf" srcId="{4F4D6654-DA9B-4AAE-8AFC-16D75DAA825B}" destId="{2B60CD79-4264-4EDF-BA0B-5D6E6BC04BD6}" srcOrd="0" destOrd="0" presId="urn:microsoft.com/office/officeart/2005/8/layout/process1"/>
    <dgm:cxn modelId="{6EB35BC4-1167-44D2-99DC-6E4162C436AA}" type="presParOf" srcId="{4F4D6654-DA9B-4AAE-8AFC-16D75DAA825B}" destId="{623E029F-0302-4B52-940F-D528F241B7EF}" srcOrd="1" destOrd="0" presId="urn:microsoft.com/office/officeart/2005/8/layout/process1"/>
    <dgm:cxn modelId="{13D7A40B-D605-4023-9D46-512890A91197}" type="presParOf" srcId="{623E029F-0302-4B52-940F-D528F241B7EF}" destId="{538D3768-8586-4537-972E-DDB9C90BE25B}" srcOrd="0" destOrd="0" presId="urn:microsoft.com/office/officeart/2005/8/layout/process1"/>
    <dgm:cxn modelId="{6E2DEA4B-D309-474A-B111-F462830DE20F}" type="presParOf" srcId="{4F4D6654-DA9B-4AAE-8AFC-16D75DAA825B}" destId="{5F1C7A49-E72E-4911-9738-07A04DFE4F9F}" srcOrd="2" destOrd="0" presId="urn:microsoft.com/office/officeart/2005/8/layout/process1"/>
    <dgm:cxn modelId="{C47B2492-5A5B-4E4E-9133-D6F7A154F10C}" type="presParOf" srcId="{4F4D6654-DA9B-4AAE-8AFC-16D75DAA825B}" destId="{4D60B3D7-F891-4693-AA74-898D4CF1EED5}" srcOrd="3" destOrd="0" presId="urn:microsoft.com/office/officeart/2005/8/layout/process1"/>
    <dgm:cxn modelId="{187BBDC6-6495-4FE6-84D3-E6D1490860B3}" type="presParOf" srcId="{4D60B3D7-F891-4693-AA74-898D4CF1EED5}" destId="{D908E4B2-C64E-4A9B-8D3A-10CA9F446601}" srcOrd="0" destOrd="0" presId="urn:microsoft.com/office/officeart/2005/8/layout/process1"/>
    <dgm:cxn modelId="{4E9423DC-166D-4013-B89E-B744DFB1ACEC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E53E37-5E0B-4735-B003-3C8FBCA1F8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CB975-124C-4016-8442-4CA4C5AA392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B1</a:t>
          </a:r>
          <a:endParaRPr lang="zh-CN" altLang="en-US" sz="1200" dirty="0"/>
        </a:p>
      </dgm:t>
    </dgm:pt>
    <dgm:pt modelId="{674960E3-EAA5-4775-965A-3414404A8909}" type="parTrans" cxnId="{113E7353-70BC-4669-A11C-B17178826273}">
      <dgm:prSet/>
      <dgm:spPr/>
      <dgm:t>
        <a:bodyPr/>
        <a:lstStyle/>
        <a:p>
          <a:endParaRPr lang="zh-CN" altLang="en-US"/>
        </a:p>
      </dgm:t>
    </dgm:pt>
    <dgm:pt modelId="{3BCBAAE1-70B3-46F6-A450-97985C9E1383}" type="sibTrans" cxnId="{113E7353-70BC-4669-A11C-B17178826273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EE91F295-9A99-4EED-BAFF-E22F03D76F89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B2</a:t>
          </a:r>
          <a:endParaRPr lang="zh-CN" altLang="en-US" sz="1200" dirty="0"/>
        </a:p>
      </dgm:t>
    </dgm:pt>
    <dgm:pt modelId="{D5E21077-0881-4882-A003-F1DD74AD2844}" type="parTrans" cxnId="{A4637B03-18F3-4E92-99A8-BDD18E41997B}">
      <dgm:prSet/>
      <dgm:spPr/>
      <dgm:t>
        <a:bodyPr/>
        <a:lstStyle/>
        <a:p>
          <a:endParaRPr lang="zh-CN" altLang="en-US"/>
        </a:p>
      </dgm:t>
    </dgm:pt>
    <dgm:pt modelId="{CCF93A58-A398-4ADD-95C4-DB34425E0377}" type="sibTrans" cxnId="{A4637B03-18F3-4E92-99A8-BDD18E41997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/>
        </a:p>
      </dgm:t>
    </dgm:pt>
    <dgm:pt modelId="{52BE7A30-7433-469E-9E95-8AAE3028D200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200" dirty="0" smtClean="0"/>
            <a:t>B3</a:t>
          </a:r>
          <a:endParaRPr lang="zh-CN" altLang="en-US" sz="1200" dirty="0"/>
        </a:p>
      </dgm:t>
    </dgm:pt>
    <dgm:pt modelId="{73612796-8FF1-4473-9A01-7D31874C8DA9}" type="par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6FF16F3D-2072-4A0B-84FE-CC5F9F28E216}" type="sibTrans" cxnId="{5A45D6F0-2808-4980-BC5E-E37AE6B7F1A2}">
      <dgm:prSet/>
      <dgm:spPr/>
      <dgm:t>
        <a:bodyPr/>
        <a:lstStyle/>
        <a:p>
          <a:endParaRPr lang="zh-CN" altLang="en-US"/>
        </a:p>
      </dgm:t>
    </dgm:pt>
    <dgm:pt modelId="{4F4D6654-DA9B-4AAE-8AFC-16D75DAA825B}" type="pres">
      <dgm:prSet presAssocID="{07E53E37-5E0B-4735-B003-3C8FBCA1F8FF}" presName="Name0" presStyleCnt="0">
        <dgm:presLayoutVars>
          <dgm:dir/>
          <dgm:resizeHandles val="exact"/>
        </dgm:presLayoutVars>
      </dgm:prSet>
      <dgm:spPr/>
    </dgm:pt>
    <dgm:pt modelId="{2B60CD79-4264-4EDF-BA0B-5D6E6BC04BD6}" type="pres">
      <dgm:prSet presAssocID="{E92CB975-124C-4016-8442-4CA4C5AA39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E029F-0302-4B52-940F-D528F241B7EF}" type="pres">
      <dgm:prSet presAssocID="{3BCBAAE1-70B3-46F6-A450-97985C9E138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38D3768-8586-4537-972E-DDB9C90BE25B}" type="pres">
      <dgm:prSet presAssocID="{3BCBAAE1-70B3-46F6-A450-97985C9E138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F1C7A49-E72E-4911-9738-07A04DFE4F9F}" type="pres">
      <dgm:prSet presAssocID="{EE91F295-9A99-4EED-BAFF-E22F03D76F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60B3D7-F891-4693-AA74-898D4CF1EED5}" type="pres">
      <dgm:prSet presAssocID="{CCF93A58-A398-4ADD-95C4-DB34425E037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908E4B2-C64E-4A9B-8D3A-10CA9F446601}" type="pres">
      <dgm:prSet presAssocID="{CCF93A58-A398-4ADD-95C4-DB34425E037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8E3D1C6-7226-497C-911B-2E16C727B612}" type="pres">
      <dgm:prSet presAssocID="{52BE7A30-7433-469E-9E95-8AAE3028D2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605AC2-B9B9-4D4F-B66B-53DF4681134A}" type="presOf" srcId="{EE91F295-9A99-4EED-BAFF-E22F03D76F89}" destId="{5F1C7A49-E72E-4911-9738-07A04DFE4F9F}" srcOrd="0" destOrd="0" presId="urn:microsoft.com/office/officeart/2005/8/layout/process1"/>
    <dgm:cxn modelId="{A4637B03-18F3-4E92-99A8-BDD18E41997B}" srcId="{07E53E37-5E0B-4735-B003-3C8FBCA1F8FF}" destId="{EE91F295-9A99-4EED-BAFF-E22F03D76F89}" srcOrd="1" destOrd="0" parTransId="{D5E21077-0881-4882-A003-F1DD74AD2844}" sibTransId="{CCF93A58-A398-4ADD-95C4-DB34425E0377}"/>
    <dgm:cxn modelId="{18D63D6B-36C8-4A53-B85F-1F00739AE3BD}" type="presOf" srcId="{07E53E37-5E0B-4735-B003-3C8FBCA1F8FF}" destId="{4F4D6654-DA9B-4AAE-8AFC-16D75DAA825B}" srcOrd="0" destOrd="0" presId="urn:microsoft.com/office/officeart/2005/8/layout/process1"/>
    <dgm:cxn modelId="{113E7353-70BC-4669-A11C-B17178826273}" srcId="{07E53E37-5E0B-4735-B003-3C8FBCA1F8FF}" destId="{E92CB975-124C-4016-8442-4CA4C5AA3920}" srcOrd="0" destOrd="0" parTransId="{674960E3-EAA5-4775-965A-3414404A8909}" sibTransId="{3BCBAAE1-70B3-46F6-A450-97985C9E1383}"/>
    <dgm:cxn modelId="{541163D1-7260-444C-8A91-7C915D28A220}" type="presOf" srcId="{3BCBAAE1-70B3-46F6-A450-97985C9E1383}" destId="{623E029F-0302-4B52-940F-D528F241B7EF}" srcOrd="0" destOrd="0" presId="urn:microsoft.com/office/officeart/2005/8/layout/process1"/>
    <dgm:cxn modelId="{5A45D6F0-2808-4980-BC5E-E37AE6B7F1A2}" srcId="{07E53E37-5E0B-4735-B003-3C8FBCA1F8FF}" destId="{52BE7A30-7433-469E-9E95-8AAE3028D200}" srcOrd="2" destOrd="0" parTransId="{73612796-8FF1-4473-9A01-7D31874C8DA9}" sibTransId="{6FF16F3D-2072-4A0B-84FE-CC5F9F28E216}"/>
    <dgm:cxn modelId="{6D035035-8D65-4337-92B8-CEA2B9431F6F}" type="presOf" srcId="{3BCBAAE1-70B3-46F6-A450-97985C9E1383}" destId="{538D3768-8586-4537-972E-DDB9C90BE25B}" srcOrd="1" destOrd="0" presId="urn:microsoft.com/office/officeart/2005/8/layout/process1"/>
    <dgm:cxn modelId="{065442A7-C701-4376-8829-A85572CB3915}" type="presOf" srcId="{52BE7A30-7433-469E-9E95-8AAE3028D200}" destId="{48E3D1C6-7226-497C-911B-2E16C727B612}" srcOrd="0" destOrd="0" presId="urn:microsoft.com/office/officeart/2005/8/layout/process1"/>
    <dgm:cxn modelId="{1AE442E1-B456-4F23-9DF6-251B01A0CEDF}" type="presOf" srcId="{E92CB975-124C-4016-8442-4CA4C5AA3920}" destId="{2B60CD79-4264-4EDF-BA0B-5D6E6BC04BD6}" srcOrd="0" destOrd="0" presId="urn:microsoft.com/office/officeart/2005/8/layout/process1"/>
    <dgm:cxn modelId="{264D2387-DE12-4C3F-B767-DE365337F970}" type="presOf" srcId="{CCF93A58-A398-4ADD-95C4-DB34425E0377}" destId="{D908E4B2-C64E-4A9B-8D3A-10CA9F446601}" srcOrd="1" destOrd="0" presId="urn:microsoft.com/office/officeart/2005/8/layout/process1"/>
    <dgm:cxn modelId="{FD195614-7290-41DB-8C9E-F0E025BB7A45}" type="presOf" srcId="{CCF93A58-A398-4ADD-95C4-DB34425E0377}" destId="{4D60B3D7-F891-4693-AA74-898D4CF1EED5}" srcOrd="0" destOrd="0" presId="urn:microsoft.com/office/officeart/2005/8/layout/process1"/>
    <dgm:cxn modelId="{FA27AE34-6B0A-4415-B971-19FD39D7EAA3}" type="presParOf" srcId="{4F4D6654-DA9B-4AAE-8AFC-16D75DAA825B}" destId="{2B60CD79-4264-4EDF-BA0B-5D6E6BC04BD6}" srcOrd="0" destOrd="0" presId="urn:microsoft.com/office/officeart/2005/8/layout/process1"/>
    <dgm:cxn modelId="{59E2137B-A052-458E-B824-9C89DF5DDE8B}" type="presParOf" srcId="{4F4D6654-DA9B-4AAE-8AFC-16D75DAA825B}" destId="{623E029F-0302-4B52-940F-D528F241B7EF}" srcOrd="1" destOrd="0" presId="urn:microsoft.com/office/officeart/2005/8/layout/process1"/>
    <dgm:cxn modelId="{F85F123E-C7D4-4A6D-A665-916ECD091149}" type="presParOf" srcId="{623E029F-0302-4B52-940F-D528F241B7EF}" destId="{538D3768-8586-4537-972E-DDB9C90BE25B}" srcOrd="0" destOrd="0" presId="urn:microsoft.com/office/officeart/2005/8/layout/process1"/>
    <dgm:cxn modelId="{5EE77B72-8D50-41C3-913F-80595BCB3394}" type="presParOf" srcId="{4F4D6654-DA9B-4AAE-8AFC-16D75DAA825B}" destId="{5F1C7A49-E72E-4911-9738-07A04DFE4F9F}" srcOrd="2" destOrd="0" presId="urn:microsoft.com/office/officeart/2005/8/layout/process1"/>
    <dgm:cxn modelId="{6502F94D-9843-4374-8D38-66A293B998C3}" type="presParOf" srcId="{4F4D6654-DA9B-4AAE-8AFC-16D75DAA825B}" destId="{4D60B3D7-F891-4693-AA74-898D4CF1EED5}" srcOrd="3" destOrd="0" presId="urn:microsoft.com/office/officeart/2005/8/layout/process1"/>
    <dgm:cxn modelId="{48C560C9-2123-4CC0-A202-58F6D50CFA18}" type="presParOf" srcId="{4D60B3D7-F891-4693-AA74-898D4CF1EED5}" destId="{D908E4B2-C64E-4A9B-8D3A-10CA9F446601}" srcOrd="0" destOrd="0" presId="urn:microsoft.com/office/officeart/2005/8/layout/process1"/>
    <dgm:cxn modelId="{770B3632-94C8-4860-9E98-AE4AF3CD6229}" type="presParOf" srcId="{4F4D6654-DA9B-4AAE-8AFC-16D75DAA825B}" destId="{48E3D1C6-7226-497C-911B-2E16C727B6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823" y="0"/>
          <a:ext cx="1686811" cy="57606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Today </a:t>
          </a:r>
          <a:r>
            <a:rPr lang="en-US" altLang="zh-CN" sz="1200" kern="1200" dirty="0" smtClean="0"/>
            <a:t>&gt; </a:t>
          </a:r>
          <a:r>
            <a:rPr lang="en-US" altLang="zh-CN" sz="1200" kern="1200" dirty="0" smtClean="0"/>
            <a:t>#2012-6-26:00:00:00#</a:t>
          </a:r>
          <a:endParaRPr lang="zh-CN" altLang="en-US" sz="1200" kern="1200" dirty="0"/>
        </a:p>
      </dsp:txBody>
      <dsp:txXfrm>
        <a:off x="17695" y="16872"/>
        <a:ext cx="1653067" cy="5423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0" y="35050"/>
          <a:ext cx="936104" cy="56166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</a:t>
          </a:r>
          <a:endParaRPr lang="zh-CN" altLang="en-US" sz="1200" kern="1200" dirty="0"/>
        </a:p>
      </dsp:txBody>
      <dsp:txXfrm>
        <a:off x="16451" y="51501"/>
        <a:ext cx="903202" cy="5287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A1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A2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1993" y="638608"/>
          <a:ext cx="871637" cy="52298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</a:t>
          </a:r>
          <a:endParaRPr lang="zh-CN" altLang="en-US" sz="1200" kern="1200" dirty="0"/>
        </a:p>
      </dsp:txBody>
      <dsp:txXfrm>
        <a:off x="17311" y="653926"/>
        <a:ext cx="841001" cy="492346"/>
      </dsp:txXfrm>
    </dsp:sp>
    <dsp:sp modelId="{623E029F-0302-4B52-940F-D528F241B7EF}">
      <dsp:nvSpPr>
        <dsp:cNvPr id="0" name=""/>
        <dsp:cNvSpPr/>
      </dsp:nvSpPr>
      <dsp:spPr>
        <a:xfrm>
          <a:off x="960795" y="792016"/>
          <a:ext cx="184787" cy="21616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960795" y="835249"/>
        <a:ext cx="129351" cy="129700"/>
      </dsp:txXfrm>
    </dsp:sp>
    <dsp:sp modelId="{5F1C7A49-E72E-4911-9738-07A04DFE4F9F}">
      <dsp:nvSpPr>
        <dsp:cNvPr id="0" name=""/>
        <dsp:cNvSpPr/>
      </dsp:nvSpPr>
      <dsp:spPr>
        <a:xfrm>
          <a:off x="1222286" y="638608"/>
          <a:ext cx="871637" cy="522982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</a:t>
          </a:r>
          <a:endParaRPr lang="zh-CN" altLang="en-US" sz="1200" kern="1200" dirty="0"/>
        </a:p>
      </dsp:txBody>
      <dsp:txXfrm>
        <a:off x="1237604" y="653926"/>
        <a:ext cx="841001" cy="492346"/>
      </dsp:txXfrm>
    </dsp:sp>
    <dsp:sp modelId="{4D60B3D7-F891-4693-AA74-898D4CF1EED5}">
      <dsp:nvSpPr>
        <dsp:cNvPr id="0" name=""/>
        <dsp:cNvSpPr/>
      </dsp:nvSpPr>
      <dsp:spPr>
        <a:xfrm>
          <a:off x="2181088" y="792016"/>
          <a:ext cx="184787" cy="21616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181088" y="835249"/>
        <a:ext cx="129351" cy="129700"/>
      </dsp:txXfrm>
    </dsp:sp>
    <dsp:sp modelId="{48E3D1C6-7226-497C-911B-2E16C727B612}">
      <dsp:nvSpPr>
        <dsp:cNvPr id="0" name=""/>
        <dsp:cNvSpPr/>
      </dsp:nvSpPr>
      <dsp:spPr>
        <a:xfrm>
          <a:off x="2442579" y="638608"/>
          <a:ext cx="871637" cy="522982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B3</a:t>
          </a:r>
          <a:endParaRPr lang="zh-CN" altLang="en-US" sz="1200" kern="1200" dirty="0"/>
        </a:p>
      </dsp:txBody>
      <dsp:txXfrm>
        <a:off x="2457897" y="653926"/>
        <a:ext cx="841001" cy="492346"/>
      </dsp:txXfrm>
    </dsp:sp>
    <dsp:sp modelId="{4AF22748-01E9-4A61-94AF-9269823E95BE}">
      <dsp:nvSpPr>
        <dsp:cNvPr id="0" name=""/>
        <dsp:cNvSpPr/>
      </dsp:nvSpPr>
      <dsp:spPr>
        <a:xfrm>
          <a:off x="3401381" y="792016"/>
          <a:ext cx="184787" cy="21616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401381" y="835249"/>
        <a:ext cx="129351" cy="129700"/>
      </dsp:txXfrm>
    </dsp:sp>
    <dsp:sp modelId="{91159BF4-95D1-476F-8962-7E84ECC40FD4}">
      <dsp:nvSpPr>
        <dsp:cNvPr id="0" name=""/>
        <dsp:cNvSpPr/>
      </dsp:nvSpPr>
      <dsp:spPr>
        <a:xfrm>
          <a:off x="3662872" y="638608"/>
          <a:ext cx="871637" cy="52298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B4</a:t>
          </a:r>
          <a:endParaRPr lang="zh-CN" altLang="en-US" sz="1200" kern="1200" dirty="0"/>
        </a:p>
      </dsp:txBody>
      <dsp:txXfrm>
        <a:off x="3678190" y="653926"/>
        <a:ext cx="841001" cy="4923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CD79-4264-4EDF-BA0B-5D6E6BC04BD6}">
      <dsp:nvSpPr>
        <dsp:cNvPr id="0" name=""/>
        <dsp:cNvSpPr/>
      </dsp:nvSpPr>
      <dsp:spPr>
        <a:xfrm>
          <a:off x="3037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B1</a:t>
          </a:r>
          <a:endParaRPr lang="zh-CN" altLang="en-US" sz="1200" kern="1200" dirty="0"/>
        </a:p>
      </dsp:txBody>
      <dsp:txXfrm>
        <a:off x="18993" y="643663"/>
        <a:ext cx="876063" cy="512873"/>
      </dsp:txXfrm>
    </dsp:sp>
    <dsp:sp modelId="{623E029F-0302-4B52-940F-D528F241B7EF}">
      <dsp:nvSpPr>
        <dsp:cNvPr id="0" name=""/>
        <dsp:cNvSpPr/>
      </dsp:nvSpPr>
      <dsp:spPr>
        <a:xfrm>
          <a:off x="1001811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001811" y="832546"/>
        <a:ext cx="134743" cy="135106"/>
      </dsp:txXfrm>
    </dsp:sp>
    <dsp:sp modelId="{5F1C7A49-E72E-4911-9738-07A04DFE4F9F}">
      <dsp:nvSpPr>
        <dsp:cNvPr id="0" name=""/>
        <dsp:cNvSpPr/>
      </dsp:nvSpPr>
      <dsp:spPr>
        <a:xfrm>
          <a:off x="1274204" y="627707"/>
          <a:ext cx="907975" cy="5447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B2</a:t>
          </a:r>
          <a:endParaRPr lang="zh-CN" altLang="en-US" sz="1200" kern="1200" dirty="0"/>
        </a:p>
      </dsp:txBody>
      <dsp:txXfrm>
        <a:off x="1290160" y="643663"/>
        <a:ext cx="876063" cy="512873"/>
      </dsp:txXfrm>
    </dsp:sp>
    <dsp:sp modelId="{4D60B3D7-F891-4693-AA74-898D4CF1EED5}">
      <dsp:nvSpPr>
        <dsp:cNvPr id="0" name=""/>
        <dsp:cNvSpPr/>
      </dsp:nvSpPr>
      <dsp:spPr>
        <a:xfrm>
          <a:off x="2272977" y="787510"/>
          <a:ext cx="192490" cy="22517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2977" y="832546"/>
        <a:ext cx="134743" cy="135106"/>
      </dsp:txXfrm>
    </dsp:sp>
    <dsp:sp modelId="{48E3D1C6-7226-497C-911B-2E16C727B612}">
      <dsp:nvSpPr>
        <dsp:cNvPr id="0" name=""/>
        <dsp:cNvSpPr/>
      </dsp:nvSpPr>
      <dsp:spPr>
        <a:xfrm>
          <a:off x="2545370" y="627707"/>
          <a:ext cx="907975" cy="54478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B3</a:t>
          </a:r>
          <a:endParaRPr lang="zh-CN" altLang="en-US" sz="1200" kern="1200" dirty="0"/>
        </a:p>
      </dsp:txBody>
      <dsp:txXfrm>
        <a:off x="2561326" y="643663"/>
        <a:ext cx="876063" cy="512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2809BFD-8E07-4D71-AEF7-C3F35EAB5C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244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CFE15736-6F69-4CF3-B929-AA981E75A49B}" type="slidenum">
              <a:rPr lang="en-US" altLang="zh-CN" smtClean="0">
                <a:latin typeface="Arial" pitchFamily="34" charset="0"/>
              </a:rPr>
              <a:pPr eaLnBrk="1" hangingPunct="1"/>
              <a:t>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37933A30-6DD8-40BC-8C68-DDC9265CCFB6}" type="slidenum">
              <a:rPr lang="en-US" altLang="zh-CN" smtClean="0">
                <a:latin typeface="Arial" pitchFamily="34" charset="0"/>
              </a:rPr>
              <a:pPr eaLnBrk="1" hangingPunct="1"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fld id="{D52275F9-DB5A-4FE3-8B78-541B2DABF4DE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/>
              <a:t>3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37933A30-6DD8-40BC-8C68-DDC9265CCFB6}" type="slidenum">
              <a:rPr lang="en-US" altLang="zh-CN" smtClean="0">
                <a:latin typeface="Arial" pitchFamily="34" charset="0"/>
              </a:rPr>
              <a:pPr eaLnBrk="1" hangingPunct="1"/>
              <a:t>10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fld id="{D52275F9-DB5A-4FE3-8B78-541B2DABF4DE}" type="slidenum">
              <a:rPr lang="en-US" altLang="zh-CN" sz="1200">
                <a:latin typeface="Arial" pitchFamily="34" charset="0"/>
                <a:ea typeface="MS PGothic" pitchFamily="34" charset="-128"/>
              </a:rPr>
              <a:pPr algn="r"/>
              <a:t>10</a:t>
            </a:fld>
            <a:endParaRPr lang="en-US" altLang="zh-CN" sz="12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07AB87-C859-4510-9F34-F722E808C4E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07AB87-C859-4510-9F34-F722E808C4E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07AB87-C859-4510-9F34-F722E808C4E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1BF68-005D-47F4-A2AA-A7D410097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35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7F80C-5F10-47ED-BD15-781814A4B9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21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7AF53-7BE9-43A2-9D8E-CE8690322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83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BF0A2-7A30-45A5-B632-7441FCCBDC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23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47228-58C2-4E06-9BCA-A38112275D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79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921CE-78AA-4D6E-B49F-859BA9DD1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6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B28F9-6E28-47B2-8474-429D3549D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0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89227-4B5C-4E3C-B5C1-E41DFE0F08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59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B8DF1-88D2-45D0-979F-CB446E4F6D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2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8EB6-3B40-44E8-BC41-300FE8474C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82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8E0CC-CE4D-4017-B279-6CE74997B4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66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C8D3B5F-62E2-411D-8C2D-BA523F015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88913"/>
            <a:ext cx="15843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17484158.375226.75144360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64388" y="692150"/>
            <a:ext cx="180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zh-HK" sz="1600" b="1">
                <a:solidFill>
                  <a:srgbClr val="000066"/>
                </a:solidFill>
                <a:latin typeface="Arial" pitchFamily="34" charset="0"/>
                <a:ea typeface="华文楷体" pitchFamily="2" charset="-122"/>
              </a:rPr>
              <a:t>Project Seagull</a:t>
            </a:r>
            <a:r>
              <a:rPr lang="en-US" altLang="zh-CN" sz="1600" b="1">
                <a:solidFill>
                  <a:srgbClr val="000066"/>
                </a:solidFill>
                <a:latin typeface="Arial" pitchFamily="34" charset="0"/>
                <a:ea typeface="华文楷体" pitchFamily="2" charset="-122"/>
              </a:rPr>
              <a:t>  II</a:t>
            </a:r>
            <a:endParaRPr lang="en-US" altLang="zh-HK" sz="1600" b="1">
              <a:solidFill>
                <a:srgbClr val="000066"/>
              </a:solidFill>
              <a:latin typeface="Arial" pitchFamily="34" charset="0"/>
              <a:ea typeface="华文楷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tags" Target="../tags/tag43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tags" Target="../tags/tag42.xml"/><Relationship Id="rId16" Type="http://schemas.microsoft.com/office/2007/relationships/diagramDrawing" Target="../diagrams/drawing13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7.xml"/><Relationship Id="rId11" Type="http://schemas.microsoft.com/office/2007/relationships/diagramDrawing" Target="../diagrams/drawing12.xml"/><Relationship Id="rId5" Type="http://schemas.openxmlformats.org/officeDocument/2006/relationships/tags" Target="../tags/tag45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tags" Target="../tags/tag44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8.xml"/><Relationship Id="rId7" Type="http://schemas.openxmlformats.org/officeDocument/2006/relationships/image" Target="../media/image7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tags" Target="../tags/tag56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tags" Target="../tags/tag55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tags" Target="../tags/tag54.xml"/><Relationship Id="rId6" Type="http://schemas.openxmlformats.org/officeDocument/2006/relationships/image" Target="../media/image8.png"/><Relationship Id="rId11" Type="http://schemas.microsoft.com/office/2007/relationships/diagramDrawing" Target="../diagrams/drawing14.xml"/><Relationship Id="rId5" Type="http://schemas.openxmlformats.org/officeDocument/2006/relationships/slideLayout" Target="../slideLayouts/slideLayout7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tags" Target="../tags/tag57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18" Type="http://schemas.openxmlformats.org/officeDocument/2006/relationships/diagramLayout" Target="../diagrams/layout19.xml"/><Relationship Id="rId3" Type="http://schemas.openxmlformats.org/officeDocument/2006/relationships/tags" Target="../tags/tag60.xml"/><Relationship Id="rId21" Type="http://schemas.microsoft.com/office/2007/relationships/diagramDrawing" Target="../diagrams/drawing19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17" Type="http://schemas.openxmlformats.org/officeDocument/2006/relationships/diagramData" Target="../diagrams/data19.xml"/><Relationship Id="rId2" Type="http://schemas.openxmlformats.org/officeDocument/2006/relationships/tags" Target="../tags/tag59.xml"/><Relationship Id="rId16" Type="http://schemas.microsoft.com/office/2007/relationships/diagramDrawing" Target="../diagrams/drawing18.xml"/><Relationship Id="rId20" Type="http://schemas.openxmlformats.org/officeDocument/2006/relationships/diagramColors" Target="../diagrams/colors19.xml"/><Relationship Id="rId1" Type="http://schemas.openxmlformats.org/officeDocument/2006/relationships/tags" Target="../tags/tag58.xml"/><Relationship Id="rId6" Type="http://schemas.openxmlformats.org/officeDocument/2006/relationships/image" Target="../media/image9.png"/><Relationship Id="rId11" Type="http://schemas.microsoft.com/office/2007/relationships/diagramDrawing" Target="../diagrams/drawing17.xml"/><Relationship Id="rId5" Type="http://schemas.openxmlformats.org/officeDocument/2006/relationships/slideLayout" Target="../slideLayouts/slideLayout7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19" Type="http://schemas.openxmlformats.org/officeDocument/2006/relationships/diagramQuickStyle" Target="../diagrams/quickStyle19.xml"/><Relationship Id="rId4" Type="http://schemas.openxmlformats.org/officeDocument/2006/relationships/tags" Target="../tags/tag61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tags" Target="../tags/tag80.xml"/><Relationship Id="rId7" Type="http://schemas.openxmlformats.org/officeDocument/2006/relationships/image" Target="../media/image12.gif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gif"/><Relationship Id="rId4" Type="http://schemas.openxmlformats.org/officeDocument/2006/relationships/tags" Target="../tags/tag81.xml"/><Relationship Id="rId9" Type="http://schemas.openxmlformats.org/officeDocument/2006/relationships/image" Target="../media/image14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tags" Target="../tags/tag11.xml"/><Relationship Id="rId10" Type="http://schemas.openxmlformats.org/officeDocument/2006/relationships/image" Target="../media/image4.png"/><Relationship Id="rId4" Type="http://schemas.openxmlformats.org/officeDocument/2006/relationships/tags" Target="../tags/tag10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tags" Target="../tags/tag22.xml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slideLayout" Target="../slideLayouts/slideLayout7.xml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tags" Target="../tags/tag23.xml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QuickStyle" Target="../diagrams/quickStyle4.xml"/><Relationship Id="rId18" Type="http://schemas.openxmlformats.org/officeDocument/2006/relationships/diagramQuickStyle" Target="../diagrams/quickStyle5.xml"/><Relationship Id="rId26" Type="http://schemas.openxmlformats.org/officeDocument/2006/relationships/diagramData" Target="../diagrams/data7.xml"/><Relationship Id="rId3" Type="http://schemas.openxmlformats.org/officeDocument/2006/relationships/tags" Target="../tags/tag26.xml"/><Relationship Id="rId21" Type="http://schemas.openxmlformats.org/officeDocument/2006/relationships/diagramData" Target="../diagrams/data6.xml"/><Relationship Id="rId34" Type="http://schemas.openxmlformats.org/officeDocument/2006/relationships/diagramColors" Target="../diagrams/colors8.xml"/><Relationship Id="rId7" Type="http://schemas.openxmlformats.org/officeDocument/2006/relationships/diagramLayout" Target="../diagrams/layout3.xml"/><Relationship Id="rId12" Type="http://schemas.openxmlformats.org/officeDocument/2006/relationships/diagramLayout" Target="../diagrams/layout4.xml"/><Relationship Id="rId17" Type="http://schemas.openxmlformats.org/officeDocument/2006/relationships/diagramLayout" Target="../diagrams/layout5.xml"/><Relationship Id="rId25" Type="http://schemas.microsoft.com/office/2007/relationships/diagramDrawing" Target="../diagrams/drawing6.xml"/><Relationship Id="rId33" Type="http://schemas.openxmlformats.org/officeDocument/2006/relationships/diagramQuickStyle" Target="../diagrams/quickStyle8.xml"/><Relationship Id="rId2" Type="http://schemas.openxmlformats.org/officeDocument/2006/relationships/tags" Target="../tags/tag25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5.xml"/><Relationship Id="rId29" Type="http://schemas.openxmlformats.org/officeDocument/2006/relationships/diagramColors" Target="../diagrams/colors7.xml"/><Relationship Id="rId1" Type="http://schemas.openxmlformats.org/officeDocument/2006/relationships/tags" Target="../tags/tag24.xml"/><Relationship Id="rId6" Type="http://schemas.openxmlformats.org/officeDocument/2006/relationships/diagramData" Target="../diagrams/data3.xml"/><Relationship Id="rId11" Type="http://schemas.openxmlformats.org/officeDocument/2006/relationships/diagramData" Target="../diagrams/data4.xml"/><Relationship Id="rId24" Type="http://schemas.openxmlformats.org/officeDocument/2006/relationships/diagramColors" Target="../diagrams/colors6.xml"/><Relationship Id="rId32" Type="http://schemas.openxmlformats.org/officeDocument/2006/relationships/diagramLayout" Target="../diagrams/layout8.xml"/><Relationship Id="rId5" Type="http://schemas.openxmlformats.org/officeDocument/2006/relationships/slideLayout" Target="../slideLayouts/slideLayout7.xml"/><Relationship Id="rId15" Type="http://schemas.microsoft.com/office/2007/relationships/diagramDrawing" Target="../diagrams/drawing4.xml"/><Relationship Id="rId23" Type="http://schemas.openxmlformats.org/officeDocument/2006/relationships/diagramQuickStyle" Target="../diagrams/quickStyle6.xml"/><Relationship Id="rId28" Type="http://schemas.openxmlformats.org/officeDocument/2006/relationships/diagramQuickStyle" Target="../diagrams/quickStyle7.xml"/><Relationship Id="rId10" Type="http://schemas.microsoft.com/office/2007/relationships/diagramDrawing" Target="../diagrams/drawing3.xml"/><Relationship Id="rId19" Type="http://schemas.openxmlformats.org/officeDocument/2006/relationships/diagramColors" Target="../diagrams/colors5.xml"/><Relationship Id="rId31" Type="http://schemas.openxmlformats.org/officeDocument/2006/relationships/diagramData" Target="../diagrams/data8.xml"/><Relationship Id="rId4" Type="http://schemas.openxmlformats.org/officeDocument/2006/relationships/tags" Target="../tags/tag27.xml"/><Relationship Id="rId9" Type="http://schemas.openxmlformats.org/officeDocument/2006/relationships/diagramColors" Target="../diagrams/colors3.xml"/><Relationship Id="rId14" Type="http://schemas.openxmlformats.org/officeDocument/2006/relationships/diagramColors" Target="../diagrams/colors4.xml"/><Relationship Id="rId22" Type="http://schemas.openxmlformats.org/officeDocument/2006/relationships/diagramLayout" Target="../diagrams/layout6.xml"/><Relationship Id="rId27" Type="http://schemas.openxmlformats.org/officeDocument/2006/relationships/diagramLayout" Target="../diagrams/layout7.xml"/><Relationship Id="rId30" Type="http://schemas.microsoft.com/office/2007/relationships/diagramDrawing" Target="../diagrams/drawing7.xml"/><Relationship Id="rId35" Type="http://schemas.microsoft.com/office/2007/relationships/diagramDrawing" Target="../diagrams/drawin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13" Type="http://schemas.openxmlformats.org/officeDocument/2006/relationships/diagramQuickStyle" Target="../diagrams/quickStyle10.xml"/><Relationship Id="rId18" Type="http://schemas.openxmlformats.org/officeDocument/2006/relationships/diagramQuickStyle" Target="../diagrams/quickStyle11.xml"/><Relationship Id="rId3" Type="http://schemas.openxmlformats.org/officeDocument/2006/relationships/tags" Target="../tags/tag30.xml"/><Relationship Id="rId7" Type="http://schemas.openxmlformats.org/officeDocument/2006/relationships/diagramLayout" Target="../diagrams/layout9.xml"/><Relationship Id="rId12" Type="http://schemas.openxmlformats.org/officeDocument/2006/relationships/diagramLayout" Target="../diagrams/layout10.xml"/><Relationship Id="rId17" Type="http://schemas.openxmlformats.org/officeDocument/2006/relationships/diagramLayout" Target="../diagrams/layout11.xml"/><Relationship Id="rId2" Type="http://schemas.openxmlformats.org/officeDocument/2006/relationships/tags" Target="../tags/tag29.xml"/><Relationship Id="rId16" Type="http://schemas.openxmlformats.org/officeDocument/2006/relationships/diagramData" Target="../diagrams/data11.xml"/><Relationship Id="rId20" Type="http://schemas.microsoft.com/office/2007/relationships/diagramDrawing" Target="../diagrams/drawing11.xml"/><Relationship Id="rId1" Type="http://schemas.openxmlformats.org/officeDocument/2006/relationships/tags" Target="../tags/tag28.xml"/><Relationship Id="rId6" Type="http://schemas.openxmlformats.org/officeDocument/2006/relationships/diagramData" Target="../diagrams/data9.xml"/><Relationship Id="rId11" Type="http://schemas.openxmlformats.org/officeDocument/2006/relationships/diagramData" Target="../diagrams/data10.xml"/><Relationship Id="rId5" Type="http://schemas.openxmlformats.org/officeDocument/2006/relationships/slideLayout" Target="../slideLayouts/slideLayout7.xml"/><Relationship Id="rId15" Type="http://schemas.microsoft.com/office/2007/relationships/diagramDrawing" Target="../diagrams/drawing10.xml"/><Relationship Id="rId10" Type="http://schemas.microsoft.com/office/2007/relationships/diagramDrawing" Target="../diagrams/drawing9.xml"/><Relationship Id="rId19" Type="http://schemas.openxmlformats.org/officeDocument/2006/relationships/diagramColors" Target="../diagrams/colors11.xml"/><Relationship Id="rId4" Type="http://schemas.openxmlformats.org/officeDocument/2006/relationships/tags" Target="../tags/tag31.xml"/><Relationship Id="rId9" Type="http://schemas.openxmlformats.org/officeDocument/2006/relationships/diagramColors" Target="../diagrams/colors9.xml"/><Relationship Id="rId14" Type="http://schemas.openxmlformats.org/officeDocument/2006/relationships/diagramColors" Target="../diagrams/colors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流程设计规范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238" y="292100"/>
            <a:ext cx="6392862" cy="265113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latin typeface="Arial" pitchFamily="34" charset="0"/>
              <a:ea typeface="华文楷体" pitchFamily="2" charset="-122"/>
            </a:endParaRPr>
          </a:p>
        </p:txBody>
      </p:sp>
      <p:sp>
        <p:nvSpPr>
          <p:cNvPr id="46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9238" y="566738"/>
            <a:ext cx="6392862" cy="3524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sz="1400" b="1" dirty="0">
                <a:latin typeface="华文细黑" pitchFamily="2" charset="-122"/>
                <a:ea typeface="华文细黑" pitchFamily="2" charset="-122"/>
              </a:rPr>
              <a:t>撤</a:t>
            </a:r>
            <a:r>
              <a:rPr lang="zh-CN" altLang="en-US" sz="1400" b="1" dirty="0" smtClean="0">
                <a:latin typeface="华文细黑" pitchFamily="2" charset="-122"/>
                <a:ea typeface="华文细黑" pitchFamily="2" charset="-122"/>
              </a:rPr>
              <a:t>回与退回</a:t>
            </a:r>
            <a:endParaRPr lang="zh-CN" altLang="en-US" sz="1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7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238" y="919163"/>
            <a:ext cx="6392862" cy="265112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latin typeface="Arial" pitchFamily="34" charset="0"/>
              <a:ea typeface="华文楷体" pitchFamily="2" charset="-122"/>
            </a:endParaRPr>
          </a:p>
        </p:txBody>
      </p:sp>
      <p:sp>
        <p:nvSpPr>
          <p:cNvPr id="48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49238" y="1071563"/>
            <a:ext cx="6392862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67370" y="1107123"/>
            <a:ext cx="6392862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6815" y="1484784"/>
            <a:ext cx="8496944" cy="460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原则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撤回：只能一步一步的进行，即待办所处当前环节仅能被上一环节的操作人发起撤回，以此类推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退</a:t>
            </a:r>
            <a:r>
              <a:rPr lang="zh-CN" altLang="en-US" dirty="0" smtClean="0">
                <a:solidFill>
                  <a:schemeClr val="tx1"/>
                </a:solidFill>
              </a:rPr>
              <a:t>回：业务流原则上不允许退回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特殊场景特殊分析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r>
              <a:rPr lang="zh-CN" altLang="en-US" dirty="0">
                <a:solidFill>
                  <a:schemeClr val="tx1"/>
                </a:solidFill>
              </a:rPr>
              <a:t>审批</a:t>
            </a:r>
            <a:r>
              <a:rPr lang="zh-CN" altLang="en-US" dirty="0" smtClean="0">
                <a:solidFill>
                  <a:schemeClr val="tx1"/>
                </a:solidFill>
              </a:rPr>
              <a:t>流如果在同一层流程中可以随意退回。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退回其实也是向前走</a:t>
            </a:r>
            <a:r>
              <a:rPr lang="zh-CN" altLang="en-US" dirty="0" smtClean="0">
                <a:solidFill>
                  <a:schemeClr val="tx1"/>
                </a:solidFill>
              </a:rPr>
              <a:t>，只不过把走过的点克隆到当前点的前面。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有两种形式</a:t>
            </a:r>
            <a:r>
              <a:rPr lang="zh-CN" altLang="en-US" dirty="0" smtClean="0">
                <a:solidFill>
                  <a:schemeClr val="tx1"/>
                </a:solidFill>
              </a:rPr>
              <a:t>的退回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重新走一遍经过的路径（</a:t>
            </a:r>
            <a:r>
              <a:rPr lang="en-US" altLang="zh-CN" dirty="0" smtClean="0">
                <a:solidFill>
                  <a:schemeClr val="tx1"/>
                </a:solidFill>
              </a:rPr>
              <a:t>A-B-C</a:t>
            </a:r>
            <a:r>
              <a:rPr lang="en-US" altLang="zh-CN" dirty="0" smtClean="0">
                <a:solidFill>
                  <a:srgbClr val="FF0000"/>
                </a:solidFill>
              </a:rPr>
              <a:t>-A-B-C</a:t>
            </a:r>
            <a:r>
              <a:rPr lang="en-US" altLang="zh-CN" dirty="0" smtClean="0">
                <a:solidFill>
                  <a:schemeClr val="tx1"/>
                </a:solidFill>
              </a:rPr>
              <a:t>-D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仅仅送签到被退回人，然后再返回到退回人（</a:t>
            </a:r>
            <a:r>
              <a:rPr lang="en-US" altLang="zh-CN" dirty="0" smtClean="0">
                <a:solidFill>
                  <a:schemeClr val="tx1"/>
                </a:solidFill>
              </a:rPr>
              <a:t>A-B-C</a:t>
            </a:r>
            <a:r>
              <a:rPr lang="en-US" altLang="zh-CN" dirty="0" smtClean="0">
                <a:solidFill>
                  <a:srgbClr val="FF0000"/>
                </a:solidFill>
              </a:rPr>
              <a:t>-A-C</a:t>
            </a:r>
            <a:r>
              <a:rPr lang="en-US" altLang="zh-CN" dirty="0" smtClean="0">
                <a:solidFill>
                  <a:schemeClr val="tx1"/>
                </a:solidFill>
              </a:rPr>
              <a:t>-D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操作形式：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用户选择本流程之前的环节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流程根据条件来判定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45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923928" y="3429001"/>
            <a:ext cx="3816424" cy="11521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249238" y="292100"/>
            <a:ext cx="6410994" cy="892175"/>
            <a:chOff x="249238" y="292100"/>
            <a:chExt cx="6410994" cy="892175"/>
          </a:xfrm>
        </p:grpSpPr>
        <p:sp>
          <p:nvSpPr>
            <p:cNvPr id="2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49238" y="292100"/>
              <a:ext cx="6392862" cy="265113"/>
            </a:xfrm>
            <a:prstGeom prst="rect">
              <a:avLst/>
            </a:prstGeom>
            <a:solidFill>
              <a:srgbClr val="002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0" bIns="0"/>
            <a:lstStyle/>
            <a:p>
              <a:pPr eaLnBrk="0" hangingPunct="0"/>
              <a:endParaRPr lang="zh-CN" altLang="zh-CN" sz="1100" b="1">
                <a:solidFill>
                  <a:srgbClr val="FFFFFF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3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9238" y="566738"/>
              <a:ext cx="6392862" cy="352425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0" rIns="0" bIns="0" anchor="ctr"/>
            <a:lstStyle/>
            <a:p>
              <a:pPr eaLnBrk="0" hangingPunct="0"/>
              <a:r>
                <a:rPr lang="zh-CN" altLang="en-US" sz="1400" b="1" dirty="0">
                  <a:latin typeface="华文细黑" pitchFamily="2" charset="-122"/>
                  <a:ea typeface="华文细黑" pitchFamily="2" charset="-122"/>
                </a:rPr>
                <a:t>带条件的</a:t>
              </a:r>
              <a:r>
                <a:rPr lang="zh-CN" altLang="en-US" sz="1400" b="1" dirty="0" smtClean="0">
                  <a:latin typeface="华文细黑" pitchFamily="2" charset="-122"/>
                  <a:ea typeface="华文细黑" pitchFamily="2" charset="-122"/>
                </a:rPr>
                <a:t>退回</a:t>
              </a:r>
              <a:endParaRPr lang="zh-CN" altLang="en-US" sz="14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" name="8294108226.7521.625522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9238" y="919163"/>
              <a:ext cx="6392862" cy="265112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73152" rIns="45720" bIns="91440" anchor="ctr"/>
            <a:lstStyle/>
            <a:p>
              <a:pPr eaLnBrk="0" hangingPunct="0"/>
              <a:endParaRPr lang="zh-CN" altLang="zh-CN" sz="1100" b="1">
                <a:solidFill>
                  <a:srgbClr val="000000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5" name="8295129.6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49238" y="1071563"/>
              <a:ext cx="6392862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8296133.25226.7505229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267370" y="1107123"/>
              <a:ext cx="6392862" cy="0"/>
            </a:xfrm>
            <a:prstGeom prst="line">
              <a:avLst/>
            </a:prstGeom>
            <a:noFill/>
            <a:ln w="25400">
              <a:solidFill>
                <a:srgbClr val="0029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851221524"/>
              </p:ext>
            </p:extLst>
          </p:nvPr>
        </p:nvGraphicFramePr>
        <p:xfrm>
          <a:off x="1547664" y="2060848"/>
          <a:ext cx="34563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03078841"/>
              </p:ext>
            </p:extLst>
          </p:nvPr>
        </p:nvGraphicFramePr>
        <p:xfrm>
          <a:off x="4100218" y="3068960"/>
          <a:ext cx="34563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直角上箭头 9"/>
          <p:cNvSpPr/>
          <p:nvPr/>
        </p:nvSpPr>
        <p:spPr>
          <a:xfrm rot="5400000">
            <a:off x="3203845" y="3429002"/>
            <a:ext cx="720083" cy="720081"/>
          </a:xfrm>
          <a:prstGeom prst="bentUpArrow">
            <a:avLst>
              <a:gd name="adj1" fmla="val 25000"/>
              <a:gd name="adj2" fmla="val 25000"/>
              <a:gd name="adj3" fmla="val 2948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弧形箭头 42"/>
          <p:cNvSpPr/>
          <p:nvPr/>
        </p:nvSpPr>
        <p:spPr>
          <a:xfrm rot="5400000">
            <a:off x="2283379" y="1070738"/>
            <a:ext cx="1044115" cy="2016224"/>
          </a:xfrm>
          <a:prstGeom prst="curvedRightArrow">
            <a:avLst>
              <a:gd name="adj1" fmla="val 9819"/>
              <a:gd name="adj2" fmla="val 35479"/>
              <a:gd name="adj3" fmla="val 229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2267742" y="4941168"/>
            <a:ext cx="4248474" cy="1152128"/>
          </a:xfrm>
          <a:prstGeom prst="wedgeRoundRectCallout">
            <a:avLst>
              <a:gd name="adj1" fmla="val 8130"/>
              <a:gd name="adj2" fmla="val -9836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审批</a:t>
            </a:r>
            <a:r>
              <a:rPr lang="zh-CN" altLang="en-US" sz="1600" dirty="0" smtClean="0"/>
              <a:t>流</a:t>
            </a:r>
            <a:r>
              <a:rPr lang="zh-CN" altLang="en-US" sz="1600" dirty="0"/>
              <a:t>可以</a:t>
            </a:r>
            <a:r>
              <a:rPr lang="zh-CN" altLang="en-US" sz="1600" dirty="0" smtClean="0"/>
              <a:t>有返回结果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任何一步都可以决定流程结束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最后一步决定流程结束</a:t>
            </a:r>
            <a:endParaRPr lang="en-US" altLang="zh-CN" sz="1600" dirty="0" smtClean="0"/>
          </a:p>
          <a:p>
            <a:r>
              <a:rPr lang="zh-CN" altLang="en-US" sz="1600" dirty="0"/>
              <a:t>有多个审批流时</a:t>
            </a:r>
            <a:r>
              <a:rPr lang="zh-CN" altLang="en-US" sz="1600" dirty="0" smtClean="0"/>
              <a:t>，有可能会有不一致的结果</a:t>
            </a:r>
            <a:endParaRPr lang="zh-CN" altLang="en-US" sz="1600" dirty="0"/>
          </a:p>
        </p:txBody>
      </p:sp>
      <p:sp>
        <p:nvSpPr>
          <p:cNvPr id="47" name="圆角矩形标注 46"/>
          <p:cNvSpPr/>
          <p:nvPr/>
        </p:nvSpPr>
        <p:spPr>
          <a:xfrm>
            <a:off x="4788024" y="1412776"/>
            <a:ext cx="2592288" cy="926882"/>
          </a:xfrm>
          <a:prstGeom prst="wedgeRoundRectCallout">
            <a:avLst>
              <a:gd name="adj1" fmla="val -103270"/>
              <a:gd name="adj2" fmla="val -2739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根据审批流的返回结果</a:t>
            </a:r>
            <a:r>
              <a:rPr lang="zh-CN" altLang="en-US" sz="1600" dirty="0"/>
              <a:t>决定是否退回</a:t>
            </a:r>
          </a:p>
        </p:txBody>
      </p:sp>
    </p:spTree>
    <p:extLst>
      <p:ext uri="{BB962C8B-B14F-4D97-AF65-F5344CB8AC3E}">
        <p14:creationId xmlns:p14="http://schemas.microsoft.com/office/powerpoint/2010/main" val="221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0" y="138095"/>
            <a:ext cx="6629400" cy="719137"/>
            <a:chOff x="0" y="138095"/>
            <a:chExt cx="6629400" cy="719137"/>
          </a:xfrm>
        </p:grpSpPr>
        <p:sp>
          <p:nvSpPr>
            <p:cNvPr id="4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138095"/>
              <a:ext cx="6629400" cy="274637"/>
            </a:xfrm>
            <a:prstGeom prst="rect">
              <a:avLst/>
            </a:prstGeom>
            <a:solidFill>
              <a:srgbClr val="002978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36576" rIns="0" bIns="0"/>
            <a:lstStyle/>
            <a:p>
              <a:pPr eaLnBrk="0" hangingPunct="0"/>
              <a:endParaRPr lang="zh-CN" altLang="en-US" sz="1800" b="1">
                <a:solidFill>
                  <a:srgbClr val="FFFFFF"/>
                </a:solidFill>
                <a:ea typeface="STKaiti"/>
                <a:cs typeface="Arial" charset="0"/>
              </a:endParaRPr>
            </a:p>
          </p:txBody>
        </p:sp>
        <p:sp>
          <p:nvSpPr>
            <p:cNvPr id="5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412732"/>
              <a:ext cx="6629400" cy="365125"/>
            </a:xfrm>
            <a:prstGeom prst="rect">
              <a:avLst/>
            </a:prstGeom>
            <a:solidFill>
              <a:srgbClr val="FFF9D7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0" rIns="0" bIns="0" anchor="ctr"/>
            <a:lstStyle/>
            <a:p>
              <a:r>
                <a:rPr lang="zh-CN" altLang="en-US" dirty="0" smtClean="0"/>
                <a:t>流程条件需求规范</a:t>
              </a:r>
              <a:endParaRPr lang="en-US" altLang="zh-CN" dirty="0"/>
            </a:p>
          </p:txBody>
        </p:sp>
        <p:sp>
          <p:nvSpPr>
            <p:cNvPr id="6" name="8295129.625226.7505229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811195"/>
              <a:ext cx="6629400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" name="8296133.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857232"/>
              <a:ext cx="6629400" cy="0"/>
            </a:xfrm>
            <a:prstGeom prst="line">
              <a:avLst/>
            </a:prstGeom>
            <a:noFill/>
            <a:ln w="25400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9552" y="1340768"/>
            <a:ext cx="7560840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讨论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条</a:t>
            </a:r>
            <a:r>
              <a:rPr lang="zh-CN" altLang="en-US" dirty="0" smtClean="0">
                <a:solidFill>
                  <a:schemeClr val="tx1"/>
                </a:solidFill>
              </a:rPr>
              <a:t>件的使用场景？即条件如何影响流程走向？</a:t>
            </a:r>
            <a:endParaRPr lang="en-US" altLang="zh-CN" dirty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流程活动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smtClean="0">
                <a:solidFill>
                  <a:schemeClr val="tx1"/>
                </a:solidFill>
              </a:rPr>
              <a:t>分支线、流程活动的阻塞条件、子流程的启动条件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动态角色、角色矩阵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74004"/>
            <a:ext cx="2376264" cy="331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34" y="3295520"/>
            <a:ext cx="2808312" cy="210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869" y="3450041"/>
            <a:ext cx="3752466" cy="313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1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0" y="138095"/>
            <a:ext cx="6629400" cy="719137"/>
            <a:chOff x="0" y="138095"/>
            <a:chExt cx="6629400" cy="719137"/>
          </a:xfrm>
        </p:grpSpPr>
        <p:sp>
          <p:nvSpPr>
            <p:cNvPr id="3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138095"/>
              <a:ext cx="6629400" cy="274637"/>
            </a:xfrm>
            <a:prstGeom prst="rect">
              <a:avLst/>
            </a:prstGeom>
            <a:solidFill>
              <a:srgbClr val="002978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36576" rIns="0" bIns="0"/>
            <a:lstStyle/>
            <a:p>
              <a:pPr eaLnBrk="0" hangingPunct="0"/>
              <a:endParaRPr lang="zh-CN" altLang="en-US" sz="1800" b="1">
                <a:solidFill>
                  <a:srgbClr val="FFFFFF"/>
                </a:solidFill>
                <a:ea typeface="STKaiti"/>
                <a:cs typeface="Arial" charset="0"/>
              </a:endParaRPr>
            </a:p>
          </p:txBody>
        </p:sp>
        <p:sp>
          <p:nvSpPr>
            <p:cNvPr id="4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412732"/>
              <a:ext cx="6629400" cy="365125"/>
            </a:xfrm>
            <a:prstGeom prst="rect">
              <a:avLst/>
            </a:prstGeom>
            <a:solidFill>
              <a:srgbClr val="FFF9D7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0" rIns="0" bIns="0" anchor="ctr"/>
            <a:lstStyle/>
            <a:p>
              <a:r>
                <a:rPr lang="zh-CN" altLang="en-US" dirty="0" smtClean="0"/>
                <a:t>流程条件需求规范</a:t>
              </a:r>
              <a:endParaRPr lang="en-US" altLang="zh-CN" dirty="0"/>
            </a:p>
          </p:txBody>
        </p:sp>
        <p:sp>
          <p:nvSpPr>
            <p:cNvPr id="5" name="8295129.625226.7505229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811195"/>
              <a:ext cx="6629400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" name="8296133.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857232"/>
              <a:ext cx="6629400" cy="0"/>
            </a:xfrm>
            <a:prstGeom prst="line">
              <a:avLst/>
            </a:prstGeom>
            <a:noFill/>
            <a:ln w="25400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7" name="Rounded Rectangle 21"/>
          <p:cNvSpPr/>
          <p:nvPr/>
        </p:nvSpPr>
        <p:spPr>
          <a:xfrm>
            <a:off x="539552" y="1340768"/>
            <a:ext cx="756084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条件</a:t>
            </a:r>
            <a:r>
              <a:rPr lang="zh-CN" altLang="en-US" dirty="0" smtClean="0">
                <a:solidFill>
                  <a:schemeClr val="tx1"/>
                </a:solidFill>
              </a:rPr>
              <a:t>决定分支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当前表单决定当前流程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876" y="2393199"/>
            <a:ext cx="3101516" cy="432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6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0" y="138095"/>
            <a:ext cx="6629400" cy="719137"/>
            <a:chOff x="0" y="138095"/>
            <a:chExt cx="6629400" cy="719137"/>
          </a:xfrm>
        </p:grpSpPr>
        <p:sp>
          <p:nvSpPr>
            <p:cNvPr id="3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138095"/>
              <a:ext cx="6629400" cy="274637"/>
            </a:xfrm>
            <a:prstGeom prst="rect">
              <a:avLst/>
            </a:prstGeom>
            <a:solidFill>
              <a:srgbClr val="002978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36576" rIns="0" bIns="0"/>
            <a:lstStyle/>
            <a:p>
              <a:pPr eaLnBrk="0" hangingPunct="0"/>
              <a:endParaRPr lang="zh-CN" altLang="en-US" sz="1800" b="1">
                <a:solidFill>
                  <a:srgbClr val="FFFFFF"/>
                </a:solidFill>
                <a:ea typeface="STKaiti"/>
                <a:cs typeface="Arial" charset="0"/>
              </a:endParaRPr>
            </a:p>
          </p:txBody>
        </p:sp>
        <p:sp>
          <p:nvSpPr>
            <p:cNvPr id="4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412732"/>
              <a:ext cx="6629400" cy="365125"/>
            </a:xfrm>
            <a:prstGeom prst="rect">
              <a:avLst/>
            </a:prstGeom>
            <a:solidFill>
              <a:srgbClr val="FFF9D7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0" rIns="0" bIns="0" anchor="ctr"/>
            <a:lstStyle/>
            <a:p>
              <a:r>
                <a:rPr lang="zh-CN" altLang="en-US" dirty="0" smtClean="0"/>
                <a:t>流程条件需求规范</a:t>
              </a:r>
              <a:endParaRPr lang="en-US" altLang="zh-CN" dirty="0"/>
            </a:p>
          </p:txBody>
        </p:sp>
        <p:sp>
          <p:nvSpPr>
            <p:cNvPr id="5" name="8295129.625226.7505229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811195"/>
              <a:ext cx="6629400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" name="8296133.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857232"/>
              <a:ext cx="6629400" cy="0"/>
            </a:xfrm>
            <a:prstGeom prst="line">
              <a:avLst/>
            </a:prstGeom>
            <a:noFill/>
            <a:ln w="25400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7" name="Rounded Rectangle 21"/>
          <p:cNvSpPr/>
          <p:nvPr/>
        </p:nvSpPr>
        <p:spPr>
          <a:xfrm>
            <a:off x="395536" y="1124744"/>
            <a:ext cx="756084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条件</a:t>
            </a:r>
            <a:r>
              <a:rPr lang="zh-CN" altLang="en-US" dirty="0" smtClean="0">
                <a:solidFill>
                  <a:schemeClr val="tx1"/>
                </a:solidFill>
              </a:rPr>
              <a:t>决定</a:t>
            </a:r>
            <a:r>
              <a:rPr lang="zh-CN" altLang="en-US" dirty="0">
                <a:solidFill>
                  <a:schemeClr val="tx1"/>
                </a:solidFill>
              </a:rPr>
              <a:t>活动是否继续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场景示例：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某个环节需要某人来处理，如果到指定时间还没有完成，则自动进行下去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196703"/>
            <a:ext cx="2808312" cy="210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57449642"/>
              </p:ext>
            </p:extLst>
          </p:nvPr>
        </p:nvGraphicFramePr>
        <p:xfrm>
          <a:off x="1299366" y="2492896"/>
          <a:ext cx="34563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864111289"/>
              </p:ext>
            </p:extLst>
          </p:nvPr>
        </p:nvGraphicFramePr>
        <p:xfrm>
          <a:off x="3819646" y="4149084"/>
          <a:ext cx="1688458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直角上箭头 10"/>
          <p:cNvSpPr/>
          <p:nvPr/>
        </p:nvSpPr>
        <p:spPr>
          <a:xfrm rot="5400000">
            <a:off x="2955547" y="3861050"/>
            <a:ext cx="720083" cy="720081"/>
          </a:xfrm>
          <a:prstGeom prst="bentUpArrow">
            <a:avLst>
              <a:gd name="adj1" fmla="val 25000"/>
              <a:gd name="adj2" fmla="val 25000"/>
              <a:gd name="adj3" fmla="val 29482"/>
            </a:avLst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上箭头 11"/>
          <p:cNvSpPr/>
          <p:nvPr/>
        </p:nvSpPr>
        <p:spPr>
          <a:xfrm rot="5400000">
            <a:off x="2955549" y="4581130"/>
            <a:ext cx="720083" cy="720081"/>
          </a:xfrm>
          <a:prstGeom prst="bentUpArrow">
            <a:avLst>
              <a:gd name="adj1" fmla="val 25000"/>
              <a:gd name="adj2" fmla="val 25000"/>
              <a:gd name="adj3" fmla="val 2948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164147834"/>
              </p:ext>
            </p:extLst>
          </p:nvPr>
        </p:nvGraphicFramePr>
        <p:xfrm>
          <a:off x="3851920" y="4813464"/>
          <a:ext cx="936104" cy="63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" name="圆角矩形标注 14"/>
          <p:cNvSpPr/>
          <p:nvPr/>
        </p:nvSpPr>
        <p:spPr>
          <a:xfrm>
            <a:off x="683568" y="4365108"/>
            <a:ext cx="1584176" cy="836017"/>
          </a:xfrm>
          <a:prstGeom prst="wedgeRoundRectCallout">
            <a:avLst>
              <a:gd name="adj1" fmla="val 71564"/>
              <a:gd name="adj2" fmla="val -13570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将</a:t>
            </a:r>
            <a:r>
              <a:rPr lang="en-US" altLang="zh-CN" sz="1200" dirty="0" smtClean="0">
                <a:solidFill>
                  <a:schemeClr val="tx1"/>
                </a:solidFill>
              </a:rPr>
              <a:t>B2</a:t>
            </a:r>
            <a:r>
              <a:rPr lang="zh-CN" altLang="en-US" sz="1200" dirty="0" smtClean="0">
                <a:solidFill>
                  <a:schemeClr val="tx1"/>
                </a:solidFill>
              </a:rPr>
              <a:t>的阻塞模式设置为“等待任一一个分支流程完成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1"/>
          <p:cNvSpPr/>
          <p:nvPr/>
        </p:nvSpPr>
        <p:spPr>
          <a:xfrm>
            <a:off x="539552" y="1340768"/>
            <a:ext cx="756084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mtClean="0">
                <a:solidFill>
                  <a:schemeClr val="tx1"/>
                </a:solidFill>
              </a:rPr>
              <a:t>条件如何启动分支流程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当前表单决定当前流程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138095"/>
            <a:ext cx="6629400" cy="719137"/>
            <a:chOff x="0" y="138095"/>
            <a:chExt cx="6629400" cy="719137"/>
          </a:xfrm>
        </p:grpSpPr>
        <p:sp>
          <p:nvSpPr>
            <p:cNvPr id="4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138095"/>
              <a:ext cx="6629400" cy="274637"/>
            </a:xfrm>
            <a:prstGeom prst="rect">
              <a:avLst/>
            </a:prstGeom>
            <a:solidFill>
              <a:srgbClr val="002978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36576" rIns="0" bIns="0"/>
            <a:lstStyle/>
            <a:p>
              <a:pPr eaLnBrk="0" hangingPunct="0"/>
              <a:endParaRPr lang="zh-CN" altLang="en-US" sz="1800" b="1">
                <a:solidFill>
                  <a:srgbClr val="FFFFFF"/>
                </a:solidFill>
                <a:ea typeface="STKaiti"/>
                <a:cs typeface="Arial" charset="0"/>
              </a:endParaRPr>
            </a:p>
          </p:txBody>
        </p:sp>
        <p:sp>
          <p:nvSpPr>
            <p:cNvPr id="5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412732"/>
              <a:ext cx="6629400" cy="365125"/>
            </a:xfrm>
            <a:prstGeom prst="rect">
              <a:avLst/>
            </a:prstGeom>
            <a:solidFill>
              <a:srgbClr val="FFF9D7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0" rIns="0" bIns="0" anchor="ctr"/>
            <a:lstStyle/>
            <a:p>
              <a:r>
                <a:rPr lang="zh-CN" altLang="en-US" dirty="0" smtClean="0"/>
                <a:t>流程条件需求规范</a:t>
              </a:r>
              <a:endParaRPr lang="en-US" altLang="zh-CN" dirty="0"/>
            </a:p>
          </p:txBody>
        </p:sp>
        <p:sp>
          <p:nvSpPr>
            <p:cNvPr id="6" name="8295129.625226.7505229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811195"/>
              <a:ext cx="6629400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" name="8296133.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857232"/>
              <a:ext cx="6629400" cy="0"/>
            </a:xfrm>
            <a:prstGeom prst="line">
              <a:avLst/>
            </a:prstGeom>
            <a:noFill/>
            <a:ln w="25400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12430"/>
            <a:ext cx="3752466" cy="313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579285" y="2672920"/>
            <a:ext cx="6008940" cy="3528396"/>
            <a:chOff x="579285" y="2672920"/>
            <a:chExt cx="6008940" cy="3528396"/>
          </a:xfrm>
        </p:grpSpPr>
        <p:graphicFrame>
          <p:nvGraphicFramePr>
            <p:cNvPr id="9" name="图示 8"/>
            <p:cNvGraphicFramePr/>
            <p:nvPr>
              <p:extLst>
                <p:ext uri="{D42A27DB-BD31-4B8C-83A1-F6EECF244321}">
                  <p14:modId xmlns:p14="http://schemas.microsoft.com/office/powerpoint/2010/main" val="3046644544"/>
                </p:ext>
              </p:extLst>
            </p:nvPr>
          </p:nvGraphicFramePr>
          <p:xfrm>
            <a:off x="579285" y="2672920"/>
            <a:ext cx="3456384" cy="1800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0" name="图示 9"/>
            <p:cNvGraphicFramePr/>
            <p:nvPr>
              <p:extLst>
                <p:ext uri="{D42A27DB-BD31-4B8C-83A1-F6EECF244321}">
                  <p14:modId xmlns:p14="http://schemas.microsoft.com/office/powerpoint/2010/main" val="1903493379"/>
                </p:ext>
              </p:extLst>
            </p:nvPr>
          </p:nvGraphicFramePr>
          <p:xfrm>
            <a:off x="3131839" y="3681032"/>
            <a:ext cx="3456384" cy="1800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1" name="直角上箭头 10"/>
            <p:cNvSpPr/>
            <p:nvPr/>
          </p:nvSpPr>
          <p:spPr>
            <a:xfrm rot="5400000">
              <a:off x="2235466" y="4041074"/>
              <a:ext cx="720083" cy="720081"/>
            </a:xfrm>
            <a:prstGeom prst="bentUpArrow">
              <a:avLst>
                <a:gd name="adj1" fmla="val 25000"/>
                <a:gd name="adj2" fmla="val 25000"/>
                <a:gd name="adj3" fmla="val 29482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图示 11"/>
            <p:cNvGraphicFramePr/>
            <p:nvPr>
              <p:extLst>
                <p:ext uri="{D42A27DB-BD31-4B8C-83A1-F6EECF244321}">
                  <p14:modId xmlns:p14="http://schemas.microsoft.com/office/powerpoint/2010/main" val="2778294870"/>
                </p:ext>
              </p:extLst>
            </p:nvPr>
          </p:nvGraphicFramePr>
          <p:xfrm>
            <a:off x="3131841" y="4401116"/>
            <a:ext cx="3456384" cy="1800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13" name="直角上箭头 12"/>
            <p:cNvSpPr/>
            <p:nvPr/>
          </p:nvSpPr>
          <p:spPr>
            <a:xfrm rot="5400000">
              <a:off x="2235468" y="4761154"/>
              <a:ext cx="720083" cy="720081"/>
            </a:xfrm>
            <a:prstGeom prst="bentUpArrow">
              <a:avLst>
                <a:gd name="adj1" fmla="val 25000"/>
                <a:gd name="adj2" fmla="val 25000"/>
                <a:gd name="adj3" fmla="val 29482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圆角矩形标注 14"/>
          <p:cNvSpPr/>
          <p:nvPr/>
        </p:nvSpPr>
        <p:spPr>
          <a:xfrm>
            <a:off x="179512" y="5301208"/>
            <a:ext cx="1728192" cy="1102077"/>
          </a:xfrm>
          <a:prstGeom prst="wedgeRoundRectCallout">
            <a:avLst>
              <a:gd name="adj1" fmla="val 53511"/>
              <a:gd name="adj2" fmla="val -9075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可以根据条件决定启动哪一个分支流程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0" y="138095"/>
            <a:ext cx="6629400" cy="719137"/>
            <a:chOff x="0" y="138095"/>
            <a:chExt cx="6629400" cy="719137"/>
          </a:xfrm>
        </p:grpSpPr>
        <p:sp>
          <p:nvSpPr>
            <p:cNvPr id="3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138095"/>
              <a:ext cx="6629400" cy="274637"/>
            </a:xfrm>
            <a:prstGeom prst="rect">
              <a:avLst/>
            </a:prstGeom>
            <a:solidFill>
              <a:srgbClr val="002978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36576" rIns="0" bIns="0"/>
            <a:lstStyle/>
            <a:p>
              <a:pPr eaLnBrk="0" hangingPunct="0"/>
              <a:endParaRPr lang="zh-CN" altLang="en-US" sz="1800" b="1">
                <a:solidFill>
                  <a:srgbClr val="FFFFFF"/>
                </a:solidFill>
                <a:ea typeface="STKaiti"/>
                <a:cs typeface="Arial" charset="0"/>
              </a:endParaRPr>
            </a:p>
          </p:txBody>
        </p:sp>
        <p:sp>
          <p:nvSpPr>
            <p:cNvPr id="4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412732"/>
              <a:ext cx="6629400" cy="365125"/>
            </a:xfrm>
            <a:prstGeom prst="rect">
              <a:avLst/>
            </a:prstGeom>
            <a:solidFill>
              <a:srgbClr val="FFF9D7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0" rIns="0" bIns="0" anchor="ctr"/>
            <a:lstStyle/>
            <a:p>
              <a:r>
                <a:rPr lang="zh-CN" altLang="en-US" dirty="0"/>
                <a:t>流程上下文</a:t>
              </a:r>
              <a:endParaRPr lang="en-US" altLang="zh-CN" dirty="0"/>
            </a:p>
          </p:txBody>
        </p:sp>
        <p:sp>
          <p:nvSpPr>
            <p:cNvPr id="5" name="8295129.625226.7505229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811195"/>
              <a:ext cx="6629400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" name="8296133.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857232"/>
              <a:ext cx="6629400" cy="0"/>
            </a:xfrm>
            <a:prstGeom prst="line">
              <a:avLst/>
            </a:prstGeom>
            <a:noFill/>
            <a:ln w="25400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7" name="Rounded Rectangle 21"/>
          <p:cNvSpPr/>
          <p:nvPr/>
        </p:nvSpPr>
        <p:spPr>
          <a:xfrm>
            <a:off x="539552" y="1340768"/>
            <a:ext cx="7560840" cy="468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应用很少需要操作流程的属性，主要通过流程上下文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什么是流程上下文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来源：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表单的信息项，如成本中心、费用类型、报销金额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目的：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为流程中的各种条件表达式提供参数，为权限矩阵提供维度的值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zh-CN" altLang="en-US" dirty="0" smtClean="0">
                <a:solidFill>
                  <a:schemeClr val="tx1"/>
                </a:solidFill>
              </a:rPr>
              <a:t>场景：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条件表达式：</a:t>
            </a:r>
            <a:r>
              <a:rPr lang="en-US" altLang="zh-CN" dirty="0" smtClean="0">
                <a:solidFill>
                  <a:schemeClr val="tx1"/>
                </a:solidFill>
              </a:rPr>
              <a:t>Amount &lt;= 5000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动态</a:t>
            </a:r>
            <a:r>
              <a:rPr lang="zh-CN" altLang="en-US" dirty="0" smtClean="0">
                <a:solidFill>
                  <a:schemeClr val="tx1"/>
                </a:solidFill>
              </a:rPr>
              <a:t>角色：</a:t>
            </a:r>
            <a:r>
              <a:rPr lang="en-US" altLang="zh-CN" dirty="0" smtClean="0">
                <a:solidFill>
                  <a:schemeClr val="tx1"/>
                </a:solidFill>
              </a:rPr>
              <a:t>Requestor</a:t>
            </a:r>
            <a:endParaRPr lang="en-US" altLang="zh-CN" dirty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待办标题：</a:t>
            </a:r>
            <a:r>
              <a:rPr lang="en-US" altLang="zh-CN" dirty="0">
                <a:solidFill>
                  <a:schemeClr val="tx1"/>
                </a:solidFill>
              </a:rPr>
              <a:t>Test-${Subject</a:t>
            </a:r>
            <a:r>
              <a:rPr lang="en-US" altLang="zh-CN" dirty="0" smtClean="0">
                <a:solidFill>
                  <a:schemeClr val="tx1"/>
                </a:solidFill>
              </a:rPr>
              <a:t>}$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权限</a:t>
            </a:r>
            <a:r>
              <a:rPr lang="zh-CN" altLang="en-US" dirty="0" smtClean="0">
                <a:solidFill>
                  <a:schemeClr val="tx1"/>
                </a:solidFill>
              </a:rPr>
              <a:t>矩阵：矩阵的维度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01008"/>
            <a:ext cx="2211909" cy="142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5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1"/>
          <p:cNvSpPr/>
          <p:nvPr/>
        </p:nvSpPr>
        <p:spPr>
          <a:xfrm>
            <a:off x="539552" y="1340768"/>
            <a:ext cx="7560840" cy="468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生命期：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自创建起，始终存在。随着流程状态进行保存，因此建议不要存放太多的上下文参数。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可访问</a:t>
            </a:r>
            <a:r>
              <a:rPr lang="zh-CN" altLang="en-US" dirty="0" smtClean="0">
                <a:solidFill>
                  <a:schemeClr val="tx1"/>
                </a:solidFill>
              </a:rPr>
              <a:t>性：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子流程可以访问父流程的上下文参数，但是需要在流程定义中打开开关。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如何</a:t>
            </a:r>
            <a:r>
              <a:rPr lang="zh-CN" altLang="en-US" dirty="0" smtClean="0">
                <a:solidFill>
                  <a:schemeClr val="tx1"/>
                </a:solidFill>
              </a:rPr>
              <a:t>收集：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两种方式：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表单上定义将哪些参数放在流程上下文中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由流程定义需要收集哪些表单控件的值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138095"/>
            <a:ext cx="6629400" cy="719137"/>
            <a:chOff x="0" y="138095"/>
            <a:chExt cx="6629400" cy="719137"/>
          </a:xfrm>
        </p:grpSpPr>
        <p:sp>
          <p:nvSpPr>
            <p:cNvPr id="4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138095"/>
              <a:ext cx="6629400" cy="274637"/>
            </a:xfrm>
            <a:prstGeom prst="rect">
              <a:avLst/>
            </a:prstGeom>
            <a:solidFill>
              <a:srgbClr val="002978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36576" rIns="0" bIns="0"/>
            <a:lstStyle/>
            <a:p>
              <a:pPr eaLnBrk="0" hangingPunct="0"/>
              <a:endParaRPr lang="zh-CN" altLang="en-US" sz="1800" b="1">
                <a:solidFill>
                  <a:srgbClr val="FFFFFF"/>
                </a:solidFill>
                <a:ea typeface="STKaiti"/>
                <a:cs typeface="Arial" charset="0"/>
              </a:endParaRPr>
            </a:p>
          </p:txBody>
        </p:sp>
        <p:sp>
          <p:nvSpPr>
            <p:cNvPr id="5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412732"/>
              <a:ext cx="6629400" cy="365125"/>
            </a:xfrm>
            <a:prstGeom prst="rect">
              <a:avLst/>
            </a:prstGeom>
            <a:solidFill>
              <a:srgbClr val="FFF9D7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0" rIns="0" bIns="0" anchor="ctr"/>
            <a:lstStyle/>
            <a:p>
              <a:r>
                <a:rPr lang="zh-CN" altLang="en-US" dirty="0" smtClean="0"/>
                <a:t>流程上下文</a:t>
              </a:r>
              <a:endParaRPr lang="en-US" altLang="zh-CN" dirty="0"/>
            </a:p>
          </p:txBody>
        </p:sp>
        <p:sp>
          <p:nvSpPr>
            <p:cNvPr id="6" name="8295129.625226.7505229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811195"/>
              <a:ext cx="6629400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" name="8296133.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857232"/>
              <a:ext cx="6629400" cy="0"/>
            </a:xfrm>
            <a:prstGeom prst="line">
              <a:avLst/>
            </a:prstGeom>
            <a:noFill/>
            <a:ln w="25400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573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0" y="138095"/>
            <a:ext cx="6629400" cy="719137"/>
            <a:chOff x="0" y="138095"/>
            <a:chExt cx="6629400" cy="719137"/>
          </a:xfrm>
        </p:grpSpPr>
        <p:sp>
          <p:nvSpPr>
            <p:cNvPr id="4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138095"/>
              <a:ext cx="6629400" cy="274637"/>
            </a:xfrm>
            <a:prstGeom prst="rect">
              <a:avLst/>
            </a:prstGeom>
            <a:solidFill>
              <a:srgbClr val="002978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36576" rIns="0" bIns="0"/>
            <a:lstStyle/>
            <a:p>
              <a:pPr eaLnBrk="0" hangingPunct="0"/>
              <a:endParaRPr lang="zh-CN" altLang="en-US" sz="1800" b="1">
                <a:solidFill>
                  <a:srgbClr val="FFFFFF"/>
                </a:solidFill>
                <a:ea typeface="STKaiti"/>
                <a:cs typeface="Arial" charset="0"/>
              </a:endParaRPr>
            </a:p>
          </p:txBody>
        </p:sp>
        <p:sp>
          <p:nvSpPr>
            <p:cNvPr id="5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412732"/>
              <a:ext cx="6629400" cy="365125"/>
            </a:xfrm>
            <a:prstGeom prst="rect">
              <a:avLst/>
            </a:prstGeom>
            <a:solidFill>
              <a:srgbClr val="FFF9D7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0" rIns="0" bIns="0" anchor="ctr"/>
            <a:lstStyle/>
            <a:p>
              <a:r>
                <a:rPr lang="zh-CN" altLang="en-US" dirty="0" smtClean="0"/>
                <a:t>主子流程需求规范</a:t>
              </a:r>
              <a:endParaRPr lang="en-US" altLang="zh-CN" dirty="0"/>
            </a:p>
          </p:txBody>
        </p:sp>
        <p:sp>
          <p:nvSpPr>
            <p:cNvPr id="6" name="8295129.625226.7505229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811195"/>
              <a:ext cx="6629400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" name="8296133.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857232"/>
              <a:ext cx="6629400" cy="0"/>
            </a:xfrm>
            <a:prstGeom prst="line">
              <a:avLst/>
            </a:prstGeom>
            <a:noFill/>
            <a:ln w="25400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9552" y="1340768"/>
            <a:ext cx="7560840" cy="324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讨论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流</a:t>
            </a:r>
            <a:r>
              <a:rPr lang="zh-CN" altLang="en-US" dirty="0" smtClean="0">
                <a:solidFill>
                  <a:schemeClr val="tx1"/>
                </a:solidFill>
              </a:rPr>
              <a:t>程启动方式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主流程可以自动启动子流程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根据模板自动启动子流程（通过流程上下文）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根据流程定义的</a:t>
            </a:r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服务启动子流程（对方服务负责数据准备）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流程在过程中结束后启动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流程（需要编程），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是关联关系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流程的表单中，通过</a:t>
            </a:r>
            <a:r>
              <a:rPr lang="en-US" altLang="zh-CN" dirty="0" smtClean="0">
                <a:solidFill>
                  <a:schemeClr val="tx1"/>
                </a:solidFill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</a:rPr>
              <a:t>我还想要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启动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流程，需要编程。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是关联关系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0" y="138095"/>
            <a:ext cx="6629400" cy="719137"/>
            <a:chOff x="0" y="138095"/>
            <a:chExt cx="6629400" cy="719137"/>
          </a:xfrm>
        </p:grpSpPr>
        <p:sp>
          <p:nvSpPr>
            <p:cNvPr id="4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138095"/>
              <a:ext cx="6629400" cy="274637"/>
            </a:xfrm>
            <a:prstGeom prst="rect">
              <a:avLst/>
            </a:prstGeom>
            <a:solidFill>
              <a:srgbClr val="002978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36576" rIns="0" bIns="0"/>
            <a:lstStyle/>
            <a:p>
              <a:pPr eaLnBrk="0" hangingPunct="0"/>
              <a:endParaRPr lang="zh-CN" altLang="en-US" sz="1800" b="1">
                <a:solidFill>
                  <a:srgbClr val="FFFFFF"/>
                </a:solidFill>
                <a:ea typeface="STKaiti"/>
                <a:cs typeface="Arial" charset="0"/>
              </a:endParaRPr>
            </a:p>
          </p:txBody>
        </p:sp>
        <p:sp>
          <p:nvSpPr>
            <p:cNvPr id="5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412732"/>
              <a:ext cx="6629400" cy="365125"/>
            </a:xfrm>
            <a:prstGeom prst="rect">
              <a:avLst/>
            </a:prstGeom>
            <a:solidFill>
              <a:srgbClr val="FFF9D7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0" rIns="0" bIns="0" anchor="ctr"/>
            <a:lstStyle/>
            <a:p>
              <a:r>
                <a:rPr lang="zh-CN" altLang="en-US" dirty="0" smtClean="0"/>
                <a:t>权限介绍</a:t>
              </a:r>
              <a:endParaRPr lang="en-US" altLang="zh-CN" dirty="0"/>
            </a:p>
          </p:txBody>
        </p:sp>
        <p:sp>
          <p:nvSpPr>
            <p:cNvPr id="6" name="8295129.625226.7505229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811195"/>
              <a:ext cx="6629400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" name="8296133.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857232"/>
              <a:ext cx="6629400" cy="0"/>
            </a:xfrm>
            <a:prstGeom prst="line">
              <a:avLst/>
            </a:prstGeom>
            <a:noFill/>
            <a:ln w="25400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9552" y="1340768"/>
            <a:ext cx="7560840" cy="352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回答如下问题：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为什么不是所有的人看到所有的指引？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为什么登录人员不是看到所有的下拉选项？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238" y="292100"/>
            <a:ext cx="6392862" cy="265113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latin typeface="Arial" pitchFamily="34" charset="0"/>
              <a:ea typeface="华文楷体" pitchFamily="2" charset="-122"/>
            </a:endParaRPr>
          </a:p>
        </p:txBody>
      </p:sp>
      <p:sp>
        <p:nvSpPr>
          <p:cNvPr id="8195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9238" y="566738"/>
            <a:ext cx="6392862" cy="3524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sz="1400" b="1" dirty="0">
                <a:latin typeface="华文细黑" pitchFamily="2" charset="-122"/>
                <a:ea typeface="华文细黑" pitchFamily="2" charset="-122"/>
              </a:rPr>
              <a:t>议题</a:t>
            </a:r>
          </a:p>
        </p:txBody>
      </p:sp>
      <p:sp>
        <p:nvSpPr>
          <p:cNvPr id="8196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238" y="919163"/>
            <a:ext cx="6392862" cy="265112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latin typeface="Arial" pitchFamily="34" charset="0"/>
              <a:ea typeface="华文楷体" pitchFamily="2" charset="-122"/>
            </a:endParaRPr>
          </a:p>
        </p:txBody>
      </p:sp>
      <p:sp>
        <p:nvSpPr>
          <p:cNvPr id="8197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49238" y="1071563"/>
            <a:ext cx="6392862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9238" y="1143000"/>
            <a:ext cx="6392862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7336" y="1916832"/>
            <a:ext cx="705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zh-CN" sz="2000" dirty="0"/>
              <a:t>业务流与审批流的需求分析和设计规范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流程退回的需求分析和设计规范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/>
              <a:t>业</a:t>
            </a:r>
            <a:r>
              <a:rPr lang="zh-CN" altLang="en-US" sz="2000" dirty="0" smtClean="0"/>
              <a:t>务流程和电子流程的主子流程设计规范和接口原则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/>
              <a:t>流</a:t>
            </a:r>
            <a:r>
              <a:rPr lang="zh-CN" altLang="en-US" sz="2000" dirty="0" smtClean="0"/>
              <a:t>程</a:t>
            </a:r>
            <a:r>
              <a:rPr lang="zh-CN" altLang="en-US" sz="2000" dirty="0"/>
              <a:t>条件需求分析和设计规</a:t>
            </a:r>
            <a:r>
              <a:rPr lang="zh-CN" altLang="en-US" sz="2000" dirty="0" smtClean="0"/>
              <a:t>范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权限部分介绍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896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06283" y="4130617"/>
            <a:ext cx="1071369" cy="377968"/>
            <a:chOff x="6852860" y="3132721"/>
            <a:chExt cx="1071369" cy="377968"/>
          </a:xfrm>
        </p:grpSpPr>
        <p:grpSp>
          <p:nvGrpSpPr>
            <p:cNvPr id="3" name="组合 2"/>
            <p:cNvGrpSpPr/>
            <p:nvPr/>
          </p:nvGrpSpPr>
          <p:grpSpPr>
            <a:xfrm>
              <a:off x="6852860" y="3132721"/>
              <a:ext cx="1071369" cy="377968"/>
              <a:chOff x="6876009" y="1466150"/>
              <a:chExt cx="1071369" cy="377968"/>
            </a:xfrm>
          </p:grpSpPr>
          <p:sp>
            <p:nvSpPr>
              <p:cNvPr id="5" name="圆角矩形 4"/>
              <p:cNvSpPr/>
              <p:nvPr/>
            </p:nvSpPr>
            <p:spPr bwMode="auto">
              <a:xfrm>
                <a:off x="6876009" y="1466150"/>
                <a:ext cx="1071369" cy="37796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7210512" y="1516740"/>
                <a:ext cx="578821" cy="25849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600" b="0" dirty="0" smtClean="0">
                    <a:solidFill>
                      <a:schemeClr val="bg2"/>
                    </a:solidFill>
                    <a:effectLst/>
                  </a:rPr>
                  <a:t>群组</a:t>
                </a: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4" name="Picture 57" descr="XP icon user account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0888" y="3168028"/>
              <a:ext cx="336682" cy="295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7106283" y="3297332"/>
            <a:ext cx="1071369" cy="377968"/>
            <a:chOff x="6920593" y="2138014"/>
            <a:chExt cx="1071369" cy="377968"/>
          </a:xfrm>
        </p:grpSpPr>
        <p:grpSp>
          <p:nvGrpSpPr>
            <p:cNvPr id="8" name="组合 7"/>
            <p:cNvGrpSpPr/>
            <p:nvPr/>
          </p:nvGrpSpPr>
          <p:grpSpPr>
            <a:xfrm>
              <a:off x="6920593" y="2138014"/>
              <a:ext cx="1071369" cy="377968"/>
              <a:chOff x="6876009" y="1466150"/>
              <a:chExt cx="1071369" cy="377968"/>
            </a:xfrm>
          </p:grpSpPr>
          <p:sp>
            <p:nvSpPr>
              <p:cNvPr id="10" name="圆角矩形 9"/>
              <p:cNvSpPr/>
              <p:nvPr/>
            </p:nvSpPr>
            <p:spPr bwMode="auto">
              <a:xfrm>
                <a:off x="6876009" y="1466150"/>
                <a:ext cx="1071369" cy="37796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7210512" y="1516740"/>
                <a:ext cx="578821" cy="25849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组织</a:t>
                </a:r>
              </a:p>
            </p:txBody>
          </p:sp>
        </p:grpSp>
        <p:pic>
          <p:nvPicPr>
            <p:cNvPr id="9" name="Picture 2" descr="D:\MCS2010\02.Develop\MCSWebApp\Images\32\ou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296" y="217459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4129730" y="1698707"/>
            <a:ext cx="1740071" cy="3779385"/>
            <a:chOff x="3762209" y="1466150"/>
            <a:chExt cx="1740071" cy="3779385"/>
          </a:xfrm>
        </p:grpSpPr>
        <p:grpSp>
          <p:nvGrpSpPr>
            <p:cNvPr id="13" name="组合 12"/>
            <p:cNvGrpSpPr/>
            <p:nvPr/>
          </p:nvGrpSpPr>
          <p:grpSpPr>
            <a:xfrm>
              <a:off x="3763791" y="1466150"/>
              <a:ext cx="1738489" cy="646191"/>
              <a:chOff x="1185333" y="2661453"/>
              <a:chExt cx="1738489" cy="646191"/>
            </a:xfrm>
          </p:grpSpPr>
          <p:sp>
            <p:nvSpPr>
              <p:cNvPr id="26" name="圆角矩形 25"/>
              <p:cNvSpPr/>
              <p:nvPr/>
            </p:nvSpPr>
            <p:spPr bwMode="auto">
              <a:xfrm>
                <a:off x="1185333" y="2661453"/>
                <a:ext cx="1738489" cy="64619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pic>
            <p:nvPicPr>
              <p:cNvPr id="27" name="Picture 4" descr="D:\MCS2010\02.Develop\MCSWebApp\Images\32\role.gif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9704" y="2769893"/>
                <a:ext cx="401284" cy="401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1771300" y="2797158"/>
                <a:ext cx="1062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800" dirty="0">
                    <a:solidFill>
                      <a:schemeClr val="bg1"/>
                    </a:solidFill>
                  </a:rPr>
                  <a:t>角色</a:t>
                </a:r>
                <a:r>
                  <a:rPr lang="en-US" altLang="zh-CN" sz="1800" dirty="0">
                    <a:solidFill>
                      <a:schemeClr val="bg1"/>
                    </a:solidFill>
                  </a:rPr>
                  <a:t>1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762210" y="2510548"/>
              <a:ext cx="1738489" cy="646191"/>
              <a:chOff x="1185333" y="2661453"/>
              <a:chExt cx="1738489" cy="646191"/>
            </a:xfrm>
          </p:grpSpPr>
          <p:sp>
            <p:nvSpPr>
              <p:cNvPr id="23" name="圆角矩形 22"/>
              <p:cNvSpPr/>
              <p:nvPr/>
            </p:nvSpPr>
            <p:spPr bwMode="auto">
              <a:xfrm>
                <a:off x="1185333" y="2661453"/>
                <a:ext cx="1738489" cy="64619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pic>
            <p:nvPicPr>
              <p:cNvPr id="24" name="Picture 4" descr="D:\MCS2010\02.Develop\MCSWebApp\Images\32\role.gif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9704" y="2769893"/>
                <a:ext cx="401284" cy="401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771300" y="2797158"/>
                <a:ext cx="1062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800" dirty="0" smtClean="0">
                    <a:solidFill>
                      <a:schemeClr val="bg1"/>
                    </a:solidFill>
                  </a:rPr>
                  <a:t>角色</a:t>
                </a:r>
                <a:r>
                  <a:rPr lang="en-US" altLang="zh-CN" sz="1800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763791" y="3554946"/>
              <a:ext cx="1738489" cy="646191"/>
              <a:chOff x="1185333" y="2661453"/>
              <a:chExt cx="1738489" cy="646191"/>
            </a:xfrm>
          </p:grpSpPr>
          <p:sp>
            <p:nvSpPr>
              <p:cNvPr id="20" name="圆角矩形 19"/>
              <p:cNvSpPr/>
              <p:nvPr/>
            </p:nvSpPr>
            <p:spPr bwMode="auto">
              <a:xfrm>
                <a:off x="1185333" y="2661453"/>
                <a:ext cx="1738489" cy="64619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pic>
            <p:nvPicPr>
              <p:cNvPr id="21" name="Picture 4" descr="D:\MCS2010\02.Develop\MCSWebApp\Images\32\role.gif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9704" y="2769893"/>
                <a:ext cx="401284" cy="401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71300" y="2797158"/>
                <a:ext cx="1062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800" dirty="0" smtClean="0">
                    <a:solidFill>
                      <a:schemeClr val="bg1"/>
                    </a:solidFill>
                  </a:rPr>
                  <a:t>角色</a:t>
                </a:r>
                <a:r>
                  <a:rPr lang="en-US" altLang="zh-CN" sz="1800" dirty="0" smtClean="0">
                    <a:solidFill>
                      <a:schemeClr val="bg1"/>
                    </a:solidFill>
                  </a:rPr>
                  <a:t>3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762209" y="4599344"/>
              <a:ext cx="1738489" cy="646191"/>
              <a:chOff x="1185333" y="2661453"/>
              <a:chExt cx="1738489" cy="646191"/>
            </a:xfrm>
          </p:grpSpPr>
          <p:sp>
            <p:nvSpPr>
              <p:cNvPr id="17" name="圆角矩形 16"/>
              <p:cNvSpPr/>
              <p:nvPr/>
            </p:nvSpPr>
            <p:spPr bwMode="auto">
              <a:xfrm>
                <a:off x="1185333" y="2661453"/>
                <a:ext cx="1738489" cy="64619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pic>
            <p:nvPicPr>
              <p:cNvPr id="18" name="Picture 4" descr="D:\MCS2010\02.Develop\MCSWebApp\Images\32\role.gif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9704" y="2769893"/>
                <a:ext cx="401284" cy="401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771300" y="2797158"/>
                <a:ext cx="1062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800" dirty="0" smtClean="0">
                    <a:solidFill>
                      <a:schemeClr val="bg1"/>
                    </a:solidFill>
                  </a:rPr>
                  <a:t>角色</a:t>
                </a:r>
                <a:r>
                  <a:rPr lang="en-US" altLang="zh-CN" sz="1800" dirty="0" smtClean="0">
                    <a:solidFill>
                      <a:schemeClr val="bg1"/>
                    </a:solidFill>
                  </a:rPr>
                  <a:t>4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7106283" y="2464046"/>
            <a:ext cx="1071369" cy="377968"/>
            <a:chOff x="6876009" y="1466150"/>
            <a:chExt cx="1071369" cy="377968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6876009" y="1466150"/>
              <a:ext cx="1071369" cy="37796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1" name="Picture 3" descr="D:\MCS2010\02.Develop\MCSWebApp\Images\32\user.gif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712" y="151674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矩形 31"/>
            <p:cNvSpPr/>
            <p:nvPr/>
          </p:nvSpPr>
          <p:spPr bwMode="auto">
            <a:xfrm>
              <a:off x="7210512" y="1516740"/>
              <a:ext cx="578821" cy="2584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人员</a:t>
              </a:r>
            </a:p>
          </p:txBody>
        </p:sp>
      </p:grpSp>
      <p:sp>
        <p:nvSpPr>
          <p:cNvPr id="33" name="左大括号 32"/>
          <p:cNvSpPr/>
          <p:nvPr/>
        </p:nvSpPr>
        <p:spPr bwMode="auto">
          <a:xfrm>
            <a:off x="6181296" y="2208431"/>
            <a:ext cx="654755" cy="2623470"/>
          </a:xfrm>
          <a:prstGeom prst="leftBrace">
            <a:avLst>
              <a:gd name="adj1" fmla="val 49712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55576" y="3363236"/>
            <a:ext cx="1253067" cy="508000"/>
            <a:chOff x="1693333" y="1365956"/>
            <a:chExt cx="1253067" cy="508000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1693333" y="1365956"/>
              <a:ext cx="1253067" cy="508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6" name="Picture 5" descr="D:\MCS2010\02.Develop\MCSWebApp\Images\32\function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2233" y="147203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矩形 36"/>
            <p:cNvSpPr/>
            <p:nvPr/>
          </p:nvSpPr>
          <p:spPr bwMode="auto">
            <a:xfrm>
              <a:off x="2111023" y="1460744"/>
              <a:ext cx="711200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/>
                <a:t>功能</a:t>
              </a:r>
              <a:r>
                <a:rPr lang="en-US" altLang="zh-CN" sz="2000" dirty="0" smtClean="0"/>
                <a:t>3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19266" y="2496018"/>
            <a:ext cx="1253067" cy="508000"/>
            <a:chOff x="1693333" y="1365956"/>
            <a:chExt cx="1253067" cy="508000"/>
          </a:xfrm>
        </p:grpSpPr>
        <p:sp>
          <p:nvSpPr>
            <p:cNvPr id="39" name="圆角矩形 38"/>
            <p:cNvSpPr/>
            <p:nvPr/>
          </p:nvSpPr>
          <p:spPr bwMode="auto">
            <a:xfrm>
              <a:off x="1693333" y="1365956"/>
              <a:ext cx="1253067" cy="508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40" name="Picture 5" descr="D:\MCS2010\02.Develop\MCSWebApp\Images\32\function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2233" y="147203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矩形 40"/>
            <p:cNvSpPr/>
            <p:nvPr/>
          </p:nvSpPr>
          <p:spPr bwMode="auto">
            <a:xfrm>
              <a:off x="2111023" y="1460744"/>
              <a:ext cx="711200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/>
                <a:t>功能</a:t>
              </a:r>
              <a:r>
                <a:rPr lang="en-US" altLang="zh-CN" sz="2000" dirty="0" smtClean="0"/>
                <a:t>2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19266" y="4230454"/>
            <a:ext cx="1253067" cy="508000"/>
            <a:chOff x="1693333" y="1365956"/>
            <a:chExt cx="1253067" cy="508000"/>
          </a:xfrm>
        </p:grpSpPr>
        <p:sp>
          <p:nvSpPr>
            <p:cNvPr id="43" name="圆角矩形 42"/>
            <p:cNvSpPr/>
            <p:nvPr/>
          </p:nvSpPr>
          <p:spPr bwMode="auto">
            <a:xfrm>
              <a:off x="1693333" y="1365956"/>
              <a:ext cx="1253067" cy="508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44" name="Picture 5" descr="D:\MCS2010\02.Develop\MCSWebApp\Images\32\function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2233" y="147203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矩形 44"/>
            <p:cNvSpPr/>
            <p:nvPr/>
          </p:nvSpPr>
          <p:spPr bwMode="auto">
            <a:xfrm>
              <a:off x="2111023" y="1460744"/>
              <a:ext cx="711200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/>
                <a:t>功能</a:t>
              </a:r>
              <a:r>
                <a:rPr lang="en-US" altLang="zh-CN" sz="2000" dirty="0" smtClean="0"/>
                <a:t>4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41566" y="1628800"/>
            <a:ext cx="1253067" cy="508000"/>
            <a:chOff x="1693333" y="1365956"/>
            <a:chExt cx="1253067" cy="508000"/>
          </a:xfrm>
        </p:grpSpPr>
        <p:sp>
          <p:nvSpPr>
            <p:cNvPr id="47" name="圆角矩形 46"/>
            <p:cNvSpPr/>
            <p:nvPr/>
          </p:nvSpPr>
          <p:spPr bwMode="auto">
            <a:xfrm>
              <a:off x="1693333" y="1365956"/>
              <a:ext cx="1253067" cy="508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48" name="Picture 5" descr="D:\MCS2010\02.Develop\MCSWebApp\Images\32\function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2233" y="147203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矩形 48"/>
            <p:cNvSpPr/>
            <p:nvPr/>
          </p:nvSpPr>
          <p:spPr bwMode="auto">
            <a:xfrm>
              <a:off x="2111023" y="1460744"/>
              <a:ext cx="711200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/>
                <a:t>功能</a:t>
              </a:r>
              <a:r>
                <a:rPr lang="en-US" altLang="zh-CN" sz="2000" dirty="0" smtClean="0"/>
                <a:t>1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528866" y="5097672"/>
            <a:ext cx="1253067" cy="508000"/>
            <a:chOff x="1693333" y="1365956"/>
            <a:chExt cx="1253067" cy="508000"/>
          </a:xfrm>
        </p:grpSpPr>
        <p:sp>
          <p:nvSpPr>
            <p:cNvPr id="51" name="圆角矩形 50"/>
            <p:cNvSpPr/>
            <p:nvPr/>
          </p:nvSpPr>
          <p:spPr bwMode="auto">
            <a:xfrm>
              <a:off x="1693333" y="1365956"/>
              <a:ext cx="1253067" cy="508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52" name="Picture 5" descr="D:\MCS2010\02.Develop\MCSWebApp\Images\32\function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2233" y="147203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矩形 52"/>
            <p:cNvSpPr/>
            <p:nvPr/>
          </p:nvSpPr>
          <p:spPr bwMode="auto">
            <a:xfrm>
              <a:off x="2111023" y="1460744"/>
              <a:ext cx="711200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/>
                <a:t>功能</a:t>
              </a:r>
              <a:r>
                <a:rPr lang="en-US" altLang="zh-CN" sz="2000" dirty="0"/>
                <a:t>5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54" name="直接箭头连接符 53"/>
          <p:cNvCxnSpPr>
            <a:stCxn id="26" idx="1"/>
            <a:endCxn id="47" idx="3"/>
          </p:cNvCxnSpPr>
          <p:nvPr/>
        </p:nvCxnSpPr>
        <p:spPr bwMode="auto">
          <a:xfrm flipH="1" flipV="1">
            <a:off x="2794633" y="1882800"/>
            <a:ext cx="1336679" cy="139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>
            <a:stCxn id="26" idx="1"/>
            <a:endCxn id="39" idx="3"/>
          </p:cNvCxnSpPr>
          <p:nvPr/>
        </p:nvCxnSpPr>
        <p:spPr bwMode="auto">
          <a:xfrm flipH="1">
            <a:off x="2172333" y="2021803"/>
            <a:ext cx="1958979" cy="728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/>
          <p:cNvCxnSpPr>
            <a:stCxn id="23" idx="1"/>
            <a:endCxn id="35" idx="3"/>
          </p:cNvCxnSpPr>
          <p:nvPr/>
        </p:nvCxnSpPr>
        <p:spPr bwMode="auto">
          <a:xfrm flipH="1">
            <a:off x="2008643" y="3066201"/>
            <a:ext cx="2121088" cy="551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/>
          <p:cNvCxnSpPr>
            <a:stCxn id="17" idx="1"/>
            <a:endCxn id="51" idx="3"/>
          </p:cNvCxnSpPr>
          <p:nvPr/>
        </p:nvCxnSpPr>
        <p:spPr bwMode="auto">
          <a:xfrm flipH="1">
            <a:off x="2781933" y="5154997"/>
            <a:ext cx="1347797" cy="196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箭头连接符 57"/>
          <p:cNvCxnSpPr>
            <a:stCxn id="20" idx="1"/>
            <a:endCxn id="43" idx="3"/>
          </p:cNvCxnSpPr>
          <p:nvPr/>
        </p:nvCxnSpPr>
        <p:spPr bwMode="auto">
          <a:xfrm flipH="1">
            <a:off x="2172333" y="4110599"/>
            <a:ext cx="1958979" cy="37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箭头连接符 58"/>
          <p:cNvCxnSpPr>
            <a:stCxn id="23" idx="1"/>
            <a:endCxn id="51" idx="3"/>
          </p:cNvCxnSpPr>
          <p:nvPr/>
        </p:nvCxnSpPr>
        <p:spPr bwMode="auto">
          <a:xfrm flipH="1">
            <a:off x="2781933" y="3066201"/>
            <a:ext cx="1347798" cy="2285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>
            <a:stCxn id="20" idx="1"/>
            <a:endCxn id="39" idx="3"/>
          </p:cNvCxnSpPr>
          <p:nvPr/>
        </p:nvCxnSpPr>
        <p:spPr bwMode="auto">
          <a:xfrm flipH="1" flipV="1">
            <a:off x="2172333" y="2750018"/>
            <a:ext cx="1958979" cy="13605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组合 2"/>
          <p:cNvGrpSpPr/>
          <p:nvPr/>
        </p:nvGrpSpPr>
        <p:grpSpPr>
          <a:xfrm>
            <a:off x="0" y="138095"/>
            <a:ext cx="6629400" cy="719137"/>
            <a:chOff x="0" y="138095"/>
            <a:chExt cx="6629400" cy="719137"/>
          </a:xfrm>
        </p:grpSpPr>
        <p:sp>
          <p:nvSpPr>
            <p:cNvPr id="62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138095"/>
              <a:ext cx="6629400" cy="274637"/>
            </a:xfrm>
            <a:prstGeom prst="rect">
              <a:avLst/>
            </a:prstGeom>
            <a:solidFill>
              <a:srgbClr val="002978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36576" rIns="0" bIns="0"/>
            <a:lstStyle/>
            <a:p>
              <a:pPr eaLnBrk="0" hangingPunct="0"/>
              <a:endParaRPr lang="zh-CN" altLang="en-US" sz="1800" b="1">
                <a:solidFill>
                  <a:srgbClr val="FFFFFF"/>
                </a:solidFill>
                <a:ea typeface="STKaiti"/>
                <a:cs typeface="Arial" charset="0"/>
              </a:endParaRPr>
            </a:p>
          </p:txBody>
        </p:sp>
        <p:sp>
          <p:nvSpPr>
            <p:cNvPr id="63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412732"/>
              <a:ext cx="6629400" cy="365125"/>
            </a:xfrm>
            <a:prstGeom prst="rect">
              <a:avLst/>
            </a:prstGeom>
            <a:solidFill>
              <a:srgbClr val="FFF9D7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0" rIns="0" bIns="0" anchor="ctr"/>
            <a:lstStyle/>
            <a:p>
              <a:r>
                <a:rPr lang="zh-CN" altLang="en-US" dirty="0" smtClean="0"/>
                <a:t>权限介绍</a:t>
              </a:r>
              <a:endParaRPr lang="en-US" altLang="zh-CN" dirty="0"/>
            </a:p>
          </p:txBody>
        </p:sp>
        <p:sp>
          <p:nvSpPr>
            <p:cNvPr id="64" name="8295129.625226.7505229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811195"/>
              <a:ext cx="6629400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5" name="8296133.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857232"/>
              <a:ext cx="6629400" cy="0"/>
            </a:xfrm>
            <a:prstGeom prst="line">
              <a:avLst/>
            </a:prstGeom>
            <a:noFill/>
            <a:ln w="25400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66" name="矩形 65"/>
          <p:cNvSpPr/>
          <p:nvPr/>
        </p:nvSpPr>
        <p:spPr>
          <a:xfrm>
            <a:off x="145279" y="982469"/>
            <a:ext cx="6363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与业务数据无关的授权主要是依赖于安全中心的角色授权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723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0" y="138095"/>
            <a:ext cx="6629400" cy="719137"/>
            <a:chOff x="0" y="138095"/>
            <a:chExt cx="6629400" cy="719137"/>
          </a:xfrm>
        </p:grpSpPr>
        <p:sp>
          <p:nvSpPr>
            <p:cNvPr id="3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138095"/>
              <a:ext cx="6629400" cy="274637"/>
            </a:xfrm>
            <a:prstGeom prst="rect">
              <a:avLst/>
            </a:prstGeom>
            <a:solidFill>
              <a:srgbClr val="002978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36576" rIns="0" bIns="0"/>
            <a:lstStyle/>
            <a:p>
              <a:pPr eaLnBrk="0" hangingPunct="0"/>
              <a:endParaRPr lang="zh-CN" altLang="en-US" sz="1800" b="1">
                <a:solidFill>
                  <a:srgbClr val="FFFFFF"/>
                </a:solidFill>
                <a:ea typeface="STKaiti"/>
                <a:cs typeface="Arial" charset="0"/>
              </a:endParaRPr>
            </a:p>
          </p:txBody>
        </p:sp>
        <p:sp>
          <p:nvSpPr>
            <p:cNvPr id="4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412732"/>
              <a:ext cx="6629400" cy="365125"/>
            </a:xfrm>
            <a:prstGeom prst="rect">
              <a:avLst/>
            </a:prstGeom>
            <a:solidFill>
              <a:srgbClr val="FFF9D7"/>
            </a:solidFill>
            <a:ln w="9525">
              <a:noFill/>
              <a:miter lim="800000"/>
              <a:headEnd/>
              <a:tailEnd/>
            </a:ln>
          </p:spPr>
          <p:txBody>
            <a:bodyPr wrap="none" lIns="73152" tIns="0" rIns="0" bIns="0" anchor="ctr"/>
            <a:lstStyle/>
            <a:p>
              <a:r>
                <a:rPr lang="zh-CN" altLang="en-US" dirty="0" smtClean="0"/>
                <a:t>权限介绍</a:t>
              </a:r>
              <a:endParaRPr lang="en-US" altLang="zh-CN" dirty="0"/>
            </a:p>
          </p:txBody>
        </p:sp>
        <p:sp>
          <p:nvSpPr>
            <p:cNvPr id="5" name="8295129.625226.7505229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811195"/>
              <a:ext cx="6629400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6" name="8296133.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857232"/>
              <a:ext cx="6629400" cy="0"/>
            </a:xfrm>
            <a:prstGeom prst="line">
              <a:avLst/>
            </a:prstGeom>
            <a:noFill/>
            <a:ln w="25400">
              <a:solidFill>
                <a:srgbClr val="0029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7" name="矩形 6"/>
          <p:cNvSpPr/>
          <p:nvPr/>
        </p:nvSpPr>
        <p:spPr>
          <a:xfrm>
            <a:off x="395536" y="1054477"/>
            <a:ext cx="41665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与业务数据相关</a:t>
            </a:r>
            <a:r>
              <a:rPr lang="zh-CN" altLang="en-US" dirty="0" smtClean="0"/>
              <a:t>的授权依赖于权限矩阵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每一个维度都来源于业务数据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未来应该有专门的业务授权维护界面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1516142"/>
            <a:ext cx="34575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39552" y="3068960"/>
            <a:ext cx="2550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目前有两种权限矩阵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绑定在角色上的矩阵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绑定</a:t>
            </a:r>
            <a:r>
              <a:rPr lang="zh-CN" altLang="en-US" dirty="0" smtClean="0"/>
              <a:t>在</a:t>
            </a:r>
            <a:r>
              <a:rPr lang="zh-CN" altLang="en-US" dirty="0"/>
              <a:t>流程</a:t>
            </a:r>
            <a:r>
              <a:rPr lang="zh-CN" altLang="en-US" dirty="0" smtClean="0"/>
              <a:t>上</a:t>
            </a:r>
            <a:r>
              <a:rPr lang="zh-CN" altLang="en-US" dirty="0"/>
              <a:t>的矩阵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3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238" y="292100"/>
            <a:ext cx="6392862" cy="892175"/>
            <a:chOff x="249238" y="292100"/>
            <a:chExt cx="6392862" cy="892175"/>
          </a:xfrm>
        </p:grpSpPr>
        <p:sp>
          <p:nvSpPr>
            <p:cNvPr id="45" name="829257.625226.7521.62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9238" y="292100"/>
              <a:ext cx="6392862" cy="265113"/>
            </a:xfrm>
            <a:prstGeom prst="rect">
              <a:avLst/>
            </a:prstGeom>
            <a:solidFill>
              <a:srgbClr val="002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0" bIns="0"/>
            <a:lstStyle/>
            <a:p>
              <a:pPr eaLnBrk="0" hangingPunct="0"/>
              <a:endParaRPr lang="zh-CN" altLang="zh-CN" sz="1100" b="1">
                <a:solidFill>
                  <a:srgbClr val="FFFFFF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46" name="829379.25226.7528.75522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9238" y="566738"/>
              <a:ext cx="6392862" cy="352425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0" rIns="0" bIns="0" anchor="ctr"/>
            <a:lstStyle/>
            <a:p>
              <a:pPr eaLnBrk="0" hangingPunct="0"/>
              <a:r>
                <a:rPr lang="zh-CN" altLang="en-US" sz="1400" b="1" dirty="0">
                  <a:latin typeface="华文细黑" pitchFamily="2" charset="-122"/>
                  <a:ea typeface="华文细黑" pitchFamily="2" charset="-122"/>
                </a:rPr>
                <a:t>业</a:t>
              </a:r>
              <a:r>
                <a:rPr lang="zh-CN" altLang="en-US" sz="1400" b="1" dirty="0" smtClean="0">
                  <a:latin typeface="华文细黑" pitchFamily="2" charset="-122"/>
                  <a:ea typeface="华文细黑" pitchFamily="2" charset="-122"/>
                </a:rPr>
                <a:t>务流与审批流</a:t>
              </a:r>
              <a:endParaRPr lang="zh-CN" altLang="en-US" sz="14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7" name="8294108226.7521.625522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49238" y="919163"/>
              <a:ext cx="6392862" cy="265112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73152" rIns="45720" bIns="91440" anchor="ctr"/>
            <a:lstStyle/>
            <a:p>
              <a:pPr eaLnBrk="0" hangingPunct="0"/>
              <a:endParaRPr lang="zh-CN" altLang="zh-CN" sz="1100" b="1">
                <a:solidFill>
                  <a:srgbClr val="000000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48" name="8295129.625226.7505229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249238" y="1071563"/>
              <a:ext cx="6392862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8296133.25226.7505229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267744" y="3429000"/>
            <a:ext cx="6392862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32964"/>
              </p:ext>
            </p:extLst>
          </p:nvPr>
        </p:nvGraphicFramePr>
        <p:xfrm>
          <a:off x="395536" y="1162531"/>
          <a:ext cx="8488331" cy="3687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3096344"/>
                <a:gridCol w="2736304"/>
                <a:gridCol w="1935603"/>
              </a:tblGrid>
              <a:tr h="437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流程类型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示意图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774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单一审批流</a:t>
                      </a:r>
                      <a:r>
                        <a:rPr lang="en-US" altLang="zh-CN" dirty="0" smtClean="0"/>
                        <a:t>or</a:t>
                      </a:r>
                      <a:r>
                        <a:rPr lang="zh-CN" altLang="en-US" dirty="0" smtClean="0"/>
                        <a:t>单一业务流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131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业务流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单一固定活动数量审批流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B2(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虚拟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表示虚拟活动，代表子流程，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B2(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表单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表示填单待办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23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业务流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多固定活动数量审批流（如会签）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A(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虚拟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表示会签虚拟子流程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23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业务流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单一灵活活动数量审批流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表示可能会灵活设定活动数量的节点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23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业务流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多灵活活动数量审批流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同上类似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807" y="2060848"/>
            <a:ext cx="2475359" cy="54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40869"/>
            <a:ext cx="10191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95" y="2708920"/>
            <a:ext cx="2160240" cy="67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406815" y="4869160"/>
            <a:ext cx="8496944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原则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子流程一定挂在父流程的虚拟活动上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主流程的虚拟活动</a:t>
            </a:r>
            <a:r>
              <a:rPr lang="zh-CN" altLang="en-US" sz="1600" dirty="0">
                <a:solidFill>
                  <a:schemeClr val="tx1"/>
                </a:solidFill>
              </a:rPr>
              <a:t>也可以</a:t>
            </a:r>
            <a:r>
              <a:rPr lang="zh-CN" altLang="en-US" sz="1600" dirty="0" smtClean="0">
                <a:solidFill>
                  <a:schemeClr val="tx1"/>
                </a:solidFill>
              </a:rPr>
              <a:t>有待办，例如子流程不阻塞主流程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子流程是可以有返回结果的（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True|False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），主流程可以结果判断走向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94" y="3435027"/>
            <a:ext cx="2382466" cy="71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238" y="292100"/>
            <a:ext cx="6392862" cy="892175"/>
            <a:chOff x="249238" y="292100"/>
            <a:chExt cx="6392862" cy="892175"/>
          </a:xfrm>
        </p:grpSpPr>
        <p:sp>
          <p:nvSpPr>
            <p:cNvPr id="3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49238" y="292100"/>
              <a:ext cx="6392862" cy="265113"/>
            </a:xfrm>
            <a:prstGeom prst="rect">
              <a:avLst/>
            </a:prstGeom>
            <a:solidFill>
              <a:srgbClr val="002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0" bIns="0"/>
            <a:lstStyle/>
            <a:p>
              <a:pPr eaLnBrk="0" hangingPunct="0"/>
              <a:endParaRPr lang="zh-CN" altLang="zh-CN" sz="1100" b="1">
                <a:solidFill>
                  <a:srgbClr val="FFFFFF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4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9238" y="566738"/>
              <a:ext cx="6392862" cy="352425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0" rIns="0" bIns="0" anchor="ctr"/>
            <a:lstStyle/>
            <a:p>
              <a:pPr eaLnBrk="0" hangingPunct="0"/>
              <a:r>
                <a:rPr lang="zh-CN" altLang="en-US" sz="1400" b="1" dirty="0" smtClean="0">
                  <a:latin typeface="华文细黑" pitchFamily="2" charset="-122"/>
                  <a:ea typeface="华文细黑" pitchFamily="2" charset="-122"/>
                </a:rPr>
                <a:t>单一审批流和单一业务流</a:t>
              </a:r>
              <a:endParaRPr lang="zh-CN" altLang="en-US" sz="14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" name="8294108226.7521.625522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9238" y="919163"/>
              <a:ext cx="6392862" cy="265112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73152" rIns="45720" bIns="91440" anchor="ctr"/>
            <a:lstStyle/>
            <a:p>
              <a:pPr eaLnBrk="0" hangingPunct="0"/>
              <a:endParaRPr lang="zh-CN" altLang="zh-CN" sz="1100" b="1">
                <a:solidFill>
                  <a:srgbClr val="000000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6" name="8295129.6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49238" y="1071563"/>
              <a:ext cx="6392862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ounded Rectangle 12"/>
          <p:cNvSpPr/>
          <p:nvPr/>
        </p:nvSpPr>
        <p:spPr>
          <a:xfrm>
            <a:off x="249238" y="1463496"/>
            <a:ext cx="8654521" cy="506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审批流和业务流在流程表现上的不同点：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默认情况下</a:t>
            </a:r>
            <a:r>
              <a:rPr lang="zh-CN" altLang="en-US" sz="1600" dirty="0" smtClean="0">
                <a:solidFill>
                  <a:schemeClr val="tx1"/>
                </a:solidFill>
              </a:rPr>
              <a:t>，审批流在流程导航上显示审批人，业务流显示环节名称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不要为流程导航上的名称而纠结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目前常见的单一审批流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收文、发文、签报、会议纪要、支付</a:t>
            </a:r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审批流的特点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每个环节表</a:t>
            </a:r>
            <a:r>
              <a:rPr lang="zh-CN" altLang="en-US" sz="1600" dirty="0" smtClean="0">
                <a:solidFill>
                  <a:schemeClr val="tx1"/>
                </a:solidFill>
              </a:rPr>
              <a:t>单相似（流转中打开表单也相似）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互相</a:t>
            </a:r>
            <a:r>
              <a:rPr lang="zh-CN" altLang="en-US" sz="1600" dirty="0" smtClean="0">
                <a:solidFill>
                  <a:schemeClr val="tx1"/>
                </a:solidFill>
              </a:rPr>
              <a:t>能够看到审批意见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临时调整流程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发起会签或传阅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添加、修改、删除审批环节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允许</a:t>
            </a:r>
            <a:r>
              <a:rPr lang="zh-CN" altLang="en-US" sz="1600" dirty="0" smtClean="0">
                <a:solidFill>
                  <a:schemeClr val="tx1"/>
                </a:solidFill>
              </a:rPr>
              <a:t>撤回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允许</a:t>
            </a:r>
            <a:r>
              <a:rPr lang="zh-CN" altLang="en-US" sz="1600" dirty="0" smtClean="0">
                <a:solidFill>
                  <a:schemeClr val="tx1"/>
                </a:solidFill>
              </a:rPr>
              <a:t>作废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允许退件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允许复制（可选）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当手工起草表单，且表单数据需要填写的数据量很大的情况下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238" y="292100"/>
            <a:ext cx="6392862" cy="892175"/>
            <a:chOff x="249238" y="292100"/>
            <a:chExt cx="6392862" cy="892175"/>
          </a:xfrm>
        </p:grpSpPr>
        <p:sp>
          <p:nvSpPr>
            <p:cNvPr id="3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49238" y="292100"/>
              <a:ext cx="6392862" cy="265113"/>
            </a:xfrm>
            <a:prstGeom prst="rect">
              <a:avLst/>
            </a:prstGeom>
            <a:solidFill>
              <a:srgbClr val="002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0" bIns="0"/>
            <a:lstStyle/>
            <a:p>
              <a:pPr eaLnBrk="0" hangingPunct="0"/>
              <a:endParaRPr lang="zh-CN" altLang="zh-CN" sz="1100" b="1">
                <a:solidFill>
                  <a:srgbClr val="FFFFFF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4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9238" y="566738"/>
              <a:ext cx="6392862" cy="352425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0" rIns="0" bIns="0" anchor="ctr"/>
            <a:lstStyle/>
            <a:p>
              <a:pPr eaLnBrk="0" hangingPunct="0"/>
              <a:r>
                <a:rPr lang="zh-CN" altLang="en-US" sz="1400" b="1" dirty="0">
                  <a:latin typeface="华文细黑" pitchFamily="2" charset="-122"/>
                  <a:ea typeface="华文细黑" pitchFamily="2" charset="-122"/>
                </a:rPr>
                <a:t>带分支流程</a:t>
              </a:r>
              <a:r>
                <a:rPr lang="zh-CN" altLang="en-US" sz="1400" b="1" dirty="0" smtClean="0">
                  <a:latin typeface="华文细黑" pitchFamily="2" charset="-122"/>
                  <a:ea typeface="华文细黑" pitchFamily="2" charset="-122"/>
                </a:rPr>
                <a:t>的业务流</a:t>
              </a:r>
              <a:endParaRPr lang="zh-CN" altLang="en-US" sz="14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" name="8294108226.7521.625522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9238" y="919163"/>
              <a:ext cx="6392862" cy="265112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73152" rIns="45720" bIns="91440" anchor="ctr"/>
            <a:lstStyle/>
            <a:p>
              <a:pPr eaLnBrk="0" hangingPunct="0"/>
              <a:endParaRPr lang="zh-CN" altLang="zh-CN" sz="1100" b="1">
                <a:solidFill>
                  <a:srgbClr val="000000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6" name="8295129.6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49238" y="1071563"/>
              <a:ext cx="6392862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ounded Rectangle 12"/>
          <p:cNvSpPr/>
          <p:nvPr/>
        </p:nvSpPr>
        <p:spPr>
          <a:xfrm>
            <a:off x="249238" y="1463496"/>
            <a:ext cx="8654521" cy="506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主流程上一定有一个环节</a:t>
            </a:r>
            <a:r>
              <a:rPr lang="zh-CN" altLang="en-US" sz="1600" dirty="0">
                <a:solidFill>
                  <a:schemeClr val="tx1"/>
                </a:solidFill>
              </a:rPr>
              <a:t>来挂接</a:t>
            </a:r>
            <a:r>
              <a:rPr lang="zh-CN" altLang="en-US" sz="1600" dirty="0" smtClean="0">
                <a:solidFill>
                  <a:schemeClr val="tx1"/>
                </a:solidFill>
              </a:rPr>
              <a:t>分支流程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主</a:t>
            </a:r>
            <a:r>
              <a:rPr lang="zh-CN" altLang="en-US" sz="1600" dirty="0" smtClean="0">
                <a:solidFill>
                  <a:schemeClr val="tx1"/>
                </a:solidFill>
              </a:rPr>
              <a:t>流程和分支流程的阻塞关系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类似于会签，需要等待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类似于传阅，不需要等待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部分需要等待部分不需要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启动分支流程</a:t>
            </a:r>
            <a:r>
              <a:rPr lang="zh-CN" altLang="en-US" sz="1600" dirty="0" smtClean="0">
                <a:solidFill>
                  <a:schemeClr val="tx1"/>
                </a:solidFill>
              </a:rPr>
              <a:t>的方式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B1</a:t>
            </a:r>
            <a:r>
              <a:rPr lang="zh-CN" altLang="en-US" sz="1600" dirty="0" smtClean="0">
                <a:solidFill>
                  <a:schemeClr val="tx1"/>
                </a:solidFill>
              </a:rPr>
              <a:t>送签后，流转到</a:t>
            </a:r>
            <a:r>
              <a:rPr lang="en-US" altLang="zh-CN" sz="1600" dirty="0" smtClean="0">
                <a:solidFill>
                  <a:schemeClr val="tx1"/>
                </a:solidFill>
              </a:rPr>
              <a:t>B2</a:t>
            </a:r>
            <a:r>
              <a:rPr lang="zh-CN" altLang="en-US" sz="1600" dirty="0" smtClean="0">
                <a:solidFill>
                  <a:schemeClr val="tx1"/>
                </a:solidFill>
              </a:rPr>
              <a:t>，启动分支流程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流转</a:t>
            </a:r>
            <a:r>
              <a:rPr lang="zh-CN" altLang="en-US" sz="1600" dirty="0" smtClean="0">
                <a:solidFill>
                  <a:schemeClr val="tx1"/>
                </a:solidFill>
              </a:rPr>
              <a:t>到</a:t>
            </a:r>
            <a:r>
              <a:rPr lang="en-US" altLang="zh-CN" sz="1600" dirty="0" smtClean="0">
                <a:solidFill>
                  <a:schemeClr val="tx1"/>
                </a:solidFill>
              </a:rPr>
              <a:t>B2</a:t>
            </a:r>
            <a:r>
              <a:rPr lang="zh-CN" altLang="en-US" sz="1600" dirty="0">
                <a:solidFill>
                  <a:schemeClr val="tx1"/>
                </a:solidFill>
              </a:rPr>
              <a:t>后</a:t>
            </a:r>
            <a:r>
              <a:rPr lang="zh-CN" altLang="en-US" sz="1600" dirty="0" smtClean="0">
                <a:solidFill>
                  <a:schemeClr val="tx1"/>
                </a:solidFill>
              </a:rPr>
              <a:t>，由</a:t>
            </a:r>
            <a:r>
              <a:rPr lang="en-US" altLang="zh-CN" sz="1600" dirty="0" smtClean="0">
                <a:solidFill>
                  <a:schemeClr val="tx1"/>
                </a:solidFill>
              </a:rPr>
              <a:t>B2</a:t>
            </a:r>
            <a:r>
              <a:rPr lang="zh-CN" altLang="en-US" sz="1600" dirty="0" smtClean="0">
                <a:solidFill>
                  <a:schemeClr val="tx1"/>
                </a:solidFill>
              </a:rPr>
              <a:t>的操作人员临时启动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79" y="2060848"/>
            <a:ext cx="396044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5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238" y="292100"/>
            <a:ext cx="6392862" cy="892175"/>
            <a:chOff x="249238" y="292100"/>
            <a:chExt cx="6392862" cy="892175"/>
          </a:xfrm>
        </p:grpSpPr>
        <p:sp>
          <p:nvSpPr>
            <p:cNvPr id="3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49238" y="292100"/>
              <a:ext cx="6392862" cy="265113"/>
            </a:xfrm>
            <a:prstGeom prst="rect">
              <a:avLst/>
            </a:prstGeom>
            <a:solidFill>
              <a:srgbClr val="002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0" bIns="0"/>
            <a:lstStyle/>
            <a:p>
              <a:pPr eaLnBrk="0" hangingPunct="0"/>
              <a:endParaRPr lang="zh-CN" altLang="zh-CN" sz="1100" b="1">
                <a:solidFill>
                  <a:srgbClr val="FFFFFF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4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9238" y="566738"/>
              <a:ext cx="6392862" cy="352425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0" rIns="0" bIns="0" anchor="ctr"/>
            <a:lstStyle/>
            <a:p>
              <a:pPr eaLnBrk="0" hangingPunct="0"/>
              <a:r>
                <a:rPr lang="zh-CN" altLang="en-US" sz="1400" b="1" dirty="0">
                  <a:latin typeface="华文细黑" pitchFamily="2" charset="-122"/>
                  <a:ea typeface="华文细黑" pitchFamily="2" charset="-122"/>
                </a:rPr>
                <a:t>带分支流程</a:t>
              </a:r>
              <a:r>
                <a:rPr lang="zh-CN" altLang="en-US" sz="1400" b="1" dirty="0" smtClean="0">
                  <a:latin typeface="华文细黑" pitchFamily="2" charset="-122"/>
                  <a:ea typeface="华文细黑" pitchFamily="2" charset="-122"/>
                </a:rPr>
                <a:t>的业务流</a:t>
              </a:r>
              <a:endParaRPr lang="zh-CN" altLang="en-US" sz="14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" name="8294108226.7521.625522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9238" y="919163"/>
              <a:ext cx="6392862" cy="265112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73152" rIns="45720" bIns="91440" anchor="ctr"/>
            <a:lstStyle/>
            <a:p>
              <a:pPr eaLnBrk="0" hangingPunct="0"/>
              <a:endParaRPr lang="zh-CN" altLang="zh-CN" sz="1100" b="1">
                <a:solidFill>
                  <a:srgbClr val="000000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6" name="8295129.6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49238" y="1071563"/>
              <a:ext cx="6392862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272948305"/>
              </p:ext>
            </p:extLst>
          </p:nvPr>
        </p:nvGraphicFramePr>
        <p:xfrm>
          <a:off x="1547664" y="1772816"/>
          <a:ext cx="34563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917564048"/>
              </p:ext>
            </p:extLst>
          </p:nvPr>
        </p:nvGraphicFramePr>
        <p:xfrm>
          <a:off x="4100218" y="2780928"/>
          <a:ext cx="34563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544" y="1556792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一般业务流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审批子流程</a:t>
            </a:r>
            <a:endParaRPr lang="en-US" altLang="zh-CN" sz="2000" dirty="0" smtClean="0"/>
          </a:p>
        </p:txBody>
      </p:sp>
      <p:sp>
        <p:nvSpPr>
          <p:cNvPr id="14" name="直角上箭头 13"/>
          <p:cNvSpPr/>
          <p:nvPr/>
        </p:nvSpPr>
        <p:spPr>
          <a:xfrm rot="5400000">
            <a:off x="3203845" y="3140970"/>
            <a:ext cx="720083" cy="720081"/>
          </a:xfrm>
          <a:prstGeom prst="bentUpArrow">
            <a:avLst>
              <a:gd name="adj1" fmla="val 25000"/>
              <a:gd name="adj2" fmla="val 25000"/>
              <a:gd name="adj3" fmla="val 2948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ounded Rectangle 21"/>
          <p:cNvSpPr/>
          <p:nvPr/>
        </p:nvSpPr>
        <p:spPr>
          <a:xfrm>
            <a:off x="1331640" y="5085184"/>
            <a:ext cx="6053290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B2</a:t>
            </a:r>
            <a:r>
              <a:rPr lang="zh-CN" altLang="en-US" dirty="0" smtClean="0">
                <a:solidFill>
                  <a:schemeClr val="tx1"/>
                </a:solidFill>
              </a:rPr>
              <a:t>为虚拟节点，不会有人员处理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第一个节点也可以放置审批分支流程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899026" y="3880747"/>
            <a:ext cx="1224136" cy="648074"/>
          </a:xfrm>
          <a:prstGeom prst="wedgeRoundRectCallout">
            <a:avLst>
              <a:gd name="adj1" fmla="val 133835"/>
              <a:gd name="adj2" fmla="val -10183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阻塞</a:t>
            </a:r>
          </a:p>
        </p:txBody>
      </p:sp>
    </p:spTree>
    <p:extLst>
      <p:ext uri="{BB962C8B-B14F-4D97-AF65-F5344CB8AC3E}">
        <p14:creationId xmlns:p14="http://schemas.microsoft.com/office/powerpoint/2010/main" val="9048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238" y="292100"/>
            <a:ext cx="6392862" cy="892175"/>
            <a:chOff x="249238" y="292100"/>
            <a:chExt cx="6392862" cy="892175"/>
          </a:xfrm>
        </p:grpSpPr>
        <p:sp>
          <p:nvSpPr>
            <p:cNvPr id="3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49238" y="292100"/>
              <a:ext cx="6392862" cy="265113"/>
            </a:xfrm>
            <a:prstGeom prst="rect">
              <a:avLst/>
            </a:prstGeom>
            <a:solidFill>
              <a:srgbClr val="002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0" bIns="0"/>
            <a:lstStyle/>
            <a:p>
              <a:pPr eaLnBrk="0" hangingPunct="0"/>
              <a:endParaRPr lang="zh-CN" altLang="zh-CN" sz="1100" b="1">
                <a:solidFill>
                  <a:srgbClr val="FFFFFF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4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9238" y="566738"/>
              <a:ext cx="6392862" cy="352425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0" rIns="0" bIns="0" anchor="ctr"/>
            <a:lstStyle/>
            <a:p>
              <a:pPr eaLnBrk="0" hangingPunct="0"/>
              <a:r>
                <a:rPr lang="zh-CN" altLang="en-US" sz="1400" b="1" dirty="0">
                  <a:latin typeface="华文细黑" pitchFamily="2" charset="-122"/>
                  <a:ea typeface="华文细黑" pitchFamily="2" charset="-122"/>
                </a:rPr>
                <a:t>带分支流程</a:t>
              </a:r>
              <a:r>
                <a:rPr lang="zh-CN" altLang="en-US" sz="1400" b="1" dirty="0" smtClean="0">
                  <a:latin typeface="华文细黑" pitchFamily="2" charset="-122"/>
                  <a:ea typeface="华文细黑" pitchFamily="2" charset="-122"/>
                </a:rPr>
                <a:t>的业务流</a:t>
              </a:r>
              <a:endParaRPr lang="zh-CN" altLang="en-US" sz="14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" name="8294108226.7521.625522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9238" y="919163"/>
              <a:ext cx="6392862" cy="265112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73152" rIns="45720" bIns="91440" anchor="ctr"/>
            <a:lstStyle/>
            <a:p>
              <a:pPr eaLnBrk="0" hangingPunct="0"/>
              <a:endParaRPr lang="zh-CN" altLang="zh-CN" sz="1100" b="1">
                <a:solidFill>
                  <a:srgbClr val="000000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6" name="8295129.6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49238" y="1071563"/>
              <a:ext cx="6392862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931757896"/>
              </p:ext>
            </p:extLst>
          </p:nvPr>
        </p:nvGraphicFramePr>
        <p:xfrm>
          <a:off x="795308" y="1052736"/>
          <a:ext cx="34563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534744166"/>
              </p:ext>
            </p:extLst>
          </p:nvPr>
        </p:nvGraphicFramePr>
        <p:xfrm>
          <a:off x="3347862" y="2060848"/>
          <a:ext cx="34563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196752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一般业务</a:t>
            </a:r>
            <a:r>
              <a:rPr lang="en-US" altLang="zh-CN" sz="2000" dirty="0" smtClean="0"/>
              <a:t>+</a:t>
            </a:r>
            <a:r>
              <a:rPr lang="zh-CN" altLang="en-US" sz="2000" dirty="0"/>
              <a:t>业务流子流程</a:t>
            </a:r>
            <a:endParaRPr lang="en-US" altLang="zh-CN" sz="2000" dirty="0"/>
          </a:p>
        </p:txBody>
      </p:sp>
      <p:sp>
        <p:nvSpPr>
          <p:cNvPr id="10" name="直角上箭头 9"/>
          <p:cNvSpPr/>
          <p:nvPr/>
        </p:nvSpPr>
        <p:spPr>
          <a:xfrm rot="5400000">
            <a:off x="2451489" y="2420890"/>
            <a:ext cx="720083" cy="720081"/>
          </a:xfrm>
          <a:prstGeom prst="bentUpArrow">
            <a:avLst>
              <a:gd name="adj1" fmla="val 25000"/>
              <a:gd name="adj2" fmla="val 25000"/>
              <a:gd name="adj3" fmla="val 29482"/>
            </a:avLst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ounded Rectangle 21"/>
          <p:cNvSpPr/>
          <p:nvPr/>
        </p:nvSpPr>
        <p:spPr>
          <a:xfrm>
            <a:off x="6875101" y="1484784"/>
            <a:ext cx="2089387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上下两个流程执行效果是很相似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720475120"/>
              </p:ext>
            </p:extLst>
          </p:nvPr>
        </p:nvGraphicFramePr>
        <p:xfrm>
          <a:off x="3347864" y="2780932"/>
          <a:ext cx="34563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3" name="直角上箭头 12"/>
          <p:cNvSpPr/>
          <p:nvPr/>
        </p:nvSpPr>
        <p:spPr>
          <a:xfrm rot="5400000">
            <a:off x="2451491" y="3140970"/>
            <a:ext cx="720083" cy="720081"/>
          </a:xfrm>
          <a:prstGeom prst="bentUpArrow">
            <a:avLst>
              <a:gd name="adj1" fmla="val 25000"/>
              <a:gd name="adj2" fmla="val 25000"/>
              <a:gd name="adj3" fmla="val 2948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146670" y="3160667"/>
            <a:ext cx="1224136" cy="648074"/>
          </a:xfrm>
          <a:prstGeom prst="wedgeRoundRectCallout">
            <a:avLst>
              <a:gd name="adj1" fmla="val 133835"/>
              <a:gd name="adj2" fmla="val -10183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</a:t>
            </a:r>
            <a:r>
              <a:rPr lang="zh-CN" altLang="en-US" dirty="0" smtClean="0">
                <a:solidFill>
                  <a:schemeClr val="tx1"/>
                </a:solidFill>
              </a:rPr>
              <a:t>阻塞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4137327633"/>
              </p:ext>
            </p:extLst>
          </p:nvPr>
        </p:nvGraphicFramePr>
        <p:xfrm>
          <a:off x="899592" y="3717032"/>
          <a:ext cx="453650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605364018"/>
              </p:ext>
            </p:extLst>
          </p:nvPr>
        </p:nvGraphicFramePr>
        <p:xfrm>
          <a:off x="3344133" y="5301208"/>
          <a:ext cx="34563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17" name="直角上箭头 16"/>
          <p:cNvSpPr/>
          <p:nvPr/>
        </p:nvSpPr>
        <p:spPr>
          <a:xfrm rot="5400000">
            <a:off x="2123723" y="5337210"/>
            <a:ext cx="1368155" cy="720081"/>
          </a:xfrm>
          <a:prstGeom prst="bentUpArrow">
            <a:avLst>
              <a:gd name="adj1" fmla="val 25000"/>
              <a:gd name="adj2" fmla="val 25000"/>
              <a:gd name="adj3" fmla="val 29482"/>
            </a:avLst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739738073"/>
              </p:ext>
            </p:extLst>
          </p:nvPr>
        </p:nvGraphicFramePr>
        <p:xfrm>
          <a:off x="4607437" y="4653136"/>
          <a:ext cx="34563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1" r:lo="rId32" r:qs="rId33" r:cs="rId34"/>
          </a:graphicData>
        </a:graphic>
      </p:graphicFrame>
      <p:sp>
        <p:nvSpPr>
          <p:cNvPr id="19" name="直角上箭头 18"/>
          <p:cNvSpPr/>
          <p:nvPr/>
        </p:nvSpPr>
        <p:spPr>
          <a:xfrm rot="5400000">
            <a:off x="3742017" y="5013285"/>
            <a:ext cx="720083" cy="720081"/>
          </a:xfrm>
          <a:prstGeom prst="bentUpArrow">
            <a:avLst>
              <a:gd name="adj1" fmla="val 25000"/>
              <a:gd name="adj2" fmla="val 25000"/>
              <a:gd name="adj3" fmla="val 2948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49238" y="4149080"/>
            <a:ext cx="677103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238" y="292100"/>
            <a:ext cx="6392862" cy="892175"/>
            <a:chOff x="249238" y="292100"/>
            <a:chExt cx="6392862" cy="892175"/>
          </a:xfrm>
        </p:grpSpPr>
        <p:sp>
          <p:nvSpPr>
            <p:cNvPr id="3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49238" y="292100"/>
              <a:ext cx="6392862" cy="265113"/>
            </a:xfrm>
            <a:prstGeom prst="rect">
              <a:avLst/>
            </a:prstGeom>
            <a:solidFill>
              <a:srgbClr val="002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0" bIns="0"/>
            <a:lstStyle/>
            <a:p>
              <a:pPr eaLnBrk="0" hangingPunct="0"/>
              <a:endParaRPr lang="zh-CN" altLang="zh-CN" sz="1100" b="1">
                <a:solidFill>
                  <a:srgbClr val="FFFFFF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4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9238" y="566738"/>
              <a:ext cx="6392862" cy="352425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0" rIns="0" bIns="0" anchor="ctr"/>
            <a:lstStyle/>
            <a:p>
              <a:pPr eaLnBrk="0" hangingPunct="0"/>
              <a:r>
                <a:rPr lang="zh-CN" altLang="en-US" sz="1400" b="1" dirty="0">
                  <a:latin typeface="华文细黑" pitchFamily="2" charset="-122"/>
                  <a:ea typeface="华文细黑" pitchFamily="2" charset="-122"/>
                </a:rPr>
                <a:t>带分支流程</a:t>
              </a:r>
              <a:r>
                <a:rPr lang="zh-CN" altLang="en-US" sz="1400" b="1" dirty="0" smtClean="0">
                  <a:latin typeface="华文细黑" pitchFamily="2" charset="-122"/>
                  <a:ea typeface="华文细黑" pitchFamily="2" charset="-122"/>
                </a:rPr>
                <a:t>的业务流</a:t>
              </a:r>
              <a:endParaRPr lang="zh-CN" altLang="en-US" sz="14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" name="8294108226.7521.625522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9238" y="919163"/>
              <a:ext cx="6392862" cy="265112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73152" rIns="45720" bIns="91440" anchor="ctr"/>
            <a:lstStyle/>
            <a:p>
              <a:pPr eaLnBrk="0" hangingPunct="0"/>
              <a:endParaRPr lang="zh-CN" altLang="zh-CN" sz="1100" b="1">
                <a:solidFill>
                  <a:srgbClr val="000000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6" name="8295129.6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49238" y="1071563"/>
              <a:ext cx="6392862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39376078"/>
              </p:ext>
            </p:extLst>
          </p:nvPr>
        </p:nvGraphicFramePr>
        <p:xfrm>
          <a:off x="755576" y="1772816"/>
          <a:ext cx="34563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54705019"/>
              </p:ext>
            </p:extLst>
          </p:nvPr>
        </p:nvGraphicFramePr>
        <p:xfrm>
          <a:off x="3308130" y="2780928"/>
          <a:ext cx="34563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196752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一般业务</a:t>
            </a:r>
            <a:r>
              <a:rPr lang="en-US" altLang="zh-CN" sz="2000" dirty="0" smtClean="0"/>
              <a:t>+</a:t>
            </a:r>
            <a:r>
              <a:rPr lang="zh-CN" altLang="en-US" sz="2000" dirty="0"/>
              <a:t>业务流子流程</a:t>
            </a:r>
            <a:endParaRPr lang="en-US" altLang="zh-CN" sz="2000" dirty="0"/>
          </a:p>
        </p:txBody>
      </p:sp>
      <p:sp>
        <p:nvSpPr>
          <p:cNvPr id="10" name="直角上箭头 9"/>
          <p:cNvSpPr/>
          <p:nvPr/>
        </p:nvSpPr>
        <p:spPr>
          <a:xfrm rot="5400000">
            <a:off x="2411757" y="3140970"/>
            <a:ext cx="720083" cy="720081"/>
          </a:xfrm>
          <a:prstGeom prst="bentUpArrow">
            <a:avLst>
              <a:gd name="adj1" fmla="val 25000"/>
              <a:gd name="adj2" fmla="val 25000"/>
              <a:gd name="adj3" fmla="val 2948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ounded Rectangle 21"/>
          <p:cNvSpPr/>
          <p:nvPr/>
        </p:nvSpPr>
        <p:spPr>
          <a:xfrm>
            <a:off x="5940152" y="1484784"/>
            <a:ext cx="3024337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B2</a:t>
            </a:r>
            <a:r>
              <a:rPr lang="zh-CN" altLang="en-US" dirty="0" smtClean="0">
                <a:solidFill>
                  <a:schemeClr val="tx1"/>
                </a:solidFill>
              </a:rPr>
              <a:t>不是虚拟节点，</a:t>
            </a:r>
            <a:r>
              <a:rPr lang="en-US" altLang="zh-CN" dirty="0" smtClean="0">
                <a:solidFill>
                  <a:schemeClr val="tx1"/>
                </a:solidFill>
              </a:rPr>
              <a:t>B11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B12</a:t>
            </a:r>
            <a:r>
              <a:rPr lang="zh-CN" altLang="en-US" dirty="0" smtClean="0">
                <a:solidFill>
                  <a:schemeClr val="tx1"/>
                </a:solidFill>
              </a:rPr>
              <a:t>都是由</a:t>
            </a:r>
            <a:r>
              <a:rPr lang="en-US" altLang="zh-CN" dirty="0" smtClean="0">
                <a:solidFill>
                  <a:schemeClr val="tx1"/>
                </a:solidFill>
              </a:rPr>
              <a:t>B2</a:t>
            </a:r>
            <a:r>
              <a:rPr lang="zh-CN" altLang="en-US" dirty="0" smtClean="0">
                <a:solidFill>
                  <a:schemeClr val="tx1"/>
                </a:solidFill>
              </a:rPr>
              <a:t>产生的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301333912"/>
              </p:ext>
            </p:extLst>
          </p:nvPr>
        </p:nvGraphicFramePr>
        <p:xfrm>
          <a:off x="3308132" y="3501012"/>
          <a:ext cx="34563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3" name="直角上箭头 12"/>
          <p:cNvSpPr/>
          <p:nvPr/>
        </p:nvSpPr>
        <p:spPr>
          <a:xfrm rot="5400000">
            <a:off x="2411759" y="3861050"/>
            <a:ext cx="720083" cy="720081"/>
          </a:xfrm>
          <a:prstGeom prst="bentUpArrow">
            <a:avLst>
              <a:gd name="adj1" fmla="val 25000"/>
              <a:gd name="adj2" fmla="val 25000"/>
              <a:gd name="adj3" fmla="val 2948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238" y="292100"/>
            <a:ext cx="6392862" cy="892175"/>
            <a:chOff x="249238" y="292100"/>
            <a:chExt cx="6392862" cy="892175"/>
          </a:xfrm>
        </p:grpSpPr>
        <p:sp>
          <p:nvSpPr>
            <p:cNvPr id="3" name="829257.625226.7521.62552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49238" y="292100"/>
              <a:ext cx="6392862" cy="265113"/>
            </a:xfrm>
            <a:prstGeom prst="rect">
              <a:avLst/>
            </a:prstGeom>
            <a:solidFill>
              <a:srgbClr val="002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36576" rIns="0" bIns="0"/>
            <a:lstStyle/>
            <a:p>
              <a:pPr eaLnBrk="0" hangingPunct="0"/>
              <a:endParaRPr lang="zh-CN" altLang="zh-CN" sz="1100" b="1">
                <a:solidFill>
                  <a:srgbClr val="FFFFFF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4" name="829379.25226.7528.7552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9238" y="566738"/>
              <a:ext cx="6392862" cy="352425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0" rIns="0" bIns="0" anchor="ctr"/>
            <a:lstStyle/>
            <a:p>
              <a:pPr eaLnBrk="0" hangingPunct="0"/>
              <a:r>
                <a:rPr lang="zh-CN" altLang="en-US" sz="1400" b="1" dirty="0">
                  <a:latin typeface="华文细黑" pitchFamily="2" charset="-122"/>
                  <a:ea typeface="华文细黑" pitchFamily="2" charset="-122"/>
                </a:rPr>
                <a:t>流程上</a:t>
              </a:r>
              <a:r>
                <a:rPr lang="zh-CN" altLang="en-US" sz="1400" b="1" dirty="0" smtClean="0">
                  <a:latin typeface="华文细黑" pitchFamily="2" charset="-122"/>
                  <a:ea typeface="华文细黑" pitchFamily="2" charset="-122"/>
                </a:rPr>
                <a:t>的人员调整</a:t>
              </a:r>
              <a:endParaRPr lang="zh-CN" altLang="en-US" sz="14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" name="8294108226.7521.625522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9238" y="919163"/>
              <a:ext cx="6392862" cy="265112"/>
            </a:xfrm>
            <a:prstGeom prst="rect">
              <a:avLst/>
            </a:prstGeom>
            <a:solidFill>
              <a:srgbClr val="FFF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152" tIns="73152" rIns="45720" bIns="91440" anchor="ctr"/>
            <a:lstStyle/>
            <a:p>
              <a:pPr eaLnBrk="0" hangingPunct="0"/>
              <a:endParaRPr lang="zh-CN" altLang="zh-CN" sz="1100" b="1">
                <a:solidFill>
                  <a:srgbClr val="000000"/>
                </a:solidFill>
                <a:latin typeface="Arial" pitchFamily="34" charset="0"/>
                <a:ea typeface="华文楷体" pitchFamily="2" charset="-122"/>
              </a:endParaRPr>
            </a:p>
          </p:txBody>
        </p:sp>
        <p:sp>
          <p:nvSpPr>
            <p:cNvPr id="6" name="8295129.625226.75052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49238" y="1071563"/>
              <a:ext cx="6392862" cy="0"/>
            </a:xfrm>
            <a:prstGeom prst="line">
              <a:avLst/>
            </a:prstGeom>
            <a:noFill/>
            <a:ln w="3175">
              <a:solidFill>
                <a:srgbClr val="00297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ounded Rectangle 12"/>
          <p:cNvSpPr/>
          <p:nvPr/>
        </p:nvSpPr>
        <p:spPr>
          <a:xfrm>
            <a:off x="406815" y="1484784"/>
            <a:ext cx="8496944" cy="460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同一个流程，有默认的流程调整控件</a:t>
            </a:r>
            <a:r>
              <a:rPr lang="zh-CN" altLang="en-US" dirty="0">
                <a:solidFill>
                  <a:schemeClr val="tx1"/>
                </a:solidFill>
              </a:rPr>
              <a:t>进行流程</a:t>
            </a:r>
            <a:r>
              <a:rPr lang="zh-CN" altLang="en-US" dirty="0" smtClean="0">
                <a:solidFill>
                  <a:schemeClr val="tx1"/>
                </a:solidFill>
              </a:rPr>
              <a:t>调整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可以指定在一个任何一个环节可以调整哪些环节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不同的流程，一般通过表单要素来决定环节上的人员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后续流程上的操作</a:t>
            </a:r>
            <a:r>
              <a:rPr lang="zh-CN" altLang="en-US" dirty="0" smtClean="0">
                <a:solidFill>
                  <a:schemeClr val="tx1"/>
                </a:solidFill>
              </a:rPr>
              <a:t>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分支流程的操作人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04" y="2060848"/>
            <a:ext cx="17335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4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TitlePageProjectName"/>
  <p:tag name="DEVICE" val="Canon Colorpass 1000"/>
  <p:tag name="FILLFORECOLOR" val="Transparent"/>
  <p:tag name="SUBOBJECTID" val="TitlePageProjectName"/>
  <p:tag name="OBJECTID" val="TitlePageProjectName"/>
  <p:tag name="LEFT" val="226.8"/>
  <p:tag name="TOP" val="158.4"/>
  <p:tag name="HEIGHT" val="144"/>
  <p:tag name="WIDTH" val="3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20166</TotalTime>
  <Words>1263</Words>
  <Application>Microsoft Office PowerPoint</Application>
  <PresentationFormat>全屏显示(4:3)</PresentationFormat>
  <Paragraphs>227</Paragraphs>
  <Slides>21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流程设计规范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CUSTOMER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樊海云</dc:creator>
  <cp:lastModifiedBy>万洪武</cp:lastModifiedBy>
  <cp:revision>1917</cp:revision>
  <dcterms:created xsi:type="dcterms:W3CDTF">2009-02-04T03:50:55Z</dcterms:created>
  <dcterms:modified xsi:type="dcterms:W3CDTF">2012-04-26T10:50:28Z</dcterms:modified>
</cp:coreProperties>
</file>