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6" r:id="rId1"/>
  </p:sldMasterIdLst>
  <p:notesMasterIdLst>
    <p:notesMasterId r:id="rId29"/>
  </p:notesMasterIdLst>
  <p:handoutMasterIdLst>
    <p:handoutMasterId r:id="rId30"/>
  </p:handoutMasterIdLst>
  <p:sldIdLst>
    <p:sldId id="315" r:id="rId2"/>
    <p:sldId id="745" r:id="rId3"/>
    <p:sldId id="728" r:id="rId4"/>
    <p:sldId id="764" r:id="rId5"/>
    <p:sldId id="763" r:id="rId6"/>
    <p:sldId id="765" r:id="rId7"/>
    <p:sldId id="766" r:id="rId8"/>
    <p:sldId id="767" r:id="rId9"/>
    <p:sldId id="747" r:id="rId10"/>
    <p:sldId id="774" r:id="rId11"/>
    <p:sldId id="748" r:id="rId12"/>
    <p:sldId id="749" r:id="rId13"/>
    <p:sldId id="755" r:id="rId14"/>
    <p:sldId id="756" r:id="rId15"/>
    <p:sldId id="758" r:id="rId16"/>
    <p:sldId id="757" r:id="rId17"/>
    <p:sldId id="759" r:id="rId18"/>
    <p:sldId id="760" r:id="rId19"/>
    <p:sldId id="761" r:id="rId20"/>
    <p:sldId id="762" r:id="rId21"/>
    <p:sldId id="775" r:id="rId22"/>
    <p:sldId id="750" r:id="rId23"/>
    <p:sldId id="752" r:id="rId24"/>
    <p:sldId id="751" r:id="rId25"/>
    <p:sldId id="753" r:id="rId26"/>
    <p:sldId id="754" r:id="rId27"/>
    <p:sldId id="776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301D5F9-2F99-446D-81B9-FBC5BE14F477}">
          <p14:sldIdLst>
            <p14:sldId id="315"/>
          </p14:sldIdLst>
        </p14:section>
        <p14:section name="办公类平台业务需求分析" id="{43227E9F-E522-4407-A217-533CADACE214}">
          <p14:sldIdLst>
            <p14:sldId id="745"/>
            <p14:sldId id="728"/>
            <p14:sldId id="764"/>
            <p14:sldId id="763"/>
            <p14:sldId id="765"/>
            <p14:sldId id="766"/>
            <p14:sldId id="767"/>
            <p14:sldId id="747"/>
            <p14:sldId id="774"/>
          </p14:sldIdLst>
        </p14:section>
        <p14:section name="平台详细架构设计" id="{92642035-458B-4E22-8D16-B5C311307B6B}">
          <p14:sldIdLst>
            <p14:sldId id="748"/>
            <p14:sldId id="749"/>
            <p14:sldId id="755"/>
            <p14:sldId id="756"/>
            <p14:sldId id="758"/>
            <p14:sldId id="757"/>
            <p14:sldId id="759"/>
            <p14:sldId id="760"/>
            <p14:sldId id="761"/>
            <p14:sldId id="762"/>
            <p14:sldId id="775"/>
            <p14:sldId id="750"/>
            <p14:sldId id="752"/>
            <p14:sldId id="751"/>
            <p14:sldId id="753"/>
            <p14:sldId id="754"/>
            <p14:sldId id="7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BFED0"/>
    <a:srgbClr val="0000FF"/>
    <a:srgbClr val="66FFFF"/>
    <a:srgbClr val="EFEFEF"/>
    <a:srgbClr val="EAEAEA"/>
    <a:srgbClr val="CCFFCC"/>
    <a:srgbClr val="99CCFF"/>
    <a:srgbClr val="99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 autoAdjust="0"/>
    <p:restoredTop sz="77995" autoAdjust="0"/>
  </p:normalViewPr>
  <p:slideViewPr>
    <p:cSldViewPr>
      <p:cViewPr varScale="1">
        <p:scale>
          <a:sx n="90" d="100"/>
          <a:sy n="90" d="100"/>
        </p:scale>
        <p:origin x="2184" y="96"/>
      </p:cViewPr>
      <p:guideLst>
        <p:guide orient="horz" pos="2160"/>
        <p:guide pos="2880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88224-A38E-406E-838C-A7998D1B1DD7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CD0A0E83-0D91-4AF2-B3E3-271A38BC7396}">
      <dgm:prSet phldrT="[文本]"/>
      <dgm:spPr/>
      <dgm:t>
        <a:bodyPr/>
        <a:lstStyle/>
        <a:p>
          <a:r>
            <a:rPr lang="zh-CN" altLang="en-US" dirty="0" smtClean="0"/>
            <a:t>权限中心</a:t>
          </a:r>
          <a:endParaRPr lang="zh-CN" altLang="en-US" dirty="0"/>
        </a:p>
      </dgm:t>
    </dgm:pt>
    <dgm:pt modelId="{C29DEE34-CF96-4069-B2A2-3C931D98E4A1}" type="parTrans" cxnId="{805DF912-85CD-4EA2-BD1A-34FDA2FFE477}">
      <dgm:prSet/>
      <dgm:spPr/>
      <dgm:t>
        <a:bodyPr/>
        <a:lstStyle/>
        <a:p>
          <a:endParaRPr lang="zh-CN" altLang="en-US"/>
        </a:p>
      </dgm:t>
    </dgm:pt>
    <dgm:pt modelId="{2467C0DB-EA49-43DC-B270-0B8DAEE7F8E9}" type="sibTrans" cxnId="{805DF912-85CD-4EA2-BD1A-34FDA2FFE477}">
      <dgm:prSet/>
      <dgm:spPr/>
      <dgm:t>
        <a:bodyPr/>
        <a:lstStyle/>
        <a:p>
          <a:endParaRPr lang="zh-CN" altLang="en-US"/>
        </a:p>
      </dgm:t>
    </dgm:pt>
    <dgm:pt modelId="{13338DA1-2FC4-4989-8048-906D9F9D4069}">
      <dgm:prSet phldrT="[文本]"/>
      <dgm:spPr/>
      <dgm:t>
        <a:bodyPr/>
        <a:lstStyle/>
        <a:p>
          <a:r>
            <a:rPr lang="zh-CN" altLang="en-US" dirty="0" smtClean="0"/>
            <a:t>认证中心</a:t>
          </a:r>
          <a:endParaRPr lang="zh-CN" altLang="en-US" dirty="0"/>
        </a:p>
      </dgm:t>
    </dgm:pt>
    <dgm:pt modelId="{7B4B3B6A-74E2-4699-861F-B795563C156B}" type="parTrans" cxnId="{607E9843-9D9D-4730-9C57-5C4849301EDE}">
      <dgm:prSet/>
      <dgm:spPr/>
      <dgm:t>
        <a:bodyPr/>
        <a:lstStyle/>
        <a:p>
          <a:endParaRPr lang="zh-CN" altLang="en-US"/>
        </a:p>
      </dgm:t>
    </dgm:pt>
    <dgm:pt modelId="{FBDACFD5-B32B-4D44-B972-02CCC017A76A}" type="sibTrans" cxnId="{607E9843-9D9D-4730-9C57-5C4849301EDE}">
      <dgm:prSet/>
      <dgm:spPr/>
      <dgm:t>
        <a:bodyPr/>
        <a:lstStyle/>
        <a:p>
          <a:endParaRPr lang="zh-CN" altLang="en-US"/>
        </a:p>
      </dgm:t>
    </dgm:pt>
    <dgm:pt modelId="{E140D202-8E2E-40E7-8FEB-41386E612238}">
      <dgm:prSet phldrT="[文本]"/>
      <dgm:spPr/>
      <dgm:t>
        <a:bodyPr/>
        <a:lstStyle/>
        <a:p>
          <a:r>
            <a:rPr lang="zh-CN" altLang="en-US" smtClean="0"/>
            <a:t>组织（管理单元）</a:t>
          </a:r>
          <a:endParaRPr lang="zh-CN" altLang="en-US" dirty="0"/>
        </a:p>
      </dgm:t>
    </dgm:pt>
    <dgm:pt modelId="{1744CC8F-EA84-40FD-AF98-6B0631018F96}" type="parTrans" cxnId="{4491F18A-91E7-41A3-862B-686C29A5F9AB}">
      <dgm:prSet/>
      <dgm:spPr/>
      <dgm:t>
        <a:bodyPr/>
        <a:lstStyle/>
        <a:p>
          <a:endParaRPr lang="zh-CN" altLang="en-US"/>
        </a:p>
      </dgm:t>
    </dgm:pt>
    <dgm:pt modelId="{AE7893C5-EE71-490B-9DC0-295C64871699}" type="sibTrans" cxnId="{4491F18A-91E7-41A3-862B-686C29A5F9AB}">
      <dgm:prSet/>
      <dgm:spPr/>
      <dgm:t>
        <a:bodyPr/>
        <a:lstStyle/>
        <a:p>
          <a:endParaRPr lang="zh-CN" altLang="en-US"/>
        </a:p>
      </dgm:t>
    </dgm:pt>
    <dgm:pt modelId="{D152FE7C-C05A-4D7B-A4E7-62C29F0F5D3B}">
      <dgm:prSet phldrT="[文本]"/>
      <dgm:spPr/>
      <dgm:t>
        <a:bodyPr/>
        <a:lstStyle/>
        <a:p>
          <a:r>
            <a:rPr lang="zh-CN" altLang="en-US" dirty="0" smtClean="0"/>
            <a:t>群组</a:t>
          </a:r>
          <a:endParaRPr lang="zh-CN" altLang="en-US" dirty="0"/>
        </a:p>
      </dgm:t>
    </dgm:pt>
    <dgm:pt modelId="{3BB5BFA2-0515-43B2-865E-A52EBB0AE262}" type="parTrans" cxnId="{69CB9A39-197B-4B90-A730-EC732165AB2D}">
      <dgm:prSet/>
      <dgm:spPr/>
      <dgm:t>
        <a:bodyPr/>
        <a:lstStyle/>
        <a:p>
          <a:endParaRPr lang="zh-CN" altLang="en-US"/>
        </a:p>
      </dgm:t>
    </dgm:pt>
    <dgm:pt modelId="{5B244C86-D034-45BC-836E-B9E746429759}" type="sibTrans" cxnId="{69CB9A39-197B-4B90-A730-EC732165AB2D}">
      <dgm:prSet/>
      <dgm:spPr/>
      <dgm:t>
        <a:bodyPr/>
        <a:lstStyle/>
        <a:p>
          <a:endParaRPr lang="zh-CN" altLang="en-US"/>
        </a:p>
      </dgm:t>
    </dgm:pt>
    <dgm:pt modelId="{C87ABFA0-3AE8-471C-A1A0-C57D748C1DB8}">
      <dgm:prSet phldrT="[文本]"/>
      <dgm:spPr/>
      <dgm:t>
        <a:bodyPr/>
        <a:lstStyle/>
        <a:p>
          <a:r>
            <a:rPr lang="zh-CN" altLang="en-US" dirty="0" smtClean="0"/>
            <a:t>安全中心</a:t>
          </a:r>
          <a:endParaRPr lang="zh-CN" altLang="en-US" dirty="0"/>
        </a:p>
      </dgm:t>
    </dgm:pt>
    <dgm:pt modelId="{08DB0A41-1D2E-4631-BAC8-925FA33EF399}" type="parTrans" cxnId="{58ECFE42-AC29-46E5-8C38-D8F51C40BF8C}">
      <dgm:prSet/>
      <dgm:spPr/>
      <dgm:t>
        <a:bodyPr/>
        <a:lstStyle/>
        <a:p>
          <a:endParaRPr lang="zh-CN" altLang="en-US"/>
        </a:p>
      </dgm:t>
    </dgm:pt>
    <dgm:pt modelId="{59798C12-33FA-4EBD-85A9-188BBD412AB6}" type="sibTrans" cxnId="{58ECFE42-AC29-46E5-8C38-D8F51C40BF8C}">
      <dgm:prSet/>
      <dgm:spPr/>
      <dgm:t>
        <a:bodyPr/>
        <a:lstStyle/>
        <a:p>
          <a:endParaRPr lang="zh-CN" altLang="en-US"/>
        </a:p>
      </dgm:t>
    </dgm:pt>
    <dgm:pt modelId="{E0F17744-04C5-444D-973C-552F37FF6ECF}">
      <dgm:prSet phldrT="[文本]"/>
      <dgm:spPr/>
      <dgm:t>
        <a:bodyPr/>
        <a:lstStyle/>
        <a:p>
          <a:r>
            <a:rPr lang="zh-CN" altLang="en-US" dirty="0" smtClean="0"/>
            <a:t>应用</a:t>
          </a:r>
          <a:endParaRPr lang="zh-CN" altLang="en-US" dirty="0"/>
        </a:p>
      </dgm:t>
    </dgm:pt>
    <dgm:pt modelId="{A4AB375C-7795-4082-AA29-4E51B9205712}" type="parTrans" cxnId="{9AD7908F-2C36-4662-9B20-6B507B2ADD3B}">
      <dgm:prSet/>
      <dgm:spPr/>
      <dgm:t>
        <a:bodyPr/>
        <a:lstStyle/>
        <a:p>
          <a:endParaRPr lang="zh-CN" altLang="en-US"/>
        </a:p>
      </dgm:t>
    </dgm:pt>
    <dgm:pt modelId="{613F3083-B79F-4E5A-BBF0-3D76EEAB9C51}" type="sibTrans" cxnId="{9AD7908F-2C36-4662-9B20-6B507B2ADD3B}">
      <dgm:prSet/>
      <dgm:spPr/>
      <dgm:t>
        <a:bodyPr/>
        <a:lstStyle/>
        <a:p>
          <a:endParaRPr lang="zh-CN" altLang="en-US"/>
        </a:p>
      </dgm:t>
    </dgm:pt>
    <dgm:pt modelId="{5291B6D5-46D9-467B-A4EC-7B2BD0EE9E8E}">
      <dgm:prSet phldrT="[文本]"/>
      <dgm:spPr/>
      <dgm:t>
        <a:bodyPr/>
        <a:lstStyle/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BD86E6B7-E0D6-4C55-B2AB-9474C281E7B4}" type="parTrans" cxnId="{63133F52-37BD-47D9-A873-4D78BBB6658B}">
      <dgm:prSet/>
      <dgm:spPr/>
      <dgm:t>
        <a:bodyPr/>
        <a:lstStyle/>
        <a:p>
          <a:endParaRPr lang="zh-CN" altLang="en-US"/>
        </a:p>
      </dgm:t>
    </dgm:pt>
    <dgm:pt modelId="{471D95AE-23ED-40BA-A23A-AE8E00C7E290}" type="sibTrans" cxnId="{63133F52-37BD-47D9-A873-4D78BBB6658B}">
      <dgm:prSet/>
      <dgm:spPr/>
      <dgm:t>
        <a:bodyPr/>
        <a:lstStyle/>
        <a:p>
          <a:endParaRPr lang="zh-CN" altLang="en-US"/>
        </a:p>
      </dgm:t>
    </dgm:pt>
    <dgm:pt modelId="{5173E15E-F24A-4236-AF50-A584CAAF18DC}">
      <dgm:prSet phldrT="[文本]"/>
      <dgm:spPr/>
      <dgm:t>
        <a:bodyPr/>
        <a:lstStyle/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4C3374C-9FD8-46FD-8679-62258D245C97}" type="parTrans" cxnId="{E818512F-C3F7-4374-9C98-3B4300941A8B}">
      <dgm:prSet/>
      <dgm:spPr/>
      <dgm:t>
        <a:bodyPr/>
        <a:lstStyle/>
        <a:p>
          <a:endParaRPr lang="zh-CN" altLang="en-US"/>
        </a:p>
      </dgm:t>
    </dgm:pt>
    <dgm:pt modelId="{F16EABA4-4BC3-4F8B-B2D9-912E5F8914BB}" type="sibTrans" cxnId="{E818512F-C3F7-4374-9C98-3B4300941A8B}">
      <dgm:prSet/>
      <dgm:spPr/>
      <dgm:t>
        <a:bodyPr/>
        <a:lstStyle/>
        <a:p>
          <a:endParaRPr lang="zh-CN" altLang="en-US"/>
        </a:p>
      </dgm:t>
    </dgm:pt>
    <dgm:pt modelId="{46FE2516-10E2-41DE-A89E-7AE953A138E0}">
      <dgm:prSet phldrT="[文本]"/>
      <dgm:spPr/>
      <dgm:t>
        <a:bodyPr/>
        <a:lstStyle/>
        <a:p>
          <a:r>
            <a:rPr lang="zh-CN" altLang="en-US" dirty="0" smtClean="0"/>
            <a:t>功能（权限）</a:t>
          </a:r>
          <a:endParaRPr lang="zh-CN" altLang="en-US" dirty="0"/>
        </a:p>
      </dgm:t>
    </dgm:pt>
    <dgm:pt modelId="{AC652360-19C9-447E-BB2E-E6AC30AE5538}" type="parTrans" cxnId="{79F812D4-0865-4647-A1CB-544A432EB674}">
      <dgm:prSet/>
      <dgm:spPr/>
      <dgm:t>
        <a:bodyPr/>
        <a:lstStyle/>
        <a:p>
          <a:endParaRPr lang="zh-CN" altLang="en-US"/>
        </a:p>
      </dgm:t>
    </dgm:pt>
    <dgm:pt modelId="{C2DAA71A-0485-4E25-B7A7-0F91D095CA95}" type="sibTrans" cxnId="{79F812D4-0865-4647-A1CB-544A432EB674}">
      <dgm:prSet/>
      <dgm:spPr/>
      <dgm:t>
        <a:bodyPr/>
        <a:lstStyle/>
        <a:p>
          <a:endParaRPr lang="zh-CN" altLang="en-US"/>
        </a:p>
      </dgm:t>
    </dgm:pt>
    <dgm:pt modelId="{7E9C4E15-216D-4370-94F6-51E0703474BA}">
      <dgm:prSet phldrT="[文本]"/>
      <dgm:spPr/>
      <dgm:t>
        <a:bodyPr/>
        <a:lstStyle/>
        <a:p>
          <a:r>
            <a:rPr lang="zh-CN" altLang="en-US" dirty="0" smtClean="0"/>
            <a:t>活动矩阵</a:t>
          </a:r>
          <a:endParaRPr lang="zh-CN" altLang="en-US" dirty="0"/>
        </a:p>
      </dgm:t>
    </dgm:pt>
    <dgm:pt modelId="{63766FCA-518D-420A-BED3-BF825EFCF76E}" type="parTrans" cxnId="{7244412B-B26E-47BC-92B2-C46CBCF0F2B3}">
      <dgm:prSet/>
      <dgm:spPr/>
      <dgm:t>
        <a:bodyPr/>
        <a:lstStyle/>
        <a:p>
          <a:endParaRPr lang="zh-CN" altLang="en-US"/>
        </a:p>
      </dgm:t>
    </dgm:pt>
    <dgm:pt modelId="{D3CF550C-17A8-4D1E-B753-991973CE081C}" type="sibTrans" cxnId="{7244412B-B26E-47BC-92B2-C46CBCF0F2B3}">
      <dgm:prSet/>
      <dgm:spPr/>
      <dgm:t>
        <a:bodyPr/>
        <a:lstStyle/>
        <a:p>
          <a:endParaRPr lang="zh-CN" altLang="en-US"/>
        </a:p>
      </dgm:t>
    </dgm:pt>
    <dgm:pt modelId="{DEAF6FE4-D183-48E4-94CC-483763C9F59B}" type="pres">
      <dgm:prSet presAssocID="{73688224-A38E-406E-838C-A7998D1B1D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E4C1C5-1C91-4B1D-828C-72600755C765}" type="pres">
      <dgm:prSet presAssocID="{CD0A0E83-0D91-4AF2-B3E3-271A38BC7396}" presName="hierRoot1" presStyleCnt="0"/>
      <dgm:spPr/>
    </dgm:pt>
    <dgm:pt modelId="{09205279-AF0A-47BC-ACB3-2C65B15484D0}" type="pres">
      <dgm:prSet presAssocID="{CD0A0E83-0D91-4AF2-B3E3-271A38BC7396}" presName="composite" presStyleCnt="0"/>
      <dgm:spPr/>
    </dgm:pt>
    <dgm:pt modelId="{EC5D2C34-11EE-4F08-B8BF-646E8AF01337}" type="pres">
      <dgm:prSet presAssocID="{CD0A0E83-0D91-4AF2-B3E3-271A38BC7396}" presName="background" presStyleLbl="node0" presStyleIdx="0" presStyleCnt="1"/>
      <dgm:spPr>
        <a:solidFill>
          <a:schemeClr val="accent2">
            <a:lumMod val="75000"/>
            <a:alpha val="80000"/>
          </a:schemeClr>
        </a:solidFill>
      </dgm:spPr>
      <dgm:t>
        <a:bodyPr/>
        <a:lstStyle/>
        <a:p>
          <a:endParaRPr lang="zh-CN" altLang="en-US"/>
        </a:p>
      </dgm:t>
    </dgm:pt>
    <dgm:pt modelId="{EFE64BE7-E0C2-42F9-A0A3-714BAD630ED1}" type="pres">
      <dgm:prSet presAssocID="{CD0A0E83-0D91-4AF2-B3E3-271A38BC739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BA100D-B2F0-4A9C-8491-9C7A97F0C510}" type="pres">
      <dgm:prSet presAssocID="{CD0A0E83-0D91-4AF2-B3E3-271A38BC7396}" presName="hierChild2" presStyleCnt="0"/>
      <dgm:spPr/>
    </dgm:pt>
    <dgm:pt modelId="{8018D406-C4F1-4D23-97EF-B2FD47D2CBAF}" type="pres">
      <dgm:prSet presAssocID="{7B4B3B6A-74E2-4699-861F-B795563C156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21F6F3E1-4323-4085-89A2-AEA74535B2BD}" type="pres">
      <dgm:prSet presAssocID="{13338DA1-2FC4-4989-8048-906D9F9D4069}" presName="hierRoot2" presStyleCnt="0"/>
      <dgm:spPr/>
    </dgm:pt>
    <dgm:pt modelId="{959F4807-80DF-418F-A5C7-FD3D14EBD3C5}" type="pres">
      <dgm:prSet presAssocID="{13338DA1-2FC4-4989-8048-906D9F9D4069}" presName="composite2" presStyleCnt="0"/>
      <dgm:spPr/>
    </dgm:pt>
    <dgm:pt modelId="{D7ABD360-DF25-45BA-9397-1125A5979C37}" type="pres">
      <dgm:prSet presAssocID="{13338DA1-2FC4-4989-8048-906D9F9D4069}" presName="background2" presStyleLbl="node2" presStyleIdx="0" presStyleCnt="2"/>
      <dgm:spPr/>
    </dgm:pt>
    <dgm:pt modelId="{4BB920A7-F9A3-497F-A34C-C9BAFB0B3EDF}" type="pres">
      <dgm:prSet presAssocID="{13338DA1-2FC4-4989-8048-906D9F9D406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826588-5CE9-4F4B-8B66-25317D343049}" type="pres">
      <dgm:prSet presAssocID="{13338DA1-2FC4-4989-8048-906D9F9D4069}" presName="hierChild3" presStyleCnt="0"/>
      <dgm:spPr/>
    </dgm:pt>
    <dgm:pt modelId="{6D4C844A-A9AE-4266-8CCE-C8E4E60BD5B2}" type="pres">
      <dgm:prSet presAssocID="{1744CC8F-EA84-40FD-AF98-6B0631018F96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F5438794-1F8E-4E91-9DDA-425F33C0B7A6}" type="pres">
      <dgm:prSet presAssocID="{E140D202-8E2E-40E7-8FEB-41386E612238}" presName="hierRoot3" presStyleCnt="0"/>
      <dgm:spPr/>
    </dgm:pt>
    <dgm:pt modelId="{3AB11770-E494-42E1-A808-63EA596AB24B}" type="pres">
      <dgm:prSet presAssocID="{E140D202-8E2E-40E7-8FEB-41386E612238}" presName="composite3" presStyleCnt="0"/>
      <dgm:spPr/>
    </dgm:pt>
    <dgm:pt modelId="{65A7BBDC-2C15-40A5-9002-D4BC7A20F28C}" type="pres">
      <dgm:prSet presAssocID="{E140D202-8E2E-40E7-8FEB-41386E612238}" presName="background3" presStyleLbl="node3" presStyleIdx="0" presStyleCnt="4"/>
      <dgm:spPr/>
    </dgm:pt>
    <dgm:pt modelId="{3C82E502-3CE5-4826-AE2D-0244A6EEFC52}" type="pres">
      <dgm:prSet presAssocID="{E140D202-8E2E-40E7-8FEB-41386E612238}" presName="text3" presStyleLbl="fgAcc3" presStyleIdx="0" presStyleCnt="4" custScaleX="1865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88A07B-7289-49E1-AE14-5CB218243984}" type="pres">
      <dgm:prSet presAssocID="{E140D202-8E2E-40E7-8FEB-41386E612238}" presName="hierChild4" presStyleCnt="0"/>
      <dgm:spPr/>
    </dgm:pt>
    <dgm:pt modelId="{710A6596-CFBA-40FA-9E6A-5A5479DBCE0F}" type="pres">
      <dgm:prSet presAssocID="{3BB5BFA2-0515-43B2-865E-A52EBB0AE262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4E747208-03B9-4E44-ADB6-DC5520EF1146}" type="pres">
      <dgm:prSet presAssocID="{D152FE7C-C05A-4D7B-A4E7-62C29F0F5D3B}" presName="hierRoot3" presStyleCnt="0"/>
      <dgm:spPr/>
    </dgm:pt>
    <dgm:pt modelId="{AABF09CD-55CB-4866-9D67-6848B2064CD2}" type="pres">
      <dgm:prSet presAssocID="{D152FE7C-C05A-4D7B-A4E7-62C29F0F5D3B}" presName="composite3" presStyleCnt="0"/>
      <dgm:spPr/>
    </dgm:pt>
    <dgm:pt modelId="{F8B19483-469A-4E29-959C-A4FE90F4762A}" type="pres">
      <dgm:prSet presAssocID="{D152FE7C-C05A-4D7B-A4E7-62C29F0F5D3B}" presName="background3" presStyleLbl="node3" presStyleIdx="1" presStyleCnt="4"/>
      <dgm:spPr/>
    </dgm:pt>
    <dgm:pt modelId="{C1B58F65-D657-41BF-8CF7-B24AC4FCA4CD}" type="pres">
      <dgm:prSet presAssocID="{D152FE7C-C05A-4D7B-A4E7-62C29F0F5D3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46C0B1-1D95-465E-86EE-54DB8C0654CE}" type="pres">
      <dgm:prSet presAssocID="{D152FE7C-C05A-4D7B-A4E7-62C29F0F5D3B}" presName="hierChild4" presStyleCnt="0"/>
      <dgm:spPr/>
    </dgm:pt>
    <dgm:pt modelId="{359A2140-C3CD-4C2E-9AB0-8E819A389F6A}" type="pres">
      <dgm:prSet presAssocID="{BD86E6B7-E0D6-4C55-B2AB-9474C281E7B4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C25D878B-B9E0-4D31-9932-D85D1F1BF690}" type="pres">
      <dgm:prSet presAssocID="{5291B6D5-46D9-467B-A4EC-7B2BD0EE9E8E}" presName="hierRoot3" presStyleCnt="0"/>
      <dgm:spPr/>
    </dgm:pt>
    <dgm:pt modelId="{97746CE3-FBE9-4C12-A997-DFBB8F367BCC}" type="pres">
      <dgm:prSet presAssocID="{5291B6D5-46D9-467B-A4EC-7B2BD0EE9E8E}" presName="composite3" presStyleCnt="0"/>
      <dgm:spPr/>
    </dgm:pt>
    <dgm:pt modelId="{F4153B20-5FBC-4D91-84BB-38C372851696}" type="pres">
      <dgm:prSet presAssocID="{5291B6D5-46D9-467B-A4EC-7B2BD0EE9E8E}" presName="background3" presStyleLbl="node3" presStyleIdx="2" presStyleCnt="4"/>
      <dgm:spPr/>
    </dgm:pt>
    <dgm:pt modelId="{2CB8FAE6-6630-4CFE-9278-80D2928DC36E}" type="pres">
      <dgm:prSet presAssocID="{5291B6D5-46D9-467B-A4EC-7B2BD0EE9E8E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136C2E-5788-4E0A-9E83-72EE20659406}" type="pres">
      <dgm:prSet presAssocID="{5291B6D5-46D9-467B-A4EC-7B2BD0EE9E8E}" presName="hierChild4" presStyleCnt="0"/>
      <dgm:spPr/>
    </dgm:pt>
    <dgm:pt modelId="{36BCA124-3B04-411F-96BD-A5EC32E2FB32}" type="pres">
      <dgm:prSet presAssocID="{08DB0A41-1D2E-4631-BAC8-925FA33EF399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1BE307E6-582B-41D8-BBA3-B7A75204D1DB}" type="pres">
      <dgm:prSet presAssocID="{C87ABFA0-3AE8-471C-A1A0-C57D748C1DB8}" presName="hierRoot2" presStyleCnt="0"/>
      <dgm:spPr/>
    </dgm:pt>
    <dgm:pt modelId="{4D80BAA3-93E0-4315-9C43-1B3981E371A6}" type="pres">
      <dgm:prSet presAssocID="{C87ABFA0-3AE8-471C-A1A0-C57D748C1DB8}" presName="composite2" presStyleCnt="0"/>
      <dgm:spPr/>
    </dgm:pt>
    <dgm:pt modelId="{409B571A-37B5-4DBC-92D8-C323DCE58F53}" type="pres">
      <dgm:prSet presAssocID="{C87ABFA0-3AE8-471C-A1A0-C57D748C1DB8}" presName="background2" presStyleLbl="node2" presStyleIdx="1" presStyleCnt="2"/>
      <dgm:spPr>
        <a:solidFill>
          <a:srgbClr val="FFC000"/>
        </a:solidFill>
      </dgm:spPr>
    </dgm:pt>
    <dgm:pt modelId="{1E11FA38-4BB6-4021-93CF-A6E438A4AF83}" type="pres">
      <dgm:prSet presAssocID="{C87ABFA0-3AE8-471C-A1A0-C57D748C1DB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8E0E4-9A4B-40C1-98A4-B973E94E0657}" type="pres">
      <dgm:prSet presAssocID="{C87ABFA0-3AE8-471C-A1A0-C57D748C1DB8}" presName="hierChild3" presStyleCnt="0"/>
      <dgm:spPr/>
    </dgm:pt>
    <dgm:pt modelId="{F0D37C9E-0C5D-4B75-A159-6F28EF66BA91}" type="pres">
      <dgm:prSet presAssocID="{A4AB375C-7795-4082-AA29-4E51B9205712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54A34F09-EBC6-4A23-BE12-3A595BAF5BEA}" type="pres">
      <dgm:prSet presAssocID="{E0F17744-04C5-444D-973C-552F37FF6ECF}" presName="hierRoot3" presStyleCnt="0"/>
      <dgm:spPr/>
    </dgm:pt>
    <dgm:pt modelId="{7DED24CC-7425-4D6F-B13A-7485270FEAB6}" type="pres">
      <dgm:prSet presAssocID="{E0F17744-04C5-444D-973C-552F37FF6ECF}" presName="composite3" presStyleCnt="0"/>
      <dgm:spPr/>
    </dgm:pt>
    <dgm:pt modelId="{3606E27A-7686-4840-A005-887CCC6D4647}" type="pres">
      <dgm:prSet presAssocID="{E0F17744-04C5-444D-973C-552F37FF6ECF}" presName="background3" presStyleLbl="node3" presStyleIdx="3" presStyleCnt="4"/>
      <dgm:spPr>
        <a:solidFill>
          <a:srgbClr val="FFC000"/>
        </a:solidFill>
      </dgm:spPr>
    </dgm:pt>
    <dgm:pt modelId="{A081FD3E-3A43-40F6-903F-80A39D20D173}" type="pres">
      <dgm:prSet presAssocID="{E0F17744-04C5-444D-973C-552F37FF6EC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F1966D-9779-47DF-A33C-407629459C44}" type="pres">
      <dgm:prSet presAssocID="{E0F17744-04C5-444D-973C-552F37FF6ECF}" presName="hierChild4" presStyleCnt="0"/>
      <dgm:spPr/>
    </dgm:pt>
    <dgm:pt modelId="{493AD327-11D4-4F1D-9B6F-3AF1AA839455}" type="pres">
      <dgm:prSet presAssocID="{D4C3374C-9FD8-46FD-8679-62258D245C97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50CB3753-2830-42D9-9DBC-EF6D7BEE965A}" type="pres">
      <dgm:prSet presAssocID="{5173E15E-F24A-4236-AF50-A584CAAF18DC}" presName="hierRoot4" presStyleCnt="0"/>
      <dgm:spPr/>
    </dgm:pt>
    <dgm:pt modelId="{B9127247-4EB7-4101-999A-9DDE159F3310}" type="pres">
      <dgm:prSet presAssocID="{5173E15E-F24A-4236-AF50-A584CAAF18DC}" presName="composite4" presStyleCnt="0"/>
      <dgm:spPr/>
    </dgm:pt>
    <dgm:pt modelId="{CE014F3B-8914-4AEA-93B1-72DA94BC0538}" type="pres">
      <dgm:prSet presAssocID="{5173E15E-F24A-4236-AF50-A584CAAF18DC}" presName="background4" presStyleLbl="node4" presStyleIdx="0" presStyleCnt="3"/>
      <dgm:spPr>
        <a:solidFill>
          <a:srgbClr val="FFC000"/>
        </a:solidFill>
      </dgm:spPr>
    </dgm:pt>
    <dgm:pt modelId="{0826AAC5-CAAB-4208-AFE9-751AD6BDAC3D}" type="pres">
      <dgm:prSet presAssocID="{5173E15E-F24A-4236-AF50-A584CAAF18D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F5FB28-DEEF-4B56-BCAA-D16403DF622B}" type="pres">
      <dgm:prSet presAssocID="{5173E15E-F24A-4236-AF50-A584CAAF18DC}" presName="hierChild5" presStyleCnt="0"/>
      <dgm:spPr/>
    </dgm:pt>
    <dgm:pt modelId="{53423DF1-F565-49C5-B495-DCDF77BA99B6}" type="pres">
      <dgm:prSet presAssocID="{AC652360-19C9-447E-BB2E-E6AC30AE5538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26C346DD-2831-4E50-81DD-92E7F1E99B59}" type="pres">
      <dgm:prSet presAssocID="{46FE2516-10E2-41DE-A89E-7AE953A138E0}" presName="hierRoot4" presStyleCnt="0"/>
      <dgm:spPr/>
    </dgm:pt>
    <dgm:pt modelId="{3710B2F2-1B6D-49F9-A5F5-1ABBE5A4EF92}" type="pres">
      <dgm:prSet presAssocID="{46FE2516-10E2-41DE-A89E-7AE953A138E0}" presName="composite4" presStyleCnt="0"/>
      <dgm:spPr/>
    </dgm:pt>
    <dgm:pt modelId="{B466E926-9E8F-4F44-96E7-645E104D89FD}" type="pres">
      <dgm:prSet presAssocID="{46FE2516-10E2-41DE-A89E-7AE953A138E0}" presName="background4" presStyleLbl="node4" presStyleIdx="1" presStyleCnt="3"/>
      <dgm:spPr>
        <a:solidFill>
          <a:srgbClr val="FFC000"/>
        </a:solidFill>
      </dgm:spPr>
    </dgm:pt>
    <dgm:pt modelId="{86C3F22D-771E-47BD-8F45-12EE0D57C937}" type="pres">
      <dgm:prSet presAssocID="{46FE2516-10E2-41DE-A89E-7AE953A138E0}" presName="text4" presStyleLbl="fgAcc4" presStyleIdx="1" presStyleCnt="3" custScaleX="1223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FCC44-34C4-4379-BC3D-392BD5F649E9}" type="pres">
      <dgm:prSet presAssocID="{46FE2516-10E2-41DE-A89E-7AE953A138E0}" presName="hierChild5" presStyleCnt="0"/>
      <dgm:spPr/>
    </dgm:pt>
    <dgm:pt modelId="{ED8C8DC6-1DA9-4368-ACBD-C313740C0E9A}" type="pres">
      <dgm:prSet presAssocID="{63766FCA-518D-420A-BED3-BF825EFCF76E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FACA0FE8-FFA7-4624-AA81-31A2065474A5}" type="pres">
      <dgm:prSet presAssocID="{7E9C4E15-216D-4370-94F6-51E0703474BA}" presName="hierRoot4" presStyleCnt="0"/>
      <dgm:spPr/>
    </dgm:pt>
    <dgm:pt modelId="{E173D39C-72FE-45EB-8186-D3ECD7A120B6}" type="pres">
      <dgm:prSet presAssocID="{7E9C4E15-216D-4370-94F6-51E0703474BA}" presName="composite4" presStyleCnt="0"/>
      <dgm:spPr/>
    </dgm:pt>
    <dgm:pt modelId="{D62B691B-3B59-4C85-A1A5-2DDCB05A8F48}" type="pres">
      <dgm:prSet presAssocID="{7E9C4E15-216D-4370-94F6-51E0703474BA}" presName="background4" presStyleLbl="node4" presStyleIdx="2" presStyleCnt="3"/>
      <dgm:spPr>
        <a:solidFill>
          <a:srgbClr val="FFC000"/>
        </a:solidFill>
      </dgm:spPr>
    </dgm:pt>
    <dgm:pt modelId="{C3B68EE7-20DA-455F-B279-F369738625D4}" type="pres">
      <dgm:prSet presAssocID="{7E9C4E15-216D-4370-94F6-51E0703474BA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EAD66-BB59-42A4-8C77-E5D391FED7D3}" type="pres">
      <dgm:prSet presAssocID="{7E9C4E15-216D-4370-94F6-51E0703474BA}" presName="hierChild5" presStyleCnt="0"/>
      <dgm:spPr/>
    </dgm:pt>
  </dgm:ptLst>
  <dgm:cxnLst>
    <dgm:cxn modelId="{607E9843-9D9D-4730-9C57-5C4849301EDE}" srcId="{CD0A0E83-0D91-4AF2-B3E3-271A38BC7396}" destId="{13338DA1-2FC4-4989-8048-906D9F9D4069}" srcOrd="0" destOrd="0" parTransId="{7B4B3B6A-74E2-4699-861F-B795563C156B}" sibTransId="{FBDACFD5-B32B-4D44-B972-02CCC017A76A}"/>
    <dgm:cxn modelId="{D2133402-6E7D-47F6-947F-5B567735EDAF}" type="presOf" srcId="{08DB0A41-1D2E-4631-BAC8-925FA33EF399}" destId="{36BCA124-3B04-411F-96BD-A5EC32E2FB32}" srcOrd="0" destOrd="0" presId="urn:microsoft.com/office/officeart/2005/8/layout/hierarchy1"/>
    <dgm:cxn modelId="{381E9007-53BB-4378-831B-2C0612A15848}" type="presOf" srcId="{E0F17744-04C5-444D-973C-552F37FF6ECF}" destId="{A081FD3E-3A43-40F6-903F-80A39D20D173}" srcOrd="0" destOrd="0" presId="urn:microsoft.com/office/officeart/2005/8/layout/hierarchy1"/>
    <dgm:cxn modelId="{58ECFE42-AC29-46E5-8C38-D8F51C40BF8C}" srcId="{CD0A0E83-0D91-4AF2-B3E3-271A38BC7396}" destId="{C87ABFA0-3AE8-471C-A1A0-C57D748C1DB8}" srcOrd="1" destOrd="0" parTransId="{08DB0A41-1D2E-4631-BAC8-925FA33EF399}" sibTransId="{59798C12-33FA-4EBD-85A9-188BBD412AB6}"/>
    <dgm:cxn modelId="{AA3F7C03-C277-4EE5-95A2-41B2A667032F}" type="presOf" srcId="{5291B6D5-46D9-467B-A4EC-7B2BD0EE9E8E}" destId="{2CB8FAE6-6630-4CFE-9278-80D2928DC36E}" srcOrd="0" destOrd="0" presId="urn:microsoft.com/office/officeart/2005/8/layout/hierarchy1"/>
    <dgm:cxn modelId="{530A1C1E-1BBE-4D7D-A179-6F6F9FEDE701}" type="presOf" srcId="{63766FCA-518D-420A-BED3-BF825EFCF76E}" destId="{ED8C8DC6-1DA9-4368-ACBD-C313740C0E9A}" srcOrd="0" destOrd="0" presId="urn:microsoft.com/office/officeart/2005/8/layout/hierarchy1"/>
    <dgm:cxn modelId="{6D7AFA71-C20E-447B-B817-B1128F46C926}" type="presOf" srcId="{BD86E6B7-E0D6-4C55-B2AB-9474C281E7B4}" destId="{359A2140-C3CD-4C2E-9AB0-8E819A389F6A}" srcOrd="0" destOrd="0" presId="urn:microsoft.com/office/officeart/2005/8/layout/hierarchy1"/>
    <dgm:cxn modelId="{E818512F-C3F7-4374-9C98-3B4300941A8B}" srcId="{E0F17744-04C5-444D-973C-552F37FF6ECF}" destId="{5173E15E-F24A-4236-AF50-A584CAAF18DC}" srcOrd="0" destOrd="0" parTransId="{D4C3374C-9FD8-46FD-8679-62258D245C97}" sibTransId="{F16EABA4-4BC3-4F8B-B2D9-912E5F8914BB}"/>
    <dgm:cxn modelId="{4491F18A-91E7-41A3-862B-686C29A5F9AB}" srcId="{13338DA1-2FC4-4989-8048-906D9F9D4069}" destId="{E140D202-8E2E-40E7-8FEB-41386E612238}" srcOrd="0" destOrd="0" parTransId="{1744CC8F-EA84-40FD-AF98-6B0631018F96}" sibTransId="{AE7893C5-EE71-490B-9DC0-295C64871699}"/>
    <dgm:cxn modelId="{79F812D4-0865-4647-A1CB-544A432EB674}" srcId="{E0F17744-04C5-444D-973C-552F37FF6ECF}" destId="{46FE2516-10E2-41DE-A89E-7AE953A138E0}" srcOrd="1" destOrd="0" parTransId="{AC652360-19C9-447E-BB2E-E6AC30AE5538}" sibTransId="{C2DAA71A-0485-4E25-B7A7-0F91D095CA95}"/>
    <dgm:cxn modelId="{18D4D991-2425-4F3B-AC46-71BE1F46960C}" type="presOf" srcId="{1744CC8F-EA84-40FD-AF98-6B0631018F96}" destId="{6D4C844A-A9AE-4266-8CCE-C8E4E60BD5B2}" srcOrd="0" destOrd="0" presId="urn:microsoft.com/office/officeart/2005/8/layout/hierarchy1"/>
    <dgm:cxn modelId="{63133F52-37BD-47D9-A873-4D78BBB6658B}" srcId="{13338DA1-2FC4-4989-8048-906D9F9D4069}" destId="{5291B6D5-46D9-467B-A4EC-7B2BD0EE9E8E}" srcOrd="2" destOrd="0" parTransId="{BD86E6B7-E0D6-4C55-B2AB-9474C281E7B4}" sibTransId="{471D95AE-23ED-40BA-A23A-AE8E00C7E290}"/>
    <dgm:cxn modelId="{9533F9B1-BB80-4453-A38E-C05AE38B9319}" type="presOf" srcId="{73688224-A38E-406E-838C-A7998D1B1DD7}" destId="{DEAF6FE4-D183-48E4-94CC-483763C9F59B}" srcOrd="0" destOrd="0" presId="urn:microsoft.com/office/officeart/2005/8/layout/hierarchy1"/>
    <dgm:cxn modelId="{E58452D3-2091-4227-82B1-54B73A41F9D5}" type="presOf" srcId="{E140D202-8E2E-40E7-8FEB-41386E612238}" destId="{3C82E502-3CE5-4826-AE2D-0244A6EEFC52}" srcOrd="0" destOrd="0" presId="urn:microsoft.com/office/officeart/2005/8/layout/hierarchy1"/>
    <dgm:cxn modelId="{E8489405-54A2-45AE-9B4B-C85AEE4934DA}" type="presOf" srcId="{7E9C4E15-216D-4370-94F6-51E0703474BA}" destId="{C3B68EE7-20DA-455F-B279-F369738625D4}" srcOrd="0" destOrd="0" presId="urn:microsoft.com/office/officeart/2005/8/layout/hierarchy1"/>
    <dgm:cxn modelId="{AF85F1FF-EE0B-40DC-B0EA-C69BB39DD6B8}" type="presOf" srcId="{13338DA1-2FC4-4989-8048-906D9F9D4069}" destId="{4BB920A7-F9A3-497F-A34C-C9BAFB0B3EDF}" srcOrd="0" destOrd="0" presId="urn:microsoft.com/office/officeart/2005/8/layout/hierarchy1"/>
    <dgm:cxn modelId="{C9BBA953-66ED-4C62-90D2-181D0DFB358D}" type="presOf" srcId="{5173E15E-F24A-4236-AF50-A584CAAF18DC}" destId="{0826AAC5-CAAB-4208-AFE9-751AD6BDAC3D}" srcOrd="0" destOrd="0" presId="urn:microsoft.com/office/officeart/2005/8/layout/hierarchy1"/>
    <dgm:cxn modelId="{9AD7908F-2C36-4662-9B20-6B507B2ADD3B}" srcId="{C87ABFA0-3AE8-471C-A1A0-C57D748C1DB8}" destId="{E0F17744-04C5-444D-973C-552F37FF6ECF}" srcOrd="0" destOrd="0" parTransId="{A4AB375C-7795-4082-AA29-4E51B9205712}" sibTransId="{613F3083-B79F-4E5A-BBF0-3D76EEAB9C51}"/>
    <dgm:cxn modelId="{BDFDE074-55CB-4892-BA0B-931F018725C3}" type="presOf" srcId="{C87ABFA0-3AE8-471C-A1A0-C57D748C1DB8}" destId="{1E11FA38-4BB6-4021-93CF-A6E438A4AF83}" srcOrd="0" destOrd="0" presId="urn:microsoft.com/office/officeart/2005/8/layout/hierarchy1"/>
    <dgm:cxn modelId="{805DF912-85CD-4EA2-BD1A-34FDA2FFE477}" srcId="{73688224-A38E-406E-838C-A7998D1B1DD7}" destId="{CD0A0E83-0D91-4AF2-B3E3-271A38BC7396}" srcOrd="0" destOrd="0" parTransId="{C29DEE34-CF96-4069-B2A2-3C931D98E4A1}" sibTransId="{2467C0DB-EA49-43DC-B270-0B8DAEE7F8E9}"/>
    <dgm:cxn modelId="{55C1EC94-BFB2-4C20-B438-8420982B7724}" type="presOf" srcId="{D4C3374C-9FD8-46FD-8679-62258D245C97}" destId="{493AD327-11D4-4F1D-9B6F-3AF1AA839455}" srcOrd="0" destOrd="0" presId="urn:microsoft.com/office/officeart/2005/8/layout/hierarchy1"/>
    <dgm:cxn modelId="{5165F3D7-411F-43E8-A326-73FDB2FB0285}" type="presOf" srcId="{A4AB375C-7795-4082-AA29-4E51B9205712}" destId="{F0D37C9E-0C5D-4B75-A159-6F28EF66BA91}" srcOrd="0" destOrd="0" presId="urn:microsoft.com/office/officeart/2005/8/layout/hierarchy1"/>
    <dgm:cxn modelId="{69CB9A39-197B-4B90-A730-EC732165AB2D}" srcId="{13338DA1-2FC4-4989-8048-906D9F9D4069}" destId="{D152FE7C-C05A-4D7B-A4E7-62C29F0F5D3B}" srcOrd="1" destOrd="0" parTransId="{3BB5BFA2-0515-43B2-865E-A52EBB0AE262}" sibTransId="{5B244C86-D034-45BC-836E-B9E746429759}"/>
    <dgm:cxn modelId="{9E26E247-FE3A-4677-A165-B91C3B74F17A}" type="presOf" srcId="{AC652360-19C9-447E-BB2E-E6AC30AE5538}" destId="{53423DF1-F565-49C5-B495-DCDF77BA99B6}" srcOrd="0" destOrd="0" presId="urn:microsoft.com/office/officeart/2005/8/layout/hierarchy1"/>
    <dgm:cxn modelId="{BF1C5236-BD98-4CE1-ACDA-424AE423698C}" type="presOf" srcId="{CD0A0E83-0D91-4AF2-B3E3-271A38BC7396}" destId="{EFE64BE7-E0C2-42F9-A0A3-714BAD630ED1}" srcOrd="0" destOrd="0" presId="urn:microsoft.com/office/officeart/2005/8/layout/hierarchy1"/>
    <dgm:cxn modelId="{7244412B-B26E-47BC-92B2-C46CBCF0F2B3}" srcId="{E0F17744-04C5-444D-973C-552F37FF6ECF}" destId="{7E9C4E15-216D-4370-94F6-51E0703474BA}" srcOrd="2" destOrd="0" parTransId="{63766FCA-518D-420A-BED3-BF825EFCF76E}" sibTransId="{D3CF550C-17A8-4D1E-B753-991973CE081C}"/>
    <dgm:cxn modelId="{9F56BCCC-B546-4DB7-B3E6-332B0F331B07}" type="presOf" srcId="{3BB5BFA2-0515-43B2-865E-A52EBB0AE262}" destId="{710A6596-CFBA-40FA-9E6A-5A5479DBCE0F}" srcOrd="0" destOrd="0" presId="urn:microsoft.com/office/officeart/2005/8/layout/hierarchy1"/>
    <dgm:cxn modelId="{A84C5461-2E01-47C4-B1E0-D273423170D5}" type="presOf" srcId="{7B4B3B6A-74E2-4699-861F-B795563C156B}" destId="{8018D406-C4F1-4D23-97EF-B2FD47D2CBAF}" srcOrd="0" destOrd="0" presId="urn:microsoft.com/office/officeart/2005/8/layout/hierarchy1"/>
    <dgm:cxn modelId="{61558F3E-8C90-44D5-9832-D9D59CAF0304}" type="presOf" srcId="{D152FE7C-C05A-4D7B-A4E7-62C29F0F5D3B}" destId="{C1B58F65-D657-41BF-8CF7-B24AC4FCA4CD}" srcOrd="0" destOrd="0" presId="urn:microsoft.com/office/officeart/2005/8/layout/hierarchy1"/>
    <dgm:cxn modelId="{90B25E27-2B44-4990-9047-D473D53C5C49}" type="presOf" srcId="{46FE2516-10E2-41DE-A89E-7AE953A138E0}" destId="{86C3F22D-771E-47BD-8F45-12EE0D57C937}" srcOrd="0" destOrd="0" presId="urn:microsoft.com/office/officeart/2005/8/layout/hierarchy1"/>
    <dgm:cxn modelId="{256ABF44-2BD3-41A2-8F41-093EE5FCD5D2}" type="presParOf" srcId="{DEAF6FE4-D183-48E4-94CC-483763C9F59B}" destId="{71E4C1C5-1C91-4B1D-828C-72600755C765}" srcOrd="0" destOrd="0" presId="urn:microsoft.com/office/officeart/2005/8/layout/hierarchy1"/>
    <dgm:cxn modelId="{14407A39-298A-42E0-9274-AD7339F3B571}" type="presParOf" srcId="{71E4C1C5-1C91-4B1D-828C-72600755C765}" destId="{09205279-AF0A-47BC-ACB3-2C65B15484D0}" srcOrd="0" destOrd="0" presId="urn:microsoft.com/office/officeart/2005/8/layout/hierarchy1"/>
    <dgm:cxn modelId="{6856889B-4E2A-4046-8AD6-FA3E8085E105}" type="presParOf" srcId="{09205279-AF0A-47BC-ACB3-2C65B15484D0}" destId="{EC5D2C34-11EE-4F08-B8BF-646E8AF01337}" srcOrd="0" destOrd="0" presId="urn:microsoft.com/office/officeart/2005/8/layout/hierarchy1"/>
    <dgm:cxn modelId="{0E9BDFC8-4090-4BE3-8BD9-F90DD0FFAAF6}" type="presParOf" srcId="{09205279-AF0A-47BC-ACB3-2C65B15484D0}" destId="{EFE64BE7-E0C2-42F9-A0A3-714BAD630ED1}" srcOrd="1" destOrd="0" presId="urn:microsoft.com/office/officeart/2005/8/layout/hierarchy1"/>
    <dgm:cxn modelId="{EA6B863D-D780-41D9-B902-A86FC1B96835}" type="presParOf" srcId="{71E4C1C5-1C91-4B1D-828C-72600755C765}" destId="{DABA100D-B2F0-4A9C-8491-9C7A97F0C510}" srcOrd="1" destOrd="0" presId="urn:microsoft.com/office/officeart/2005/8/layout/hierarchy1"/>
    <dgm:cxn modelId="{BD49E7A8-E74A-4077-B25A-3C38013AD427}" type="presParOf" srcId="{DABA100D-B2F0-4A9C-8491-9C7A97F0C510}" destId="{8018D406-C4F1-4D23-97EF-B2FD47D2CBAF}" srcOrd="0" destOrd="0" presId="urn:microsoft.com/office/officeart/2005/8/layout/hierarchy1"/>
    <dgm:cxn modelId="{EE634822-3F45-40E1-BB19-C34EB3AF41C4}" type="presParOf" srcId="{DABA100D-B2F0-4A9C-8491-9C7A97F0C510}" destId="{21F6F3E1-4323-4085-89A2-AEA74535B2BD}" srcOrd="1" destOrd="0" presId="urn:microsoft.com/office/officeart/2005/8/layout/hierarchy1"/>
    <dgm:cxn modelId="{FFCAF90A-7AE5-4094-A350-EDC2468F77A3}" type="presParOf" srcId="{21F6F3E1-4323-4085-89A2-AEA74535B2BD}" destId="{959F4807-80DF-418F-A5C7-FD3D14EBD3C5}" srcOrd="0" destOrd="0" presId="urn:microsoft.com/office/officeart/2005/8/layout/hierarchy1"/>
    <dgm:cxn modelId="{06834A71-5A9B-455E-BF67-036D8B73D1AD}" type="presParOf" srcId="{959F4807-80DF-418F-A5C7-FD3D14EBD3C5}" destId="{D7ABD360-DF25-45BA-9397-1125A5979C37}" srcOrd="0" destOrd="0" presId="urn:microsoft.com/office/officeart/2005/8/layout/hierarchy1"/>
    <dgm:cxn modelId="{BBABCD4D-BD94-4A33-8884-C3BB3E32C62C}" type="presParOf" srcId="{959F4807-80DF-418F-A5C7-FD3D14EBD3C5}" destId="{4BB920A7-F9A3-497F-A34C-C9BAFB0B3EDF}" srcOrd="1" destOrd="0" presId="urn:microsoft.com/office/officeart/2005/8/layout/hierarchy1"/>
    <dgm:cxn modelId="{1D5BEA49-7F55-4230-B2BA-579DF5DD4428}" type="presParOf" srcId="{21F6F3E1-4323-4085-89A2-AEA74535B2BD}" destId="{BB826588-5CE9-4F4B-8B66-25317D343049}" srcOrd="1" destOrd="0" presId="urn:microsoft.com/office/officeart/2005/8/layout/hierarchy1"/>
    <dgm:cxn modelId="{8CA0C23F-1297-417F-8177-A84DBF66F361}" type="presParOf" srcId="{BB826588-5CE9-4F4B-8B66-25317D343049}" destId="{6D4C844A-A9AE-4266-8CCE-C8E4E60BD5B2}" srcOrd="0" destOrd="0" presId="urn:microsoft.com/office/officeart/2005/8/layout/hierarchy1"/>
    <dgm:cxn modelId="{9F6A5CAC-2EA4-47C8-BF0F-F9F7118F541B}" type="presParOf" srcId="{BB826588-5CE9-4F4B-8B66-25317D343049}" destId="{F5438794-1F8E-4E91-9DDA-425F33C0B7A6}" srcOrd="1" destOrd="0" presId="urn:microsoft.com/office/officeart/2005/8/layout/hierarchy1"/>
    <dgm:cxn modelId="{632051AE-6B7E-4820-BEEF-D6C743B06A7B}" type="presParOf" srcId="{F5438794-1F8E-4E91-9DDA-425F33C0B7A6}" destId="{3AB11770-E494-42E1-A808-63EA596AB24B}" srcOrd="0" destOrd="0" presId="urn:microsoft.com/office/officeart/2005/8/layout/hierarchy1"/>
    <dgm:cxn modelId="{7A531E82-0A57-45A4-8F0A-2C30E5CCA932}" type="presParOf" srcId="{3AB11770-E494-42E1-A808-63EA596AB24B}" destId="{65A7BBDC-2C15-40A5-9002-D4BC7A20F28C}" srcOrd="0" destOrd="0" presId="urn:microsoft.com/office/officeart/2005/8/layout/hierarchy1"/>
    <dgm:cxn modelId="{A99449B7-BEA0-4A42-B8BB-90ADF86A727C}" type="presParOf" srcId="{3AB11770-E494-42E1-A808-63EA596AB24B}" destId="{3C82E502-3CE5-4826-AE2D-0244A6EEFC52}" srcOrd="1" destOrd="0" presId="urn:microsoft.com/office/officeart/2005/8/layout/hierarchy1"/>
    <dgm:cxn modelId="{11F1C51D-D7F7-4F97-9CFF-63091A4E2520}" type="presParOf" srcId="{F5438794-1F8E-4E91-9DDA-425F33C0B7A6}" destId="{C088A07B-7289-49E1-AE14-5CB218243984}" srcOrd="1" destOrd="0" presId="urn:microsoft.com/office/officeart/2005/8/layout/hierarchy1"/>
    <dgm:cxn modelId="{D28EBD55-D8E8-46B0-B6E8-B325849973D2}" type="presParOf" srcId="{BB826588-5CE9-4F4B-8B66-25317D343049}" destId="{710A6596-CFBA-40FA-9E6A-5A5479DBCE0F}" srcOrd="2" destOrd="0" presId="urn:microsoft.com/office/officeart/2005/8/layout/hierarchy1"/>
    <dgm:cxn modelId="{0EDBCE16-6859-4366-957C-5EEC4D555D6D}" type="presParOf" srcId="{BB826588-5CE9-4F4B-8B66-25317D343049}" destId="{4E747208-03B9-4E44-ADB6-DC5520EF1146}" srcOrd="3" destOrd="0" presId="urn:microsoft.com/office/officeart/2005/8/layout/hierarchy1"/>
    <dgm:cxn modelId="{7F086FD1-1AD6-4F4F-8413-5F212B3B81D0}" type="presParOf" srcId="{4E747208-03B9-4E44-ADB6-DC5520EF1146}" destId="{AABF09CD-55CB-4866-9D67-6848B2064CD2}" srcOrd="0" destOrd="0" presId="urn:microsoft.com/office/officeart/2005/8/layout/hierarchy1"/>
    <dgm:cxn modelId="{4599AE49-1AF5-45CF-B5AD-FCF9AE8F9823}" type="presParOf" srcId="{AABF09CD-55CB-4866-9D67-6848B2064CD2}" destId="{F8B19483-469A-4E29-959C-A4FE90F4762A}" srcOrd="0" destOrd="0" presId="urn:microsoft.com/office/officeart/2005/8/layout/hierarchy1"/>
    <dgm:cxn modelId="{3F021B2E-8656-49E5-B62B-6582E53F8222}" type="presParOf" srcId="{AABF09CD-55CB-4866-9D67-6848B2064CD2}" destId="{C1B58F65-D657-41BF-8CF7-B24AC4FCA4CD}" srcOrd="1" destOrd="0" presId="urn:microsoft.com/office/officeart/2005/8/layout/hierarchy1"/>
    <dgm:cxn modelId="{B8A0CEF4-A9D0-4927-B414-9B40EA4D9347}" type="presParOf" srcId="{4E747208-03B9-4E44-ADB6-DC5520EF1146}" destId="{7F46C0B1-1D95-465E-86EE-54DB8C0654CE}" srcOrd="1" destOrd="0" presId="urn:microsoft.com/office/officeart/2005/8/layout/hierarchy1"/>
    <dgm:cxn modelId="{134B1037-BEAB-4522-A645-4A2B9695556A}" type="presParOf" srcId="{BB826588-5CE9-4F4B-8B66-25317D343049}" destId="{359A2140-C3CD-4C2E-9AB0-8E819A389F6A}" srcOrd="4" destOrd="0" presId="urn:microsoft.com/office/officeart/2005/8/layout/hierarchy1"/>
    <dgm:cxn modelId="{C94F5E90-2890-459B-8455-7C04E644E361}" type="presParOf" srcId="{BB826588-5CE9-4F4B-8B66-25317D343049}" destId="{C25D878B-B9E0-4D31-9932-D85D1F1BF690}" srcOrd="5" destOrd="0" presId="urn:microsoft.com/office/officeart/2005/8/layout/hierarchy1"/>
    <dgm:cxn modelId="{51B0C1EC-7A2F-45E9-AFBE-25D4FC8E3C3D}" type="presParOf" srcId="{C25D878B-B9E0-4D31-9932-D85D1F1BF690}" destId="{97746CE3-FBE9-4C12-A997-DFBB8F367BCC}" srcOrd="0" destOrd="0" presId="urn:microsoft.com/office/officeart/2005/8/layout/hierarchy1"/>
    <dgm:cxn modelId="{0F31DA5E-8F50-49D2-8789-0F3C6278BE82}" type="presParOf" srcId="{97746CE3-FBE9-4C12-A997-DFBB8F367BCC}" destId="{F4153B20-5FBC-4D91-84BB-38C372851696}" srcOrd="0" destOrd="0" presId="urn:microsoft.com/office/officeart/2005/8/layout/hierarchy1"/>
    <dgm:cxn modelId="{1D6F6357-1C5A-4AFA-A556-BFD94CFB5F04}" type="presParOf" srcId="{97746CE3-FBE9-4C12-A997-DFBB8F367BCC}" destId="{2CB8FAE6-6630-4CFE-9278-80D2928DC36E}" srcOrd="1" destOrd="0" presId="urn:microsoft.com/office/officeart/2005/8/layout/hierarchy1"/>
    <dgm:cxn modelId="{773CC729-AB11-49E2-B579-3088B51BFCFA}" type="presParOf" srcId="{C25D878B-B9E0-4D31-9932-D85D1F1BF690}" destId="{8B136C2E-5788-4E0A-9E83-72EE20659406}" srcOrd="1" destOrd="0" presId="urn:microsoft.com/office/officeart/2005/8/layout/hierarchy1"/>
    <dgm:cxn modelId="{C40AF040-F008-4461-9F53-EDC61EB4A464}" type="presParOf" srcId="{DABA100D-B2F0-4A9C-8491-9C7A97F0C510}" destId="{36BCA124-3B04-411F-96BD-A5EC32E2FB32}" srcOrd="2" destOrd="0" presId="urn:microsoft.com/office/officeart/2005/8/layout/hierarchy1"/>
    <dgm:cxn modelId="{57295EA9-E44C-4D59-8D85-516B6C1DF302}" type="presParOf" srcId="{DABA100D-B2F0-4A9C-8491-9C7A97F0C510}" destId="{1BE307E6-582B-41D8-BBA3-B7A75204D1DB}" srcOrd="3" destOrd="0" presId="urn:microsoft.com/office/officeart/2005/8/layout/hierarchy1"/>
    <dgm:cxn modelId="{A40D6728-C422-4751-A6AE-9F8701F03237}" type="presParOf" srcId="{1BE307E6-582B-41D8-BBA3-B7A75204D1DB}" destId="{4D80BAA3-93E0-4315-9C43-1B3981E371A6}" srcOrd="0" destOrd="0" presId="urn:microsoft.com/office/officeart/2005/8/layout/hierarchy1"/>
    <dgm:cxn modelId="{D27E3D9F-25D7-481F-8AB1-F0C26CC624C5}" type="presParOf" srcId="{4D80BAA3-93E0-4315-9C43-1B3981E371A6}" destId="{409B571A-37B5-4DBC-92D8-C323DCE58F53}" srcOrd="0" destOrd="0" presId="urn:microsoft.com/office/officeart/2005/8/layout/hierarchy1"/>
    <dgm:cxn modelId="{AAD50485-A6C0-4DA9-91E4-6C7778BF7835}" type="presParOf" srcId="{4D80BAA3-93E0-4315-9C43-1B3981E371A6}" destId="{1E11FA38-4BB6-4021-93CF-A6E438A4AF83}" srcOrd="1" destOrd="0" presId="urn:microsoft.com/office/officeart/2005/8/layout/hierarchy1"/>
    <dgm:cxn modelId="{592F0318-8525-4950-8E72-68EA2D5FEA37}" type="presParOf" srcId="{1BE307E6-582B-41D8-BBA3-B7A75204D1DB}" destId="{1998E0E4-9A4B-40C1-98A4-B973E94E0657}" srcOrd="1" destOrd="0" presId="urn:microsoft.com/office/officeart/2005/8/layout/hierarchy1"/>
    <dgm:cxn modelId="{35625694-C946-4BF8-930A-C51A31DCCCB8}" type="presParOf" srcId="{1998E0E4-9A4B-40C1-98A4-B973E94E0657}" destId="{F0D37C9E-0C5D-4B75-A159-6F28EF66BA91}" srcOrd="0" destOrd="0" presId="urn:microsoft.com/office/officeart/2005/8/layout/hierarchy1"/>
    <dgm:cxn modelId="{1AD9D059-6E2F-4679-8381-C0287F4FD299}" type="presParOf" srcId="{1998E0E4-9A4B-40C1-98A4-B973E94E0657}" destId="{54A34F09-EBC6-4A23-BE12-3A595BAF5BEA}" srcOrd="1" destOrd="0" presId="urn:microsoft.com/office/officeart/2005/8/layout/hierarchy1"/>
    <dgm:cxn modelId="{5B57BAC1-5D3D-49FC-9BFD-1F9D9E28A0BE}" type="presParOf" srcId="{54A34F09-EBC6-4A23-BE12-3A595BAF5BEA}" destId="{7DED24CC-7425-4D6F-B13A-7485270FEAB6}" srcOrd="0" destOrd="0" presId="urn:microsoft.com/office/officeart/2005/8/layout/hierarchy1"/>
    <dgm:cxn modelId="{23C00DCB-ECE4-474F-B327-FEF82259505C}" type="presParOf" srcId="{7DED24CC-7425-4D6F-B13A-7485270FEAB6}" destId="{3606E27A-7686-4840-A005-887CCC6D4647}" srcOrd="0" destOrd="0" presId="urn:microsoft.com/office/officeart/2005/8/layout/hierarchy1"/>
    <dgm:cxn modelId="{3E9D3868-56B6-4A08-8501-65F6631FAC96}" type="presParOf" srcId="{7DED24CC-7425-4D6F-B13A-7485270FEAB6}" destId="{A081FD3E-3A43-40F6-903F-80A39D20D173}" srcOrd="1" destOrd="0" presId="urn:microsoft.com/office/officeart/2005/8/layout/hierarchy1"/>
    <dgm:cxn modelId="{352AECD2-7214-4A66-A5AB-33E7BBC6DFA1}" type="presParOf" srcId="{54A34F09-EBC6-4A23-BE12-3A595BAF5BEA}" destId="{B3F1966D-9779-47DF-A33C-407629459C44}" srcOrd="1" destOrd="0" presId="urn:microsoft.com/office/officeart/2005/8/layout/hierarchy1"/>
    <dgm:cxn modelId="{8E303314-6709-493A-B913-1A4614D53729}" type="presParOf" srcId="{B3F1966D-9779-47DF-A33C-407629459C44}" destId="{493AD327-11D4-4F1D-9B6F-3AF1AA839455}" srcOrd="0" destOrd="0" presId="urn:microsoft.com/office/officeart/2005/8/layout/hierarchy1"/>
    <dgm:cxn modelId="{7CDB4F00-3E12-4065-AF1E-A65FD9E4001D}" type="presParOf" srcId="{B3F1966D-9779-47DF-A33C-407629459C44}" destId="{50CB3753-2830-42D9-9DBC-EF6D7BEE965A}" srcOrd="1" destOrd="0" presId="urn:microsoft.com/office/officeart/2005/8/layout/hierarchy1"/>
    <dgm:cxn modelId="{6EDD305A-34F1-461F-B8D0-0F826ABD68A8}" type="presParOf" srcId="{50CB3753-2830-42D9-9DBC-EF6D7BEE965A}" destId="{B9127247-4EB7-4101-999A-9DDE159F3310}" srcOrd="0" destOrd="0" presId="urn:microsoft.com/office/officeart/2005/8/layout/hierarchy1"/>
    <dgm:cxn modelId="{60958A9B-5A74-433D-8CB8-877167C2BA17}" type="presParOf" srcId="{B9127247-4EB7-4101-999A-9DDE159F3310}" destId="{CE014F3B-8914-4AEA-93B1-72DA94BC0538}" srcOrd="0" destOrd="0" presId="urn:microsoft.com/office/officeart/2005/8/layout/hierarchy1"/>
    <dgm:cxn modelId="{AB0BDA0D-E7A7-4D3F-B5EE-ED290871D4DC}" type="presParOf" srcId="{B9127247-4EB7-4101-999A-9DDE159F3310}" destId="{0826AAC5-CAAB-4208-AFE9-751AD6BDAC3D}" srcOrd="1" destOrd="0" presId="urn:microsoft.com/office/officeart/2005/8/layout/hierarchy1"/>
    <dgm:cxn modelId="{56DC6502-D034-4E3E-9756-E1B0DD4C0BE0}" type="presParOf" srcId="{50CB3753-2830-42D9-9DBC-EF6D7BEE965A}" destId="{F1F5FB28-DEEF-4B56-BCAA-D16403DF622B}" srcOrd="1" destOrd="0" presId="urn:microsoft.com/office/officeart/2005/8/layout/hierarchy1"/>
    <dgm:cxn modelId="{28C60C89-9E2C-48A9-AC6E-9F638FCD6EDD}" type="presParOf" srcId="{B3F1966D-9779-47DF-A33C-407629459C44}" destId="{53423DF1-F565-49C5-B495-DCDF77BA99B6}" srcOrd="2" destOrd="0" presId="urn:microsoft.com/office/officeart/2005/8/layout/hierarchy1"/>
    <dgm:cxn modelId="{0C7C9568-77A2-4C06-87FC-A50196EC4CE0}" type="presParOf" srcId="{B3F1966D-9779-47DF-A33C-407629459C44}" destId="{26C346DD-2831-4E50-81DD-92E7F1E99B59}" srcOrd="3" destOrd="0" presId="urn:microsoft.com/office/officeart/2005/8/layout/hierarchy1"/>
    <dgm:cxn modelId="{E986EBB6-5EE6-41B5-8B02-84CA7F19759E}" type="presParOf" srcId="{26C346DD-2831-4E50-81DD-92E7F1E99B59}" destId="{3710B2F2-1B6D-49F9-A5F5-1ABBE5A4EF92}" srcOrd="0" destOrd="0" presId="urn:microsoft.com/office/officeart/2005/8/layout/hierarchy1"/>
    <dgm:cxn modelId="{AF64B210-03C8-4958-8DE9-565AD760FACC}" type="presParOf" srcId="{3710B2F2-1B6D-49F9-A5F5-1ABBE5A4EF92}" destId="{B466E926-9E8F-4F44-96E7-645E104D89FD}" srcOrd="0" destOrd="0" presId="urn:microsoft.com/office/officeart/2005/8/layout/hierarchy1"/>
    <dgm:cxn modelId="{20FC7946-737E-4140-B4B9-6C245C3D8148}" type="presParOf" srcId="{3710B2F2-1B6D-49F9-A5F5-1ABBE5A4EF92}" destId="{86C3F22D-771E-47BD-8F45-12EE0D57C937}" srcOrd="1" destOrd="0" presId="urn:microsoft.com/office/officeart/2005/8/layout/hierarchy1"/>
    <dgm:cxn modelId="{0A189371-F9CE-4609-9FAE-D1088BED85A6}" type="presParOf" srcId="{26C346DD-2831-4E50-81DD-92E7F1E99B59}" destId="{F3AFCC44-34C4-4379-BC3D-392BD5F649E9}" srcOrd="1" destOrd="0" presId="urn:microsoft.com/office/officeart/2005/8/layout/hierarchy1"/>
    <dgm:cxn modelId="{2EA998AB-6D7C-4A43-91F8-CADAA8126B2B}" type="presParOf" srcId="{B3F1966D-9779-47DF-A33C-407629459C44}" destId="{ED8C8DC6-1DA9-4368-ACBD-C313740C0E9A}" srcOrd="4" destOrd="0" presId="urn:microsoft.com/office/officeart/2005/8/layout/hierarchy1"/>
    <dgm:cxn modelId="{53D64C9E-E333-4FFE-A122-195F3142FA0C}" type="presParOf" srcId="{B3F1966D-9779-47DF-A33C-407629459C44}" destId="{FACA0FE8-FFA7-4624-AA81-31A2065474A5}" srcOrd="5" destOrd="0" presId="urn:microsoft.com/office/officeart/2005/8/layout/hierarchy1"/>
    <dgm:cxn modelId="{A96359A5-6C3E-4612-AFD5-5DE8ACA45008}" type="presParOf" srcId="{FACA0FE8-FFA7-4624-AA81-31A2065474A5}" destId="{E173D39C-72FE-45EB-8186-D3ECD7A120B6}" srcOrd="0" destOrd="0" presId="urn:microsoft.com/office/officeart/2005/8/layout/hierarchy1"/>
    <dgm:cxn modelId="{F322818E-8A03-42C5-A670-4C6A2AC2711C}" type="presParOf" srcId="{E173D39C-72FE-45EB-8186-D3ECD7A120B6}" destId="{D62B691B-3B59-4C85-A1A5-2DDCB05A8F48}" srcOrd="0" destOrd="0" presId="urn:microsoft.com/office/officeart/2005/8/layout/hierarchy1"/>
    <dgm:cxn modelId="{4ADD1DF3-2005-4AA1-A4B7-FFB11081597B}" type="presParOf" srcId="{E173D39C-72FE-45EB-8186-D3ECD7A120B6}" destId="{C3B68EE7-20DA-455F-B279-F369738625D4}" srcOrd="1" destOrd="0" presId="urn:microsoft.com/office/officeart/2005/8/layout/hierarchy1"/>
    <dgm:cxn modelId="{6E602EBB-28D3-422B-87A6-8FC7C1C705AA}" type="presParOf" srcId="{FACA0FE8-FFA7-4624-AA81-31A2065474A5}" destId="{EA6EAD66-BB59-42A4-8C77-E5D391FED7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C8DC6-1DA9-4368-ACBD-C313740C0E9A}">
      <dsp:nvSpPr>
        <dsp:cNvPr id="0" name=""/>
        <dsp:cNvSpPr/>
      </dsp:nvSpPr>
      <dsp:spPr>
        <a:xfrm>
          <a:off x="5759049" y="2835529"/>
          <a:ext cx="1519946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519946" y="225784"/>
              </a:lnTo>
              <a:lnTo>
                <a:pt x="1519946" y="331318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23DF1-F565-49C5-B495-DCDF77BA99B6}">
      <dsp:nvSpPr>
        <dsp:cNvPr id="0" name=""/>
        <dsp:cNvSpPr/>
      </dsp:nvSpPr>
      <dsp:spPr>
        <a:xfrm>
          <a:off x="5713329" y="2835529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D327-11D4-4F1D-9B6F-3AF1AA839455}">
      <dsp:nvSpPr>
        <dsp:cNvPr id="0" name=""/>
        <dsp:cNvSpPr/>
      </dsp:nvSpPr>
      <dsp:spPr>
        <a:xfrm>
          <a:off x="4239102" y="2835529"/>
          <a:ext cx="1519946" cy="331318"/>
        </a:xfrm>
        <a:custGeom>
          <a:avLst/>
          <a:gdLst/>
          <a:ahLst/>
          <a:cxnLst/>
          <a:rect l="0" t="0" r="0" b="0"/>
          <a:pathLst>
            <a:path>
              <a:moveTo>
                <a:pt x="1519946" y="0"/>
              </a:moveTo>
              <a:lnTo>
                <a:pt x="1519946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37C9E-0C5D-4B75-A159-6F28EF66BA91}">
      <dsp:nvSpPr>
        <dsp:cNvPr id="0" name=""/>
        <dsp:cNvSpPr/>
      </dsp:nvSpPr>
      <dsp:spPr>
        <a:xfrm>
          <a:off x="5713329" y="1780815"/>
          <a:ext cx="91440" cy="3313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CA124-3B04-411F-96BD-A5EC32E2FB32}">
      <dsp:nvSpPr>
        <dsp:cNvPr id="0" name=""/>
        <dsp:cNvSpPr/>
      </dsp:nvSpPr>
      <dsp:spPr>
        <a:xfrm>
          <a:off x="4120053" y="726102"/>
          <a:ext cx="1638996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638996" y="225784"/>
              </a:lnTo>
              <a:lnTo>
                <a:pt x="1638996" y="33131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A2140-C3CD-4C2E-9AB0-8E819A389F6A}">
      <dsp:nvSpPr>
        <dsp:cNvPr id="0" name=""/>
        <dsp:cNvSpPr/>
      </dsp:nvSpPr>
      <dsp:spPr>
        <a:xfrm>
          <a:off x="2481056" y="1780815"/>
          <a:ext cx="1885631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1885631" y="225784"/>
              </a:lnTo>
              <a:lnTo>
                <a:pt x="1885631" y="3313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A6596-CFBA-40FA-9E6A-5A5479DBCE0F}">
      <dsp:nvSpPr>
        <dsp:cNvPr id="0" name=""/>
        <dsp:cNvSpPr/>
      </dsp:nvSpPr>
      <dsp:spPr>
        <a:xfrm>
          <a:off x="2481056" y="1780815"/>
          <a:ext cx="493270" cy="33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4"/>
              </a:lnTo>
              <a:lnTo>
                <a:pt x="493270" y="225784"/>
              </a:lnTo>
              <a:lnTo>
                <a:pt x="493270" y="3313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C844A-A9AE-4266-8CCE-C8E4E60BD5B2}">
      <dsp:nvSpPr>
        <dsp:cNvPr id="0" name=""/>
        <dsp:cNvSpPr/>
      </dsp:nvSpPr>
      <dsp:spPr>
        <a:xfrm>
          <a:off x="1088695" y="1780815"/>
          <a:ext cx="1392361" cy="331318"/>
        </a:xfrm>
        <a:custGeom>
          <a:avLst/>
          <a:gdLst/>
          <a:ahLst/>
          <a:cxnLst/>
          <a:rect l="0" t="0" r="0" b="0"/>
          <a:pathLst>
            <a:path>
              <a:moveTo>
                <a:pt x="1392361" y="0"/>
              </a:moveTo>
              <a:lnTo>
                <a:pt x="1392361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8D406-C4F1-4D23-97EF-B2FD47D2CBAF}">
      <dsp:nvSpPr>
        <dsp:cNvPr id="0" name=""/>
        <dsp:cNvSpPr/>
      </dsp:nvSpPr>
      <dsp:spPr>
        <a:xfrm>
          <a:off x="2481056" y="726102"/>
          <a:ext cx="1638996" cy="331318"/>
        </a:xfrm>
        <a:custGeom>
          <a:avLst/>
          <a:gdLst/>
          <a:ahLst/>
          <a:cxnLst/>
          <a:rect l="0" t="0" r="0" b="0"/>
          <a:pathLst>
            <a:path>
              <a:moveTo>
                <a:pt x="1638996" y="0"/>
              </a:moveTo>
              <a:lnTo>
                <a:pt x="1638996" y="225784"/>
              </a:lnTo>
              <a:lnTo>
                <a:pt x="0" y="225784"/>
              </a:lnTo>
              <a:lnTo>
                <a:pt x="0" y="33131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D2C34-11EE-4F08-B8BF-646E8AF01337}">
      <dsp:nvSpPr>
        <dsp:cNvPr id="0" name=""/>
        <dsp:cNvSpPr/>
      </dsp:nvSpPr>
      <dsp:spPr>
        <a:xfrm>
          <a:off x="3550450" y="2706"/>
          <a:ext cx="1139204" cy="723395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64BE7-E0C2-42F9-A0A3-714BAD630ED1}">
      <dsp:nvSpPr>
        <dsp:cNvPr id="0" name=""/>
        <dsp:cNvSpPr/>
      </dsp:nvSpPr>
      <dsp:spPr>
        <a:xfrm>
          <a:off x="3677029" y="122956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权限中心</a:t>
          </a:r>
          <a:endParaRPr lang="zh-CN" altLang="en-US" sz="1800" kern="1200" dirty="0"/>
        </a:p>
      </dsp:txBody>
      <dsp:txXfrm>
        <a:off x="3698217" y="144144"/>
        <a:ext cx="1096828" cy="681019"/>
      </dsp:txXfrm>
    </dsp:sp>
    <dsp:sp modelId="{D7ABD360-DF25-45BA-9397-1125A5979C37}">
      <dsp:nvSpPr>
        <dsp:cNvPr id="0" name=""/>
        <dsp:cNvSpPr/>
      </dsp:nvSpPr>
      <dsp:spPr>
        <a:xfrm>
          <a:off x="1911454" y="1057420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920A7-F9A3-497F-A34C-C9BAFB0B3EDF}">
      <dsp:nvSpPr>
        <dsp:cNvPr id="0" name=""/>
        <dsp:cNvSpPr/>
      </dsp:nvSpPr>
      <dsp:spPr>
        <a:xfrm>
          <a:off x="2038032" y="1177670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认证中心</a:t>
          </a:r>
          <a:endParaRPr lang="zh-CN" altLang="en-US" sz="1800" kern="1200" dirty="0"/>
        </a:p>
      </dsp:txBody>
      <dsp:txXfrm>
        <a:off x="2059220" y="1198858"/>
        <a:ext cx="1096828" cy="681019"/>
      </dsp:txXfrm>
    </dsp:sp>
    <dsp:sp modelId="{65A7BBDC-2C15-40A5-9002-D4BC7A20F28C}">
      <dsp:nvSpPr>
        <dsp:cNvPr id="0" name=""/>
        <dsp:cNvSpPr/>
      </dsp:nvSpPr>
      <dsp:spPr>
        <a:xfrm>
          <a:off x="25822" y="2112134"/>
          <a:ext cx="2125744" cy="723395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2E502-3CE5-4826-AE2D-0244A6EEFC52}">
      <dsp:nvSpPr>
        <dsp:cNvPr id="0" name=""/>
        <dsp:cNvSpPr/>
      </dsp:nvSpPr>
      <dsp:spPr>
        <a:xfrm>
          <a:off x="152401" y="2232384"/>
          <a:ext cx="212574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组织（管理单元）</a:t>
          </a:r>
          <a:endParaRPr lang="zh-CN" altLang="en-US" sz="1800" kern="1200" dirty="0"/>
        </a:p>
      </dsp:txBody>
      <dsp:txXfrm>
        <a:off x="173589" y="2253572"/>
        <a:ext cx="2083368" cy="681019"/>
      </dsp:txXfrm>
    </dsp:sp>
    <dsp:sp modelId="{F8B19483-469A-4E29-959C-A4FE90F4762A}">
      <dsp:nvSpPr>
        <dsp:cNvPr id="0" name=""/>
        <dsp:cNvSpPr/>
      </dsp:nvSpPr>
      <dsp:spPr>
        <a:xfrm>
          <a:off x="2404724" y="2112134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58F65-D657-41BF-8CF7-B24AC4FCA4CD}">
      <dsp:nvSpPr>
        <dsp:cNvPr id="0" name=""/>
        <dsp:cNvSpPr/>
      </dsp:nvSpPr>
      <dsp:spPr>
        <a:xfrm>
          <a:off x="2531302" y="2232384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群组</a:t>
          </a:r>
          <a:endParaRPr lang="zh-CN" altLang="en-US" sz="1800" kern="1200" dirty="0"/>
        </a:p>
      </dsp:txBody>
      <dsp:txXfrm>
        <a:off x="2552490" y="2253572"/>
        <a:ext cx="1096828" cy="681019"/>
      </dsp:txXfrm>
    </dsp:sp>
    <dsp:sp modelId="{F4153B20-5FBC-4D91-84BB-38C372851696}">
      <dsp:nvSpPr>
        <dsp:cNvPr id="0" name=""/>
        <dsp:cNvSpPr/>
      </dsp:nvSpPr>
      <dsp:spPr>
        <a:xfrm>
          <a:off x="3797085" y="2112134"/>
          <a:ext cx="1139204" cy="723395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8FAE6-6630-4CFE-9278-80D2928DC36E}">
      <dsp:nvSpPr>
        <dsp:cNvPr id="0" name=""/>
        <dsp:cNvSpPr/>
      </dsp:nvSpPr>
      <dsp:spPr>
        <a:xfrm>
          <a:off x="3923664" y="2232384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人员</a:t>
          </a:r>
          <a:endParaRPr lang="zh-CN" altLang="en-US" sz="1800" kern="1200" dirty="0"/>
        </a:p>
      </dsp:txBody>
      <dsp:txXfrm>
        <a:off x="3944852" y="2253572"/>
        <a:ext cx="1096828" cy="681019"/>
      </dsp:txXfrm>
    </dsp:sp>
    <dsp:sp modelId="{409B571A-37B5-4DBC-92D8-C323DCE58F53}">
      <dsp:nvSpPr>
        <dsp:cNvPr id="0" name=""/>
        <dsp:cNvSpPr/>
      </dsp:nvSpPr>
      <dsp:spPr>
        <a:xfrm>
          <a:off x="5189447" y="1057420"/>
          <a:ext cx="1139204" cy="72339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1FA38-4BB6-4021-93CF-A6E438A4AF83}">
      <dsp:nvSpPr>
        <dsp:cNvPr id="0" name=""/>
        <dsp:cNvSpPr/>
      </dsp:nvSpPr>
      <dsp:spPr>
        <a:xfrm>
          <a:off x="5316025" y="1177670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安全中心</a:t>
          </a:r>
          <a:endParaRPr lang="zh-CN" altLang="en-US" sz="1800" kern="1200" dirty="0"/>
        </a:p>
      </dsp:txBody>
      <dsp:txXfrm>
        <a:off x="5337213" y="1198858"/>
        <a:ext cx="1096828" cy="681019"/>
      </dsp:txXfrm>
    </dsp:sp>
    <dsp:sp modelId="{3606E27A-7686-4840-A005-887CCC6D4647}">
      <dsp:nvSpPr>
        <dsp:cNvPr id="0" name=""/>
        <dsp:cNvSpPr/>
      </dsp:nvSpPr>
      <dsp:spPr>
        <a:xfrm>
          <a:off x="5189447" y="2112134"/>
          <a:ext cx="1139204" cy="72339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FD3E-3A43-40F6-903F-80A39D20D173}">
      <dsp:nvSpPr>
        <dsp:cNvPr id="0" name=""/>
        <dsp:cNvSpPr/>
      </dsp:nvSpPr>
      <dsp:spPr>
        <a:xfrm>
          <a:off x="5316025" y="2232384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应用</a:t>
          </a:r>
          <a:endParaRPr lang="zh-CN" altLang="en-US" sz="1800" kern="1200" dirty="0"/>
        </a:p>
      </dsp:txBody>
      <dsp:txXfrm>
        <a:off x="5337213" y="2253572"/>
        <a:ext cx="1096828" cy="681019"/>
      </dsp:txXfrm>
    </dsp:sp>
    <dsp:sp modelId="{CE014F3B-8914-4AEA-93B1-72DA94BC0538}">
      <dsp:nvSpPr>
        <dsp:cNvPr id="0" name=""/>
        <dsp:cNvSpPr/>
      </dsp:nvSpPr>
      <dsp:spPr>
        <a:xfrm>
          <a:off x="3669500" y="3166848"/>
          <a:ext cx="1139204" cy="72339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6AAC5-CAAB-4208-AFE9-751AD6BDAC3D}">
      <dsp:nvSpPr>
        <dsp:cNvPr id="0" name=""/>
        <dsp:cNvSpPr/>
      </dsp:nvSpPr>
      <dsp:spPr>
        <a:xfrm>
          <a:off x="3796078" y="328709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角色</a:t>
          </a:r>
          <a:endParaRPr lang="zh-CN" altLang="en-US" sz="1800" kern="1200" dirty="0"/>
        </a:p>
      </dsp:txBody>
      <dsp:txXfrm>
        <a:off x="3817266" y="3308285"/>
        <a:ext cx="1096828" cy="681019"/>
      </dsp:txXfrm>
    </dsp:sp>
    <dsp:sp modelId="{B466E926-9E8F-4F44-96E7-645E104D89FD}">
      <dsp:nvSpPr>
        <dsp:cNvPr id="0" name=""/>
        <dsp:cNvSpPr/>
      </dsp:nvSpPr>
      <dsp:spPr>
        <a:xfrm>
          <a:off x="5061862" y="3166848"/>
          <a:ext cx="1394375" cy="72339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3F22D-771E-47BD-8F45-12EE0D57C937}">
      <dsp:nvSpPr>
        <dsp:cNvPr id="0" name=""/>
        <dsp:cNvSpPr/>
      </dsp:nvSpPr>
      <dsp:spPr>
        <a:xfrm>
          <a:off x="5188440" y="3287097"/>
          <a:ext cx="1394375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功能（权限）</a:t>
          </a:r>
          <a:endParaRPr lang="zh-CN" altLang="en-US" sz="1800" kern="1200" dirty="0"/>
        </a:p>
      </dsp:txBody>
      <dsp:txXfrm>
        <a:off x="5209628" y="3308285"/>
        <a:ext cx="1351999" cy="681019"/>
      </dsp:txXfrm>
    </dsp:sp>
    <dsp:sp modelId="{D62B691B-3B59-4C85-A1A5-2DDCB05A8F48}">
      <dsp:nvSpPr>
        <dsp:cNvPr id="0" name=""/>
        <dsp:cNvSpPr/>
      </dsp:nvSpPr>
      <dsp:spPr>
        <a:xfrm>
          <a:off x="6709394" y="3166848"/>
          <a:ext cx="1139204" cy="72339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68EE7-20DA-455F-B279-F369738625D4}">
      <dsp:nvSpPr>
        <dsp:cNvPr id="0" name=""/>
        <dsp:cNvSpPr/>
      </dsp:nvSpPr>
      <dsp:spPr>
        <a:xfrm>
          <a:off x="6835972" y="3287097"/>
          <a:ext cx="1139204" cy="723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活动矩阵</a:t>
          </a:r>
          <a:endParaRPr lang="zh-CN" altLang="en-US" sz="1800" kern="1200" dirty="0"/>
        </a:p>
      </dsp:txBody>
      <dsp:txXfrm>
        <a:off x="6857160" y="3308285"/>
        <a:ext cx="1096828" cy="68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89013">
              <a:buFont typeface="Wingdings" pitchFamily="2" charset="2"/>
              <a:buNone/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89013">
              <a:buFont typeface="Wingdings" pitchFamily="2" charset="2"/>
              <a:buNone/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89013">
              <a:buFont typeface="Wingdings" pitchFamily="2" charset="2"/>
              <a:buNone/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89013">
              <a:buFont typeface="Wingdings" pitchFamily="2" charset="2"/>
              <a:buNone/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FE9900BF-A35E-4C80-8EEA-47C0185739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49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387DA293-4401-48BE-8E93-D4B2F3F1A7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753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89013" eaLnBrk="0" hangingPunct="0"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89013" eaLnBrk="0" hangingPunct="0"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89013" eaLnBrk="0" hangingPunct="0"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89013" eaLnBrk="0" hangingPunct="0"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D94F3D2C-11B3-4F6A-BC18-217E3932B637}" type="slidenum">
              <a:rPr lang="zh-CN" altLang="en-US" sz="1300">
                <a:solidFill>
                  <a:schemeClr val="tx1"/>
                </a:solidFill>
                <a:latin typeface="Arial" pitchFamily="34" charset="0"/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67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每个流程实例一个版本，管理员可以调整每一个具体流程</a:t>
            </a:r>
            <a:endParaRPr lang="zh-CN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59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为应用系统提供基础组织和人员信息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6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我们提供基本的组织人员管理，支持以下特性：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支持可扩展的对象属性，满足不同业务系统的要求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支持多棵组织架构树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支持与</a:t>
            </a:r>
            <a:r>
              <a:rPr lang="en-US" altLang="zh-CN" dirty="0" smtClean="0"/>
              <a:t>AD</a:t>
            </a:r>
            <a:r>
              <a:rPr lang="zh-CN" altLang="en-US" dirty="0" smtClean="0"/>
              <a:t>同步以及</a:t>
            </a:r>
            <a:r>
              <a:rPr lang="en-US" altLang="zh-CN" dirty="0" smtClean="0"/>
              <a:t>Web</a:t>
            </a:r>
            <a:r>
              <a:rPr lang="en-US" altLang="zh-CN" baseline="0" dirty="0" smtClean="0"/>
              <a:t> Service</a:t>
            </a:r>
            <a:r>
              <a:rPr lang="zh-CN" altLang="en-US" baseline="0" dirty="0" smtClean="0"/>
              <a:t>访问接口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166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59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以待办来驱动业务</a:t>
            </a:r>
            <a:endParaRPr lang="en-US" altLang="zh-CN" dirty="0" smtClean="0"/>
          </a:p>
          <a:p>
            <a:r>
              <a:rPr lang="zh-CN" altLang="en-US" dirty="0" smtClean="0"/>
              <a:t>以流程来控制走向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34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36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用于出差或岗位调动时的工作交接。双方都会收到待办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465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51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流程的对象包括流程、活动和线、主子流程的链接信息，这些属性都可以扩展。便于业务定制。</a:t>
            </a:r>
            <a:endParaRPr lang="zh-CN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84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流程与权限的复杂之处在于其动态性。除了测试场景，很少直接配置人员。至少配置为一个角色。执行人、指派人指的是本流程内已经操作过的人员。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进一步的动态角色靠授权系统以及授权矩阵配合使用。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4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带业务信息的授权是无法简单描述的，本质上是一个矩阵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84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A293-4401-48BE-8E93-D4B2F3F1A7E6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0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 (Strategy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9144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9144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13293" y="2854838"/>
            <a:ext cx="7996526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13294" y="3546203"/>
            <a:ext cx="7996524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13293" y="4828870"/>
            <a:ext cx="7996525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+mj-lt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293" y="5115206"/>
            <a:ext cx="7996525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+mj-lt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4" y="737784"/>
            <a:ext cx="2286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571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103874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73490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5621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vert="horz"/>
          <a:lstStyle>
            <a:lvl1pPr algn="l">
              <a:defRPr sz="3600" b="0">
                <a:solidFill>
                  <a:srgbClr val="FE5815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5249333"/>
            <a:ext cx="9144000" cy="16086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3995" tIns="31998" rIns="63995" bIns="31998" anchor="ctr"/>
          <a:lstStyle/>
          <a:p>
            <a:pPr algn="ctr" defTabSz="639769">
              <a:defRPr/>
            </a:pPr>
            <a:endParaRPr lang="en-US" sz="1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6788" y="436416"/>
            <a:ext cx="8550915" cy="484749"/>
          </a:xfrm>
          <a:prstGeom prst="rect">
            <a:avLst/>
          </a:prstGeom>
        </p:spPr>
        <p:txBody>
          <a:bodyPr lIns="63998" tIns="31999" rIns="63998" bIns="31999"/>
          <a:lstStyle>
            <a:lvl1pPr algn="l" defTabSz="76807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00" b="0" kern="1200" cap="none" spc="0" baseline="0" dirty="0">
                <a:ln w="3175">
                  <a:noFill/>
                </a:ln>
                <a:solidFill>
                  <a:schemeClr val="tx2"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6789" y="1198565"/>
            <a:ext cx="8550914" cy="1411145"/>
          </a:xfrm>
          <a:prstGeom prst="rect">
            <a:avLst/>
          </a:prstGeom>
        </p:spPr>
        <p:txBody>
          <a:bodyPr lIns="63998" tIns="31999" rIns="63998" bIns="31999"/>
          <a:lstStyle>
            <a:lvl1pPr marL="0" indent="0" algn="l">
              <a:lnSpc>
                <a:spcPts val="2100"/>
              </a:lnSpc>
              <a:spcBef>
                <a:spcPts val="0"/>
              </a:spcBef>
              <a:buNone/>
              <a:defRPr/>
            </a:lvl1pPr>
            <a:lvl2pPr marL="0" indent="0" algn="l">
              <a:lnSpc>
                <a:spcPts val="2100"/>
              </a:lnSpc>
              <a:spcBef>
                <a:spcPts val="0"/>
              </a:spcBef>
              <a:buNone/>
              <a:defRPr/>
            </a:lvl2pPr>
            <a:lvl3pPr marL="0" indent="0" algn="l">
              <a:lnSpc>
                <a:spcPts val="2100"/>
              </a:lnSpc>
              <a:spcBef>
                <a:spcPts val="0"/>
              </a:spcBef>
              <a:buNone/>
              <a:defRPr/>
            </a:lvl3pPr>
            <a:lvl4pPr marL="0" indent="0" algn="l">
              <a:lnSpc>
                <a:spcPts val="2100"/>
              </a:lnSpc>
              <a:spcBef>
                <a:spcPts val="0"/>
              </a:spcBef>
              <a:buNone/>
              <a:defRPr/>
            </a:lvl4pPr>
            <a:lvl5pPr marL="0" indent="0" algn="l">
              <a:lnSpc>
                <a:spcPts val="21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250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 (Strategy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9144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9144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13293" y="2854838"/>
            <a:ext cx="7996526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rgbClr val="000000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13294" y="3546203"/>
            <a:ext cx="7996524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rgbClr val="000000"/>
                </a:solidFill>
                <a:latin typeface="Segoe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13293" y="4828870"/>
            <a:ext cx="7996525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+mj-lt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3293" y="5115206"/>
            <a:ext cx="7996525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+mj-lt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 of Presentation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45" y="113559"/>
            <a:ext cx="2070543" cy="8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Archite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5761" y="6344457"/>
            <a:ext cx="1886441" cy="176104"/>
          </a:xfrm>
          <a:prstGeom prst="rect">
            <a:avLst/>
          </a:prstGeom>
          <a:noFill/>
        </p:spPr>
      </p:pic>
      <p:pic>
        <p:nvPicPr>
          <p:cNvPr id="9" name="Picture 3" descr="C:\Users\victor.melniciuc\Desktop\==Work\MCS BOM\assets\FAN2008058.JPG"/>
          <p:cNvPicPr>
            <a:picLocks noChangeAspect="1" noChangeArrowheads="1"/>
          </p:cNvPicPr>
          <p:nvPr/>
        </p:nvPicPr>
        <p:blipFill>
          <a:blip r:embed="rId3" cstate="screen"/>
          <a:srcRect l="21453" t="16710" r="29526"/>
          <a:stretch>
            <a:fillRect/>
          </a:stretch>
        </p:blipFill>
        <p:spPr bwMode="auto">
          <a:xfrm>
            <a:off x="4743494" y="1005278"/>
            <a:ext cx="4398919" cy="58431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 bwMode="auto">
          <a:xfrm>
            <a:off x="0" y="1005278"/>
            <a:ext cx="9144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13292" y="1184665"/>
            <a:ext cx="7088446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3293" y="2130628"/>
            <a:ext cx="3887212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 smtClean="0"/>
              <a:t>Click to insert text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35" y="35738"/>
            <a:ext cx="2070543" cy="8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type="body" idx="16"/>
          </p:nvPr>
        </p:nvSpPr>
        <p:spPr>
          <a:xfrm>
            <a:off x="389675" y="869573"/>
            <a:ext cx="8349647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48742" y="1463040"/>
            <a:ext cx="7924800" cy="1846659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13687"/>
            <a:ext cx="914409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7394" y="3390900"/>
            <a:ext cx="1669215" cy="76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40744" y="6518080"/>
            <a:ext cx="462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462CC3E-48DD-4274-8616-D549FD7B2C15}" type="slidenum">
              <a:rPr lang="en-US" sz="100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en-US" sz="1000" dirty="0">
              <a:solidFill>
                <a:srgbClr val="000000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964" y="6582940"/>
            <a:ext cx="2176272" cy="758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08" y="6506788"/>
            <a:ext cx="1371597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360402"/>
            <a:ext cx="8363938" cy="509171"/>
          </a:xfrm>
        </p:spPr>
        <p:txBody>
          <a:bodyPr anchor="t"/>
          <a:lstStyle>
            <a:lvl1pPr>
              <a:defRPr sz="2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150" name="Rectangle 78"/>
          <p:cNvSpPr>
            <a:spLocks noGrp="1" noChangeArrowheads="1"/>
          </p:cNvSpPr>
          <p:nvPr>
            <p:ph type="subTitle" idx="1"/>
          </p:nvPr>
        </p:nvSpPr>
        <p:spPr>
          <a:xfrm>
            <a:off x="182563" y="228600"/>
            <a:ext cx="4389437" cy="822325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1300" baseline="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8235237"/>
      </p:ext>
    </p:extLst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404813"/>
            <a:ext cx="8245475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052513"/>
            <a:ext cx="7775575" cy="5040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926D39-3693-4B13-AF59-56528B36F5A8}" type="slidenum">
              <a:rPr lang="en-AU" altLang="zh-CN"/>
              <a:pPr/>
              <a:t>‹#›</a:t>
            </a:fld>
            <a:endParaRPr lang="en-AU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6537325"/>
            <a:ext cx="5943600" cy="184150"/>
          </a:xfrm>
          <a:prstGeom prst="rect">
            <a:avLst/>
          </a:prstGeom>
        </p:spPr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AU"/>
              <a:t>Mobilising the Web &amp; Enterprise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6537325"/>
            <a:ext cx="1004888" cy="184150"/>
          </a:xfrm>
          <a:prstGeom prst="rect">
            <a:avLst/>
          </a:prstGeom>
        </p:spPr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AU"/>
              <a:t>29/1/2009</a:t>
            </a:r>
          </a:p>
        </p:txBody>
      </p:sp>
    </p:spTree>
    <p:extLst>
      <p:ext uri="{BB962C8B-B14F-4D97-AF65-F5344CB8AC3E}">
        <p14:creationId xmlns:p14="http://schemas.microsoft.com/office/powerpoint/2010/main" val="319686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3" y="6372547"/>
            <a:ext cx="1261769" cy="1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3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71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0629" y="1447802"/>
            <a:ext cx="8357983" cy="16927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71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356616"/>
            <a:ext cx="8363938" cy="55399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535332"/>
            <a:ext cx="8363937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微软雅黑" pitchFamily="34" charset="-122"/>
          <a:ea typeface="微软雅黑" pitchFamily="34" charset="-122"/>
          <a:cs typeface="Verdana" pitchFamily="34" charset="0"/>
        </a:defRPr>
      </a:lvl1pPr>
    </p:titleStyle>
    <p:bodyStyle>
      <a:lvl1pPr marL="27432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Verdana" pitchFamily="34" charset="0"/>
        </a:defRPr>
      </a:lvl1pPr>
      <a:lvl2pPr marL="54864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Verdana" pitchFamily="34" charset="0"/>
        </a:defRPr>
      </a:lvl2pPr>
      <a:lvl3pPr marL="82296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5"/>
        </a:buBlip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Verdana" pitchFamily="34" charset="0"/>
        </a:defRPr>
      </a:lvl3pPr>
      <a:lvl4pPr marL="109728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Verdana" pitchFamily="34" charset="0"/>
        </a:defRPr>
      </a:lvl4pPr>
      <a:lvl5pPr marL="137160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5"/>
        </a:buBlip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Verdana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13293" y="2511432"/>
            <a:ext cx="7996526" cy="113359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OA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和工作流平台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dirty="0" smtClean="0">
                <a:latin typeface="黑体" pitchFamily="49" charset="-122"/>
                <a:ea typeface="黑体" pitchFamily="49" charset="-122"/>
              </a:rPr>
            </a:b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5"/>
          </p:nvPr>
        </p:nvSpPr>
        <p:spPr>
          <a:xfrm>
            <a:off x="648742" y="1463040"/>
            <a:ext cx="7924800" cy="36625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2001-2009</a:t>
            </a:r>
            <a:r>
              <a:rPr lang="zh-CN" altLang="en-US" sz="1800" dirty="0"/>
              <a:t>中国海关</a:t>
            </a:r>
            <a:r>
              <a:rPr lang="en-US" altLang="zh-CN" sz="1800" dirty="0"/>
              <a:t>OA</a:t>
            </a:r>
            <a:r>
              <a:rPr lang="zh-CN" altLang="en-US" sz="1800" dirty="0"/>
              <a:t>系统</a:t>
            </a:r>
            <a:endParaRPr lang="en-US" altLang="zh-CN" sz="1800" dirty="0"/>
          </a:p>
          <a:p>
            <a:pPr marL="277812" lvl="1" indent="0">
              <a:buNone/>
            </a:pPr>
            <a:r>
              <a:rPr lang="zh-CN" altLang="en-US" sz="1800" dirty="0"/>
              <a:t>历经三个版本，为海关总署、分署、全国</a:t>
            </a:r>
            <a:r>
              <a:rPr lang="en-US" altLang="zh-CN" sz="1800" dirty="0"/>
              <a:t>40</a:t>
            </a:r>
            <a:r>
              <a:rPr lang="zh-CN" altLang="en-US" sz="1800" dirty="0"/>
              <a:t>多个直属海关提供统一的开发平台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2009-2010</a:t>
            </a:r>
            <a:r>
              <a:rPr lang="zh-CN" altLang="en-US" sz="1800" dirty="0"/>
              <a:t>国美集团</a:t>
            </a:r>
            <a:r>
              <a:rPr lang="en-US" altLang="zh-CN" sz="1800" dirty="0"/>
              <a:t>OA</a:t>
            </a:r>
            <a:r>
              <a:rPr lang="zh-CN" altLang="en-US" sz="1800" dirty="0"/>
              <a:t>系统和</a:t>
            </a:r>
            <a:r>
              <a:rPr lang="en-US" altLang="zh-CN" sz="1800" dirty="0"/>
              <a:t>EMP(</a:t>
            </a:r>
            <a:r>
              <a:rPr lang="zh-CN" altLang="en-US" sz="1800" dirty="0"/>
              <a:t>与</a:t>
            </a:r>
            <a:r>
              <a:rPr lang="en-US" altLang="zh-CN" sz="1800" dirty="0"/>
              <a:t>SAP</a:t>
            </a:r>
            <a:r>
              <a:rPr lang="zh-CN" altLang="en-US" sz="1800" dirty="0"/>
              <a:t>集成</a:t>
            </a:r>
            <a:r>
              <a:rPr lang="en-US" altLang="zh-CN" sz="1800" dirty="0"/>
              <a:t>)</a:t>
            </a:r>
            <a:r>
              <a:rPr lang="zh-CN" altLang="en-US" sz="1800" dirty="0"/>
              <a:t>系统</a:t>
            </a:r>
            <a:endParaRPr lang="en-US" altLang="zh-CN" sz="1800" dirty="0"/>
          </a:p>
          <a:p>
            <a:pPr marL="277812" lvl="1" indent="0">
              <a:buNone/>
            </a:pPr>
            <a:r>
              <a:rPr lang="zh-CN" altLang="en-US" sz="1800" dirty="0"/>
              <a:t>目前实施过最大用户数的工作流系统。</a:t>
            </a:r>
            <a:r>
              <a:rPr lang="en-US" altLang="zh-CN" sz="1800" dirty="0"/>
              <a:t>10</a:t>
            </a:r>
            <a:r>
              <a:rPr lang="zh-CN" altLang="en-US" sz="1800" dirty="0"/>
              <a:t>万用户，每天新启动</a:t>
            </a:r>
            <a:r>
              <a:rPr lang="en-US" altLang="zh-CN" sz="1800" dirty="0"/>
              <a:t>20,000</a:t>
            </a:r>
            <a:r>
              <a:rPr lang="zh-CN" altLang="en-US" sz="1800" dirty="0"/>
              <a:t>多流程，流转</a:t>
            </a:r>
            <a:r>
              <a:rPr lang="en-US" altLang="zh-CN" sz="1800" dirty="0"/>
              <a:t>120,000</a:t>
            </a:r>
            <a:r>
              <a:rPr lang="zh-CN" altLang="en-US" sz="1800" dirty="0"/>
              <a:t>多次。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2010</a:t>
            </a:r>
            <a:r>
              <a:rPr lang="zh-CN" altLang="en-US" sz="1800" dirty="0"/>
              <a:t>，联想集团财务支付系统</a:t>
            </a:r>
            <a:endParaRPr lang="en-US" altLang="zh-CN" sz="1800" dirty="0"/>
          </a:p>
          <a:p>
            <a:pPr marL="277812" lvl="1" indent="0">
              <a:buNone/>
            </a:pPr>
            <a:r>
              <a:rPr lang="zh-CN" altLang="en-US" sz="1800" dirty="0"/>
              <a:t>与</a:t>
            </a:r>
            <a:r>
              <a:rPr lang="en-US" altLang="zh-CN" sz="1800" dirty="0"/>
              <a:t>SAP</a:t>
            </a:r>
            <a:r>
              <a:rPr lang="zh-CN" altLang="en-US" sz="1800" dirty="0"/>
              <a:t>集成。并且支持多语言版。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2010-2013</a:t>
            </a:r>
            <a:r>
              <a:rPr lang="zh-CN" altLang="en-US" sz="1800" dirty="0"/>
              <a:t>，远洋地产全业务系统</a:t>
            </a:r>
            <a:endParaRPr lang="en-US" altLang="zh-CN" sz="1800" dirty="0"/>
          </a:p>
          <a:p>
            <a:pPr marL="277812" lvl="1" indent="0">
              <a:buNone/>
            </a:pPr>
            <a:r>
              <a:rPr lang="en-US" altLang="zh-CN" sz="1800" dirty="0"/>
              <a:t>SOA</a:t>
            </a:r>
            <a:r>
              <a:rPr lang="zh-CN" altLang="en-US" sz="1800" dirty="0"/>
              <a:t>平台框架</a:t>
            </a:r>
            <a:endParaRPr lang="en-US" altLang="zh-CN" sz="1800" dirty="0"/>
          </a:p>
          <a:p>
            <a:pPr marL="277812" lvl="1" indent="0">
              <a:buNone/>
            </a:pPr>
            <a:r>
              <a:rPr lang="zh-CN" altLang="en-US" sz="1800" dirty="0"/>
              <a:t>全业务系统开发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4400" b="1" dirty="0"/>
              <a:t>平台</a:t>
            </a:r>
            <a:r>
              <a:rPr lang="zh-CN" altLang="en-US" sz="4400" b="1" dirty="0"/>
              <a:t>所包含的部分</a:t>
            </a:r>
            <a:endParaRPr 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2130628"/>
            <a:ext cx="4392487" cy="938719"/>
          </a:xfrm>
        </p:spPr>
        <p:txBody>
          <a:bodyPr/>
          <a:lstStyle/>
          <a:p>
            <a:pPr marL="361950" indent="-361950"/>
            <a:r>
              <a:rPr lang="zh-CN" altLang="en-US" sz="2800" dirty="0" smtClean="0"/>
              <a:t>流程引擎</a:t>
            </a:r>
            <a:endParaRPr lang="en-US" altLang="zh-CN" sz="2800" dirty="0" smtClean="0"/>
          </a:p>
          <a:p>
            <a:pPr marL="361950" indent="-36195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权限中心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3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的流程设计器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流程引擎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78744"/>
            <a:ext cx="3250747" cy="4776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01" y="1378744"/>
            <a:ext cx="2011680" cy="3687161"/>
          </a:xfrm>
          <a:prstGeom prst="rect">
            <a:avLst/>
          </a:prstGeom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443272" y="2760419"/>
            <a:ext cx="1158240" cy="847166"/>
          </a:xfrm>
          <a:prstGeom prst="wedgeRoundRectCallout">
            <a:avLst>
              <a:gd name="adj1" fmla="val -107882"/>
              <a:gd name="adj2" fmla="val -4084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Pct val="95000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可</a:t>
            </a:r>
            <a:r>
              <a:rPr lang="zh-CN" altLang="en-US" sz="16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扩展的属性编辑器</a:t>
            </a:r>
            <a:endParaRPr lang="en-US" altLang="zh-CN" sz="1600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5"/>
          </p:nvPr>
        </p:nvSpPr>
        <p:spPr>
          <a:xfrm>
            <a:off x="405936" y="1378744"/>
            <a:ext cx="3347194" cy="2398008"/>
          </a:xfrm>
        </p:spPr>
        <p:txBody>
          <a:bodyPr/>
          <a:lstStyle/>
          <a:p>
            <a:r>
              <a:rPr lang="zh-CN" altLang="en-US" dirty="0"/>
              <a:t>父子流程关系</a:t>
            </a:r>
          </a:p>
          <a:p>
            <a:pPr lvl="1"/>
            <a:r>
              <a:rPr lang="zh-CN" altLang="en-US" dirty="0"/>
              <a:t>并行、串行</a:t>
            </a:r>
          </a:p>
          <a:p>
            <a:pPr lvl="1"/>
            <a:r>
              <a:rPr lang="zh-CN" altLang="en-US" dirty="0"/>
              <a:t>是否阻塞</a:t>
            </a:r>
          </a:p>
          <a:p>
            <a:r>
              <a:rPr lang="zh-CN" altLang="en-US" dirty="0"/>
              <a:t>相关流程</a:t>
            </a:r>
          </a:p>
          <a:p>
            <a:pPr lvl="1"/>
            <a:r>
              <a:rPr lang="zh-CN" altLang="en-US" dirty="0"/>
              <a:t>如何确定相关信息查看的权限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流程之间的关联</a:t>
            </a:r>
            <a:br>
              <a:rPr lang="zh-CN" altLang="en-US" kern="0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99" y="1378744"/>
            <a:ext cx="5246875" cy="40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流程与权限</a:t>
            </a:r>
            <a:br>
              <a:rPr lang="zh-CN" altLang="en-US" kern="0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1" y="1615515"/>
            <a:ext cx="7861351" cy="46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最复杂的授权</a:t>
            </a:r>
            <a:r>
              <a:rPr lang="en-US" altLang="zh-CN" kern="0" dirty="0"/>
              <a:t>-</a:t>
            </a:r>
            <a:r>
              <a:rPr lang="zh-CN" altLang="en-US" kern="0" dirty="0"/>
              <a:t>活动矩阵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" y="1494334"/>
            <a:ext cx="89439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流程与表单</a:t>
            </a:r>
          </a:p>
        </p:txBody>
      </p:sp>
      <p:pic>
        <p:nvPicPr>
          <p:cNvPr id="5" name="Picture 2" descr="F:\DVD_ART\Artwork_Imagery\Shapes and Graphics\MSN Illustration Icon\MSN icon my ms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72135" y="3446801"/>
            <a:ext cx="861610" cy="1408560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/>
        </p:nvGrpSpPr>
        <p:grpSpPr>
          <a:xfrm>
            <a:off x="4864059" y="3153022"/>
            <a:ext cx="1250048" cy="1588226"/>
            <a:chOff x="704490" y="666382"/>
            <a:chExt cx="1250048" cy="1588226"/>
          </a:xfrm>
        </p:grpSpPr>
        <p:pic>
          <p:nvPicPr>
            <p:cNvPr id="7" name="Picture 5" descr="C:\Users\shenzheng\AppData\Local\Microsoft\Windows\Temporary Internet Files\Content.IE5\3IXB7Y8F\MCBD10035_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6490" y="666382"/>
              <a:ext cx="966521" cy="1218895"/>
            </a:xfrm>
            <a:prstGeom prst="rect">
              <a:avLst/>
            </a:prstGeom>
            <a:noFill/>
          </p:spPr>
        </p:pic>
        <p:sp>
          <p:nvSpPr>
            <p:cNvPr id="8" name="TextBox 9"/>
            <p:cNvSpPr txBox="1"/>
            <p:nvPr/>
          </p:nvSpPr>
          <p:spPr>
            <a:xfrm>
              <a:off x="704490" y="1885276"/>
              <a:ext cx="1250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表单视图</a:t>
              </a:r>
              <a:endParaRPr lang="zh-CN" altLang="en-US" b="1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04477" y="1737240"/>
            <a:ext cx="1944376" cy="606000"/>
            <a:chOff x="4312424" y="3168000"/>
            <a:chExt cx="1944376" cy="60600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4312424" y="3168000"/>
              <a:ext cx="1944376" cy="606000"/>
            </a:xfrm>
            <a:prstGeom prst="roundRect">
              <a:avLst/>
            </a:prstGeom>
            <a:gradFill flip="none" rotWithShape="1">
              <a:gsLst>
                <a:gs pos="0">
                  <a:srgbClr val="FFC000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  <a:cs typeface="Arial" charset="0"/>
              </a:endParaRPr>
            </a:p>
          </p:txBody>
        </p:sp>
        <p:pic>
          <p:nvPicPr>
            <p:cNvPr id="11" name="Picture 58" descr="XP icon other options"/>
            <p:cNvPicPr>
              <a:picLocks noChangeAspect="1" noChangeArrowheads="1"/>
            </p:cNvPicPr>
            <p:nvPr/>
          </p:nvPicPr>
          <p:blipFill>
            <a:blip r:embed="rId5" cstate="print">
              <a:lum bright="18000"/>
            </a:blip>
            <a:srcRect/>
            <a:stretch>
              <a:fillRect/>
            </a:stretch>
          </p:blipFill>
          <p:spPr bwMode="auto">
            <a:xfrm>
              <a:off x="4407169" y="3214363"/>
              <a:ext cx="395043" cy="469222"/>
            </a:xfrm>
            <a:prstGeom prst="rect">
              <a:avLst/>
            </a:prstGeom>
            <a:noFill/>
          </p:spPr>
        </p:pic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888612" y="3314253"/>
              <a:ext cx="1159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流程引擎</a:t>
              </a:r>
              <a:endParaRPr lang="en-US" altLang="zh-CN" b="1" dirty="0"/>
            </a:p>
          </p:txBody>
        </p:sp>
      </p:grp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3967742" y="1712444"/>
            <a:ext cx="1444625" cy="723901"/>
            <a:chOff x="2324" y="3331"/>
            <a:chExt cx="910" cy="456"/>
          </a:xfrm>
        </p:grpSpPr>
        <p:pic>
          <p:nvPicPr>
            <p:cNvPr id="14" name="Picture 26" descr="Gel - Gel3 rectangles aqu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24" y="3331"/>
              <a:ext cx="910" cy="456"/>
            </a:xfrm>
            <a:prstGeom prst="rect">
              <a:avLst/>
            </a:prstGeom>
            <a:noFill/>
          </p:spPr>
        </p:pic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324" y="3446"/>
              <a:ext cx="8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业务实体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22982" y="1744462"/>
            <a:ext cx="1108800" cy="1408560"/>
            <a:chOff x="1022400" y="2436966"/>
            <a:chExt cx="1108800" cy="1408560"/>
          </a:xfrm>
        </p:grpSpPr>
        <p:pic>
          <p:nvPicPr>
            <p:cNvPr id="17" name="Picture 2" descr="F:\DVD_ART\Artwork_Imagery\Shapes and Graphics\MSN Illustration Icon\MSN icon my ms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160463" y="2436966"/>
              <a:ext cx="861610" cy="1408560"/>
            </a:xfrm>
            <a:prstGeom prst="rect">
              <a:avLst/>
            </a:prstGeom>
            <a:noFill/>
          </p:spPr>
        </p:pic>
        <p:sp>
          <p:nvSpPr>
            <p:cNvPr id="18" name="TextBox 22"/>
            <p:cNvSpPr txBox="1"/>
            <p:nvPr/>
          </p:nvSpPr>
          <p:spPr>
            <a:xfrm>
              <a:off x="1022400" y="3303759"/>
              <a:ext cx="110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个人任务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459846" y="3466545"/>
            <a:ext cx="1250048" cy="1175586"/>
            <a:chOff x="2311678" y="2515439"/>
            <a:chExt cx="1250048" cy="1175586"/>
          </a:xfrm>
        </p:grpSpPr>
        <p:grpSp>
          <p:nvGrpSpPr>
            <p:cNvPr id="20" name="组合 19"/>
            <p:cNvGrpSpPr/>
            <p:nvPr/>
          </p:nvGrpSpPr>
          <p:grpSpPr>
            <a:xfrm>
              <a:off x="2533552" y="2515439"/>
              <a:ext cx="735054" cy="748800"/>
              <a:chOff x="2851200" y="2844000"/>
              <a:chExt cx="735054" cy="748800"/>
            </a:xfrm>
          </p:grpSpPr>
          <p:sp>
            <p:nvSpPr>
              <p:cNvPr id="22" name="圆角矩形 21"/>
              <p:cNvSpPr/>
              <p:nvPr/>
            </p:nvSpPr>
            <p:spPr bwMode="auto">
              <a:xfrm>
                <a:off x="2851200" y="2844000"/>
                <a:ext cx="735054" cy="748800"/>
              </a:xfrm>
              <a:prstGeom prst="roundRect">
                <a:avLst/>
              </a:prstGeom>
              <a:solidFill>
                <a:srgbClr val="33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pic>
            <p:nvPicPr>
              <p:cNvPr id="23" name="Picture 58" descr="XP icon other options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/>
              </a:blip>
              <a:srcRect/>
              <a:stretch>
                <a:fillRect/>
              </a:stretch>
            </p:blipFill>
            <p:spPr bwMode="auto">
              <a:xfrm>
                <a:off x="3046145" y="3017922"/>
                <a:ext cx="395043" cy="469222"/>
              </a:xfrm>
              <a:prstGeom prst="rect">
                <a:avLst/>
              </a:prstGeom>
              <a:noFill/>
            </p:spPr>
          </p:pic>
        </p:grpSp>
        <p:sp>
          <p:nvSpPr>
            <p:cNvPr id="21" name="TextBox 23"/>
            <p:cNvSpPr txBox="1"/>
            <p:nvPr/>
          </p:nvSpPr>
          <p:spPr>
            <a:xfrm>
              <a:off x="2311678" y="3321693"/>
              <a:ext cx="1250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视图选择</a:t>
              </a:r>
              <a:endParaRPr lang="zh-CN" altLang="en-US" b="1" dirty="0"/>
            </a:p>
          </p:txBody>
        </p:sp>
      </p:grpSp>
      <p:sp>
        <p:nvSpPr>
          <p:cNvPr id="24" name="右箭头 23"/>
          <p:cNvSpPr/>
          <p:nvPr/>
        </p:nvSpPr>
        <p:spPr bwMode="auto">
          <a:xfrm>
            <a:off x="1855297" y="3739391"/>
            <a:ext cx="726471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Arial" charset="0"/>
              </a:rPr>
              <a:t>打开表单</a:t>
            </a:r>
          </a:p>
        </p:txBody>
      </p:sp>
      <p:sp>
        <p:nvSpPr>
          <p:cNvPr id="25" name="右箭头 24"/>
          <p:cNvSpPr/>
          <p:nvPr/>
        </p:nvSpPr>
        <p:spPr bwMode="auto">
          <a:xfrm>
            <a:off x="3508185" y="3739391"/>
            <a:ext cx="1355874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26" name="右箭头 25"/>
          <p:cNvSpPr/>
          <p:nvPr/>
        </p:nvSpPr>
        <p:spPr bwMode="auto">
          <a:xfrm rot="16200000">
            <a:off x="2530971" y="2763908"/>
            <a:ext cx="865661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27" name="右箭头 26"/>
          <p:cNvSpPr/>
          <p:nvPr/>
        </p:nvSpPr>
        <p:spPr bwMode="auto">
          <a:xfrm rot="15001361">
            <a:off x="4465766" y="2637206"/>
            <a:ext cx="648080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12897397">
            <a:off x="3996476" y="2716012"/>
            <a:ext cx="681672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29" name="左大括号 28"/>
          <p:cNvSpPr/>
          <p:nvPr/>
        </p:nvSpPr>
        <p:spPr bwMode="auto">
          <a:xfrm rot="5400000">
            <a:off x="5323759" y="4106399"/>
            <a:ext cx="294308" cy="1497925"/>
          </a:xfrm>
          <a:prstGeom prst="leftBrace">
            <a:avLst>
              <a:gd name="adj1" fmla="val 20703"/>
              <a:gd name="adj2" fmla="val 50481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4562159" y="5017183"/>
            <a:ext cx="430887" cy="1072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600" dirty="0" smtClean="0"/>
              <a:t>一般要素</a:t>
            </a:r>
            <a:endParaRPr lang="zh-CN" altLang="en-US" sz="1600" dirty="0"/>
          </a:p>
        </p:txBody>
      </p:sp>
      <p:sp>
        <p:nvSpPr>
          <p:cNvPr id="31" name="TextBox 33"/>
          <p:cNvSpPr txBox="1"/>
          <p:nvPr/>
        </p:nvSpPr>
        <p:spPr>
          <a:xfrm>
            <a:off x="5007446" y="5017184"/>
            <a:ext cx="430887" cy="1364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600" dirty="0" smtClean="0"/>
              <a:t>通用业务控件</a:t>
            </a:r>
            <a:endParaRPr lang="zh-CN" altLang="en-US" sz="1600" dirty="0"/>
          </a:p>
        </p:txBody>
      </p:sp>
      <p:sp>
        <p:nvSpPr>
          <p:cNvPr id="32" name="TextBox 34"/>
          <p:cNvSpPr txBox="1"/>
          <p:nvPr/>
        </p:nvSpPr>
        <p:spPr>
          <a:xfrm>
            <a:off x="5489933" y="5017184"/>
            <a:ext cx="430887" cy="1364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流程相关控件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5920820" y="5017184"/>
            <a:ext cx="430887" cy="1364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600" dirty="0" smtClean="0"/>
              <a:t>其它</a:t>
            </a:r>
            <a:endParaRPr lang="zh-CN" altLang="en-US" sz="1600" dirty="0"/>
          </a:p>
        </p:txBody>
      </p:sp>
      <p:sp>
        <p:nvSpPr>
          <p:cNvPr id="34" name="右箭头 33"/>
          <p:cNvSpPr/>
          <p:nvPr/>
        </p:nvSpPr>
        <p:spPr bwMode="auto">
          <a:xfrm rot="18503544">
            <a:off x="3075355" y="2828704"/>
            <a:ext cx="865661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35" name="手杖形箭头 34"/>
          <p:cNvSpPr/>
          <p:nvPr/>
        </p:nvSpPr>
        <p:spPr bwMode="auto">
          <a:xfrm>
            <a:off x="2806328" y="1112232"/>
            <a:ext cx="4017715" cy="51339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z="1400" smtClean="0"/>
          </a:p>
        </p:txBody>
      </p:sp>
      <p:sp>
        <p:nvSpPr>
          <p:cNvPr id="36" name="右箭头 35"/>
          <p:cNvSpPr/>
          <p:nvPr/>
        </p:nvSpPr>
        <p:spPr bwMode="auto">
          <a:xfrm rot="19381560">
            <a:off x="5784236" y="2716151"/>
            <a:ext cx="659742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37" name="六边形 36"/>
          <p:cNvSpPr/>
          <p:nvPr/>
        </p:nvSpPr>
        <p:spPr bwMode="auto">
          <a:xfrm>
            <a:off x="3807950" y="4109689"/>
            <a:ext cx="676399" cy="366714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rgbClr val="FFFF00"/>
                </a:solidFill>
                <a:latin typeface="Arial" charset="0"/>
                <a:ea typeface="宋体" charset="-122"/>
                <a:cs typeface="Arial" charset="0"/>
              </a:rPr>
              <a:t>场景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322655" y="3271829"/>
            <a:ext cx="1209785" cy="981279"/>
            <a:chOff x="7039350" y="3923474"/>
            <a:chExt cx="1209785" cy="981279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827" y="3923474"/>
              <a:ext cx="936833" cy="93683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7039350" y="4627754"/>
              <a:ext cx="1209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Visual Studio</a:t>
              </a:r>
              <a:endParaRPr lang="zh-CN" altLang="en-US" sz="1200" b="1" dirty="0"/>
            </a:p>
          </p:txBody>
        </p:sp>
      </p:grpSp>
      <p:grpSp>
        <p:nvGrpSpPr>
          <p:cNvPr id="41" name="Group 4"/>
          <p:cNvGrpSpPr>
            <a:grpSpLocks/>
          </p:cNvGrpSpPr>
          <p:nvPr/>
        </p:nvGrpSpPr>
        <p:grpSpPr bwMode="auto">
          <a:xfrm rot="10800000">
            <a:off x="6033342" y="3468279"/>
            <a:ext cx="1346426" cy="814460"/>
            <a:chOff x="1328" y="3075"/>
            <a:chExt cx="1237" cy="570"/>
          </a:xfrm>
        </p:grpSpPr>
        <p:pic>
          <p:nvPicPr>
            <p:cNvPr id="42" name="Picture 5" descr="Gold Arrow up trans"/>
            <p:cNvPicPr>
              <a:picLocks noChangeAspect="1" noChangeArrowheads="1"/>
            </p:cNvPicPr>
            <p:nvPr/>
          </p:nvPicPr>
          <p:blipFill>
            <a:blip r:embed="rId8" cstate="print">
              <a:lum bright="-6000" contrast="-6000"/>
            </a:blip>
            <a:srcRect/>
            <a:stretch>
              <a:fillRect/>
            </a:stretch>
          </p:blipFill>
          <p:spPr bwMode="auto">
            <a:xfrm>
              <a:off x="1328" y="3075"/>
              <a:ext cx="1237" cy="570"/>
            </a:xfrm>
            <a:prstGeom prst="rect">
              <a:avLst/>
            </a:prstGeom>
            <a:noFill/>
          </p:spPr>
        </p:pic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 rot="10800000">
              <a:off x="1823" y="3215"/>
              <a:ext cx="608" cy="312"/>
            </a:xfrm>
            <a:prstGeom prst="rightArrow">
              <a:avLst>
                <a:gd name="adj1" fmla="val 50000"/>
                <a:gd name="adj2" fmla="val 118601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开发</a:t>
              </a:r>
              <a:r>
                <a:rPr lang="zh-CN" altLang="en-US" sz="1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和</a:t>
              </a:r>
              <a:r>
                <a:rPr lang="zh-CN" altLang="en-US" sz="1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设计</a:t>
              </a:r>
              <a:endPara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6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每一个流程实例是一个版本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流程与版本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8" y="1595736"/>
            <a:ext cx="8444773" cy="3931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158" y="1662388"/>
            <a:ext cx="4550196" cy="3451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364" y="2307804"/>
            <a:ext cx="4625764" cy="34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1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流程实例监控和异常处理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6" y="1674112"/>
            <a:ext cx="8444773" cy="39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流程时进行仿真操作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流程模拟执行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6" y="1810387"/>
            <a:ext cx="4681991" cy="4537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95" y="2961904"/>
            <a:ext cx="2832566" cy="2469306"/>
          </a:xfrm>
          <a:prstGeom prst="rect">
            <a:avLst/>
          </a:prstGeom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00595" y="2083012"/>
            <a:ext cx="1158240" cy="579505"/>
          </a:xfrm>
          <a:prstGeom prst="wedgeRoundRectCallout">
            <a:avLst>
              <a:gd name="adj1" fmla="val 31437"/>
              <a:gd name="adj2" fmla="val 952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Pct val="95000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提供模拟参数</a:t>
            </a:r>
            <a:endParaRPr lang="en-US" altLang="zh-CN" sz="1600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009073" y="2077247"/>
            <a:ext cx="1158240" cy="579505"/>
          </a:xfrm>
          <a:prstGeom prst="wedgeRoundRectCallout">
            <a:avLst>
              <a:gd name="adj1" fmla="val 50013"/>
              <a:gd name="adj2" fmla="val 860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144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FFFF"/>
              </a:buClr>
              <a:buSzPct val="95000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使用参数迭代流程</a:t>
            </a:r>
            <a:endParaRPr lang="en-US" altLang="zh-CN" sz="1600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2130628"/>
            <a:ext cx="4392487" cy="2015936"/>
          </a:xfrm>
        </p:spPr>
        <p:txBody>
          <a:bodyPr/>
          <a:lstStyle/>
          <a:p>
            <a:pPr marL="361950" indent="-361950"/>
            <a:r>
              <a:rPr lang="zh-CN" altLang="zh-CN" sz="2800" b="1" dirty="0"/>
              <a:t>办公平台业务</a:t>
            </a:r>
            <a:r>
              <a:rPr lang="zh-CN" altLang="zh-CN" sz="2800" b="1" dirty="0" smtClean="0"/>
              <a:t>需求分析</a:t>
            </a:r>
            <a:endParaRPr lang="en-US" altLang="zh-CN" sz="2800" b="1" dirty="0" smtClean="0"/>
          </a:p>
          <a:p>
            <a:pPr marL="361950" indent="-361950"/>
            <a:r>
              <a:rPr lang="zh-CN" altLang="zh-CN" sz="2800" b="1" dirty="0" smtClean="0"/>
              <a:t>平台</a:t>
            </a:r>
            <a:r>
              <a:rPr lang="zh-CN" altLang="en-US" sz="2800" b="1" dirty="0" smtClean="0"/>
              <a:t>所包含的部分</a:t>
            </a:r>
            <a:endParaRPr lang="en-US" altLang="zh-CN" sz="2800" b="1" dirty="0" smtClean="0"/>
          </a:p>
          <a:p>
            <a:pPr marL="636270" lvl="1" indent="-361950"/>
            <a:r>
              <a:rPr lang="zh-CN" altLang="en-US" sz="3000" b="1" dirty="0" smtClean="0"/>
              <a:t>流程引擎</a:t>
            </a:r>
            <a:endParaRPr lang="en-US" altLang="zh-CN" sz="3000" b="1" dirty="0" smtClean="0"/>
          </a:p>
          <a:p>
            <a:pPr marL="636270" lvl="1" indent="-361950"/>
            <a:r>
              <a:rPr lang="zh-CN" altLang="en-US" sz="3000" b="1" dirty="0"/>
              <a:t>权限中心</a:t>
            </a:r>
            <a:endParaRPr lang="en-US" altLang="zh-CN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345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>
          <a:xfrm>
            <a:off x="389675" y="869573"/>
            <a:ext cx="8349647" cy="276999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Arial" charset="0"/>
              </a:rPr>
              <a:t>以业务视角来观察流程</a:t>
            </a:r>
            <a:r>
              <a:rPr lang="zh-CN" altLang="en-US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Arial" charset="0"/>
              </a:rPr>
              <a:t>数据，</a:t>
            </a:r>
            <a:r>
              <a:rPr lang="zh-CN" altLang="en-US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Arial" charset="0"/>
              </a:rPr>
              <a:t>在流程上下文中绑定和输出业务数据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流程业务数据分析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97" y="1399972"/>
            <a:ext cx="6129630" cy="23058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05825"/>
            <a:ext cx="5856023" cy="19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待办和消息</a:t>
            </a:r>
            <a:endParaRPr lang="zh-CN" altLang="en-US" dirty="0"/>
          </a:p>
        </p:txBody>
      </p:sp>
      <p:grpSp>
        <p:nvGrpSpPr>
          <p:cNvPr id="155" name="Group 67"/>
          <p:cNvGrpSpPr>
            <a:grpSpLocks/>
          </p:cNvGrpSpPr>
          <p:nvPr/>
        </p:nvGrpSpPr>
        <p:grpSpPr bwMode="auto">
          <a:xfrm>
            <a:off x="242888" y="764704"/>
            <a:ext cx="8764587" cy="5702300"/>
            <a:chOff x="153" y="728"/>
            <a:chExt cx="5521" cy="3592"/>
          </a:xfrm>
        </p:grpSpPr>
        <p:grpSp>
          <p:nvGrpSpPr>
            <p:cNvPr id="156" name="Group 12"/>
            <p:cNvGrpSpPr>
              <a:grpSpLocks/>
            </p:cNvGrpSpPr>
            <p:nvPr/>
          </p:nvGrpSpPr>
          <p:grpSpPr bwMode="auto">
            <a:xfrm>
              <a:off x="2474" y="1395"/>
              <a:ext cx="1039" cy="1002"/>
              <a:chOff x="4428" y="2048"/>
              <a:chExt cx="816" cy="713"/>
            </a:xfrm>
          </p:grpSpPr>
          <p:sp>
            <p:nvSpPr>
              <p:cNvPr id="194" name="AutoShape 13"/>
              <p:cNvSpPr>
                <a:spLocks noChangeArrowheads="1"/>
              </p:cNvSpPr>
              <p:nvPr/>
            </p:nvSpPr>
            <p:spPr bwMode="auto">
              <a:xfrm>
                <a:off x="4428" y="2079"/>
                <a:ext cx="816" cy="682"/>
              </a:xfrm>
              <a:prstGeom prst="roundRect">
                <a:avLst>
                  <a:gd name="adj" fmla="val 16667"/>
                </a:avLst>
              </a:prstGeom>
              <a:solidFill>
                <a:srgbClr val="23B95C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0">
                  <a:solidFill>
                    <a:schemeClr val="bg2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195" name="Picture 14" descr="database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7" y="2048"/>
                <a:ext cx="642" cy="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6" name="Text Box 15"/>
              <p:cNvSpPr txBox="1">
                <a:spLocks noChangeArrowheads="1"/>
              </p:cNvSpPr>
              <p:nvPr/>
            </p:nvSpPr>
            <p:spPr bwMode="auto">
              <a:xfrm>
                <a:off x="4656" y="2573"/>
                <a:ext cx="355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GB" sz="1400" dirty="0">
                    <a:solidFill>
                      <a:schemeClr val="bg2"/>
                    </a:solidFill>
                    <a:effectLst/>
                    <a:ea typeface="宋体" panose="02010600030101010101" pitchFamily="2" charset="-122"/>
                    <a:cs typeface="Arial" panose="020B0604020202020204" pitchFamily="34" charset="0"/>
                  </a:rPr>
                  <a:t>数据库</a:t>
                </a:r>
                <a:endParaRPr lang="zh-CN" altLang="en-US" sz="1400" dirty="0">
                  <a:solidFill>
                    <a:schemeClr val="bg2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Group 38"/>
            <p:cNvGrpSpPr>
              <a:grpSpLocks/>
            </p:cNvGrpSpPr>
            <p:nvPr/>
          </p:nvGrpSpPr>
          <p:grpSpPr bwMode="auto">
            <a:xfrm>
              <a:off x="153" y="829"/>
              <a:ext cx="2112" cy="2832"/>
              <a:chOff x="221" y="849"/>
              <a:chExt cx="2112" cy="2832"/>
            </a:xfrm>
          </p:grpSpPr>
          <p:grpSp>
            <p:nvGrpSpPr>
              <p:cNvPr id="179" name="Group 28"/>
              <p:cNvGrpSpPr>
                <a:grpSpLocks/>
              </p:cNvGrpSpPr>
              <p:nvPr/>
            </p:nvGrpSpPr>
            <p:grpSpPr bwMode="auto">
              <a:xfrm>
                <a:off x="344" y="849"/>
                <a:ext cx="1866" cy="632"/>
                <a:chOff x="596" y="877"/>
                <a:chExt cx="1866" cy="632"/>
              </a:xfrm>
            </p:grpSpPr>
            <p:sp>
              <p:nvSpPr>
                <p:cNvPr id="190" name="AutoShape 7"/>
                <p:cNvSpPr>
                  <a:spLocks noChangeArrowheads="1"/>
                </p:cNvSpPr>
                <p:nvPr/>
              </p:nvSpPr>
              <p:spPr bwMode="auto">
                <a:xfrm>
                  <a:off x="596" y="877"/>
                  <a:ext cx="1866" cy="63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>
                    <a:solidFill>
                      <a:schemeClr val="bg2"/>
                    </a:solidFill>
                    <a:effectLst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AutoShape 8"/>
                <p:cNvSpPr>
                  <a:spLocks noChangeArrowheads="1"/>
                </p:cNvSpPr>
                <p:nvPr/>
              </p:nvSpPr>
              <p:spPr bwMode="auto">
                <a:xfrm>
                  <a:off x="723" y="1172"/>
                  <a:ext cx="748" cy="23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sz="1400" b="1" dirty="0">
                      <a:solidFill>
                        <a:schemeClr val="bg2"/>
                      </a:solidFill>
                      <a:effectLst/>
                      <a:ea typeface="宋体" panose="02010600030101010101" pitchFamily="2" charset="-122"/>
                      <a:cs typeface="Arial" panose="020B0604020202020204" pitchFamily="34" charset="0"/>
                    </a:rPr>
                    <a:t>工作流组件</a:t>
                  </a:r>
                </a:p>
              </p:txBody>
            </p:sp>
            <p:sp>
              <p:nvSpPr>
                <p:cNvPr id="192" name="AutoShape 10"/>
                <p:cNvSpPr>
                  <a:spLocks noChangeArrowheads="1"/>
                </p:cNvSpPr>
                <p:nvPr/>
              </p:nvSpPr>
              <p:spPr bwMode="auto">
                <a:xfrm>
                  <a:off x="1597" y="1172"/>
                  <a:ext cx="748" cy="2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sz="1400" b="1" dirty="0">
                      <a:solidFill>
                        <a:schemeClr val="bg2"/>
                      </a:solidFill>
                      <a:effectLst/>
                      <a:ea typeface="宋体" panose="02010600030101010101" pitchFamily="2" charset="-122"/>
                      <a:cs typeface="Arial" panose="020B0604020202020204" pitchFamily="34" charset="0"/>
                    </a:rPr>
                    <a:t>其他应用组件</a:t>
                  </a:r>
                </a:p>
              </p:txBody>
            </p:sp>
            <p:sp>
              <p:nvSpPr>
                <p:cNvPr id="193" name="AutoShape 11"/>
                <p:cNvSpPr>
                  <a:spLocks noChangeArrowheads="1"/>
                </p:cNvSpPr>
                <p:nvPr/>
              </p:nvSpPr>
              <p:spPr bwMode="auto">
                <a:xfrm>
                  <a:off x="742" y="916"/>
                  <a:ext cx="654" cy="187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99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r>
                    <a:rPr lang="zh-CN" altLang="en-US" sz="1600">
                      <a:effectLst/>
                      <a:ea typeface="宋体" panose="02010600030101010101" pitchFamily="2" charset="-122"/>
                      <a:cs typeface="Arial" panose="020B0604020202020204" pitchFamily="34" charset="0"/>
                    </a:rPr>
                    <a:t>业务组件</a:t>
                  </a:r>
                </a:p>
              </p:txBody>
            </p:sp>
          </p:grpSp>
          <p:sp>
            <p:nvSpPr>
              <p:cNvPr id="180" name="AutoShape 21"/>
              <p:cNvSpPr>
                <a:spLocks noChangeArrowheads="1"/>
              </p:cNvSpPr>
              <p:nvPr/>
            </p:nvSpPr>
            <p:spPr bwMode="auto">
              <a:xfrm rot="16200000">
                <a:off x="1068" y="1510"/>
                <a:ext cx="418" cy="364"/>
              </a:xfrm>
              <a:prstGeom prst="leftArrow">
                <a:avLst>
                  <a:gd name="adj1" fmla="val 46824"/>
                  <a:gd name="adj2" fmla="val 37555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rgbClr val="FFFF00">
                      <a:gamma/>
                      <a:tint val="9412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1" name="Group 37"/>
              <p:cNvGrpSpPr>
                <a:grpSpLocks/>
              </p:cNvGrpSpPr>
              <p:nvPr/>
            </p:nvGrpSpPr>
            <p:grpSpPr bwMode="auto">
              <a:xfrm>
                <a:off x="221" y="1894"/>
                <a:ext cx="2112" cy="1787"/>
                <a:chOff x="462" y="2326"/>
                <a:chExt cx="2112" cy="1787"/>
              </a:xfrm>
            </p:grpSpPr>
            <p:grpSp>
              <p:nvGrpSpPr>
                <p:cNvPr id="182" name="Group 36"/>
                <p:cNvGrpSpPr>
                  <a:grpSpLocks/>
                </p:cNvGrpSpPr>
                <p:nvPr/>
              </p:nvGrpSpPr>
              <p:grpSpPr bwMode="auto">
                <a:xfrm>
                  <a:off x="462" y="2326"/>
                  <a:ext cx="2112" cy="1787"/>
                  <a:chOff x="462" y="2326"/>
                  <a:chExt cx="2112" cy="1787"/>
                </a:xfrm>
              </p:grpSpPr>
              <p:sp>
                <p:nvSpPr>
                  <p:cNvPr id="188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462" y="2326"/>
                    <a:ext cx="2112" cy="178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tx1">
                      <a:alpha val="70000"/>
                    </a:schemeClr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0">
                      <a:solidFill>
                        <a:schemeClr val="bg2"/>
                      </a:solidFill>
                      <a:effectLst/>
                      <a:ea typeface="宋体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9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5" y="2381"/>
                    <a:ext cx="56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bg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GB" sz="1400">
                        <a:solidFill>
                          <a:schemeClr val="bg2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消息处理</a:t>
                    </a:r>
                    <a:endParaRPr lang="en-US" altLang="zh-CN" sz="1400">
                      <a:solidFill>
                        <a:schemeClr val="bg2"/>
                      </a:solidFill>
                      <a:effectLst/>
                      <a:ea typeface="宋体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33"/>
                <p:cNvGrpSpPr>
                  <a:grpSpLocks/>
                </p:cNvGrpSpPr>
                <p:nvPr/>
              </p:nvGrpSpPr>
              <p:grpSpPr bwMode="auto">
                <a:xfrm>
                  <a:off x="801" y="2641"/>
                  <a:ext cx="1462" cy="1357"/>
                  <a:chOff x="692" y="2010"/>
                  <a:chExt cx="1462" cy="1357"/>
                </a:xfrm>
              </p:grpSpPr>
              <p:sp>
                <p:nvSpPr>
                  <p:cNvPr id="184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742" y="2262"/>
                    <a:ext cx="294" cy="84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E78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r>
                      <a:rPr lang="zh-CN" altLang="en-US" sz="1400" b="1" dirty="0">
                        <a:solidFill>
                          <a:schemeClr val="tx1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待办任务插件</a:t>
                    </a:r>
                  </a:p>
                </p:txBody>
              </p:sp>
              <p:sp>
                <p:nvSpPr>
                  <p:cNvPr id="185" name="AutoShape 30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744" y="1958"/>
                    <a:ext cx="1357" cy="1462"/>
                  </a:xfrm>
                  <a:prstGeom prst="bracePair">
                    <a:avLst>
                      <a:gd name="adj" fmla="val 8333"/>
                    </a:avLst>
                  </a:prstGeom>
                  <a:noFill/>
                  <a:ln w="254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262"/>
                    <a:ext cx="294" cy="85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E78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r>
                      <a:rPr lang="zh-CN" altLang="en-US" sz="1400" b="1" dirty="0">
                        <a:solidFill>
                          <a:schemeClr val="tx1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消息通知插件</a:t>
                    </a:r>
                  </a:p>
                </p:txBody>
              </p:sp>
              <p:sp>
                <p:nvSpPr>
                  <p:cNvPr id="187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803" y="2262"/>
                    <a:ext cx="294" cy="84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E78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r>
                      <a:rPr lang="en-US" altLang="zh-CN" sz="1400" dirty="0">
                        <a:solidFill>
                          <a:schemeClr val="tx1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</p:grpSp>
        </p:grpSp>
        <p:sp>
          <p:nvSpPr>
            <p:cNvPr id="158" name="AutoShape 22"/>
            <p:cNvSpPr>
              <a:spLocks noChangeArrowheads="1"/>
            </p:cNvSpPr>
            <p:nvPr/>
          </p:nvSpPr>
          <p:spPr bwMode="auto">
            <a:xfrm rot="8504672">
              <a:off x="2186" y="2203"/>
              <a:ext cx="445" cy="364"/>
            </a:xfrm>
            <a:prstGeom prst="leftArrow">
              <a:avLst>
                <a:gd name="adj1" fmla="val 46824"/>
                <a:gd name="adj2" fmla="val 39981"/>
              </a:avLst>
            </a:prstGeom>
            <a:gradFill rotWithShape="1">
              <a:gsLst>
                <a:gs pos="0">
                  <a:schemeClr val="tx2"/>
                </a:gs>
                <a:gs pos="100000">
                  <a:srgbClr val="FFFF00">
                    <a:gamma/>
                    <a:tint val="9412"/>
                    <a:invGamma/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9" name="Group 66"/>
            <p:cNvGrpSpPr>
              <a:grpSpLocks/>
            </p:cNvGrpSpPr>
            <p:nvPr/>
          </p:nvGrpSpPr>
          <p:grpSpPr bwMode="auto">
            <a:xfrm>
              <a:off x="3672" y="728"/>
              <a:ext cx="2002" cy="3592"/>
              <a:chOff x="3672" y="728"/>
              <a:chExt cx="2002" cy="3592"/>
            </a:xfrm>
          </p:grpSpPr>
          <p:sp>
            <p:nvSpPr>
              <p:cNvPr id="161" name="AutoShape 49"/>
              <p:cNvSpPr>
                <a:spLocks noChangeArrowheads="1"/>
              </p:cNvSpPr>
              <p:nvPr/>
            </p:nvSpPr>
            <p:spPr bwMode="auto">
              <a:xfrm rot="16200000">
                <a:off x="4489" y="1716"/>
                <a:ext cx="418" cy="364"/>
              </a:xfrm>
              <a:prstGeom prst="leftArrow">
                <a:avLst>
                  <a:gd name="adj1" fmla="val 46824"/>
                  <a:gd name="adj2" fmla="val 37555"/>
                </a:avLst>
              </a:prstGeom>
              <a:gradFill rotWithShape="1">
                <a:gsLst>
                  <a:gs pos="0">
                    <a:srgbClr val="67C586"/>
                  </a:gs>
                  <a:gs pos="100000">
                    <a:srgbClr val="67C586">
                      <a:gamma/>
                      <a:tint val="9412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2" name="Group 42"/>
              <p:cNvGrpSpPr>
                <a:grpSpLocks/>
              </p:cNvGrpSpPr>
              <p:nvPr/>
            </p:nvGrpSpPr>
            <p:grpSpPr bwMode="auto">
              <a:xfrm>
                <a:off x="3998" y="728"/>
                <a:ext cx="1351" cy="1025"/>
                <a:chOff x="3725" y="878"/>
                <a:chExt cx="1351" cy="1025"/>
              </a:xfrm>
            </p:grpSpPr>
            <p:sp>
              <p:nvSpPr>
                <p:cNvPr id="176" name="AutoShape 39"/>
                <p:cNvSpPr>
                  <a:spLocks noChangeArrowheads="1"/>
                </p:cNvSpPr>
                <p:nvPr/>
              </p:nvSpPr>
              <p:spPr bwMode="auto">
                <a:xfrm>
                  <a:off x="3725" y="878"/>
                  <a:ext cx="1351" cy="10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70000"/>
                  </a:srgbClr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0">
                    <a:solidFill>
                      <a:schemeClr val="bg2"/>
                    </a:solidFill>
                    <a:effectLst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7" name="Picture 40" descr="xmlwebservice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08369A"/>
                    </a:clrFrom>
                    <a:clrTo>
                      <a:srgbClr val="08369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2" y="885"/>
                  <a:ext cx="756" cy="7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06" y="1603"/>
                  <a:ext cx="78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GB" sz="1400" b="1" dirty="0">
                      <a:solidFill>
                        <a:schemeClr val="tx1"/>
                      </a:solidFill>
                      <a:effectLst/>
                      <a:ea typeface="宋体" panose="02010600030101010101" pitchFamily="2" charset="-122"/>
                      <a:cs typeface="Arial" panose="020B0604020202020204" pitchFamily="34" charset="0"/>
                    </a:rPr>
                    <a:t>后台通知服务</a:t>
                  </a:r>
                  <a:endParaRPr lang="en-US" altLang="zh-CN" sz="1400" b="1" dirty="0">
                    <a:solidFill>
                      <a:schemeClr val="tx1"/>
                    </a:solidFill>
                    <a:effectLst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3" name="Group 50"/>
              <p:cNvGrpSpPr>
                <a:grpSpLocks/>
              </p:cNvGrpSpPr>
              <p:nvPr/>
            </p:nvGrpSpPr>
            <p:grpSpPr bwMode="auto">
              <a:xfrm>
                <a:off x="3672" y="2094"/>
                <a:ext cx="2002" cy="1376"/>
                <a:chOff x="462" y="2326"/>
                <a:chExt cx="2112" cy="1787"/>
              </a:xfrm>
            </p:grpSpPr>
            <p:grpSp>
              <p:nvGrpSpPr>
                <p:cNvPr id="168" name="Group 51"/>
                <p:cNvGrpSpPr>
                  <a:grpSpLocks/>
                </p:cNvGrpSpPr>
                <p:nvPr/>
              </p:nvGrpSpPr>
              <p:grpSpPr bwMode="auto">
                <a:xfrm>
                  <a:off x="462" y="2326"/>
                  <a:ext cx="2112" cy="1787"/>
                  <a:chOff x="462" y="2326"/>
                  <a:chExt cx="2112" cy="1787"/>
                </a:xfrm>
              </p:grpSpPr>
              <p:sp>
                <p:nvSpPr>
                  <p:cNvPr id="174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2" y="2326"/>
                    <a:ext cx="2112" cy="1787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tx1">
                      <a:alpha val="70000"/>
                    </a:schemeClr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0">
                      <a:solidFill>
                        <a:schemeClr val="bg2"/>
                      </a:solidFill>
                      <a:effectLst/>
                      <a:ea typeface="宋体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" y="2382"/>
                    <a:ext cx="595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bg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GB" sz="1400">
                        <a:solidFill>
                          <a:schemeClr val="bg2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消息发送</a:t>
                    </a:r>
                    <a:endParaRPr lang="zh-CN" altLang="en-US" sz="1400">
                      <a:solidFill>
                        <a:schemeClr val="bg2"/>
                      </a:solidFill>
                      <a:effectLst/>
                      <a:ea typeface="宋体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9" name="Group 54"/>
                <p:cNvGrpSpPr>
                  <a:grpSpLocks/>
                </p:cNvGrpSpPr>
                <p:nvPr/>
              </p:nvGrpSpPr>
              <p:grpSpPr bwMode="auto">
                <a:xfrm>
                  <a:off x="801" y="2641"/>
                  <a:ext cx="1462" cy="1357"/>
                  <a:chOff x="692" y="2010"/>
                  <a:chExt cx="1462" cy="1357"/>
                </a:xfrm>
              </p:grpSpPr>
              <p:sp>
                <p:nvSpPr>
                  <p:cNvPr id="170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742" y="2262"/>
                    <a:ext cx="294" cy="84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E78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l"/>
                    <a:r>
                      <a:rPr lang="zh-CN" altLang="en-US" sz="1400" b="1" dirty="0">
                        <a:solidFill>
                          <a:schemeClr val="tx1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邮件插件</a:t>
                    </a:r>
                  </a:p>
                </p:txBody>
              </p:sp>
              <p:sp>
                <p:nvSpPr>
                  <p:cNvPr id="171" name="AutoShape 56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744" y="1958"/>
                    <a:ext cx="1357" cy="1462"/>
                  </a:xfrm>
                  <a:prstGeom prst="bracePair">
                    <a:avLst>
                      <a:gd name="adj" fmla="val 8333"/>
                    </a:avLst>
                  </a:prstGeom>
                  <a:noFill/>
                  <a:ln w="254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262"/>
                    <a:ext cx="294" cy="85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E78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l"/>
                    <a:r>
                      <a:rPr lang="zh-CN" altLang="en-US" sz="1200" b="1" dirty="0">
                        <a:solidFill>
                          <a:schemeClr val="tx1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即时消息插件</a:t>
                    </a:r>
                  </a:p>
                </p:txBody>
              </p:sp>
              <p:sp>
                <p:nvSpPr>
                  <p:cNvPr id="173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1803" y="2262"/>
                    <a:ext cx="294" cy="84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E78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pPr algn="l"/>
                    <a:r>
                      <a:rPr lang="zh-CN" altLang="en-US" sz="1400" b="1" dirty="0">
                        <a:solidFill>
                          <a:schemeClr val="tx1"/>
                        </a:solidFill>
                        <a:effectLst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短消息插件</a:t>
                    </a:r>
                  </a:p>
                </p:txBody>
              </p:sp>
            </p:grpSp>
          </p:grpSp>
          <p:grpSp>
            <p:nvGrpSpPr>
              <p:cNvPr id="164" name="Group 63"/>
              <p:cNvGrpSpPr>
                <a:grpSpLocks/>
              </p:cNvGrpSpPr>
              <p:nvPr/>
            </p:nvGrpSpPr>
            <p:grpSpPr bwMode="auto">
              <a:xfrm>
                <a:off x="3700" y="3493"/>
                <a:ext cx="1946" cy="827"/>
                <a:chOff x="3581" y="3493"/>
                <a:chExt cx="1946" cy="827"/>
              </a:xfrm>
            </p:grpSpPr>
            <p:pic>
              <p:nvPicPr>
                <p:cNvPr id="165" name="Picture 59" descr="e-mail envelope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1" y="3717"/>
                  <a:ext cx="487" cy="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6" name="Picture 60" descr="online buddies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5" y="3664"/>
                  <a:ext cx="554" cy="4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61" descr="HTC Canary Voicestream smartphone angle 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7" y="3493"/>
                  <a:ext cx="590" cy="8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60" name="AutoShape 65"/>
            <p:cNvSpPr>
              <a:spLocks noChangeArrowheads="1"/>
            </p:cNvSpPr>
            <p:nvPr/>
          </p:nvSpPr>
          <p:spPr bwMode="auto">
            <a:xfrm rot="9131478">
              <a:off x="3449" y="1506"/>
              <a:ext cx="660" cy="364"/>
            </a:xfrm>
            <a:prstGeom prst="leftArrow">
              <a:avLst>
                <a:gd name="adj1" fmla="val 46824"/>
                <a:gd name="adj2" fmla="val 59298"/>
              </a:avLst>
            </a:prstGeom>
            <a:gradFill rotWithShape="1">
              <a:gsLst>
                <a:gs pos="0">
                  <a:srgbClr val="67C586"/>
                </a:gs>
                <a:gs pos="100000">
                  <a:srgbClr val="67C586">
                    <a:gamma/>
                    <a:tint val="9412"/>
                    <a:invGamma/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7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为所有系统提供组织和人员信息和基本的授权管理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权限中心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426700900"/>
              </p:ext>
            </p:extLst>
          </p:nvPr>
        </p:nvGraphicFramePr>
        <p:xfrm>
          <a:off x="683568" y="1516062"/>
          <a:ext cx="8001000" cy="40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组织人员管理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4" y="1008072"/>
            <a:ext cx="8524027" cy="49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人员和组织信息的同步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89436" y="804033"/>
            <a:ext cx="8686800" cy="5486400"/>
            <a:chOff x="1874837" y="1287462"/>
            <a:chExt cx="8686800" cy="5486400"/>
          </a:xfrm>
        </p:grpSpPr>
        <p:sp>
          <p:nvSpPr>
            <p:cNvPr id="6" name="矩形 5"/>
            <p:cNvSpPr/>
            <p:nvPr/>
          </p:nvSpPr>
          <p:spPr bwMode="auto">
            <a:xfrm>
              <a:off x="1874837" y="1287462"/>
              <a:ext cx="8686800" cy="5486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2"/>
            <p:cNvSpPr txBox="1"/>
            <p:nvPr/>
          </p:nvSpPr>
          <p:spPr bwMode="gray">
            <a:xfrm>
              <a:off x="2419350" y="4353628"/>
              <a:ext cx="116540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Wide Latin" pitchFamily="18" charset="0"/>
                </a:rPr>
                <a:t>SSO</a:t>
              </a:r>
              <a:endPara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Wide Latin" pitchFamily="18" charset="0"/>
              </a:endParaRPr>
            </a:p>
          </p:txBody>
        </p:sp>
        <p:sp>
          <p:nvSpPr>
            <p:cNvPr id="8" name="TextBox 10"/>
            <p:cNvSpPr txBox="1"/>
            <p:nvPr/>
          </p:nvSpPr>
          <p:spPr bwMode="gray">
            <a:xfrm>
              <a:off x="4957407" y="6019800"/>
              <a:ext cx="121584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ladimir Script" pitchFamily="66" charset="0"/>
                </a:rPr>
                <a:t>APP</a:t>
              </a:r>
              <a:endParaRPr lang="zh-CN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itchFamily="66" charset="0"/>
              </a:endParaRPr>
            </a:p>
          </p:txBody>
        </p:sp>
        <p:cxnSp>
          <p:nvCxnSpPr>
            <p:cNvPr id="9" name="直接箭头连接符 8"/>
            <p:cNvCxnSpPr>
              <a:stCxn id="39" idx="1"/>
              <a:endCxn id="45" idx="3"/>
            </p:cNvCxnSpPr>
            <p:nvPr/>
          </p:nvCxnSpPr>
          <p:spPr>
            <a:xfrm flipH="1" flipV="1">
              <a:off x="6845789" y="2889555"/>
              <a:ext cx="898808" cy="4493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5" idx="1"/>
              <a:endCxn id="47" idx="3"/>
            </p:cNvCxnSpPr>
            <p:nvPr/>
          </p:nvCxnSpPr>
          <p:spPr>
            <a:xfrm flipH="1" flipV="1">
              <a:off x="3571875" y="2875612"/>
              <a:ext cx="2652053" cy="139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0"/>
              <a:endCxn id="48" idx="2"/>
            </p:cNvCxnSpPr>
            <p:nvPr/>
          </p:nvCxnSpPr>
          <p:spPr>
            <a:xfrm flipH="1" flipV="1">
              <a:off x="3000375" y="3556597"/>
              <a:ext cx="1676" cy="7970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1" idx="1"/>
              <a:endCxn id="43" idx="3"/>
            </p:cNvCxnSpPr>
            <p:nvPr/>
          </p:nvCxnSpPr>
          <p:spPr>
            <a:xfrm flipH="1" flipV="1">
              <a:off x="4959895" y="4210524"/>
              <a:ext cx="540424" cy="16886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3" idx="0"/>
              <a:endCxn id="45" idx="1"/>
            </p:cNvCxnSpPr>
            <p:nvPr/>
          </p:nvCxnSpPr>
          <p:spPr>
            <a:xfrm flipV="1">
              <a:off x="4554244" y="2889555"/>
              <a:ext cx="1669684" cy="101591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0"/>
              <a:endCxn id="44" idx="2"/>
            </p:cNvCxnSpPr>
            <p:nvPr/>
          </p:nvCxnSpPr>
          <p:spPr>
            <a:xfrm flipH="1" flipV="1">
              <a:off x="4552277" y="4811386"/>
              <a:ext cx="1013055" cy="120841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42" idx="2"/>
            </p:cNvCxnSpPr>
            <p:nvPr/>
          </p:nvCxnSpPr>
          <p:spPr>
            <a:xfrm flipV="1">
              <a:off x="5565332" y="5088385"/>
              <a:ext cx="359991" cy="93141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8" idx="3"/>
              <a:endCxn id="46" idx="2"/>
            </p:cNvCxnSpPr>
            <p:nvPr/>
          </p:nvCxnSpPr>
          <p:spPr>
            <a:xfrm flipV="1">
              <a:off x="6173256" y="3418812"/>
              <a:ext cx="361603" cy="2785654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2428875" y="2346724"/>
              <a:ext cx="1143000" cy="1209873"/>
              <a:chOff x="1285875" y="1889524"/>
              <a:chExt cx="1143000" cy="1209873"/>
            </a:xfrm>
          </p:grpSpPr>
          <p:pic>
            <p:nvPicPr>
              <p:cNvPr id="47" name="Picture 3" descr="C:\Users\ShenZheng\Desktop\A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875" y="1889524"/>
                <a:ext cx="1143000" cy="105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1034"/>
              <p:cNvSpPr txBox="1"/>
              <p:nvPr/>
            </p:nvSpPr>
            <p:spPr bwMode="gray">
              <a:xfrm>
                <a:off x="1628774" y="2822398"/>
                <a:ext cx="457201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AD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125631" y="2619375"/>
              <a:ext cx="818455" cy="799437"/>
              <a:chOff x="5207326" y="2286361"/>
              <a:chExt cx="818455" cy="799437"/>
            </a:xfrm>
          </p:grpSpPr>
          <p:pic>
            <p:nvPicPr>
              <p:cNvPr id="45" name="Picture 57" descr="XP icon user account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05623" y="2286361"/>
                <a:ext cx="621861" cy="540360"/>
              </a:xfrm>
              <a:prstGeom prst="rect">
                <a:avLst/>
              </a:prstGeom>
              <a:noFill/>
            </p:spPr>
          </p:pic>
          <p:sp>
            <p:nvSpPr>
              <p:cNvPr id="46" name="TextBox 78"/>
              <p:cNvSpPr txBox="1"/>
              <p:nvPr/>
            </p:nvSpPr>
            <p:spPr bwMode="gray">
              <a:xfrm>
                <a:off x="5207326" y="2808799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人员管理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113354" y="3905474"/>
              <a:ext cx="877845" cy="905912"/>
              <a:chOff x="2936562" y="3572565"/>
              <a:chExt cx="877845" cy="905912"/>
            </a:xfrm>
          </p:grpSpPr>
          <p:pic>
            <p:nvPicPr>
              <p:cNvPr id="43" name="Picture 5" descr="http://image.zcool.com.cn/cover/0/56/c_m_1264509642569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3572565"/>
                <a:ext cx="811303" cy="61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82"/>
              <p:cNvSpPr txBox="1"/>
              <p:nvPr/>
            </p:nvSpPr>
            <p:spPr bwMode="gray">
              <a:xfrm>
                <a:off x="2936562" y="4201478"/>
                <a:ext cx="87784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角色管理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486400" y="3955112"/>
              <a:ext cx="877845" cy="1133273"/>
              <a:chOff x="4329481" y="3438695"/>
              <a:chExt cx="877845" cy="1133273"/>
            </a:xfrm>
          </p:grpSpPr>
          <p:pic>
            <p:nvPicPr>
              <p:cNvPr id="41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3400" y="3438695"/>
                <a:ext cx="801519" cy="848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2" name="TextBox 84"/>
              <p:cNvSpPr txBox="1"/>
              <p:nvPr/>
            </p:nvSpPr>
            <p:spPr bwMode="gray">
              <a:xfrm>
                <a:off x="4329481" y="4294969"/>
                <a:ext cx="87784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流程引擎</a:t>
                </a:r>
                <a:endParaRPr lang="en-US" altLang="zh-CN" sz="1200" b="1" dirty="0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" name="肘形连接符 20"/>
            <p:cNvCxnSpPr>
              <a:stCxn id="8" idx="1"/>
              <a:endCxn id="7" idx="2"/>
            </p:cNvCxnSpPr>
            <p:nvPr/>
          </p:nvCxnSpPr>
          <p:spPr>
            <a:xfrm rot="10800000">
              <a:off x="3002051" y="4722960"/>
              <a:ext cx="1955356" cy="1481506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7459618" y="2667000"/>
              <a:ext cx="2342334" cy="1343842"/>
              <a:chOff x="6316618" y="1858620"/>
              <a:chExt cx="2342334" cy="134384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6316618" y="2185565"/>
                <a:ext cx="1219201" cy="966951"/>
                <a:chOff x="6573021" y="2211565"/>
                <a:chExt cx="1219201" cy="966951"/>
              </a:xfrm>
            </p:grpSpPr>
            <p:pic>
              <p:nvPicPr>
                <p:cNvPr id="39" name="Picture 15" descr="database"/>
                <p:cNvPicPr>
                  <a:picLocks noChangeAspect="1" noChangeArrowheads="1"/>
                </p:cNvPicPr>
                <p:nvPr/>
              </p:nvPicPr>
              <p:blipFill>
                <a:blip r:embed="rId7">
                  <a:clrChange>
                    <a:clrFrom>
                      <a:srgbClr val="08369A"/>
                    </a:clrFrom>
                    <a:clrTo>
                      <a:srgbClr val="08369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858000" y="2211565"/>
                  <a:ext cx="649244" cy="689952"/>
                </a:xfrm>
                <a:prstGeom prst="rect">
                  <a:avLst/>
                </a:prstGeom>
                <a:noFill/>
              </p:spPr>
            </p:pic>
            <p:sp>
              <p:nvSpPr>
                <p:cNvPr id="40" name="TextBox 83"/>
                <p:cNvSpPr txBox="1"/>
                <p:nvPr/>
              </p:nvSpPr>
              <p:spPr bwMode="gray">
                <a:xfrm>
                  <a:off x="6573021" y="2901517"/>
                  <a:ext cx="1219201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pPr algn="ctr" eaLnBrk="0" hangingPunct="0"/>
                  <a:r>
                    <a:rPr lang="en-US" altLang="zh-CN" sz="1200" b="1" dirty="0" smtClean="0">
                      <a:solidFill>
                        <a:srgbClr val="000000"/>
                      </a:solidFill>
                    </a:rPr>
                    <a:t>HR</a:t>
                  </a:r>
                  <a:r>
                    <a:rPr lang="zh-CN" altLang="en-US" sz="1200" b="1" dirty="0" smtClean="0">
                      <a:solidFill>
                        <a:srgbClr val="000000"/>
                      </a:solidFill>
                    </a:rPr>
                    <a:t>主题数据库</a:t>
                  </a:r>
                </a:p>
              </p:txBody>
            </p:sp>
          </p:grpSp>
          <p:sp>
            <p:nvSpPr>
              <p:cNvPr id="37" name="左大括号 36"/>
              <p:cNvSpPr/>
              <p:nvPr/>
            </p:nvSpPr>
            <p:spPr>
              <a:xfrm>
                <a:off x="7248393" y="1858620"/>
                <a:ext cx="373019" cy="1343842"/>
              </a:xfrm>
              <a:prstGeom prst="leftBrace">
                <a:avLst>
                  <a:gd name="adj1" fmla="val 74724"/>
                  <a:gd name="adj2" fmla="val 5283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1053"/>
              <p:cNvSpPr txBox="1"/>
              <p:nvPr/>
            </p:nvSpPr>
            <p:spPr bwMode="gray">
              <a:xfrm>
                <a:off x="7467600" y="1905000"/>
                <a:ext cx="1191352" cy="11695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285750" indent="-285750" eaLnBrk="0" hangingPunct="0">
                  <a:buFont typeface="Arial" pitchFamily="34" charset="0"/>
                  <a:buChar char="•"/>
                </a:pPr>
                <a:r>
                  <a:rPr lang="zh-CN" altLang="en-US" sz="1400" b="1" dirty="0" smtClean="0">
                    <a:solidFill>
                      <a:srgbClr val="000000"/>
                    </a:solidFill>
                  </a:rPr>
                  <a:t>人员</a:t>
                </a:r>
                <a:endParaRPr lang="en-US" altLang="zh-CN" sz="1400" b="1" dirty="0" smtClean="0">
                  <a:solidFill>
                    <a:srgbClr val="000000"/>
                  </a:solidFill>
                </a:endParaRPr>
              </a:p>
              <a:p>
                <a:pPr marL="285750" indent="-285750" eaLnBrk="0" hangingPunct="0">
                  <a:buFont typeface="Arial" pitchFamily="34" charset="0"/>
                  <a:buChar char="•"/>
                </a:pPr>
                <a:r>
                  <a:rPr lang="zh-CN" altLang="en-US" sz="1400" b="1" dirty="0" smtClean="0">
                    <a:solidFill>
                      <a:srgbClr val="000000"/>
                    </a:solidFill>
                  </a:rPr>
                  <a:t>岗位</a:t>
                </a:r>
                <a:endParaRPr lang="en-US" altLang="zh-CN" sz="1400" b="1" dirty="0" smtClean="0">
                  <a:solidFill>
                    <a:srgbClr val="000000"/>
                  </a:solidFill>
                </a:endParaRPr>
              </a:p>
              <a:p>
                <a:pPr marL="285750" indent="-285750" eaLnBrk="0" hangingPunct="0">
                  <a:buFont typeface="Arial" pitchFamily="34" charset="0"/>
                  <a:buChar char="•"/>
                </a:pPr>
                <a:r>
                  <a:rPr lang="zh-CN" altLang="en-US" sz="1400" b="1" dirty="0" smtClean="0">
                    <a:solidFill>
                      <a:srgbClr val="000000"/>
                    </a:solidFill>
                  </a:rPr>
                  <a:t>组织</a:t>
                </a:r>
                <a:endParaRPr lang="en-US" altLang="zh-CN" sz="1400" b="1" dirty="0" smtClean="0">
                  <a:solidFill>
                    <a:srgbClr val="000000"/>
                  </a:solidFill>
                </a:endParaRPr>
              </a:p>
              <a:p>
                <a:pPr marL="285750" indent="-285750" eaLnBrk="0" hangingPunct="0">
                  <a:buFont typeface="Arial" pitchFamily="34" charset="0"/>
                  <a:buChar char="•"/>
                </a:pPr>
                <a:r>
                  <a:rPr lang="zh-CN" altLang="en-US" sz="1400" b="1" dirty="0">
                    <a:solidFill>
                      <a:srgbClr val="000000"/>
                    </a:solidFill>
                  </a:rPr>
                  <a:t>管理</a:t>
                </a:r>
                <a:r>
                  <a:rPr lang="zh-CN" altLang="en-US" sz="1400" b="1" dirty="0" smtClean="0">
                    <a:solidFill>
                      <a:srgbClr val="000000"/>
                    </a:solidFill>
                  </a:rPr>
                  <a:t>单元</a:t>
                </a:r>
                <a:endParaRPr lang="en-US" altLang="zh-CN" sz="1400" b="1" dirty="0" smtClean="0">
                  <a:solidFill>
                    <a:srgbClr val="000000"/>
                  </a:solidFill>
                </a:endParaRPr>
              </a:p>
              <a:p>
                <a:pPr marL="285750" indent="-285750" eaLnBrk="0" hangingPunct="0">
                  <a:buFont typeface="Arial" pitchFamily="34" charset="0"/>
                  <a:buChar char="•"/>
                </a:pPr>
                <a:r>
                  <a:rPr lang="en-US" altLang="zh-CN" sz="1400" b="1" dirty="0" smtClean="0">
                    <a:solidFill>
                      <a:srgbClr val="000000"/>
                    </a:solidFill>
                  </a:rPr>
                  <a:t>…</a:t>
                </a:r>
                <a:endParaRPr lang="zh-CN" altLang="en-US" sz="14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143375" y="1887379"/>
              <a:ext cx="3534484" cy="1189195"/>
              <a:chOff x="3000375" y="1430179"/>
              <a:chExt cx="3534484" cy="1189195"/>
            </a:xfrm>
          </p:grpSpPr>
          <p:cxnSp>
            <p:nvCxnSpPr>
              <p:cNvPr id="34" name="肘形连接符 33"/>
              <p:cNvCxnSpPr>
                <a:stCxn id="47" idx="0"/>
                <a:endCxn id="45" idx="0"/>
              </p:cNvCxnSpPr>
              <p:nvPr/>
            </p:nvCxnSpPr>
            <p:spPr>
              <a:xfrm rot="16200000" flipH="1">
                <a:off x="4631291" y="715807"/>
                <a:ext cx="272651" cy="3534484"/>
              </a:xfrm>
              <a:prstGeom prst="bentConnector3">
                <a:avLst>
                  <a:gd name="adj1" fmla="val -838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67"/>
              <p:cNvSpPr txBox="1"/>
              <p:nvPr/>
            </p:nvSpPr>
            <p:spPr bwMode="gray">
              <a:xfrm>
                <a:off x="3218177" y="1430179"/>
                <a:ext cx="69762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zh-CN" altLang="en-US" sz="1000" b="1" dirty="0">
                    <a:solidFill>
                      <a:srgbClr val="000000"/>
                    </a:solidFill>
                  </a:rPr>
                  <a:t>部分</a:t>
                </a:r>
                <a:r>
                  <a:rPr lang="zh-CN" altLang="en-US" sz="1000" b="1" dirty="0" smtClean="0">
                    <a:solidFill>
                      <a:srgbClr val="000000"/>
                    </a:solidFill>
                  </a:rPr>
                  <a:t>属性</a:t>
                </a:r>
                <a:endParaRPr lang="en-US" altLang="zh-CN" sz="10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578461" y="5107589"/>
              <a:ext cx="1969359" cy="1254583"/>
              <a:chOff x="6336440" y="4492684"/>
              <a:chExt cx="1969359" cy="1254583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336440" y="4492684"/>
                <a:ext cx="1969359" cy="1254583"/>
              </a:xfrm>
              <a:prstGeom prst="roundRect">
                <a:avLst>
                  <a:gd name="adj" fmla="val 7716"/>
                </a:avLst>
              </a:prstGeom>
              <a:solidFill>
                <a:srgbClr val="FFFFC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zh-CN" altLang="en-US" sz="1200" b="1" dirty="0" smtClean="0">
                    <a:solidFill>
                      <a:srgbClr val="FF3300"/>
                    </a:solidFill>
                    <a:latin typeface="微软雅黑" pitchFamily="34" charset="-122"/>
                    <a:ea typeface="微软雅黑" pitchFamily="34" charset="-122"/>
                  </a:rPr>
                  <a:t>图例</a:t>
                </a:r>
                <a:endParaRPr lang="en-US" altLang="zh-CN" sz="1200" b="1" dirty="0" smtClean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endParaRPr lang="en-US" altLang="zh-CN" sz="12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 flipH="1">
                <a:off x="7318200" y="4958393"/>
                <a:ext cx="835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>
                <a:off x="7318200" y="5424101"/>
                <a:ext cx="835200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115"/>
              <p:cNvSpPr txBox="1"/>
              <p:nvPr/>
            </p:nvSpPr>
            <p:spPr bwMode="gray">
              <a:xfrm>
                <a:off x="6440279" y="4819893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同步方向</a:t>
                </a:r>
                <a:endParaRPr lang="en-US" altLang="zh-CN" sz="1200" b="1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Box 116"/>
              <p:cNvSpPr txBox="1"/>
              <p:nvPr/>
            </p:nvSpPr>
            <p:spPr bwMode="gray">
              <a:xfrm>
                <a:off x="6446500" y="5285601"/>
                <a:ext cx="92207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使用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/</a:t>
                </a:r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依赖</a:t>
                </a:r>
                <a:endParaRPr lang="en-US" altLang="zh-CN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91400" y="1384943"/>
              <a:ext cx="1219201" cy="966951"/>
              <a:chOff x="6150482" y="927743"/>
              <a:chExt cx="1219201" cy="966951"/>
            </a:xfrm>
          </p:grpSpPr>
          <p:pic>
            <p:nvPicPr>
              <p:cNvPr id="27" name="Picture 15" descr="database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35461" y="927743"/>
                <a:ext cx="649244" cy="689952"/>
              </a:xfrm>
              <a:prstGeom prst="rect">
                <a:avLst/>
              </a:prstGeom>
              <a:noFill/>
            </p:spPr>
          </p:pic>
          <p:sp>
            <p:nvSpPr>
              <p:cNvPr id="28" name="TextBox 121"/>
              <p:cNvSpPr txBox="1"/>
              <p:nvPr/>
            </p:nvSpPr>
            <p:spPr bwMode="gray">
              <a:xfrm>
                <a:off x="6150482" y="1617695"/>
                <a:ext cx="1219201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000000"/>
                    </a:solidFill>
                  </a:rPr>
                  <a:t>其它</a:t>
                </a:r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数据库</a:t>
                </a:r>
              </a:p>
            </p:txBody>
          </p:sp>
        </p:grpSp>
        <p:cxnSp>
          <p:nvCxnSpPr>
            <p:cNvPr id="26" name="直接箭头连接符 25"/>
            <p:cNvCxnSpPr>
              <a:stCxn id="45" idx="3"/>
              <a:endCxn id="28" idx="1"/>
            </p:cNvCxnSpPr>
            <p:nvPr/>
          </p:nvCxnSpPr>
          <p:spPr>
            <a:xfrm flipV="1">
              <a:off x="6845789" y="2213395"/>
              <a:ext cx="545611" cy="676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10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基于角色通用授权管理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5"/>
          </p:nvPr>
        </p:nvSpPr>
        <p:spPr>
          <a:xfrm>
            <a:off x="648742" y="1463040"/>
            <a:ext cx="7924800" cy="3000821"/>
          </a:xfrm>
        </p:spPr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pPr lvl="1"/>
            <a:r>
              <a:rPr lang="zh-CN" altLang="en-US" dirty="0"/>
              <a:t>可以看作是角色的分类，可以以业务领域来划分</a:t>
            </a:r>
            <a:endParaRPr lang="en-US" altLang="zh-CN" dirty="0"/>
          </a:p>
          <a:p>
            <a:pPr lvl="1"/>
            <a:r>
              <a:rPr lang="zh-CN" altLang="en-US" dirty="0"/>
              <a:t>授权管理的授权，也是按照应用来划分的</a:t>
            </a:r>
            <a:endParaRPr lang="en-US" altLang="zh-CN" dirty="0"/>
          </a:p>
          <a:p>
            <a:r>
              <a:rPr lang="zh-CN" altLang="en-US" dirty="0"/>
              <a:t>角色</a:t>
            </a:r>
            <a:endParaRPr lang="en-US" altLang="zh-CN" dirty="0"/>
          </a:p>
          <a:p>
            <a:pPr lvl="1"/>
            <a:r>
              <a:rPr lang="zh-CN" altLang="en-US" dirty="0"/>
              <a:t>角色的名称一般名词，是一组人员的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支持动态角色和角色矩阵</a:t>
            </a:r>
            <a:endParaRPr lang="en-US" altLang="zh-CN" dirty="0"/>
          </a:p>
          <a:p>
            <a:r>
              <a:rPr lang="zh-CN" altLang="en-US" dirty="0"/>
              <a:t>权限（功能）</a:t>
            </a:r>
          </a:p>
          <a:p>
            <a:pPr lvl="1"/>
            <a:r>
              <a:rPr lang="zh-CN" altLang="en-US" dirty="0"/>
              <a:t>权限的名称一般是动词或动宾词</a:t>
            </a:r>
            <a:r>
              <a:rPr lang="zh-CN" altLang="en-US" dirty="0" smtClean="0"/>
              <a:t>组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授权管理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9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授权管理</a:t>
            </a:r>
          </a:p>
        </p:txBody>
      </p:sp>
      <p:grpSp>
        <p:nvGrpSpPr>
          <p:cNvPr id="5" name="Group 1"/>
          <p:cNvGrpSpPr/>
          <p:nvPr/>
        </p:nvGrpSpPr>
        <p:grpSpPr>
          <a:xfrm>
            <a:off x="539552" y="1624836"/>
            <a:ext cx="5476966" cy="3636814"/>
            <a:chOff x="685800" y="1213842"/>
            <a:chExt cx="6934200" cy="4462395"/>
          </a:xfrm>
        </p:grpSpPr>
        <p:grpSp>
          <p:nvGrpSpPr>
            <p:cNvPr id="6" name="组合 2"/>
            <p:cNvGrpSpPr/>
            <p:nvPr/>
          </p:nvGrpSpPr>
          <p:grpSpPr>
            <a:xfrm>
              <a:off x="685800" y="1494417"/>
              <a:ext cx="818455" cy="799437"/>
              <a:chOff x="5207326" y="2286361"/>
              <a:chExt cx="818455" cy="799437"/>
            </a:xfrm>
          </p:grpSpPr>
          <p:pic>
            <p:nvPicPr>
              <p:cNvPr id="52" name="Picture 57" descr="XP icon user account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305623" y="2286361"/>
                <a:ext cx="621861" cy="540360"/>
              </a:xfrm>
              <a:prstGeom prst="rect">
                <a:avLst/>
              </a:prstGeom>
              <a:noFill/>
            </p:spPr>
          </p:pic>
          <p:sp>
            <p:nvSpPr>
              <p:cNvPr id="53" name="TextBox 51"/>
              <p:cNvSpPr txBox="1"/>
              <p:nvPr/>
            </p:nvSpPr>
            <p:spPr bwMode="gray">
              <a:xfrm>
                <a:off x="5207326" y="2808799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人员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A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组合 8"/>
            <p:cNvGrpSpPr/>
            <p:nvPr/>
          </p:nvGrpSpPr>
          <p:grpSpPr>
            <a:xfrm>
              <a:off x="3770355" y="2245104"/>
              <a:ext cx="877845" cy="905912"/>
              <a:chOff x="2936562" y="3572565"/>
              <a:chExt cx="877845" cy="905912"/>
            </a:xfrm>
          </p:grpSpPr>
          <p:pic>
            <p:nvPicPr>
              <p:cNvPr id="50" name="Picture 5" descr="http://image.zcool.com.cn/cover/0/56/c_m_126450964256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3572565"/>
                <a:ext cx="811303" cy="61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4"/>
              <p:cNvSpPr txBox="1"/>
              <p:nvPr/>
            </p:nvSpPr>
            <p:spPr bwMode="gray">
              <a:xfrm>
                <a:off x="2936562" y="4201478"/>
                <a:ext cx="87784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角色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A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组合 11"/>
            <p:cNvGrpSpPr/>
            <p:nvPr/>
          </p:nvGrpSpPr>
          <p:grpSpPr>
            <a:xfrm>
              <a:off x="723002" y="2621878"/>
              <a:ext cx="744050" cy="799437"/>
              <a:chOff x="5244528" y="2286361"/>
              <a:chExt cx="744050" cy="799437"/>
            </a:xfrm>
          </p:grpSpPr>
          <p:pic>
            <p:nvPicPr>
              <p:cNvPr id="48" name="Picture 57" descr="XP icon user account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305623" y="2286361"/>
                <a:ext cx="621861" cy="540360"/>
              </a:xfrm>
              <a:prstGeom prst="rect">
                <a:avLst/>
              </a:prstGeom>
              <a:noFill/>
            </p:spPr>
          </p:pic>
          <p:sp>
            <p:nvSpPr>
              <p:cNvPr id="49" name="TextBox 57"/>
              <p:cNvSpPr txBox="1"/>
              <p:nvPr/>
            </p:nvSpPr>
            <p:spPr bwMode="gray">
              <a:xfrm>
                <a:off x="5244528" y="2808799"/>
                <a:ext cx="74405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人员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B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组合 14"/>
            <p:cNvGrpSpPr/>
            <p:nvPr/>
          </p:nvGrpSpPr>
          <p:grpSpPr>
            <a:xfrm>
              <a:off x="723002" y="3749339"/>
              <a:ext cx="744050" cy="799437"/>
              <a:chOff x="5244528" y="2286361"/>
              <a:chExt cx="744050" cy="799437"/>
            </a:xfrm>
          </p:grpSpPr>
          <p:pic>
            <p:nvPicPr>
              <p:cNvPr id="46" name="Picture 57" descr="XP icon user account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305623" y="2286361"/>
                <a:ext cx="621861" cy="540360"/>
              </a:xfrm>
              <a:prstGeom prst="rect">
                <a:avLst/>
              </a:prstGeom>
              <a:noFill/>
            </p:spPr>
          </p:pic>
          <p:sp>
            <p:nvSpPr>
              <p:cNvPr id="47" name="TextBox 60"/>
              <p:cNvSpPr txBox="1"/>
              <p:nvPr/>
            </p:nvSpPr>
            <p:spPr bwMode="gray">
              <a:xfrm>
                <a:off x="5244528" y="2808799"/>
                <a:ext cx="74405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群组</a:t>
                </a:r>
                <a:r>
                  <a:rPr lang="en-US" altLang="zh-CN" sz="1200" b="1" dirty="0">
                    <a:solidFill>
                      <a:srgbClr val="000000"/>
                    </a:solidFill>
                  </a:rPr>
                  <a:t>A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组合 17"/>
            <p:cNvGrpSpPr/>
            <p:nvPr/>
          </p:nvGrpSpPr>
          <p:grpSpPr>
            <a:xfrm>
              <a:off x="723002" y="4876800"/>
              <a:ext cx="744050" cy="799437"/>
              <a:chOff x="5244528" y="2286361"/>
              <a:chExt cx="744050" cy="799437"/>
            </a:xfrm>
          </p:grpSpPr>
          <p:pic>
            <p:nvPicPr>
              <p:cNvPr id="44" name="Picture 57" descr="XP icon user account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305623" y="2286361"/>
                <a:ext cx="621861" cy="540360"/>
              </a:xfrm>
              <a:prstGeom prst="rect">
                <a:avLst/>
              </a:prstGeom>
              <a:noFill/>
            </p:spPr>
          </p:pic>
          <p:sp>
            <p:nvSpPr>
              <p:cNvPr id="45" name="TextBox 63"/>
              <p:cNvSpPr txBox="1"/>
              <p:nvPr/>
            </p:nvSpPr>
            <p:spPr bwMode="gray">
              <a:xfrm>
                <a:off x="5244528" y="2808799"/>
                <a:ext cx="74405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组织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A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组合 20"/>
            <p:cNvGrpSpPr/>
            <p:nvPr/>
          </p:nvGrpSpPr>
          <p:grpSpPr>
            <a:xfrm>
              <a:off x="3770355" y="3437488"/>
              <a:ext cx="877845" cy="905912"/>
              <a:chOff x="2936562" y="3572565"/>
              <a:chExt cx="877845" cy="905912"/>
            </a:xfrm>
          </p:grpSpPr>
          <p:pic>
            <p:nvPicPr>
              <p:cNvPr id="42" name="Picture 5" descr="http://image.zcool.com.cn/cover/0/56/c_m_126450964256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3572565"/>
                <a:ext cx="811303" cy="61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66"/>
              <p:cNvSpPr txBox="1"/>
              <p:nvPr/>
            </p:nvSpPr>
            <p:spPr bwMode="gray">
              <a:xfrm>
                <a:off x="2936562" y="4201478"/>
                <a:ext cx="87784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角色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B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2" name="直接箭头连接符 24"/>
            <p:cNvCxnSpPr>
              <a:stCxn id="53" idx="3"/>
              <a:endCxn id="50" idx="1"/>
            </p:cNvCxnSpPr>
            <p:nvPr/>
          </p:nvCxnSpPr>
          <p:spPr>
            <a:xfrm>
              <a:off x="1504255" y="2155355"/>
              <a:ext cx="2301338" cy="3947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26"/>
            <p:cNvCxnSpPr>
              <a:stCxn id="48" idx="3"/>
              <a:endCxn id="50" idx="1"/>
            </p:cNvCxnSpPr>
            <p:nvPr/>
          </p:nvCxnSpPr>
          <p:spPr>
            <a:xfrm flipV="1">
              <a:off x="1405958" y="2550154"/>
              <a:ext cx="2399635" cy="341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28"/>
            <p:cNvCxnSpPr>
              <a:stCxn id="46" idx="3"/>
              <a:endCxn id="42" idx="1"/>
            </p:cNvCxnSpPr>
            <p:nvPr/>
          </p:nvCxnSpPr>
          <p:spPr>
            <a:xfrm flipV="1">
              <a:off x="1405958" y="3742538"/>
              <a:ext cx="2399635" cy="2769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30"/>
            <p:cNvCxnSpPr>
              <a:stCxn id="45" idx="3"/>
              <a:endCxn id="42" idx="1"/>
            </p:cNvCxnSpPr>
            <p:nvPr/>
          </p:nvCxnSpPr>
          <p:spPr>
            <a:xfrm flipV="1">
              <a:off x="1467052" y="3742538"/>
              <a:ext cx="2338541" cy="179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32"/>
            <p:cNvGrpSpPr/>
            <p:nvPr/>
          </p:nvGrpSpPr>
          <p:grpSpPr>
            <a:xfrm>
              <a:off x="6801545" y="1213842"/>
              <a:ext cx="818455" cy="574179"/>
              <a:chOff x="6553200" y="1483221"/>
              <a:chExt cx="818455" cy="574179"/>
            </a:xfrm>
          </p:grpSpPr>
          <p:pic>
            <p:nvPicPr>
              <p:cNvPr id="40" name="Picture 2" descr="D:\MCS2010\02.Develop\MCSWebApp\Images\32\function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027" y="148322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73"/>
              <p:cNvSpPr txBox="1"/>
              <p:nvPr/>
            </p:nvSpPr>
            <p:spPr bwMode="gray">
              <a:xfrm>
                <a:off x="6553200" y="1780401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功能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A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组合 35"/>
            <p:cNvGrpSpPr/>
            <p:nvPr/>
          </p:nvGrpSpPr>
          <p:grpSpPr>
            <a:xfrm>
              <a:off x="6801545" y="1991485"/>
              <a:ext cx="818455" cy="574179"/>
              <a:chOff x="6553200" y="1483221"/>
              <a:chExt cx="818455" cy="574179"/>
            </a:xfrm>
          </p:grpSpPr>
          <p:pic>
            <p:nvPicPr>
              <p:cNvPr id="38" name="Picture 2" descr="D:\MCS2010\02.Develop\MCSWebApp\Images\32\function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027" y="148322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76"/>
              <p:cNvSpPr txBox="1"/>
              <p:nvPr/>
            </p:nvSpPr>
            <p:spPr bwMode="gray">
              <a:xfrm>
                <a:off x="6553200" y="1780401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功能</a:t>
                </a:r>
                <a:r>
                  <a:rPr lang="en-US" altLang="zh-CN" sz="1200" b="1" dirty="0">
                    <a:solidFill>
                      <a:srgbClr val="000000"/>
                    </a:solidFill>
                  </a:rPr>
                  <a:t>B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组合 38"/>
            <p:cNvGrpSpPr/>
            <p:nvPr/>
          </p:nvGrpSpPr>
          <p:grpSpPr>
            <a:xfrm>
              <a:off x="6801545" y="2769128"/>
              <a:ext cx="818455" cy="574179"/>
              <a:chOff x="6553200" y="1483221"/>
              <a:chExt cx="818455" cy="574179"/>
            </a:xfrm>
          </p:grpSpPr>
          <p:pic>
            <p:nvPicPr>
              <p:cNvPr id="36" name="Picture 2" descr="D:\MCS2010\02.Develop\MCSWebApp\Images\32\function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027" y="148322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79"/>
              <p:cNvSpPr txBox="1"/>
              <p:nvPr/>
            </p:nvSpPr>
            <p:spPr bwMode="gray">
              <a:xfrm>
                <a:off x="6553200" y="1780401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功能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C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" name="组合 41"/>
            <p:cNvGrpSpPr/>
            <p:nvPr/>
          </p:nvGrpSpPr>
          <p:grpSpPr>
            <a:xfrm>
              <a:off x="6801545" y="4324414"/>
              <a:ext cx="818455" cy="574179"/>
              <a:chOff x="6553200" y="1483221"/>
              <a:chExt cx="818455" cy="574179"/>
            </a:xfrm>
          </p:grpSpPr>
          <p:pic>
            <p:nvPicPr>
              <p:cNvPr id="34" name="Picture 2" descr="D:\MCS2010\02.Develop\MCSWebApp\Images\32\function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027" y="148322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82"/>
              <p:cNvSpPr txBox="1"/>
              <p:nvPr/>
            </p:nvSpPr>
            <p:spPr bwMode="gray">
              <a:xfrm>
                <a:off x="6553200" y="1780401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功能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E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组合 44"/>
            <p:cNvGrpSpPr/>
            <p:nvPr/>
          </p:nvGrpSpPr>
          <p:grpSpPr>
            <a:xfrm>
              <a:off x="6801545" y="3546771"/>
              <a:ext cx="818455" cy="574179"/>
              <a:chOff x="6553200" y="1483221"/>
              <a:chExt cx="818455" cy="574179"/>
            </a:xfrm>
          </p:grpSpPr>
          <p:pic>
            <p:nvPicPr>
              <p:cNvPr id="32" name="Picture 2" descr="D:\MCS2010\02.Develop\MCSWebApp\Images\32\function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027" y="148322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85"/>
              <p:cNvSpPr txBox="1"/>
              <p:nvPr/>
            </p:nvSpPr>
            <p:spPr bwMode="gray">
              <a:xfrm>
                <a:off x="6553200" y="1780401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功能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D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组合 47"/>
            <p:cNvGrpSpPr/>
            <p:nvPr/>
          </p:nvGrpSpPr>
          <p:grpSpPr>
            <a:xfrm>
              <a:off x="6801545" y="5102058"/>
              <a:ext cx="818455" cy="574179"/>
              <a:chOff x="6553200" y="1483221"/>
              <a:chExt cx="818455" cy="574179"/>
            </a:xfrm>
          </p:grpSpPr>
          <p:pic>
            <p:nvPicPr>
              <p:cNvPr id="30" name="Picture 2" descr="D:\MCS2010\02.Develop\MCSWebApp\Images\32\function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0027" y="148322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88"/>
              <p:cNvSpPr txBox="1"/>
              <p:nvPr/>
            </p:nvSpPr>
            <p:spPr bwMode="gray">
              <a:xfrm>
                <a:off x="6553200" y="1780401"/>
                <a:ext cx="81845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1200" b="1" dirty="0" smtClean="0">
                    <a:solidFill>
                      <a:srgbClr val="000000"/>
                    </a:solidFill>
                  </a:rPr>
                  <a:t>功能</a:t>
                </a:r>
                <a:r>
                  <a:rPr lang="en-US" altLang="zh-CN" sz="1200" b="1" dirty="0" smtClean="0">
                    <a:solidFill>
                      <a:srgbClr val="000000"/>
                    </a:solidFill>
                  </a:rPr>
                  <a:t>F</a:t>
                </a:r>
                <a:endParaRPr lang="zh-CN" altLang="en-US" sz="1200" b="1" dirty="0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2" name="直接箭头连接符 50"/>
            <p:cNvCxnSpPr>
              <a:stCxn id="50" idx="3"/>
              <a:endCxn id="41" idx="1"/>
            </p:cNvCxnSpPr>
            <p:nvPr/>
          </p:nvCxnSpPr>
          <p:spPr>
            <a:xfrm flipV="1">
              <a:off x="4616896" y="1649522"/>
              <a:ext cx="2184649" cy="900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52"/>
            <p:cNvCxnSpPr>
              <a:stCxn id="50" idx="3"/>
              <a:endCxn id="36" idx="1"/>
            </p:cNvCxnSpPr>
            <p:nvPr/>
          </p:nvCxnSpPr>
          <p:spPr>
            <a:xfrm>
              <a:off x="4616896" y="2550154"/>
              <a:ext cx="2441476" cy="371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54"/>
            <p:cNvCxnSpPr>
              <a:stCxn id="50" idx="3"/>
              <a:endCxn id="30" idx="1"/>
            </p:cNvCxnSpPr>
            <p:nvPr/>
          </p:nvCxnSpPr>
          <p:spPr>
            <a:xfrm>
              <a:off x="4616896" y="2550154"/>
              <a:ext cx="2441476" cy="27043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56"/>
            <p:cNvCxnSpPr>
              <a:stCxn id="42" idx="3"/>
              <a:endCxn id="39" idx="1"/>
            </p:cNvCxnSpPr>
            <p:nvPr/>
          </p:nvCxnSpPr>
          <p:spPr>
            <a:xfrm flipV="1">
              <a:off x="4616896" y="2427165"/>
              <a:ext cx="2184649" cy="13153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58"/>
            <p:cNvCxnSpPr>
              <a:stCxn id="42" idx="3"/>
              <a:endCxn id="32" idx="1"/>
            </p:cNvCxnSpPr>
            <p:nvPr/>
          </p:nvCxnSpPr>
          <p:spPr>
            <a:xfrm flipV="1">
              <a:off x="4616896" y="3699171"/>
              <a:ext cx="2441476" cy="433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60"/>
            <p:cNvCxnSpPr>
              <a:stCxn id="42" idx="3"/>
              <a:endCxn id="34" idx="1"/>
            </p:cNvCxnSpPr>
            <p:nvPr/>
          </p:nvCxnSpPr>
          <p:spPr>
            <a:xfrm>
              <a:off x="4616896" y="3742538"/>
              <a:ext cx="2441476" cy="734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62"/>
            <p:cNvCxnSpPr>
              <a:stCxn id="42" idx="3"/>
              <a:endCxn id="30" idx="1"/>
            </p:cNvCxnSpPr>
            <p:nvPr/>
          </p:nvCxnSpPr>
          <p:spPr>
            <a:xfrm>
              <a:off x="4616896" y="3742538"/>
              <a:ext cx="2441476" cy="1511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096"/>
            <p:cNvCxnSpPr>
              <a:stCxn id="50" idx="3"/>
              <a:endCxn id="39" idx="1"/>
            </p:cNvCxnSpPr>
            <p:nvPr/>
          </p:nvCxnSpPr>
          <p:spPr>
            <a:xfrm flipV="1">
              <a:off x="4616896" y="2427165"/>
              <a:ext cx="2184649" cy="122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4107"/>
          <p:cNvGrpSpPr/>
          <p:nvPr/>
        </p:nvGrpSpPr>
        <p:grpSpPr>
          <a:xfrm>
            <a:off x="6168354" y="3876188"/>
            <a:ext cx="2585020" cy="1385462"/>
            <a:chOff x="3124200" y="4800600"/>
            <a:chExt cx="2585020" cy="1385462"/>
          </a:xfrm>
        </p:grpSpPr>
        <p:sp>
          <p:nvSpPr>
            <p:cNvPr id="55" name="圆角矩形 67"/>
            <p:cNvSpPr/>
            <p:nvPr/>
          </p:nvSpPr>
          <p:spPr>
            <a:xfrm>
              <a:off x="3124200" y="4800600"/>
              <a:ext cx="2585020" cy="1385462"/>
            </a:xfrm>
            <a:prstGeom prst="roundRect">
              <a:avLst>
                <a:gd name="adj" fmla="val 7716"/>
              </a:avLst>
            </a:prstGeom>
            <a:solidFill>
              <a:srgbClr val="FFFFCC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b="1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结果</a:t>
              </a:r>
              <a:endParaRPr lang="en-US" altLang="zh-CN" sz="12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2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6" name="组合 4098"/>
            <p:cNvGrpSpPr/>
            <p:nvPr/>
          </p:nvGrpSpPr>
          <p:grpSpPr>
            <a:xfrm>
              <a:off x="3200400" y="5376310"/>
              <a:ext cx="540706" cy="452925"/>
              <a:chOff x="7391400" y="3810106"/>
              <a:chExt cx="540706" cy="452925"/>
            </a:xfrm>
          </p:grpSpPr>
          <p:pic>
            <p:nvPicPr>
              <p:cNvPr id="72" name="Picture 57" descr="XP icon user account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30274" y="3810106"/>
                <a:ext cx="262958" cy="228494"/>
              </a:xfrm>
              <a:prstGeom prst="rect">
                <a:avLst/>
              </a:prstGeom>
              <a:noFill/>
            </p:spPr>
          </p:pic>
          <p:sp>
            <p:nvSpPr>
              <p:cNvPr id="73" name="TextBox 116"/>
              <p:cNvSpPr txBox="1"/>
              <p:nvPr/>
            </p:nvSpPr>
            <p:spPr bwMode="gray">
              <a:xfrm>
                <a:off x="7391400" y="4047587"/>
                <a:ext cx="540706" cy="21544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algn="ctr" eaLnBrk="0" hangingPunct="0"/>
                <a:r>
                  <a:rPr lang="zh-CN" altLang="en-US" sz="800" b="1" dirty="0" smtClean="0">
                    <a:solidFill>
                      <a:srgbClr val="000000"/>
                    </a:solidFill>
                  </a:rPr>
                  <a:t>人员</a:t>
                </a:r>
                <a:r>
                  <a:rPr lang="en-US" altLang="zh-CN" sz="800" b="1" dirty="0" smtClean="0">
                    <a:solidFill>
                      <a:srgbClr val="000000"/>
                    </a:solidFill>
                  </a:rPr>
                  <a:t>A</a:t>
                </a:r>
                <a:endParaRPr lang="zh-CN" altLang="en-US" sz="800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组合 4102"/>
            <p:cNvGrpSpPr/>
            <p:nvPr/>
          </p:nvGrpSpPr>
          <p:grpSpPr>
            <a:xfrm>
              <a:off x="4185784" y="4890596"/>
              <a:ext cx="1295400" cy="1205469"/>
              <a:chOff x="7000875" y="3204807"/>
              <a:chExt cx="1295400" cy="1205469"/>
            </a:xfrm>
          </p:grpSpPr>
          <p:sp>
            <p:nvSpPr>
              <p:cNvPr id="59" name="矩形 4101"/>
              <p:cNvSpPr/>
              <p:nvPr/>
            </p:nvSpPr>
            <p:spPr>
              <a:xfrm>
                <a:off x="7000875" y="3204807"/>
                <a:ext cx="1295400" cy="120546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" name="组合 4099"/>
              <p:cNvGrpSpPr/>
              <p:nvPr/>
            </p:nvGrpSpPr>
            <p:grpSpPr>
              <a:xfrm>
                <a:off x="7101280" y="3352800"/>
                <a:ext cx="540706" cy="478673"/>
                <a:chOff x="7391400" y="3699171"/>
                <a:chExt cx="540706" cy="478673"/>
              </a:xfrm>
            </p:grpSpPr>
            <p:pic>
              <p:nvPicPr>
                <p:cNvPr id="70" name="Picture 2" descr="D:\MCS2010\02.Develop\MCSWebApp\Images\32\function.gif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9353" y="3699171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TextBox 114"/>
                <p:cNvSpPr txBox="1"/>
                <p:nvPr/>
              </p:nvSpPr>
              <p:spPr bwMode="gray">
                <a:xfrm>
                  <a:off x="7391400" y="3962400"/>
                  <a:ext cx="540706" cy="21544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pPr algn="ctr" eaLnBrk="0" hangingPunct="0"/>
                  <a:r>
                    <a:rPr lang="zh-CN" altLang="en-US" sz="800" b="1" dirty="0">
                      <a:solidFill>
                        <a:srgbClr val="000000"/>
                      </a:solidFill>
                    </a:rPr>
                    <a:t>功能</a:t>
                  </a:r>
                  <a:r>
                    <a:rPr lang="en-US" altLang="zh-CN" sz="800" b="1" dirty="0" smtClean="0">
                      <a:solidFill>
                        <a:srgbClr val="000000"/>
                      </a:solidFill>
                    </a:rPr>
                    <a:t>A</a:t>
                  </a:r>
                  <a:endParaRPr lang="zh-CN" altLang="en-US" sz="800" b="1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1" name="组合 80"/>
              <p:cNvGrpSpPr/>
              <p:nvPr/>
            </p:nvGrpSpPr>
            <p:grpSpPr>
              <a:xfrm>
                <a:off x="7633570" y="3352800"/>
                <a:ext cx="540706" cy="478673"/>
                <a:chOff x="7391400" y="3699171"/>
                <a:chExt cx="540706" cy="478673"/>
              </a:xfrm>
            </p:grpSpPr>
            <p:pic>
              <p:nvPicPr>
                <p:cNvPr id="68" name="Picture 2" descr="D:\MCS2010\02.Develop\MCSWebApp\Images\32\function.gif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9353" y="3699171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9" name="TextBox 112"/>
                <p:cNvSpPr txBox="1"/>
                <p:nvPr/>
              </p:nvSpPr>
              <p:spPr bwMode="gray">
                <a:xfrm>
                  <a:off x="7391400" y="3962400"/>
                  <a:ext cx="540706" cy="21544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pPr algn="ctr" eaLnBrk="0" hangingPunct="0"/>
                  <a:r>
                    <a:rPr lang="zh-CN" altLang="en-US" sz="800" b="1" dirty="0" smtClean="0">
                      <a:solidFill>
                        <a:srgbClr val="000000"/>
                      </a:solidFill>
                    </a:rPr>
                    <a:t>功能</a:t>
                  </a:r>
                  <a:r>
                    <a:rPr lang="en-US" altLang="zh-CN" sz="800" b="1" dirty="0" smtClean="0">
                      <a:solidFill>
                        <a:srgbClr val="000000"/>
                      </a:solidFill>
                    </a:rPr>
                    <a:t>B</a:t>
                  </a:r>
                  <a:endParaRPr lang="zh-CN" altLang="en-US" sz="800" b="1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2" name="组合 83"/>
              <p:cNvGrpSpPr/>
              <p:nvPr/>
            </p:nvGrpSpPr>
            <p:grpSpPr>
              <a:xfrm>
                <a:off x="7101280" y="3847761"/>
                <a:ext cx="540706" cy="478673"/>
                <a:chOff x="7391400" y="3699171"/>
                <a:chExt cx="540706" cy="478673"/>
              </a:xfrm>
            </p:grpSpPr>
            <p:pic>
              <p:nvPicPr>
                <p:cNvPr id="66" name="Picture 2" descr="D:\MCS2010\02.Develop\MCSWebApp\Images\32\function.gif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9353" y="3699171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" name="TextBox 110"/>
                <p:cNvSpPr txBox="1"/>
                <p:nvPr/>
              </p:nvSpPr>
              <p:spPr bwMode="gray">
                <a:xfrm>
                  <a:off x="7391400" y="3962400"/>
                  <a:ext cx="540706" cy="21544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pPr algn="ctr" eaLnBrk="0" hangingPunct="0"/>
                  <a:r>
                    <a:rPr lang="zh-CN" altLang="en-US" sz="800" b="1" dirty="0" smtClean="0">
                      <a:solidFill>
                        <a:srgbClr val="000000"/>
                      </a:solidFill>
                    </a:rPr>
                    <a:t>功能</a:t>
                  </a:r>
                  <a:r>
                    <a:rPr lang="en-US" altLang="zh-CN" sz="800" b="1" dirty="0" smtClean="0">
                      <a:solidFill>
                        <a:srgbClr val="000000"/>
                      </a:solidFill>
                    </a:rPr>
                    <a:t>C</a:t>
                  </a:r>
                  <a:endParaRPr lang="zh-CN" altLang="en-US" sz="800" b="1" dirty="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3" name="组合 86"/>
              <p:cNvGrpSpPr/>
              <p:nvPr/>
            </p:nvGrpSpPr>
            <p:grpSpPr>
              <a:xfrm>
                <a:off x="7633570" y="3847761"/>
                <a:ext cx="540706" cy="478673"/>
                <a:chOff x="7391400" y="3699171"/>
                <a:chExt cx="540706" cy="478673"/>
              </a:xfrm>
            </p:grpSpPr>
            <p:pic>
              <p:nvPicPr>
                <p:cNvPr id="64" name="Picture 2" descr="D:\MCS2010\02.Develop\MCSWebApp\Images\32\function.gif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9353" y="3699171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TextBox 108"/>
                <p:cNvSpPr txBox="1"/>
                <p:nvPr/>
              </p:nvSpPr>
              <p:spPr bwMode="gray">
                <a:xfrm>
                  <a:off x="7391400" y="3962400"/>
                  <a:ext cx="540706" cy="21544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pPr algn="ctr" eaLnBrk="0" hangingPunct="0"/>
                  <a:r>
                    <a:rPr lang="zh-CN" altLang="en-US" sz="800" b="1" dirty="0" smtClean="0">
                      <a:solidFill>
                        <a:srgbClr val="000000"/>
                      </a:solidFill>
                    </a:rPr>
                    <a:t>功能</a:t>
                  </a:r>
                  <a:r>
                    <a:rPr lang="en-US" altLang="zh-CN" sz="800" b="1" dirty="0" smtClean="0">
                      <a:solidFill>
                        <a:srgbClr val="000000"/>
                      </a:solidFill>
                    </a:rPr>
                    <a:t>F</a:t>
                  </a:r>
                  <a:endParaRPr lang="zh-CN" altLang="en-US" sz="800" b="1" dirty="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58" name="直接箭头连接符 4104"/>
            <p:cNvCxnSpPr>
              <a:stCxn id="72" idx="3"/>
              <a:endCxn id="59" idx="1"/>
            </p:cNvCxnSpPr>
            <p:nvPr/>
          </p:nvCxnSpPr>
          <p:spPr>
            <a:xfrm>
              <a:off x="3602232" y="5490557"/>
              <a:ext cx="583552" cy="27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61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2204864"/>
            <a:ext cx="3952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5432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以流程和待办驱动的办公类业务</a:t>
            </a:r>
            <a:endParaRPr lang="zh-CN" altLang="en-US" dirty="0"/>
          </a:p>
        </p:txBody>
      </p:sp>
      <p:pic>
        <p:nvPicPr>
          <p:cNvPr id="91" name="Picture 23" descr="j02909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203" y="873974"/>
            <a:ext cx="1272989" cy="1257547"/>
          </a:xfrm>
          <a:prstGeom prst="rect">
            <a:avLst/>
          </a:prstGeom>
          <a:noFill/>
        </p:spPr>
      </p:pic>
      <p:grpSp>
        <p:nvGrpSpPr>
          <p:cNvPr id="92" name="Group 10"/>
          <p:cNvGrpSpPr>
            <a:grpSpLocks/>
          </p:cNvGrpSpPr>
          <p:nvPr/>
        </p:nvGrpSpPr>
        <p:grpSpPr bwMode="auto">
          <a:xfrm rot="2126825">
            <a:off x="1329628" y="2184655"/>
            <a:ext cx="2136401" cy="651435"/>
            <a:chOff x="1410" y="1216"/>
            <a:chExt cx="1852" cy="570"/>
          </a:xfrm>
        </p:grpSpPr>
        <p:pic>
          <p:nvPicPr>
            <p:cNvPr id="93" name="Picture 11" descr="Gold Arrow up trans"/>
            <p:cNvPicPr>
              <a:picLocks noChangeAspect="1" noChangeArrowheads="1"/>
            </p:cNvPicPr>
            <p:nvPr/>
          </p:nvPicPr>
          <p:blipFill>
            <a:blip r:embed="rId4" cstate="print">
              <a:lum bright="-6000" contrast="-6000"/>
            </a:blip>
            <a:srcRect/>
            <a:stretch>
              <a:fillRect/>
            </a:stretch>
          </p:blipFill>
          <p:spPr bwMode="auto">
            <a:xfrm>
              <a:off x="1410" y="1216"/>
              <a:ext cx="1768" cy="570"/>
            </a:xfrm>
            <a:prstGeom prst="rect">
              <a:avLst/>
            </a:prstGeom>
            <a:noFill/>
          </p:spPr>
        </p:pic>
        <p:sp>
          <p:nvSpPr>
            <p:cNvPr id="94" name="AutoShape 12"/>
            <p:cNvSpPr>
              <a:spLocks noChangeArrowheads="1"/>
            </p:cNvSpPr>
            <p:nvPr/>
          </p:nvSpPr>
          <p:spPr bwMode="auto">
            <a:xfrm>
              <a:off x="1918" y="1329"/>
              <a:ext cx="1344" cy="33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起草</a:t>
              </a:r>
              <a:endPara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303017" y="3673719"/>
            <a:ext cx="1588621" cy="2141705"/>
            <a:chOff x="3914122" y="3917016"/>
            <a:chExt cx="1588621" cy="2141705"/>
          </a:xfrm>
        </p:grpSpPr>
        <p:sp>
          <p:nvSpPr>
            <p:cNvPr id="96" name="AutoShape 15"/>
            <p:cNvSpPr>
              <a:spLocks noChangeArrowheads="1"/>
            </p:cNvSpPr>
            <p:nvPr/>
          </p:nvSpPr>
          <p:spPr bwMode="auto">
            <a:xfrm>
              <a:off x="3914122" y="3917016"/>
              <a:ext cx="1371600" cy="1295400"/>
            </a:xfrm>
            <a:prstGeom prst="verticalScroll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i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业务流程模型</a:t>
              </a:r>
              <a:endParaRPr lang="en-US" sz="1600" i="1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97" name="Picture 3" descr="screenshot1-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89295" y="4564716"/>
              <a:ext cx="1513448" cy="1494005"/>
            </a:xfrm>
            <a:prstGeom prst="rect">
              <a:avLst/>
            </a:prstGeom>
            <a:noFill/>
          </p:spPr>
        </p:pic>
      </p:grpSp>
      <p:grpSp>
        <p:nvGrpSpPr>
          <p:cNvPr id="98" name="组合 97"/>
          <p:cNvGrpSpPr/>
          <p:nvPr/>
        </p:nvGrpSpPr>
        <p:grpSpPr>
          <a:xfrm>
            <a:off x="3434062" y="2823020"/>
            <a:ext cx="1944376" cy="606000"/>
            <a:chOff x="4312424" y="3168000"/>
            <a:chExt cx="1944376" cy="606000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4312424" y="3168000"/>
              <a:ext cx="1944376" cy="606000"/>
            </a:xfrm>
            <a:prstGeom prst="roundRect">
              <a:avLst/>
            </a:prstGeom>
            <a:gradFill flip="none" rotWithShape="1">
              <a:gsLst>
                <a:gs pos="0">
                  <a:srgbClr val="FFC000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  <a:cs typeface="Arial" charset="0"/>
              </a:endParaRPr>
            </a:p>
          </p:txBody>
        </p:sp>
        <p:pic>
          <p:nvPicPr>
            <p:cNvPr id="100" name="Picture 58" descr="XP icon other options"/>
            <p:cNvPicPr>
              <a:picLocks noChangeAspect="1" noChangeArrowheads="1"/>
            </p:cNvPicPr>
            <p:nvPr/>
          </p:nvPicPr>
          <p:blipFill>
            <a:blip r:embed="rId6" cstate="print">
              <a:lum bright="18000"/>
            </a:blip>
            <a:srcRect/>
            <a:stretch>
              <a:fillRect/>
            </a:stretch>
          </p:blipFill>
          <p:spPr bwMode="auto">
            <a:xfrm>
              <a:off x="4407169" y="3214363"/>
              <a:ext cx="395043" cy="469222"/>
            </a:xfrm>
            <a:prstGeom prst="rect">
              <a:avLst/>
            </a:prstGeom>
            <a:noFill/>
          </p:spPr>
        </p:pic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4888612" y="3314253"/>
              <a:ext cx="1159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流程引擎</a:t>
              </a:r>
              <a:endParaRPr lang="en-US" altLang="zh-CN" b="1" dirty="0"/>
            </a:p>
          </p:txBody>
        </p:sp>
      </p:grpSp>
      <p:pic>
        <p:nvPicPr>
          <p:cNvPr id="102" name="Picture 23" descr="j02909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23170" y="873974"/>
            <a:ext cx="1683992" cy="1663565"/>
          </a:xfrm>
          <a:prstGeom prst="rect">
            <a:avLst/>
          </a:prstGeom>
          <a:noFill/>
        </p:spPr>
      </p:pic>
      <p:grpSp>
        <p:nvGrpSpPr>
          <p:cNvPr id="103" name="Group 10"/>
          <p:cNvGrpSpPr>
            <a:grpSpLocks/>
          </p:cNvGrpSpPr>
          <p:nvPr/>
        </p:nvGrpSpPr>
        <p:grpSpPr bwMode="auto">
          <a:xfrm rot="8900175">
            <a:off x="5311691" y="2232856"/>
            <a:ext cx="1953802" cy="651435"/>
            <a:chOff x="1410" y="1216"/>
            <a:chExt cx="1768" cy="570"/>
          </a:xfrm>
        </p:grpSpPr>
        <p:pic>
          <p:nvPicPr>
            <p:cNvPr id="104" name="Picture 11" descr="Gold Arrow up trans"/>
            <p:cNvPicPr>
              <a:picLocks noChangeAspect="1" noChangeArrowheads="1"/>
            </p:cNvPicPr>
            <p:nvPr/>
          </p:nvPicPr>
          <p:blipFill>
            <a:blip r:embed="rId4" cstate="print">
              <a:lum bright="-6000" contrast="-6000"/>
            </a:blip>
            <a:srcRect/>
            <a:stretch>
              <a:fillRect/>
            </a:stretch>
          </p:blipFill>
          <p:spPr bwMode="auto">
            <a:xfrm>
              <a:off x="1410" y="1216"/>
              <a:ext cx="1768" cy="570"/>
            </a:xfrm>
            <a:prstGeom prst="rect">
              <a:avLst/>
            </a:prstGeom>
            <a:noFill/>
          </p:spPr>
        </p:pic>
        <p:sp>
          <p:nvSpPr>
            <p:cNvPr id="105" name="AutoShape 12"/>
            <p:cNvSpPr>
              <a:spLocks noChangeArrowheads="1"/>
            </p:cNvSpPr>
            <p:nvPr/>
          </p:nvSpPr>
          <p:spPr bwMode="auto">
            <a:xfrm rot="10733277">
              <a:off x="1918" y="1335"/>
              <a:ext cx="718" cy="33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流转</a:t>
              </a:r>
              <a:endPara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518161" y="995751"/>
            <a:ext cx="1726252" cy="817164"/>
            <a:chOff x="3549236" y="1730942"/>
            <a:chExt cx="1726252" cy="817164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9236" y="1988734"/>
              <a:ext cx="1726252" cy="5593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sp>
          <p:nvSpPr>
            <p:cNvPr id="108" name="文本框 107"/>
            <p:cNvSpPr txBox="1"/>
            <p:nvPr/>
          </p:nvSpPr>
          <p:spPr>
            <a:xfrm>
              <a:off x="3796934" y="1730942"/>
              <a:ext cx="123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待办</a:t>
              </a:r>
              <a:r>
                <a:rPr lang="zh-CN" altLang="en-US" dirty="0"/>
                <a:t>事项</a:t>
              </a:r>
            </a:p>
          </p:txBody>
        </p:sp>
      </p:grpSp>
      <p:sp>
        <p:nvSpPr>
          <p:cNvPr id="109" name="右箭头 108"/>
          <p:cNvSpPr/>
          <p:nvPr/>
        </p:nvSpPr>
        <p:spPr bwMode="auto">
          <a:xfrm rot="19169687">
            <a:off x="2720320" y="3727322"/>
            <a:ext cx="681672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10" name="右箭头 109"/>
          <p:cNvSpPr/>
          <p:nvPr/>
        </p:nvSpPr>
        <p:spPr bwMode="auto">
          <a:xfrm rot="16200000">
            <a:off x="3993941" y="2138303"/>
            <a:ext cx="681672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11" name="右箭头 110"/>
          <p:cNvSpPr/>
          <p:nvPr/>
        </p:nvSpPr>
        <p:spPr bwMode="auto">
          <a:xfrm>
            <a:off x="5540975" y="1398909"/>
            <a:ext cx="873369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112" name="Group 28"/>
          <p:cNvGrpSpPr>
            <a:grpSpLocks/>
          </p:cNvGrpSpPr>
          <p:nvPr/>
        </p:nvGrpSpPr>
        <p:grpSpPr bwMode="auto">
          <a:xfrm>
            <a:off x="5298863" y="4647068"/>
            <a:ext cx="1134021" cy="927920"/>
            <a:chOff x="3690" y="4158"/>
            <a:chExt cx="1458" cy="947"/>
          </a:xfrm>
        </p:grpSpPr>
        <p:grpSp>
          <p:nvGrpSpPr>
            <p:cNvPr id="113" name="Group 29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115" name="AutoShape 30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16" name="AutoShape 31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17" name="AutoShape 32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18" name="AutoShape 33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19" name="AutoShape 34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</p:grpSp>
        <p:sp>
          <p:nvSpPr>
            <p:cNvPr id="114" name="Text Box 35"/>
            <p:cNvSpPr txBox="1">
              <a:spLocks noChangeArrowheads="1"/>
            </p:cNvSpPr>
            <p:nvPr/>
          </p:nvSpPr>
          <p:spPr bwMode="auto">
            <a:xfrm>
              <a:off x="3690" y="4822"/>
              <a:ext cx="1458" cy="2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BAM</a:t>
              </a:r>
              <a:r>
                <a:rPr lang="zh-CN" altLang="en-US" sz="1200" i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基础架构</a:t>
              </a:r>
              <a:endParaRPr lang="en-US" sz="1200" i="1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0" name="AutoShape 14"/>
          <p:cNvSpPr>
            <a:spLocks noChangeArrowheads="1"/>
          </p:cNvSpPr>
          <p:nvPr/>
        </p:nvSpPr>
        <p:spPr bwMode="auto">
          <a:xfrm>
            <a:off x="3415675" y="4251319"/>
            <a:ext cx="939173" cy="1072181"/>
          </a:xfrm>
          <a:prstGeom prst="can">
            <a:avLst>
              <a:gd name="adj" fmla="val 31667"/>
            </a:avLst>
          </a:prstGeom>
          <a:gradFill rotWithShape="1">
            <a:gsLst>
              <a:gs pos="0">
                <a:srgbClr val="808080">
                  <a:tint val="74000"/>
                </a:srgbClr>
              </a:gs>
              <a:gs pos="49000">
                <a:srgbClr val="808080">
                  <a:tint val="96000"/>
                  <a:shade val="84000"/>
                  <a:satMod val="110000"/>
                </a:srgbClr>
              </a:gs>
              <a:gs pos="49100">
                <a:srgbClr val="808080">
                  <a:shade val="55000"/>
                  <a:satMod val="150000"/>
                </a:srgbClr>
              </a:gs>
              <a:gs pos="92000">
                <a:srgbClr val="808080">
                  <a:tint val="98000"/>
                  <a:shade val="90000"/>
                  <a:satMod val="128000"/>
                </a:srgbClr>
              </a:gs>
              <a:gs pos="100000">
                <a:srgbClr val="808080">
                  <a:tint val="90000"/>
                  <a:shade val="97000"/>
                  <a:satMod val="128000"/>
                </a:srgbClr>
              </a:gs>
            </a:gsLst>
            <a:lin ang="5400000" scaled="1"/>
          </a:gradFill>
          <a:ln w="11430" cap="flat" cmpd="sng" algn="ctr">
            <a:solidFill>
              <a:srgbClr val="808080"/>
            </a:solidFill>
            <a:prstDash val="solid"/>
            <a:headEnd/>
            <a:tailEnd/>
          </a:ln>
          <a:effectLst>
            <a:outerShdw blurRad="39000" dist="25400" dir="5400000" rotWithShape="0">
              <a:srgbClr val="808080">
                <a:shade val="33000"/>
                <a:alpha val="83000"/>
              </a:srgbClr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Calibri"/>
                <a:ea typeface="微软雅黑"/>
                <a:cs typeface="Arial" charset="0"/>
              </a:rPr>
              <a:t>流程状态数据</a:t>
            </a:r>
            <a:endParaRPr lang="en-US" sz="1200" b="1" kern="0" dirty="0">
              <a:solidFill>
                <a:srgbClr val="FFFFFF"/>
              </a:solidFill>
              <a:latin typeface="Calibri"/>
              <a:ea typeface="微软雅黑"/>
              <a:cs typeface="Arial" charset="0"/>
            </a:endParaRPr>
          </a:p>
        </p:txBody>
      </p:sp>
      <p:sp>
        <p:nvSpPr>
          <p:cNvPr id="121" name="右箭头 120"/>
          <p:cNvSpPr/>
          <p:nvPr/>
        </p:nvSpPr>
        <p:spPr bwMode="auto">
          <a:xfrm rot="6968138">
            <a:off x="3677002" y="3743538"/>
            <a:ext cx="681672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22" name="AutoShape 14"/>
          <p:cNvSpPr>
            <a:spLocks noChangeArrowheads="1"/>
          </p:cNvSpPr>
          <p:nvPr/>
        </p:nvSpPr>
        <p:spPr bwMode="auto">
          <a:xfrm>
            <a:off x="3839761" y="4987881"/>
            <a:ext cx="939173" cy="1072181"/>
          </a:xfrm>
          <a:prstGeom prst="can">
            <a:avLst>
              <a:gd name="adj" fmla="val 31667"/>
            </a:avLst>
          </a:prstGeom>
          <a:gradFill rotWithShape="1">
            <a:gsLst>
              <a:gs pos="0">
                <a:srgbClr val="808080">
                  <a:tint val="74000"/>
                </a:srgbClr>
              </a:gs>
              <a:gs pos="49000">
                <a:srgbClr val="808080">
                  <a:tint val="96000"/>
                  <a:shade val="84000"/>
                  <a:satMod val="110000"/>
                </a:srgbClr>
              </a:gs>
              <a:gs pos="49100">
                <a:srgbClr val="808080">
                  <a:shade val="55000"/>
                  <a:satMod val="150000"/>
                </a:srgbClr>
              </a:gs>
              <a:gs pos="92000">
                <a:srgbClr val="808080">
                  <a:tint val="98000"/>
                  <a:shade val="90000"/>
                  <a:satMod val="128000"/>
                </a:srgbClr>
              </a:gs>
              <a:gs pos="100000">
                <a:srgbClr val="808080">
                  <a:tint val="90000"/>
                  <a:shade val="97000"/>
                  <a:satMod val="128000"/>
                </a:srgbClr>
              </a:gs>
            </a:gsLst>
            <a:lin ang="5400000" scaled="1"/>
          </a:gradFill>
          <a:ln w="11430" cap="flat" cmpd="sng" algn="ctr">
            <a:solidFill>
              <a:srgbClr val="808080"/>
            </a:solidFill>
            <a:prstDash val="solid"/>
            <a:headEnd/>
            <a:tailEnd/>
          </a:ln>
          <a:effectLst>
            <a:outerShdw blurRad="39000" dist="25400" dir="5400000" rotWithShape="0">
              <a:srgbClr val="808080">
                <a:shade val="33000"/>
                <a:alpha val="83000"/>
              </a:srgbClr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200" b="1" kern="0" dirty="0">
                <a:solidFill>
                  <a:srgbClr val="FFFFFF"/>
                </a:solidFill>
                <a:latin typeface="Calibri"/>
                <a:ea typeface="微软雅黑"/>
                <a:cs typeface="Arial" charset="0"/>
              </a:rPr>
              <a:t>业务数据</a:t>
            </a:r>
            <a:endParaRPr lang="en-US" sz="1200" b="1" kern="0" dirty="0">
              <a:solidFill>
                <a:srgbClr val="FFFFFF"/>
              </a:solidFill>
              <a:latin typeface="Calibri"/>
              <a:ea typeface="微软雅黑"/>
              <a:cs typeface="Arial" charset="0"/>
            </a:endParaRPr>
          </a:p>
        </p:txBody>
      </p:sp>
      <p:sp>
        <p:nvSpPr>
          <p:cNvPr id="123" name="AutoShape 14"/>
          <p:cNvSpPr>
            <a:spLocks noChangeArrowheads="1"/>
          </p:cNvSpPr>
          <p:nvPr/>
        </p:nvSpPr>
        <p:spPr bwMode="auto">
          <a:xfrm>
            <a:off x="6994445" y="4466322"/>
            <a:ext cx="939173" cy="1072181"/>
          </a:xfrm>
          <a:prstGeom prst="can">
            <a:avLst>
              <a:gd name="adj" fmla="val 31667"/>
            </a:avLst>
          </a:prstGeom>
          <a:gradFill rotWithShape="1">
            <a:gsLst>
              <a:gs pos="0">
                <a:srgbClr val="808080">
                  <a:tint val="74000"/>
                </a:srgbClr>
              </a:gs>
              <a:gs pos="49000">
                <a:srgbClr val="808080">
                  <a:tint val="96000"/>
                  <a:shade val="84000"/>
                  <a:satMod val="110000"/>
                </a:srgbClr>
              </a:gs>
              <a:gs pos="49100">
                <a:srgbClr val="808080">
                  <a:shade val="55000"/>
                  <a:satMod val="150000"/>
                </a:srgbClr>
              </a:gs>
              <a:gs pos="92000">
                <a:srgbClr val="808080">
                  <a:tint val="98000"/>
                  <a:shade val="90000"/>
                  <a:satMod val="128000"/>
                </a:srgbClr>
              </a:gs>
              <a:gs pos="100000">
                <a:srgbClr val="808080">
                  <a:tint val="90000"/>
                  <a:shade val="97000"/>
                  <a:satMod val="128000"/>
                </a:srgbClr>
              </a:gs>
            </a:gsLst>
            <a:lin ang="5400000" scaled="1"/>
          </a:gradFill>
          <a:ln w="11430" cap="flat" cmpd="sng" algn="ctr">
            <a:solidFill>
              <a:srgbClr val="808080"/>
            </a:solidFill>
            <a:prstDash val="solid"/>
            <a:headEnd/>
            <a:tailEnd/>
          </a:ln>
          <a:effectLst>
            <a:outerShdw blurRad="39000" dist="25400" dir="5400000" rotWithShape="0">
              <a:srgbClr val="808080">
                <a:shade val="33000"/>
                <a:alpha val="83000"/>
              </a:srgbClr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zh-CN" sz="1200" b="1" kern="0" dirty="0" smtClean="0">
                <a:solidFill>
                  <a:srgbClr val="FFFFFF"/>
                </a:solidFill>
                <a:latin typeface="Calibri"/>
                <a:ea typeface="微软雅黑"/>
                <a:cs typeface="Arial" charset="0"/>
              </a:rPr>
              <a:t>SQL Server</a:t>
            </a:r>
          </a:p>
          <a:p>
            <a:pPr algn="ctr" defTabSz="914400"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Calibri"/>
                <a:ea typeface="微软雅黑"/>
                <a:cs typeface="Arial" charset="0"/>
              </a:rPr>
              <a:t>数据仓库</a:t>
            </a:r>
            <a:endParaRPr lang="en-US" sz="1200" b="1" kern="0" dirty="0">
              <a:solidFill>
                <a:srgbClr val="FFFFFF"/>
              </a:solidFill>
              <a:latin typeface="Calibri"/>
              <a:ea typeface="微软雅黑"/>
              <a:cs typeface="Arial" charset="0"/>
            </a:endParaRPr>
          </a:p>
        </p:txBody>
      </p:sp>
      <p:sp>
        <p:nvSpPr>
          <p:cNvPr id="124" name="右箭头 123"/>
          <p:cNvSpPr/>
          <p:nvPr/>
        </p:nvSpPr>
        <p:spPr bwMode="auto">
          <a:xfrm rot="19698927">
            <a:off x="4848359" y="5254024"/>
            <a:ext cx="498863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25" name="右箭头 124"/>
          <p:cNvSpPr/>
          <p:nvPr/>
        </p:nvSpPr>
        <p:spPr bwMode="auto">
          <a:xfrm rot="843970">
            <a:off x="4582873" y="4503684"/>
            <a:ext cx="681672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26" name="右箭头 125"/>
          <p:cNvSpPr/>
          <p:nvPr/>
        </p:nvSpPr>
        <p:spPr bwMode="auto">
          <a:xfrm>
            <a:off x="6333765" y="4906737"/>
            <a:ext cx="591082" cy="31494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27" name="右箭头 126"/>
          <p:cNvSpPr/>
          <p:nvPr/>
        </p:nvSpPr>
        <p:spPr bwMode="auto">
          <a:xfrm rot="18300321">
            <a:off x="7432177" y="4053009"/>
            <a:ext cx="539867" cy="26095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7452469" y="2648038"/>
            <a:ext cx="1005403" cy="1256816"/>
            <a:chOff x="7364689" y="3365910"/>
            <a:chExt cx="1005403" cy="1256816"/>
          </a:xfrm>
        </p:grpSpPr>
        <p:pic>
          <p:nvPicPr>
            <p:cNvPr id="129" name="Picture 20" descr="j036781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402896" y="3662165"/>
              <a:ext cx="960561" cy="960561"/>
            </a:xfrm>
            <a:prstGeom prst="rect">
              <a:avLst/>
            </a:prstGeom>
            <a:noFill/>
          </p:spPr>
        </p:pic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7364689" y="3365910"/>
              <a:ext cx="100540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i="1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业务分析</a:t>
              </a:r>
              <a:endParaRPr lang="en-US" sz="1600" i="1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06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5"/>
          </p:nvPr>
        </p:nvSpPr>
        <p:spPr>
          <a:xfrm>
            <a:off x="648742" y="1463040"/>
            <a:ext cx="7924800" cy="3000821"/>
          </a:xfrm>
        </p:spPr>
        <p:txBody>
          <a:bodyPr/>
          <a:lstStyle/>
          <a:p>
            <a:r>
              <a:rPr lang="zh-CN" altLang="en-US" dirty="0" smtClean="0"/>
              <a:t>公文办理类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收文、发文、签报、督办、档案借阅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财务相关类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报销、供应商付款、预算方案</a:t>
            </a:r>
            <a:endParaRPr lang="en-US" altLang="zh-CN" dirty="0" smtClean="0"/>
          </a:p>
          <a:p>
            <a:r>
              <a:rPr lang="zh-CN" altLang="en-US" dirty="0" smtClean="0"/>
              <a:t>会议类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预定会议、会议纪要管理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日常事务类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请假、资产申请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典型的业务流程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灵活的流程定义</a:t>
            </a:r>
            <a:r>
              <a:rPr lang="en-US" altLang="zh-CN" dirty="0" smtClean="0"/>
              <a:t>-</a:t>
            </a:r>
            <a:r>
              <a:rPr lang="zh-CN" altLang="en-US" dirty="0"/>
              <a:t>通过预定义好的流程进行流转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基本业务需求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68760"/>
            <a:ext cx="3456384" cy="50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用户自定义审批流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基本业务需求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46572"/>
            <a:ext cx="5088901" cy="1994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40" y="1196752"/>
            <a:ext cx="6491634" cy="51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/>
              <a:t>很</a:t>
            </a:r>
            <a:r>
              <a:rPr lang="zh-CN" altLang="en-US" dirty="0" smtClean="0"/>
              <a:t>容易找到自己经手的文件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待办和已办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7671142" cy="3130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152841"/>
            <a:ext cx="6897017" cy="49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一段时间内，委托给他人办理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委托授权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78744"/>
            <a:ext cx="6276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平台功能</a:t>
            </a:r>
          </a:p>
        </p:txBody>
      </p:sp>
      <p:grpSp>
        <p:nvGrpSpPr>
          <p:cNvPr id="62" name="Group 106"/>
          <p:cNvGrpSpPr/>
          <p:nvPr/>
        </p:nvGrpSpPr>
        <p:grpSpPr>
          <a:xfrm>
            <a:off x="539552" y="1268760"/>
            <a:ext cx="7813572" cy="3900104"/>
            <a:chOff x="188518" y="1954473"/>
            <a:chExt cx="7813572" cy="3900104"/>
          </a:xfrm>
        </p:grpSpPr>
        <p:grpSp>
          <p:nvGrpSpPr>
            <p:cNvPr id="63" name="Group 104"/>
            <p:cNvGrpSpPr/>
            <p:nvPr/>
          </p:nvGrpSpPr>
          <p:grpSpPr>
            <a:xfrm>
              <a:off x="194403" y="2962818"/>
              <a:ext cx="3352197" cy="787058"/>
              <a:chOff x="5619692" y="2049133"/>
              <a:chExt cx="3352197" cy="787058"/>
            </a:xfrm>
          </p:grpSpPr>
          <p:sp>
            <p:nvSpPr>
              <p:cNvPr id="111" name="AutoShape 46"/>
              <p:cNvSpPr>
                <a:spLocks noChangeArrowheads="1"/>
              </p:cNvSpPr>
              <p:nvPr/>
            </p:nvSpPr>
            <p:spPr bwMode="auto">
              <a:xfrm>
                <a:off x="5619692" y="2049133"/>
                <a:ext cx="3352197" cy="787058"/>
              </a:xfrm>
              <a:prstGeom prst="rect">
                <a:avLst/>
              </a:prstGeom>
              <a:solidFill>
                <a:srgbClr val="FF53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spc="-1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12" name="AutoShape 47"/>
              <p:cNvSpPr>
                <a:spLocks noChangeArrowheads="1"/>
              </p:cNvSpPr>
              <p:nvPr/>
            </p:nvSpPr>
            <p:spPr bwMode="auto">
              <a:xfrm>
                <a:off x="5767950" y="2491707"/>
                <a:ext cx="761528" cy="252000"/>
              </a:xfrm>
              <a:prstGeom prst="rect">
                <a:avLst/>
              </a:prstGeom>
              <a:solidFill>
                <a:srgbClr val="FF82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暂停</a:t>
                </a:r>
                <a:r>
                  <a:rPr lang="en-US" altLang="zh-CN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/</a:t>
                </a: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恢复</a:t>
                </a:r>
              </a:p>
            </p:txBody>
          </p:sp>
          <p:sp>
            <p:nvSpPr>
              <p:cNvPr id="113" name="AutoShape 48"/>
              <p:cNvSpPr>
                <a:spLocks noChangeArrowheads="1"/>
              </p:cNvSpPr>
              <p:nvPr/>
            </p:nvSpPr>
            <p:spPr bwMode="auto">
              <a:xfrm>
                <a:off x="5749948" y="2243143"/>
                <a:ext cx="1828390" cy="176273"/>
              </a:xfrm>
              <a:prstGeom prst="rect">
                <a:avLst/>
              </a:prstGeom>
              <a:solidFill>
                <a:srgbClr val="FF53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待办（管理员）</a:t>
                </a:r>
              </a:p>
            </p:txBody>
          </p:sp>
          <p:sp>
            <p:nvSpPr>
              <p:cNvPr id="114" name="AutoShape 47"/>
              <p:cNvSpPr>
                <a:spLocks noChangeArrowheads="1"/>
              </p:cNvSpPr>
              <p:nvPr/>
            </p:nvSpPr>
            <p:spPr bwMode="auto">
              <a:xfrm>
                <a:off x="6619397" y="2491707"/>
                <a:ext cx="965321" cy="252000"/>
              </a:xfrm>
              <a:prstGeom prst="rect">
                <a:avLst/>
              </a:prstGeom>
              <a:solidFill>
                <a:srgbClr val="FF82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编辑流程模板</a:t>
                </a:r>
              </a:p>
            </p:txBody>
          </p:sp>
          <p:sp>
            <p:nvSpPr>
              <p:cNvPr id="115" name="AutoShape 47"/>
              <p:cNvSpPr>
                <a:spLocks noChangeArrowheads="1"/>
              </p:cNvSpPr>
              <p:nvPr/>
            </p:nvSpPr>
            <p:spPr bwMode="auto">
              <a:xfrm>
                <a:off x="7679298" y="2491707"/>
                <a:ext cx="1161258" cy="252000"/>
              </a:xfrm>
              <a:prstGeom prst="rect">
                <a:avLst/>
              </a:prstGeom>
              <a:solidFill>
                <a:srgbClr val="FF82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修改活动操作人</a:t>
                </a:r>
              </a:p>
            </p:txBody>
          </p:sp>
        </p:grpSp>
        <p:grpSp>
          <p:nvGrpSpPr>
            <p:cNvPr id="64" name="Group 105"/>
            <p:cNvGrpSpPr/>
            <p:nvPr/>
          </p:nvGrpSpPr>
          <p:grpSpPr>
            <a:xfrm>
              <a:off x="211930" y="1954473"/>
              <a:ext cx="5358039" cy="787058"/>
              <a:chOff x="188519" y="2049133"/>
              <a:chExt cx="5358039" cy="787058"/>
            </a:xfrm>
          </p:grpSpPr>
          <p:sp>
            <p:nvSpPr>
              <p:cNvPr id="100" name="AutoShape 46"/>
              <p:cNvSpPr>
                <a:spLocks noChangeArrowheads="1"/>
              </p:cNvSpPr>
              <p:nvPr/>
            </p:nvSpPr>
            <p:spPr bwMode="auto">
              <a:xfrm>
                <a:off x="188519" y="2049133"/>
                <a:ext cx="5358039" cy="787058"/>
              </a:xfrm>
              <a:prstGeom prst="rect">
                <a:avLst/>
              </a:prstGeom>
              <a:solidFill>
                <a:srgbClr val="0071B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spc="-1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01" name="AutoShape 47"/>
              <p:cNvSpPr>
                <a:spLocks noChangeArrowheads="1"/>
              </p:cNvSpPr>
              <p:nvPr/>
            </p:nvSpPr>
            <p:spPr bwMode="auto">
              <a:xfrm>
                <a:off x="336778" y="2475367"/>
                <a:ext cx="419153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发送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02" name="AutoShape 48"/>
              <p:cNvSpPr>
                <a:spLocks noChangeArrowheads="1"/>
              </p:cNvSpPr>
              <p:nvPr/>
            </p:nvSpPr>
            <p:spPr bwMode="auto">
              <a:xfrm>
                <a:off x="333756" y="2163574"/>
                <a:ext cx="1828390" cy="185468"/>
              </a:xfrm>
              <a:prstGeom prst="rect">
                <a:avLst/>
              </a:prstGeom>
              <a:solidFill>
                <a:srgbClr val="0071B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待办</a:t>
                </a:r>
              </a:p>
            </p:txBody>
          </p:sp>
          <p:sp>
            <p:nvSpPr>
              <p:cNvPr id="103" name="AutoShape 47"/>
              <p:cNvSpPr>
                <a:spLocks noChangeArrowheads="1"/>
              </p:cNvSpPr>
              <p:nvPr/>
            </p:nvSpPr>
            <p:spPr bwMode="auto">
              <a:xfrm>
                <a:off x="852028" y="2475367"/>
                <a:ext cx="419153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保存</a:t>
                </a:r>
              </a:p>
            </p:txBody>
          </p:sp>
          <p:sp>
            <p:nvSpPr>
              <p:cNvPr id="104" name="AutoShape 47"/>
              <p:cNvSpPr>
                <a:spLocks noChangeArrowheads="1"/>
              </p:cNvSpPr>
              <p:nvPr/>
            </p:nvSpPr>
            <p:spPr bwMode="auto">
              <a:xfrm>
                <a:off x="1365219" y="2475367"/>
                <a:ext cx="419153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加签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05" name="AutoShape 47"/>
              <p:cNvSpPr>
                <a:spLocks noChangeArrowheads="1"/>
              </p:cNvSpPr>
              <p:nvPr/>
            </p:nvSpPr>
            <p:spPr bwMode="auto">
              <a:xfrm>
                <a:off x="1876351" y="2475367"/>
                <a:ext cx="419153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会签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06" name="AutoShape 47"/>
              <p:cNvSpPr>
                <a:spLocks noChangeArrowheads="1"/>
              </p:cNvSpPr>
              <p:nvPr/>
            </p:nvSpPr>
            <p:spPr bwMode="auto">
              <a:xfrm>
                <a:off x="2391601" y="2475367"/>
                <a:ext cx="419153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传阅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07" name="AutoShape 47"/>
              <p:cNvSpPr>
                <a:spLocks noChangeArrowheads="1"/>
              </p:cNvSpPr>
              <p:nvPr/>
            </p:nvSpPr>
            <p:spPr bwMode="auto">
              <a:xfrm>
                <a:off x="2900674" y="2475367"/>
                <a:ext cx="419153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作废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08" name="AutoShape 47"/>
              <p:cNvSpPr>
                <a:spLocks noChangeArrowheads="1"/>
              </p:cNvSpPr>
              <p:nvPr/>
            </p:nvSpPr>
            <p:spPr bwMode="auto">
              <a:xfrm>
                <a:off x="4728727" y="2475367"/>
                <a:ext cx="669321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流程跟踪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09" name="AutoShape 47"/>
              <p:cNvSpPr>
                <a:spLocks noChangeArrowheads="1"/>
              </p:cNvSpPr>
              <p:nvPr/>
            </p:nvSpPr>
            <p:spPr bwMode="auto">
              <a:xfrm>
                <a:off x="3415924" y="2475367"/>
                <a:ext cx="419153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撤回</a:t>
                </a:r>
              </a:p>
            </p:txBody>
          </p:sp>
          <p:sp>
            <p:nvSpPr>
              <p:cNvPr id="110" name="AutoShape 47"/>
              <p:cNvSpPr>
                <a:spLocks noChangeArrowheads="1"/>
              </p:cNvSpPr>
              <p:nvPr/>
            </p:nvSpPr>
            <p:spPr bwMode="auto">
              <a:xfrm>
                <a:off x="3919698" y="2475367"/>
                <a:ext cx="723727" cy="25200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批量审批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grpSp>
          <p:nvGrpSpPr>
            <p:cNvPr id="65" name="Group 103"/>
            <p:cNvGrpSpPr/>
            <p:nvPr/>
          </p:nvGrpSpPr>
          <p:grpSpPr>
            <a:xfrm>
              <a:off x="3734647" y="2946042"/>
              <a:ext cx="3336734" cy="820610"/>
              <a:chOff x="188519" y="3017464"/>
              <a:chExt cx="3336734" cy="820610"/>
            </a:xfrm>
          </p:grpSpPr>
          <p:sp>
            <p:nvSpPr>
              <p:cNvPr id="94" name="AutoShape 70"/>
              <p:cNvSpPr>
                <a:spLocks noChangeArrowheads="1"/>
              </p:cNvSpPr>
              <p:nvPr/>
            </p:nvSpPr>
            <p:spPr bwMode="auto">
              <a:xfrm>
                <a:off x="188519" y="3017464"/>
                <a:ext cx="3336734" cy="820610"/>
              </a:xfrm>
              <a:prstGeom prst="rect">
                <a:avLst/>
              </a:prstGeom>
              <a:solidFill>
                <a:srgbClr val="00A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spc="-1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95" name="AutoShape 71"/>
              <p:cNvSpPr>
                <a:spLocks noChangeArrowheads="1"/>
              </p:cNvSpPr>
              <p:nvPr/>
            </p:nvSpPr>
            <p:spPr bwMode="auto">
              <a:xfrm>
                <a:off x="345766" y="3458583"/>
                <a:ext cx="664887" cy="252000"/>
              </a:xfrm>
              <a:prstGeom prst="rect">
                <a:avLst/>
              </a:prstGeom>
              <a:solidFill>
                <a:srgbClr val="8CC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待办列表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96" name="Text Box 73"/>
              <p:cNvSpPr txBox="1">
                <a:spLocks noChangeArrowheads="1"/>
              </p:cNvSpPr>
              <p:nvPr/>
            </p:nvSpPr>
            <p:spPr bwMode="auto">
              <a:xfrm>
                <a:off x="310821" y="3127315"/>
                <a:ext cx="1112949" cy="271194"/>
              </a:xfrm>
              <a:prstGeom prst="rect">
                <a:avLst/>
              </a:prstGeom>
              <a:solidFill>
                <a:srgbClr val="00A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14099" fontAlgn="base">
                  <a:spcBef>
                    <a:spcPct val="0"/>
                  </a:spcBef>
                  <a:spcAft>
                    <a:spcPct val="0"/>
                  </a:spcAft>
                  <a:defRPr spc="-1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查询统计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AutoShape 71"/>
              <p:cNvSpPr>
                <a:spLocks noChangeArrowheads="1"/>
              </p:cNvSpPr>
              <p:nvPr/>
            </p:nvSpPr>
            <p:spPr bwMode="auto">
              <a:xfrm>
                <a:off x="1119485" y="3453782"/>
                <a:ext cx="664887" cy="252000"/>
              </a:xfrm>
              <a:prstGeom prst="rect">
                <a:avLst/>
              </a:prstGeom>
              <a:solidFill>
                <a:srgbClr val="8CC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已</a:t>
                </a: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办列表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98" name="AutoShape 71"/>
              <p:cNvSpPr>
                <a:spLocks noChangeArrowheads="1"/>
              </p:cNvSpPr>
              <p:nvPr/>
            </p:nvSpPr>
            <p:spPr bwMode="auto">
              <a:xfrm>
                <a:off x="1893204" y="3459043"/>
                <a:ext cx="664887" cy="252000"/>
              </a:xfrm>
              <a:prstGeom prst="rect">
                <a:avLst/>
              </a:prstGeom>
              <a:solidFill>
                <a:srgbClr val="8CC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表单查询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99" name="AutoShape 71"/>
              <p:cNvSpPr>
                <a:spLocks noChangeArrowheads="1"/>
              </p:cNvSpPr>
              <p:nvPr/>
            </p:nvSpPr>
            <p:spPr bwMode="auto">
              <a:xfrm>
                <a:off x="2666923" y="3453782"/>
                <a:ext cx="664887" cy="252000"/>
              </a:xfrm>
              <a:prstGeom prst="rect">
                <a:avLst/>
              </a:prstGeom>
              <a:solidFill>
                <a:srgbClr val="8CC6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全文检索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grpSp>
          <p:nvGrpSpPr>
            <p:cNvPr id="66" name="Group 102"/>
            <p:cNvGrpSpPr/>
            <p:nvPr/>
          </p:nvGrpSpPr>
          <p:grpSpPr>
            <a:xfrm>
              <a:off x="5476295" y="5032610"/>
              <a:ext cx="2525795" cy="820610"/>
              <a:chOff x="3682500" y="3030201"/>
              <a:chExt cx="2525795" cy="820610"/>
            </a:xfrm>
          </p:grpSpPr>
          <p:sp>
            <p:nvSpPr>
              <p:cNvPr id="89" name="AutoShape 70"/>
              <p:cNvSpPr>
                <a:spLocks noChangeArrowheads="1"/>
              </p:cNvSpPr>
              <p:nvPr/>
            </p:nvSpPr>
            <p:spPr bwMode="auto">
              <a:xfrm>
                <a:off x="3682500" y="3030201"/>
                <a:ext cx="2525795" cy="82061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spc="-1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90" name="AutoShape 71"/>
              <p:cNvSpPr>
                <a:spLocks noChangeArrowheads="1"/>
              </p:cNvSpPr>
              <p:nvPr/>
            </p:nvSpPr>
            <p:spPr bwMode="auto">
              <a:xfrm>
                <a:off x="3839747" y="3471320"/>
                <a:ext cx="664887" cy="2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授权委派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91" name="Text Box 73"/>
              <p:cNvSpPr txBox="1">
                <a:spLocks noChangeArrowheads="1"/>
              </p:cNvSpPr>
              <p:nvPr/>
            </p:nvSpPr>
            <p:spPr bwMode="auto">
              <a:xfrm>
                <a:off x="3804802" y="3140052"/>
                <a:ext cx="1112949" cy="27119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14099" fontAlgn="base">
                  <a:spcBef>
                    <a:spcPct val="0"/>
                  </a:spcBef>
                  <a:spcAft>
                    <a:spcPct val="0"/>
                  </a:spcAft>
                  <a:defRPr spc="-1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其它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AutoShape 71"/>
              <p:cNvSpPr>
                <a:spLocks noChangeArrowheads="1"/>
              </p:cNvSpPr>
              <p:nvPr/>
            </p:nvSpPr>
            <p:spPr bwMode="auto">
              <a:xfrm>
                <a:off x="4613466" y="3466519"/>
                <a:ext cx="664887" cy="2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个人配置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93" name="AutoShape 71"/>
              <p:cNvSpPr>
                <a:spLocks noChangeArrowheads="1"/>
              </p:cNvSpPr>
              <p:nvPr/>
            </p:nvSpPr>
            <p:spPr bwMode="auto">
              <a:xfrm>
                <a:off x="5387185" y="3471780"/>
                <a:ext cx="664887" cy="2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全局配置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grpSp>
          <p:nvGrpSpPr>
            <p:cNvPr id="67" name="Group 101"/>
            <p:cNvGrpSpPr/>
            <p:nvPr/>
          </p:nvGrpSpPr>
          <p:grpSpPr>
            <a:xfrm>
              <a:off x="188518" y="4019347"/>
              <a:ext cx="3731180" cy="820610"/>
              <a:chOff x="188518" y="4019347"/>
              <a:chExt cx="3731180" cy="820610"/>
            </a:xfrm>
          </p:grpSpPr>
          <p:sp>
            <p:nvSpPr>
              <p:cNvPr id="83" name="AutoShape 70"/>
              <p:cNvSpPr>
                <a:spLocks noChangeArrowheads="1"/>
              </p:cNvSpPr>
              <p:nvPr/>
            </p:nvSpPr>
            <p:spPr bwMode="auto">
              <a:xfrm>
                <a:off x="188518" y="4019347"/>
                <a:ext cx="3731180" cy="82061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spc="-1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84" name="AutoShape 71"/>
              <p:cNvSpPr>
                <a:spLocks noChangeArrowheads="1"/>
              </p:cNvSpPr>
              <p:nvPr/>
            </p:nvSpPr>
            <p:spPr bwMode="auto">
              <a:xfrm>
                <a:off x="345766" y="4458295"/>
                <a:ext cx="664887" cy="252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人员管理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85" name="Text Box 73"/>
              <p:cNvSpPr txBox="1">
                <a:spLocks noChangeArrowheads="1"/>
              </p:cNvSpPr>
              <p:nvPr/>
            </p:nvSpPr>
            <p:spPr bwMode="auto">
              <a:xfrm>
                <a:off x="310821" y="4129198"/>
                <a:ext cx="1112949" cy="271194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14099" fontAlgn="base">
                  <a:spcBef>
                    <a:spcPct val="0"/>
                  </a:spcBef>
                  <a:spcAft>
                    <a:spcPct val="0"/>
                  </a:spcAft>
                  <a:defRPr spc="-1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权限中心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AutoShape 71"/>
              <p:cNvSpPr>
                <a:spLocks noChangeArrowheads="1"/>
              </p:cNvSpPr>
              <p:nvPr/>
            </p:nvSpPr>
            <p:spPr bwMode="auto">
              <a:xfrm>
                <a:off x="1119485" y="4458295"/>
                <a:ext cx="664887" cy="252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机构管理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87" name="AutoShape 71"/>
              <p:cNvSpPr>
                <a:spLocks noChangeArrowheads="1"/>
              </p:cNvSpPr>
              <p:nvPr/>
            </p:nvSpPr>
            <p:spPr bwMode="auto">
              <a:xfrm>
                <a:off x="1893204" y="4458295"/>
                <a:ext cx="664887" cy="252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群组管理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88" name="AutoShape 71"/>
              <p:cNvSpPr>
                <a:spLocks noChangeArrowheads="1"/>
              </p:cNvSpPr>
              <p:nvPr/>
            </p:nvSpPr>
            <p:spPr bwMode="auto">
              <a:xfrm>
                <a:off x="2666923" y="4458295"/>
                <a:ext cx="1137878" cy="252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应用管理及授权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grpSp>
          <p:nvGrpSpPr>
            <p:cNvPr id="68" name="Group 5"/>
            <p:cNvGrpSpPr/>
            <p:nvPr/>
          </p:nvGrpSpPr>
          <p:grpSpPr>
            <a:xfrm>
              <a:off x="188518" y="5033967"/>
              <a:ext cx="5089836" cy="820610"/>
              <a:chOff x="188518" y="5033967"/>
              <a:chExt cx="5089836" cy="820610"/>
            </a:xfrm>
          </p:grpSpPr>
          <p:sp>
            <p:nvSpPr>
              <p:cNvPr id="76" name="AutoShape 70"/>
              <p:cNvSpPr>
                <a:spLocks noChangeArrowheads="1"/>
              </p:cNvSpPr>
              <p:nvPr/>
            </p:nvSpPr>
            <p:spPr bwMode="auto">
              <a:xfrm>
                <a:off x="188518" y="5033967"/>
                <a:ext cx="5089836" cy="820610"/>
              </a:xfrm>
              <a:prstGeom prst="rect">
                <a:avLst/>
              </a:prstGeom>
              <a:solidFill>
                <a:srgbClr val="0000A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pc="-1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AutoShape 71"/>
              <p:cNvSpPr>
                <a:spLocks noChangeArrowheads="1"/>
              </p:cNvSpPr>
              <p:nvPr/>
            </p:nvSpPr>
            <p:spPr bwMode="auto">
              <a:xfrm>
                <a:off x="345766" y="5472915"/>
                <a:ext cx="664887" cy="2520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作业定义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78" name="Text Box 73"/>
              <p:cNvSpPr txBox="1">
                <a:spLocks noChangeArrowheads="1"/>
              </p:cNvSpPr>
              <p:nvPr/>
            </p:nvSpPr>
            <p:spPr bwMode="auto">
              <a:xfrm>
                <a:off x="310821" y="5143818"/>
                <a:ext cx="1112949" cy="271194"/>
              </a:xfrm>
              <a:prstGeom prst="rect">
                <a:avLst/>
              </a:prstGeom>
              <a:solidFill>
                <a:srgbClr val="0000A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14099" fontAlgn="base">
                  <a:spcBef>
                    <a:spcPct val="0"/>
                  </a:spcBef>
                  <a:spcAft>
                    <a:spcPct val="0"/>
                  </a:spcAft>
                  <a:defRPr spc="-1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后台管理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AutoShape 71"/>
              <p:cNvSpPr>
                <a:spLocks noChangeArrowheads="1"/>
              </p:cNvSpPr>
              <p:nvPr/>
            </p:nvSpPr>
            <p:spPr bwMode="auto">
              <a:xfrm>
                <a:off x="1119485" y="5472915"/>
                <a:ext cx="664887" cy="2520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计划定义</a:t>
                </a:r>
              </a:p>
            </p:txBody>
          </p:sp>
          <p:sp>
            <p:nvSpPr>
              <p:cNvPr id="80" name="AutoShape 71"/>
              <p:cNvSpPr>
                <a:spLocks noChangeArrowheads="1"/>
              </p:cNvSpPr>
              <p:nvPr/>
            </p:nvSpPr>
            <p:spPr bwMode="auto">
              <a:xfrm>
                <a:off x="1893204" y="5472915"/>
                <a:ext cx="664887" cy="2520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任务监控</a:t>
                </a:r>
              </a:p>
            </p:txBody>
          </p:sp>
          <p:sp>
            <p:nvSpPr>
              <p:cNvPr id="81" name="AutoShape 71"/>
              <p:cNvSpPr>
                <a:spLocks noChangeArrowheads="1"/>
              </p:cNvSpPr>
              <p:nvPr/>
            </p:nvSpPr>
            <p:spPr bwMode="auto">
              <a:xfrm>
                <a:off x="2666923" y="5472915"/>
                <a:ext cx="749001" cy="2520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日志分析</a:t>
                </a:r>
              </a:p>
            </p:txBody>
          </p:sp>
          <p:sp>
            <p:nvSpPr>
              <p:cNvPr id="82" name="AutoShape 71"/>
              <p:cNvSpPr>
                <a:spLocks noChangeArrowheads="1"/>
              </p:cNvSpPr>
              <p:nvPr/>
            </p:nvSpPr>
            <p:spPr bwMode="auto">
              <a:xfrm>
                <a:off x="3511787" y="5468065"/>
                <a:ext cx="1649760" cy="25685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流程执行效率及</a:t>
                </a:r>
                <a:r>
                  <a:rPr lang="en-US" altLang="zh-CN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KPI</a:t>
                </a:r>
                <a:r>
                  <a:rPr lang="zh-CN" altLang="en-US" sz="1200" spc="-1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分析</a:t>
                </a:r>
              </a:p>
            </p:txBody>
          </p:sp>
        </p:grpSp>
        <p:grpSp>
          <p:nvGrpSpPr>
            <p:cNvPr id="69" name="Group 4"/>
            <p:cNvGrpSpPr/>
            <p:nvPr/>
          </p:nvGrpSpPr>
          <p:grpSpPr>
            <a:xfrm>
              <a:off x="4103407" y="4016361"/>
              <a:ext cx="3336736" cy="820610"/>
              <a:chOff x="188517" y="5964428"/>
              <a:chExt cx="3336736" cy="820610"/>
            </a:xfrm>
          </p:grpSpPr>
          <p:sp>
            <p:nvSpPr>
              <p:cNvPr id="70" name="AutoShape 70"/>
              <p:cNvSpPr>
                <a:spLocks noChangeArrowheads="1"/>
              </p:cNvSpPr>
              <p:nvPr/>
            </p:nvSpPr>
            <p:spPr bwMode="auto">
              <a:xfrm>
                <a:off x="188517" y="5964428"/>
                <a:ext cx="3336736" cy="8206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pc="-1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AutoShape 71"/>
              <p:cNvSpPr>
                <a:spLocks noChangeArrowheads="1"/>
              </p:cNvSpPr>
              <p:nvPr/>
            </p:nvSpPr>
            <p:spPr bwMode="auto">
              <a:xfrm>
                <a:off x="345765" y="6403376"/>
                <a:ext cx="664887" cy="252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流程定义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72" name="Text Box 73"/>
              <p:cNvSpPr txBox="1">
                <a:spLocks noChangeArrowheads="1"/>
              </p:cNvSpPr>
              <p:nvPr/>
            </p:nvSpPr>
            <p:spPr bwMode="auto">
              <a:xfrm>
                <a:off x="310820" y="6074279"/>
                <a:ext cx="1112949" cy="2711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14099" fontAlgn="base">
                  <a:spcBef>
                    <a:spcPct val="0"/>
                  </a:spcBef>
                  <a:spcAft>
                    <a:spcPct val="0"/>
                  </a:spcAft>
                  <a:defRPr spc="-1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流程建模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AutoShape 71"/>
              <p:cNvSpPr>
                <a:spLocks noChangeArrowheads="1"/>
              </p:cNvSpPr>
              <p:nvPr/>
            </p:nvSpPr>
            <p:spPr bwMode="auto">
              <a:xfrm>
                <a:off x="1119484" y="6403376"/>
                <a:ext cx="664887" cy="252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模板管理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74" name="AutoShape 71"/>
              <p:cNvSpPr>
                <a:spLocks noChangeArrowheads="1"/>
              </p:cNvSpPr>
              <p:nvPr/>
            </p:nvSpPr>
            <p:spPr bwMode="auto">
              <a:xfrm>
                <a:off x="1893203" y="6403376"/>
                <a:ext cx="664887" cy="252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流程仿真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75" name="AutoShape 71"/>
              <p:cNvSpPr>
                <a:spLocks noChangeArrowheads="1"/>
              </p:cNvSpPr>
              <p:nvPr/>
            </p:nvSpPr>
            <p:spPr bwMode="auto">
              <a:xfrm>
                <a:off x="2666922" y="6403376"/>
                <a:ext cx="749001" cy="252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导入</a:t>
                </a:r>
                <a:r>
                  <a:rPr lang="en-US" altLang="zh-CN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/</a:t>
                </a:r>
                <a:r>
                  <a:rPr lang="zh-CN" altLang="en-US" sz="1200" spc="-1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导出</a:t>
                </a:r>
                <a:endParaRPr lang="zh-CN" altLang="en-US" sz="1200" spc="-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65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C2010_breakout_arcguide[1]">
  <a:themeElements>
    <a:clrScheme name="MCS">
      <a:dk1>
        <a:srgbClr val="59595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2D86E7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5191CD"/>
      </a:hlink>
      <a:folHlink>
        <a:srgbClr val="595959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191CD">
                <a:lumMod val="82000"/>
              </a:srgbClr>
            </a:gs>
            <a:gs pos="63000">
              <a:srgbClr val="5191CD">
                <a:alpha val="71000"/>
                <a:lumMod val="90000"/>
              </a:srgbClr>
            </a:gs>
            <a:gs pos="100000">
              <a:srgbClr val="A4D7F4">
                <a:lumMod val="100000"/>
              </a:srgbClr>
            </a:gs>
          </a:gsLst>
          <a:lin ang="16200000" scaled="1"/>
          <a:tileRect/>
        </a:gra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19669</TotalTime>
  <Words>878</Words>
  <Application>Microsoft Office PowerPoint</Application>
  <PresentationFormat>全屏显示(4:3)</PresentationFormat>
  <Paragraphs>223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Segoe</vt:lpstr>
      <vt:lpstr>Segoe Light</vt:lpstr>
      <vt:lpstr>黑体</vt:lpstr>
      <vt:lpstr>宋体</vt:lpstr>
      <vt:lpstr>宋体</vt:lpstr>
      <vt:lpstr>微软雅黑</vt:lpstr>
      <vt:lpstr>Arial</vt:lpstr>
      <vt:lpstr>Arial Black</vt:lpstr>
      <vt:lpstr>Calibri</vt:lpstr>
      <vt:lpstr>Segoe UI</vt:lpstr>
      <vt:lpstr>Segoe UI Light</vt:lpstr>
      <vt:lpstr>Tahoma</vt:lpstr>
      <vt:lpstr>Verdana</vt:lpstr>
      <vt:lpstr>Vladimir Script</vt:lpstr>
      <vt:lpstr>Wide Latin</vt:lpstr>
      <vt:lpstr>Wingdings</vt:lpstr>
      <vt:lpstr>WPC2010_breakout_arcguide[1]</vt:lpstr>
      <vt:lpstr>OA和工作流平台 </vt:lpstr>
      <vt:lpstr>提纲</vt:lpstr>
      <vt:lpstr>以流程和待办驱动的办公类业务</vt:lpstr>
      <vt:lpstr>典型的业务流程</vt:lpstr>
      <vt:lpstr>基本业务需求</vt:lpstr>
      <vt:lpstr>基本业务需求</vt:lpstr>
      <vt:lpstr>待办和已办</vt:lpstr>
      <vt:lpstr>委托授权</vt:lpstr>
      <vt:lpstr>平台功能</vt:lpstr>
      <vt:lpstr>平台背景</vt:lpstr>
      <vt:lpstr>平台所包含的部分</vt:lpstr>
      <vt:lpstr>流程引擎</vt:lpstr>
      <vt:lpstr>流程之间的关联 </vt:lpstr>
      <vt:lpstr>流程与权限 </vt:lpstr>
      <vt:lpstr>最复杂的授权-活动矩阵</vt:lpstr>
      <vt:lpstr>流程与表单</vt:lpstr>
      <vt:lpstr>流程与版本</vt:lpstr>
      <vt:lpstr>流程实例监控和异常处理</vt:lpstr>
      <vt:lpstr>流程模拟执行</vt:lpstr>
      <vt:lpstr>流程业务数据分析</vt:lpstr>
      <vt:lpstr>待办和消息</vt:lpstr>
      <vt:lpstr>权限中心</vt:lpstr>
      <vt:lpstr>组织人员管理</vt:lpstr>
      <vt:lpstr>人员和组织信息的同步</vt:lpstr>
      <vt:lpstr>授权管理</vt:lpstr>
      <vt:lpstr>授权管理</vt:lpstr>
      <vt:lpstr>PowerPoint 演示文稿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Executive Overview</dc:subject>
  <dc:creator>IBM_USER</dc:creator>
  <cp:lastModifiedBy>Zheng Shen</cp:lastModifiedBy>
  <cp:revision>2151</cp:revision>
  <dcterms:created xsi:type="dcterms:W3CDTF">2006-02-20T10:48:35Z</dcterms:created>
  <dcterms:modified xsi:type="dcterms:W3CDTF">2013-10-15T00:18:42Z</dcterms:modified>
</cp:coreProperties>
</file>