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 id="2147483773" r:id="rId7"/>
    <p:sldMasterId id="2147483783" r:id="rId8"/>
    <p:sldMasterId id="2147483791" r:id="rId9"/>
    <p:sldMasterId id="2147483802" r:id="rId10"/>
    <p:sldMasterId id="2147483810" r:id="rId11"/>
  </p:sldMasterIdLst>
  <p:notesMasterIdLst>
    <p:notesMasterId r:id="rId35"/>
  </p:notesMasterIdLst>
  <p:handoutMasterIdLst>
    <p:handoutMasterId r:id="rId36"/>
  </p:handoutMasterIdLst>
  <p:sldIdLst>
    <p:sldId id="331" r:id="rId12"/>
    <p:sldId id="459" r:id="rId13"/>
    <p:sldId id="461" r:id="rId14"/>
    <p:sldId id="491" r:id="rId15"/>
    <p:sldId id="493" r:id="rId16"/>
    <p:sldId id="494" r:id="rId17"/>
    <p:sldId id="471" r:id="rId18"/>
    <p:sldId id="468" r:id="rId19"/>
    <p:sldId id="474" r:id="rId20"/>
    <p:sldId id="470" r:id="rId21"/>
    <p:sldId id="467" r:id="rId22"/>
    <p:sldId id="472" r:id="rId23"/>
    <p:sldId id="495" r:id="rId24"/>
    <p:sldId id="492" r:id="rId25"/>
    <p:sldId id="465" r:id="rId26"/>
    <p:sldId id="469" r:id="rId27"/>
    <p:sldId id="485" r:id="rId28"/>
    <p:sldId id="497" r:id="rId29"/>
    <p:sldId id="466" r:id="rId30"/>
    <p:sldId id="462" r:id="rId31"/>
    <p:sldId id="463" r:id="rId32"/>
    <p:sldId id="464" r:id="rId33"/>
    <p:sldId id="460" r:id="rId3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00"/>
    <a:srgbClr val="929292"/>
    <a:srgbClr val="4D4D4D"/>
    <a:srgbClr val="000000"/>
    <a:srgbClr val="910091"/>
    <a:srgbClr val="FFBE00"/>
    <a:srgbClr val="FBFBFB"/>
    <a:srgbClr val="FFFFFF"/>
    <a:srgbClr val="EE8200"/>
    <a:srgbClr val="F28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5" autoAdjust="0"/>
    <p:restoredTop sz="79826" autoAdjust="0"/>
  </p:normalViewPr>
  <p:slideViewPr>
    <p:cSldViewPr snapToGrid="0">
      <p:cViewPr varScale="1">
        <p:scale>
          <a:sx n="93" d="100"/>
          <a:sy n="93" d="100"/>
        </p:scale>
        <p:origin x="1116" y="7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822"/>
    </p:cViewPr>
  </p:outlineViewPr>
  <p:notesTextViewPr>
    <p:cViewPr>
      <p:scale>
        <a:sx n="3" d="2"/>
        <a:sy n="3" d="2"/>
      </p:scale>
      <p:origin x="0" y="0"/>
    </p:cViewPr>
  </p:notesTextViewPr>
  <p:sorterViewPr>
    <p:cViewPr>
      <p:scale>
        <a:sx n="100" d="100"/>
        <a:sy n="100" d="100"/>
      </p:scale>
      <p:origin x="0" y="30"/>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7"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handoutMaster" Target="handoutMasters/handoutMaster1.xml"/><Relationship Id="rId10" Type="http://schemas.openxmlformats.org/officeDocument/2006/relationships/slideMaster" Target="slideMasters/slideMaster6.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688224-A38E-406E-838C-A7998D1B1DD7}" type="doc">
      <dgm:prSet loTypeId="urn:microsoft.com/office/officeart/2005/8/layout/hierarchy1" loCatId="hierarchy" qsTypeId="urn:microsoft.com/office/officeart/2005/8/quickstyle/simple1" qsCatId="simple" csTypeId="urn:microsoft.com/office/officeart/2005/8/colors/accent4_5" csCatId="accent4" phldr="1"/>
      <dgm:spPr/>
      <dgm:t>
        <a:bodyPr/>
        <a:lstStyle/>
        <a:p>
          <a:endParaRPr lang="zh-CN" altLang="en-US"/>
        </a:p>
      </dgm:t>
    </dgm:pt>
    <dgm:pt modelId="{CD0A0E83-0D91-4AF2-B3E3-271A38BC7396}">
      <dgm:prSet phldrT="[文本]"/>
      <dgm:spPr>
        <a:xfrm>
          <a:off x="3677029" y="122956"/>
          <a:ext cx="1139204" cy="723395"/>
        </a:xfrm>
        <a:prstGeom prst="roundRect">
          <a:avLst>
            <a:gd name="adj" fmla="val 10000"/>
          </a:avLst>
        </a:prstGeom>
        <a:solidFill>
          <a:sysClr val="window" lastClr="FFFFFF">
            <a:alpha val="90000"/>
            <a:hueOff val="0"/>
            <a:satOff val="0"/>
            <a:lumOff val="0"/>
            <a:alphaOff val="0"/>
          </a:sysClr>
        </a:solidFill>
        <a:ln w="25400" cap="flat" cmpd="sng" algn="ctr">
          <a:solidFill>
            <a:srgbClr val="21798F">
              <a:shade val="80000"/>
              <a:hueOff val="0"/>
              <a:satOff val="0"/>
              <a:lumOff val="0"/>
              <a:alphaOff val="0"/>
            </a:srgbClr>
          </a:solidFill>
          <a:prstDash val="solid"/>
        </a:ln>
        <a:effectLst/>
      </dgm:spPr>
      <dgm:t>
        <a:bodyPr/>
        <a:lstStyle/>
        <a:p>
          <a:r>
            <a:rPr lang="zh-CN" altLang="en-US" smtClean="0">
              <a:solidFill>
                <a:sysClr val="windowText" lastClr="000000">
                  <a:hueOff val="0"/>
                  <a:satOff val="0"/>
                  <a:lumOff val="0"/>
                  <a:alphaOff val="0"/>
                </a:sysClr>
              </a:solidFill>
              <a:latin typeface="+mn-lt"/>
              <a:ea typeface="宋体" panose="02010600030101010101" pitchFamily="2" charset="-122"/>
              <a:cs typeface="+mn-cs"/>
            </a:rPr>
            <a:t>权限中心</a:t>
          </a:r>
          <a:endParaRPr lang="zh-CN" altLang="en-US" dirty="0">
            <a:solidFill>
              <a:sysClr val="windowText" lastClr="000000">
                <a:hueOff val="0"/>
                <a:satOff val="0"/>
                <a:lumOff val="0"/>
                <a:alphaOff val="0"/>
              </a:sysClr>
            </a:solidFill>
            <a:latin typeface="+mn-lt"/>
            <a:ea typeface="宋体" panose="02010600030101010101" pitchFamily="2" charset="-122"/>
            <a:cs typeface="+mn-cs"/>
          </a:endParaRPr>
        </a:p>
      </dgm:t>
    </dgm:pt>
    <dgm:pt modelId="{C29DEE34-CF96-4069-B2A2-3C931D98E4A1}" type="parTrans" cxnId="{805DF912-85CD-4EA2-BD1A-34FDA2FFE477}">
      <dgm:prSet/>
      <dgm:spPr/>
      <dgm:t>
        <a:bodyPr/>
        <a:lstStyle/>
        <a:p>
          <a:endParaRPr lang="zh-CN" altLang="en-US"/>
        </a:p>
      </dgm:t>
    </dgm:pt>
    <dgm:pt modelId="{2467C0DB-EA49-43DC-B270-0B8DAEE7F8E9}" type="sibTrans" cxnId="{805DF912-85CD-4EA2-BD1A-34FDA2FFE477}">
      <dgm:prSet/>
      <dgm:spPr/>
      <dgm:t>
        <a:bodyPr/>
        <a:lstStyle/>
        <a:p>
          <a:endParaRPr lang="zh-CN" altLang="en-US"/>
        </a:p>
      </dgm:t>
    </dgm:pt>
    <dgm:pt modelId="{13338DA1-2FC4-4989-8048-906D9F9D4069}">
      <dgm:prSet phldrT="[文本]"/>
      <dgm:spPr>
        <a:xfrm>
          <a:off x="2038032" y="1177670"/>
          <a:ext cx="1139204" cy="723395"/>
        </a:xfrm>
        <a:prstGeom prst="roundRect">
          <a:avLst>
            <a:gd name="adj" fmla="val 10000"/>
          </a:avLst>
        </a:prstGeom>
        <a:solidFill>
          <a:sysClr val="window" lastClr="FFFFFF">
            <a:alpha val="90000"/>
            <a:hueOff val="0"/>
            <a:satOff val="0"/>
            <a:lumOff val="0"/>
            <a:alphaOff val="0"/>
          </a:sysClr>
        </a:solidFill>
        <a:ln w="25400" cap="flat" cmpd="sng" algn="ctr">
          <a:solidFill>
            <a:srgbClr val="21798F">
              <a:tint val="90000"/>
              <a:hueOff val="0"/>
              <a:satOff val="0"/>
              <a:lumOff val="0"/>
              <a:alphaOff val="0"/>
            </a:srgbClr>
          </a:solidFill>
          <a:prstDash val="solid"/>
        </a:ln>
        <a:effectLst/>
      </dgm:spPr>
      <dgm:t>
        <a:bodyPr/>
        <a:lstStyle/>
        <a:p>
          <a:r>
            <a:rPr lang="zh-CN" altLang="en-US" smtClean="0">
              <a:solidFill>
                <a:sysClr val="windowText" lastClr="000000">
                  <a:hueOff val="0"/>
                  <a:satOff val="0"/>
                  <a:lumOff val="0"/>
                  <a:alphaOff val="0"/>
                </a:sysClr>
              </a:solidFill>
              <a:latin typeface="+mn-lt"/>
              <a:ea typeface="宋体" panose="02010600030101010101" pitchFamily="2" charset="-122"/>
              <a:cs typeface="+mn-cs"/>
            </a:rPr>
            <a:t>认证中心</a:t>
          </a:r>
          <a:endParaRPr lang="zh-CN" altLang="en-US" dirty="0">
            <a:solidFill>
              <a:sysClr val="windowText" lastClr="000000">
                <a:hueOff val="0"/>
                <a:satOff val="0"/>
                <a:lumOff val="0"/>
                <a:alphaOff val="0"/>
              </a:sysClr>
            </a:solidFill>
            <a:latin typeface="+mn-lt"/>
            <a:ea typeface="宋体" panose="02010600030101010101" pitchFamily="2" charset="-122"/>
            <a:cs typeface="+mn-cs"/>
          </a:endParaRPr>
        </a:p>
      </dgm:t>
    </dgm:pt>
    <dgm:pt modelId="{7B4B3B6A-74E2-4699-861F-B795563C156B}" type="parTrans" cxnId="{607E9843-9D9D-4730-9C57-5C4849301EDE}">
      <dgm:prSet/>
      <dgm:spPr>
        <a:xfrm>
          <a:off x="2481056" y="726102"/>
          <a:ext cx="1638996" cy="331318"/>
        </a:xfrm>
        <a:custGeom>
          <a:avLst/>
          <a:gdLst/>
          <a:ahLst/>
          <a:cxnLst/>
          <a:rect l="0" t="0" r="0" b="0"/>
          <a:pathLst>
            <a:path>
              <a:moveTo>
                <a:pt x="1638996" y="0"/>
              </a:moveTo>
              <a:lnTo>
                <a:pt x="1638996" y="225784"/>
              </a:lnTo>
              <a:lnTo>
                <a:pt x="0" y="225784"/>
              </a:lnTo>
              <a:lnTo>
                <a:pt x="0" y="331318"/>
              </a:lnTo>
            </a:path>
          </a:pathLst>
        </a:custGeom>
        <a:noFill/>
        <a:ln w="25400" cap="flat" cmpd="sng" algn="ctr">
          <a:solidFill>
            <a:srgbClr val="21798F">
              <a:tint val="90000"/>
              <a:hueOff val="0"/>
              <a:satOff val="0"/>
              <a:lumOff val="0"/>
              <a:alphaOff val="0"/>
            </a:srgbClr>
          </a:solidFill>
          <a:prstDash val="solid"/>
        </a:ln>
        <a:effectLst/>
      </dgm:spPr>
      <dgm:t>
        <a:bodyPr/>
        <a:lstStyle/>
        <a:p>
          <a:endParaRPr lang="zh-CN" altLang="en-US">
            <a:latin typeface="+mn-lt"/>
          </a:endParaRPr>
        </a:p>
      </dgm:t>
    </dgm:pt>
    <dgm:pt modelId="{FBDACFD5-B32B-4D44-B972-02CCC017A76A}" type="sibTrans" cxnId="{607E9843-9D9D-4730-9C57-5C4849301EDE}">
      <dgm:prSet/>
      <dgm:spPr/>
      <dgm:t>
        <a:bodyPr/>
        <a:lstStyle/>
        <a:p>
          <a:endParaRPr lang="zh-CN" altLang="en-US"/>
        </a:p>
      </dgm:t>
    </dgm:pt>
    <dgm:pt modelId="{E140D202-8E2E-40E7-8FEB-41386E612238}">
      <dgm:prSet phldrT="[文本]"/>
      <dgm:spPr>
        <a:xfrm>
          <a:off x="152401" y="2232384"/>
          <a:ext cx="2125744" cy="723395"/>
        </a:xfrm>
        <a:prstGeom prst="roundRect">
          <a:avLst>
            <a:gd name="adj" fmla="val 10000"/>
          </a:avLst>
        </a:prstGeom>
        <a:solidFill>
          <a:sysClr val="window" lastClr="FFFFFF">
            <a:alpha val="90000"/>
            <a:hueOff val="0"/>
            <a:satOff val="0"/>
            <a:lumOff val="0"/>
            <a:alphaOff val="0"/>
          </a:sysClr>
        </a:solidFill>
        <a:ln w="25400" cap="flat" cmpd="sng" algn="ctr">
          <a:solidFill>
            <a:srgbClr val="21798F">
              <a:tint val="70000"/>
              <a:hueOff val="0"/>
              <a:satOff val="0"/>
              <a:lumOff val="0"/>
              <a:alphaOff val="0"/>
            </a:srgbClr>
          </a:solidFill>
          <a:prstDash val="solid"/>
        </a:ln>
        <a:effectLst/>
      </dgm:spPr>
      <dgm:t>
        <a:bodyPr/>
        <a:lstStyle/>
        <a:p>
          <a:r>
            <a:rPr lang="zh-CN" altLang="en-US" smtClean="0">
              <a:solidFill>
                <a:sysClr val="windowText" lastClr="000000">
                  <a:hueOff val="0"/>
                  <a:satOff val="0"/>
                  <a:lumOff val="0"/>
                  <a:alphaOff val="0"/>
                </a:sysClr>
              </a:solidFill>
              <a:latin typeface="+mn-lt"/>
              <a:ea typeface="宋体" panose="02010600030101010101" pitchFamily="2" charset="-122"/>
              <a:cs typeface="+mn-cs"/>
            </a:rPr>
            <a:t>组织（管理单元）</a:t>
          </a:r>
          <a:endParaRPr lang="zh-CN" altLang="en-US" dirty="0">
            <a:solidFill>
              <a:sysClr val="windowText" lastClr="000000">
                <a:hueOff val="0"/>
                <a:satOff val="0"/>
                <a:lumOff val="0"/>
                <a:alphaOff val="0"/>
              </a:sysClr>
            </a:solidFill>
            <a:latin typeface="+mn-lt"/>
            <a:ea typeface="宋体" panose="02010600030101010101" pitchFamily="2" charset="-122"/>
            <a:cs typeface="+mn-cs"/>
          </a:endParaRPr>
        </a:p>
      </dgm:t>
    </dgm:pt>
    <dgm:pt modelId="{1744CC8F-EA84-40FD-AF98-6B0631018F96}" type="parTrans" cxnId="{4491F18A-91E7-41A3-862B-686C29A5F9AB}">
      <dgm:prSet/>
      <dgm:spPr>
        <a:xfrm>
          <a:off x="1088695" y="1780815"/>
          <a:ext cx="1392361" cy="331318"/>
        </a:xfrm>
        <a:custGeom>
          <a:avLst/>
          <a:gdLst/>
          <a:ahLst/>
          <a:cxnLst/>
          <a:rect l="0" t="0" r="0" b="0"/>
          <a:pathLst>
            <a:path>
              <a:moveTo>
                <a:pt x="1392361" y="0"/>
              </a:moveTo>
              <a:lnTo>
                <a:pt x="1392361" y="225784"/>
              </a:lnTo>
              <a:lnTo>
                <a:pt x="0" y="225784"/>
              </a:lnTo>
              <a:lnTo>
                <a:pt x="0" y="331318"/>
              </a:lnTo>
            </a:path>
          </a:pathLst>
        </a:custGeom>
        <a:noFill/>
        <a:ln w="25400" cap="flat" cmpd="sng" algn="ctr">
          <a:solidFill>
            <a:srgbClr val="21798F">
              <a:tint val="70000"/>
              <a:hueOff val="0"/>
              <a:satOff val="0"/>
              <a:lumOff val="0"/>
              <a:alphaOff val="0"/>
            </a:srgbClr>
          </a:solidFill>
          <a:prstDash val="solid"/>
        </a:ln>
        <a:effectLst/>
      </dgm:spPr>
      <dgm:t>
        <a:bodyPr/>
        <a:lstStyle/>
        <a:p>
          <a:endParaRPr lang="zh-CN" altLang="en-US">
            <a:latin typeface="+mn-lt"/>
          </a:endParaRPr>
        </a:p>
      </dgm:t>
    </dgm:pt>
    <dgm:pt modelId="{AE7893C5-EE71-490B-9DC0-295C64871699}" type="sibTrans" cxnId="{4491F18A-91E7-41A3-862B-686C29A5F9AB}">
      <dgm:prSet/>
      <dgm:spPr/>
      <dgm:t>
        <a:bodyPr/>
        <a:lstStyle/>
        <a:p>
          <a:endParaRPr lang="zh-CN" altLang="en-US"/>
        </a:p>
      </dgm:t>
    </dgm:pt>
    <dgm:pt modelId="{D152FE7C-C05A-4D7B-A4E7-62C29F0F5D3B}">
      <dgm:prSet phldrT="[文本]"/>
      <dgm:spPr>
        <a:xfrm>
          <a:off x="2531302" y="2232384"/>
          <a:ext cx="1139204" cy="723395"/>
        </a:xfrm>
        <a:prstGeom prst="roundRect">
          <a:avLst>
            <a:gd name="adj" fmla="val 10000"/>
          </a:avLst>
        </a:prstGeom>
        <a:solidFill>
          <a:sysClr val="window" lastClr="FFFFFF">
            <a:alpha val="90000"/>
            <a:hueOff val="0"/>
            <a:satOff val="0"/>
            <a:lumOff val="0"/>
            <a:alphaOff val="0"/>
          </a:sysClr>
        </a:solidFill>
        <a:ln w="25400" cap="flat" cmpd="sng" algn="ctr">
          <a:solidFill>
            <a:srgbClr val="21798F">
              <a:tint val="70000"/>
              <a:hueOff val="0"/>
              <a:satOff val="0"/>
              <a:lumOff val="0"/>
              <a:alphaOff val="0"/>
            </a:srgbClr>
          </a:solidFill>
          <a:prstDash val="solid"/>
        </a:ln>
        <a:effectLst/>
      </dgm:spPr>
      <dgm:t>
        <a:bodyPr/>
        <a:lstStyle/>
        <a:p>
          <a:r>
            <a:rPr lang="zh-CN" altLang="en-US" smtClean="0">
              <a:solidFill>
                <a:sysClr val="windowText" lastClr="000000">
                  <a:hueOff val="0"/>
                  <a:satOff val="0"/>
                  <a:lumOff val="0"/>
                  <a:alphaOff val="0"/>
                </a:sysClr>
              </a:solidFill>
              <a:latin typeface="+mn-lt"/>
              <a:ea typeface="宋体" panose="02010600030101010101" pitchFamily="2" charset="-122"/>
              <a:cs typeface="+mn-cs"/>
            </a:rPr>
            <a:t>群组</a:t>
          </a:r>
          <a:endParaRPr lang="zh-CN" altLang="en-US" dirty="0">
            <a:solidFill>
              <a:sysClr val="windowText" lastClr="000000">
                <a:hueOff val="0"/>
                <a:satOff val="0"/>
                <a:lumOff val="0"/>
                <a:alphaOff val="0"/>
              </a:sysClr>
            </a:solidFill>
            <a:latin typeface="+mn-lt"/>
            <a:ea typeface="宋体" panose="02010600030101010101" pitchFamily="2" charset="-122"/>
            <a:cs typeface="+mn-cs"/>
          </a:endParaRPr>
        </a:p>
      </dgm:t>
    </dgm:pt>
    <dgm:pt modelId="{3BB5BFA2-0515-43B2-865E-A52EBB0AE262}" type="parTrans" cxnId="{69CB9A39-197B-4B90-A730-EC732165AB2D}">
      <dgm:prSet/>
      <dgm:spPr>
        <a:xfrm>
          <a:off x="2481056" y="1780815"/>
          <a:ext cx="493270" cy="331318"/>
        </a:xfrm>
        <a:custGeom>
          <a:avLst/>
          <a:gdLst/>
          <a:ahLst/>
          <a:cxnLst/>
          <a:rect l="0" t="0" r="0" b="0"/>
          <a:pathLst>
            <a:path>
              <a:moveTo>
                <a:pt x="0" y="0"/>
              </a:moveTo>
              <a:lnTo>
                <a:pt x="0" y="225784"/>
              </a:lnTo>
              <a:lnTo>
                <a:pt x="493270" y="225784"/>
              </a:lnTo>
              <a:lnTo>
                <a:pt x="493270" y="331318"/>
              </a:lnTo>
            </a:path>
          </a:pathLst>
        </a:custGeom>
        <a:noFill/>
        <a:ln w="25400" cap="flat" cmpd="sng" algn="ctr">
          <a:solidFill>
            <a:srgbClr val="21798F">
              <a:tint val="70000"/>
              <a:hueOff val="0"/>
              <a:satOff val="0"/>
              <a:lumOff val="0"/>
              <a:alphaOff val="0"/>
            </a:srgbClr>
          </a:solidFill>
          <a:prstDash val="solid"/>
        </a:ln>
        <a:effectLst/>
      </dgm:spPr>
      <dgm:t>
        <a:bodyPr/>
        <a:lstStyle/>
        <a:p>
          <a:endParaRPr lang="zh-CN" altLang="en-US">
            <a:latin typeface="+mn-lt"/>
          </a:endParaRPr>
        </a:p>
      </dgm:t>
    </dgm:pt>
    <dgm:pt modelId="{5B244C86-D034-45BC-836E-B9E746429759}" type="sibTrans" cxnId="{69CB9A39-197B-4B90-A730-EC732165AB2D}">
      <dgm:prSet/>
      <dgm:spPr/>
      <dgm:t>
        <a:bodyPr/>
        <a:lstStyle/>
        <a:p>
          <a:endParaRPr lang="zh-CN" altLang="en-US"/>
        </a:p>
      </dgm:t>
    </dgm:pt>
    <dgm:pt modelId="{C87ABFA0-3AE8-471C-A1A0-C57D748C1DB8}">
      <dgm:prSet phldrT="[文本]"/>
      <dgm:spPr>
        <a:xfrm>
          <a:off x="5316025" y="1177670"/>
          <a:ext cx="1139204" cy="723395"/>
        </a:xfrm>
        <a:prstGeom prst="roundRect">
          <a:avLst>
            <a:gd name="adj" fmla="val 10000"/>
          </a:avLst>
        </a:prstGeom>
        <a:solidFill>
          <a:sysClr val="window" lastClr="FFFFFF">
            <a:alpha val="90000"/>
            <a:hueOff val="0"/>
            <a:satOff val="0"/>
            <a:lumOff val="0"/>
            <a:alphaOff val="0"/>
          </a:sysClr>
        </a:solidFill>
        <a:ln w="25400" cap="flat" cmpd="sng" algn="ctr">
          <a:solidFill>
            <a:srgbClr val="21798F">
              <a:tint val="90000"/>
              <a:hueOff val="0"/>
              <a:satOff val="0"/>
              <a:lumOff val="0"/>
              <a:alphaOff val="0"/>
            </a:srgbClr>
          </a:solidFill>
          <a:prstDash val="solid"/>
        </a:ln>
        <a:effectLst/>
      </dgm:spPr>
      <dgm:t>
        <a:bodyPr/>
        <a:lstStyle/>
        <a:p>
          <a:r>
            <a:rPr lang="zh-CN" altLang="en-US" smtClean="0">
              <a:solidFill>
                <a:sysClr val="windowText" lastClr="000000">
                  <a:hueOff val="0"/>
                  <a:satOff val="0"/>
                  <a:lumOff val="0"/>
                  <a:alphaOff val="0"/>
                </a:sysClr>
              </a:solidFill>
              <a:latin typeface="+mn-lt"/>
              <a:ea typeface="宋体" panose="02010600030101010101" pitchFamily="2" charset="-122"/>
              <a:cs typeface="+mn-cs"/>
            </a:rPr>
            <a:t>安全中心</a:t>
          </a:r>
          <a:endParaRPr lang="zh-CN" altLang="en-US" dirty="0">
            <a:solidFill>
              <a:sysClr val="windowText" lastClr="000000">
                <a:hueOff val="0"/>
                <a:satOff val="0"/>
                <a:lumOff val="0"/>
                <a:alphaOff val="0"/>
              </a:sysClr>
            </a:solidFill>
            <a:latin typeface="+mn-lt"/>
            <a:ea typeface="宋体" panose="02010600030101010101" pitchFamily="2" charset="-122"/>
            <a:cs typeface="+mn-cs"/>
          </a:endParaRPr>
        </a:p>
      </dgm:t>
    </dgm:pt>
    <dgm:pt modelId="{08DB0A41-1D2E-4631-BAC8-925FA33EF399}" type="parTrans" cxnId="{58ECFE42-AC29-46E5-8C38-D8F51C40BF8C}">
      <dgm:prSet/>
      <dgm:spPr>
        <a:xfrm>
          <a:off x="4120053" y="726102"/>
          <a:ext cx="1638996" cy="331318"/>
        </a:xfrm>
        <a:custGeom>
          <a:avLst/>
          <a:gdLst/>
          <a:ahLst/>
          <a:cxnLst/>
          <a:rect l="0" t="0" r="0" b="0"/>
          <a:pathLst>
            <a:path>
              <a:moveTo>
                <a:pt x="0" y="0"/>
              </a:moveTo>
              <a:lnTo>
                <a:pt x="0" y="225784"/>
              </a:lnTo>
              <a:lnTo>
                <a:pt x="1638996" y="225784"/>
              </a:lnTo>
              <a:lnTo>
                <a:pt x="1638996" y="331318"/>
              </a:lnTo>
            </a:path>
          </a:pathLst>
        </a:custGeom>
        <a:noFill/>
        <a:ln w="25400" cap="flat" cmpd="sng" algn="ctr">
          <a:solidFill>
            <a:srgbClr val="21798F">
              <a:tint val="90000"/>
              <a:hueOff val="0"/>
              <a:satOff val="0"/>
              <a:lumOff val="0"/>
              <a:alphaOff val="0"/>
            </a:srgbClr>
          </a:solidFill>
          <a:prstDash val="solid"/>
        </a:ln>
        <a:effectLst/>
      </dgm:spPr>
      <dgm:t>
        <a:bodyPr/>
        <a:lstStyle/>
        <a:p>
          <a:endParaRPr lang="zh-CN" altLang="en-US">
            <a:latin typeface="+mn-lt"/>
          </a:endParaRPr>
        </a:p>
      </dgm:t>
    </dgm:pt>
    <dgm:pt modelId="{59798C12-33FA-4EBD-85A9-188BBD412AB6}" type="sibTrans" cxnId="{58ECFE42-AC29-46E5-8C38-D8F51C40BF8C}">
      <dgm:prSet/>
      <dgm:spPr/>
      <dgm:t>
        <a:bodyPr/>
        <a:lstStyle/>
        <a:p>
          <a:endParaRPr lang="zh-CN" altLang="en-US"/>
        </a:p>
      </dgm:t>
    </dgm:pt>
    <dgm:pt modelId="{E0F17744-04C5-444D-973C-552F37FF6ECF}">
      <dgm:prSet phldrT="[文本]"/>
      <dgm:spPr>
        <a:xfrm>
          <a:off x="5316025" y="2232384"/>
          <a:ext cx="1139204" cy="723395"/>
        </a:xfrm>
        <a:prstGeom prst="roundRect">
          <a:avLst>
            <a:gd name="adj" fmla="val 10000"/>
          </a:avLst>
        </a:prstGeom>
        <a:solidFill>
          <a:sysClr val="window" lastClr="FFFFFF">
            <a:alpha val="90000"/>
            <a:hueOff val="0"/>
            <a:satOff val="0"/>
            <a:lumOff val="0"/>
            <a:alphaOff val="0"/>
          </a:sysClr>
        </a:solidFill>
        <a:ln w="25400" cap="flat" cmpd="sng" algn="ctr">
          <a:solidFill>
            <a:srgbClr val="21798F">
              <a:tint val="70000"/>
              <a:hueOff val="0"/>
              <a:satOff val="0"/>
              <a:lumOff val="0"/>
              <a:alphaOff val="0"/>
            </a:srgbClr>
          </a:solidFill>
          <a:prstDash val="solid"/>
        </a:ln>
        <a:effectLst/>
      </dgm:spPr>
      <dgm:t>
        <a:bodyPr/>
        <a:lstStyle/>
        <a:p>
          <a:r>
            <a:rPr lang="zh-CN" altLang="en-US" smtClean="0">
              <a:solidFill>
                <a:sysClr val="windowText" lastClr="000000">
                  <a:hueOff val="0"/>
                  <a:satOff val="0"/>
                  <a:lumOff val="0"/>
                  <a:alphaOff val="0"/>
                </a:sysClr>
              </a:solidFill>
              <a:latin typeface="+mn-lt"/>
              <a:ea typeface="宋体" panose="02010600030101010101" pitchFamily="2" charset="-122"/>
              <a:cs typeface="+mn-cs"/>
            </a:rPr>
            <a:t>应用</a:t>
          </a:r>
          <a:endParaRPr lang="zh-CN" altLang="en-US" dirty="0">
            <a:solidFill>
              <a:sysClr val="windowText" lastClr="000000">
                <a:hueOff val="0"/>
                <a:satOff val="0"/>
                <a:lumOff val="0"/>
                <a:alphaOff val="0"/>
              </a:sysClr>
            </a:solidFill>
            <a:latin typeface="+mn-lt"/>
            <a:ea typeface="宋体" panose="02010600030101010101" pitchFamily="2" charset="-122"/>
            <a:cs typeface="+mn-cs"/>
          </a:endParaRPr>
        </a:p>
      </dgm:t>
    </dgm:pt>
    <dgm:pt modelId="{A4AB375C-7795-4082-AA29-4E51B9205712}" type="parTrans" cxnId="{9AD7908F-2C36-4662-9B20-6B507B2ADD3B}">
      <dgm:prSet/>
      <dgm:spPr>
        <a:xfrm>
          <a:off x="5713329" y="1780815"/>
          <a:ext cx="91440" cy="331318"/>
        </a:xfrm>
        <a:custGeom>
          <a:avLst/>
          <a:gdLst/>
          <a:ahLst/>
          <a:cxnLst/>
          <a:rect l="0" t="0" r="0" b="0"/>
          <a:pathLst>
            <a:path>
              <a:moveTo>
                <a:pt x="45720" y="0"/>
              </a:moveTo>
              <a:lnTo>
                <a:pt x="45720" y="331318"/>
              </a:lnTo>
            </a:path>
          </a:pathLst>
        </a:custGeom>
        <a:noFill/>
        <a:ln w="25400" cap="flat" cmpd="sng" algn="ctr">
          <a:solidFill>
            <a:srgbClr val="21798F">
              <a:tint val="70000"/>
              <a:hueOff val="0"/>
              <a:satOff val="0"/>
              <a:lumOff val="0"/>
              <a:alphaOff val="0"/>
            </a:srgbClr>
          </a:solidFill>
          <a:prstDash val="solid"/>
        </a:ln>
        <a:effectLst/>
      </dgm:spPr>
      <dgm:t>
        <a:bodyPr/>
        <a:lstStyle/>
        <a:p>
          <a:endParaRPr lang="zh-CN" altLang="en-US">
            <a:latin typeface="+mn-lt"/>
          </a:endParaRPr>
        </a:p>
      </dgm:t>
    </dgm:pt>
    <dgm:pt modelId="{613F3083-B79F-4E5A-BBF0-3D76EEAB9C51}" type="sibTrans" cxnId="{9AD7908F-2C36-4662-9B20-6B507B2ADD3B}">
      <dgm:prSet/>
      <dgm:spPr/>
      <dgm:t>
        <a:bodyPr/>
        <a:lstStyle/>
        <a:p>
          <a:endParaRPr lang="zh-CN" altLang="en-US"/>
        </a:p>
      </dgm:t>
    </dgm:pt>
    <dgm:pt modelId="{5291B6D5-46D9-467B-A4EC-7B2BD0EE9E8E}">
      <dgm:prSet phldrT="[文本]"/>
      <dgm:spPr>
        <a:xfrm>
          <a:off x="3923664" y="2232384"/>
          <a:ext cx="1139204" cy="723395"/>
        </a:xfrm>
        <a:prstGeom prst="roundRect">
          <a:avLst>
            <a:gd name="adj" fmla="val 10000"/>
          </a:avLst>
        </a:prstGeom>
        <a:solidFill>
          <a:sysClr val="window" lastClr="FFFFFF">
            <a:alpha val="90000"/>
            <a:hueOff val="0"/>
            <a:satOff val="0"/>
            <a:lumOff val="0"/>
            <a:alphaOff val="0"/>
          </a:sysClr>
        </a:solidFill>
        <a:ln w="25400" cap="flat" cmpd="sng" algn="ctr">
          <a:solidFill>
            <a:srgbClr val="21798F">
              <a:tint val="70000"/>
              <a:hueOff val="0"/>
              <a:satOff val="0"/>
              <a:lumOff val="0"/>
              <a:alphaOff val="0"/>
            </a:srgbClr>
          </a:solidFill>
          <a:prstDash val="solid"/>
        </a:ln>
        <a:effectLst/>
      </dgm:spPr>
      <dgm:t>
        <a:bodyPr/>
        <a:lstStyle/>
        <a:p>
          <a:r>
            <a:rPr lang="zh-CN" altLang="en-US" smtClean="0">
              <a:solidFill>
                <a:sysClr val="windowText" lastClr="000000">
                  <a:hueOff val="0"/>
                  <a:satOff val="0"/>
                  <a:lumOff val="0"/>
                  <a:alphaOff val="0"/>
                </a:sysClr>
              </a:solidFill>
              <a:latin typeface="+mn-lt"/>
              <a:ea typeface="宋体" panose="02010600030101010101" pitchFamily="2" charset="-122"/>
              <a:cs typeface="+mn-cs"/>
            </a:rPr>
            <a:t>人员</a:t>
          </a:r>
          <a:endParaRPr lang="zh-CN" altLang="en-US" dirty="0">
            <a:solidFill>
              <a:sysClr val="windowText" lastClr="000000">
                <a:hueOff val="0"/>
                <a:satOff val="0"/>
                <a:lumOff val="0"/>
                <a:alphaOff val="0"/>
              </a:sysClr>
            </a:solidFill>
            <a:latin typeface="+mn-lt"/>
            <a:ea typeface="宋体" panose="02010600030101010101" pitchFamily="2" charset="-122"/>
            <a:cs typeface="+mn-cs"/>
          </a:endParaRPr>
        </a:p>
      </dgm:t>
    </dgm:pt>
    <dgm:pt modelId="{BD86E6B7-E0D6-4C55-B2AB-9474C281E7B4}" type="parTrans" cxnId="{63133F52-37BD-47D9-A873-4D78BBB6658B}">
      <dgm:prSet/>
      <dgm:spPr>
        <a:xfrm>
          <a:off x="2481056" y="1780815"/>
          <a:ext cx="1885631" cy="331318"/>
        </a:xfrm>
        <a:custGeom>
          <a:avLst/>
          <a:gdLst/>
          <a:ahLst/>
          <a:cxnLst/>
          <a:rect l="0" t="0" r="0" b="0"/>
          <a:pathLst>
            <a:path>
              <a:moveTo>
                <a:pt x="0" y="0"/>
              </a:moveTo>
              <a:lnTo>
                <a:pt x="0" y="225784"/>
              </a:lnTo>
              <a:lnTo>
                <a:pt x="1885631" y="225784"/>
              </a:lnTo>
              <a:lnTo>
                <a:pt x="1885631" y="331318"/>
              </a:lnTo>
            </a:path>
          </a:pathLst>
        </a:custGeom>
        <a:noFill/>
        <a:ln w="25400" cap="flat" cmpd="sng" algn="ctr">
          <a:solidFill>
            <a:srgbClr val="21798F">
              <a:tint val="70000"/>
              <a:hueOff val="0"/>
              <a:satOff val="0"/>
              <a:lumOff val="0"/>
              <a:alphaOff val="0"/>
            </a:srgbClr>
          </a:solidFill>
          <a:prstDash val="solid"/>
        </a:ln>
        <a:effectLst/>
      </dgm:spPr>
      <dgm:t>
        <a:bodyPr/>
        <a:lstStyle/>
        <a:p>
          <a:endParaRPr lang="zh-CN" altLang="en-US">
            <a:latin typeface="+mn-lt"/>
          </a:endParaRPr>
        </a:p>
      </dgm:t>
    </dgm:pt>
    <dgm:pt modelId="{471D95AE-23ED-40BA-A23A-AE8E00C7E290}" type="sibTrans" cxnId="{63133F52-37BD-47D9-A873-4D78BBB6658B}">
      <dgm:prSet/>
      <dgm:spPr/>
      <dgm:t>
        <a:bodyPr/>
        <a:lstStyle/>
        <a:p>
          <a:endParaRPr lang="zh-CN" altLang="en-US"/>
        </a:p>
      </dgm:t>
    </dgm:pt>
    <dgm:pt modelId="{5173E15E-F24A-4236-AF50-A584CAAF18DC}">
      <dgm:prSet phldrT="[文本]"/>
      <dgm:spPr>
        <a:xfrm>
          <a:off x="3796078" y="3287097"/>
          <a:ext cx="1139204" cy="723395"/>
        </a:xfrm>
        <a:prstGeom prst="roundRect">
          <a:avLst>
            <a:gd name="adj" fmla="val 10000"/>
          </a:avLst>
        </a:prstGeom>
        <a:solidFill>
          <a:sysClr val="window" lastClr="FFFFFF">
            <a:alpha val="90000"/>
            <a:hueOff val="0"/>
            <a:satOff val="0"/>
            <a:lumOff val="0"/>
            <a:alphaOff val="0"/>
          </a:sysClr>
        </a:solidFill>
        <a:ln w="25400" cap="flat" cmpd="sng" algn="ctr">
          <a:solidFill>
            <a:srgbClr val="21798F">
              <a:tint val="50000"/>
              <a:hueOff val="0"/>
              <a:satOff val="0"/>
              <a:lumOff val="0"/>
              <a:alphaOff val="0"/>
            </a:srgbClr>
          </a:solidFill>
          <a:prstDash val="solid"/>
        </a:ln>
        <a:effectLst/>
      </dgm:spPr>
      <dgm:t>
        <a:bodyPr/>
        <a:lstStyle/>
        <a:p>
          <a:r>
            <a:rPr lang="zh-CN" altLang="en-US" smtClean="0">
              <a:solidFill>
                <a:sysClr val="windowText" lastClr="000000">
                  <a:hueOff val="0"/>
                  <a:satOff val="0"/>
                  <a:lumOff val="0"/>
                  <a:alphaOff val="0"/>
                </a:sysClr>
              </a:solidFill>
              <a:latin typeface="+mn-lt"/>
              <a:ea typeface="宋体" panose="02010600030101010101" pitchFamily="2" charset="-122"/>
              <a:cs typeface="+mn-cs"/>
            </a:rPr>
            <a:t>角色</a:t>
          </a:r>
          <a:endParaRPr lang="zh-CN" altLang="en-US" dirty="0">
            <a:solidFill>
              <a:sysClr val="windowText" lastClr="000000">
                <a:hueOff val="0"/>
                <a:satOff val="0"/>
                <a:lumOff val="0"/>
                <a:alphaOff val="0"/>
              </a:sysClr>
            </a:solidFill>
            <a:latin typeface="+mn-lt"/>
            <a:ea typeface="宋体" panose="02010600030101010101" pitchFamily="2" charset="-122"/>
            <a:cs typeface="+mn-cs"/>
          </a:endParaRPr>
        </a:p>
      </dgm:t>
    </dgm:pt>
    <dgm:pt modelId="{D4C3374C-9FD8-46FD-8679-62258D245C97}" type="parTrans" cxnId="{E818512F-C3F7-4374-9C98-3B4300941A8B}">
      <dgm:prSet/>
      <dgm:spPr>
        <a:xfrm>
          <a:off x="4239102" y="2835529"/>
          <a:ext cx="1519946" cy="331318"/>
        </a:xfrm>
        <a:custGeom>
          <a:avLst/>
          <a:gdLst/>
          <a:ahLst/>
          <a:cxnLst/>
          <a:rect l="0" t="0" r="0" b="0"/>
          <a:pathLst>
            <a:path>
              <a:moveTo>
                <a:pt x="1519946" y="0"/>
              </a:moveTo>
              <a:lnTo>
                <a:pt x="1519946" y="225784"/>
              </a:lnTo>
              <a:lnTo>
                <a:pt x="0" y="225784"/>
              </a:lnTo>
              <a:lnTo>
                <a:pt x="0" y="331318"/>
              </a:lnTo>
            </a:path>
          </a:pathLst>
        </a:custGeom>
        <a:noFill/>
        <a:ln w="25400" cap="flat" cmpd="sng" algn="ctr">
          <a:solidFill>
            <a:srgbClr val="21798F">
              <a:tint val="50000"/>
              <a:hueOff val="0"/>
              <a:satOff val="0"/>
              <a:lumOff val="0"/>
              <a:alphaOff val="0"/>
            </a:srgbClr>
          </a:solidFill>
          <a:prstDash val="solid"/>
        </a:ln>
        <a:effectLst/>
      </dgm:spPr>
      <dgm:t>
        <a:bodyPr/>
        <a:lstStyle/>
        <a:p>
          <a:endParaRPr lang="zh-CN" altLang="en-US">
            <a:latin typeface="+mn-lt"/>
          </a:endParaRPr>
        </a:p>
      </dgm:t>
    </dgm:pt>
    <dgm:pt modelId="{F16EABA4-4BC3-4F8B-B2D9-912E5F8914BB}" type="sibTrans" cxnId="{E818512F-C3F7-4374-9C98-3B4300941A8B}">
      <dgm:prSet/>
      <dgm:spPr/>
      <dgm:t>
        <a:bodyPr/>
        <a:lstStyle/>
        <a:p>
          <a:endParaRPr lang="zh-CN" altLang="en-US"/>
        </a:p>
      </dgm:t>
    </dgm:pt>
    <dgm:pt modelId="{46FE2516-10E2-41DE-A89E-7AE953A138E0}">
      <dgm:prSet phldrT="[文本]"/>
      <dgm:spPr>
        <a:xfrm>
          <a:off x="5188440" y="3287097"/>
          <a:ext cx="1394375" cy="723395"/>
        </a:xfrm>
        <a:prstGeom prst="roundRect">
          <a:avLst>
            <a:gd name="adj" fmla="val 10000"/>
          </a:avLst>
        </a:prstGeom>
        <a:solidFill>
          <a:sysClr val="window" lastClr="FFFFFF">
            <a:alpha val="90000"/>
            <a:hueOff val="0"/>
            <a:satOff val="0"/>
            <a:lumOff val="0"/>
            <a:alphaOff val="0"/>
          </a:sysClr>
        </a:solidFill>
        <a:ln w="25400" cap="flat" cmpd="sng" algn="ctr">
          <a:solidFill>
            <a:srgbClr val="21798F">
              <a:tint val="50000"/>
              <a:hueOff val="0"/>
              <a:satOff val="0"/>
              <a:lumOff val="0"/>
              <a:alphaOff val="0"/>
            </a:srgbClr>
          </a:solidFill>
          <a:prstDash val="solid"/>
        </a:ln>
        <a:effectLst/>
      </dgm:spPr>
      <dgm:t>
        <a:bodyPr/>
        <a:lstStyle/>
        <a:p>
          <a:r>
            <a:rPr lang="zh-CN" altLang="en-US" dirty="0" smtClean="0">
              <a:solidFill>
                <a:sysClr val="windowText" lastClr="000000">
                  <a:hueOff val="0"/>
                  <a:satOff val="0"/>
                  <a:lumOff val="0"/>
                  <a:alphaOff val="0"/>
                </a:sysClr>
              </a:solidFill>
              <a:latin typeface="+mn-lt"/>
              <a:ea typeface="宋体" panose="02010600030101010101" pitchFamily="2" charset="-122"/>
              <a:cs typeface="+mn-cs"/>
            </a:rPr>
            <a:t>功能（权限）</a:t>
          </a:r>
          <a:endParaRPr lang="zh-CN" altLang="en-US" dirty="0">
            <a:solidFill>
              <a:sysClr val="windowText" lastClr="000000">
                <a:hueOff val="0"/>
                <a:satOff val="0"/>
                <a:lumOff val="0"/>
                <a:alphaOff val="0"/>
              </a:sysClr>
            </a:solidFill>
            <a:latin typeface="+mn-lt"/>
            <a:ea typeface="宋体" panose="02010600030101010101" pitchFamily="2" charset="-122"/>
            <a:cs typeface="+mn-cs"/>
          </a:endParaRPr>
        </a:p>
      </dgm:t>
    </dgm:pt>
    <dgm:pt modelId="{AC652360-19C9-447E-BB2E-E6AC30AE5538}" type="parTrans" cxnId="{79F812D4-0865-4647-A1CB-544A432EB674}">
      <dgm:prSet/>
      <dgm:spPr>
        <a:xfrm>
          <a:off x="5713329" y="2835529"/>
          <a:ext cx="91440" cy="331318"/>
        </a:xfrm>
        <a:custGeom>
          <a:avLst/>
          <a:gdLst/>
          <a:ahLst/>
          <a:cxnLst/>
          <a:rect l="0" t="0" r="0" b="0"/>
          <a:pathLst>
            <a:path>
              <a:moveTo>
                <a:pt x="45720" y="0"/>
              </a:moveTo>
              <a:lnTo>
                <a:pt x="45720" y="331318"/>
              </a:lnTo>
            </a:path>
          </a:pathLst>
        </a:custGeom>
        <a:noFill/>
        <a:ln w="25400" cap="flat" cmpd="sng" algn="ctr">
          <a:solidFill>
            <a:srgbClr val="21798F">
              <a:tint val="50000"/>
              <a:hueOff val="0"/>
              <a:satOff val="0"/>
              <a:lumOff val="0"/>
              <a:alphaOff val="0"/>
            </a:srgbClr>
          </a:solidFill>
          <a:prstDash val="solid"/>
        </a:ln>
        <a:effectLst/>
      </dgm:spPr>
      <dgm:t>
        <a:bodyPr/>
        <a:lstStyle/>
        <a:p>
          <a:endParaRPr lang="zh-CN" altLang="en-US">
            <a:latin typeface="+mn-lt"/>
          </a:endParaRPr>
        </a:p>
      </dgm:t>
    </dgm:pt>
    <dgm:pt modelId="{C2DAA71A-0485-4E25-B7A7-0F91D095CA95}" type="sibTrans" cxnId="{79F812D4-0865-4647-A1CB-544A432EB674}">
      <dgm:prSet/>
      <dgm:spPr/>
      <dgm:t>
        <a:bodyPr/>
        <a:lstStyle/>
        <a:p>
          <a:endParaRPr lang="zh-CN" altLang="en-US"/>
        </a:p>
      </dgm:t>
    </dgm:pt>
    <dgm:pt modelId="{7E9C4E15-216D-4370-94F6-51E0703474BA}">
      <dgm:prSet phldrT="[文本]"/>
      <dgm:spPr>
        <a:xfrm>
          <a:off x="6835972" y="3287097"/>
          <a:ext cx="1139204" cy="723395"/>
        </a:xfrm>
        <a:prstGeom prst="roundRect">
          <a:avLst>
            <a:gd name="adj" fmla="val 10000"/>
          </a:avLst>
        </a:prstGeom>
        <a:solidFill>
          <a:sysClr val="window" lastClr="FFFFFF">
            <a:alpha val="90000"/>
            <a:hueOff val="0"/>
            <a:satOff val="0"/>
            <a:lumOff val="0"/>
            <a:alphaOff val="0"/>
          </a:sysClr>
        </a:solidFill>
        <a:ln w="25400" cap="flat" cmpd="sng" algn="ctr">
          <a:solidFill>
            <a:srgbClr val="21798F">
              <a:tint val="50000"/>
              <a:hueOff val="0"/>
              <a:satOff val="0"/>
              <a:lumOff val="0"/>
              <a:alphaOff val="0"/>
            </a:srgbClr>
          </a:solidFill>
          <a:prstDash val="solid"/>
        </a:ln>
        <a:effectLst/>
      </dgm:spPr>
      <dgm:t>
        <a:bodyPr/>
        <a:lstStyle/>
        <a:p>
          <a:r>
            <a:rPr lang="zh-CN" altLang="en-US" dirty="0" smtClean="0">
              <a:solidFill>
                <a:sysClr val="windowText" lastClr="000000">
                  <a:hueOff val="0"/>
                  <a:satOff val="0"/>
                  <a:lumOff val="0"/>
                  <a:alphaOff val="0"/>
                </a:sysClr>
              </a:solidFill>
              <a:latin typeface="+mn-lt"/>
              <a:ea typeface="宋体" panose="02010600030101010101" pitchFamily="2" charset="-122"/>
              <a:cs typeface="+mn-cs"/>
            </a:rPr>
            <a:t>矩阵</a:t>
          </a:r>
          <a:endParaRPr lang="zh-CN" altLang="en-US" dirty="0">
            <a:solidFill>
              <a:sysClr val="windowText" lastClr="000000">
                <a:hueOff val="0"/>
                <a:satOff val="0"/>
                <a:lumOff val="0"/>
                <a:alphaOff val="0"/>
              </a:sysClr>
            </a:solidFill>
            <a:latin typeface="+mn-lt"/>
            <a:ea typeface="宋体" panose="02010600030101010101" pitchFamily="2" charset="-122"/>
            <a:cs typeface="+mn-cs"/>
          </a:endParaRPr>
        </a:p>
      </dgm:t>
    </dgm:pt>
    <dgm:pt modelId="{63766FCA-518D-420A-BED3-BF825EFCF76E}" type="parTrans" cxnId="{7244412B-B26E-47BC-92B2-C46CBCF0F2B3}">
      <dgm:prSet/>
      <dgm:spPr>
        <a:xfrm>
          <a:off x="5759049" y="2835529"/>
          <a:ext cx="1519946" cy="331318"/>
        </a:xfrm>
        <a:custGeom>
          <a:avLst/>
          <a:gdLst/>
          <a:ahLst/>
          <a:cxnLst/>
          <a:rect l="0" t="0" r="0" b="0"/>
          <a:pathLst>
            <a:path>
              <a:moveTo>
                <a:pt x="0" y="0"/>
              </a:moveTo>
              <a:lnTo>
                <a:pt x="0" y="225784"/>
              </a:lnTo>
              <a:lnTo>
                <a:pt x="1519946" y="225784"/>
              </a:lnTo>
              <a:lnTo>
                <a:pt x="1519946" y="331318"/>
              </a:lnTo>
            </a:path>
          </a:pathLst>
        </a:custGeom>
        <a:noFill/>
        <a:ln w="25400" cap="flat" cmpd="sng" algn="ctr">
          <a:solidFill>
            <a:srgbClr val="21798F">
              <a:tint val="50000"/>
              <a:hueOff val="0"/>
              <a:satOff val="0"/>
              <a:lumOff val="0"/>
              <a:alphaOff val="0"/>
            </a:srgbClr>
          </a:solidFill>
          <a:prstDash val="solid"/>
        </a:ln>
        <a:effectLst/>
      </dgm:spPr>
      <dgm:t>
        <a:bodyPr/>
        <a:lstStyle/>
        <a:p>
          <a:endParaRPr lang="zh-CN" altLang="en-US">
            <a:latin typeface="+mn-lt"/>
          </a:endParaRPr>
        </a:p>
      </dgm:t>
    </dgm:pt>
    <dgm:pt modelId="{D3CF550C-17A8-4D1E-B753-991973CE081C}" type="sibTrans" cxnId="{7244412B-B26E-47BC-92B2-C46CBCF0F2B3}">
      <dgm:prSet/>
      <dgm:spPr/>
      <dgm:t>
        <a:bodyPr/>
        <a:lstStyle/>
        <a:p>
          <a:endParaRPr lang="zh-CN" altLang="en-US"/>
        </a:p>
      </dgm:t>
    </dgm:pt>
    <dgm:pt modelId="{DEAF6FE4-D183-48E4-94CC-483763C9F59B}" type="pres">
      <dgm:prSet presAssocID="{73688224-A38E-406E-838C-A7998D1B1DD7}" presName="hierChild1" presStyleCnt="0">
        <dgm:presLayoutVars>
          <dgm:chPref val="1"/>
          <dgm:dir/>
          <dgm:animOne val="branch"/>
          <dgm:animLvl val="lvl"/>
          <dgm:resizeHandles/>
        </dgm:presLayoutVars>
      </dgm:prSet>
      <dgm:spPr/>
      <dgm:t>
        <a:bodyPr/>
        <a:lstStyle/>
        <a:p>
          <a:endParaRPr lang="zh-CN" altLang="en-US"/>
        </a:p>
      </dgm:t>
    </dgm:pt>
    <dgm:pt modelId="{71E4C1C5-1C91-4B1D-828C-72600755C765}" type="pres">
      <dgm:prSet presAssocID="{CD0A0E83-0D91-4AF2-B3E3-271A38BC7396}" presName="hierRoot1" presStyleCnt="0"/>
      <dgm:spPr/>
      <dgm:t>
        <a:bodyPr/>
        <a:lstStyle/>
        <a:p>
          <a:endParaRPr lang="zh-CN" altLang="en-US"/>
        </a:p>
      </dgm:t>
    </dgm:pt>
    <dgm:pt modelId="{09205279-AF0A-47BC-ACB3-2C65B15484D0}" type="pres">
      <dgm:prSet presAssocID="{CD0A0E83-0D91-4AF2-B3E3-271A38BC7396}" presName="composite" presStyleCnt="0"/>
      <dgm:spPr/>
      <dgm:t>
        <a:bodyPr/>
        <a:lstStyle/>
        <a:p>
          <a:endParaRPr lang="zh-CN" altLang="en-US"/>
        </a:p>
      </dgm:t>
    </dgm:pt>
    <dgm:pt modelId="{EC5D2C34-11EE-4F08-B8BF-646E8AF01337}" type="pres">
      <dgm:prSet presAssocID="{CD0A0E83-0D91-4AF2-B3E3-271A38BC7396}" presName="background" presStyleLbl="node0" presStyleIdx="0" presStyleCnt="1"/>
      <dgm:spPr>
        <a:xfrm>
          <a:off x="3550450" y="2706"/>
          <a:ext cx="1139204" cy="723395"/>
        </a:xfrm>
        <a:prstGeom prst="roundRect">
          <a:avLst>
            <a:gd name="adj" fmla="val 10000"/>
          </a:avLst>
        </a:prstGeom>
        <a:solidFill>
          <a:schemeClr val="accent1">
            <a:lumMod val="75000"/>
            <a:alpha val="80000"/>
          </a:scheme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EFE64BE7-E0C2-42F9-A0A3-714BAD630ED1}" type="pres">
      <dgm:prSet presAssocID="{CD0A0E83-0D91-4AF2-B3E3-271A38BC7396}" presName="text" presStyleLbl="fgAcc0" presStyleIdx="0" presStyleCnt="1">
        <dgm:presLayoutVars>
          <dgm:chPref val="3"/>
        </dgm:presLayoutVars>
      </dgm:prSet>
      <dgm:spPr/>
      <dgm:t>
        <a:bodyPr/>
        <a:lstStyle/>
        <a:p>
          <a:endParaRPr lang="zh-CN" altLang="en-US"/>
        </a:p>
      </dgm:t>
    </dgm:pt>
    <dgm:pt modelId="{DABA100D-B2F0-4A9C-8491-9C7A97F0C510}" type="pres">
      <dgm:prSet presAssocID="{CD0A0E83-0D91-4AF2-B3E3-271A38BC7396}" presName="hierChild2" presStyleCnt="0"/>
      <dgm:spPr/>
      <dgm:t>
        <a:bodyPr/>
        <a:lstStyle/>
        <a:p>
          <a:endParaRPr lang="zh-CN" altLang="en-US"/>
        </a:p>
      </dgm:t>
    </dgm:pt>
    <dgm:pt modelId="{8018D406-C4F1-4D23-97EF-B2FD47D2CBAF}" type="pres">
      <dgm:prSet presAssocID="{7B4B3B6A-74E2-4699-861F-B795563C156B}" presName="Name10" presStyleLbl="parChTrans1D2" presStyleIdx="0" presStyleCnt="2"/>
      <dgm:spPr/>
      <dgm:t>
        <a:bodyPr/>
        <a:lstStyle/>
        <a:p>
          <a:endParaRPr lang="zh-CN" altLang="en-US"/>
        </a:p>
      </dgm:t>
    </dgm:pt>
    <dgm:pt modelId="{21F6F3E1-4323-4085-89A2-AEA74535B2BD}" type="pres">
      <dgm:prSet presAssocID="{13338DA1-2FC4-4989-8048-906D9F9D4069}" presName="hierRoot2" presStyleCnt="0"/>
      <dgm:spPr/>
      <dgm:t>
        <a:bodyPr/>
        <a:lstStyle/>
        <a:p>
          <a:endParaRPr lang="zh-CN" altLang="en-US"/>
        </a:p>
      </dgm:t>
    </dgm:pt>
    <dgm:pt modelId="{959F4807-80DF-418F-A5C7-FD3D14EBD3C5}" type="pres">
      <dgm:prSet presAssocID="{13338DA1-2FC4-4989-8048-906D9F9D4069}" presName="composite2" presStyleCnt="0"/>
      <dgm:spPr/>
      <dgm:t>
        <a:bodyPr/>
        <a:lstStyle/>
        <a:p>
          <a:endParaRPr lang="zh-CN" altLang="en-US"/>
        </a:p>
      </dgm:t>
    </dgm:pt>
    <dgm:pt modelId="{D7ABD360-DF25-45BA-9397-1125A5979C37}" type="pres">
      <dgm:prSet presAssocID="{13338DA1-2FC4-4989-8048-906D9F9D4069}" presName="background2" presStyleLbl="node2" presStyleIdx="0" presStyleCnt="2"/>
      <dgm:spPr>
        <a:xfrm>
          <a:off x="1911454" y="1057420"/>
          <a:ext cx="1139204" cy="723395"/>
        </a:xfrm>
        <a:prstGeom prst="roundRect">
          <a:avLst>
            <a:gd name="adj" fmla="val 10000"/>
          </a:avLst>
        </a:prstGeom>
        <a:solidFill>
          <a:schemeClr val="accent1"/>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4BB920A7-F9A3-497F-A34C-C9BAFB0B3EDF}" type="pres">
      <dgm:prSet presAssocID="{13338DA1-2FC4-4989-8048-906D9F9D4069}" presName="text2" presStyleLbl="fgAcc2" presStyleIdx="0" presStyleCnt="2">
        <dgm:presLayoutVars>
          <dgm:chPref val="3"/>
        </dgm:presLayoutVars>
      </dgm:prSet>
      <dgm:spPr/>
      <dgm:t>
        <a:bodyPr/>
        <a:lstStyle/>
        <a:p>
          <a:endParaRPr lang="zh-CN" altLang="en-US"/>
        </a:p>
      </dgm:t>
    </dgm:pt>
    <dgm:pt modelId="{BB826588-5CE9-4F4B-8B66-25317D343049}" type="pres">
      <dgm:prSet presAssocID="{13338DA1-2FC4-4989-8048-906D9F9D4069}" presName="hierChild3" presStyleCnt="0"/>
      <dgm:spPr/>
      <dgm:t>
        <a:bodyPr/>
        <a:lstStyle/>
        <a:p>
          <a:endParaRPr lang="zh-CN" altLang="en-US"/>
        </a:p>
      </dgm:t>
    </dgm:pt>
    <dgm:pt modelId="{6D4C844A-A9AE-4266-8CCE-C8E4E60BD5B2}" type="pres">
      <dgm:prSet presAssocID="{1744CC8F-EA84-40FD-AF98-6B0631018F96}" presName="Name17" presStyleLbl="parChTrans1D3" presStyleIdx="0" presStyleCnt="4"/>
      <dgm:spPr/>
      <dgm:t>
        <a:bodyPr/>
        <a:lstStyle/>
        <a:p>
          <a:endParaRPr lang="zh-CN" altLang="en-US"/>
        </a:p>
      </dgm:t>
    </dgm:pt>
    <dgm:pt modelId="{F5438794-1F8E-4E91-9DDA-425F33C0B7A6}" type="pres">
      <dgm:prSet presAssocID="{E140D202-8E2E-40E7-8FEB-41386E612238}" presName="hierRoot3" presStyleCnt="0"/>
      <dgm:spPr/>
      <dgm:t>
        <a:bodyPr/>
        <a:lstStyle/>
        <a:p>
          <a:endParaRPr lang="zh-CN" altLang="en-US"/>
        </a:p>
      </dgm:t>
    </dgm:pt>
    <dgm:pt modelId="{3AB11770-E494-42E1-A808-63EA596AB24B}" type="pres">
      <dgm:prSet presAssocID="{E140D202-8E2E-40E7-8FEB-41386E612238}" presName="composite3" presStyleCnt="0"/>
      <dgm:spPr/>
      <dgm:t>
        <a:bodyPr/>
        <a:lstStyle/>
        <a:p>
          <a:endParaRPr lang="zh-CN" altLang="en-US"/>
        </a:p>
      </dgm:t>
    </dgm:pt>
    <dgm:pt modelId="{65A7BBDC-2C15-40A5-9002-D4BC7A20F28C}" type="pres">
      <dgm:prSet presAssocID="{E140D202-8E2E-40E7-8FEB-41386E612238}" presName="background3" presStyleLbl="node3" presStyleIdx="0" presStyleCnt="4"/>
      <dgm:spPr>
        <a:xfrm>
          <a:off x="25822" y="2112134"/>
          <a:ext cx="2125744" cy="723395"/>
        </a:xfrm>
        <a:prstGeom prst="roundRect">
          <a:avLst>
            <a:gd name="adj" fmla="val 10000"/>
          </a:avLst>
        </a:prstGeom>
        <a:solidFill>
          <a:schemeClr val="accent1"/>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3C82E502-3CE5-4826-AE2D-0244A6EEFC52}" type="pres">
      <dgm:prSet presAssocID="{E140D202-8E2E-40E7-8FEB-41386E612238}" presName="text3" presStyleLbl="fgAcc3" presStyleIdx="0" presStyleCnt="4" custScaleX="186599">
        <dgm:presLayoutVars>
          <dgm:chPref val="3"/>
        </dgm:presLayoutVars>
      </dgm:prSet>
      <dgm:spPr/>
      <dgm:t>
        <a:bodyPr/>
        <a:lstStyle/>
        <a:p>
          <a:endParaRPr lang="zh-CN" altLang="en-US"/>
        </a:p>
      </dgm:t>
    </dgm:pt>
    <dgm:pt modelId="{C088A07B-7289-49E1-AE14-5CB218243984}" type="pres">
      <dgm:prSet presAssocID="{E140D202-8E2E-40E7-8FEB-41386E612238}" presName="hierChild4" presStyleCnt="0"/>
      <dgm:spPr/>
      <dgm:t>
        <a:bodyPr/>
        <a:lstStyle/>
        <a:p>
          <a:endParaRPr lang="zh-CN" altLang="en-US"/>
        </a:p>
      </dgm:t>
    </dgm:pt>
    <dgm:pt modelId="{710A6596-CFBA-40FA-9E6A-5A5479DBCE0F}" type="pres">
      <dgm:prSet presAssocID="{3BB5BFA2-0515-43B2-865E-A52EBB0AE262}" presName="Name17" presStyleLbl="parChTrans1D3" presStyleIdx="1" presStyleCnt="4"/>
      <dgm:spPr/>
      <dgm:t>
        <a:bodyPr/>
        <a:lstStyle/>
        <a:p>
          <a:endParaRPr lang="zh-CN" altLang="en-US"/>
        </a:p>
      </dgm:t>
    </dgm:pt>
    <dgm:pt modelId="{4E747208-03B9-4E44-ADB6-DC5520EF1146}" type="pres">
      <dgm:prSet presAssocID="{D152FE7C-C05A-4D7B-A4E7-62C29F0F5D3B}" presName="hierRoot3" presStyleCnt="0"/>
      <dgm:spPr/>
      <dgm:t>
        <a:bodyPr/>
        <a:lstStyle/>
        <a:p>
          <a:endParaRPr lang="zh-CN" altLang="en-US"/>
        </a:p>
      </dgm:t>
    </dgm:pt>
    <dgm:pt modelId="{AABF09CD-55CB-4866-9D67-6848B2064CD2}" type="pres">
      <dgm:prSet presAssocID="{D152FE7C-C05A-4D7B-A4E7-62C29F0F5D3B}" presName="composite3" presStyleCnt="0"/>
      <dgm:spPr/>
      <dgm:t>
        <a:bodyPr/>
        <a:lstStyle/>
        <a:p>
          <a:endParaRPr lang="zh-CN" altLang="en-US"/>
        </a:p>
      </dgm:t>
    </dgm:pt>
    <dgm:pt modelId="{F8B19483-469A-4E29-959C-A4FE90F4762A}" type="pres">
      <dgm:prSet presAssocID="{D152FE7C-C05A-4D7B-A4E7-62C29F0F5D3B}" presName="background3" presStyleLbl="node3" presStyleIdx="1" presStyleCnt="4"/>
      <dgm:spPr>
        <a:xfrm>
          <a:off x="2404724" y="2112134"/>
          <a:ext cx="1139204" cy="723395"/>
        </a:xfrm>
        <a:prstGeom prst="roundRect">
          <a:avLst>
            <a:gd name="adj" fmla="val 10000"/>
          </a:avLst>
        </a:prstGeom>
        <a:solidFill>
          <a:schemeClr val="accent1"/>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C1B58F65-D657-41BF-8CF7-B24AC4FCA4CD}" type="pres">
      <dgm:prSet presAssocID="{D152FE7C-C05A-4D7B-A4E7-62C29F0F5D3B}" presName="text3" presStyleLbl="fgAcc3" presStyleIdx="1" presStyleCnt="4">
        <dgm:presLayoutVars>
          <dgm:chPref val="3"/>
        </dgm:presLayoutVars>
      </dgm:prSet>
      <dgm:spPr/>
      <dgm:t>
        <a:bodyPr/>
        <a:lstStyle/>
        <a:p>
          <a:endParaRPr lang="zh-CN" altLang="en-US"/>
        </a:p>
      </dgm:t>
    </dgm:pt>
    <dgm:pt modelId="{7F46C0B1-1D95-465E-86EE-54DB8C0654CE}" type="pres">
      <dgm:prSet presAssocID="{D152FE7C-C05A-4D7B-A4E7-62C29F0F5D3B}" presName="hierChild4" presStyleCnt="0"/>
      <dgm:spPr/>
      <dgm:t>
        <a:bodyPr/>
        <a:lstStyle/>
        <a:p>
          <a:endParaRPr lang="zh-CN" altLang="en-US"/>
        </a:p>
      </dgm:t>
    </dgm:pt>
    <dgm:pt modelId="{359A2140-C3CD-4C2E-9AB0-8E819A389F6A}" type="pres">
      <dgm:prSet presAssocID="{BD86E6B7-E0D6-4C55-B2AB-9474C281E7B4}" presName="Name17" presStyleLbl="parChTrans1D3" presStyleIdx="2" presStyleCnt="4"/>
      <dgm:spPr/>
      <dgm:t>
        <a:bodyPr/>
        <a:lstStyle/>
        <a:p>
          <a:endParaRPr lang="zh-CN" altLang="en-US"/>
        </a:p>
      </dgm:t>
    </dgm:pt>
    <dgm:pt modelId="{C25D878B-B9E0-4D31-9932-D85D1F1BF690}" type="pres">
      <dgm:prSet presAssocID="{5291B6D5-46D9-467B-A4EC-7B2BD0EE9E8E}" presName="hierRoot3" presStyleCnt="0"/>
      <dgm:spPr/>
      <dgm:t>
        <a:bodyPr/>
        <a:lstStyle/>
        <a:p>
          <a:endParaRPr lang="zh-CN" altLang="en-US"/>
        </a:p>
      </dgm:t>
    </dgm:pt>
    <dgm:pt modelId="{97746CE3-FBE9-4C12-A997-DFBB8F367BCC}" type="pres">
      <dgm:prSet presAssocID="{5291B6D5-46D9-467B-A4EC-7B2BD0EE9E8E}" presName="composite3" presStyleCnt="0"/>
      <dgm:spPr/>
      <dgm:t>
        <a:bodyPr/>
        <a:lstStyle/>
        <a:p>
          <a:endParaRPr lang="zh-CN" altLang="en-US"/>
        </a:p>
      </dgm:t>
    </dgm:pt>
    <dgm:pt modelId="{F4153B20-5FBC-4D91-84BB-38C372851696}" type="pres">
      <dgm:prSet presAssocID="{5291B6D5-46D9-467B-A4EC-7B2BD0EE9E8E}" presName="background3" presStyleLbl="node3" presStyleIdx="2" presStyleCnt="4"/>
      <dgm:spPr>
        <a:xfrm>
          <a:off x="3797085" y="2112134"/>
          <a:ext cx="1139204" cy="723395"/>
        </a:xfrm>
        <a:prstGeom prst="roundRect">
          <a:avLst>
            <a:gd name="adj" fmla="val 10000"/>
          </a:avLst>
        </a:prstGeom>
        <a:solidFill>
          <a:schemeClr val="accent1"/>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2CB8FAE6-6630-4CFE-9278-80D2928DC36E}" type="pres">
      <dgm:prSet presAssocID="{5291B6D5-46D9-467B-A4EC-7B2BD0EE9E8E}" presName="text3" presStyleLbl="fgAcc3" presStyleIdx="2" presStyleCnt="4">
        <dgm:presLayoutVars>
          <dgm:chPref val="3"/>
        </dgm:presLayoutVars>
      </dgm:prSet>
      <dgm:spPr/>
      <dgm:t>
        <a:bodyPr/>
        <a:lstStyle/>
        <a:p>
          <a:endParaRPr lang="zh-CN" altLang="en-US"/>
        </a:p>
      </dgm:t>
    </dgm:pt>
    <dgm:pt modelId="{8B136C2E-5788-4E0A-9E83-72EE20659406}" type="pres">
      <dgm:prSet presAssocID="{5291B6D5-46D9-467B-A4EC-7B2BD0EE9E8E}" presName="hierChild4" presStyleCnt="0"/>
      <dgm:spPr/>
      <dgm:t>
        <a:bodyPr/>
        <a:lstStyle/>
        <a:p>
          <a:endParaRPr lang="zh-CN" altLang="en-US"/>
        </a:p>
      </dgm:t>
    </dgm:pt>
    <dgm:pt modelId="{36BCA124-3B04-411F-96BD-A5EC32E2FB32}" type="pres">
      <dgm:prSet presAssocID="{08DB0A41-1D2E-4631-BAC8-925FA33EF399}" presName="Name10" presStyleLbl="parChTrans1D2" presStyleIdx="1" presStyleCnt="2"/>
      <dgm:spPr/>
      <dgm:t>
        <a:bodyPr/>
        <a:lstStyle/>
        <a:p>
          <a:endParaRPr lang="zh-CN" altLang="en-US"/>
        </a:p>
      </dgm:t>
    </dgm:pt>
    <dgm:pt modelId="{1BE307E6-582B-41D8-BBA3-B7A75204D1DB}" type="pres">
      <dgm:prSet presAssocID="{C87ABFA0-3AE8-471C-A1A0-C57D748C1DB8}" presName="hierRoot2" presStyleCnt="0"/>
      <dgm:spPr/>
      <dgm:t>
        <a:bodyPr/>
        <a:lstStyle/>
        <a:p>
          <a:endParaRPr lang="zh-CN" altLang="en-US"/>
        </a:p>
      </dgm:t>
    </dgm:pt>
    <dgm:pt modelId="{4D80BAA3-93E0-4315-9C43-1B3981E371A6}" type="pres">
      <dgm:prSet presAssocID="{C87ABFA0-3AE8-471C-A1A0-C57D748C1DB8}" presName="composite2" presStyleCnt="0"/>
      <dgm:spPr/>
      <dgm:t>
        <a:bodyPr/>
        <a:lstStyle/>
        <a:p>
          <a:endParaRPr lang="zh-CN" altLang="en-US"/>
        </a:p>
      </dgm:t>
    </dgm:pt>
    <dgm:pt modelId="{409B571A-37B5-4DBC-92D8-C323DCE58F53}" type="pres">
      <dgm:prSet presAssocID="{C87ABFA0-3AE8-471C-A1A0-C57D748C1DB8}" presName="background2" presStyleLbl="node2" presStyleIdx="1" presStyleCnt="2"/>
      <dgm:spPr>
        <a:xfrm>
          <a:off x="5189447" y="1057420"/>
          <a:ext cx="1139204" cy="723395"/>
        </a:xfrm>
        <a:prstGeom prst="roundRect">
          <a:avLst>
            <a:gd name="adj" fmla="val 10000"/>
          </a:avLst>
        </a:prstGeom>
        <a:solidFill>
          <a:srgbClr val="0070C0"/>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1E11FA38-4BB6-4021-93CF-A6E438A4AF83}" type="pres">
      <dgm:prSet presAssocID="{C87ABFA0-3AE8-471C-A1A0-C57D748C1DB8}" presName="text2" presStyleLbl="fgAcc2" presStyleIdx="1" presStyleCnt="2" custLinFactNeighborX="16527">
        <dgm:presLayoutVars>
          <dgm:chPref val="3"/>
        </dgm:presLayoutVars>
      </dgm:prSet>
      <dgm:spPr/>
      <dgm:t>
        <a:bodyPr/>
        <a:lstStyle/>
        <a:p>
          <a:endParaRPr lang="zh-CN" altLang="en-US"/>
        </a:p>
      </dgm:t>
    </dgm:pt>
    <dgm:pt modelId="{1998E0E4-9A4B-40C1-98A4-B973E94E0657}" type="pres">
      <dgm:prSet presAssocID="{C87ABFA0-3AE8-471C-A1A0-C57D748C1DB8}" presName="hierChild3" presStyleCnt="0"/>
      <dgm:spPr/>
      <dgm:t>
        <a:bodyPr/>
        <a:lstStyle/>
        <a:p>
          <a:endParaRPr lang="zh-CN" altLang="en-US"/>
        </a:p>
      </dgm:t>
    </dgm:pt>
    <dgm:pt modelId="{F0D37C9E-0C5D-4B75-A159-6F28EF66BA91}" type="pres">
      <dgm:prSet presAssocID="{A4AB375C-7795-4082-AA29-4E51B9205712}" presName="Name17" presStyleLbl="parChTrans1D3" presStyleIdx="3" presStyleCnt="4"/>
      <dgm:spPr/>
      <dgm:t>
        <a:bodyPr/>
        <a:lstStyle/>
        <a:p>
          <a:endParaRPr lang="zh-CN" altLang="en-US"/>
        </a:p>
      </dgm:t>
    </dgm:pt>
    <dgm:pt modelId="{54A34F09-EBC6-4A23-BE12-3A595BAF5BEA}" type="pres">
      <dgm:prSet presAssocID="{E0F17744-04C5-444D-973C-552F37FF6ECF}" presName="hierRoot3" presStyleCnt="0"/>
      <dgm:spPr/>
      <dgm:t>
        <a:bodyPr/>
        <a:lstStyle/>
        <a:p>
          <a:endParaRPr lang="zh-CN" altLang="en-US"/>
        </a:p>
      </dgm:t>
    </dgm:pt>
    <dgm:pt modelId="{7DED24CC-7425-4D6F-B13A-7485270FEAB6}" type="pres">
      <dgm:prSet presAssocID="{E0F17744-04C5-444D-973C-552F37FF6ECF}" presName="composite3" presStyleCnt="0"/>
      <dgm:spPr/>
      <dgm:t>
        <a:bodyPr/>
        <a:lstStyle/>
        <a:p>
          <a:endParaRPr lang="zh-CN" altLang="en-US"/>
        </a:p>
      </dgm:t>
    </dgm:pt>
    <dgm:pt modelId="{3606E27A-7686-4840-A005-887CCC6D4647}" type="pres">
      <dgm:prSet presAssocID="{E0F17744-04C5-444D-973C-552F37FF6ECF}" presName="background3" presStyleLbl="node3" presStyleIdx="3" presStyleCnt="4"/>
      <dgm:spPr>
        <a:xfrm>
          <a:off x="5189447" y="2112134"/>
          <a:ext cx="1139204" cy="723395"/>
        </a:xfrm>
        <a:prstGeom prst="roundRect">
          <a:avLst>
            <a:gd name="adj" fmla="val 10000"/>
          </a:avLst>
        </a:prstGeom>
        <a:solidFill>
          <a:srgbClr val="0070C0"/>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A081FD3E-3A43-40F6-903F-80A39D20D173}" type="pres">
      <dgm:prSet presAssocID="{E0F17744-04C5-444D-973C-552F37FF6ECF}" presName="text3" presStyleLbl="fgAcc3" presStyleIdx="3" presStyleCnt="4" custLinFactNeighborX="16527">
        <dgm:presLayoutVars>
          <dgm:chPref val="3"/>
        </dgm:presLayoutVars>
      </dgm:prSet>
      <dgm:spPr/>
      <dgm:t>
        <a:bodyPr/>
        <a:lstStyle/>
        <a:p>
          <a:endParaRPr lang="zh-CN" altLang="en-US"/>
        </a:p>
      </dgm:t>
    </dgm:pt>
    <dgm:pt modelId="{B3F1966D-9779-47DF-A33C-407629459C44}" type="pres">
      <dgm:prSet presAssocID="{E0F17744-04C5-444D-973C-552F37FF6ECF}" presName="hierChild4" presStyleCnt="0"/>
      <dgm:spPr/>
      <dgm:t>
        <a:bodyPr/>
        <a:lstStyle/>
        <a:p>
          <a:endParaRPr lang="zh-CN" altLang="en-US"/>
        </a:p>
      </dgm:t>
    </dgm:pt>
    <dgm:pt modelId="{493AD327-11D4-4F1D-9B6F-3AF1AA839455}" type="pres">
      <dgm:prSet presAssocID="{D4C3374C-9FD8-46FD-8679-62258D245C97}" presName="Name23" presStyleLbl="parChTrans1D4" presStyleIdx="0" presStyleCnt="3"/>
      <dgm:spPr/>
      <dgm:t>
        <a:bodyPr/>
        <a:lstStyle/>
        <a:p>
          <a:endParaRPr lang="zh-CN" altLang="en-US"/>
        </a:p>
      </dgm:t>
    </dgm:pt>
    <dgm:pt modelId="{50CB3753-2830-42D9-9DBC-EF6D7BEE965A}" type="pres">
      <dgm:prSet presAssocID="{5173E15E-F24A-4236-AF50-A584CAAF18DC}" presName="hierRoot4" presStyleCnt="0"/>
      <dgm:spPr/>
      <dgm:t>
        <a:bodyPr/>
        <a:lstStyle/>
        <a:p>
          <a:endParaRPr lang="zh-CN" altLang="en-US"/>
        </a:p>
      </dgm:t>
    </dgm:pt>
    <dgm:pt modelId="{B9127247-4EB7-4101-999A-9DDE159F3310}" type="pres">
      <dgm:prSet presAssocID="{5173E15E-F24A-4236-AF50-A584CAAF18DC}" presName="composite4" presStyleCnt="0"/>
      <dgm:spPr/>
      <dgm:t>
        <a:bodyPr/>
        <a:lstStyle/>
        <a:p>
          <a:endParaRPr lang="zh-CN" altLang="en-US"/>
        </a:p>
      </dgm:t>
    </dgm:pt>
    <dgm:pt modelId="{CE014F3B-8914-4AEA-93B1-72DA94BC0538}" type="pres">
      <dgm:prSet presAssocID="{5173E15E-F24A-4236-AF50-A584CAAF18DC}" presName="background4" presStyleLbl="node4" presStyleIdx="0" presStyleCnt="3"/>
      <dgm:spPr>
        <a:xfrm>
          <a:off x="3669500" y="3166848"/>
          <a:ext cx="1139204" cy="723395"/>
        </a:xfrm>
        <a:prstGeom prst="roundRect">
          <a:avLst>
            <a:gd name="adj" fmla="val 10000"/>
          </a:avLst>
        </a:prstGeom>
        <a:solidFill>
          <a:srgbClr val="0070C0"/>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0826AAC5-CAAB-4208-AFE9-751AD6BDAC3D}" type="pres">
      <dgm:prSet presAssocID="{5173E15E-F24A-4236-AF50-A584CAAF18DC}" presName="text4" presStyleLbl="fgAcc4" presStyleIdx="0" presStyleCnt="3" custLinFactNeighborX="16527">
        <dgm:presLayoutVars>
          <dgm:chPref val="3"/>
        </dgm:presLayoutVars>
      </dgm:prSet>
      <dgm:spPr/>
      <dgm:t>
        <a:bodyPr/>
        <a:lstStyle/>
        <a:p>
          <a:endParaRPr lang="zh-CN" altLang="en-US"/>
        </a:p>
      </dgm:t>
    </dgm:pt>
    <dgm:pt modelId="{F1F5FB28-DEEF-4B56-BCAA-D16403DF622B}" type="pres">
      <dgm:prSet presAssocID="{5173E15E-F24A-4236-AF50-A584CAAF18DC}" presName="hierChild5" presStyleCnt="0"/>
      <dgm:spPr/>
      <dgm:t>
        <a:bodyPr/>
        <a:lstStyle/>
        <a:p>
          <a:endParaRPr lang="zh-CN" altLang="en-US"/>
        </a:p>
      </dgm:t>
    </dgm:pt>
    <dgm:pt modelId="{53423DF1-F565-49C5-B495-DCDF77BA99B6}" type="pres">
      <dgm:prSet presAssocID="{AC652360-19C9-447E-BB2E-E6AC30AE5538}" presName="Name23" presStyleLbl="parChTrans1D4" presStyleIdx="1" presStyleCnt="3"/>
      <dgm:spPr/>
      <dgm:t>
        <a:bodyPr/>
        <a:lstStyle/>
        <a:p>
          <a:endParaRPr lang="zh-CN" altLang="en-US"/>
        </a:p>
      </dgm:t>
    </dgm:pt>
    <dgm:pt modelId="{26C346DD-2831-4E50-81DD-92E7F1E99B59}" type="pres">
      <dgm:prSet presAssocID="{46FE2516-10E2-41DE-A89E-7AE953A138E0}" presName="hierRoot4" presStyleCnt="0"/>
      <dgm:spPr/>
      <dgm:t>
        <a:bodyPr/>
        <a:lstStyle/>
        <a:p>
          <a:endParaRPr lang="zh-CN" altLang="en-US"/>
        </a:p>
      </dgm:t>
    </dgm:pt>
    <dgm:pt modelId="{3710B2F2-1B6D-49F9-A5F5-1ABBE5A4EF92}" type="pres">
      <dgm:prSet presAssocID="{46FE2516-10E2-41DE-A89E-7AE953A138E0}" presName="composite4" presStyleCnt="0"/>
      <dgm:spPr/>
      <dgm:t>
        <a:bodyPr/>
        <a:lstStyle/>
        <a:p>
          <a:endParaRPr lang="zh-CN" altLang="en-US"/>
        </a:p>
      </dgm:t>
    </dgm:pt>
    <dgm:pt modelId="{B466E926-9E8F-4F44-96E7-645E104D89FD}" type="pres">
      <dgm:prSet presAssocID="{46FE2516-10E2-41DE-A89E-7AE953A138E0}" presName="background4" presStyleLbl="node4" presStyleIdx="1" presStyleCnt="3"/>
      <dgm:spPr>
        <a:xfrm>
          <a:off x="5061862" y="3166848"/>
          <a:ext cx="1394375" cy="723395"/>
        </a:xfrm>
        <a:prstGeom prst="roundRect">
          <a:avLst>
            <a:gd name="adj" fmla="val 10000"/>
          </a:avLst>
        </a:prstGeom>
        <a:solidFill>
          <a:srgbClr val="0070C0"/>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86C3F22D-771E-47BD-8F45-12EE0D57C937}" type="pres">
      <dgm:prSet presAssocID="{46FE2516-10E2-41DE-A89E-7AE953A138E0}" presName="text4" presStyleLbl="fgAcc4" presStyleIdx="1" presStyleCnt="3" custScaleX="132306" custLinFactNeighborX="16527">
        <dgm:presLayoutVars>
          <dgm:chPref val="3"/>
        </dgm:presLayoutVars>
      </dgm:prSet>
      <dgm:spPr/>
      <dgm:t>
        <a:bodyPr/>
        <a:lstStyle/>
        <a:p>
          <a:endParaRPr lang="zh-CN" altLang="en-US"/>
        </a:p>
      </dgm:t>
    </dgm:pt>
    <dgm:pt modelId="{F3AFCC44-34C4-4379-BC3D-392BD5F649E9}" type="pres">
      <dgm:prSet presAssocID="{46FE2516-10E2-41DE-A89E-7AE953A138E0}" presName="hierChild5" presStyleCnt="0"/>
      <dgm:spPr/>
      <dgm:t>
        <a:bodyPr/>
        <a:lstStyle/>
        <a:p>
          <a:endParaRPr lang="zh-CN" altLang="en-US"/>
        </a:p>
      </dgm:t>
    </dgm:pt>
    <dgm:pt modelId="{ED8C8DC6-1DA9-4368-ACBD-C313740C0E9A}" type="pres">
      <dgm:prSet presAssocID="{63766FCA-518D-420A-BED3-BF825EFCF76E}" presName="Name23" presStyleLbl="parChTrans1D4" presStyleIdx="2" presStyleCnt="3"/>
      <dgm:spPr/>
      <dgm:t>
        <a:bodyPr/>
        <a:lstStyle/>
        <a:p>
          <a:endParaRPr lang="zh-CN" altLang="en-US"/>
        </a:p>
      </dgm:t>
    </dgm:pt>
    <dgm:pt modelId="{FACA0FE8-FFA7-4624-AA81-31A2065474A5}" type="pres">
      <dgm:prSet presAssocID="{7E9C4E15-216D-4370-94F6-51E0703474BA}" presName="hierRoot4" presStyleCnt="0"/>
      <dgm:spPr/>
      <dgm:t>
        <a:bodyPr/>
        <a:lstStyle/>
        <a:p>
          <a:endParaRPr lang="zh-CN" altLang="en-US"/>
        </a:p>
      </dgm:t>
    </dgm:pt>
    <dgm:pt modelId="{E173D39C-72FE-45EB-8186-D3ECD7A120B6}" type="pres">
      <dgm:prSet presAssocID="{7E9C4E15-216D-4370-94F6-51E0703474BA}" presName="composite4" presStyleCnt="0"/>
      <dgm:spPr/>
      <dgm:t>
        <a:bodyPr/>
        <a:lstStyle/>
        <a:p>
          <a:endParaRPr lang="zh-CN" altLang="en-US"/>
        </a:p>
      </dgm:t>
    </dgm:pt>
    <dgm:pt modelId="{D62B691B-3B59-4C85-A1A5-2DDCB05A8F48}" type="pres">
      <dgm:prSet presAssocID="{7E9C4E15-216D-4370-94F6-51E0703474BA}" presName="background4" presStyleLbl="node4" presStyleIdx="2" presStyleCnt="3"/>
      <dgm:spPr>
        <a:xfrm>
          <a:off x="6709394" y="3166848"/>
          <a:ext cx="1139204" cy="723395"/>
        </a:xfrm>
        <a:prstGeom prst="roundRect">
          <a:avLst>
            <a:gd name="adj" fmla="val 10000"/>
          </a:avLst>
        </a:prstGeom>
        <a:solidFill>
          <a:srgbClr val="0070C0"/>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C3B68EE7-20DA-455F-B279-F369738625D4}" type="pres">
      <dgm:prSet presAssocID="{7E9C4E15-216D-4370-94F6-51E0703474BA}" presName="text4" presStyleLbl="fgAcc4" presStyleIdx="2" presStyleCnt="3" custLinFactNeighborX="16527">
        <dgm:presLayoutVars>
          <dgm:chPref val="3"/>
        </dgm:presLayoutVars>
      </dgm:prSet>
      <dgm:spPr/>
      <dgm:t>
        <a:bodyPr/>
        <a:lstStyle/>
        <a:p>
          <a:endParaRPr lang="zh-CN" altLang="en-US"/>
        </a:p>
      </dgm:t>
    </dgm:pt>
    <dgm:pt modelId="{EA6EAD66-BB59-42A4-8C77-E5D391FED7D3}" type="pres">
      <dgm:prSet presAssocID="{7E9C4E15-216D-4370-94F6-51E0703474BA}" presName="hierChild5" presStyleCnt="0"/>
      <dgm:spPr/>
      <dgm:t>
        <a:bodyPr/>
        <a:lstStyle/>
        <a:p>
          <a:endParaRPr lang="zh-CN" altLang="en-US"/>
        </a:p>
      </dgm:t>
    </dgm:pt>
  </dgm:ptLst>
  <dgm:cxnLst>
    <dgm:cxn modelId="{607E9843-9D9D-4730-9C57-5C4849301EDE}" srcId="{CD0A0E83-0D91-4AF2-B3E3-271A38BC7396}" destId="{13338DA1-2FC4-4989-8048-906D9F9D4069}" srcOrd="0" destOrd="0" parTransId="{7B4B3B6A-74E2-4699-861F-B795563C156B}" sibTransId="{FBDACFD5-B32B-4D44-B972-02CCC017A76A}"/>
    <dgm:cxn modelId="{19D8F183-17BF-42A1-94DD-D057238386FD}" type="presOf" srcId="{5291B6D5-46D9-467B-A4EC-7B2BD0EE9E8E}" destId="{2CB8FAE6-6630-4CFE-9278-80D2928DC36E}" srcOrd="0" destOrd="0" presId="urn:microsoft.com/office/officeart/2005/8/layout/hierarchy1"/>
    <dgm:cxn modelId="{69D2E1A6-4DC5-4913-B321-5056E0AA5AE5}" type="presOf" srcId="{63766FCA-518D-420A-BED3-BF825EFCF76E}" destId="{ED8C8DC6-1DA9-4368-ACBD-C313740C0E9A}" srcOrd="0" destOrd="0" presId="urn:microsoft.com/office/officeart/2005/8/layout/hierarchy1"/>
    <dgm:cxn modelId="{58ECFE42-AC29-46E5-8C38-D8F51C40BF8C}" srcId="{CD0A0E83-0D91-4AF2-B3E3-271A38BC7396}" destId="{C87ABFA0-3AE8-471C-A1A0-C57D748C1DB8}" srcOrd="1" destOrd="0" parTransId="{08DB0A41-1D2E-4631-BAC8-925FA33EF399}" sibTransId="{59798C12-33FA-4EBD-85A9-188BBD412AB6}"/>
    <dgm:cxn modelId="{1EDC42DE-F1AF-432F-885C-5BDA83C3C5B8}" type="presOf" srcId="{A4AB375C-7795-4082-AA29-4E51B9205712}" destId="{F0D37C9E-0C5D-4B75-A159-6F28EF66BA91}" srcOrd="0" destOrd="0" presId="urn:microsoft.com/office/officeart/2005/8/layout/hierarchy1"/>
    <dgm:cxn modelId="{B374C8BC-2654-465D-B313-C5A17DAE8A86}" type="presOf" srcId="{3BB5BFA2-0515-43B2-865E-A52EBB0AE262}" destId="{710A6596-CFBA-40FA-9E6A-5A5479DBCE0F}" srcOrd="0" destOrd="0" presId="urn:microsoft.com/office/officeart/2005/8/layout/hierarchy1"/>
    <dgm:cxn modelId="{8D0DFCDE-E7C8-429C-B667-76A56C92CFDF}" type="presOf" srcId="{1744CC8F-EA84-40FD-AF98-6B0631018F96}" destId="{6D4C844A-A9AE-4266-8CCE-C8E4E60BD5B2}" srcOrd="0" destOrd="0" presId="urn:microsoft.com/office/officeart/2005/8/layout/hierarchy1"/>
    <dgm:cxn modelId="{E818512F-C3F7-4374-9C98-3B4300941A8B}" srcId="{E0F17744-04C5-444D-973C-552F37FF6ECF}" destId="{5173E15E-F24A-4236-AF50-A584CAAF18DC}" srcOrd="0" destOrd="0" parTransId="{D4C3374C-9FD8-46FD-8679-62258D245C97}" sibTransId="{F16EABA4-4BC3-4F8B-B2D9-912E5F8914BB}"/>
    <dgm:cxn modelId="{4491F18A-91E7-41A3-862B-686C29A5F9AB}" srcId="{13338DA1-2FC4-4989-8048-906D9F9D4069}" destId="{E140D202-8E2E-40E7-8FEB-41386E612238}" srcOrd="0" destOrd="0" parTransId="{1744CC8F-EA84-40FD-AF98-6B0631018F96}" sibTransId="{AE7893C5-EE71-490B-9DC0-295C64871699}"/>
    <dgm:cxn modelId="{79F812D4-0865-4647-A1CB-544A432EB674}" srcId="{E0F17744-04C5-444D-973C-552F37FF6ECF}" destId="{46FE2516-10E2-41DE-A89E-7AE953A138E0}" srcOrd="1" destOrd="0" parTransId="{AC652360-19C9-447E-BB2E-E6AC30AE5538}" sibTransId="{C2DAA71A-0485-4E25-B7A7-0F91D095CA95}"/>
    <dgm:cxn modelId="{18986C16-177E-4141-8024-A0D019DE8377}" type="presOf" srcId="{E140D202-8E2E-40E7-8FEB-41386E612238}" destId="{3C82E502-3CE5-4826-AE2D-0244A6EEFC52}" srcOrd="0" destOrd="0" presId="urn:microsoft.com/office/officeart/2005/8/layout/hierarchy1"/>
    <dgm:cxn modelId="{63133F52-37BD-47D9-A873-4D78BBB6658B}" srcId="{13338DA1-2FC4-4989-8048-906D9F9D4069}" destId="{5291B6D5-46D9-467B-A4EC-7B2BD0EE9E8E}" srcOrd="2" destOrd="0" parTransId="{BD86E6B7-E0D6-4C55-B2AB-9474C281E7B4}" sibTransId="{471D95AE-23ED-40BA-A23A-AE8E00C7E290}"/>
    <dgm:cxn modelId="{8E820424-292C-47B2-9AA2-FBE9F5E4660E}" type="presOf" srcId="{CD0A0E83-0D91-4AF2-B3E3-271A38BC7396}" destId="{EFE64BE7-E0C2-42F9-A0A3-714BAD630ED1}" srcOrd="0" destOrd="0" presId="urn:microsoft.com/office/officeart/2005/8/layout/hierarchy1"/>
    <dgm:cxn modelId="{40EAE831-E566-4CE8-84F6-2E22CC5DF539}" type="presOf" srcId="{D152FE7C-C05A-4D7B-A4E7-62C29F0F5D3B}" destId="{C1B58F65-D657-41BF-8CF7-B24AC4FCA4CD}" srcOrd="0" destOrd="0" presId="urn:microsoft.com/office/officeart/2005/8/layout/hierarchy1"/>
    <dgm:cxn modelId="{C4EAF8D1-4BDE-4337-A020-F8AB188E160B}" type="presOf" srcId="{13338DA1-2FC4-4989-8048-906D9F9D4069}" destId="{4BB920A7-F9A3-497F-A34C-C9BAFB0B3EDF}" srcOrd="0" destOrd="0" presId="urn:microsoft.com/office/officeart/2005/8/layout/hierarchy1"/>
    <dgm:cxn modelId="{9AD7908F-2C36-4662-9B20-6B507B2ADD3B}" srcId="{C87ABFA0-3AE8-471C-A1A0-C57D748C1DB8}" destId="{E0F17744-04C5-444D-973C-552F37FF6ECF}" srcOrd="0" destOrd="0" parTransId="{A4AB375C-7795-4082-AA29-4E51B9205712}" sibTransId="{613F3083-B79F-4E5A-BBF0-3D76EEAB9C51}"/>
    <dgm:cxn modelId="{1651DB20-AE9A-4A2D-BC6C-462EC72BC4AD}" type="presOf" srcId="{E0F17744-04C5-444D-973C-552F37FF6ECF}" destId="{A081FD3E-3A43-40F6-903F-80A39D20D173}" srcOrd="0" destOrd="0" presId="urn:microsoft.com/office/officeart/2005/8/layout/hierarchy1"/>
    <dgm:cxn modelId="{FDFB0479-38BC-4069-A471-A72DC704BCDA}" type="presOf" srcId="{08DB0A41-1D2E-4631-BAC8-925FA33EF399}" destId="{36BCA124-3B04-411F-96BD-A5EC32E2FB32}" srcOrd="0" destOrd="0" presId="urn:microsoft.com/office/officeart/2005/8/layout/hierarchy1"/>
    <dgm:cxn modelId="{805DF912-85CD-4EA2-BD1A-34FDA2FFE477}" srcId="{73688224-A38E-406E-838C-A7998D1B1DD7}" destId="{CD0A0E83-0D91-4AF2-B3E3-271A38BC7396}" srcOrd="0" destOrd="0" parTransId="{C29DEE34-CF96-4069-B2A2-3C931D98E4A1}" sibTransId="{2467C0DB-EA49-43DC-B270-0B8DAEE7F8E9}"/>
    <dgm:cxn modelId="{7D614B51-15FE-4C54-86C3-D84F4DD72ACD}" type="presOf" srcId="{D4C3374C-9FD8-46FD-8679-62258D245C97}" destId="{493AD327-11D4-4F1D-9B6F-3AF1AA839455}" srcOrd="0" destOrd="0" presId="urn:microsoft.com/office/officeart/2005/8/layout/hierarchy1"/>
    <dgm:cxn modelId="{69CB9A39-197B-4B90-A730-EC732165AB2D}" srcId="{13338DA1-2FC4-4989-8048-906D9F9D4069}" destId="{D152FE7C-C05A-4D7B-A4E7-62C29F0F5D3B}" srcOrd="1" destOrd="0" parTransId="{3BB5BFA2-0515-43B2-865E-A52EBB0AE262}" sibTransId="{5B244C86-D034-45BC-836E-B9E746429759}"/>
    <dgm:cxn modelId="{8B96664F-FEB3-4954-B036-0D9E50430CE8}" type="presOf" srcId="{7B4B3B6A-74E2-4699-861F-B795563C156B}" destId="{8018D406-C4F1-4D23-97EF-B2FD47D2CBAF}" srcOrd="0" destOrd="0" presId="urn:microsoft.com/office/officeart/2005/8/layout/hierarchy1"/>
    <dgm:cxn modelId="{7244412B-B26E-47BC-92B2-C46CBCF0F2B3}" srcId="{E0F17744-04C5-444D-973C-552F37FF6ECF}" destId="{7E9C4E15-216D-4370-94F6-51E0703474BA}" srcOrd="2" destOrd="0" parTransId="{63766FCA-518D-420A-BED3-BF825EFCF76E}" sibTransId="{D3CF550C-17A8-4D1E-B753-991973CE081C}"/>
    <dgm:cxn modelId="{340AE7D4-64D9-4B65-8FE4-F049802D0D7E}" type="presOf" srcId="{7E9C4E15-216D-4370-94F6-51E0703474BA}" destId="{C3B68EE7-20DA-455F-B279-F369738625D4}" srcOrd="0" destOrd="0" presId="urn:microsoft.com/office/officeart/2005/8/layout/hierarchy1"/>
    <dgm:cxn modelId="{FEAA574A-F9E1-4981-99F7-2770A2E363A1}" type="presOf" srcId="{46FE2516-10E2-41DE-A89E-7AE953A138E0}" destId="{86C3F22D-771E-47BD-8F45-12EE0D57C937}" srcOrd="0" destOrd="0" presId="urn:microsoft.com/office/officeart/2005/8/layout/hierarchy1"/>
    <dgm:cxn modelId="{B4128278-B78E-4FE5-A700-C4AFFD8ACE51}" type="presOf" srcId="{C87ABFA0-3AE8-471C-A1A0-C57D748C1DB8}" destId="{1E11FA38-4BB6-4021-93CF-A6E438A4AF83}" srcOrd="0" destOrd="0" presId="urn:microsoft.com/office/officeart/2005/8/layout/hierarchy1"/>
    <dgm:cxn modelId="{F420D316-45FA-48DA-8911-29E03785A8BA}" type="presOf" srcId="{5173E15E-F24A-4236-AF50-A584CAAF18DC}" destId="{0826AAC5-CAAB-4208-AFE9-751AD6BDAC3D}" srcOrd="0" destOrd="0" presId="urn:microsoft.com/office/officeart/2005/8/layout/hierarchy1"/>
    <dgm:cxn modelId="{1F2ECB7E-3449-4760-AC20-4ED90D5F68F3}" type="presOf" srcId="{73688224-A38E-406E-838C-A7998D1B1DD7}" destId="{DEAF6FE4-D183-48E4-94CC-483763C9F59B}" srcOrd="0" destOrd="0" presId="urn:microsoft.com/office/officeart/2005/8/layout/hierarchy1"/>
    <dgm:cxn modelId="{0E676DFE-624F-4729-B7B0-7FA68ADD6214}" type="presOf" srcId="{AC652360-19C9-447E-BB2E-E6AC30AE5538}" destId="{53423DF1-F565-49C5-B495-DCDF77BA99B6}" srcOrd="0" destOrd="0" presId="urn:microsoft.com/office/officeart/2005/8/layout/hierarchy1"/>
    <dgm:cxn modelId="{EB45F61B-4AFD-4216-92C9-68BB5790A267}" type="presOf" srcId="{BD86E6B7-E0D6-4C55-B2AB-9474C281E7B4}" destId="{359A2140-C3CD-4C2E-9AB0-8E819A389F6A}" srcOrd="0" destOrd="0" presId="urn:microsoft.com/office/officeart/2005/8/layout/hierarchy1"/>
    <dgm:cxn modelId="{4072FE6D-2072-44D3-8DB8-ED8327CEE46A}" type="presParOf" srcId="{DEAF6FE4-D183-48E4-94CC-483763C9F59B}" destId="{71E4C1C5-1C91-4B1D-828C-72600755C765}" srcOrd="0" destOrd="0" presId="urn:microsoft.com/office/officeart/2005/8/layout/hierarchy1"/>
    <dgm:cxn modelId="{1A06D292-6F2F-43F3-A030-3E58E89AE1BF}" type="presParOf" srcId="{71E4C1C5-1C91-4B1D-828C-72600755C765}" destId="{09205279-AF0A-47BC-ACB3-2C65B15484D0}" srcOrd="0" destOrd="0" presId="urn:microsoft.com/office/officeart/2005/8/layout/hierarchy1"/>
    <dgm:cxn modelId="{B44ACF73-46E5-463C-9527-162CDDA88BF3}" type="presParOf" srcId="{09205279-AF0A-47BC-ACB3-2C65B15484D0}" destId="{EC5D2C34-11EE-4F08-B8BF-646E8AF01337}" srcOrd="0" destOrd="0" presId="urn:microsoft.com/office/officeart/2005/8/layout/hierarchy1"/>
    <dgm:cxn modelId="{4092FF27-66D1-4A0E-B685-E0D2FB201A96}" type="presParOf" srcId="{09205279-AF0A-47BC-ACB3-2C65B15484D0}" destId="{EFE64BE7-E0C2-42F9-A0A3-714BAD630ED1}" srcOrd="1" destOrd="0" presId="urn:microsoft.com/office/officeart/2005/8/layout/hierarchy1"/>
    <dgm:cxn modelId="{33AA31F6-C9A1-4BB6-A48C-0D02F1F32C08}" type="presParOf" srcId="{71E4C1C5-1C91-4B1D-828C-72600755C765}" destId="{DABA100D-B2F0-4A9C-8491-9C7A97F0C510}" srcOrd="1" destOrd="0" presId="urn:microsoft.com/office/officeart/2005/8/layout/hierarchy1"/>
    <dgm:cxn modelId="{50AEB077-C758-4CED-9805-F18235D3AB3F}" type="presParOf" srcId="{DABA100D-B2F0-4A9C-8491-9C7A97F0C510}" destId="{8018D406-C4F1-4D23-97EF-B2FD47D2CBAF}" srcOrd="0" destOrd="0" presId="urn:microsoft.com/office/officeart/2005/8/layout/hierarchy1"/>
    <dgm:cxn modelId="{1FA9019C-C19B-4211-BABF-E0B24648A328}" type="presParOf" srcId="{DABA100D-B2F0-4A9C-8491-9C7A97F0C510}" destId="{21F6F3E1-4323-4085-89A2-AEA74535B2BD}" srcOrd="1" destOrd="0" presId="urn:microsoft.com/office/officeart/2005/8/layout/hierarchy1"/>
    <dgm:cxn modelId="{60CA89AD-9E7E-4187-93DA-7FE60B0DCFC7}" type="presParOf" srcId="{21F6F3E1-4323-4085-89A2-AEA74535B2BD}" destId="{959F4807-80DF-418F-A5C7-FD3D14EBD3C5}" srcOrd="0" destOrd="0" presId="urn:microsoft.com/office/officeart/2005/8/layout/hierarchy1"/>
    <dgm:cxn modelId="{D03EAA38-A47C-423A-A369-ABADC314EDB0}" type="presParOf" srcId="{959F4807-80DF-418F-A5C7-FD3D14EBD3C5}" destId="{D7ABD360-DF25-45BA-9397-1125A5979C37}" srcOrd="0" destOrd="0" presId="urn:microsoft.com/office/officeart/2005/8/layout/hierarchy1"/>
    <dgm:cxn modelId="{F364B46C-A66C-46F8-B548-5961BEB24475}" type="presParOf" srcId="{959F4807-80DF-418F-A5C7-FD3D14EBD3C5}" destId="{4BB920A7-F9A3-497F-A34C-C9BAFB0B3EDF}" srcOrd="1" destOrd="0" presId="urn:microsoft.com/office/officeart/2005/8/layout/hierarchy1"/>
    <dgm:cxn modelId="{D5DE99F4-C3BF-4B04-A1EB-1D823F3347F8}" type="presParOf" srcId="{21F6F3E1-4323-4085-89A2-AEA74535B2BD}" destId="{BB826588-5CE9-4F4B-8B66-25317D343049}" srcOrd="1" destOrd="0" presId="urn:microsoft.com/office/officeart/2005/8/layout/hierarchy1"/>
    <dgm:cxn modelId="{CD9BF57E-D5E8-4504-8DD7-C306009E4794}" type="presParOf" srcId="{BB826588-5CE9-4F4B-8B66-25317D343049}" destId="{6D4C844A-A9AE-4266-8CCE-C8E4E60BD5B2}" srcOrd="0" destOrd="0" presId="urn:microsoft.com/office/officeart/2005/8/layout/hierarchy1"/>
    <dgm:cxn modelId="{DECB67DC-95B6-4BAF-8FBE-FC781DAAA303}" type="presParOf" srcId="{BB826588-5CE9-4F4B-8B66-25317D343049}" destId="{F5438794-1F8E-4E91-9DDA-425F33C0B7A6}" srcOrd="1" destOrd="0" presId="urn:microsoft.com/office/officeart/2005/8/layout/hierarchy1"/>
    <dgm:cxn modelId="{E6A663D2-BB9F-4321-85F0-7829CFF98426}" type="presParOf" srcId="{F5438794-1F8E-4E91-9DDA-425F33C0B7A6}" destId="{3AB11770-E494-42E1-A808-63EA596AB24B}" srcOrd="0" destOrd="0" presId="urn:microsoft.com/office/officeart/2005/8/layout/hierarchy1"/>
    <dgm:cxn modelId="{7E4DC24D-642C-4D14-9FEE-2F10CC0B4364}" type="presParOf" srcId="{3AB11770-E494-42E1-A808-63EA596AB24B}" destId="{65A7BBDC-2C15-40A5-9002-D4BC7A20F28C}" srcOrd="0" destOrd="0" presId="urn:microsoft.com/office/officeart/2005/8/layout/hierarchy1"/>
    <dgm:cxn modelId="{C731DFC6-AF7B-4FF4-9253-6D376A423FDF}" type="presParOf" srcId="{3AB11770-E494-42E1-A808-63EA596AB24B}" destId="{3C82E502-3CE5-4826-AE2D-0244A6EEFC52}" srcOrd="1" destOrd="0" presId="urn:microsoft.com/office/officeart/2005/8/layout/hierarchy1"/>
    <dgm:cxn modelId="{FAB61B04-AE44-4A83-BE18-CAE550C1D510}" type="presParOf" srcId="{F5438794-1F8E-4E91-9DDA-425F33C0B7A6}" destId="{C088A07B-7289-49E1-AE14-5CB218243984}" srcOrd="1" destOrd="0" presId="urn:microsoft.com/office/officeart/2005/8/layout/hierarchy1"/>
    <dgm:cxn modelId="{3BDB43D4-92B8-4F4A-ADA8-1F591EC48501}" type="presParOf" srcId="{BB826588-5CE9-4F4B-8B66-25317D343049}" destId="{710A6596-CFBA-40FA-9E6A-5A5479DBCE0F}" srcOrd="2" destOrd="0" presId="urn:microsoft.com/office/officeart/2005/8/layout/hierarchy1"/>
    <dgm:cxn modelId="{9265C662-27CB-445F-9EFE-5141C21DDB2A}" type="presParOf" srcId="{BB826588-5CE9-4F4B-8B66-25317D343049}" destId="{4E747208-03B9-4E44-ADB6-DC5520EF1146}" srcOrd="3" destOrd="0" presId="urn:microsoft.com/office/officeart/2005/8/layout/hierarchy1"/>
    <dgm:cxn modelId="{C41A7C9B-4FCA-4107-B2A1-7018ACCEA471}" type="presParOf" srcId="{4E747208-03B9-4E44-ADB6-DC5520EF1146}" destId="{AABF09CD-55CB-4866-9D67-6848B2064CD2}" srcOrd="0" destOrd="0" presId="urn:microsoft.com/office/officeart/2005/8/layout/hierarchy1"/>
    <dgm:cxn modelId="{22EAB57E-0F2D-45A4-91A4-9E07604E92C2}" type="presParOf" srcId="{AABF09CD-55CB-4866-9D67-6848B2064CD2}" destId="{F8B19483-469A-4E29-959C-A4FE90F4762A}" srcOrd="0" destOrd="0" presId="urn:microsoft.com/office/officeart/2005/8/layout/hierarchy1"/>
    <dgm:cxn modelId="{3A854154-6179-4D55-BA2A-794A83A5688D}" type="presParOf" srcId="{AABF09CD-55CB-4866-9D67-6848B2064CD2}" destId="{C1B58F65-D657-41BF-8CF7-B24AC4FCA4CD}" srcOrd="1" destOrd="0" presId="urn:microsoft.com/office/officeart/2005/8/layout/hierarchy1"/>
    <dgm:cxn modelId="{DEDF5D99-5E3A-440B-81A3-9356F7648C8B}" type="presParOf" srcId="{4E747208-03B9-4E44-ADB6-DC5520EF1146}" destId="{7F46C0B1-1D95-465E-86EE-54DB8C0654CE}" srcOrd="1" destOrd="0" presId="urn:microsoft.com/office/officeart/2005/8/layout/hierarchy1"/>
    <dgm:cxn modelId="{F1B27CC1-1F3A-4FF2-9EF7-DD875F47A1E7}" type="presParOf" srcId="{BB826588-5CE9-4F4B-8B66-25317D343049}" destId="{359A2140-C3CD-4C2E-9AB0-8E819A389F6A}" srcOrd="4" destOrd="0" presId="urn:microsoft.com/office/officeart/2005/8/layout/hierarchy1"/>
    <dgm:cxn modelId="{41FF2EC9-0F13-4162-B6E1-72BFE0C6F27D}" type="presParOf" srcId="{BB826588-5CE9-4F4B-8B66-25317D343049}" destId="{C25D878B-B9E0-4D31-9932-D85D1F1BF690}" srcOrd="5" destOrd="0" presId="urn:microsoft.com/office/officeart/2005/8/layout/hierarchy1"/>
    <dgm:cxn modelId="{174A7AC0-F681-45CC-85CE-E82D6773B58E}" type="presParOf" srcId="{C25D878B-B9E0-4D31-9932-D85D1F1BF690}" destId="{97746CE3-FBE9-4C12-A997-DFBB8F367BCC}" srcOrd="0" destOrd="0" presId="urn:microsoft.com/office/officeart/2005/8/layout/hierarchy1"/>
    <dgm:cxn modelId="{BDB1A7CC-88B8-47C4-8275-AB6594BF856C}" type="presParOf" srcId="{97746CE3-FBE9-4C12-A997-DFBB8F367BCC}" destId="{F4153B20-5FBC-4D91-84BB-38C372851696}" srcOrd="0" destOrd="0" presId="urn:microsoft.com/office/officeart/2005/8/layout/hierarchy1"/>
    <dgm:cxn modelId="{4B28E46C-CDB4-4D7A-A0A7-B1C5F86A81B7}" type="presParOf" srcId="{97746CE3-FBE9-4C12-A997-DFBB8F367BCC}" destId="{2CB8FAE6-6630-4CFE-9278-80D2928DC36E}" srcOrd="1" destOrd="0" presId="urn:microsoft.com/office/officeart/2005/8/layout/hierarchy1"/>
    <dgm:cxn modelId="{491048EB-D080-435D-9CB9-F375E7A96CAA}" type="presParOf" srcId="{C25D878B-B9E0-4D31-9932-D85D1F1BF690}" destId="{8B136C2E-5788-4E0A-9E83-72EE20659406}" srcOrd="1" destOrd="0" presId="urn:microsoft.com/office/officeart/2005/8/layout/hierarchy1"/>
    <dgm:cxn modelId="{E98DF8C3-FA5D-44AF-A28F-D1010610B328}" type="presParOf" srcId="{DABA100D-B2F0-4A9C-8491-9C7A97F0C510}" destId="{36BCA124-3B04-411F-96BD-A5EC32E2FB32}" srcOrd="2" destOrd="0" presId="urn:microsoft.com/office/officeart/2005/8/layout/hierarchy1"/>
    <dgm:cxn modelId="{28ADE915-1737-460F-BDEC-6A3BEC0DA749}" type="presParOf" srcId="{DABA100D-B2F0-4A9C-8491-9C7A97F0C510}" destId="{1BE307E6-582B-41D8-BBA3-B7A75204D1DB}" srcOrd="3" destOrd="0" presId="urn:microsoft.com/office/officeart/2005/8/layout/hierarchy1"/>
    <dgm:cxn modelId="{99DEFDF2-5234-4CE0-BFE3-76A74FEEB2CE}" type="presParOf" srcId="{1BE307E6-582B-41D8-BBA3-B7A75204D1DB}" destId="{4D80BAA3-93E0-4315-9C43-1B3981E371A6}" srcOrd="0" destOrd="0" presId="urn:microsoft.com/office/officeart/2005/8/layout/hierarchy1"/>
    <dgm:cxn modelId="{40FEB7FE-F1C2-4FC4-A967-74351AF8C4AC}" type="presParOf" srcId="{4D80BAA3-93E0-4315-9C43-1B3981E371A6}" destId="{409B571A-37B5-4DBC-92D8-C323DCE58F53}" srcOrd="0" destOrd="0" presId="urn:microsoft.com/office/officeart/2005/8/layout/hierarchy1"/>
    <dgm:cxn modelId="{27F39C24-8A73-4924-B706-6E5019EE96EA}" type="presParOf" srcId="{4D80BAA3-93E0-4315-9C43-1B3981E371A6}" destId="{1E11FA38-4BB6-4021-93CF-A6E438A4AF83}" srcOrd="1" destOrd="0" presId="urn:microsoft.com/office/officeart/2005/8/layout/hierarchy1"/>
    <dgm:cxn modelId="{6B009D1A-2250-4398-B364-CAD05FB49443}" type="presParOf" srcId="{1BE307E6-582B-41D8-BBA3-B7A75204D1DB}" destId="{1998E0E4-9A4B-40C1-98A4-B973E94E0657}" srcOrd="1" destOrd="0" presId="urn:microsoft.com/office/officeart/2005/8/layout/hierarchy1"/>
    <dgm:cxn modelId="{FA73D16C-A54D-42CC-A05B-39629392E734}" type="presParOf" srcId="{1998E0E4-9A4B-40C1-98A4-B973E94E0657}" destId="{F0D37C9E-0C5D-4B75-A159-6F28EF66BA91}" srcOrd="0" destOrd="0" presId="urn:microsoft.com/office/officeart/2005/8/layout/hierarchy1"/>
    <dgm:cxn modelId="{C8062CDE-E01D-4973-A457-0B8C042C1D80}" type="presParOf" srcId="{1998E0E4-9A4B-40C1-98A4-B973E94E0657}" destId="{54A34F09-EBC6-4A23-BE12-3A595BAF5BEA}" srcOrd="1" destOrd="0" presId="urn:microsoft.com/office/officeart/2005/8/layout/hierarchy1"/>
    <dgm:cxn modelId="{A071FA3B-28F6-45C9-A970-1D0DE886D6CF}" type="presParOf" srcId="{54A34F09-EBC6-4A23-BE12-3A595BAF5BEA}" destId="{7DED24CC-7425-4D6F-B13A-7485270FEAB6}" srcOrd="0" destOrd="0" presId="urn:microsoft.com/office/officeart/2005/8/layout/hierarchy1"/>
    <dgm:cxn modelId="{E7A72C8C-1B60-45D2-A637-8B0B4C2E94D4}" type="presParOf" srcId="{7DED24CC-7425-4D6F-B13A-7485270FEAB6}" destId="{3606E27A-7686-4840-A005-887CCC6D4647}" srcOrd="0" destOrd="0" presId="urn:microsoft.com/office/officeart/2005/8/layout/hierarchy1"/>
    <dgm:cxn modelId="{E1F45AE4-BC70-426D-81E1-511926C91A2A}" type="presParOf" srcId="{7DED24CC-7425-4D6F-B13A-7485270FEAB6}" destId="{A081FD3E-3A43-40F6-903F-80A39D20D173}" srcOrd="1" destOrd="0" presId="urn:microsoft.com/office/officeart/2005/8/layout/hierarchy1"/>
    <dgm:cxn modelId="{83E5E806-4816-4C80-B8D3-736F9F0F2729}" type="presParOf" srcId="{54A34F09-EBC6-4A23-BE12-3A595BAF5BEA}" destId="{B3F1966D-9779-47DF-A33C-407629459C44}" srcOrd="1" destOrd="0" presId="urn:microsoft.com/office/officeart/2005/8/layout/hierarchy1"/>
    <dgm:cxn modelId="{F14CBBF7-0E0C-4ACF-B782-38554C1CD92C}" type="presParOf" srcId="{B3F1966D-9779-47DF-A33C-407629459C44}" destId="{493AD327-11D4-4F1D-9B6F-3AF1AA839455}" srcOrd="0" destOrd="0" presId="urn:microsoft.com/office/officeart/2005/8/layout/hierarchy1"/>
    <dgm:cxn modelId="{D2807C78-8BC7-4709-AE03-B09726133290}" type="presParOf" srcId="{B3F1966D-9779-47DF-A33C-407629459C44}" destId="{50CB3753-2830-42D9-9DBC-EF6D7BEE965A}" srcOrd="1" destOrd="0" presId="urn:microsoft.com/office/officeart/2005/8/layout/hierarchy1"/>
    <dgm:cxn modelId="{579FB781-2415-4BB2-992B-BE91033229E2}" type="presParOf" srcId="{50CB3753-2830-42D9-9DBC-EF6D7BEE965A}" destId="{B9127247-4EB7-4101-999A-9DDE159F3310}" srcOrd="0" destOrd="0" presId="urn:microsoft.com/office/officeart/2005/8/layout/hierarchy1"/>
    <dgm:cxn modelId="{8DAFECE1-C680-4F55-BA89-167D83906B34}" type="presParOf" srcId="{B9127247-4EB7-4101-999A-9DDE159F3310}" destId="{CE014F3B-8914-4AEA-93B1-72DA94BC0538}" srcOrd="0" destOrd="0" presId="urn:microsoft.com/office/officeart/2005/8/layout/hierarchy1"/>
    <dgm:cxn modelId="{94379E8B-E1AC-456D-BAC1-B7806B614676}" type="presParOf" srcId="{B9127247-4EB7-4101-999A-9DDE159F3310}" destId="{0826AAC5-CAAB-4208-AFE9-751AD6BDAC3D}" srcOrd="1" destOrd="0" presId="urn:microsoft.com/office/officeart/2005/8/layout/hierarchy1"/>
    <dgm:cxn modelId="{BBFD511B-C54E-4016-A40A-B57966410A2B}" type="presParOf" srcId="{50CB3753-2830-42D9-9DBC-EF6D7BEE965A}" destId="{F1F5FB28-DEEF-4B56-BCAA-D16403DF622B}" srcOrd="1" destOrd="0" presId="urn:microsoft.com/office/officeart/2005/8/layout/hierarchy1"/>
    <dgm:cxn modelId="{177547CA-3C8D-44BF-9669-956FD8615220}" type="presParOf" srcId="{B3F1966D-9779-47DF-A33C-407629459C44}" destId="{53423DF1-F565-49C5-B495-DCDF77BA99B6}" srcOrd="2" destOrd="0" presId="urn:microsoft.com/office/officeart/2005/8/layout/hierarchy1"/>
    <dgm:cxn modelId="{8DF993C0-F26C-49D1-A927-E5E3A2368E52}" type="presParOf" srcId="{B3F1966D-9779-47DF-A33C-407629459C44}" destId="{26C346DD-2831-4E50-81DD-92E7F1E99B59}" srcOrd="3" destOrd="0" presId="urn:microsoft.com/office/officeart/2005/8/layout/hierarchy1"/>
    <dgm:cxn modelId="{E0C6298C-26D7-4BA2-8AEB-966ECC78D1D4}" type="presParOf" srcId="{26C346DD-2831-4E50-81DD-92E7F1E99B59}" destId="{3710B2F2-1B6D-49F9-A5F5-1ABBE5A4EF92}" srcOrd="0" destOrd="0" presId="urn:microsoft.com/office/officeart/2005/8/layout/hierarchy1"/>
    <dgm:cxn modelId="{C900B73D-0FDB-4759-B98B-D2E15B41A898}" type="presParOf" srcId="{3710B2F2-1B6D-49F9-A5F5-1ABBE5A4EF92}" destId="{B466E926-9E8F-4F44-96E7-645E104D89FD}" srcOrd="0" destOrd="0" presId="urn:microsoft.com/office/officeart/2005/8/layout/hierarchy1"/>
    <dgm:cxn modelId="{E3EE7457-89B4-4448-8543-0825E9B422E4}" type="presParOf" srcId="{3710B2F2-1B6D-49F9-A5F5-1ABBE5A4EF92}" destId="{86C3F22D-771E-47BD-8F45-12EE0D57C937}" srcOrd="1" destOrd="0" presId="urn:microsoft.com/office/officeart/2005/8/layout/hierarchy1"/>
    <dgm:cxn modelId="{4525BBBC-17F8-491D-BF63-E11DBDB26B4D}" type="presParOf" srcId="{26C346DD-2831-4E50-81DD-92E7F1E99B59}" destId="{F3AFCC44-34C4-4379-BC3D-392BD5F649E9}" srcOrd="1" destOrd="0" presId="urn:microsoft.com/office/officeart/2005/8/layout/hierarchy1"/>
    <dgm:cxn modelId="{9F1B5B48-E60C-4666-A20D-AD7F2E50A404}" type="presParOf" srcId="{B3F1966D-9779-47DF-A33C-407629459C44}" destId="{ED8C8DC6-1DA9-4368-ACBD-C313740C0E9A}" srcOrd="4" destOrd="0" presId="urn:microsoft.com/office/officeart/2005/8/layout/hierarchy1"/>
    <dgm:cxn modelId="{4479A869-DCC2-4271-A78E-AE4702C72447}" type="presParOf" srcId="{B3F1966D-9779-47DF-A33C-407629459C44}" destId="{FACA0FE8-FFA7-4624-AA81-31A2065474A5}" srcOrd="5" destOrd="0" presId="urn:microsoft.com/office/officeart/2005/8/layout/hierarchy1"/>
    <dgm:cxn modelId="{5B360BE2-E0BB-457A-B85B-3D8B9F49274F}" type="presParOf" srcId="{FACA0FE8-FFA7-4624-AA81-31A2065474A5}" destId="{E173D39C-72FE-45EB-8186-D3ECD7A120B6}" srcOrd="0" destOrd="0" presId="urn:microsoft.com/office/officeart/2005/8/layout/hierarchy1"/>
    <dgm:cxn modelId="{C628E66D-496A-4664-8714-74394AD3F678}" type="presParOf" srcId="{E173D39C-72FE-45EB-8186-D3ECD7A120B6}" destId="{D62B691B-3B59-4C85-A1A5-2DDCB05A8F48}" srcOrd="0" destOrd="0" presId="urn:microsoft.com/office/officeart/2005/8/layout/hierarchy1"/>
    <dgm:cxn modelId="{14117713-8D92-444F-9416-57D3A59C72BC}" type="presParOf" srcId="{E173D39C-72FE-45EB-8186-D3ECD7A120B6}" destId="{C3B68EE7-20DA-455F-B279-F369738625D4}" srcOrd="1" destOrd="0" presId="urn:microsoft.com/office/officeart/2005/8/layout/hierarchy1"/>
    <dgm:cxn modelId="{EC5B04C3-61D0-4465-BA6F-79E95CD1D01A}" type="presParOf" srcId="{FACA0FE8-FFA7-4624-AA81-31A2065474A5}" destId="{EA6EAD66-BB59-42A4-8C77-E5D391FED7D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6B4FC6-6C81-4047-B973-C16BFC6E2783}" type="doc">
      <dgm:prSet loTypeId="urn:microsoft.com/office/officeart/2009/layout/CirclePictureHierarchy" loCatId="hierarchy" qsTypeId="urn:microsoft.com/office/officeart/2005/8/quickstyle/simple3" qsCatId="simple" csTypeId="urn:microsoft.com/office/officeart/2005/8/colors/accent1_2" csCatId="accent1" phldr="1"/>
      <dgm:spPr/>
      <dgm:t>
        <a:bodyPr/>
        <a:lstStyle/>
        <a:p>
          <a:endParaRPr lang="zh-CN" altLang="en-US"/>
        </a:p>
      </dgm:t>
    </dgm:pt>
    <dgm:pt modelId="{D191F3DC-35E8-40A7-9CE7-7D8756159AEA}">
      <dgm:prSet phldrT="[文本]" custT="1"/>
      <dgm:spPr/>
      <dgm:t>
        <a:bodyPr/>
        <a:lstStyle/>
        <a:p>
          <a:r>
            <a:rPr lang="zh-CN" altLang="en-US" sz="2000" dirty="0" smtClean="0"/>
            <a:t>总管理员</a:t>
          </a:r>
          <a:endParaRPr lang="zh-CN" altLang="en-US" sz="2000" dirty="0"/>
        </a:p>
      </dgm:t>
    </dgm:pt>
    <dgm:pt modelId="{F8EA7493-5782-4145-8B81-4EFD8864E8F7}" type="parTrans" cxnId="{9136B1BF-2AFF-4C27-9A50-43435E5E29A0}">
      <dgm:prSet/>
      <dgm:spPr/>
      <dgm:t>
        <a:bodyPr/>
        <a:lstStyle/>
        <a:p>
          <a:endParaRPr lang="zh-CN" altLang="en-US"/>
        </a:p>
      </dgm:t>
    </dgm:pt>
    <dgm:pt modelId="{02AEBCBF-7810-4C3A-BAA3-BB1EAF07D94F}" type="sibTrans" cxnId="{9136B1BF-2AFF-4C27-9A50-43435E5E29A0}">
      <dgm:prSet/>
      <dgm:spPr/>
      <dgm:t>
        <a:bodyPr/>
        <a:lstStyle/>
        <a:p>
          <a:endParaRPr lang="zh-CN" altLang="en-US"/>
        </a:p>
      </dgm:t>
    </dgm:pt>
    <dgm:pt modelId="{93B18E1D-49F9-4B13-8D22-4713BC6C3750}">
      <dgm:prSet phldrT="[文本]" custT="1"/>
      <dgm:spPr/>
      <dgm:t>
        <a:bodyPr/>
        <a:lstStyle/>
        <a:p>
          <a:r>
            <a:rPr lang="zh-CN" altLang="en-US" sz="1600" dirty="0" smtClean="0"/>
            <a:t>分级架构管理员</a:t>
          </a:r>
          <a:endParaRPr lang="zh-CN" altLang="en-US" sz="1600" dirty="0"/>
        </a:p>
      </dgm:t>
    </dgm:pt>
    <dgm:pt modelId="{7AB3B5A8-F595-40B7-B594-38BDDC65A596}" type="parTrans" cxnId="{343D2022-D23D-49DE-9AF9-928B80B1976A}">
      <dgm:prSet/>
      <dgm:spPr/>
      <dgm:t>
        <a:bodyPr/>
        <a:lstStyle/>
        <a:p>
          <a:endParaRPr lang="zh-CN" altLang="en-US"/>
        </a:p>
      </dgm:t>
    </dgm:pt>
    <dgm:pt modelId="{0C17D2D2-FEB0-4AF7-9E4F-54753F131B4B}" type="sibTrans" cxnId="{343D2022-D23D-49DE-9AF9-928B80B1976A}">
      <dgm:prSet/>
      <dgm:spPr/>
      <dgm:t>
        <a:bodyPr/>
        <a:lstStyle/>
        <a:p>
          <a:endParaRPr lang="zh-CN" altLang="en-US"/>
        </a:p>
      </dgm:t>
    </dgm:pt>
    <dgm:pt modelId="{A4C3BD8A-9451-472C-8EF9-FC146ACB113D}">
      <dgm:prSet phldrT="[文本]" custT="1"/>
      <dgm:spPr/>
      <dgm:t>
        <a:bodyPr/>
        <a:lstStyle/>
        <a:p>
          <a:r>
            <a:rPr lang="zh-CN" altLang="en-US" sz="1600" dirty="0" smtClean="0"/>
            <a:t>分级架构管理员</a:t>
          </a:r>
          <a:endParaRPr lang="zh-CN" altLang="en-US" sz="1600" dirty="0"/>
        </a:p>
      </dgm:t>
    </dgm:pt>
    <dgm:pt modelId="{EFABF0CA-1DE6-4A60-B44C-A90BF559422C}" type="parTrans" cxnId="{E5B4B0B6-33EA-4C2C-9F06-D632DAF2EF5B}">
      <dgm:prSet/>
      <dgm:spPr/>
      <dgm:t>
        <a:bodyPr/>
        <a:lstStyle/>
        <a:p>
          <a:endParaRPr lang="zh-CN" altLang="en-US"/>
        </a:p>
      </dgm:t>
    </dgm:pt>
    <dgm:pt modelId="{71264D2C-820D-4292-8CE3-F1003FF7452D}" type="sibTrans" cxnId="{E5B4B0B6-33EA-4C2C-9F06-D632DAF2EF5B}">
      <dgm:prSet/>
      <dgm:spPr/>
      <dgm:t>
        <a:bodyPr/>
        <a:lstStyle/>
        <a:p>
          <a:endParaRPr lang="zh-CN" altLang="en-US"/>
        </a:p>
      </dgm:t>
    </dgm:pt>
    <dgm:pt modelId="{0182F77E-16B8-4131-B4CA-990B127A7B6B}">
      <dgm:prSet phldrT="[文本]" custT="1"/>
      <dgm:spPr/>
      <dgm:t>
        <a:bodyPr/>
        <a:lstStyle/>
        <a:p>
          <a:r>
            <a:rPr lang="zh-CN" altLang="en-US" sz="1600" dirty="0" smtClean="0"/>
            <a:t>分级架构管理员</a:t>
          </a:r>
          <a:endParaRPr lang="zh-CN" altLang="en-US" sz="1600" dirty="0"/>
        </a:p>
      </dgm:t>
    </dgm:pt>
    <dgm:pt modelId="{1D199E78-E773-4667-A9B0-371EDC369E3F}" type="parTrans" cxnId="{660278E9-23EF-498D-80A1-DC78632F40F2}">
      <dgm:prSet/>
      <dgm:spPr/>
      <dgm:t>
        <a:bodyPr/>
        <a:lstStyle/>
        <a:p>
          <a:endParaRPr lang="zh-CN" altLang="en-US"/>
        </a:p>
      </dgm:t>
    </dgm:pt>
    <dgm:pt modelId="{787D2427-F128-4C34-8BF5-BA6DF699608E}" type="sibTrans" cxnId="{660278E9-23EF-498D-80A1-DC78632F40F2}">
      <dgm:prSet/>
      <dgm:spPr/>
      <dgm:t>
        <a:bodyPr/>
        <a:lstStyle/>
        <a:p>
          <a:endParaRPr lang="zh-CN" altLang="en-US"/>
        </a:p>
      </dgm:t>
    </dgm:pt>
    <dgm:pt modelId="{89F7FEBA-3ACE-4FFD-A970-E6856F2BDC37}" type="pres">
      <dgm:prSet presAssocID="{D06B4FC6-6C81-4047-B973-C16BFC6E2783}" presName="hierChild1" presStyleCnt="0">
        <dgm:presLayoutVars>
          <dgm:chPref val="1"/>
          <dgm:dir/>
          <dgm:animOne val="branch"/>
          <dgm:animLvl val="lvl"/>
          <dgm:resizeHandles/>
        </dgm:presLayoutVars>
      </dgm:prSet>
      <dgm:spPr/>
      <dgm:t>
        <a:bodyPr/>
        <a:lstStyle/>
        <a:p>
          <a:endParaRPr lang="zh-CN" altLang="en-US"/>
        </a:p>
      </dgm:t>
    </dgm:pt>
    <dgm:pt modelId="{0A7D07E2-B68D-47D4-9D83-68FC3F43B77C}" type="pres">
      <dgm:prSet presAssocID="{D191F3DC-35E8-40A7-9CE7-7D8756159AEA}" presName="hierRoot1" presStyleCnt="0"/>
      <dgm:spPr/>
    </dgm:pt>
    <dgm:pt modelId="{BA506632-35FB-4D5A-AE43-D8689DD37544}" type="pres">
      <dgm:prSet presAssocID="{D191F3DC-35E8-40A7-9CE7-7D8756159AEA}" presName="composite" presStyleCnt="0"/>
      <dgm:spPr/>
    </dgm:pt>
    <dgm:pt modelId="{71E00651-1C52-4D76-A18F-F213934E2D51}" type="pres">
      <dgm:prSet presAssocID="{D191F3DC-35E8-40A7-9CE7-7D8756159AEA}" presName="image" presStyleLbl="node0" presStyleIdx="0" presStyleCnt="1" custScaleX="112500" custScaleY="102333"/>
      <dgm:spPr>
        <a:blipFill rotWithShape="1">
          <a:blip xmlns:r="http://schemas.openxmlformats.org/officeDocument/2006/relationships" r:embed="rId1"/>
          <a:stretch>
            <a:fillRect/>
          </a:stretch>
        </a:blipFill>
      </dgm:spPr>
    </dgm:pt>
    <dgm:pt modelId="{523E39F1-EF8A-497F-BA96-3C81A1635108}" type="pres">
      <dgm:prSet presAssocID="{D191F3DC-35E8-40A7-9CE7-7D8756159AEA}" presName="text" presStyleLbl="revTx" presStyleIdx="0" presStyleCnt="4" custScaleX="103333">
        <dgm:presLayoutVars>
          <dgm:chPref val="3"/>
        </dgm:presLayoutVars>
      </dgm:prSet>
      <dgm:spPr/>
      <dgm:t>
        <a:bodyPr/>
        <a:lstStyle/>
        <a:p>
          <a:endParaRPr lang="zh-CN" altLang="en-US"/>
        </a:p>
      </dgm:t>
    </dgm:pt>
    <dgm:pt modelId="{C1AF1743-5854-4659-B389-6B7083ADBF26}" type="pres">
      <dgm:prSet presAssocID="{D191F3DC-35E8-40A7-9CE7-7D8756159AEA}" presName="hierChild2" presStyleCnt="0"/>
      <dgm:spPr/>
    </dgm:pt>
    <dgm:pt modelId="{3E9AB1A8-0154-469E-8492-536B3FDCFC58}" type="pres">
      <dgm:prSet presAssocID="{7AB3B5A8-F595-40B7-B594-38BDDC65A596}" presName="Name10" presStyleLbl="parChTrans1D2" presStyleIdx="0" presStyleCnt="3"/>
      <dgm:spPr/>
      <dgm:t>
        <a:bodyPr/>
        <a:lstStyle/>
        <a:p>
          <a:endParaRPr lang="zh-CN" altLang="en-US"/>
        </a:p>
      </dgm:t>
    </dgm:pt>
    <dgm:pt modelId="{ADCDC76D-6298-4447-8B8E-C8941F89FB13}" type="pres">
      <dgm:prSet presAssocID="{93B18E1D-49F9-4B13-8D22-4713BC6C3750}" presName="hierRoot2" presStyleCnt="0"/>
      <dgm:spPr/>
    </dgm:pt>
    <dgm:pt modelId="{911CBD3C-E196-4031-81A4-6410C61CF57B}" type="pres">
      <dgm:prSet presAssocID="{93B18E1D-49F9-4B13-8D22-4713BC6C3750}" presName="composite2" presStyleCnt="0"/>
      <dgm:spPr/>
    </dgm:pt>
    <dgm:pt modelId="{2EADC7E5-97CE-4636-8897-553E8CC66911}" type="pres">
      <dgm:prSet presAssocID="{93B18E1D-49F9-4B13-8D22-4713BC6C3750}" presName="image2" presStyleLbl="node2" presStyleIdx="0" presStyleCnt="3"/>
      <dgm:spPr>
        <a:blipFill rotWithShape="1">
          <a:blip xmlns:r="http://schemas.openxmlformats.org/officeDocument/2006/relationships" r:embed="rId1"/>
          <a:stretch>
            <a:fillRect/>
          </a:stretch>
        </a:blipFill>
      </dgm:spPr>
    </dgm:pt>
    <dgm:pt modelId="{0667ACB0-BD5E-4A80-8560-BED4A625D0DC}" type="pres">
      <dgm:prSet presAssocID="{93B18E1D-49F9-4B13-8D22-4713BC6C3750}" presName="text2" presStyleLbl="revTx" presStyleIdx="1" presStyleCnt="4">
        <dgm:presLayoutVars>
          <dgm:chPref val="3"/>
        </dgm:presLayoutVars>
      </dgm:prSet>
      <dgm:spPr/>
      <dgm:t>
        <a:bodyPr/>
        <a:lstStyle/>
        <a:p>
          <a:endParaRPr lang="zh-CN" altLang="en-US"/>
        </a:p>
      </dgm:t>
    </dgm:pt>
    <dgm:pt modelId="{DA0A7456-469D-498D-955E-530911B7B4E2}" type="pres">
      <dgm:prSet presAssocID="{93B18E1D-49F9-4B13-8D22-4713BC6C3750}" presName="hierChild3" presStyleCnt="0"/>
      <dgm:spPr/>
    </dgm:pt>
    <dgm:pt modelId="{A3F3E02E-2D6F-4535-A468-D04796FD772E}" type="pres">
      <dgm:prSet presAssocID="{EFABF0CA-1DE6-4A60-B44C-A90BF559422C}" presName="Name10" presStyleLbl="parChTrans1D2" presStyleIdx="1" presStyleCnt="3"/>
      <dgm:spPr/>
      <dgm:t>
        <a:bodyPr/>
        <a:lstStyle/>
        <a:p>
          <a:endParaRPr lang="zh-CN" altLang="en-US"/>
        </a:p>
      </dgm:t>
    </dgm:pt>
    <dgm:pt modelId="{E4F0855D-4759-4A3A-AC02-C39840F2145F}" type="pres">
      <dgm:prSet presAssocID="{A4C3BD8A-9451-472C-8EF9-FC146ACB113D}" presName="hierRoot2" presStyleCnt="0"/>
      <dgm:spPr/>
    </dgm:pt>
    <dgm:pt modelId="{F07F80BC-60A3-4FFC-8A02-CBD0F897033D}" type="pres">
      <dgm:prSet presAssocID="{A4C3BD8A-9451-472C-8EF9-FC146ACB113D}" presName="composite2" presStyleCnt="0"/>
      <dgm:spPr/>
    </dgm:pt>
    <dgm:pt modelId="{0F43DBF3-40D3-429C-B8E1-E7802E9B67BF}" type="pres">
      <dgm:prSet presAssocID="{A4C3BD8A-9451-472C-8EF9-FC146ACB113D}" presName="image2" presStyleLbl="node2" presStyleIdx="1" presStyleCnt="3"/>
      <dgm:spPr>
        <a:blipFill rotWithShape="1">
          <a:blip xmlns:r="http://schemas.openxmlformats.org/officeDocument/2006/relationships" r:embed="rId1"/>
          <a:stretch>
            <a:fillRect/>
          </a:stretch>
        </a:blipFill>
      </dgm:spPr>
      <dgm:t>
        <a:bodyPr/>
        <a:lstStyle/>
        <a:p>
          <a:endParaRPr lang="zh-CN" altLang="en-US"/>
        </a:p>
      </dgm:t>
    </dgm:pt>
    <dgm:pt modelId="{4471C2BE-F779-4918-AE97-CE654E783721}" type="pres">
      <dgm:prSet presAssocID="{A4C3BD8A-9451-472C-8EF9-FC146ACB113D}" presName="text2" presStyleLbl="revTx" presStyleIdx="2" presStyleCnt="4">
        <dgm:presLayoutVars>
          <dgm:chPref val="3"/>
        </dgm:presLayoutVars>
      </dgm:prSet>
      <dgm:spPr/>
      <dgm:t>
        <a:bodyPr/>
        <a:lstStyle/>
        <a:p>
          <a:endParaRPr lang="zh-CN" altLang="en-US"/>
        </a:p>
      </dgm:t>
    </dgm:pt>
    <dgm:pt modelId="{F6A6A594-C947-454A-A72D-657D11FA2D3F}" type="pres">
      <dgm:prSet presAssocID="{A4C3BD8A-9451-472C-8EF9-FC146ACB113D}" presName="hierChild3" presStyleCnt="0"/>
      <dgm:spPr/>
    </dgm:pt>
    <dgm:pt modelId="{F2101BD4-EA88-4C80-A87F-2AE98A36D355}" type="pres">
      <dgm:prSet presAssocID="{1D199E78-E773-4667-A9B0-371EDC369E3F}" presName="Name10" presStyleLbl="parChTrans1D2" presStyleIdx="2" presStyleCnt="3"/>
      <dgm:spPr/>
      <dgm:t>
        <a:bodyPr/>
        <a:lstStyle/>
        <a:p>
          <a:endParaRPr lang="zh-CN" altLang="en-US"/>
        </a:p>
      </dgm:t>
    </dgm:pt>
    <dgm:pt modelId="{9CB69DBA-F3A2-4D09-A89D-AC0233B135C2}" type="pres">
      <dgm:prSet presAssocID="{0182F77E-16B8-4131-B4CA-990B127A7B6B}" presName="hierRoot2" presStyleCnt="0"/>
      <dgm:spPr/>
    </dgm:pt>
    <dgm:pt modelId="{1F70A99D-7133-4147-84FB-41CA44F646F9}" type="pres">
      <dgm:prSet presAssocID="{0182F77E-16B8-4131-B4CA-990B127A7B6B}" presName="composite2" presStyleCnt="0"/>
      <dgm:spPr/>
    </dgm:pt>
    <dgm:pt modelId="{A767C674-FCDD-434C-9EEB-5CEA98C71550}" type="pres">
      <dgm:prSet presAssocID="{0182F77E-16B8-4131-B4CA-990B127A7B6B}" presName="image2" presStyleLbl="node2" presStyleIdx="2" presStyleCnt="3"/>
      <dgm:spPr>
        <a:blipFill rotWithShape="1">
          <a:blip xmlns:r="http://schemas.openxmlformats.org/officeDocument/2006/relationships" r:embed="rId2"/>
          <a:stretch>
            <a:fillRect/>
          </a:stretch>
        </a:blipFill>
      </dgm:spPr>
    </dgm:pt>
    <dgm:pt modelId="{9A35415B-25B9-42CA-953D-0DF12E5F5442}" type="pres">
      <dgm:prSet presAssocID="{0182F77E-16B8-4131-B4CA-990B127A7B6B}" presName="text2" presStyleLbl="revTx" presStyleIdx="3" presStyleCnt="4">
        <dgm:presLayoutVars>
          <dgm:chPref val="3"/>
        </dgm:presLayoutVars>
      </dgm:prSet>
      <dgm:spPr/>
      <dgm:t>
        <a:bodyPr/>
        <a:lstStyle/>
        <a:p>
          <a:endParaRPr lang="zh-CN" altLang="en-US"/>
        </a:p>
      </dgm:t>
    </dgm:pt>
    <dgm:pt modelId="{393F5A35-1B2E-468C-BB39-C5FE770D68B3}" type="pres">
      <dgm:prSet presAssocID="{0182F77E-16B8-4131-B4CA-990B127A7B6B}" presName="hierChild3" presStyleCnt="0"/>
      <dgm:spPr/>
    </dgm:pt>
  </dgm:ptLst>
  <dgm:cxnLst>
    <dgm:cxn modelId="{660278E9-23EF-498D-80A1-DC78632F40F2}" srcId="{D191F3DC-35E8-40A7-9CE7-7D8756159AEA}" destId="{0182F77E-16B8-4131-B4CA-990B127A7B6B}" srcOrd="2" destOrd="0" parTransId="{1D199E78-E773-4667-A9B0-371EDC369E3F}" sibTransId="{787D2427-F128-4C34-8BF5-BA6DF699608E}"/>
    <dgm:cxn modelId="{A2AECE46-8729-4BE2-A204-4F210640E763}" type="presOf" srcId="{0182F77E-16B8-4131-B4CA-990B127A7B6B}" destId="{9A35415B-25B9-42CA-953D-0DF12E5F5442}" srcOrd="0" destOrd="0" presId="urn:microsoft.com/office/officeart/2009/layout/CirclePictureHierarchy"/>
    <dgm:cxn modelId="{63DED6D3-AE52-4B51-A919-70D63A146779}" type="presOf" srcId="{EFABF0CA-1DE6-4A60-B44C-A90BF559422C}" destId="{A3F3E02E-2D6F-4535-A468-D04796FD772E}" srcOrd="0" destOrd="0" presId="urn:microsoft.com/office/officeart/2009/layout/CirclePictureHierarchy"/>
    <dgm:cxn modelId="{E5B4B0B6-33EA-4C2C-9F06-D632DAF2EF5B}" srcId="{D191F3DC-35E8-40A7-9CE7-7D8756159AEA}" destId="{A4C3BD8A-9451-472C-8EF9-FC146ACB113D}" srcOrd="1" destOrd="0" parTransId="{EFABF0CA-1DE6-4A60-B44C-A90BF559422C}" sibTransId="{71264D2C-820D-4292-8CE3-F1003FF7452D}"/>
    <dgm:cxn modelId="{566575B9-87C3-40A8-8458-2F915D5821DE}" type="presOf" srcId="{1D199E78-E773-4667-A9B0-371EDC369E3F}" destId="{F2101BD4-EA88-4C80-A87F-2AE98A36D355}" srcOrd="0" destOrd="0" presId="urn:microsoft.com/office/officeart/2009/layout/CirclePictureHierarchy"/>
    <dgm:cxn modelId="{9136B1BF-2AFF-4C27-9A50-43435E5E29A0}" srcId="{D06B4FC6-6C81-4047-B973-C16BFC6E2783}" destId="{D191F3DC-35E8-40A7-9CE7-7D8756159AEA}" srcOrd="0" destOrd="0" parTransId="{F8EA7493-5782-4145-8B81-4EFD8864E8F7}" sibTransId="{02AEBCBF-7810-4C3A-BAA3-BB1EAF07D94F}"/>
    <dgm:cxn modelId="{8F06AC8F-0969-4FDF-AC6A-6E67715A0809}" type="presOf" srcId="{93B18E1D-49F9-4B13-8D22-4713BC6C3750}" destId="{0667ACB0-BD5E-4A80-8560-BED4A625D0DC}" srcOrd="0" destOrd="0" presId="urn:microsoft.com/office/officeart/2009/layout/CirclePictureHierarchy"/>
    <dgm:cxn modelId="{343D2022-D23D-49DE-9AF9-928B80B1976A}" srcId="{D191F3DC-35E8-40A7-9CE7-7D8756159AEA}" destId="{93B18E1D-49F9-4B13-8D22-4713BC6C3750}" srcOrd="0" destOrd="0" parTransId="{7AB3B5A8-F595-40B7-B594-38BDDC65A596}" sibTransId="{0C17D2D2-FEB0-4AF7-9E4F-54753F131B4B}"/>
    <dgm:cxn modelId="{E512C060-A389-46DC-94B1-81BBD272CB94}" type="presOf" srcId="{A4C3BD8A-9451-472C-8EF9-FC146ACB113D}" destId="{4471C2BE-F779-4918-AE97-CE654E783721}" srcOrd="0" destOrd="0" presId="urn:microsoft.com/office/officeart/2009/layout/CirclePictureHierarchy"/>
    <dgm:cxn modelId="{D1C7AAF7-A9CA-4D67-96F9-ED8DF01A7F26}" type="presOf" srcId="{D191F3DC-35E8-40A7-9CE7-7D8756159AEA}" destId="{523E39F1-EF8A-497F-BA96-3C81A1635108}" srcOrd="0" destOrd="0" presId="urn:microsoft.com/office/officeart/2009/layout/CirclePictureHierarchy"/>
    <dgm:cxn modelId="{43AAE179-603F-481E-B504-5680D878B86B}" type="presOf" srcId="{D06B4FC6-6C81-4047-B973-C16BFC6E2783}" destId="{89F7FEBA-3ACE-4FFD-A970-E6856F2BDC37}" srcOrd="0" destOrd="0" presId="urn:microsoft.com/office/officeart/2009/layout/CirclePictureHierarchy"/>
    <dgm:cxn modelId="{C41AA13A-0DD0-46E8-A4C7-C07049CFE213}" type="presOf" srcId="{7AB3B5A8-F595-40B7-B594-38BDDC65A596}" destId="{3E9AB1A8-0154-469E-8492-536B3FDCFC58}" srcOrd="0" destOrd="0" presId="urn:microsoft.com/office/officeart/2009/layout/CirclePictureHierarchy"/>
    <dgm:cxn modelId="{5804631E-193B-448C-BDC5-B786D2753351}" type="presParOf" srcId="{89F7FEBA-3ACE-4FFD-A970-E6856F2BDC37}" destId="{0A7D07E2-B68D-47D4-9D83-68FC3F43B77C}" srcOrd="0" destOrd="0" presId="urn:microsoft.com/office/officeart/2009/layout/CirclePictureHierarchy"/>
    <dgm:cxn modelId="{C1D6F3C2-14B4-44B5-83B5-FB7841AC60DA}" type="presParOf" srcId="{0A7D07E2-B68D-47D4-9D83-68FC3F43B77C}" destId="{BA506632-35FB-4D5A-AE43-D8689DD37544}" srcOrd="0" destOrd="0" presId="urn:microsoft.com/office/officeart/2009/layout/CirclePictureHierarchy"/>
    <dgm:cxn modelId="{6313C8A1-537F-4D60-9EA1-167C87707C29}" type="presParOf" srcId="{BA506632-35FB-4D5A-AE43-D8689DD37544}" destId="{71E00651-1C52-4D76-A18F-F213934E2D51}" srcOrd="0" destOrd="0" presId="urn:microsoft.com/office/officeart/2009/layout/CirclePictureHierarchy"/>
    <dgm:cxn modelId="{29FC02E0-ED32-4EAD-83B4-D482E35822AA}" type="presParOf" srcId="{BA506632-35FB-4D5A-AE43-D8689DD37544}" destId="{523E39F1-EF8A-497F-BA96-3C81A1635108}" srcOrd="1" destOrd="0" presId="urn:microsoft.com/office/officeart/2009/layout/CirclePictureHierarchy"/>
    <dgm:cxn modelId="{5DE92F4C-FD24-4B0D-AF3F-85BC0B2F670D}" type="presParOf" srcId="{0A7D07E2-B68D-47D4-9D83-68FC3F43B77C}" destId="{C1AF1743-5854-4659-B389-6B7083ADBF26}" srcOrd="1" destOrd="0" presId="urn:microsoft.com/office/officeart/2009/layout/CirclePictureHierarchy"/>
    <dgm:cxn modelId="{FD9D0AEC-4147-499E-B3BC-495390A3480F}" type="presParOf" srcId="{C1AF1743-5854-4659-B389-6B7083ADBF26}" destId="{3E9AB1A8-0154-469E-8492-536B3FDCFC58}" srcOrd="0" destOrd="0" presId="urn:microsoft.com/office/officeart/2009/layout/CirclePictureHierarchy"/>
    <dgm:cxn modelId="{A47BE2B8-7289-41A6-B4BD-7C7C80E7112D}" type="presParOf" srcId="{C1AF1743-5854-4659-B389-6B7083ADBF26}" destId="{ADCDC76D-6298-4447-8B8E-C8941F89FB13}" srcOrd="1" destOrd="0" presId="urn:microsoft.com/office/officeart/2009/layout/CirclePictureHierarchy"/>
    <dgm:cxn modelId="{08FD70D6-0088-47ED-B30A-E40D84635E4E}" type="presParOf" srcId="{ADCDC76D-6298-4447-8B8E-C8941F89FB13}" destId="{911CBD3C-E196-4031-81A4-6410C61CF57B}" srcOrd="0" destOrd="0" presId="urn:microsoft.com/office/officeart/2009/layout/CirclePictureHierarchy"/>
    <dgm:cxn modelId="{AB6D5F30-C6DB-4063-BC54-133E10109620}" type="presParOf" srcId="{911CBD3C-E196-4031-81A4-6410C61CF57B}" destId="{2EADC7E5-97CE-4636-8897-553E8CC66911}" srcOrd="0" destOrd="0" presId="urn:microsoft.com/office/officeart/2009/layout/CirclePictureHierarchy"/>
    <dgm:cxn modelId="{7EF67E03-8865-4424-A85F-A58AA97AA995}" type="presParOf" srcId="{911CBD3C-E196-4031-81A4-6410C61CF57B}" destId="{0667ACB0-BD5E-4A80-8560-BED4A625D0DC}" srcOrd="1" destOrd="0" presId="urn:microsoft.com/office/officeart/2009/layout/CirclePictureHierarchy"/>
    <dgm:cxn modelId="{205610D4-3A90-4D02-8DED-6EA357E103B0}" type="presParOf" srcId="{ADCDC76D-6298-4447-8B8E-C8941F89FB13}" destId="{DA0A7456-469D-498D-955E-530911B7B4E2}" srcOrd="1" destOrd="0" presId="urn:microsoft.com/office/officeart/2009/layout/CirclePictureHierarchy"/>
    <dgm:cxn modelId="{52E69B62-16D9-4E23-B280-1FAEBDA8FE9C}" type="presParOf" srcId="{C1AF1743-5854-4659-B389-6B7083ADBF26}" destId="{A3F3E02E-2D6F-4535-A468-D04796FD772E}" srcOrd="2" destOrd="0" presId="urn:microsoft.com/office/officeart/2009/layout/CirclePictureHierarchy"/>
    <dgm:cxn modelId="{87917485-19FA-435B-9F3C-8B6ECF8DB09D}" type="presParOf" srcId="{C1AF1743-5854-4659-B389-6B7083ADBF26}" destId="{E4F0855D-4759-4A3A-AC02-C39840F2145F}" srcOrd="3" destOrd="0" presId="urn:microsoft.com/office/officeart/2009/layout/CirclePictureHierarchy"/>
    <dgm:cxn modelId="{4BA4E5A3-08F4-4285-8475-A30E5E802BB9}" type="presParOf" srcId="{E4F0855D-4759-4A3A-AC02-C39840F2145F}" destId="{F07F80BC-60A3-4FFC-8A02-CBD0F897033D}" srcOrd="0" destOrd="0" presId="urn:microsoft.com/office/officeart/2009/layout/CirclePictureHierarchy"/>
    <dgm:cxn modelId="{F6EB5B8C-3E1B-4944-8A66-6183BD92E49A}" type="presParOf" srcId="{F07F80BC-60A3-4FFC-8A02-CBD0F897033D}" destId="{0F43DBF3-40D3-429C-B8E1-E7802E9B67BF}" srcOrd="0" destOrd="0" presId="urn:microsoft.com/office/officeart/2009/layout/CirclePictureHierarchy"/>
    <dgm:cxn modelId="{BC886071-5B88-4572-B942-64B8CB2AA718}" type="presParOf" srcId="{F07F80BC-60A3-4FFC-8A02-CBD0F897033D}" destId="{4471C2BE-F779-4918-AE97-CE654E783721}" srcOrd="1" destOrd="0" presId="urn:microsoft.com/office/officeart/2009/layout/CirclePictureHierarchy"/>
    <dgm:cxn modelId="{AE598FD4-5332-418C-8636-A87EF7EEC77F}" type="presParOf" srcId="{E4F0855D-4759-4A3A-AC02-C39840F2145F}" destId="{F6A6A594-C947-454A-A72D-657D11FA2D3F}" srcOrd="1" destOrd="0" presId="urn:microsoft.com/office/officeart/2009/layout/CirclePictureHierarchy"/>
    <dgm:cxn modelId="{E420CC55-E359-445D-9E65-EDDDCD015F03}" type="presParOf" srcId="{C1AF1743-5854-4659-B389-6B7083ADBF26}" destId="{F2101BD4-EA88-4C80-A87F-2AE98A36D355}" srcOrd="4" destOrd="0" presId="urn:microsoft.com/office/officeart/2009/layout/CirclePictureHierarchy"/>
    <dgm:cxn modelId="{96D1F8D1-500E-4C10-8DD5-55E054AE3E68}" type="presParOf" srcId="{C1AF1743-5854-4659-B389-6B7083ADBF26}" destId="{9CB69DBA-F3A2-4D09-A89D-AC0233B135C2}" srcOrd="5" destOrd="0" presId="urn:microsoft.com/office/officeart/2009/layout/CirclePictureHierarchy"/>
    <dgm:cxn modelId="{694BE337-51DF-43DE-9AB8-3C2F48387A7E}" type="presParOf" srcId="{9CB69DBA-F3A2-4D09-A89D-AC0233B135C2}" destId="{1F70A99D-7133-4147-84FB-41CA44F646F9}" srcOrd="0" destOrd="0" presId="urn:microsoft.com/office/officeart/2009/layout/CirclePictureHierarchy"/>
    <dgm:cxn modelId="{FE3D8D37-2B30-403A-B377-E565950495B4}" type="presParOf" srcId="{1F70A99D-7133-4147-84FB-41CA44F646F9}" destId="{A767C674-FCDD-434C-9EEB-5CEA98C71550}" srcOrd="0" destOrd="0" presId="urn:microsoft.com/office/officeart/2009/layout/CirclePictureHierarchy"/>
    <dgm:cxn modelId="{965F1B63-EFE9-4A99-B5B8-F3766362F78F}" type="presParOf" srcId="{1F70A99D-7133-4147-84FB-41CA44F646F9}" destId="{9A35415B-25B9-42CA-953D-0DF12E5F5442}" srcOrd="1" destOrd="0" presId="urn:microsoft.com/office/officeart/2009/layout/CirclePictureHierarchy"/>
    <dgm:cxn modelId="{CF35132B-F89E-48D4-A2F2-D57961CA17D1}" type="presParOf" srcId="{9CB69DBA-F3A2-4D09-A89D-AC0233B135C2}" destId="{393F5A35-1B2E-468C-BB39-C5FE770D68B3}"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E3BE44-6E3B-4806-A0C4-773ABF7E1BF8}" type="doc">
      <dgm:prSet loTypeId="urn:microsoft.com/office/officeart/2005/8/layout/hList7" loCatId="relationship" qsTypeId="urn:microsoft.com/office/officeart/2005/8/quickstyle/simple4" qsCatId="simple" csTypeId="urn:microsoft.com/office/officeart/2005/8/colors/accent1_2" csCatId="accent1" phldr="1"/>
      <dgm:spPr/>
    </dgm:pt>
    <dgm:pt modelId="{2A09241B-E494-4D4E-A937-B53C133FFE17}">
      <dgm:prSet phldrT="[Text]" custT="1"/>
      <dgm:spPr/>
      <dgm:t>
        <a:bodyPr/>
        <a:lstStyle/>
        <a:p>
          <a:pPr marL="540000" algn="l">
            <a:lnSpc>
              <a:spcPts val="2000"/>
            </a:lnSpc>
          </a:pPr>
          <a:r>
            <a:rPr lang="en-US" altLang="zh-CN" sz="2000" dirty="0" smtClean="0">
              <a:latin typeface="+mn-ea"/>
              <a:ea typeface="+mn-ea"/>
            </a:rPr>
            <a:t>A1</a:t>
          </a:r>
          <a:r>
            <a:rPr lang="zh-CN" altLang="en-US" sz="2000" dirty="0" smtClean="0">
              <a:latin typeface="+mn-ea"/>
              <a:ea typeface="+mn-ea"/>
            </a:rPr>
            <a:t>：平台管理界面</a:t>
          </a:r>
          <a:endParaRPr lang="en-US" altLang="zh-CN" sz="2000" dirty="0" smtClean="0">
            <a:latin typeface="+mn-ea"/>
            <a:ea typeface="+mn-ea"/>
          </a:endParaRPr>
        </a:p>
        <a:p>
          <a:pPr marL="540000" algn="l">
            <a:lnSpc>
              <a:spcPts val="2000"/>
            </a:lnSpc>
          </a:pPr>
          <a:r>
            <a:rPr lang="en-US" altLang="zh-CN" sz="2000" dirty="0" smtClean="0">
              <a:latin typeface="+mn-ea"/>
              <a:ea typeface="+mn-ea"/>
            </a:rPr>
            <a:t>A2</a:t>
          </a:r>
          <a:r>
            <a:rPr lang="zh-CN" altLang="en-US" sz="2000" dirty="0" smtClean="0">
              <a:latin typeface="+mn-ea"/>
              <a:ea typeface="+mn-ea"/>
            </a:rPr>
            <a:t>：平台对外权限接口</a:t>
          </a:r>
          <a:endParaRPr lang="en-US" altLang="zh-CN" sz="2000" dirty="0" smtClean="0">
            <a:latin typeface="+mn-ea"/>
            <a:ea typeface="+mn-ea"/>
          </a:endParaRPr>
        </a:p>
      </dgm:t>
    </dgm:pt>
    <dgm:pt modelId="{27481AB3-A57E-4365-8863-10D57AC45F3E}" type="parTrans" cxnId="{B34C84F8-9630-4F4E-84F6-739AF835E722}">
      <dgm:prSet/>
      <dgm:spPr/>
      <dgm:t>
        <a:bodyPr/>
        <a:lstStyle/>
        <a:p>
          <a:endParaRPr lang="zh-CN" altLang="en-US"/>
        </a:p>
      </dgm:t>
    </dgm:pt>
    <dgm:pt modelId="{3EDD4838-0E91-48D6-91C8-D97785AC67AF}" type="sibTrans" cxnId="{B34C84F8-9630-4F4E-84F6-739AF835E722}">
      <dgm:prSet/>
      <dgm:spPr/>
      <dgm:t>
        <a:bodyPr/>
        <a:lstStyle/>
        <a:p>
          <a:endParaRPr lang="zh-CN" altLang="en-US"/>
        </a:p>
      </dgm:t>
    </dgm:pt>
    <dgm:pt modelId="{74DF44EC-A806-449B-BB1C-6060404D3A56}">
      <dgm:prSet phldrT="[Text]" custT="1"/>
      <dgm:spPr/>
      <dgm:t>
        <a:bodyPr/>
        <a:lstStyle/>
        <a:p>
          <a:pPr marL="540000" algn="l">
            <a:lnSpc>
              <a:spcPts val="2000"/>
            </a:lnSpc>
          </a:pPr>
          <a:r>
            <a:rPr lang="en-US" altLang="zh-CN" sz="2000" dirty="0" smtClean="0">
              <a:latin typeface="+mn-ea"/>
              <a:ea typeface="+mn-ea"/>
            </a:rPr>
            <a:t>S1</a:t>
          </a:r>
          <a:r>
            <a:rPr lang="zh-CN" altLang="en-US" sz="2000" dirty="0" smtClean="0">
              <a:latin typeface="+mn-ea"/>
              <a:ea typeface="+mn-ea"/>
            </a:rPr>
            <a:t>：</a:t>
          </a:r>
          <a:r>
            <a:rPr lang="en-US" altLang="zh-CN" sz="2000" dirty="0" smtClean="0">
              <a:latin typeface="+mn-ea"/>
              <a:ea typeface="+mn-ea"/>
            </a:rPr>
            <a:t>HR-&gt;</a:t>
          </a:r>
          <a:r>
            <a:rPr lang="zh-CN" altLang="en-US" sz="2000" dirty="0" smtClean="0">
              <a:latin typeface="+mn-ea"/>
              <a:ea typeface="+mn-ea"/>
            </a:rPr>
            <a:t>平台同步</a:t>
          </a:r>
          <a:endParaRPr lang="en-US" altLang="zh-CN" sz="2000" dirty="0" smtClean="0">
            <a:latin typeface="+mn-ea"/>
            <a:ea typeface="+mn-ea"/>
          </a:endParaRPr>
        </a:p>
        <a:p>
          <a:pPr marL="540000" algn="l">
            <a:lnSpc>
              <a:spcPts val="2000"/>
            </a:lnSpc>
          </a:pPr>
          <a:r>
            <a:rPr lang="en-US" altLang="zh-CN" sz="2000" dirty="0" smtClean="0">
              <a:latin typeface="+mn-ea"/>
              <a:ea typeface="+mn-ea"/>
            </a:rPr>
            <a:t>S2</a:t>
          </a:r>
          <a:r>
            <a:rPr lang="zh-CN" altLang="en-US" sz="2000" dirty="0" smtClean="0">
              <a:latin typeface="+mn-ea"/>
              <a:ea typeface="+mn-ea"/>
            </a:rPr>
            <a:t>：权限</a:t>
          </a:r>
          <a:r>
            <a:rPr lang="en-US" altLang="zh-CN" sz="2000" dirty="0" smtClean="0">
              <a:latin typeface="+mn-ea"/>
              <a:ea typeface="+mn-ea"/>
            </a:rPr>
            <a:t>-&gt;AD</a:t>
          </a:r>
          <a:r>
            <a:rPr lang="zh-CN" altLang="en-US" sz="2000" dirty="0" smtClean="0">
              <a:latin typeface="+mn-ea"/>
              <a:ea typeface="+mn-ea"/>
            </a:rPr>
            <a:t>同步</a:t>
          </a:r>
          <a:endParaRPr lang="en-US" altLang="zh-CN" sz="2000" dirty="0" smtClean="0">
            <a:latin typeface="+mn-ea"/>
            <a:ea typeface="+mn-ea"/>
          </a:endParaRPr>
        </a:p>
        <a:p>
          <a:pPr marL="540000" algn="l">
            <a:lnSpc>
              <a:spcPts val="2000"/>
            </a:lnSpc>
          </a:pPr>
          <a:r>
            <a:rPr lang="en-US" altLang="zh-CN" sz="2000" dirty="0" smtClean="0">
              <a:latin typeface="+mn-ea"/>
              <a:ea typeface="+mn-ea"/>
            </a:rPr>
            <a:t>S3</a:t>
          </a:r>
          <a:r>
            <a:rPr lang="zh-CN" altLang="en-US" sz="2000" dirty="0" smtClean="0">
              <a:latin typeface="+mn-ea"/>
              <a:ea typeface="+mn-ea"/>
            </a:rPr>
            <a:t>：</a:t>
          </a:r>
          <a:r>
            <a:rPr lang="en-US" altLang="zh-CN" sz="2000" dirty="0" smtClean="0">
              <a:latin typeface="+mn-ea"/>
              <a:ea typeface="+mn-ea"/>
            </a:rPr>
            <a:t>AD-&gt;</a:t>
          </a:r>
          <a:r>
            <a:rPr lang="zh-CN" altLang="en-US" sz="2000" dirty="0" smtClean="0">
              <a:latin typeface="+mn-ea"/>
              <a:ea typeface="+mn-ea"/>
            </a:rPr>
            <a:t>平台同步</a:t>
          </a:r>
          <a:endParaRPr lang="en-US" altLang="zh-CN" sz="2000" dirty="0" smtClean="0">
            <a:latin typeface="+mn-ea"/>
            <a:ea typeface="+mn-ea"/>
          </a:endParaRPr>
        </a:p>
        <a:p>
          <a:pPr marL="540000" algn="l">
            <a:lnSpc>
              <a:spcPts val="2000"/>
            </a:lnSpc>
          </a:pPr>
          <a:r>
            <a:rPr lang="en-US" altLang="zh-CN" sz="2000" dirty="0" smtClean="0">
              <a:latin typeface="+mn-ea"/>
              <a:ea typeface="+mn-ea"/>
            </a:rPr>
            <a:t>S4</a:t>
          </a:r>
          <a:r>
            <a:rPr lang="zh-CN" altLang="en-US" sz="2000" dirty="0" smtClean="0">
              <a:latin typeface="+mn-ea"/>
              <a:ea typeface="+mn-ea"/>
            </a:rPr>
            <a:t>：单点登录</a:t>
          </a:r>
          <a:endParaRPr lang="en-US" altLang="zh-CN" sz="2000" dirty="0" smtClean="0">
            <a:latin typeface="+mn-ea"/>
            <a:ea typeface="+mn-ea"/>
          </a:endParaRPr>
        </a:p>
      </dgm:t>
    </dgm:pt>
    <dgm:pt modelId="{6B0C87DF-D9FB-46EB-9014-A0795DFCDB34}" type="parTrans" cxnId="{9D44CD24-D06C-4613-BFA2-64FBBA559B45}">
      <dgm:prSet/>
      <dgm:spPr/>
      <dgm:t>
        <a:bodyPr/>
        <a:lstStyle/>
        <a:p>
          <a:endParaRPr lang="zh-CN" altLang="en-US"/>
        </a:p>
      </dgm:t>
    </dgm:pt>
    <dgm:pt modelId="{E0FA8373-8098-4364-9339-4803F8DB7E0F}" type="sibTrans" cxnId="{9D44CD24-D06C-4613-BFA2-64FBBA559B45}">
      <dgm:prSet/>
      <dgm:spPr/>
      <dgm:t>
        <a:bodyPr/>
        <a:lstStyle/>
        <a:p>
          <a:endParaRPr lang="zh-CN" altLang="en-US"/>
        </a:p>
      </dgm:t>
    </dgm:pt>
    <dgm:pt modelId="{A4C99041-9F63-46FD-8E40-955E2DA4AF7E}">
      <dgm:prSet phldrT="[Text]" custT="1"/>
      <dgm:spPr/>
      <dgm:t>
        <a:bodyPr/>
        <a:lstStyle/>
        <a:p>
          <a:pPr marL="540000" algn="l">
            <a:lnSpc>
              <a:spcPts val="2000"/>
            </a:lnSpc>
          </a:pPr>
          <a:r>
            <a:rPr lang="en-US" altLang="zh-CN" sz="2000" dirty="0" smtClean="0">
              <a:latin typeface="+mn-ea"/>
              <a:ea typeface="+mn-ea"/>
            </a:rPr>
            <a:t>D1</a:t>
          </a:r>
          <a:r>
            <a:rPr lang="zh-CN" altLang="en-US" sz="2000" dirty="0" smtClean="0">
              <a:latin typeface="+mn-ea"/>
              <a:ea typeface="+mn-ea"/>
            </a:rPr>
            <a:t>：权限平台实例</a:t>
          </a:r>
          <a:endParaRPr lang="en-US" altLang="zh-CN" sz="2000" dirty="0" smtClean="0">
            <a:latin typeface="+mn-ea"/>
            <a:ea typeface="+mn-ea"/>
          </a:endParaRPr>
        </a:p>
      </dgm:t>
    </dgm:pt>
    <dgm:pt modelId="{BF6BA6DA-7948-4D3C-96B0-F80D55DEECD4}" type="parTrans" cxnId="{192046F6-B3A1-4914-BA9C-E7DB89BAF7B2}">
      <dgm:prSet/>
      <dgm:spPr/>
      <dgm:t>
        <a:bodyPr/>
        <a:lstStyle/>
        <a:p>
          <a:endParaRPr lang="zh-CN" altLang="en-US"/>
        </a:p>
      </dgm:t>
    </dgm:pt>
    <dgm:pt modelId="{BEF32365-B23F-4951-9DF3-C27F08E922A3}" type="sibTrans" cxnId="{192046F6-B3A1-4914-BA9C-E7DB89BAF7B2}">
      <dgm:prSet/>
      <dgm:spPr/>
      <dgm:t>
        <a:bodyPr/>
        <a:lstStyle/>
        <a:p>
          <a:endParaRPr lang="zh-CN" altLang="en-US"/>
        </a:p>
      </dgm:t>
    </dgm:pt>
    <dgm:pt modelId="{D64D6186-ACBA-4FB2-A2A5-96D676FA5531}" type="pres">
      <dgm:prSet presAssocID="{EFE3BE44-6E3B-4806-A0C4-773ABF7E1BF8}" presName="Name0" presStyleCnt="0">
        <dgm:presLayoutVars>
          <dgm:dir/>
          <dgm:resizeHandles val="exact"/>
        </dgm:presLayoutVars>
      </dgm:prSet>
      <dgm:spPr/>
    </dgm:pt>
    <dgm:pt modelId="{30399BF3-49BF-4728-863B-972270527E54}" type="pres">
      <dgm:prSet presAssocID="{EFE3BE44-6E3B-4806-A0C4-773ABF7E1BF8}" presName="fgShape" presStyleLbl="fgShp" presStyleIdx="0" presStyleCnt="1" custScaleY="64633" custLinFactNeighborY="31632"/>
      <dgm:spPr/>
    </dgm:pt>
    <dgm:pt modelId="{1A58089F-DBC1-45B3-BDEB-64A605963339}" type="pres">
      <dgm:prSet presAssocID="{EFE3BE44-6E3B-4806-A0C4-773ABF7E1BF8}" presName="linComp" presStyleCnt="0"/>
      <dgm:spPr/>
    </dgm:pt>
    <dgm:pt modelId="{F5F4A82F-69C5-4BED-86C3-334188639EA3}" type="pres">
      <dgm:prSet presAssocID="{2A09241B-E494-4D4E-A937-B53C133FFE17}" presName="compNode" presStyleCnt="0"/>
      <dgm:spPr/>
    </dgm:pt>
    <dgm:pt modelId="{02241BFE-0C40-425C-8079-A2DF1FA08C16}" type="pres">
      <dgm:prSet presAssocID="{2A09241B-E494-4D4E-A937-B53C133FFE17}" presName="bkgdShape" presStyleLbl="node1" presStyleIdx="0" presStyleCnt="3"/>
      <dgm:spPr/>
      <dgm:t>
        <a:bodyPr/>
        <a:lstStyle/>
        <a:p>
          <a:endParaRPr lang="zh-CN" altLang="en-US"/>
        </a:p>
      </dgm:t>
    </dgm:pt>
    <dgm:pt modelId="{D472A408-0B7F-4736-9E40-1E112B10B54C}" type="pres">
      <dgm:prSet presAssocID="{2A09241B-E494-4D4E-A937-B53C133FFE17}" presName="nodeTx" presStyleLbl="node1" presStyleIdx="0" presStyleCnt="3">
        <dgm:presLayoutVars>
          <dgm:bulletEnabled val="1"/>
        </dgm:presLayoutVars>
      </dgm:prSet>
      <dgm:spPr/>
      <dgm:t>
        <a:bodyPr/>
        <a:lstStyle/>
        <a:p>
          <a:endParaRPr lang="zh-CN" altLang="en-US"/>
        </a:p>
      </dgm:t>
    </dgm:pt>
    <dgm:pt modelId="{F230FC42-E88C-4F12-96F5-5A7D66EB3359}" type="pres">
      <dgm:prSet presAssocID="{2A09241B-E494-4D4E-A937-B53C133FFE17}" presName="invisiNode" presStyleLbl="node1" presStyleIdx="0" presStyleCnt="3"/>
      <dgm:spPr/>
    </dgm:pt>
    <dgm:pt modelId="{8E719E55-AB9A-4CB6-9EE9-2AE253C42ED0}" type="pres">
      <dgm:prSet presAssocID="{2A09241B-E494-4D4E-A937-B53C133FFE17}" presName="imagNode" presStyleLbl="fgImgPlace1" presStyleIdx="0" presStyleCnt="3"/>
      <dgm:spPr/>
    </dgm:pt>
    <dgm:pt modelId="{06430A63-E62D-4871-B883-E531F2AB588C}" type="pres">
      <dgm:prSet presAssocID="{3EDD4838-0E91-48D6-91C8-D97785AC67AF}" presName="sibTrans" presStyleLbl="sibTrans2D1" presStyleIdx="0" presStyleCnt="0"/>
      <dgm:spPr/>
      <dgm:t>
        <a:bodyPr/>
        <a:lstStyle/>
        <a:p>
          <a:endParaRPr lang="zh-CN" altLang="en-US"/>
        </a:p>
      </dgm:t>
    </dgm:pt>
    <dgm:pt modelId="{EB998039-64C5-480A-A0C1-91AE148276E9}" type="pres">
      <dgm:prSet presAssocID="{74DF44EC-A806-449B-BB1C-6060404D3A56}" presName="compNode" presStyleCnt="0"/>
      <dgm:spPr/>
    </dgm:pt>
    <dgm:pt modelId="{56864235-B130-4D1E-BDF5-8097FBF72C2C}" type="pres">
      <dgm:prSet presAssocID="{74DF44EC-A806-449B-BB1C-6060404D3A56}" presName="bkgdShape" presStyleLbl="node1" presStyleIdx="1" presStyleCnt="3"/>
      <dgm:spPr/>
      <dgm:t>
        <a:bodyPr/>
        <a:lstStyle/>
        <a:p>
          <a:endParaRPr lang="zh-CN" altLang="en-US"/>
        </a:p>
      </dgm:t>
    </dgm:pt>
    <dgm:pt modelId="{4A9AC425-3098-48A3-B0C9-A29B31BF1E24}" type="pres">
      <dgm:prSet presAssocID="{74DF44EC-A806-449B-BB1C-6060404D3A56}" presName="nodeTx" presStyleLbl="node1" presStyleIdx="1" presStyleCnt="3">
        <dgm:presLayoutVars>
          <dgm:bulletEnabled val="1"/>
        </dgm:presLayoutVars>
      </dgm:prSet>
      <dgm:spPr/>
      <dgm:t>
        <a:bodyPr/>
        <a:lstStyle/>
        <a:p>
          <a:endParaRPr lang="zh-CN" altLang="en-US"/>
        </a:p>
      </dgm:t>
    </dgm:pt>
    <dgm:pt modelId="{64C5BF73-559B-4C0D-8D11-0BFC52376A78}" type="pres">
      <dgm:prSet presAssocID="{74DF44EC-A806-449B-BB1C-6060404D3A56}" presName="invisiNode" presStyleLbl="node1" presStyleIdx="1" presStyleCnt="3"/>
      <dgm:spPr/>
    </dgm:pt>
    <dgm:pt modelId="{96A8BB5B-2E9A-40D1-9B3D-23030EE41DC3}" type="pres">
      <dgm:prSet presAssocID="{74DF44EC-A806-449B-BB1C-6060404D3A56}" presName="imagNode" presStyleLbl="fgImgPlace1" presStyleIdx="1" presStyleCnt="3"/>
      <dgm:spPr/>
    </dgm:pt>
    <dgm:pt modelId="{5C83614C-DBB2-46FF-BF60-387A51E00067}" type="pres">
      <dgm:prSet presAssocID="{E0FA8373-8098-4364-9339-4803F8DB7E0F}" presName="sibTrans" presStyleLbl="sibTrans2D1" presStyleIdx="0" presStyleCnt="0"/>
      <dgm:spPr/>
      <dgm:t>
        <a:bodyPr/>
        <a:lstStyle/>
        <a:p>
          <a:endParaRPr lang="zh-CN" altLang="en-US"/>
        </a:p>
      </dgm:t>
    </dgm:pt>
    <dgm:pt modelId="{06C56C81-1B67-42DB-8A63-9D079B09AD81}" type="pres">
      <dgm:prSet presAssocID="{A4C99041-9F63-46FD-8E40-955E2DA4AF7E}" presName="compNode" presStyleCnt="0"/>
      <dgm:spPr/>
    </dgm:pt>
    <dgm:pt modelId="{4569AEAA-63B1-4746-88BC-12BD062F2D75}" type="pres">
      <dgm:prSet presAssocID="{A4C99041-9F63-46FD-8E40-955E2DA4AF7E}" presName="bkgdShape" presStyleLbl="node1" presStyleIdx="2" presStyleCnt="3"/>
      <dgm:spPr/>
      <dgm:t>
        <a:bodyPr/>
        <a:lstStyle/>
        <a:p>
          <a:endParaRPr lang="zh-CN" altLang="en-US"/>
        </a:p>
      </dgm:t>
    </dgm:pt>
    <dgm:pt modelId="{D0809BED-8E68-4B92-92FA-A0951CA784AE}" type="pres">
      <dgm:prSet presAssocID="{A4C99041-9F63-46FD-8E40-955E2DA4AF7E}" presName="nodeTx" presStyleLbl="node1" presStyleIdx="2" presStyleCnt="3">
        <dgm:presLayoutVars>
          <dgm:bulletEnabled val="1"/>
        </dgm:presLayoutVars>
      </dgm:prSet>
      <dgm:spPr/>
      <dgm:t>
        <a:bodyPr/>
        <a:lstStyle/>
        <a:p>
          <a:endParaRPr lang="zh-CN" altLang="en-US"/>
        </a:p>
      </dgm:t>
    </dgm:pt>
    <dgm:pt modelId="{410039B9-4C79-4AFC-ACB1-C10BA1F78934}" type="pres">
      <dgm:prSet presAssocID="{A4C99041-9F63-46FD-8E40-955E2DA4AF7E}" presName="invisiNode" presStyleLbl="node1" presStyleIdx="2" presStyleCnt="3"/>
      <dgm:spPr/>
    </dgm:pt>
    <dgm:pt modelId="{247D28E1-B888-4C1F-ACC8-0549593EDC96}" type="pres">
      <dgm:prSet presAssocID="{A4C99041-9F63-46FD-8E40-955E2DA4AF7E}" presName="imagNode" presStyleLbl="fgImgPlace1" presStyleIdx="2" presStyleCnt="3"/>
      <dgm:spPr/>
    </dgm:pt>
  </dgm:ptLst>
  <dgm:cxnLst>
    <dgm:cxn modelId="{78CCC0E3-604A-417E-A4A3-6A40BC571175}" type="presOf" srcId="{74DF44EC-A806-449B-BB1C-6060404D3A56}" destId="{56864235-B130-4D1E-BDF5-8097FBF72C2C}" srcOrd="0" destOrd="0" presId="urn:microsoft.com/office/officeart/2005/8/layout/hList7"/>
    <dgm:cxn modelId="{D0168278-5D68-4B2E-94A2-6D3AC7AFFDB2}" type="presOf" srcId="{2A09241B-E494-4D4E-A937-B53C133FFE17}" destId="{D472A408-0B7F-4736-9E40-1E112B10B54C}" srcOrd="1" destOrd="0" presId="urn:microsoft.com/office/officeart/2005/8/layout/hList7"/>
    <dgm:cxn modelId="{CA9283E0-4D3D-4EE5-AEE9-CA0C635085E6}" type="presOf" srcId="{A4C99041-9F63-46FD-8E40-955E2DA4AF7E}" destId="{D0809BED-8E68-4B92-92FA-A0951CA784AE}" srcOrd="1" destOrd="0" presId="urn:microsoft.com/office/officeart/2005/8/layout/hList7"/>
    <dgm:cxn modelId="{697A3857-4A93-46CA-B593-3867A4BA3579}" type="presOf" srcId="{2A09241B-E494-4D4E-A937-B53C133FFE17}" destId="{02241BFE-0C40-425C-8079-A2DF1FA08C16}" srcOrd="0" destOrd="0" presId="urn:microsoft.com/office/officeart/2005/8/layout/hList7"/>
    <dgm:cxn modelId="{D0783D1B-FABE-4EFF-8342-4429F9DFB5F5}" type="presOf" srcId="{E0FA8373-8098-4364-9339-4803F8DB7E0F}" destId="{5C83614C-DBB2-46FF-BF60-387A51E00067}" srcOrd="0" destOrd="0" presId="urn:microsoft.com/office/officeart/2005/8/layout/hList7"/>
    <dgm:cxn modelId="{86E8788A-1B85-48F9-AF2C-24E9449CA6E4}" type="presOf" srcId="{A4C99041-9F63-46FD-8E40-955E2DA4AF7E}" destId="{4569AEAA-63B1-4746-88BC-12BD062F2D75}" srcOrd="0" destOrd="0" presId="urn:microsoft.com/office/officeart/2005/8/layout/hList7"/>
    <dgm:cxn modelId="{B34C84F8-9630-4F4E-84F6-739AF835E722}" srcId="{EFE3BE44-6E3B-4806-A0C4-773ABF7E1BF8}" destId="{2A09241B-E494-4D4E-A937-B53C133FFE17}" srcOrd="0" destOrd="0" parTransId="{27481AB3-A57E-4365-8863-10D57AC45F3E}" sibTransId="{3EDD4838-0E91-48D6-91C8-D97785AC67AF}"/>
    <dgm:cxn modelId="{3CC916FE-A6D9-4FA9-B3A8-7F1A7B0B0C0A}" type="presOf" srcId="{74DF44EC-A806-449B-BB1C-6060404D3A56}" destId="{4A9AC425-3098-48A3-B0C9-A29B31BF1E24}" srcOrd="1" destOrd="0" presId="urn:microsoft.com/office/officeart/2005/8/layout/hList7"/>
    <dgm:cxn modelId="{9D44CD24-D06C-4613-BFA2-64FBBA559B45}" srcId="{EFE3BE44-6E3B-4806-A0C4-773ABF7E1BF8}" destId="{74DF44EC-A806-449B-BB1C-6060404D3A56}" srcOrd="1" destOrd="0" parTransId="{6B0C87DF-D9FB-46EB-9014-A0795DFCDB34}" sibTransId="{E0FA8373-8098-4364-9339-4803F8DB7E0F}"/>
    <dgm:cxn modelId="{CBAE5AE8-7111-4E68-B1D6-64821462E1F7}" type="presOf" srcId="{3EDD4838-0E91-48D6-91C8-D97785AC67AF}" destId="{06430A63-E62D-4871-B883-E531F2AB588C}" srcOrd="0" destOrd="0" presId="urn:microsoft.com/office/officeart/2005/8/layout/hList7"/>
    <dgm:cxn modelId="{192046F6-B3A1-4914-BA9C-E7DB89BAF7B2}" srcId="{EFE3BE44-6E3B-4806-A0C4-773ABF7E1BF8}" destId="{A4C99041-9F63-46FD-8E40-955E2DA4AF7E}" srcOrd="2" destOrd="0" parTransId="{BF6BA6DA-7948-4D3C-96B0-F80D55DEECD4}" sibTransId="{BEF32365-B23F-4951-9DF3-C27F08E922A3}"/>
    <dgm:cxn modelId="{B5356EF8-D6A8-45B1-B8AE-F87530706546}" type="presOf" srcId="{EFE3BE44-6E3B-4806-A0C4-773ABF7E1BF8}" destId="{D64D6186-ACBA-4FB2-A2A5-96D676FA5531}" srcOrd="0" destOrd="0" presId="urn:microsoft.com/office/officeart/2005/8/layout/hList7"/>
    <dgm:cxn modelId="{494E0922-153F-41BC-8AB0-89B59AA9CE59}" type="presParOf" srcId="{D64D6186-ACBA-4FB2-A2A5-96D676FA5531}" destId="{30399BF3-49BF-4728-863B-972270527E54}" srcOrd="0" destOrd="0" presId="urn:microsoft.com/office/officeart/2005/8/layout/hList7"/>
    <dgm:cxn modelId="{58F77142-FFA2-4C57-8948-05EBB8187EDC}" type="presParOf" srcId="{D64D6186-ACBA-4FB2-A2A5-96D676FA5531}" destId="{1A58089F-DBC1-45B3-BDEB-64A605963339}" srcOrd="1" destOrd="0" presId="urn:microsoft.com/office/officeart/2005/8/layout/hList7"/>
    <dgm:cxn modelId="{FED96A35-911D-4150-B6E6-729FAFFD87B1}" type="presParOf" srcId="{1A58089F-DBC1-45B3-BDEB-64A605963339}" destId="{F5F4A82F-69C5-4BED-86C3-334188639EA3}" srcOrd="0" destOrd="0" presId="urn:microsoft.com/office/officeart/2005/8/layout/hList7"/>
    <dgm:cxn modelId="{6F04093F-FC55-4901-8E1C-6D47DE1AF433}" type="presParOf" srcId="{F5F4A82F-69C5-4BED-86C3-334188639EA3}" destId="{02241BFE-0C40-425C-8079-A2DF1FA08C16}" srcOrd="0" destOrd="0" presId="urn:microsoft.com/office/officeart/2005/8/layout/hList7"/>
    <dgm:cxn modelId="{60A0C727-2512-49CF-8FF6-88034B602E0D}" type="presParOf" srcId="{F5F4A82F-69C5-4BED-86C3-334188639EA3}" destId="{D472A408-0B7F-4736-9E40-1E112B10B54C}" srcOrd="1" destOrd="0" presId="urn:microsoft.com/office/officeart/2005/8/layout/hList7"/>
    <dgm:cxn modelId="{8ED392B4-51C0-40E2-B6F2-B5E39F3A4DBD}" type="presParOf" srcId="{F5F4A82F-69C5-4BED-86C3-334188639EA3}" destId="{F230FC42-E88C-4F12-96F5-5A7D66EB3359}" srcOrd="2" destOrd="0" presId="urn:microsoft.com/office/officeart/2005/8/layout/hList7"/>
    <dgm:cxn modelId="{FB125124-B4F3-43AC-AA9D-8EB93C66CCCC}" type="presParOf" srcId="{F5F4A82F-69C5-4BED-86C3-334188639EA3}" destId="{8E719E55-AB9A-4CB6-9EE9-2AE253C42ED0}" srcOrd="3" destOrd="0" presId="urn:microsoft.com/office/officeart/2005/8/layout/hList7"/>
    <dgm:cxn modelId="{A6382730-D378-44B7-A94C-9D65F7A1E2F6}" type="presParOf" srcId="{1A58089F-DBC1-45B3-BDEB-64A605963339}" destId="{06430A63-E62D-4871-B883-E531F2AB588C}" srcOrd="1" destOrd="0" presId="urn:microsoft.com/office/officeart/2005/8/layout/hList7"/>
    <dgm:cxn modelId="{65A64A39-23B1-47BE-B58F-D521D9C34180}" type="presParOf" srcId="{1A58089F-DBC1-45B3-BDEB-64A605963339}" destId="{EB998039-64C5-480A-A0C1-91AE148276E9}" srcOrd="2" destOrd="0" presId="urn:microsoft.com/office/officeart/2005/8/layout/hList7"/>
    <dgm:cxn modelId="{D711E442-74E1-423D-8A4B-BCAB06D29237}" type="presParOf" srcId="{EB998039-64C5-480A-A0C1-91AE148276E9}" destId="{56864235-B130-4D1E-BDF5-8097FBF72C2C}" srcOrd="0" destOrd="0" presId="urn:microsoft.com/office/officeart/2005/8/layout/hList7"/>
    <dgm:cxn modelId="{F2AAFA9D-7807-4B82-8F7E-00D4ECE53D0B}" type="presParOf" srcId="{EB998039-64C5-480A-A0C1-91AE148276E9}" destId="{4A9AC425-3098-48A3-B0C9-A29B31BF1E24}" srcOrd="1" destOrd="0" presId="urn:microsoft.com/office/officeart/2005/8/layout/hList7"/>
    <dgm:cxn modelId="{2843D2A3-564B-4D66-AC23-5D12AD36194C}" type="presParOf" srcId="{EB998039-64C5-480A-A0C1-91AE148276E9}" destId="{64C5BF73-559B-4C0D-8D11-0BFC52376A78}" srcOrd="2" destOrd="0" presId="urn:microsoft.com/office/officeart/2005/8/layout/hList7"/>
    <dgm:cxn modelId="{DC7C96F3-9D0B-4F36-B78E-384DA70EC6B5}" type="presParOf" srcId="{EB998039-64C5-480A-A0C1-91AE148276E9}" destId="{96A8BB5B-2E9A-40D1-9B3D-23030EE41DC3}" srcOrd="3" destOrd="0" presId="urn:microsoft.com/office/officeart/2005/8/layout/hList7"/>
    <dgm:cxn modelId="{85861364-F6BE-4FA9-9295-1B43AB579E41}" type="presParOf" srcId="{1A58089F-DBC1-45B3-BDEB-64A605963339}" destId="{5C83614C-DBB2-46FF-BF60-387A51E00067}" srcOrd="3" destOrd="0" presId="urn:microsoft.com/office/officeart/2005/8/layout/hList7"/>
    <dgm:cxn modelId="{69BB8CC0-0E9B-49D6-BB61-42D9125B97FF}" type="presParOf" srcId="{1A58089F-DBC1-45B3-BDEB-64A605963339}" destId="{06C56C81-1B67-42DB-8A63-9D079B09AD81}" srcOrd="4" destOrd="0" presId="urn:microsoft.com/office/officeart/2005/8/layout/hList7"/>
    <dgm:cxn modelId="{E1A3396B-B7B3-4FEE-BB6B-3AA281953A9B}" type="presParOf" srcId="{06C56C81-1B67-42DB-8A63-9D079B09AD81}" destId="{4569AEAA-63B1-4746-88BC-12BD062F2D75}" srcOrd="0" destOrd="0" presId="urn:microsoft.com/office/officeart/2005/8/layout/hList7"/>
    <dgm:cxn modelId="{C67DF84F-BAAC-4A8C-A3A5-687908E5306E}" type="presParOf" srcId="{06C56C81-1B67-42DB-8A63-9D079B09AD81}" destId="{D0809BED-8E68-4B92-92FA-A0951CA784AE}" srcOrd="1" destOrd="0" presId="urn:microsoft.com/office/officeart/2005/8/layout/hList7"/>
    <dgm:cxn modelId="{6CE3DDE0-7228-4C28-A94D-02EEE8B732CF}" type="presParOf" srcId="{06C56C81-1B67-42DB-8A63-9D079B09AD81}" destId="{410039B9-4C79-4AFC-ACB1-C10BA1F78934}" srcOrd="2" destOrd="0" presId="urn:microsoft.com/office/officeart/2005/8/layout/hList7"/>
    <dgm:cxn modelId="{D1BF3E03-B79C-4AB0-B709-AEE2F20C3C39}" type="presParOf" srcId="{06C56C81-1B67-42DB-8A63-9D079B09AD81}" destId="{247D28E1-B888-4C1F-ACC8-0549593EDC96}"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3/5/2015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3/5/2015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altLang="zh-CN"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4049097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zh-CN" altLang="en-US" dirty="0" smtClean="0"/>
              <a:t>从设计初始就是以平台的思路来解决问题的，而不是做为一个系统或者盒装产品，其在集成性、扩展性、灵活性、高性能及高可用等方面都经过多次验证</a:t>
            </a:r>
            <a:endParaRPr lang="en-US" altLang="zh-CN" dirty="0" smtClean="0"/>
          </a:p>
          <a:p>
            <a:endParaRPr lang="en-US" altLang="zh-CN" dirty="0" smtClean="0"/>
          </a:p>
          <a:p>
            <a:r>
              <a:rPr lang="zh-CN" altLang="en-US" dirty="0" smtClean="0"/>
              <a:t>集成性：平台本身对微软的</a:t>
            </a:r>
            <a:r>
              <a:rPr lang="en-US" altLang="zh-CN" dirty="0" smtClean="0"/>
              <a:t>Infra</a:t>
            </a:r>
            <a:r>
              <a:rPr lang="zh-CN" altLang="en-US" dirty="0" smtClean="0"/>
              <a:t>产品有原生集成能力，如</a:t>
            </a:r>
            <a:r>
              <a:rPr lang="en-US" altLang="zh-CN" dirty="0" smtClean="0"/>
              <a:t>AD</a:t>
            </a:r>
            <a:r>
              <a:rPr lang="zh-CN" altLang="en-US" dirty="0" smtClean="0"/>
              <a:t>、</a:t>
            </a:r>
            <a:r>
              <a:rPr lang="en-US" altLang="zh-CN" dirty="0" smtClean="0"/>
              <a:t>Exchange</a:t>
            </a:r>
            <a:r>
              <a:rPr lang="zh-CN" altLang="en-US" dirty="0" smtClean="0"/>
              <a:t>、</a:t>
            </a:r>
            <a:r>
              <a:rPr lang="en-US" altLang="zh-CN" dirty="0" smtClean="0"/>
              <a:t>Lync</a:t>
            </a:r>
            <a:r>
              <a:rPr lang="zh-CN" altLang="en-US" dirty="0" smtClean="0"/>
              <a:t>甚至其单点登录均使用了微软标准的令牌，当与微软的其它产品如</a:t>
            </a:r>
            <a:r>
              <a:rPr lang="en-US" altLang="zh-CN" dirty="0" smtClean="0"/>
              <a:t>SharePoint</a:t>
            </a:r>
            <a:r>
              <a:rPr lang="zh-CN" altLang="en-US" dirty="0" smtClean="0"/>
              <a:t>集成时均有优势</a:t>
            </a:r>
            <a:endParaRPr lang="en-US" altLang="zh-CN" dirty="0" smtClean="0"/>
          </a:p>
          <a:p>
            <a:r>
              <a:rPr lang="zh-CN" altLang="en-US" dirty="0" smtClean="0"/>
              <a:t>扩展性：新版本平台采用了基于元数据的描述模型，针对所有权限平台内部的对象都是使用</a:t>
            </a:r>
            <a:r>
              <a:rPr lang="en-US" altLang="zh-CN" dirty="0" smtClean="0"/>
              <a:t>Schema</a:t>
            </a:r>
            <a:r>
              <a:rPr lang="zh-CN" altLang="en-US" dirty="0" smtClean="0"/>
              <a:t>来定义，可以“</a:t>
            </a:r>
            <a:r>
              <a:rPr lang="en-US" altLang="zh-CN" dirty="0" smtClean="0"/>
              <a:t>0</a:t>
            </a:r>
            <a:r>
              <a:rPr lang="zh-CN" altLang="en-US" dirty="0" smtClean="0"/>
              <a:t>”代码扩展</a:t>
            </a:r>
            <a:endParaRPr lang="en-US" altLang="zh-CN" dirty="0" smtClean="0"/>
          </a:p>
          <a:p>
            <a:r>
              <a:rPr lang="zh-CN" altLang="en-US" dirty="0" smtClean="0"/>
              <a:t>灵活性：模块化的设计造就了其针对各类型产品及应用的对接能力，有无主数据的人员及组织信息同步，对</a:t>
            </a:r>
            <a:r>
              <a:rPr lang="en-US" altLang="zh-CN" dirty="0" smtClean="0"/>
              <a:t>SAP</a:t>
            </a:r>
            <a:r>
              <a:rPr lang="zh-CN" altLang="en-US" dirty="0" smtClean="0"/>
              <a:t>产品的帐号及权限信息同步，其它国内软件产品或应用的同步能力：金力</a:t>
            </a:r>
            <a:r>
              <a:rPr lang="en-US" altLang="zh-CN" dirty="0" smtClean="0"/>
              <a:t>ERP</a:t>
            </a:r>
            <a:r>
              <a:rPr lang="zh-CN" altLang="en-US" dirty="0" smtClean="0"/>
              <a:t>、第三方公司的物流管理模块等，当然应用最深入的是微软内部的工作流产品的集成</a:t>
            </a:r>
            <a:endParaRPr lang="en-US" altLang="zh-CN" dirty="0" smtClean="0"/>
          </a:p>
          <a:p>
            <a:endParaRPr lang="en-US" dirty="0" smtClean="0"/>
          </a:p>
          <a:p>
            <a:r>
              <a:rPr lang="zh-CN" altLang="en-US" dirty="0" smtClean="0"/>
              <a:t>高性能及高可用：举个例子，国美</a:t>
            </a:r>
            <a:r>
              <a:rPr lang="en-US" altLang="zh-CN" dirty="0" smtClean="0"/>
              <a:t>3</a:t>
            </a:r>
            <a:r>
              <a:rPr lang="zh-CN" altLang="en-US" dirty="0" smtClean="0"/>
              <a:t>万用户组织信息，</a:t>
            </a:r>
            <a:r>
              <a:rPr lang="en-US" altLang="zh-CN" dirty="0" smtClean="0"/>
              <a:t>16</a:t>
            </a:r>
            <a:r>
              <a:rPr lang="zh-CN" altLang="en-US" dirty="0" smtClean="0"/>
              <a:t>万用户信息，面对</a:t>
            </a:r>
            <a:r>
              <a:rPr lang="en-US" altLang="zh-CN" dirty="0" smtClean="0"/>
              <a:t>10+</a:t>
            </a:r>
            <a:r>
              <a:rPr lang="zh-CN" altLang="en-US" dirty="0" smtClean="0"/>
              <a:t>第三方系统集成，只需一台标准的</a:t>
            </a:r>
            <a:r>
              <a:rPr lang="en-US" altLang="zh-CN" dirty="0" smtClean="0"/>
              <a:t>PC</a:t>
            </a:r>
            <a:r>
              <a:rPr lang="zh-CN" altLang="en-US" dirty="0" smtClean="0"/>
              <a:t>即可游刃有余</a:t>
            </a:r>
            <a:endParaRPr lang="en-US" altLang="zh-CN" dirty="0" smtClean="0"/>
          </a:p>
          <a:p>
            <a:r>
              <a:rPr lang="en-US" altLang="zh-CN" sz="3200" dirty="0" smtClean="0">
                <a:solidFill>
                  <a:srgbClr val="92D050"/>
                </a:solidFill>
              </a:rPr>
              <a:t>Dell PowerEdge R910 4U</a:t>
            </a:r>
            <a:r>
              <a:rPr lang="zh-CN" altLang="en-US" sz="3200" dirty="0" smtClean="0">
                <a:solidFill>
                  <a:srgbClr val="92D050"/>
                </a:solidFill>
              </a:rPr>
              <a:t>机架式服务器</a:t>
            </a:r>
            <a:r>
              <a:rPr lang="zh-CN" altLang="en-US" b="1" dirty="0" smtClean="0">
                <a:solidFill>
                  <a:srgbClr val="92D050"/>
                </a:solidFill>
              </a:rPr>
              <a:t> </a:t>
            </a:r>
          </a:p>
          <a:p>
            <a:pPr marL="742950" lvl="1" indent="-285750">
              <a:lnSpc>
                <a:spcPct val="90000"/>
              </a:lnSpc>
              <a:spcBef>
                <a:spcPct val="20000"/>
              </a:spcBef>
              <a:buSzPct val="90000"/>
              <a:buFont typeface="Arial" pitchFamily="34" charset="0"/>
              <a:buChar char="•"/>
              <a:tabLst>
                <a:tab pos="630238" algn="l"/>
              </a:tabLst>
            </a:pPr>
            <a:r>
              <a:rPr lang="zh-CN" altLang="en-US"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高扩展性</a:t>
            </a:r>
            <a:r>
              <a:rPr lang="en-US" altLang="zh-CN"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4</a:t>
            </a:r>
            <a:r>
              <a:rPr lang="zh-CN" altLang="en-US"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路</a:t>
            </a:r>
            <a:r>
              <a:rPr lang="en-US" altLang="zh-CN"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4U</a:t>
            </a:r>
            <a:r>
              <a:rPr lang="zh-CN" altLang="en-US"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服务器</a:t>
            </a:r>
            <a:endParaRPr lang="en-US" altLang="zh-CN"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742950" lvl="1" indent="-285750">
              <a:lnSpc>
                <a:spcPct val="90000"/>
              </a:lnSpc>
              <a:spcBef>
                <a:spcPct val="20000"/>
              </a:spcBef>
              <a:buSzPct val="90000"/>
              <a:buFont typeface="Arial" pitchFamily="34" charset="0"/>
              <a:buChar char="•"/>
              <a:tabLst>
                <a:tab pos="630238" algn="l"/>
              </a:tabLst>
            </a:pPr>
            <a:r>
              <a:rPr lang="zh-CN" altLang="en-US"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英特尔</a:t>
            </a:r>
            <a:r>
              <a:rPr lang="en-US" altLang="zh-CN"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 </a:t>
            </a:r>
            <a:r>
              <a:rPr lang="zh-CN" altLang="en-US"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至强</a:t>
            </a:r>
            <a:r>
              <a:rPr lang="en-US" altLang="zh-CN"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 E7-4800/8800 </a:t>
            </a:r>
            <a:r>
              <a:rPr lang="zh-CN" altLang="en-US"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以及</a:t>
            </a:r>
            <a:r>
              <a:rPr lang="en-US" altLang="zh-CN"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7500</a:t>
            </a:r>
            <a:r>
              <a:rPr lang="zh-CN" altLang="en-US"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系列处理器</a:t>
            </a:r>
            <a:endParaRPr lang="en-US" altLang="zh-CN"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742950" lvl="1" indent="-285750">
              <a:lnSpc>
                <a:spcPct val="90000"/>
              </a:lnSpc>
              <a:spcBef>
                <a:spcPct val="20000"/>
              </a:spcBef>
              <a:buSzPct val="90000"/>
              <a:buFont typeface="Arial" pitchFamily="34" charset="0"/>
              <a:buChar char="•"/>
              <a:tabLst>
                <a:tab pos="630238" algn="l"/>
              </a:tabLst>
            </a:pPr>
            <a:r>
              <a:rPr lang="zh-CN" altLang="en-US"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支持</a:t>
            </a:r>
            <a:r>
              <a:rPr lang="en-US" altLang="zh-CN"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64</a:t>
            </a:r>
            <a:r>
              <a:rPr lang="zh-CN" altLang="en-US"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条内存扩展</a:t>
            </a:r>
            <a:endParaRPr lang="en-US" altLang="zh-CN"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742950" lvl="1" indent="-285750">
              <a:lnSpc>
                <a:spcPct val="90000"/>
              </a:lnSpc>
              <a:spcBef>
                <a:spcPct val="20000"/>
              </a:spcBef>
              <a:buSzPct val="90000"/>
              <a:buFont typeface="Arial" pitchFamily="34" charset="0"/>
              <a:buChar char="•"/>
              <a:tabLst>
                <a:tab pos="630238" algn="l"/>
              </a:tabLst>
            </a:pPr>
            <a:r>
              <a:rPr lang="zh-CN" altLang="en-US"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适合大型数据应用</a:t>
            </a:r>
          </a:p>
          <a:p>
            <a:endParaRPr lang="en-US" dirty="0" smtClean="0"/>
          </a:p>
          <a:p>
            <a:r>
              <a:rPr lang="zh-CN" altLang="en-US" dirty="0" smtClean="0"/>
              <a:t>另外一个，远洋</a:t>
            </a:r>
            <a:r>
              <a:rPr lang="en-US" altLang="zh-CN" dirty="0" smtClean="0"/>
              <a:t>3000+</a:t>
            </a:r>
            <a:r>
              <a:rPr lang="zh-CN" altLang="en-US" dirty="0" smtClean="0"/>
              <a:t>用户信息，包括组织机构和动态组（后面的亮点功能会详细介绍），全量同步一次只需不到</a:t>
            </a:r>
            <a:r>
              <a:rPr lang="en-US" altLang="zh-CN" dirty="0" smtClean="0"/>
              <a:t>5</a:t>
            </a:r>
            <a:r>
              <a:rPr lang="zh-CN" altLang="en-US" dirty="0" smtClean="0"/>
              <a:t>分钟，</a:t>
            </a:r>
            <a:r>
              <a:rPr lang="en-US" altLang="zh-CN" dirty="0" smtClean="0"/>
              <a:t>5*60=300/3000=10+</a:t>
            </a:r>
            <a:r>
              <a:rPr lang="zh-CN" altLang="en-US" dirty="0" smtClean="0"/>
              <a:t>对象</a:t>
            </a:r>
            <a:endParaRPr lang="en-US" altLang="zh-CN" dirty="0" smtClean="0"/>
          </a:p>
          <a:p>
            <a:endParaRPr lang="en-US" dirty="0" smtClean="0"/>
          </a:p>
          <a:p>
            <a:r>
              <a:rPr lang="zh-CN" altLang="en-US" dirty="0" smtClean="0"/>
              <a:t>高可用，权限平台本身</a:t>
            </a:r>
            <a:r>
              <a:rPr lang="en-US" altLang="zh-CN" dirty="0" smtClean="0"/>
              <a:t>APP</a:t>
            </a:r>
            <a:r>
              <a:rPr lang="zh-CN" altLang="en-US" dirty="0" smtClean="0"/>
              <a:t>可配置为负载、</a:t>
            </a:r>
            <a:r>
              <a:rPr lang="en-US" altLang="zh-CN" dirty="0" smtClean="0"/>
              <a:t>SQL</a:t>
            </a:r>
            <a:r>
              <a:rPr lang="zh-CN" altLang="en-US" dirty="0" smtClean="0"/>
              <a:t>可配置为集群，同步服务及单点登录可</a:t>
            </a:r>
            <a:r>
              <a:rPr lang="en-US" altLang="zh-CN" dirty="0" smtClean="0"/>
              <a:t>Double</a:t>
            </a:r>
            <a:r>
              <a:rPr lang="zh-CN" altLang="en-US" dirty="0" smtClean="0"/>
              <a:t>节点，做灾备恢复，后面会在物理架构做详细介绍</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293950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数据同步模式，</a:t>
            </a:r>
            <a:endParaRPr lang="en-US" altLang="zh-CN" dirty="0" smtClean="0"/>
          </a:p>
          <a:p>
            <a:r>
              <a:rPr lang="zh-CN" altLang="en-US" dirty="0" smtClean="0"/>
              <a:t>从</a:t>
            </a:r>
            <a:r>
              <a:rPr lang="en-US" altLang="zh-CN" dirty="0" smtClean="0"/>
              <a:t>HR</a:t>
            </a:r>
            <a:r>
              <a:rPr lang="zh-CN" altLang="en-US" dirty="0" smtClean="0"/>
              <a:t>系统及其它系统（与授权相关的业务系统数据库，如财务管理的区域概念，</a:t>
            </a:r>
            <a:r>
              <a:rPr lang="en-US" altLang="zh-CN" dirty="0" smtClean="0"/>
              <a:t>GCR</a:t>
            </a:r>
            <a:r>
              <a:rPr lang="zh-CN" altLang="en-US" dirty="0" smtClean="0"/>
              <a:t>、西欧及美国、东欧等）同步人员信息，</a:t>
            </a:r>
            <a:r>
              <a:rPr lang="en-US" altLang="zh-CN" dirty="0" smtClean="0"/>
              <a:t>By</a:t>
            </a:r>
            <a:r>
              <a:rPr lang="en-US" altLang="zh-CN" baseline="0" dirty="0" smtClean="0"/>
              <a:t> the way</a:t>
            </a:r>
            <a:r>
              <a:rPr lang="zh-CN" altLang="en-US" baseline="0" dirty="0" smtClean="0"/>
              <a:t>，如果有主数据平台，就可以从一个点同步了，这跟后面的实施阶段和路线的划分有关系</a:t>
            </a:r>
            <a:endParaRPr lang="en-US" altLang="zh-CN" baseline="0" dirty="0" smtClean="0"/>
          </a:p>
          <a:p>
            <a:endParaRPr lang="en-US" baseline="0" dirty="0" smtClean="0"/>
          </a:p>
          <a:p>
            <a:r>
              <a:rPr lang="zh-CN" altLang="en-US" baseline="0" dirty="0" smtClean="0"/>
              <a:t>获取人员信息后，平台可以自动与</a:t>
            </a:r>
            <a:r>
              <a:rPr lang="en-US" altLang="zh-CN" baseline="0" dirty="0" smtClean="0"/>
              <a:t>AD</a:t>
            </a:r>
            <a:r>
              <a:rPr lang="zh-CN" altLang="en-US" baseline="0" dirty="0" smtClean="0"/>
              <a:t>同步，省去手工维护</a:t>
            </a:r>
            <a:r>
              <a:rPr lang="en-US" altLang="zh-CN" baseline="0" dirty="0" smtClean="0"/>
              <a:t>AD</a:t>
            </a:r>
            <a:r>
              <a:rPr lang="zh-CN" altLang="en-US" baseline="0" dirty="0" smtClean="0"/>
              <a:t>（效率低，易出错等）的麻烦，帐号信息同步到</a:t>
            </a:r>
            <a:r>
              <a:rPr lang="en-US" altLang="zh-CN" baseline="0" dirty="0" smtClean="0"/>
              <a:t>AD</a:t>
            </a:r>
            <a:r>
              <a:rPr lang="zh-CN" altLang="en-US" baseline="0" dirty="0" smtClean="0"/>
              <a:t>后有利用后面的认证集成（平台本身提供</a:t>
            </a:r>
            <a:r>
              <a:rPr lang="en-US" altLang="zh-CN" baseline="0" dirty="0" smtClean="0"/>
              <a:t>SSO</a:t>
            </a:r>
            <a:r>
              <a:rPr lang="zh-CN" altLang="en-US" baseline="0" dirty="0" smtClean="0"/>
              <a:t>模块）；人员</a:t>
            </a:r>
            <a:r>
              <a:rPr lang="en-US" altLang="zh-CN" baseline="0" dirty="0" smtClean="0"/>
              <a:t>-&gt;AD</a:t>
            </a:r>
            <a:r>
              <a:rPr lang="zh-CN" altLang="en-US" baseline="0" dirty="0" smtClean="0"/>
              <a:t>后，还可以从</a:t>
            </a:r>
            <a:r>
              <a:rPr lang="en-US" altLang="zh-CN" baseline="0" dirty="0" smtClean="0"/>
              <a:t>AD</a:t>
            </a:r>
            <a:r>
              <a:rPr lang="zh-CN" altLang="en-US" baseline="0" dirty="0" smtClean="0"/>
              <a:t>带回部分属性，如</a:t>
            </a:r>
            <a:r>
              <a:rPr lang="en-US" altLang="zh-CN" baseline="0" dirty="0" smtClean="0"/>
              <a:t>Mail</a:t>
            </a:r>
            <a:r>
              <a:rPr lang="zh-CN" altLang="en-US" baseline="0" dirty="0" smtClean="0"/>
              <a:t>和</a:t>
            </a:r>
            <a:r>
              <a:rPr lang="en-US" altLang="zh-CN" baseline="0" dirty="0" smtClean="0"/>
              <a:t>Lync</a:t>
            </a:r>
            <a:r>
              <a:rPr lang="zh-CN" altLang="en-US" baseline="0" dirty="0" smtClean="0"/>
              <a:t>使用的</a:t>
            </a:r>
            <a:r>
              <a:rPr lang="en-US" altLang="zh-CN" baseline="0" dirty="0" smtClean="0"/>
              <a:t>SIP</a:t>
            </a:r>
            <a:r>
              <a:rPr lang="zh-CN" altLang="en-US" baseline="0" dirty="0" smtClean="0"/>
              <a:t>信息</a:t>
            </a:r>
            <a:endParaRPr lang="en-US" altLang="zh-CN" baseline="0" dirty="0" smtClean="0"/>
          </a:p>
          <a:p>
            <a:endParaRPr lang="en-US" baseline="0" dirty="0" smtClean="0"/>
          </a:p>
          <a:p>
            <a:r>
              <a:rPr lang="zh-CN" altLang="en-US" baseline="0" dirty="0" smtClean="0"/>
              <a:t>平台内可基于统一的权限模型维护授权相关的信息，其它应用可直接使用的，包括</a:t>
            </a:r>
            <a:r>
              <a:rPr lang="en-US" altLang="zh-CN" baseline="0" dirty="0" smtClean="0"/>
              <a:t>SSO</a:t>
            </a:r>
            <a:r>
              <a:rPr lang="zh-CN" altLang="en-US" baseline="0" dirty="0" smtClean="0"/>
              <a:t>、人员信息、授权信息等</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837730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人员与功能间是通过角色来进行授权，这样设计优势是角色做为唯一的授权对象，将可扩展的认证对象进行了隔离</a:t>
            </a:r>
            <a:endParaRPr lang="en-US" altLang="zh-CN" dirty="0" smtClean="0"/>
          </a:p>
          <a:p>
            <a:r>
              <a:rPr lang="zh-CN" altLang="en-US" dirty="0" smtClean="0"/>
              <a:t>如图上左侧即可以是人员、也可以是群组和组织</a:t>
            </a:r>
            <a:endParaRPr lang="en-US" altLang="zh-CN" dirty="0" smtClean="0"/>
          </a:p>
          <a:p>
            <a:endParaRPr lang="en-US" dirty="0" smtClean="0"/>
          </a:p>
          <a:p>
            <a:r>
              <a:rPr lang="zh-CN" altLang="en-US" dirty="0" smtClean="0"/>
              <a:t>部分权限产品，允许将人员直接与功能对接，这样的设计表面上看来更加灵活，其实做为平台来讲，在可编程性上，如第三方系统在使用接口进行对接时透明度不够，对方需理解的模型太过复杂，得不偿失</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445434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权限平台可以按应用、服务和数据库从逻辑上拆分为以下角色</a:t>
            </a:r>
            <a:endParaRPr lang="en-US" altLang="zh-CN" dirty="0" smtClean="0"/>
          </a:p>
          <a:p>
            <a:r>
              <a:rPr lang="en-US" altLang="zh-CN" dirty="0" smtClean="0"/>
              <a:t>A</a:t>
            </a:r>
            <a:r>
              <a:rPr lang="zh-CN" altLang="en-US" dirty="0" smtClean="0"/>
              <a:t>：</a:t>
            </a:r>
            <a:r>
              <a:rPr lang="en-US" altLang="zh-CN" dirty="0" smtClean="0"/>
              <a:t>Application</a:t>
            </a:r>
          </a:p>
          <a:p>
            <a:r>
              <a:rPr lang="en-US" altLang="zh-CN" dirty="0" smtClean="0"/>
              <a:t>S</a:t>
            </a:r>
            <a:r>
              <a:rPr lang="zh-CN" altLang="en-US" dirty="0" smtClean="0"/>
              <a:t>：</a:t>
            </a:r>
            <a:r>
              <a:rPr lang="en-US" altLang="zh-CN" dirty="0" smtClean="0"/>
              <a:t>Service</a:t>
            </a:r>
          </a:p>
          <a:p>
            <a:r>
              <a:rPr lang="en-US" altLang="zh-CN" dirty="0" smtClean="0"/>
              <a:t>D</a:t>
            </a:r>
            <a:r>
              <a:rPr lang="zh-CN" altLang="en-US" dirty="0" smtClean="0"/>
              <a:t>：</a:t>
            </a:r>
            <a:r>
              <a:rPr lang="en-US" altLang="zh-CN" baseline="0" dirty="0" smtClean="0"/>
              <a:t>Database</a:t>
            </a:r>
          </a:p>
          <a:p>
            <a:r>
              <a:rPr lang="zh-CN" altLang="en-US" baseline="0" dirty="0" smtClean="0"/>
              <a:t>每一个逻辑角色</a:t>
            </a:r>
            <a:r>
              <a:rPr lang="en-US" altLang="zh-CN" baseline="0" dirty="0" smtClean="0"/>
              <a:t>Cluster</a:t>
            </a:r>
            <a:r>
              <a:rPr lang="zh-CN" altLang="en-US" baseline="0" dirty="0" smtClean="0"/>
              <a:t>的。应用服务器和服务角色都是无</a:t>
            </a:r>
            <a:r>
              <a:rPr lang="en-US" altLang="zh-CN" baseline="0" dirty="0" smtClean="0"/>
              <a:t>Session</a:t>
            </a:r>
            <a:r>
              <a:rPr lang="zh-CN" altLang="en-US" baseline="0" dirty="0" smtClean="0"/>
              <a:t>设计，随意</a:t>
            </a:r>
            <a:r>
              <a:rPr lang="en-US" altLang="zh-CN" baseline="0" dirty="0" smtClean="0"/>
              <a:t>NLB</a:t>
            </a:r>
            <a:r>
              <a:rPr lang="zh-CN" altLang="en-US" baseline="0" dirty="0" smtClean="0"/>
              <a:t>。</a:t>
            </a:r>
            <a:endParaRPr lang="en-US" altLang="zh-CN" baseline="0" dirty="0" smtClean="0"/>
          </a:p>
          <a:p>
            <a:r>
              <a:rPr lang="zh-CN" altLang="en-US" baseline="0" dirty="0" smtClean="0"/>
              <a:t>数据库层面都是</a:t>
            </a:r>
            <a:r>
              <a:rPr lang="en-US" altLang="zh-CN" baseline="0" dirty="0" smtClean="0"/>
              <a:t>Failover Cluster</a:t>
            </a:r>
            <a:r>
              <a:rPr lang="zh-CN" altLang="en-US" baseline="0" dirty="0" smtClean="0"/>
              <a:t>的。</a:t>
            </a:r>
            <a:endParaRPr lang="en-US" altLang="zh-CN" baseline="0" dirty="0" smtClean="0"/>
          </a:p>
          <a:p>
            <a:endParaRPr lang="en-US" altLang="zh-CN" baseline="0" dirty="0" smtClean="0"/>
          </a:p>
          <a:p>
            <a:endParaRPr lang="en-US" altLang="zh-CN" baseline="0" dirty="0" smtClean="0"/>
          </a:p>
          <a:p>
            <a:r>
              <a:rPr lang="zh-CN" altLang="en-US" dirty="0" smtClean="0"/>
              <a:t>从一般的性能考虑，上图同彩字体的可以组合使用一台物理设备，白色字体的均建议使用单独的物理设备。</a:t>
            </a:r>
            <a:endParaRPr lang="en-US" altLang="zh-CN" dirty="0" smtClean="0"/>
          </a:p>
          <a:p>
            <a:r>
              <a:rPr lang="zh-CN" altLang="en-US" dirty="0" smtClean="0"/>
              <a:t>基本原则：应用角色考虑到管理和一般业务分开，一般业务中高密度的查询和交易处理分开。</a:t>
            </a:r>
            <a:endParaRPr lang="en-US" altLang="zh-CN" dirty="0" smtClean="0"/>
          </a:p>
          <a:p>
            <a:endParaRPr lang="en-US" altLang="zh-CN"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479633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altLang="zh-CN" sz="900" dirty="0" smtClean="0">
                <a:solidFill>
                  <a:schemeClr val="accent5">
                    <a:lumMod val="75000"/>
                  </a:schemeClr>
                </a:solidFill>
                <a:cs typeface="Segoe UI" pitchFamily="34" charset="0"/>
              </a:rPr>
              <a:t>GOME EMP</a:t>
            </a:r>
            <a:r>
              <a:rPr lang="zh-CN" altLang="en-US" sz="900" dirty="0" smtClean="0">
                <a:solidFill>
                  <a:schemeClr val="accent5">
                    <a:lumMod val="75000"/>
                  </a:schemeClr>
                </a:solidFill>
                <a:cs typeface="Segoe UI" pitchFamily="34" charset="0"/>
              </a:rPr>
              <a:t>项目使用的应用服务器和数据库服务器配置参考，后续的</a:t>
            </a:r>
            <a:r>
              <a:rPr lang="en-US" altLang="zh-CN" sz="900" dirty="0" smtClean="0">
                <a:solidFill>
                  <a:schemeClr val="accent5">
                    <a:lumMod val="75000"/>
                  </a:schemeClr>
                </a:solidFill>
                <a:cs typeface="Segoe UI" pitchFamily="34" charset="0"/>
              </a:rPr>
              <a:t>Sizing</a:t>
            </a:r>
            <a:r>
              <a:rPr lang="zh-CN" altLang="en-US" sz="900" dirty="0" smtClean="0">
                <a:solidFill>
                  <a:schemeClr val="accent5">
                    <a:lumMod val="75000"/>
                  </a:schemeClr>
                </a:solidFill>
                <a:cs typeface="Segoe UI" pitchFamily="34" charset="0"/>
              </a:rPr>
              <a:t>基于此服务器性能</a:t>
            </a:r>
            <a:endParaRPr lang="en-US" altLang="zh-CN" sz="900" dirty="0" smtClean="0">
              <a:solidFill>
                <a:schemeClr val="accent5">
                  <a:lumMod val="75000"/>
                </a:schemeClr>
              </a:solidFill>
              <a:cs typeface="Segoe UI"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altLang="zh-CN" sz="900" dirty="0" smtClean="0">
                <a:solidFill>
                  <a:schemeClr val="accent5">
                    <a:lumMod val="75000"/>
                  </a:schemeClr>
                </a:solidFill>
                <a:cs typeface="Segoe UI" pitchFamily="34" charset="0"/>
              </a:rPr>
              <a:t/>
            </a:r>
            <a:br>
              <a:rPr lang="en-US" altLang="zh-CN" sz="900" dirty="0" smtClean="0">
                <a:solidFill>
                  <a:schemeClr val="accent5">
                    <a:lumMod val="75000"/>
                  </a:schemeClr>
                </a:solidFill>
                <a:cs typeface="Segoe UI" pitchFamily="34" charset="0"/>
              </a:rPr>
            </a:br>
            <a:r>
              <a:rPr lang="en-US" altLang="zh-CN" sz="900" dirty="0" smtClean="0">
                <a:solidFill>
                  <a:schemeClr val="accent5">
                    <a:lumMod val="75000"/>
                  </a:schemeClr>
                </a:solidFill>
                <a:cs typeface="Segoe UI" pitchFamily="34" charset="0"/>
              </a:rPr>
              <a:t>http://china.dell.com/cn/business/p/poweredge-r910/pd</a:t>
            </a:r>
          </a:p>
          <a:p>
            <a:pPr marL="0" marR="0" indent="0" algn="l" defTabSz="914363" rtl="0" eaLnBrk="1" fontAlgn="auto" latinLnBrk="0" hangingPunct="1">
              <a:lnSpc>
                <a:spcPct val="90000"/>
              </a:lnSpc>
              <a:spcBef>
                <a:spcPts val="0"/>
              </a:spcBef>
              <a:spcAft>
                <a:spcPts val="333"/>
              </a:spcAft>
              <a:buClrTx/>
              <a:buSzTx/>
              <a:buFontTx/>
              <a:buNone/>
              <a:tabLst/>
              <a:defRPr/>
            </a:pPr>
            <a:r>
              <a:rPr lang="zh-CN" altLang="en-US" sz="900" dirty="0" smtClean="0">
                <a:solidFill>
                  <a:schemeClr val="accent5">
                    <a:lumMod val="75000"/>
                  </a:schemeClr>
                </a:solidFill>
                <a:cs typeface="Segoe UI" pitchFamily="34" charset="0"/>
              </a:rPr>
              <a:t>上述列表不包含操作系统、数据库产品以及</a:t>
            </a:r>
            <a:r>
              <a:rPr lang="en-US" altLang="zh-CN" sz="900" dirty="0" smtClean="0">
                <a:solidFill>
                  <a:schemeClr val="accent5">
                    <a:lumMod val="75000"/>
                  </a:schemeClr>
                </a:solidFill>
                <a:cs typeface="Segoe UI" pitchFamily="34" charset="0"/>
              </a:rPr>
              <a:t>RAID</a:t>
            </a:r>
            <a:r>
              <a:rPr lang="zh-CN" altLang="en-US" sz="900" dirty="0" smtClean="0">
                <a:solidFill>
                  <a:schemeClr val="accent5">
                    <a:lumMod val="75000"/>
                  </a:schemeClr>
                </a:solidFill>
                <a:cs typeface="Segoe UI" pitchFamily="34" charset="0"/>
              </a:rPr>
              <a:t>等</a:t>
            </a:r>
            <a:endParaRPr lang="en-US" altLang="zh-CN" sz="900" dirty="0" smtClean="0">
              <a:solidFill>
                <a:schemeClr val="accent5">
                  <a:lumMod val="75000"/>
                </a:schemeClr>
              </a:solidFill>
              <a:cs typeface="Segoe UI"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n-US" altLang="zh-CN" sz="900" dirty="0" smtClean="0">
              <a:solidFill>
                <a:schemeClr val="accent5">
                  <a:lumMod val="75000"/>
                </a:schemeClr>
              </a:solidFill>
              <a:cs typeface="Segoe UI"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n-US" altLang="zh-CN" sz="900" dirty="0" smtClean="0">
              <a:solidFill>
                <a:schemeClr val="accent5">
                  <a:lumMod val="75000"/>
                </a:schemeClr>
              </a:solidFill>
              <a:cs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804847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A1-2</a:t>
            </a:r>
            <a:r>
              <a:rPr lang="zh-CN" altLang="en-US" dirty="0" smtClean="0"/>
              <a:t>是管理平台。</a:t>
            </a:r>
            <a:endParaRPr lang="en-US" altLang="zh-CN" dirty="0" smtClean="0"/>
          </a:p>
          <a:p>
            <a:r>
              <a:rPr lang="zh-CN" altLang="en-US" dirty="0" smtClean="0"/>
              <a:t>实际物理架构可将</a:t>
            </a:r>
            <a:r>
              <a:rPr lang="en-US" altLang="zh-CN" dirty="0" smtClean="0"/>
              <a:t>A1</a:t>
            </a:r>
            <a:r>
              <a:rPr lang="zh-CN" altLang="en-US" dirty="0" smtClean="0"/>
              <a:t>、</a:t>
            </a:r>
            <a:r>
              <a:rPr lang="en-US" altLang="zh-CN" dirty="0" smtClean="0"/>
              <a:t>A2</a:t>
            </a:r>
            <a:r>
              <a:rPr lang="zh-CN" altLang="en-US" dirty="0" smtClean="0"/>
              <a:t>合并一起，不过如果</a:t>
            </a:r>
            <a:r>
              <a:rPr lang="en-US" altLang="zh-CN" dirty="0" smtClean="0"/>
              <a:t>A1</a:t>
            </a:r>
            <a:r>
              <a:rPr lang="zh-CN" altLang="en-US" dirty="0" smtClean="0"/>
              <a:t>角色广泛使用，可以考虑单独提供服务器</a:t>
            </a:r>
            <a:endParaRPr lang="en-US" altLang="zh-CN" dirty="0" smtClean="0"/>
          </a:p>
          <a:p>
            <a:endParaRPr lang="en-US" dirty="0" smtClean="0"/>
          </a:p>
          <a:p>
            <a:r>
              <a:rPr lang="en-US" dirty="0" smtClean="0"/>
              <a:t>S1-S2</a:t>
            </a:r>
            <a:r>
              <a:rPr lang="zh-CN" altLang="en-US" dirty="0" smtClean="0"/>
              <a:t>是</a:t>
            </a:r>
            <a:r>
              <a:rPr lang="en-US" altLang="zh-CN" dirty="0" smtClean="0"/>
              <a:t>Web</a:t>
            </a:r>
            <a:r>
              <a:rPr lang="zh-CN" altLang="en-US" dirty="0" smtClean="0"/>
              <a:t>服务器。</a:t>
            </a:r>
            <a:endParaRPr lang="en-US" altLang="zh-CN" dirty="0" smtClean="0"/>
          </a:p>
          <a:p>
            <a:r>
              <a:rPr lang="en-US" dirty="0" smtClean="0"/>
              <a:t>S3-</a:t>
            </a:r>
            <a:r>
              <a:rPr lang="zh-CN" altLang="en-US" dirty="0" smtClean="0"/>
              <a:t>是同步服务器，</a:t>
            </a:r>
            <a:r>
              <a:rPr lang="en-US" altLang="zh-CN" dirty="0" smtClean="0"/>
              <a:t>S4</a:t>
            </a:r>
            <a:r>
              <a:rPr lang="zh-CN" altLang="en-US" smtClean="0"/>
              <a:t>是单点登录服务器。</a:t>
            </a:r>
            <a:endParaRPr lang="en-US" dirty="0" smtClean="0"/>
          </a:p>
          <a:p>
            <a:r>
              <a:rPr lang="en-US" altLang="zh-CN" dirty="0" smtClean="0"/>
              <a:t>S1-4</a:t>
            </a:r>
            <a:r>
              <a:rPr lang="zh-CN" altLang="en-US" dirty="0" smtClean="0"/>
              <a:t>理论上可以合并，不过从业务含义来看，</a:t>
            </a:r>
            <a:r>
              <a:rPr lang="en-US" altLang="zh-CN" dirty="0" smtClean="0"/>
              <a:t>S1-3</a:t>
            </a:r>
            <a:r>
              <a:rPr lang="zh-CN" altLang="en-US" dirty="0" smtClean="0"/>
              <a:t>是同步，</a:t>
            </a:r>
            <a:r>
              <a:rPr lang="en-US" altLang="zh-CN" dirty="0" smtClean="0"/>
              <a:t>S4</a:t>
            </a:r>
            <a:r>
              <a:rPr lang="zh-CN" altLang="en-US" dirty="0" smtClean="0"/>
              <a:t>是单点登录服务，可以考虑将后者独立</a:t>
            </a:r>
            <a:endParaRPr lang="en-US" altLang="zh-CN" dirty="0" smtClean="0"/>
          </a:p>
          <a:p>
            <a:endParaRPr lang="en-US" dirty="0" smtClean="0"/>
          </a:p>
          <a:p>
            <a:r>
              <a:rPr lang="zh-CN" altLang="en-US" dirty="0" smtClean="0"/>
              <a:t>权限平台仅有一个数据库角色，采用集群模式保证高可用即可，权限接口的效率主要依靠</a:t>
            </a:r>
            <a:r>
              <a:rPr lang="en-US" altLang="zh-CN" dirty="0" smtClean="0"/>
              <a:t>Cache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973195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错误日志包括分类和级别。</a:t>
            </a:r>
            <a:endParaRPr lang="zh-CN" alt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834320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微软的</a:t>
            </a:r>
            <a:r>
              <a:rPr lang="en-US" altLang="zh-CN" dirty="0" smtClean="0"/>
              <a:t>System Center</a:t>
            </a:r>
            <a:r>
              <a:rPr lang="zh-CN" altLang="en-US" dirty="0" smtClean="0"/>
              <a:t>本身负责从各服务器抓取日志和性能监控指针，然后根据各种规则发出警报。</a:t>
            </a:r>
          </a:p>
          <a:p>
            <a:r>
              <a:rPr lang="zh-CN" altLang="en-US" dirty="0" smtClean="0"/>
              <a:t>权限平台仅需要按照标准，输出自己相关的日志和性能监控指针即可。</a:t>
            </a:r>
            <a:endParaRPr lang="zh-CN" alt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522167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3/5/2015 10:59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245282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那么本平台通过统一规划、分阶段实施，达到逐步统一人员、统一权限以及统一查询统计分析</a:t>
            </a:r>
            <a:endParaRPr lang="en-US" altLang="zh-CN" dirty="0" smtClean="0"/>
          </a:p>
          <a:p>
            <a:endParaRPr lang="en-US" altLang="zh-CN" dirty="0" smtClean="0"/>
          </a:p>
          <a:p>
            <a:r>
              <a:rPr lang="zh-CN" altLang="en-US" dirty="0" smtClean="0"/>
              <a:t>本次主要针对项目的背景、平台的解决方案、自身的优势和一些亮点功能，逻辑及物理架构，最后实施计划做更进一步说明</a:t>
            </a:r>
            <a:endParaRPr lang="en-US" altLang="zh-CN" dirty="0" smtClean="0"/>
          </a:p>
          <a:p>
            <a:endParaRPr lang="en-US" altLang="zh-CN" dirty="0" smtClean="0"/>
          </a:p>
          <a:p>
            <a:r>
              <a:rPr lang="zh-CN" altLang="en-US" dirty="0" smtClean="0"/>
              <a:t>欢迎随时提问</a:t>
            </a:r>
            <a:endParaRPr lang="en-US" altLang="zh-CN"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529118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权限平台由两大部分组成：认证中心和安全中心</a:t>
            </a:r>
            <a:endParaRPr lang="en-US" altLang="zh-CN" dirty="0" smtClean="0"/>
          </a:p>
          <a:p>
            <a:endParaRPr lang="en-US" dirty="0" smtClean="0"/>
          </a:p>
          <a:p>
            <a:r>
              <a:rPr lang="zh-CN" altLang="en-US" dirty="0" smtClean="0"/>
              <a:t>认证中心主要负责管理权限对象，如组织、群组和人员</a:t>
            </a:r>
            <a:endParaRPr lang="en-US" altLang="zh-CN" dirty="0" smtClean="0"/>
          </a:p>
          <a:p>
            <a:r>
              <a:rPr lang="zh-CN" altLang="en-US" dirty="0" smtClean="0"/>
              <a:t>安全中心主要负责管理权限信息，如角色、功能、角色与功能的对应关系，以及平台本身的特色授权体系，矩阵模式</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469102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zh-CN" altLang="en-US" sz="2400" dirty="0" smtClean="0">
                <a:solidFill>
                  <a:srgbClr val="00B0F0"/>
                </a:solidFill>
              </a:rPr>
              <a:t>层级结构的管理架构，其管理权限涉及到继承、打破继承等复杂情况，所以</a:t>
            </a:r>
            <a:r>
              <a:rPr lang="zh-CN" altLang="en-US" dirty="0" smtClean="0"/>
              <a:t>在管理上不建议有太多的特例</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24280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812414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zh-CN" altLang="en-US" dirty="0" smtClean="0"/>
              <a:t>在最复杂的基于数据的授权上，矩阵是解决问题的最佳途径</a:t>
            </a:r>
            <a:endParaRPr lang="en-US" altLang="zh-CN"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zh-CN" altLang="en-US" dirty="0" smtClean="0"/>
              <a:t>其中针对信息的导出</a:t>
            </a:r>
            <a:r>
              <a:rPr lang="en-US" altLang="zh-CN" dirty="0" smtClean="0"/>
              <a:t>/</a:t>
            </a:r>
            <a:r>
              <a:rPr lang="zh-CN" altLang="en-US" dirty="0" smtClean="0"/>
              <a:t>导入功能，不仅矩阵本身，前面提到的人员、群组、组织、应用、角色、功能、及其它信息，均可以打包导出，有利于运维人员</a:t>
            </a:r>
            <a:r>
              <a:rPr lang="en-US" altLang="zh-CN" dirty="0" smtClean="0"/>
              <a:t>Backup</a:t>
            </a:r>
            <a:r>
              <a:rPr lang="zh-CN" altLang="en-US" dirty="0" smtClean="0"/>
              <a:t>以及各环境（开发、测试、</a:t>
            </a:r>
            <a:r>
              <a:rPr lang="en-US" altLang="zh-CN" dirty="0" smtClean="0"/>
              <a:t>UAT</a:t>
            </a:r>
            <a:r>
              <a:rPr lang="zh-CN" altLang="en-US" dirty="0" smtClean="0"/>
              <a:t>、仿真、生产）之前快速部署</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52990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zh-CN" altLang="en-US" sz="900" dirty="0" smtClean="0">
                <a:solidFill>
                  <a:srgbClr val="00B0F0"/>
                </a:solidFill>
              </a:rPr>
              <a:t>除标准的为群组指定固定人员外，平台支持根据表达式组成动态群组</a:t>
            </a:r>
            <a:endParaRPr lang="en-US" altLang="zh-CN" sz="900" dirty="0" smtClean="0">
              <a:solidFill>
                <a:srgbClr val="00B0F0"/>
              </a:solidFill>
            </a:endParaRPr>
          </a:p>
          <a:p>
            <a:pPr marL="0" marR="0" lvl="1" indent="0" algn="l" defTabSz="914363" rtl="0" eaLnBrk="1" fontAlgn="auto" latinLnBrk="0" hangingPunct="1">
              <a:lnSpc>
                <a:spcPct val="90000"/>
              </a:lnSpc>
              <a:spcBef>
                <a:spcPts val="0"/>
              </a:spcBef>
              <a:spcAft>
                <a:spcPts val="333"/>
              </a:spcAft>
              <a:buClrTx/>
              <a:buSzTx/>
              <a:buFontTx/>
              <a:buNone/>
              <a:tabLst/>
              <a:defRPr/>
            </a:pPr>
            <a:endParaRPr lang="en-US" altLang="zh-CN" sz="900" dirty="0" smtClean="0">
              <a:solidFill>
                <a:srgbClr val="00B0F0"/>
              </a:solidFill>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zh-CN" altLang="en-US" sz="900" dirty="0" smtClean="0">
                <a:solidFill>
                  <a:srgbClr val="00B0F0"/>
                </a:solidFill>
              </a:rPr>
              <a:t>在某些需求上，需要根据人员信息的属性动态组成群组，这样可以减少管理员的维护，更有利于保持信息的快速准确</a:t>
            </a:r>
            <a:endParaRPr lang="en-US" altLang="zh-CN" sz="900" dirty="0" smtClean="0">
              <a:solidFill>
                <a:srgbClr val="00B0F0"/>
              </a:solidFill>
            </a:endParaRPr>
          </a:p>
          <a:p>
            <a:pPr marL="0" marR="0" lvl="1" indent="0" algn="l" defTabSz="914363" rtl="0" eaLnBrk="1" fontAlgn="auto" latinLnBrk="0" hangingPunct="1">
              <a:lnSpc>
                <a:spcPct val="90000"/>
              </a:lnSpc>
              <a:spcBef>
                <a:spcPts val="0"/>
              </a:spcBef>
              <a:spcAft>
                <a:spcPts val="333"/>
              </a:spcAft>
              <a:buClrTx/>
              <a:buSzTx/>
              <a:buFontTx/>
              <a:buNone/>
              <a:tabLst/>
              <a:defRPr/>
            </a:pPr>
            <a:endParaRPr lang="en-US" altLang="zh-CN" sz="900" dirty="0" smtClean="0">
              <a:solidFill>
                <a:srgbClr val="00B0F0"/>
              </a:solidFill>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zh-CN" altLang="en-US" sz="900" dirty="0" smtClean="0">
                <a:solidFill>
                  <a:srgbClr val="00B0F0"/>
                </a:solidFill>
              </a:rPr>
              <a:t>如“党员”等</a:t>
            </a:r>
            <a:endParaRPr lang="en-US" altLang="zh-CN" sz="900" dirty="0" smtClean="0">
              <a:solidFill>
                <a:srgbClr val="00B0F0"/>
              </a:solidFill>
            </a:endParaRPr>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554524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zh-CN" altLang="en-US" dirty="0" smtClean="0"/>
              <a:t>权限中心本身的界面及其内部的对象均由</a:t>
            </a:r>
            <a:r>
              <a:rPr lang="en-US" altLang="zh-CN" dirty="0" smtClean="0"/>
              <a:t>Schema</a:t>
            </a:r>
            <a:r>
              <a:rPr lang="zh-CN" altLang="en-US" dirty="0" smtClean="0"/>
              <a:t>定制而成，对象的维护使用各种预定义的</a:t>
            </a:r>
            <a:r>
              <a:rPr lang="en-US" altLang="zh-CN" dirty="0" smtClean="0"/>
              <a:t>Editor</a:t>
            </a:r>
            <a:r>
              <a:rPr lang="zh-CN" altLang="en-US" dirty="0" smtClean="0"/>
              <a:t>智能布局维护</a:t>
            </a:r>
            <a:endParaRPr lang="en-US" altLang="zh-CN"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zh-CN" altLang="en-US" dirty="0" smtClean="0"/>
              <a:t>如果说就权限平台本身的扩展，可能的涉及到编程的，只有特殊的</a:t>
            </a:r>
            <a:r>
              <a:rPr lang="en-US" altLang="zh-CN" dirty="0" smtClean="0"/>
              <a:t>Editor</a:t>
            </a:r>
            <a:r>
              <a:rPr lang="zh-CN" altLang="en-US" dirty="0" smtClean="0"/>
              <a:t>需要</a:t>
            </a:r>
            <a:endParaRPr lang="en-US" altLang="zh-CN"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zh-CN" altLang="en-US" dirty="0" smtClean="0"/>
              <a:t>目前平台本身提供了文本、布尔、列表、图片等</a:t>
            </a:r>
            <a:r>
              <a:rPr lang="en-US" altLang="zh-CN" dirty="0" smtClean="0"/>
              <a:t>Editor</a:t>
            </a:r>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zh-CN" altLang="en-US" dirty="0" smtClean="0"/>
              <a:t>如需演示，可参见</a:t>
            </a:r>
            <a:r>
              <a:rPr lang="en-US" altLang="zh-CN" dirty="0" err="1" smtClean="0"/>
              <a:t>Config</a:t>
            </a:r>
            <a:r>
              <a:rPr lang="zh-CN" altLang="en-US" dirty="0" smtClean="0"/>
              <a:t>目录，</a:t>
            </a:r>
            <a:r>
              <a:rPr lang="en-US" altLang="zh-CN" dirty="0" smtClean="0"/>
              <a:t>pc</a:t>
            </a:r>
            <a:r>
              <a:rPr lang="zh-CN" altLang="en-US" dirty="0" smtClean="0"/>
              <a:t>开头的配置文件（调整并刷新不建议现场演示）</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196024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zh-CN" altLang="en-US" dirty="0" smtClean="0"/>
              <a:t>平台内置所有对象，均采用时间轴的存储设计</a:t>
            </a:r>
            <a:endParaRPr lang="en-US" altLang="zh-CN"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zh-CN" altLang="en-US" dirty="0" smtClean="0"/>
              <a:t>该设计将回到某一时间点查看当时的对象及权限信息成为可能，为管理和审计提供了最为便捷的通道</a:t>
            </a:r>
            <a:endParaRPr lang="en-US" altLang="zh-CN"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zh-CN" altLang="en-US" dirty="0" smtClean="0"/>
              <a:t>在进行时间穿梭时只能只读，不能进行编辑</a:t>
            </a:r>
            <a:endParaRPr lang="en-US" altLang="zh-CN"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zh-CN" altLang="en-US" dirty="0" smtClean="0"/>
              <a:t>此处亮点可进行演示</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59335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715367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pic>
        <p:nvPicPr>
          <p:cNvPr id="5" name="Picture Placeholder 2" descr="MSFT_logo_rgb_C-Wht.png"/>
          <p:cNvPicPr>
            <a:picLocks noChangeAspect="1"/>
          </p:cNvPicPr>
          <p:nvPr userDrawn="1"/>
        </p:nvPicPr>
        <p:blipFill>
          <a:blip r:embed="rId2">
            <a:extLst>
              <a:ext uri="{28A0092B-C50C-407E-A947-70E740481C1C}">
                <a14:useLocalDpi xmlns:a14="http://schemas.microsoft.com/office/drawing/2010/main" val="0"/>
              </a:ext>
            </a:extLst>
          </a:blip>
          <a:srcRect l="29" r="29"/>
          <a:stretch>
            <a:fillRect/>
          </a:stretch>
        </p:blipFill>
        <p:spPr>
          <a:xfrm>
            <a:off x="9634859" y="5994237"/>
            <a:ext cx="2553966" cy="940005"/>
          </a:xfrm>
          <a:prstGeom prst="rect">
            <a:avLst/>
          </a:prstGeom>
        </p:spPr>
      </p:pic>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Color 1 Layout">
    <p:spTree>
      <p:nvGrpSpPr>
        <p:cNvPr id="1" name=""/>
        <p:cNvGrpSpPr/>
        <p:nvPr/>
      </p:nvGrpSpPr>
      <p:grpSpPr>
        <a:xfrm>
          <a:off x="0" y="0"/>
          <a:ext cx="0" cy="0"/>
          <a:chOff x="0" y="0"/>
          <a:chExt cx="0" cy="0"/>
        </a:xfrm>
      </p:grpSpPr>
      <p:pic>
        <p:nvPicPr>
          <p:cNvPr id="5" name="Picture Placeholder 2" descr="MSFT_logo_rgb_C-Wht.png"/>
          <p:cNvPicPr>
            <a:picLocks noChangeAspect="1"/>
          </p:cNvPicPr>
          <p:nvPr userDrawn="1"/>
        </p:nvPicPr>
        <p:blipFill>
          <a:blip r:embed="rId2">
            <a:extLst>
              <a:ext uri="{28A0092B-C50C-407E-A947-70E740481C1C}">
                <a14:useLocalDpi xmlns:a14="http://schemas.microsoft.com/office/drawing/2010/main" val="0"/>
              </a:ext>
            </a:extLst>
          </a:blip>
          <a:srcRect l="29" r="29"/>
          <a:stretch>
            <a:fillRect/>
          </a:stretch>
        </p:blipFill>
        <p:spPr>
          <a:xfrm>
            <a:off x="9634859" y="5994237"/>
            <a:ext cx="2553966" cy="940005"/>
          </a:xfrm>
          <a:prstGeom prst="rect">
            <a:avLst/>
          </a:prstGeom>
        </p:spPr>
      </p:pic>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pic>
        <p:nvPicPr>
          <p:cNvPr id="5" name="Picture Placeholder 2" descr="MSFT_logo_rgb_C-Wht.png"/>
          <p:cNvPicPr>
            <a:picLocks noChangeAspect="1"/>
          </p:cNvPicPr>
          <p:nvPr userDrawn="1"/>
        </p:nvPicPr>
        <p:blipFill>
          <a:blip r:embed="rId2">
            <a:extLst>
              <a:ext uri="{28A0092B-C50C-407E-A947-70E740481C1C}">
                <a14:useLocalDpi xmlns:a14="http://schemas.microsoft.com/office/drawing/2010/main" val="0"/>
              </a:ext>
            </a:extLst>
          </a:blip>
          <a:srcRect l="29" r="29"/>
          <a:stretch>
            <a:fillRect/>
          </a:stretch>
        </p:blipFill>
        <p:spPr>
          <a:xfrm>
            <a:off x="9634859" y="5994237"/>
            <a:ext cx="2553966" cy="940005"/>
          </a:xfrm>
          <a:prstGeom prst="rect">
            <a:avLst/>
          </a:prstGeom>
        </p:spPr>
      </p:pic>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pic>
        <p:nvPicPr>
          <p:cNvPr id="5" name="Picture Placeholder 2" descr="MSFT_logo_rgb_C-Wht.png"/>
          <p:cNvPicPr>
            <a:picLocks noChangeAspect="1"/>
          </p:cNvPicPr>
          <p:nvPr userDrawn="1"/>
        </p:nvPicPr>
        <p:blipFill>
          <a:blip r:embed="rId2">
            <a:extLst>
              <a:ext uri="{28A0092B-C50C-407E-A947-70E740481C1C}">
                <a14:useLocalDpi xmlns:a14="http://schemas.microsoft.com/office/drawing/2010/main" val="0"/>
              </a:ext>
            </a:extLst>
          </a:blip>
          <a:srcRect l="29" r="29"/>
          <a:stretch>
            <a:fillRect/>
          </a:stretch>
        </p:blipFill>
        <p:spPr>
          <a:xfrm>
            <a:off x="9634859" y="5994237"/>
            <a:ext cx="2553966" cy="940005"/>
          </a:xfrm>
          <a:prstGeom prst="rect">
            <a:avLst/>
          </a:prstGeom>
        </p:spPr>
      </p:pic>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de-DE" smtClean="0"/>
              <a:t>Titelmasterformat durch Klicken bearbeiten</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de-DE" smtClean="0"/>
              <a:t>Textmasterformat bearbeiten</a:t>
            </a:r>
          </a:p>
          <a:p>
            <a:pPr lvl="1"/>
            <a:r>
              <a:rPr lang="de-DE" smtClean="0"/>
              <a:t>Zweite Ebene</a:t>
            </a:r>
          </a:p>
        </p:txBody>
      </p:sp>
    </p:spTree>
    <p:extLst>
      <p:ext uri="{BB962C8B-B14F-4D97-AF65-F5344CB8AC3E}">
        <p14:creationId xmlns:p14="http://schemas.microsoft.com/office/powerpoint/2010/main" val="25593662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de-DE" smtClean="0"/>
              <a:t>Titelmasterformat durch Klicken bearbeiten</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292723621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49190222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Tree>
    <p:extLst>
      <p:ext uri="{BB962C8B-B14F-4D97-AF65-F5344CB8AC3E}">
        <p14:creationId xmlns:p14="http://schemas.microsoft.com/office/powerpoint/2010/main" val="32378607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8733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de-DE" smtClean="0"/>
              <a:t>Titelmasterformat durch Klicken bearbeiten</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4069288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de-DE" smtClean="0"/>
              <a:t>Titelmasterformat durch Klicken bearbeiten</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de-DE" smtClean="0"/>
              <a:t>Textmasterformat bearbeiten</a:t>
            </a:r>
          </a:p>
        </p:txBody>
      </p:sp>
    </p:spTree>
    <p:extLst>
      <p:ext uri="{BB962C8B-B14F-4D97-AF65-F5344CB8AC3E}">
        <p14:creationId xmlns:p14="http://schemas.microsoft.com/office/powerpoint/2010/main" val="308104843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Blank Color 1 Layout">
    <p:spTree>
      <p:nvGrpSpPr>
        <p:cNvPr id="1" name=""/>
        <p:cNvGrpSpPr/>
        <p:nvPr/>
      </p:nvGrpSpPr>
      <p:grpSpPr>
        <a:xfrm>
          <a:off x="0" y="0"/>
          <a:ext cx="0" cy="0"/>
          <a:chOff x="0" y="0"/>
          <a:chExt cx="0" cy="0"/>
        </a:xfrm>
      </p:grpSpPr>
      <p:pic>
        <p:nvPicPr>
          <p:cNvPr id="5" name="Picture Placeholder 2" descr="MSFT_logo_rgb_C-Wht.png"/>
          <p:cNvPicPr>
            <a:picLocks noChangeAspect="1"/>
          </p:cNvPicPr>
          <p:nvPr userDrawn="1"/>
        </p:nvPicPr>
        <p:blipFill>
          <a:blip r:embed="rId2">
            <a:extLst>
              <a:ext uri="{28A0092B-C50C-407E-A947-70E740481C1C}">
                <a14:useLocalDpi xmlns:a14="http://schemas.microsoft.com/office/drawing/2010/main" val="0"/>
              </a:ext>
            </a:extLst>
          </a:blip>
          <a:srcRect l="29" r="29"/>
          <a:stretch>
            <a:fillRect/>
          </a:stretch>
        </p:blipFill>
        <p:spPr>
          <a:xfrm>
            <a:off x="9634859" y="5994237"/>
            <a:ext cx="2553966" cy="940005"/>
          </a:xfrm>
          <a:prstGeom prst="rect">
            <a:avLst/>
          </a:prstGeom>
        </p:spPr>
      </p:pic>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3570317587"/>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Page (White)">
    <p:spTree>
      <p:nvGrpSpPr>
        <p:cNvPr id="1" name=""/>
        <p:cNvGrpSpPr/>
        <p:nvPr/>
      </p:nvGrpSpPr>
      <p:grpSpPr>
        <a:xfrm>
          <a:off x="0" y="0"/>
          <a:ext cx="0" cy="0"/>
          <a:chOff x="0" y="0"/>
          <a:chExt cx="0" cy="0"/>
        </a:xfrm>
      </p:grpSpPr>
      <p:sp>
        <p:nvSpPr>
          <p:cNvPr id="19" name="Content Placeholder 2"/>
          <p:cNvSpPr>
            <a:spLocks noGrp="1"/>
          </p:cNvSpPr>
          <p:nvPr>
            <p:ph idx="15"/>
          </p:nvPr>
        </p:nvSpPr>
        <p:spPr>
          <a:xfrm>
            <a:off x="864764" y="1463041"/>
            <a:ext cx="10563648" cy="1956818"/>
          </a:xfrm>
        </p:spPr>
        <p:txBody>
          <a:bodyPr/>
          <a:lstStyle>
            <a:lvl1pPr marL="274238" indent="-274238">
              <a:buClr>
                <a:srgbClr val="5191CD"/>
              </a:buClr>
              <a:buFontTx/>
              <a:buBlip>
                <a:blip r:embed="rId2"/>
              </a:buBlip>
              <a:defRPr sz="2399">
                <a:solidFill>
                  <a:schemeClr val="tx1"/>
                </a:solidFill>
                <a:latin typeface="Segoe UI" pitchFamily="34" charset="0"/>
                <a:ea typeface="Segoe UI" pitchFamily="34" charset="0"/>
                <a:cs typeface="Segoe UI" pitchFamily="34" charset="0"/>
              </a:defRPr>
            </a:lvl1pPr>
            <a:lvl2pPr marL="548475" indent="-274238">
              <a:buClr>
                <a:srgbClr val="5191CD"/>
              </a:buClr>
              <a:buSzPct val="75000"/>
              <a:buFontTx/>
              <a:buBlip>
                <a:blip r:embed="rId2"/>
              </a:buBlip>
              <a:defRPr sz="2399">
                <a:solidFill>
                  <a:schemeClr val="tx1"/>
                </a:solidFill>
                <a:latin typeface="Segoe UI" pitchFamily="34" charset="0"/>
                <a:ea typeface="Segoe UI" pitchFamily="34" charset="0"/>
                <a:cs typeface="Segoe UI" pitchFamily="34" charset="0"/>
              </a:defRPr>
            </a:lvl2pPr>
            <a:lvl3pPr marL="822713" indent="-274238">
              <a:buClr>
                <a:srgbClr val="5191CD"/>
              </a:buClr>
              <a:buFont typeface="Segoe" charset="0"/>
              <a:buChar char="–"/>
              <a:defRPr sz="2399">
                <a:solidFill>
                  <a:schemeClr val="tx1"/>
                </a:solidFill>
                <a:latin typeface="Segoe UI" pitchFamily="34" charset="0"/>
                <a:ea typeface="Segoe UI" pitchFamily="34" charset="0"/>
                <a:cs typeface="Segoe UI" pitchFamily="34" charset="0"/>
              </a:defRPr>
            </a:lvl3pPr>
            <a:lvl4pPr marL="1096951" indent="-274238">
              <a:buClr>
                <a:srgbClr val="5191CD"/>
              </a:buClr>
              <a:buFont typeface="Segoe" charset="0"/>
              <a:buChar char="–"/>
              <a:defRPr sz="2399">
                <a:solidFill>
                  <a:schemeClr val="tx1"/>
                </a:solidFill>
                <a:latin typeface="Segoe UI" pitchFamily="34" charset="0"/>
                <a:ea typeface="Segoe UI" pitchFamily="34" charset="0"/>
                <a:cs typeface="Segoe UI" pitchFamily="34" charset="0"/>
              </a:defRPr>
            </a:lvl4pPr>
            <a:lvl5pPr marL="1371189" indent="-274238">
              <a:buClr>
                <a:srgbClr val="5191CD"/>
              </a:buClr>
              <a:buFont typeface="Segoe" charset="0"/>
              <a:buChar char="–"/>
              <a:defRPr sz="2399">
                <a:solidFill>
                  <a:schemeClr val="tx1"/>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9" y="3390900"/>
            <a:ext cx="2225040" cy="76200"/>
          </a:xfrm>
          <a:prstGeom prst="rect">
            <a:avLst/>
          </a:prstGeom>
        </p:spPr>
      </p:pic>
      <p:pic>
        <p:nvPicPr>
          <p:cNvPr id="23" name="Picture 2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31815" y="6582941"/>
            <a:ext cx="2900940" cy="75828"/>
          </a:xfrm>
          <a:prstGeom prst="rect">
            <a:avLst/>
          </a:prstGeom>
        </p:spPr>
      </p:pic>
      <p:sp>
        <p:nvSpPr>
          <p:cNvPr id="30" name="Title 1"/>
          <p:cNvSpPr>
            <a:spLocks noGrp="1"/>
          </p:cNvSpPr>
          <p:nvPr>
            <p:ph type="title" hasCustomPrompt="1"/>
          </p:nvPr>
        </p:nvSpPr>
        <p:spPr>
          <a:xfrm>
            <a:off x="519115" y="360407"/>
            <a:ext cx="11149013" cy="443070"/>
          </a:xfrm>
        </p:spPr>
        <p:txBody>
          <a:bodyPr anchor="t"/>
          <a:lstStyle>
            <a:lvl1pPr>
              <a:defRPr sz="3199" b="0">
                <a:solidFill>
                  <a:schemeClr val="tx1"/>
                </a:solidFill>
                <a:latin typeface="Segoe UI Light" pitchFamily="34" charset="0"/>
              </a:defRPr>
            </a:lvl1pPr>
          </a:lstStyle>
          <a:p>
            <a:r>
              <a:rPr lang="en-US" dirty="0" smtClean="0"/>
              <a:t>Click to edit Master title style </a:t>
            </a:r>
            <a:endParaRPr lang="en-US" dirty="0"/>
          </a:p>
        </p:txBody>
      </p:sp>
      <p:sp>
        <p:nvSpPr>
          <p:cNvPr id="31" name="Text Placeholder 2"/>
          <p:cNvSpPr>
            <a:spLocks noGrp="1"/>
          </p:cNvSpPr>
          <p:nvPr>
            <p:ph type="body" idx="16"/>
          </p:nvPr>
        </p:nvSpPr>
        <p:spPr>
          <a:xfrm>
            <a:off x="519434" y="897405"/>
            <a:ext cx="11129964" cy="249171"/>
          </a:xfrm>
        </p:spPr>
        <p:txBody>
          <a:bodyPr anchor="b"/>
          <a:lstStyle>
            <a:lvl1pPr marL="0" indent="0">
              <a:buNone/>
              <a:tabLst>
                <a:tab pos="628461" algn="l"/>
              </a:tabLst>
              <a:defRPr sz="1799" b="0">
                <a:solidFill>
                  <a:srgbClr val="949699"/>
                </a:solidFill>
                <a:latin typeface="Segoe UI Light" pitchFamily="34" charset="0"/>
                <a:ea typeface="Verdana" pitchFamily="34" charset="0"/>
                <a:cs typeface="Verdana" pitchFamily="34" charset="0"/>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41748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6912910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874605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701033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953277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9200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484102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146968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3209630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851587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993322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810261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22288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03063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7389142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lank Color 1 Layout">
    <p:spTree>
      <p:nvGrpSpPr>
        <p:cNvPr id="1" name=""/>
        <p:cNvGrpSpPr/>
        <p:nvPr/>
      </p:nvGrpSpPr>
      <p:grpSpPr>
        <a:xfrm>
          <a:off x="0" y="0"/>
          <a:ext cx="0" cy="0"/>
          <a:chOff x="0" y="0"/>
          <a:chExt cx="0" cy="0"/>
        </a:xfrm>
      </p:grpSpPr>
      <p:pic>
        <p:nvPicPr>
          <p:cNvPr id="5" name="Picture Placeholder 2" descr="MSFT_logo_rgb_C-Wht.png"/>
          <p:cNvPicPr>
            <a:picLocks noChangeAspect="1"/>
          </p:cNvPicPr>
          <p:nvPr userDrawn="1"/>
        </p:nvPicPr>
        <p:blipFill>
          <a:blip r:embed="rId2">
            <a:extLst>
              <a:ext uri="{28A0092B-C50C-407E-A947-70E740481C1C}">
                <a14:useLocalDpi xmlns:a14="http://schemas.microsoft.com/office/drawing/2010/main" val="0"/>
              </a:ext>
            </a:extLst>
          </a:blip>
          <a:srcRect l="29" r="29"/>
          <a:stretch>
            <a:fillRect/>
          </a:stretch>
        </p:blipFill>
        <p:spPr>
          <a:xfrm>
            <a:off x="9634859" y="5994237"/>
            <a:ext cx="2553966" cy="940005"/>
          </a:xfrm>
          <a:prstGeom prst="rect">
            <a:avLst/>
          </a:prstGeom>
        </p:spPr>
      </p:pic>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415607836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1762589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33075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34703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95172697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856065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127708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0087392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Line 4"/>
          <p:cNvSpPr>
            <a:spLocks noChangeShapeType="1"/>
          </p:cNvSpPr>
          <p:nvPr/>
        </p:nvSpPr>
        <p:spPr bwMode="auto">
          <a:xfrm>
            <a:off x="914162" y="2590800"/>
            <a:ext cx="10360501" cy="0"/>
          </a:xfrm>
          <a:prstGeom prst="line">
            <a:avLst/>
          </a:prstGeom>
          <a:noFill/>
          <a:ln w="57150">
            <a:solidFill>
              <a:schemeClr val="accent1"/>
            </a:solidFill>
            <a:round/>
            <a:headEnd/>
            <a:tailEnd/>
          </a:ln>
        </p:spPr>
        <p:txBody>
          <a:bodyPr/>
          <a:lstStyle/>
          <a:p>
            <a:pPr defTabSz="914400" eaLnBrk="0" fontAlgn="base" hangingPunct="0">
              <a:spcBef>
                <a:spcPct val="0"/>
              </a:spcBef>
              <a:spcAft>
                <a:spcPct val="0"/>
              </a:spcAft>
            </a:pPr>
            <a:endParaRPr lang="zh-CN" altLang="en-US" sz="1300">
              <a:solidFill>
                <a:srgbClr val="000000"/>
              </a:solidFill>
              <a:latin typeface="黑体" pitchFamily="49" charset="-122"/>
            </a:endParaRPr>
          </a:p>
        </p:txBody>
      </p:sp>
      <p:sp>
        <p:nvSpPr>
          <p:cNvPr id="5" name="Line 5"/>
          <p:cNvSpPr>
            <a:spLocks noChangeShapeType="1"/>
          </p:cNvSpPr>
          <p:nvPr/>
        </p:nvSpPr>
        <p:spPr bwMode="auto">
          <a:xfrm>
            <a:off x="914162" y="4343400"/>
            <a:ext cx="10360501" cy="0"/>
          </a:xfrm>
          <a:prstGeom prst="line">
            <a:avLst/>
          </a:prstGeom>
          <a:noFill/>
          <a:ln w="57150">
            <a:solidFill>
              <a:schemeClr val="accent1"/>
            </a:solidFill>
            <a:round/>
            <a:headEnd/>
            <a:tailEnd/>
          </a:ln>
        </p:spPr>
        <p:txBody>
          <a:bodyPr/>
          <a:lstStyle/>
          <a:p>
            <a:pPr defTabSz="914400" eaLnBrk="0" fontAlgn="base" hangingPunct="0">
              <a:spcBef>
                <a:spcPct val="0"/>
              </a:spcBef>
              <a:spcAft>
                <a:spcPct val="0"/>
              </a:spcAft>
            </a:pPr>
            <a:endParaRPr lang="zh-CN" altLang="en-US" sz="1300">
              <a:solidFill>
                <a:srgbClr val="000000"/>
              </a:solidFill>
              <a:latin typeface="黑体" pitchFamily="49" charset="-122"/>
            </a:endParaRPr>
          </a:p>
        </p:txBody>
      </p:sp>
      <p:pic>
        <p:nvPicPr>
          <p:cNvPr id="6" name="Picture 6" descr="logo1"/>
          <p:cNvPicPr>
            <a:picLocks noChangeAspect="1" noChangeArrowheads="1"/>
          </p:cNvPicPr>
          <p:nvPr/>
        </p:nvPicPr>
        <p:blipFill>
          <a:blip r:embed="rId2" cstate="print"/>
          <a:srcRect b="24728"/>
          <a:stretch>
            <a:fillRect/>
          </a:stretch>
        </p:blipFill>
        <p:spPr bwMode="auto">
          <a:xfrm>
            <a:off x="5038472" y="908051"/>
            <a:ext cx="2217689" cy="1319213"/>
          </a:xfrm>
          <a:prstGeom prst="rect">
            <a:avLst/>
          </a:prstGeom>
          <a:noFill/>
          <a:ln w="9525">
            <a:noFill/>
            <a:miter lim="800000"/>
            <a:headEnd/>
            <a:tailEnd/>
          </a:ln>
        </p:spPr>
      </p:pic>
      <p:sp>
        <p:nvSpPr>
          <p:cNvPr id="3466242" name="Rectangle 2"/>
          <p:cNvSpPr>
            <a:spLocks noGrp="1" noChangeArrowheads="1"/>
          </p:cNvSpPr>
          <p:nvPr>
            <p:ph type="ctrTitle"/>
          </p:nvPr>
        </p:nvSpPr>
        <p:spPr>
          <a:xfrm>
            <a:off x="914162" y="2895600"/>
            <a:ext cx="10360501" cy="1143000"/>
          </a:xfrm>
        </p:spPr>
        <p:txBody>
          <a:bodyPr lIns="91440" tIns="45720" rIns="91440" bIns="45720" anchor="ctr"/>
          <a:lstStyle>
            <a:lvl1pPr algn="ctr">
              <a:defRPr sz="3600"/>
            </a:lvl1pPr>
          </a:lstStyle>
          <a:p>
            <a:r>
              <a:rPr lang="en-US" altLang="en-US"/>
              <a:t>Click to edit Master title style</a:t>
            </a:r>
          </a:p>
        </p:txBody>
      </p:sp>
      <p:sp>
        <p:nvSpPr>
          <p:cNvPr id="3466243" name="Rectangle 3"/>
          <p:cNvSpPr>
            <a:spLocks noGrp="1" noChangeArrowheads="1"/>
          </p:cNvSpPr>
          <p:nvPr>
            <p:ph type="subTitle" idx="1"/>
          </p:nvPr>
        </p:nvSpPr>
        <p:spPr>
          <a:xfrm>
            <a:off x="1781769" y="5257800"/>
            <a:ext cx="8532178" cy="838200"/>
          </a:xfrm>
        </p:spPr>
        <p:txBody>
          <a:bodyPr anchor="b"/>
          <a:lstStyle>
            <a:lvl1pPr marL="0" indent="0" algn="ctr">
              <a:spcBef>
                <a:spcPct val="10000"/>
              </a:spcBef>
              <a:spcAft>
                <a:spcPct val="0"/>
              </a:spcAft>
              <a:buFont typeface="Wingdings" pitchFamily="2" charset="2"/>
              <a:buNone/>
              <a:defRPr/>
            </a:lvl1pPr>
          </a:lstStyle>
          <a:p>
            <a:r>
              <a:rPr lang="en-US" altLang="en-US"/>
              <a:t>Click to edit Master subtitle</a:t>
            </a:r>
          </a:p>
        </p:txBody>
      </p:sp>
    </p:spTree>
    <p:extLst>
      <p:ext uri="{BB962C8B-B14F-4D97-AF65-F5344CB8AC3E}">
        <p14:creationId xmlns:p14="http://schemas.microsoft.com/office/powerpoint/2010/main" val="4197018779"/>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fld id="{74D12CF8-E8EE-4725-9031-EB08A013C62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684137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3" y="4406901"/>
            <a:ext cx="1036050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sldNum" sz="quarter" idx="10"/>
          </p:nvPr>
        </p:nvSpPr>
        <p:spPr>
          <a:ln/>
        </p:spPr>
        <p:txBody>
          <a:bodyPr/>
          <a:lstStyle>
            <a:lvl1pPr>
              <a:defRPr/>
            </a:lvl1pPr>
          </a:lstStyle>
          <a:p>
            <a:fld id="{3F01980F-1E6E-4DDB-AFAD-7AD491E62A6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2178817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58655" y="1524000"/>
            <a:ext cx="552517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86979" y="1524000"/>
            <a:ext cx="552729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0"/>
          </p:nvPr>
        </p:nvSpPr>
        <p:spPr>
          <a:ln/>
        </p:spPr>
        <p:txBody>
          <a:bodyPr/>
          <a:lstStyle>
            <a:lvl1pPr>
              <a:defRPr/>
            </a:lvl1pPr>
          </a:lstStyle>
          <a:p>
            <a:fld id="{C768BBDB-F7E1-4EBB-A15C-54C4DA0BCCD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057160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441" y="274638"/>
            <a:ext cx="1096994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sldNum" sz="quarter" idx="10"/>
          </p:nvPr>
        </p:nvSpPr>
        <p:spPr>
          <a:ln/>
        </p:spPr>
        <p:txBody>
          <a:bodyPr/>
          <a:lstStyle>
            <a:lvl1pPr>
              <a:defRPr/>
            </a:lvl1pPr>
          </a:lstStyle>
          <a:p>
            <a:fld id="{02878FAF-4A92-49AE-A22F-D706A44C13C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385997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sldNum" sz="quarter" idx="10"/>
          </p:nvPr>
        </p:nvSpPr>
        <p:spPr>
          <a:ln/>
        </p:spPr>
        <p:txBody>
          <a:bodyPr/>
          <a:lstStyle>
            <a:lvl1pPr>
              <a:defRPr/>
            </a:lvl1pPr>
          </a:lstStyle>
          <a:p>
            <a:fld id="{8A00152F-0CD8-4E1E-9B02-84319751783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914846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94C13A77-203D-4AC0-B701-A9D6FCF13D1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34721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3050"/>
            <a:ext cx="4010039"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fld id="{1CDBB70D-913C-4D55-93B8-0DC516E394A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55782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095" y="4800600"/>
            <a:ext cx="7313295"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fld id="{DB238EB3-C797-4E17-B0AB-9E340790EF1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860061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fld id="{BC4FD19E-0A53-402D-877B-A2D9F709508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90896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01955" y="258763"/>
            <a:ext cx="2812318"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58655" y="258763"/>
            <a:ext cx="8240154"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fld id="{5D56BA79-D434-4FE5-9BF4-04BC44229F7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83112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isclaimer">
    <p:spTree>
      <p:nvGrpSpPr>
        <p:cNvPr id="1" name=""/>
        <p:cNvGrpSpPr/>
        <p:nvPr/>
      </p:nvGrpSpPr>
      <p:grpSpPr>
        <a:xfrm>
          <a:off x="0" y="0"/>
          <a:ext cx="0" cy="0"/>
          <a:chOff x="0" y="0"/>
          <a:chExt cx="0" cy="0"/>
        </a:xfrm>
      </p:grpSpPr>
      <p:pic>
        <p:nvPicPr>
          <p:cNvPr id="5" name="Picture 9" descr="CapitaMallsAsia_Kai"/>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40425" y="5838826"/>
            <a:ext cx="20484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 descr="C:\Documents and Settings\edwinkek\Desktop\I-Pin Logo (Edited 040806)vers 3.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574" y="228601"/>
            <a:ext cx="85914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812588" y="0"/>
            <a:ext cx="10969943" cy="1066800"/>
          </a:xfrm>
        </p:spPr>
        <p:txBody>
          <a:bodyPr>
            <a:normAutofit/>
          </a:bodyPr>
          <a:lstStyle>
            <a:lvl1pPr algn="l">
              <a:defRPr sz="2800" b="1">
                <a:solidFill>
                  <a:srgbClr val="003399"/>
                </a:solidFill>
                <a:latin typeface="Arial" pitchFamily="34" charset="0"/>
                <a:cs typeface="Arial" pitchFamily="34" charset="0"/>
              </a:defRPr>
            </a:lvl1pPr>
          </a:lstStyle>
          <a:p>
            <a:r>
              <a:rPr lang="en-US" dirty="0" smtClean="0"/>
              <a:t>Click to edit Master title style</a:t>
            </a:r>
            <a:endParaRPr lang="en-US" dirty="0"/>
          </a:p>
        </p:txBody>
      </p:sp>
      <p:sp>
        <p:nvSpPr>
          <p:cNvPr id="15" name="Text Placeholder 14"/>
          <p:cNvSpPr>
            <a:spLocks noGrp="1"/>
          </p:cNvSpPr>
          <p:nvPr>
            <p:ph type="body" sz="quarter" idx="19"/>
          </p:nvPr>
        </p:nvSpPr>
        <p:spPr>
          <a:xfrm>
            <a:off x="812588" y="13447"/>
            <a:ext cx="9751060" cy="249299"/>
          </a:xfrm>
        </p:spPr>
        <p:txBody>
          <a:bodyPr/>
          <a:lstStyle>
            <a:lvl1pPr algn="l">
              <a:buNone/>
              <a:defRPr sz="1800" i="1">
                <a:solidFill>
                  <a:srgbClr val="B2B2B2"/>
                </a:solidFill>
                <a:latin typeface="Arial" pitchFamily="34" charset="0"/>
                <a:cs typeface="Arial" pitchFamily="34" charset="0"/>
              </a:defRPr>
            </a:lvl1pPr>
          </a:lstStyle>
          <a:p>
            <a:pPr lvl="0"/>
            <a:r>
              <a:rPr lang="en-US" dirty="0" smtClean="0"/>
              <a:t>Click to edit Master text styles</a:t>
            </a:r>
          </a:p>
        </p:txBody>
      </p:sp>
      <p:sp>
        <p:nvSpPr>
          <p:cNvPr id="12" name="Text Placeholder 12"/>
          <p:cNvSpPr>
            <a:spLocks noGrp="1"/>
          </p:cNvSpPr>
          <p:nvPr>
            <p:ph type="body" sz="quarter" idx="24"/>
          </p:nvPr>
        </p:nvSpPr>
        <p:spPr>
          <a:xfrm>
            <a:off x="406294" y="2286000"/>
            <a:ext cx="11173090" cy="193899"/>
          </a:xfrm>
        </p:spPr>
        <p:txBody>
          <a:bodyPr/>
          <a:lstStyle>
            <a:lvl1pPr marL="173736" indent="-256032" algn="just">
              <a:spcBef>
                <a:spcPts val="1200"/>
              </a:spcBef>
              <a:buNone/>
              <a:defRPr sz="1400" b="0" i="1">
                <a:solidFill>
                  <a:srgbClr val="003399"/>
                </a:solidFill>
                <a:latin typeface="Arial" pitchFamily="34" charset="0"/>
                <a:cs typeface="Arial" pitchFamily="34" charset="0"/>
              </a:defRPr>
            </a:lvl1pPr>
            <a:lvl2pPr marL="566928" indent="-283464">
              <a:defRPr sz="1800">
                <a:solidFill>
                  <a:srgbClr val="003399"/>
                </a:solidFill>
                <a:latin typeface="Arial" pitchFamily="34" charset="0"/>
                <a:cs typeface="Arial" pitchFamily="34" charset="0"/>
              </a:defRPr>
            </a:lvl2pPr>
          </a:lstStyle>
          <a:p>
            <a:pPr lvl="0"/>
            <a:r>
              <a:rPr lang="en-US" dirty="0" smtClean="0"/>
              <a:t>Click to edit Master text styles</a:t>
            </a:r>
          </a:p>
        </p:txBody>
      </p:sp>
      <p:sp>
        <p:nvSpPr>
          <p:cNvPr id="7" name="Slide Number Placeholder 4"/>
          <p:cNvSpPr>
            <a:spLocks noGrp="1"/>
          </p:cNvSpPr>
          <p:nvPr>
            <p:ph type="sldNum" sz="quarter" idx="25"/>
          </p:nvPr>
        </p:nvSpPr>
        <p:spPr>
          <a:xfrm>
            <a:off x="0" y="6492876"/>
            <a:ext cx="2844059" cy="365125"/>
          </a:xfrm>
          <a:prstGeom prst="rect">
            <a:avLst/>
          </a:prstGeom>
        </p:spPr>
        <p:txBody>
          <a:bodyPr/>
          <a:lstStyle>
            <a:lvl1pPr>
              <a:defRPr/>
            </a:lvl1pPr>
          </a:lstStyle>
          <a:p>
            <a:fld id="{7429A45B-7FF3-41EE-A3A0-F246DBBF557D}" type="slidenum">
              <a:rPr lang="zh-CN" altLang="en-US"/>
              <a:pPr/>
              <a:t>‹#›</a:t>
            </a:fld>
            <a:endParaRPr lang="en-US" altLang="zh-CN"/>
          </a:p>
        </p:txBody>
      </p:sp>
    </p:spTree>
    <p:extLst>
      <p:ext uri="{BB962C8B-B14F-4D97-AF65-F5344CB8AC3E}">
        <p14:creationId xmlns:p14="http://schemas.microsoft.com/office/powerpoint/2010/main" val="176312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pic>
        <p:nvPicPr>
          <p:cNvPr id="5" name="Picture Placeholder 2" descr="MSFT_logo_rgb_C-Wht.png"/>
          <p:cNvPicPr>
            <a:picLocks noChangeAspect="1"/>
          </p:cNvPicPr>
          <p:nvPr userDrawn="1"/>
        </p:nvPicPr>
        <p:blipFill>
          <a:blip r:embed="rId2">
            <a:extLst>
              <a:ext uri="{28A0092B-C50C-407E-A947-70E740481C1C}">
                <a14:useLocalDpi xmlns:a14="http://schemas.microsoft.com/office/drawing/2010/main" val="0"/>
              </a:ext>
            </a:extLst>
          </a:blip>
          <a:srcRect l="29" r="29"/>
          <a:stretch>
            <a:fillRect/>
          </a:stretch>
        </p:blipFill>
        <p:spPr>
          <a:xfrm>
            <a:off x="9634859" y="5994237"/>
            <a:ext cx="2553966" cy="940005"/>
          </a:xfrm>
          <a:prstGeom prst="rect">
            <a:avLst/>
          </a:prstGeom>
        </p:spPr>
      </p:pic>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image" Target="../media/image8.png"/><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MSFT_logo_Gray DE sized SIG1.png"/>
          <p:cNvPicPr/>
          <p:nvPr userDrawn="1"/>
        </p:nvPicPr>
        <p:blipFill>
          <a:blip r:embed="rId10"/>
          <a:stretch>
            <a:fillRect/>
          </a:stretch>
        </p:blipFill>
        <p:spPr>
          <a:xfrm>
            <a:off x="11046980" y="6532733"/>
            <a:ext cx="1047115" cy="224155"/>
          </a:xfrm>
          <a:prstGeom prst="rect">
            <a:avLst/>
          </a:prstGeom>
        </p:spPr>
      </p:pic>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 id="2147483822" r:id="rId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884583121"/>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MSFT_logo_Gray DE sized SIG1.png"/>
          <p:cNvPicPr/>
          <p:nvPr userDrawn="1"/>
        </p:nvPicPr>
        <p:blipFill>
          <a:blip r:embed="rId9"/>
          <a:stretch>
            <a:fillRect/>
          </a:stretch>
        </p:blipFill>
        <p:spPr>
          <a:xfrm>
            <a:off x="11046980" y="6532733"/>
            <a:ext cx="1047115" cy="224155"/>
          </a:xfrm>
          <a:prstGeom prst="rect">
            <a:avLst/>
          </a:prstGeom>
        </p:spPr>
      </p:pic>
    </p:spTree>
    <p:extLst>
      <p:ext uri="{BB962C8B-B14F-4D97-AF65-F5344CB8AC3E}">
        <p14:creationId xmlns:p14="http://schemas.microsoft.com/office/powerpoint/2010/main" val="2260904186"/>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1203154"/>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74771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6478155"/>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Lst>
  <p:transition>
    <p:fade/>
  </p:transition>
  <p:txStyles>
    <p:titleStyle>
      <a:lvl1pPr algn="l" defTabSz="912813" rtl="0" eaLnBrk="0" fontAlgn="base" hangingPunct="0">
        <a:lnSpc>
          <a:spcPct val="90000"/>
        </a:lnSpc>
        <a:spcBef>
          <a:spcPct val="0"/>
        </a:spcBef>
        <a:spcAft>
          <a:spcPct val="0"/>
        </a:spcAft>
        <a:defRPr lang="en-US" sz="5400" kern="1200" spc="-100" dirty="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ea typeface="+mn-ea"/>
          <a:cs typeface="Arial" charset="0"/>
        </a:defRPr>
      </a:lvl1pPr>
      <a:lvl2pPr algn="l" defTabSz="912813" rtl="0" eaLnBrk="0" fontAlgn="base" hangingPunct="0">
        <a:lnSpc>
          <a:spcPct val="90000"/>
        </a:lnSpc>
        <a:spcBef>
          <a:spcPct val="0"/>
        </a:spcBef>
        <a:spcAft>
          <a:spcPct val="0"/>
        </a:spcAft>
        <a:defRPr sz="5400">
          <a:solidFill>
            <a:schemeClr val="tx1"/>
          </a:solidFill>
          <a:latin typeface="Segoe UI Light" panose="020B0502040204020203" pitchFamily="34" charset="0"/>
          <a:cs typeface="Arial" panose="020B0604020202020204" pitchFamily="34" charset="0"/>
        </a:defRPr>
      </a:lvl2pPr>
      <a:lvl3pPr algn="l" defTabSz="912813" rtl="0" eaLnBrk="0" fontAlgn="base" hangingPunct="0">
        <a:lnSpc>
          <a:spcPct val="90000"/>
        </a:lnSpc>
        <a:spcBef>
          <a:spcPct val="0"/>
        </a:spcBef>
        <a:spcAft>
          <a:spcPct val="0"/>
        </a:spcAft>
        <a:defRPr sz="5400">
          <a:solidFill>
            <a:schemeClr val="tx1"/>
          </a:solidFill>
          <a:latin typeface="Segoe UI Light" panose="020B0502040204020203" pitchFamily="34" charset="0"/>
          <a:cs typeface="Arial" panose="020B0604020202020204" pitchFamily="34" charset="0"/>
        </a:defRPr>
      </a:lvl3pPr>
      <a:lvl4pPr algn="l" defTabSz="912813" rtl="0" eaLnBrk="0" fontAlgn="base" hangingPunct="0">
        <a:lnSpc>
          <a:spcPct val="90000"/>
        </a:lnSpc>
        <a:spcBef>
          <a:spcPct val="0"/>
        </a:spcBef>
        <a:spcAft>
          <a:spcPct val="0"/>
        </a:spcAft>
        <a:defRPr sz="5400">
          <a:solidFill>
            <a:schemeClr val="tx1"/>
          </a:solidFill>
          <a:latin typeface="Segoe UI Light" panose="020B0502040204020203" pitchFamily="34" charset="0"/>
          <a:cs typeface="Arial" panose="020B0604020202020204" pitchFamily="34" charset="0"/>
        </a:defRPr>
      </a:lvl4pPr>
      <a:lvl5pPr algn="l" defTabSz="912813" rtl="0" eaLnBrk="0" fontAlgn="base" hangingPunct="0">
        <a:lnSpc>
          <a:spcPct val="90000"/>
        </a:lnSpc>
        <a:spcBef>
          <a:spcPct val="0"/>
        </a:spcBef>
        <a:spcAft>
          <a:spcPct val="0"/>
        </a:spcAft>
        <a:defRPr sz="5400">
          <a:solidFill>
            <a:schemeClr val="tx1"/>
          </a:solidFill>
          <a:latin typeface="Segoe UI Light" panose="020B0502040204020203" pitchFamily="34" charset="0"/>
          <a:cs typeface="Arial" panose="020B0604020202020204" pitchFamily="34" charset="0"/>
        </a:defRPr>
      </a:lvl5pPr>
      <a:lvl6pPr marL="457200" algn="l" defTabSz="912813" rtl="0" fontAlgn="base">
        <a:lnSpc>
          <a:spcPct val="90000"/>
        </a:lnSpc>
        <a:spcBef>
          <a:spcPct val="0"/>
        </a:spcBef>
        <a:spcAft>
          <a:spcPct val="0"/>
        </a:spcAft>
        <a:defRPr sz="5400">
          <a:solidFill>
            <a:schemeClr val="tx1"/>
          </a:solidFill>
          <a:latin typeface="Segoe UI Light" panose="020B0502040204020203" pitchFamily="34" charset="0"/>
          <a:cs typeface="Arial" panose="020B0604020202020204" pitchFamily="34" charset="0"/>
        </a:defRPr>
      </a:lvl6pPr>
      <a:lvl7pPr marL="914400" algn="l" defTabSz="912813" rtl="0" fontAlgn="base">
        <a:lnSpc>
          <a:spcPct val="90000"/>
        </a:lnSpc>
        <a:spcBef>
          <a:spcPct val="0"/>
        </a:spcBef>
        <a:spcAft>
          <a:spcPct val="0"/>
        </a:spcAft>
        <a:defRPr sz="5400">
          <a:solidFill>
            <a:schemeClr val="tx1"/>
          </a:solidFill>
          <a:latin typeface="Segoe UI Light" panose="020B0502040204020203" pitchFamily="34" charset="0"/>
          <a:cs typeface="Arial" panose="020B0604020202020204" pitchFamily="34" charset="0"/>
        </a:defRPr>
      </a:lvl7pPr>
      <a:lvl8pPr marL="1371600" algn="l" defTabSz="912813" rtl="0" fontAlgn="base">
        <a:lnSpc>
          <a:spcPct val="90000"/>
        </a:lnSpc>
        <a:spcBef>
          <a:spcPct val="0"/>
        </a:spcBef>
        <a:spcAft>
          <a:spcPct val="0"/>
        </a:spcAft>
        <a:defRPr sz="5400">
          <a:solidFill>
            <a:schemeClr val="tx1"/>
          </a:solidFill>
          <a:latin typeface="Segoe UI Light" panose="020B0502040204020203" pitchFamily="34" charset="0"/>
          <a:cs typeface="Arial" panose="020B0604020202020204" pitchFamily="34" charset="0"/>
        </a:defRPr>
      </a:lvl8pPr>
      <a:lvl9pPr marL="1828800" algn="l" defTabSz="912813" rtl="0" fontAlgn="base">
        <a:lnSpc>
          <a:spcPct val="90000"/>
        </a:lnSpc>
        <a:spcBef>
          <a:spcPct val="0"/>
        </a:spcBef>
        <a:spcAft>
          <a:spcPct val="0"/>
        </a:spcAft>
        <a:defRPr sz="5400">
          <a:solidFill>
            <a:schemeClr val="tx1"/>
          </a:solidFill>
          <a:latin typeface="Segoe UI Light" panose="020B0502040204020203" pitchFamily="34" charset="0"/>
          <a:cs typeface="Arial" panose="020B0604020202020204" pitchFamily="34" charset="0"/>
        </a:defRPr>
      </a:lvl9pPr>
    </p:titleStyle>
    <p:bodyStyle>
      <a:lvl1pPr marL="346075" indent="-346075" algn="l" defTabSz="912813" rtl="0" eaLnBrk="0" fontAlgn="base" hangingPunct="0">
        <a:lnSpc>
          <a:spcPct val="90000"/>
        </a:lnSpc>
        <a:spcBef>
          <a:spcPct val="20000"/>
        </a:spcBef>
        <a:spcAft>
          <a:spcPct val="0"/>
        </a:spcAft>
        <a:buSzPct val="90000"/>
        <a:buFont typeface="Arial" panose="020B0604020202020204"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2813" rtl="0" eaLnBrk="0" fontAlgn="base" hangingPunct="0">
        <a:lnSpc>
          <a:spcPct val="90000"/>
        </a:lnSpc>
        <a:spcBef>
          <a:spcPct val="20000"/>
        </a:spcBef>
        <a:spcAft>
          <a:spcPct val="0"/>
        </a:spcAft>
        <a:buSzPct val="90000"/>
        <a:buFont typeface="Arial" panose="020B0604020202020204"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2813" rtl="0" eaLnBrk="0" fontAlgn="base" hangingPunct="0">
        <a:lnSpc>
          <a:spcPct val="90000"/>
        </a:lnSpc>
        <a:spcBef>
          <a:spcPct val="20000"/>
        </a:spcBef>
        <a:spcAft>
          <a:spcPct val="0"/>
        </a:spcAft>
        <a:buSzPct val="90000"/>
        <a:buFont typeface="Arial" panose="020B0604020202020204"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2813" rtl="0" eaLnBrk="0" fontAlgn="base" hangingPunct="0">
        <a:lnSpc>
          <a:spcPct val="90000"/>
        </a:lnSpc>
        <a:spcBef>
          <a:spcPct val="20000"/>
        </a:spcBef>
        <a:spcAft>
          <a:spcPct val="0"/>
        </a:spcAft>
        <a:buSzPct val="90000"/>
        <a:buFont typeface="Arial" panose="020B0604020202020204"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2813" rtl="0" eaLnBrk="0" fontAlgn="base" hangingPunct="0">
        <a:lnSpc>
          <a:spcPct val="90000"/>
        </a:lnSpc>
        <a:spcBef>
          <a:spcPct val="20000"/>
        </a:spcBef>
        <a:spcAft>
          <a:spcPct val="0"/>
        </a:spcAft>
        <a:buSzPct val="90000"/>
        <a:buFont typeface="Arial" panose="020B0604020202020204"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61096" y="258763"/>
            <a:ext cx="9169129" cy="6858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endParaRPr lang="zh-CN" altLang="zh-CN" smtClean="0"/>
          </a:p>
        </p:txBody>
      </p:sp>
      <p:sp>
        <p:nvSpPr>
          <p:cNvPr id="1027" name="Rectangle 3"/>
          <p:cNvSpPr>
            <a:spLocks noGrp="1" noChangeArrowheads="1"/>
          </p:cNvSpPr>
          <p:nvPr>
            <p:ph type="body" idx="1"/>
          </p:nvPr>
        </p:nvSpPr>
        <p:spPr bwMode="auto">
          <a:xfrm>
            <a:off x="558655" y="1524000"/>
            <a:ext cx="11255619"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28" name="Rectangle 4"/>
          <p:cNvSpPr>
            <a:spLocks noChangeArrowheads="1"/>
          </p:cNvSpPr>
          <p:nvPr/>
        </p:nvSpPr>
        <p:spPr bwMode="auto">
          <a:xfrm>
            <a:off x="505752" y="1231901"/>
            <a:ext cx="11680957"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p:spPr>
        <p:txBody>
          <a:bodyPr wrap="none" anchor="ctr"/>
          <a:lstStyle/>
          <a:p>
            <a:pPr algn="just" defTabSz="914400" fontAlgn="base">
              <a:lnSpc>
                <a:spcPct val="120000"/>
              </a:lnSpc>
              <a:spcBef>
                <a:spcPct val="50000"/>
              </a:spcBef>
              <a:spcAft>
                <a:spcPct val="0"/>
              </a:spcAft>
              <a:buFont typeface="Wingdings" pitchFamily="2" charset="2"/>
              <a:buChar char="l"/>
            </a:pPr>
            <a:endParaRPr lang="zh-CN" altLang="en-US" sz="1300">
              <a:solidFill>
                <a:srgbClr val="000000"/>
              </a:solidFill>
              <a:latin typeface="黑体" pitchFamily="49" charset="-122"/>
              <a:ea typeface="黑体" pitchFamily="49" charset="-122"/>
            </a:endParaRPr>
          </a:p>
        </p:txBody>
      </p:sp>
      <p:sp>
        <p:nvSpPr>
          <p:cNvPr id="1029" name="Rectangle 5"/>
          <p:cNvSpPr>
            <a:spLocks noChangeArrowheads="1"/>
          </p:cNvSpPr>
          <p:nvPr/>
        </p:nvSpPr>
        <p:spPr bwMode="auto">
          <a:xfrm>
            <a:off x="505752" y="1231901"/>
            <a:ext cx="11680957"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p:spPr>
        <p:txBody>
          <a:bodyPr wrap="none" anchor="ctr"/>
          <a:lstStyle/>
          <a:p>
            <a:pPr algn="just" defTabSz="914400" fontAlgn="base">
              <a:lnSpc>
                <a:spcPct val="120000"/>
              </a:lnSpc>
              <a:spcBef>
                <a:spcPct val="50000"/>
              </a:spcBef>
              <a:spcAft>
                <a:spcPct val="0"/>
              </a:spcAft>
              <a:buFont typeface="Wingdings" pitchFamily="2" charset="2"/>
              <a:buChar char="l"/>
            </a:pPr>
            <a:endParaRPr lang="zh-CN" altLang="en-US" sz="1300">
              <a:solidFill>
                <a:srgbClr val="000000"/>
              </a:solidFill>
              <a:latin typeface="黑体" pitchFamily="49" charset="-122"/>
              <a:ea typeface="黑体" pitchFamily="49" charset="-122"/>
            </a:endParaRPr>
          </a:p>
        </p:txBody>
      </p:sp>
      <p:pic>
        <p:nvPicPr>
          <p:cNvPr id="1030" name="Picture 6" descr="logo1"/>
          <p:cNvPicPr>
            <a:picLocks noChangeAspect="1" noChangeArrowheads="1"/>
          </p:cNvPicPr>
          <p:nvPr/>
        </p:nvPicPr>
        <p:blipFill>
          <a:blip r:embed="rId13" cstate="print"/>
          <a:srcRect b="25079"/>
          <a:stretch>
            <a:fillRect/>
          </a:stretch>
        </p:blipFill>
        <p:spPr bwMode="auto">
          <a:xfrm>
            <a:off x="651764" y="404813"/>
            <a:ext cx="1265437" cy="749300"/>
          </a:xfrm>
          <a:prstGeom prst="rect">
            <a:avLst/>
          </a:prstGeom>
          <a:noFill/>
          <a:ln w="9525">
            <a:noFill/>
            <a:miter lim="800000"/>
            <a:headEnd/>
            <a:tailEnd/>
          </a:ln>
        </p:spPr>
      </p:pic>
      <p:sp>
        <p:nvSpPr>
          <p:cNvPr id="3465223" name="Rectangle 7"/>
          <p:cNvSpPr>
            <a:spLocks noGrp="1" noChangeArrowheads="1"/>
          </p:cNvSpPr>
          <p:nvPr>
            <p:ph type="sldNum" sz="quarter" idx="4"/>
          </p:nvPr>
        </p:nvSpPr>
        <p:spPr bwMode="auto">
          <a:xfrm>
            <a:off x="10125613" y="6453189"/>
            <a:ext cx="2844059"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chemeClr val="tx1"/>
                </a:solidFill>
                <a:latin typeface="Arial" pitchFamily="34" charset="0"/>
              </a:defRPr>
            </a:lvl1pPr>
          </a:lstStyle>
          <a:p>
            <a:pPr defTabSz="914400" fontAlgn="base">
              <a:spcBef>
                <a:spcPct val="0"/>
              </a:spcBef>
              <a:spcAft>
                <a:spcPct val="0"/>
              </a:spcAft>
            </a:pPr>
            <a:fld id="{FCECCE99-5B14-46CD-953A-DEC60C413148}" type="slidenum">
              <a:rPr lang="en-US" altLang="zh-CN" smtClean="0">
                <a:solidFill>
                  <a:srgbClr val="000000"/>
                </a:solidFill>
              </a:rPr>
              <a:pPr defTabSz="914400" fontAlgn="base">
                <a:spcBef>
                  <a:spcPct val="0"/>
                </a:spcBef>
                <a:spcAft>
                  <a:spcPct val="0"/>
                </a:spcAft>
              </a:pPr>
              <a:t>‹#›</a:t>
            </a:fld>
            <a:endParaRPr lang="en-US" altLang="zh-CN">
              <a:solidFill>
                <a:srgbClr val="000000"/>
              </a:solidFill>
            </a:endParaRPr>
          </a:p>
        </p:txBody>
      </p:sp>
    </p:spTree>
    <p:extLst>
      <p:ext uri="{BB962C8B-B14F-4D97-AF65-F5344CB8AC3E}">
        <p14:creationId xmlns:p14="http://schemas.microsoft.com/office/powerpoint/2010/main" val="352368072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ft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Arial Unicode MS" pitchFamily="34" charset="-122"/>
          <a:ea typeface="宋体" charset="-122"/>
        </a:defRPr>
      </a:lvl2pPr>
      <a:lvl3pPr algn="l" rtl="0" eaLnBrk="0" fontAlgn="base" hangingPunct="0">
        <a:spcBef>
          <a:spcPct val="0"/>
        </a:spcBef>
        <a:spcAft>
          <a:spcPct val="0"/>
        </a:spcAft>
        <a:defRPr sz="2800" b="1">
          <a:solidFill>
            <a:schemeClr val="tx2"/>
          </a:solidFill>
          <a:latin typeface="Arial Unicode MS" pitchFamily="34" charset="-122"/>
          <a:ea typeface="宋体" charset="-122"/>
        </a:defRPr>
      </a:lvl3pPr>
      <a:lvl4pPr algn="l" rtl="0" eaLnBrk="0" fontAlgn="base" hangingPunct="0">
        <a:spcBef>
          <a:spcPct val="0"/>
        </a:spcBef>
        <a:spcAft>
          <a:spcPct val="0"/>
        </a:spcAft>
        <a:defRPr sz="2800" b="1">
          <a:solidFill>
            <a:schemeClr val="tx2"/>
          </a:solidFill>
          <a:latin typeface="Arial Unicode MS" pitchFamily="34" charset="-122"/>
          <a:ea typeface="宋体" charset="-122"/>
        </a:defRPr>
      </a:lvl4pPr>
      <a:lvl5pPr algn="l" rtl="0" eaLnBrk="0" fontAlgn="base" hangingPunct="0">
        <a:spcBef>
          <a:spcPct val="0"/>
        </a:spcBef>
        <a:spcAft>
          <a:spcPct val="0"/>
        </a:spcAft>
        <a:defRPr sz="2800" b="1">
          <a:solidFill>
            <a:schemeClr val="tx2"/>
          </a:solidFill>
          <a:latin typeface="Arial Unicode MS" pitchFamily="34" charset="-122"/>
          <a:ea typeface="宋体" charset="-122"/>
        </a:defRPr>
      </a:lvl5pPr>
      <a:lvl6pPr marL="457200" algn="l" rtl="0" fontAlgn="base">
        <a:spcBef>
          <a:spcPct val="0"/>
        </a:spcBef>
        <a:spcAft>
          <a:spcPct val="0"/>
        </a:spcAft>
        <a:defRPr sz="2800" b="1">
          <a:solidFill>
            <a:schemeClr val="tx2"/>
          </a:solidFill>
          <a:latin typeface="Arial Unicode MS" pitchFamily="34" charset="-122"/>
          <a:ea typeface="宋体" charset="-122"/>
        </a:defRPr>
      </a:lvl6pPr>
      <a:lvl7pPr marL="914400" algn="l" rtl="0" fontAlgn="base">
        <a:spcBef>
          <a:spcPct val="0"/>
        </a:spcBef>
        <a:spcAft>
          <a:spcPct val="0"/>
        </a:spcAft>
        <a:defRPr sz="2800" b="1">
          <a:solidFill>
            <a:schemeClr val="tx2"/>
          </a:solidFill>
          <a:latin typeface="Arial Unicode MS" pitchFamily="34" charset="-122"/>
          <a:ea typeface="宋体" charset="-122"/>
        </a:defRPr>
      </a:lvl7pPr>
      <a:lvl8pPr marL="1371600" algn="l" rtl="0" fontAlgn="base">
        <a:spcBef>
          <a:spcPct val="0"/>
        </a:spcBef>
        <a:spcAft>
          <a:spcPct val="0"/>
        </a:spcAft>
        <a:defRPr sz="2800" b="1">
          <a:solidFill>
            <a:schemeClr val="tx2"/>
          </a:solidFill>
          <a:latin typeface="Arial Unicode MS" pitchFamily="34" charset="-122"/>
          <a:ea typeface="宋体" charset="-122"/>
        </a:defRPr>
      </a:lvl8pPr>
      <a:lvl9pPr marL="1828800" algn="l" rtl="0" fontAlgn="base">
        <a:spcBef>
          <a:spcPct val="0"/>
        </a:spcBef>
        <a:spcAft>
          <a:spcPct val="0"/>
        </a:spcAft>
        <a:defRPr sz="2800" b="1">
          <a:solidFill>
            <a:schemeClr val="tx2"/>
          </a:solidFill>
          <a:latin typeface="Arial Unicode MS" pitchFamily="34" charset="-122"/>
          <a:ea typeface="宋体" charset="-122"/>
        </a:defRPr>
      </a:lvl9pPr>
    </p:titleStyle>
    <p:bodyStyle>
      <a:lvl1pPr marL="234950" indent="-234950" algn="l" rtl="0" eaLnBrk="0" fontAlgn="base" hangingPunct="0">
        <a:spcBef>
          <a:spcPct val="70000"/>
        </a:spcBef>
        <a:spcAft>
          <a:spcPct val="10000"/>
        </a:spcAft>
        <a:buClr>
          <a:schemeClr val="tx1"/>
        </a:buClr>
        <a:buSzPct val="75000"/>
        <a:buFont typeface="Wingdings" pitchFamily="2" charset="2"/>
        <a:buChar char="Ø"/>
        <a:defRPr sz="3200" b="1">
          <a:solidFill>
            <a:schemeClr val="tx1"/>
          </a:solidFill>
          <a:latin typeface="+mn-lt"/>
          <a:ea typeface="+mn-ea"/>
          <a:cs typeface="+mn-cs"/>
        </a:defRPr>
      </a:lvl1pPr>
      <a:lvl2pPr marL="742950" indent="-285750" algn="l" rtl="0" eaLnBrk="0" fontAlgn="base" hangingPunct="0">
        <a:spcBef>
          <a:spcPct val="50000"/>
        </a:spcBef>
        <a:spcAft>
          <a:spcPct val="10000"/>
        </a:spcAft>
        <a:buClr>
          <a:schemeClr val="tx1"/>
        </a:buClr>
        <a:buSzPct val="75000"/>
        <a:buFont typeface="Wingdings" pitchFamily="2" charset="2"/>
        <a:buChar char="ü"/>
        <a:defRPr sz="1600">
          <a:solidFill>
            <a:schemeClr val="tx1"/>
          </a:solidFill>
          <a:latin typeface="+mn-lt"/>
          <a:ea typeface="+mn-ea"/>
        </a:defRPr>
      </a:lvl2pPr>
      <a:lvl3pPr marL="1143000" indent="-228600" algn="l" rtl="0" eaLnBrk="0" fontAlgn="base" hangingPunct="0">
        <a:spcBef>
          <a:spcPct val="50000"/>
        </a:spcBef>
        <a:spcAft>
          <a:spcPct val="10000"/>
        </a:spcAft>
        <a:buClr>
          <a:schemeClr val="tx1"/>
        </a:buClr>
        <a:buSzPct val="75000"/>
        <a:buFont typeface="Arial Unicode MS" pitchFamily="34" charset="-122"/>
        <a:buChar char="–"/>
        <a:defRPr sz="1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514600" indent="-228600" algn="l" rtl="0" fontAlgn="base">
        <a:spcBef>
          <a:spcPct val="20000"/>
        </a:spcBef>
        <a:spcAft>
          <a:spcPct val="0"/>
        </a:spcAft>
        <a:buChar char="»"/>
        <a:defRPr sz="2000">
          <a:solidFill>
            <a:schemeClr val="tx1"/>
          </a:solidFill>
          <a:latin typeface="Times New Roman" pitchFamily="18" charset="0"/>
          <a:ea typeface="+mn-ea"/>
        </a:defRPr>
      </a:lvl6pPr>
      <a:lvl7pPr marL="2971800" indent="-228600" algn="l" rtl="0" fontAlgn="base">
        <a:spcBef>
          <a:spcPct val="20000"/>
        </a:spcBef>
        <a:spcAft>
          <a:spcPct val="0"/>
        </a:spcAft>
        <a:buChar char="»"/>
        <a:defRPr sz="2000">
          <a:solidFill>
            <a:schemeClr val="tx1"/>
          </a:solidFill>
          <a:latin typeface="Times New Roman" pitchFamily="18" charset="0"/>
          <a:ea typeface="+mn-ea"/>
        </a:defRPr>
      </a:lvl7pPr>
      <a:lvl8pPr marL="3429000" indent="-228600" algn="l" rtl="0" fontAlgn="base">
        <a:spcBef>
          <a:spcPct val="20000"/>
        </a:spcBef>
        <a:spcAft>
          <a:spcPct val="0"/>
        </a:spcAft>
        <a:buChar char="»"/>
        <a:defRPr sz="2000">
          <a:solidFill>
            <a:schemeClr val="tx1"/>
          </a:solidFill>
          <a:latin typeface="Times New Roman" pitchFamily="18" charset="0"/>
          <a:ea typeface="+mn-ea"/>
        </a:defRPr>
      </a:lvl8pPr>
      <a:lvl9pPr marL="3886200" indent="-228600" algn="l" rtl="0" fontAlgn="base">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4.jp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8.jpeg"/><Relationship Id="rId4" Type="http://schemas.openxmlformats.org/officeDocument/2006/relationships/image" Target="../media/image27.jpe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3.gif"/><Relationship Id="rId4" Type="http://schemas.openxmlformats.org/officeDocument/2006/relationships/image" Target="../media/image31.jpe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2764" y="1768475"/>
            <a:ext cx="11228440" cy="1323439"/>
          </a:xfrm>
        </p:spPr>
        <p:txBody>
          <a:bodyPr/>
          <a:lstStyle/>
          <a:p>
            <a:pPr algn="r"/>
            <a:endParaRPr lang="en-US" sz="3200" spc="-400" dirty="0" smtClean="0"/>
          </a:p>
          <a:p>
            <a:endParaRPr lang="en-US" sz="2800" spc="-400" dirty="0" smtClean="0"/>
          </a:p>
          <a:p>
            <a:endParaRPr lang="en-US" altLang="zh-CN" sz="2400" spc="-400" dirty="0" smtClean="0">
              <a:latin typeface="微软雅黑" panose="020B0503020204020204" pitchFamily="34" charset="-122"/>
              <a:ea typeface="微软雅黑" panose="020B0503020204020204" pitchFamily="34" charset="-122"/>
            </a:endParaRPr>
          </a:p>
        </p:txBody>
      </p:sp>
      <p:sp>
        <p:nvSpPr>
          <p:cNvPr id="4" name="Rectangle 3"/>
          <p:cNvSpPr/>
          <p:nvPr/>
        </p:nvSpPr>
        <p:spPr>
          <a:xfrm>
            <a:off x="1841500" y="4299635"/>
            <a:ext cx="6092825" cy="646331"/>
          </a:xfrm>
          <a:prstGeom prst="rect">
            <a:avLst/>
          </a:prstGeom>
        </p:spPr>
        <p:txBody>
          <a:bodyPr>
            <a:spAutoFit/>
          </a:bodyPr>
          <a:lstStyle/>
          <a:p>
            <a:r>
              <a:rPr lang="zh-CN" altLang="en-US" dirty="0"/>
              <a:t>沈峥</a:t>
            </a:r>
          </a:p>
          <a:p>
            <a:r>
              <a:rPr lang="zh-CN" altLang="en-US" dirty="0" smtClean="0"/>
              <a:t>2013年</a:t>
            </a:r>
            <a:r>
              <a:rPr lang="en-US" altLang="zh-CN" dirty="0" smtClean="0"/>
              <a:t>8</a:t>
            </a:r>
            <a:r>
              <a:rPr lang="zh-CN" altLang="en-US" dirty="0" smtClean="0"/>
              <a:t>月</a:t>
            </a:r>
            <a:endParaRPr lang="zh-CN" altLang="en-US" dirty="0"/>
          </a:p>
        </p:txBody>
      </p:sp>
      <p:sp>
        <p:nvSpPr>
          <p:cNvPr id="5" name="Rectangle 4"/>
          <p:cNvSpPr/>
          <p:nvPr/>
        </p:nvSpPr>
        <p:spPr>
          <a:xfrm>
            <a:off x="1841500" y="1506864"/>
            <a:ext cx="2954655" cy="923330"/>
          </a:xfrm>
          <a:prstGeom prst="rect">
            <a:avLst/>
          </a:prstGeom>
        </p:spPr>
        <p:txBody>
          <a:bodyPr wrap="none">
            <a:spAutoFit/>
          </a:bodyPr>
          <a:lstStyle/>
          <a:p>
            <a:r>
              <a:rPr lang="zh-CN" altLang="en-US" sz="5400" dirty="0" smtClean="0"/>
              <a:t>权限中心</a:t>
            </a:r>
            <a:endParaRPr lang="zh-CN" altLang="en-US" sz="5400" dirty="0"/>
          </a:p>
        </p:txBody>
      </p:sp>
    </p:spTree>
    <p:extLst>
      <p:ext uri="{BB962C8B-B14F-4D97-AF65-F5344CB8AC3E}">
        <p14:creationId xmlns:p14="http://schemas.microsoft.com/office/powerpoint/2010/main" val="77062469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19112" y="228600"/>
            <a:ext cx="11149013" cy="747897"/>
          </a:xfrm>
        </p:spPr>
        <p:txBody>
          <a:bodyPr vert="horz" wrap="square" lIns="0" tIns="0" rIns="0" bIns="0" rtlCol="0" anchor="t">
            <a:spAutoFit/>
          </a:bodyPr>
          <a:lstStyle/>
          <a:p>
            <a:r>
              <a:rPr lang="zh-CN" altLang="en-US" dirty="0"/>
              <a:t>功能</a:t>
            </a:r>
            <a:endParaRPr lang="en-US" dirty="0"/>
          </a:p>
        </p:txBody>
      </p:sp>
      <p:sp>
        <p:nvSpPr>
          <p:cNvPr id="5" name="Text Placeholder 2"/>
          <p:cNvSpPr txBox="1">
            <a:spLocks/>
          </p:cNvSpPr>
          <p:nvPr/>
        </p:nvSpPr>
        <p:spPr>
          <a:xfrm>
            <a:off x="519112" y="1371599"/>
            <a:ext cx="11291888" cy="1676401"/>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solidFill>
                  <a:srgbClr val="00B0F0"/>
                </a:solidFill>
              </a:rPr>
              <a:t>动态群组</a:t>
            </a:r>
            <a:endParaRPr lang="en-US" altLang="zh-CN" dirty="0" smtClean="0">
              <a:solidFill>
                <a:srgbClr val="00B0F0"/>
              </a:solidFill>
            </a:endParaRPr>
          </a:p>
          <a:p>
            <a:pPr lvl="1"/>
            <a:r>
              <a:rPr lang="zh-CN" altLang="en-US" sz="2400" dirty="0" smtClean="0">
                <a:solidFill>
                  <a:srgbClr val="00B0F0"/>
                </a:solidFill>
              </a:rPr>
              <a:t>基于表达式</a:t>
            </a:r>
            <a:endParaRPr lang="en-US" altLang="zh-CN" sz="2400" dirty="0" smtClean="0">
              <a:solidFill>
                <a:srgbClr val="00B0F0"/>
              </a:solidFill>
            </a:endParaRPr>
          </a:p>
          <a:p>
            <a:pPr lvl="1"/>
            <a:r>
              <a:rPr lang="zh-CN" altLang="en-US" sz="2400" dirty="0" smtClean="0">
                <a:solidFill>
                  <a:srgbClr val="00B0F0"/>
                </a:solidFill>
              </a:rPr>
              <a:t>可预览</a:t>
            </a:r>
            <a:endParaRPr lang="zh-CN" altLang="en-US" sz="2400" dirty="0">
              <a:solidFill>
                <a:srgbClr val="00B0F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445" y="1220787"/>
            <a:ext cx="6202680" cy="4853940"/>
          </a:xfrm>
          <a:prstGeom prst="rect">
            <a:avLst/>
          </a:prstGeom>
          <a:ln>
            <a:solidFill>
              <a:srgbClr val="00B0F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129806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19112" y="228600"/>
            <a:ext cx="11149013" cy="747897"/>
          </a:xfrm>
        </p:spPr>
        <p:txBody>
          <a:bodyPr vert="horz" wrap="square" lIns="0" tIns="0" rIns="0" bIns="0" rtlCol="0" anchor="t">
            <a:spAutoFit/>
          </a:bodyPr>
          <a:lstStyle/>
          <a:p>
            <a:r>
              <a:rPr lang="zh-CN" altLang="en-US" dirty="0"/>
              <a:t>功能</a:t>
            </a:r>
            <a:endParaRPr lang="en-US" dirty="0"/>
          </a:p>
        </p:txBody>
      </p:sp>
      <p:sp>
        <p:nvSpPr>
          <p:cNvPr id="5" name="Text Placeholder 2"/>
          <p:cNvSpPr txBox="1">
            <a:spLocks/>
          </p:cNvSpPr>
          <p:nvPr/>
        </p:nvSpPr>
        <p:spPr>
          <a:xfrm>
            <a:off x="519112" y="1371599"/>
            <a:ext cx="11291888" cy="1676401"/>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solidFill>
                  <a:srgbClr val="00B0F0"/>
                </a:solidFill>
              </a:rPr>
              <a:t>灵活的属性扩展机制</a:t>
            </a:r>
            <a:endParaRPr lang="en-US" altLang="zh-CN" dirty="0" smtClean="0">
              <a:solidFill>
                <a:srgbClr val="00B0F0"/>
              </a:solidFill>
            </a:endParaRPr>
          </a:p>
          <a:p>
            <a:pPr lvl="1"/>
            <a:r>
              <a:rPr lang="zh-CN" altLang="en-US" sz="2400" dirty="0" smtClean="0">
                <a:solidFill>
                  <a:srgbClr val="00B0F0"/>
                </a:solidFill>
              </a:rPr>
              <a:t>人员可随时扩展属性</a:t>
            </a:r>
            <a:endParaRPr lang="en-US" altLang="zh-CN" sz="2400" dirty="0" smtClean="0">
              <a:solidFill>
                <a:srgbClr val="00B0F0"/>
              </a:solidFill>
            </a:endParaRPr>
          </a:p>
          <a:p>
            <a:pPr lvl="1"/>
            <a:r>
              <a:rPr lang="zh-CN" altLang="en-US" sz="2400" dirty="0" smtClean="0">
                <a:solidFill>
                  <a:srgbClr val="00B0F0"/>
                </a:solidFill>
              </a:rPr>
              <a:t>可定义多种类别的人员，不同类别的人员可具备不同的属性定义</a:t>
            </a:r>
            <a:endParaRPr lang="en-US" altLang="zh-CN" sz="2400" dirty="0" smtClean="0">
              <a:solidFill>
                <a:srgbClr val="00B0F0"/>
              </a:solidFill>
            </a:endParaRPr>
          </a:p>
          <a:p>
            <a:pPr lvl="1"/>
            <a:r>
              <a:rPr lang="zh-CN" altLang="en-US" sz="2400" dirty="0" smtClean="0">
                <a:solidFill>
                  <a:srgbClr val="00B0F0"/>
                </a:solidFill>
              </a:rPr>
              <a:t>组织本身可扩展，根据业务需要允许建立多条组织机构树</a:t>
            </a:r>
            <a:endParaRPr lang="zh-CN" altLang="en-US" sz="2400" dirty="0">
              <a:solidFill>
                <a:srgbClr val="00B0F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12" y="3443101"/>
            <a:ext cx="3905250" cy="3033713"/>
          </a:xfrm>
          <a:prstGeom prst="rect">
            <a:avLst/>
          </a:prstGeom>
          <a:ln>
            <a:solidFill>
              <a:srgbClr val="00B0F0"/>
            </a:solidFill>
          </a:ln>
          <a:effectLst>
            <a:outerShdw blurRad="50800" dist="38100" dir="2700000" algn="tl" rotWithShape="0">
              <a:prstClr val="black">
                <a:alpha val="40000"/>
              </a:prst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993" y="3443100"/>
            <a:ext cx="3905250" cy="3033713"/>
          </a:xfrm>
          <a:prstGeom prst="rect">
            <a:avLst/>
          </a:prstGeom>
          <a:ln>
            <a:solidFill>
              <a:srgbClr val="00B0F0"/>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6574" y="3443100"/>
            <a:ext cx="3905250" cy="3033713"/>
          </a:xfrm>
          <a:prstGeom prst="rect">
            <a:avLst/>
          </a:prstGeom>
          <a:ln>
            <a:solidFill>
              <a:srgbClr val="00B0F0"/>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8859" y="272891"/>
            <a:ext cx="2991803" cy="1788795"/>
          </a:xfrm>
          <a:prstGeom prst="rect">
            <a:avLst/>
          </a:prstGeom>
          <a:ln>
            <a:solidFill>
              <a:srgbClr val="00B0F0"/>
            </a:solidFill>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58299" y="272891"/>
            <a:ext cx="2700338" cy="1877378"/>
          </a:xfrm>
          <a:prstGeom prst="rect">
            <a:avLst/>
          </a:prstGeom>
          <a:ln>
            <a:solidFill>
              <a:srgbClr val="00B0F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7277709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19112" y="228600"/>
            <a:ext cx="11149013" cy="747897"/>
          </a:xfrm>
        </p:spPr>
        <p:txBody>
          <a:bodyPr vert="horz" wrap="square" lIns="0" tIns="0" rIns="0" bIns="0" rtlCol="0" anchor="t">
            <a:spAutoFit/>
          </a:bodyPr>
          <a:lstStyle/>
          <a:p>
            <a:r>
              <a:rPr lang="zh-CN" altLang="en-US" dirty="0"/>
              <a:t>功能</a:t>
            </a:r>
            <a:endParaRPr lang="en-US" dirty="0"/>
          </a:p>
        </p:txBody>
      </p:sp>
      <p:sp>
        <p:nvSpPr>
          <p:cNvPr id="5" name="Text Placeholder 2"/>
          <p:cNvSpPr txBox="1">
            <a:spLocks/>
          </p:cNvSpPr>
          <p:nvPr/>
        </p:nvSpPr>
        <p:spPr>
          <a:xfrm>
            <a:off x="519112" y="1371599"/>
            <a:ext cx="11291888" cy="1676401"/>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solidFill>
                  <a:srgbClr val="00B0F0"/>
                </a:solidFill>
              </a:rPr>
              <a:t>时间穿梭</a:t>
            </a:r>
            <a:endParaRPr lang="en-US" altLang="zh-CN" dirty="0" smtClean="0">
              <a:solidFill>
                <a:srgbClr val="00B0F0"/>
              </a:solidFill>
            </a:endParaRPr>
          </a:p>
          <a:p>
            <a:pPr lvl="1"/>
            <a:r>
              <a:rPr lang="zh-CN" altLang="en-US" sz="2400" dirty="0" smtClean="0">
                <a:solidFill>
                  <a:srgbClr val="00B0F0"/>
                </a:solidFill>
              </a:rPr>
              <a:t>可回到任意历史时间点，查看各对象的信息</a:t>
            </a:r>
            <a:endParaRPr lang="en-US" altLang="zh-CN" sz="2400" dirty="0" smtClean="0">
              <a:solidFill>
                <a:srgbClr val="00B0F0"/>
              </a:solidFill>
            </a:endParaRPr>
          </a:p>
          <a:p>
            <a:pPr lvl="1"/>
            <a:r>
              <a:rPr lang="zh-CN" altLang="en-US" sz="2400" dirty="0" smtClean="0">
                <a:solidFill>
                  <a:srgbClr val="00B0F0"/>
                </a:solidFill>
              </a:rPr>
              <a:t>可利用日志进行“时间穿梭”</a:t>
            </a:r>
            <a:endParaRPr lang="zh-CN" altLang="en-US" sz="2400" dirty="0">
              <a:solidFill>
                <a:srgbClr val="00B0F0"/>
              </a:solidFill>
            </a:endParaRPr>
          </a:p>
        </p:txBody>
      </p:sp>
      <p:pic>
        <p:nvPicPr>
          <p:cNvPr id="6" name="图片 167"/>
          <p:cNvPicPr>
            <a:picLocks noChangeAspect="1"/>
          </p:cNvPicPr>
          <p:nvPr/>
        </p:nvPicPr>
        <p:blipFill>
          <a:blip r:embed="rId3"/>
          <a:stretch>
            <a:fillRect/>
          </a:stretch>
        </p:blipFill>
        <p:spPr>
          <a:xfrm>
            <a:off x="519112" y="3296365"/>
            <a:ext cx="7156133" cy="3075146"/>
          </a:xfrm>
          <a:prstGeom prst="rect">
            <a:avLst/>
          </a:prstGeom>
          <a:ln>
            <a:solidFill>
              <a:srgbClr val="00B0F0"/>
            </a:solidFill>
          </a:ln>
          <a:effectLst>
            <a:outerShdw blurRad="50800" dist="38100" dir="2700000" algn="tl" rotWithShape="0">
              <a:prstClr val="black">
                <a:alpha val="40000"/>
              </a:prstClr>
            </a:outerShdw>
          </a:effectLst>
        </p:spPr>
      </p:pic>
      <p:pic>
        <p:nvPicPr>
          <p:cNvPr id="7" name="图片 179"/>
          <p:cNvPicPr>
            <a:picLocks noChangeAspect="1"/>
          </p:cNvPicPr>
          <p:nvPr/>
        </p:nvPicPr>
        <p:blipFill>
          <a:blip r:embed="rId4"/>
          <a:stretch>
            <a:fillRect/>
          </a:stretch>
        </p:blipFill>
        <p:spPr>
          <a:xfrm>
            <a:off x="7924800" y="3262313"/>
            <a:ext cx="3886200" cy="3143250"/>
          </a:xfrm>
          <a:prstGeom prst="rect">
            <a:avLst/>
          </a:prstGeom>
          <a:ln>
            <a:solidFill>
              <a:srgbClr val="00B0F0"/>
            </a:solidFill>
          </a:ln>
          <a:effectLst>
            <a:outerShdw blurRad="50800" dist="38100" dir="2700000" algn="tl" rotWithShape="0">
              <a:prstClr val="black">
                <a:alpha val="40000"/>
              </a:prstClr>
            </a:outerShdw>
          </a:effec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5750" y="121443"/>
            <a:ext cx="3905250" cy="3033713"/>
          </a:xfrm>
          <a:prstGeom prst="rect">
            <a:avLst/>
          </a:prstGeom>
          <a:ln>
            <a:solidFill>
              <a:srgbClr val="00B0F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4150012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数据冗余</a:t>
            </a:r>
            <a:endParaRPr lang="zh-CN" altLang="en-US" dirty="0"/>
          </a:p>
        </p:txBody>
      </p:sp>
      <p:grpSp>
        <p:nvGrpSpPr>
          <p:cNvPr id="6" name="组合 5"/>
          <p:cNvGrpSpPr/>
          <p:nvPr/>
        </p:nvGrpSpPr>
        <p:grpSpPr>
          <a:xfrm>
            <a:off x="4810575" y="1548323"/>
            <a:ext cx="1467672" cy="966951"/>
            <a:chOff x="2264882" y="3215051"/>
            <a:chExt cx="1467672" cy="966951"/>
          </a:xfrm>
        </p:grpSpPr>
        <p:pic>
          <p:nvPicPr>
            <p:cNvPr id="4" name="Picture 15" descr="database"/>
            <p:cNvPicPr>
              <a:picLocks noChangeAspect="1" noChangeArrowheads="1"/>
            </p:cNvPicPr>
            <p:nvPr/>
          </p:nvPicPr>
          <p:blipFill>
            <a:blip r:embed="rId2">
              <a:clrChange>
                <a:clrFrom>
                  <a:srgbClr val="08369A"/>
                </a:clrFrom>
                <a:clrTo>
                  <a:srgbClr val="08369A">
                    <a:alpha val="0"/>
                  </a:srgbClr>
                </a:clrTo>
              </a:clrChange>
            </a:blip>
            <a:srcRect/>
            <a:stretch>
              <a:fillRect/>
            </a:stretch>
          </p:blipFill>
          <p:spPr bwMode="auto">
            <a:xfrm>
              <a:off x="2679859" y="3215051"/>
              <a:ext cx="781559" cy="689952"/>
            </a:xfrm>
            <a:prstGeom prst="rect">
              <a:avLst/>
            </a:prstGeom>
            <a:noFill/>
          </p:spPr>
        </p:pic>
        <p:sp>
          <p:nvSpPr>
            <p:cNvPr id="5" name="TextBox 45"/>
            <p:cNvSpPr txBox="1"/>
            <p:nvPr/>
          </p:nvSpPr>
          <p:spPr bwMode="gray">
            <a:xfrm>
              <a:off x="2264882" y="3905003"/>
              <a:ext cx="1467672"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全集数据</a:t>
              </a:r>
            </a:p>
          </p:txBody>
        </p:sp>
      </p:grpSp>
      <p:grpSp>
        <p:nvGrpSpPr>
          <p:cNvPr id="7" name="组合 6"/>
          <p:cNvGrpSpPr/>
          <p:nvPr/>
        </p:nvGrpSpPr>
        <p:grpSpPr>
          <a:xfrm>
            <a:off x="4810575" y="2606319"/>
            <a:ext cx="1467672" cy="966951"/>
            <a:chOff x="2264882" y="3215051"/>
            <a:chExt cx="1467672" cy="966951"/>
          </a:xfrm>
        </p:grpSpPr>
        <p:pic>
          <p:nvPicPr>
            <p:cNvPr id="8" name="Picture 15" descr="database"/>
            <p:cNvPicPr>
              <a:picLocks noChangeAspect="1" noChangeArrowheads="1"/>
            </p:cNvPicPr>
            <p:nvPr/>
          </p:nvPicPr>
          <p:blipFill>
            <a:blip r:embed="rId2">
              <a:clrChange>
                <a:clrFrom>
                  <a:srgbClr val="08369A"/>
                </a:clrFrom>
                <a:clrTo>
                  <a:srgbClr val="08369A">
                    <a:alpha val="0"/>
                  </a:srgbClr>
                </a:clrTo>
              </a:clrChange>
            </a:blip>
            <a:srcRect/>
            <a:stretch>
              <a:fillRect/>
            </a:stretch>
          </p:blipFill>
          <p:spPr bwMode="auto">
            <a:xfrm>
              <a:off x="2679859" y="3215051"/>
              <a:ext cx="781559" cy="689952"/>
            </a:xfrm>
            <a:prstGeom prst="rect">
              <a:avLst/>
            </a:prstGeom>
            <a:noFill/>
          </p:spPr>
        </p:pic>
        <p:sp>
          <p:nvSpPr>
            <p:cNvPr id="9" name="TextBox 45"/>
            <p:cNvSpPr txBox="1"/>
            <p:nvPr/>
          </p:nvSpPr>
          <p:spPr bwMode="gray">
            <a:xfrm>
              <a:off x="2264882" y="3905003"/>
              <a:ext cx="1467672"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a:solidFill>
                    <a:srgbClr val="000000"/>
                  </a:solidFill>
                </a:rPr>
                <a:t>快照</a:t>
              </a:r>
              <a:r>
                <a:rPr lang="zh-CN" altLang="en-US" sz="1200" b="1" dirty="0" smtClean="0">
                  <a:solidFill>
                    <a:srgbClr val="000000"/>
                  </a:solidFill>
                </a:rPr>
                <a:t>数据</a:t>
              </a:r>
            </a:p>
          </p:txBody>
        </p:sp>
      </p:grpSp>
      <p:grpSp>
        <p:nvGrpSpPr>
          <p:cNvPr id="10" name="组合 9"/>
          <p:cNvGrpSpPr/>
          <p:nvPr/>
        </p:nvGrpSpPr>
        <p:grpSpPr>
          <a:xfrm>
            <a:off x="4810575" y="3664315"/>
            <a:ext cx="1467672" cy="966951"/>
            <a:chOff x="2264882" y="3215051"/>
            <a:chExt cx="1467672" cy="966951"/>
          </a:xfrm>
        </p:grpSpPr>
        <p:pic>
          <p:nvPicPr>
            <p:cNvPr id="11" name="Picture 15" descr="database"/>
            <p:cNvPicPr>
              <a:picLocks noChangeAspect="1" noChangeArrowheads="1"/>
            </p:cNvPicPr>
            <p:nvPr/>
          </p:nvPicPr>
          <p:blipFill>
            <a:blip r:embed="rId2">
              <a:clrChange>
                <a:clrFrom>
                  <a:srgbClr val="08369A"/>
                </a:clrFrom>
                <a:clrTo>
                  <a:srgbClr val="08369A">
                    <a:alpha val="0"/>
                  </a:srgbClr>
                </a:clrTo>
              </a:clrChange>
            </a:blip>
            <a:srcRect/>
            <a:stretch>
              <a:fillRect/>
            </a:stretch>
          </p:blipFill>
          <p:spPr bwMode="auto">
            <a:xfrm>
              <a:off x="2679859" y="3215051"/>
              <a:ext cx="781559" cy="689952"/>
            </a:xfrm>
            <a:prstGeom prst="rect">
              <a:avLst/>
            </a:prstGeom>
            <a:noFill/>
          </p:spPr>
        </p:pic>
        <p:sp>
          <p:nvSpPr>
            <p:cNvPr id="12" name="TextBox 45"/>
            <p:cNvSpPr txBox="1"/>
            <p:nvPr/>
          </p:nvSpPr>
          <p:spPr bwMode="gray">
            <a:xfrm>
              <a:off x="2264882" y="3905003"/>
              <a:ext cx="1467672"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当前快照数据</a:t>
              </a:r>
            </a:p>
          </p:txBody>
        </p:sp>
      </p:grpSp>
      <p:grpSp>
        <p:nvGrpSpPr>
          <p:cNvPr id="13" name="组合 12"/>
          <p:cNvGrpSpPr/>
          <p:nvPr/>
        </p:nvGrpSpPr>
        <p:grpSpPr>
          <a:xfrm>
            <a:off x="4810575" y="4722310"/>
            <a:ext cx="1467672" cy="966951"/>
            <a:chOff x="2264882" y="3215051"/>
            <a:chExt cx="1467672" cy="966951"/>
          </a:xfrm>
        </p:grpSpPr>
        <p:pic>
          <p:nvPicPr>
            <p:cNvPr id="14" name="Picture 15" descr="database"/>
            <p:cNvPicPr>
              <a:picLocks noChangeAspect="1" noChangeArrowheads="1"/>
            </p:cNvPicPr>
            <p:nvPr/>
          </p:nvPicPr>
          <p:blipFill>
            <a:blip r:embed="rId2">
              <a:clrChange>
                <a:clrFrom>
                  <a:srgbClr val="08369A"/>
                </a:clrFrom>
                <a:clrTo>
                  <a:srgbClr val="08369A">
                    <a:alpha val="0"/>
                  </a:srgbClr>
                </a:clrTo>
              </a:clrChange>
            </a:blip>
            <a:srcRect/>
            <a:stretch>
              <a:fillRect/>
            </a:stretch>
          </p:blipFill>
          <p:spPr bwMode="auto">
            <a:xfrm>
              <a:off x="2679859" y="3215051"/>
              <a:ext cx="781559" cy="689952"/>
            </a:xfrm>
            <a:prstGeom prst="rect">
              <a:avLst/>
            </a:prstGeom>
            <a:noFill/>
          </p:spPr>
        </p:pic>
        <p:sp>
          <p:nvSpPr>
            <p:cNvPr id="15" name="TextBox 45"/>
            <p:cNvSpPr txBox="1"/>
            <p:nvPr/>
          </p:nvSpPr>
          <p:spPr bwMode="gray">
            <a:xfrm>
              <a:off x="2264882" y="3905003"/>
              <a:ext cx="1467672"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全文检索数据</a:t>
              </a:r>
            </a:p>
          </p:txBody>
        </p:sp>
      </p:grpSp>
      <p:sp>
        <p:nvSpPr>
          <p:cNvPr id="16" name="TextBox 4"/>
          <p:cNvSpPr txBox="1"/>
          <p:nvPr/>
        </p:nvSpPr>
        <p:spPr bwMode="gray">
          <a:xfrm>
            <a:off x="2404153" y="3250104"/>
            <a:ext cx="871816" cy="369332"/>
          </a:xfrm>
          <a:prstGeom prst="rect">
            <a:avLst/>
          </a:prstGeom>
          <a:noFill/>
          <a:ln w="9525" algn="ctr">
            <a:noFill/>
            <a:miter lim="800000"/>
            <a:headEnd/>
            <a:tailEnd/>
          </a:ln>
        </p:spPr>
        <p:txBody>
          <a:bodyPr wrap="square" rtlCol="0">
            <a:spAutoFit/>
          </a:bodyPr>
          <a:lstStyle/>
          <a:p>
            <a:pPr algn="ctr" eaLnBrk="0" hangingPunct="0"/>
            <a:r>
              <a:rPr lang="zh-CN" altLang="en-US" dirty="0">
                <a:solidFill>
                  <a:schemeClr val="accent5">
                    <a:lumMod val="60000"/>
                    <a:lumOff val="40000"/>
                  </a:schemeClr>
                </a:solidFill>
              </a:rPr>
              <a:t>写入</a:t>
            </a:r>
            <a:endParaRPr lang="zh-CN" altLang="en-US" dirty="0" smtClean="0">
              <a:solidFill>
                <a:schemeClr val="accent5">
                  <a:lumMod val="60000"/>
                  <a:lumOff val="40000"/>
                </a:schemeClr>
              </a:solidFill>
            </a:endParaRPr>
          </a:p>
        </p:txBody>
      </p:sp>
      <p:cxnSp>
        <p:nvCxnSpPr>
          <p:cNvPr id="17" name="直接箭头连接符 39"/>
          <p:cNvCxnSpPr>
            <a:stCxn id="16" idx="3"/>
            <a:endCxn id="4" idx="1"/>
          </p:cNvCxnSpPr>
          <p:nvPr/>
        </p:nvCxnSpPr>
        <p:spPr>
          <a:xfrm flipV="1">
            <a:off x="3275969" y="1893299"/>
            <a:ext cx="1949583" cy="1541471"/>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39"/>
          <p:cNvCxnSpPr>
            <a:stCxn id="16" idx="3"/>
            <a:endCxn id="8" idx="1"/>
          </p:cNvCxnSpPr>
          <p:nvPr/>
        </p:nvCxnSpPr>
        <p:spPr>
          <a:xfrm flipV="1">
            <a:off x="3275969" y="2951295"/>
            <a:ext cx="1949583" cy="483475"/>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39"/>
          <p:cNvCxnSpPr>
            <a:stCxn id="16" idx="3"/>
            <a:endCxn id="11" idx="1"/>
          </p:cNvCxnSpPr>
          <p:nvPr/>
        </p:nvCxnSpPr>
        <p:spPr>
          <a:xfrm>
            <a:off x="3275969" y="3434770"/>
            <a:ext cx="1949583" cy="574521"/>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39"/>
          <p:cNvCxnSpPr>
            <a:stCxn id="16" idx="3"/>
            <a:endCxn id="14" idx="1"/>
          </p:cNvCxnSpPr>
          <p:nvPr/>
        </p:nvCxnSpPr>
        <p:spPr>
          <a:xfrm>
            <a:off x="3275969" y="3434770"/>
            <a:ext cx="1949583" cy="1632516"/>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sp>
        <p:nvSpPr>
          <p:cNvPr id="34" name="TextBox 4"/>
          <p:cNvSpPr txBox="1"/>
          <p:nvPr/>
        </p:nvSpPr>
        <p:spPr bwMode="gray">
          <a:xfrm>
            <a:off x="8875156" y="3250104"/>
            <a:ext cx="871816" cy="369332"/>
          </a:xfrm>
          <a:prstGeom prst="rect">
            <a:avLst/>
          </a:prstGeom>
          <a:noFill/>
          <a:ln w="9525" algn="ctr">
            <a:noFill/>
            <a:miter lim="800000"/>
            <a:headEnd/>
            <a:tailEnd/>
          </a:ln>
        </p:spPr>
        <p:txBody>
          <a:bodyPr wrap="square" rtlCol="0">
            <a:spAutoFit/>
          </a:bodyPr>
          <a:lstStyle/>
          <a:p>
            <a:pPr algn="ctr" eaLnBrk="0" hangingPunct="0"/>
            <a:r>
              <a:rPr lang="zh-CN" altLang="en-US" dirty="0" smtClean="0">
                <a:solidFill>
                  <a:schemeClr val="accent5">
                    <a:lumMod val="60000"/>
                    <a:lumOff val="40000"/>
                  </a:schemeClr>
                </a:solidFill>
              </a:rPr>
              <a:t>读取</a:t>
            </a:r>
          </a:p>
        </p:txBody>
      </p:sp>
      <p:sp>
        <p:nvSpPr>
          <p:cNvPr id="36" name="矩形 35"/>
          <p:cNvSpPr/>
          <p:nvPr/>
        </p:nvSpPr>
        <p:spPr bwMode="auto">
          <a:xfrm>
            <a:off x="7900827" y="2515274"/>
            <a:ext cx="493156" cy="183899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eaVert" wrap="square" lIns="91440" tIns="45720" rIns="45720" bIns="9144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zh-CN" altLang="en-US" dirty="0">
                <a:solidFill>
                  <a:schemeClr val="accent5">
                    <a:lumMod val="60000"/>
                    <a:lumOff val="40000"/>
                  </a:schemeClr>
                </a:solidFill>
              </a:rPr>
              <a:t>查询分流器</a:t>
            </a:r>
          </a:p>
        </p:txBody>
      </p:sp>
      <p:cxnSp>
        <p:nvCxnSpPr>
          <p:cNvPr id="37" name="直接箭头连接符 39"/>
          <p:cNvCxnSpPr>
            <a:stCxn id="34" idx="1"/>
            <a:endCxn id="36" idx="3"/>
          </p:cNvCxnSpPr>
          <p:nvPr/>
        </p:nvCxnSpPr>
        <p:spPr>
          <a:xfrm flipH="1">
            <a:off x="8393983" y="3434770"/>
            <a:ext cx="481173" cy="1"/>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39"/>
          <p:cNvCxnSpPr>
            <a:stCxn id="36" idx="1"/>
            <a:endCxn id="4" idx="3"/>
          </p:cNvCxnSpPr>
          <p:nvPr/>
        </p:nvCxnSpPr>
        <p:spPr>
          <a:xfrm flipH="1" flipV="1">
            <a:off x="6007111" y="1893299"/>
            <a:ext cx="1893716" cy="154147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39"/>
          <p:cNvCxnSpPr>
            <a:stCxn id="36" idx="1"/>
            <a:endCxn id="8" idx="3"/>
          </p:cNvCxnSpPr>
          <p:nvPr/>
        </p:nvCxnSpPr>
        <p:spPr>
          <a:xfrm flipH="1" flipV="1">
            <a:off x="6007111" y="2951295"/>
            <a:ext cx="1893716" cy="48347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9"/>
          <p:cNvCxnSpPr>
            <a:stCxn id="36" idx="1"/>
            <a:endCxn id="11" idx="3"/>
          </p:cNvCxnSpPr>
          <p:nvPr/>
        </p:nvCxnSpPr>
        <p:spPr>
          <a:xfrm flipH="1">
            <a:off x="6007111" y="3434771"/>
            <a:ext cx="1893716" cy="5745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9"/>
          <p:cNvCxnSpPr>
            <a:stCxn id="36" idx="1"/>
            <a:endCxn id="14" idx="3"/>
          </p:cNvCxnSpPr>
          <p:nvPr/>
        </p:nvCxnSpPr>
        <p:spPr>
          <a:xfrm flipH="1">
            <a:off x="6007111" y="3434771"/>
            <a:ext cx="1893716" cy="163251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5944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19112" y="228600"/>
            <a:ext cx="11149013" cy="747897"/>
          </a:xfrm>
        </p:spPr>
        <p:txBody>
          <a:bodyPr vert="horz" wrap="square" lIns="0" tIns="0" rIns="0" bIns="0" rtlCol="0" anchor="t">
            <a:spAutoFit/>
          </a:bodyPr>
          <a:lstStyle/>
          <a:p>
            <a:r>
              <a:rPr lang="en-US" altLang="zh-CN" dirty="0"/>
              <a:t>Advantages</a:t>
            </a:r>
            <a:endParaRPr lang="en-US" dirty="0"/>
          </a:p>
        </p:txBody>
      </p:sp>
      <p:grpSp>
        <p:nvGrpSpPr>
          <p:cNvPr id="2" name="Group 1"/>
          <p:cNvGrpSpPr/>
          <p:nvPr/>
        </p:nvGrpSpPr>
        <p:grpSpPr>
          <a:xfrm>
            <a:off x="504824" y="1503559"/>
            <a:ext cx="11163301" cy="4477439"/>
            <a:chOff x="504824" y="1503559"/>
            <a:chExt cx="11163301" cy="4477439"/>
          </a:xfrm>
        </p:grpSpPr>
        <p:pic>
          <p:nvPicPr>
            <p:cNvPr id="28" name="Picture Placeholder 22" descr="MSC12_Herman_002.jp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790825" y="3694998"/>
              <a:ext cx="2233926" cy="2286000"/>
            </a:xfrm>
            <a:prstGeom prst="rect">
              <a:avLst/>
            </a:prstGeom>
            <a:solidFill>
              <a:srgbClr val="FEAC09"/>
            </a:solidFill>
          </p:spPr>
        </p:pic>
        <p:pic>
          <p:nvPicPr>
            <p:cNvPr id="23" name="Picture Placeholder 18" descr="MSC12_JT_002.jp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504824" y="1503559"/>
              <a:ext cx="2225990" cy="2102539"/>
            </a:xfrm>
            <a:prstGeom prst="rect">
              <a:avLst/>
            </a:prstGeom>
            <a:solidFill>
              <a:srgbClr val="FEAC09"/>
            </a:solidFill>
          </p:spPr>
        </p:pic>
        <p:pic>
          <p:nvPicPr>
            <p:cNvPr id="24" name="Picture Placeholder 15" descr="MSC12_Marissa_001.jp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5076824" y="1503559"/>
              <a:ext cx="2286000" cy="2102539"/>
            </a:xfrm>
            <a:prstGeom prst="rect">
              <a:avLst/>
            </a:prstGeom>
            <a:solidFill>
              <a:srgbClr val="FEAC09"/>
            </a:solidFill>
          </p:spPr>
        </p:pic>
        <p:sp>
          <p:nvSpPr>
            <p:cNvPr id="25" name="Text Placeholder 2"/>
            <p:cNvSpPr txBox="1">
              <a:spLocks/>
            </p:cNvSpPr>
            <p:nvPr/>
          </p:nvSpPr>
          <p:spPr>
            <a:xfrm>
              <a:off x="2790824" y="1503559"/>
              <a:ext cx="2225990" cy="2102539"/>
            </a:xfrm>
            <a:prstGeom prst="rect">
              <a:avLst/>
            </a:prstGeom>
            <a:solidFill>
              <a:srgbClr val="002060"/>
            </a:solidFill>
          </p:spPr>
          <p:txBody>
            <a:bodyPr vert="horz" lIns="182880" tIns="137160" rIns="91440" bIns="45720" rtlCol="0">
              <a:normAutofit/>
            </a:bodyPr>
            <a:lstStyle>
              <a:lvl1pPr marL="0" indent="0" eaLnBrk="1" hangingPunct="1">
                <a:lnSpc>
                  <a:spcPct val="100000"/>
                </a:lnSpc>
                <a:buFont typeface="Arial" panose="020B0604020202020204" pitchFamily="34" charset="0"/>
                <a:buNone/>
                <a:defRPr sz="1600">
                  <a:solidFill>
                    <a:schemeClr val="bg1"/>
                  </a:solidFill>
                  <a:latin typeface="+mn-lt"/>
                  <a:cs typeface="Segoe Pro Light"/>
                </a:defRPr>
              </a:lvl1pPr>
              <a:lvl2pPr marL="0" indent="0" eaLnBrk="1" hangingPunct="1">
                <a:lnSpc>
                  <a:spcPct val="100000"/>
                </a:lnSpc>
                <a:buFont typeface="Segoe UI" panose="020B0502040204020203" pitchFamily="34" charset="0"/>
                <a:buNone/>
                <a:defRPr sz="1600">
                  <a:solidFill>
                    <a:schemeClr val="bg1"/>
                  </a:solidFill>
                  <a:latin typeface="+mn-lt"/>
                  <a:cs typeface="Segoe Pro Light"/>
                </a:defRPr>
              </a:lvl2pPr>
              <a:lvl3pPr marL="281178" indent="0" eaLnBrk="1" hangingPunct="1">
                <a:lnSpc>
                  <a:spcPct val="100000"/>
                </a:lnSpc>
                <a:buFont typeface="Arial" panose="020B0604020202020204" pitchFamily="34" charset="0"/>
                <a:buNone/>
                <a:defRPr sz="1600">
                  <a:solidFill>
                    <a:schemeClr val="bg1"/>
                  </a:solidFill>
                  <a:latin typeface="+mn-lt"/>
                  <a:cs typeface="Segoe Pro Light"/>
                </a:defRPr>
              </a:lvl3pPr>
              <a:lvl4pPr marL="573786" indent="0" eaLnBrk="1" hangingPunct="1">
                <a:lnSpc>
                  <a:spcPct val="100000"/>
                </a:lnSpc>
                <a:buFont typeface="Arial" panose="020B0604020202020204" pitchFamily="34" charset="0"/>
                <a:buNone/>
                <a:defRPr sz="1600">
                  <a:solidFill>
                    <a:schemeClr val="bg1"/>
                  </a:solidFill>
                  <a:latin typeface="+mn-lt"/>
                  <a:cs typeface="Segoe Pro Light"/>
                </a:defRPr>
              </a:lvl4pPr>
              <a:lvl5pPr marL="857250" indent="0" eaLnBrk="1" hangingPunct="1">
                <a:lnSpc>
                  <a:spcPct val="100000"/>
                </a:lnSpc>
                <a:buFont typeface="Arial" panose="020B0604020202020204" pitchFamily="34" charset="0"/>
                <a:buNone/>
                <a:defRPr sz="1600">
                  <a:solidFill>
                    <a:schemeClr val="bg1"/>
                  </a:solidFill>
                  <a:latin typeface="+mn-lt"/>
                  <a:cs typeface="Segoe Pro Light"/>
                </a:defRPr>
              </a:lvl5pPr>
              <a:lvl6pPr marL="1426464" indent="-285750">
                <a:buFont typeface="Arial" panose="020B0604020202020204" pitchFamily="34" charset="0"/>
                <a:buChar char="•"/>
                <a:defRPr sz="1400">
                  <a:solidFill>
                    <a:schemeClr val="tx1"/>
                  </a:solidFill>
                  <a:latin typeface="+mn-lt"/>
                </a:defRPr>
              </a:lvl6pPr>
            </a:lstStyle>
            <a:p>
              <a:pPr defTabSz="914400">
                <a:defRPr/>
              </a:pPr>
              <a:r>
                <a:rPr lang="en-US" altLang="zh-CN" sz="2800" kern="0" dirty="0">
                  <a:solidFill>
                    <a:srgbClr val="FFFFFF"/>
                  </a:solidFill>
                </a:rPr>
                <a:t>Integration</a:t>
              </a:r>
            </a:p>
            <a:p>
              <a:pPr defTabSz="914400">
                <a:defRPr/>
              </a:pPr>
              <a:endParaRPr lang="en-US" altLang="zh-CN" sz="2800" kern="0" dirty="0" smtClean="0">
                <a:solidFill>
                  <a:srgbClr val="FFFFFF"/>
                </a:solidFill>
              </a:endParaRPr>
            </a:p>
            <a:p>
              <a:pPr defTabSz="914400">
                <a:defRPr/>
              </a:pPr>
              <a:r>
                <a:rPr lang="zh-CN" altLang="en-US" sz="2800" kern="0" dirty="0" smtClean="0">
                  <a:solidFill>
                    <a:srgbClr val="FFFFFF"/>
                  </a:solidFill>
                </a:rPr>
                <a:t>集成性</a:t>
              </a:r>
              <a:endParaRPr lang="en-US" altLang="zh-CN" sz="2800" kern="0" dirty="0" smtClean="0">
                <a:solidFill>
                  <a:srgbClr val="FFFFFF"/>
                </a:solidFill>
              </a:endParaRPr>
            </a:p>
          </p:txBody>
        </p:sp>
        <p:sp>
          <p:nvSpPr>
            <p:cNvPr id="26" name="Text Placeholder 3"/>
            <p:cNvSpPr txBox="1">
              <a:spLocks/>
            </p:cNvSpPr>
            <p:nvPr/>
          </p:nvSpPr>
          <p:spPr>
            <a:xfrm>
              <a:off x="5084762" y="3694998"/>
              <a:ext cx="2286000" cy="2286000"/>
            </a:xfrm>
            <a:prstGeom prst="rect">
              <a:avLst/>
            </a:prstGeom>
            <a:solidFill>
              <a:schemeClr val="accent1">
                <a:lumMod val="75000"/>
              </a:schemeClr>
            </a:solidFill>
          </p:spPr>
          <p:txBody>
            <a:bodyPr vert="horz" lIns="182880" tIns="137160" rIns="91440" bIns="45720" rtlCol="0">
              <a:normAutofit/>
            </a:bodyPr>
            <a:lstStyle>
              <a:lvl1pPr marL="0" indent="0" eaLnBrk="1" hangingPunct="1">
                <a:lnSpc>
                  <a:spcPct val="100000"/>
                </a:lnSpc>
                <a:buFont typeface="Arial" panose="020B0604020202020204" pitchFamily="34" charset="0"/>
                <a:buNone/>
                <a:defRPr sz="1600">
                  <a:solidFill>
                    <a:schemeClr val="bg1"/>
                  </a:solidFill>
                  <a:latin typeface="+mn-lt"/>
                  <a:cs typeface="Segoe Pro Light"/>
                </a:defRPr>
              </a:lvl1pPr>
              <a:lvl2pPr marL="0" indent="0" eaLnBrk="1" hangingPunct="1">
                <a:lnSpc>
                  <a:spcPct val="100000"/>
                </a:lnSpc>
                <a:buFont typeface="Segoe UI" panose="020B0502040204020203" pitchFamily="34" charset="0"/>
                <a:buNone/>
                <a:defRPr sz="1600">
                  <a:solidFill>
                    <a:schemeClr val="bg1"/>
                  </a:solidFill>
                  <a:latin typeface="+mn-lt"/>
                  <a:cs typeface="Segoe Pro Light"/>
                </a:defRPr>
              </a:lvl2pPr>
              <a:lvl3pPr marL="281178" indent="0" eaLnBrk="1" hangingPunct="1">
                <a:lnSpc>
                  <a:spcPct val="100000"/>
                </a:lnSpc>
                <a:buFont typeface="Arial" panose="020B0604020202020204" pitchFamily="34" charset="0"/>
                <a:buNone/>
                <a:defRPr sz="1600">
                  <a:solidFill>
                    <a:schemeClr val="bg1"/>
                  </a:solidFill>
                  <a:latin typeface="+mn-lt"/>
                  <a:cs typeface="Segoe Pro Light"/>
                </a:defRPr>
              </a:lvl3pPr>
              <a:lvl4pPr marL="573786" indent="0" eaLnBrk="1" hangingPunct="1">
                <a:lnSpc>
                  <a:spcPct val="100000"/>
                </a:lnSpc>
                <a:buFont typeface="Arial" panose="020B0604020202020204" pitchFamily="34" charset="0"/>
                <a:buNone/>
                <a:defRPr sz="1600">
                  <a:solidFill>
                    <a:schemeClr val="bg1"/>
                  </a:solidFill>
                  <a:latin typeface="+mn-lt"/>
                  <a:cs typeface="Segoe Pro Light"/>
                </a:defRPr>
              </a:lvl4pPr>
              <a:lvl5pPr marL="857250" indent="0" eaLnBrk="1" hangingPunct="1">
                <a:lnSpc>
                  <a:spcPct val="100000"/>
                </a:lnSpc>
                <a:buFont typeface="Arial" panose="020B0604020202020204" pitchFamily="34" charset="0"/>
                <a:buNone/>
                <a:defRPr sz="1600">
                  <a:solidFill>
                    <a:schemeClr val="bg1"/>
                  </a:solidFill>
                  <a:latin typeface="+mn-lt"/>
                  <a:cs typeface="Segoe Pro Light"/>
                </a:defRPr>
              </a:lvl5pPr>
              <a:lvl6pPr marL="1426464" indent="-285750">
                <a:buFont typeface="Arial" panose="020B0604020202020204" pitchFamily="34" charset="0"/>
                <a:buChar char="•"/>
                <a:defRPr sz="1400">
                  <a:solidFill>
                    <a:schemeClr val="tx1"/>
                  </a:solidFill>
                  <a:latin typeface="+mn-lt"/>
                </a:defRPr>
              </a:lvl6pPr>
            </a:lstStyle>
            <a:p>
              <a:pPr defTabSz="914400">
                <a:defRPr/>
              </a:pPr>
              <a:r>
                <a:rPr lang="en-US" altLang="zh-CN" sz="2800" kern="0" dirty="0" smtClean="0">
                  <a:solidFill>
                    <a:srgbClr val="FFFFFF"/>
                  </a:solidFill>
                </a:rPr>
                <a:t>Flexibility</a:t>
              </a:r>
            </a:p>
            <a:p>
              <a:pPr defTabSz="914400">
                <a:defRPr/>
              </a:pPr>
              <a:endParaRPr lang="en-US" altLang="zh-CN" sz="2800" kern="0" dirty="0">
                <a:solidFill>
                  <a:srgbClr val="FFFFFF"/>
                </a:solidFill>
              </a:endParaRPr>
            </a:p>
            <a:p>
              <a:pPr defTabSz="914400">
                <a:defRPr/>
              </a:pPr>
              <a:r>
                <a:rPr lang="zh-CN" altLang="en-US" sz="2800" kern="0" dirty="0" smtClean="0">
                  <a:solidFill>
                    <a:srgbClr val="FFFFFF"/>
                  </a:solidFill>
                </a:rPr>
                <a:t>灵活性</a:t>
              </a:r>
              <a:endParaRPr lang="en-US" sz="2800" kern="0" dirty="0">
                <a:solidFill>
                  <a:srgbClr val="FFFFFF"/>
                </a:solidFill>
              </a:endParaRPr>
            </a:p>
          </p:txBody>
        </p:sp>
        <p:sp>
          <p:nvSpPr>
            <p:cNvPr id="27" name="Text Placeholder 4"/>
            <p:cNvSpPr txBox="1">
              <a:spLocks/>
            </p:cNvSpPr>
            <p:nvPr/>
          </p:nvSpPr>
          <p:spPr>
            <a:xfrm>
              <a:off x="512762" y="3694998"/>
              <a:ext cx="2218052" cy="2286000"/>
            </a:xfrm>
            <a:prstGeom prst="rect">
              <a:avLst/>
            </a:prstGeom>
            <a:solidFill>
              <a:schemeClr val="accent1"/>
            </a:solidFill>
          </p:spPr>
          <p:txBody>
            <a:bodyPr vert="horz" lIns="182880" tIns="137160" rIns="91440" bIns="45720" rtlCol="0">
              <a:normAutofit/>
            </a:bodyPr>
            <a:lstStyle>
              <a:lvl1pPr marL="0" indent="0" eaLnBrk="1" hangingPunct="1">
                <a:lnSpc>
                  <a:spcPct val="100000"/>
                </a:lnSpc>
                <a:buFont typeface="Arial" panose="020B0604020202020204" pitchFamily="34" charset="0"/>
                <a:buNone/>
                <a:defRPr sz="1600">
                  <a:solidFill>
                    <a:schemeClr val="bg1"/>
                  </a:solidFill>
                  <a:latin typeface="+mn-lt"/>
                  <a:cs typeface="Segoe Pro Light"/>
                </a:defRPr>
              </a:lvl1pPr>
              <a:lvl2pPr marL="0" indent="0" eaLnBrk="1" hangingPunct="1">
                <a:lnSpc>
                  <a:spcPct val="100000"/>
                </a:lnSpc>
                <a:buFont typeface="Segoe UI" panose="020B0502040204020203" pitchFamily="34" charset="0"/>
                <a:buNone/>
                <a:defRPr sz="1600">
                  <a:solidFill>
                    <a:schemeClr val="bg1"/>
                  </a:solidFill>
                  <a:latin typeface="+mn-lt"/>
                  <a:cs typeface="Segoe Pro Light"/>
                </a:defRPr>
              </a:lvl2pPr>
              <a:lvl3pPr marL="281178" indent="0" eaLnBrk="1" hangingPunct="1">
                <a:lnSpc>
                  <a:spcPct val="100000"/>
                </a:lnSpc>
                <a:buFont typeface="Arial" panose="020B0604020202020204" pitchFamily="34" charset="0"/>
                <a:buNone/>
                <a:defRPr sz="1600">
                  <a:solidFill>
                    <a:schemeClr val="bg1"/>
                  </a:solidFill>
                  <a:latin typeface="+mn-lt"/>
                  <a:cs typeface="Segoe Pro Light"/>
                </a:defRPr>
              </a:lvl3pPr>
              <a:lvl4pPr marL="573786" indent="0" eaLnBrk="1" hangingPunct="1">
                <a:lnSpc>
                  <a:spcPct val="100000"/>
                </a:lnSpc>
                <a:buFont typeface="Arial" panose="020B0604020202020204" pitchFamily="34" charset="0"/>
                <a:buNone/>
                <a:defRPr sz="1600">
                  <a:solidFill>
                    <a:schemeClr val="bg1"/>
                  </a:solidFill>
                  <a:latin typeface="+mn-lt"/>
                  <a:cs typeface="Segoe Pro Light"/>
                </a:defRPr>
              </a:lvl4pPr>
              <a:lvl5pPr marL="857250" indent="0" eaLnBrk="1" hangingPunct="1">
                <a:lnSpc>
                  <a:spcPct val="100000"/>
                </a:lnSpc>
                <a:buFont typeface="Arial" panose="020B0604020202020204" pitchFamily="34" charset="0"/>
                <a:buNone/>
                <a:defRPr sz="1600">
                  <a:solidFill>
                    <a:schemeClr val="bg1"/>
                  </a:solidFill>
                  <a:latin typeface="+mn-lt"/>
                  <a:cs typeface="Segoe Pro Light"/>
                </a:defRPr>
              </a:lvl5pPr>
              <a:lvl6pPr marL="1426464" indent="-285750">
                <a:buFont typeface="Arial" panose="020B0604020202020204" pitchFamily="34" charset="0"/>
                <a:buChar char="•"/>
                <a:defRPr sz="1400">
                  <a:solidFill>
                    <a:schemeClr val="tx1"/>
                  </a:solidFill>
                  <a:latin typeface="+mn-lt"/>
                </a:defRPr>
              </a:lvl6pPr>
            </a:lstStyle>
            <a:p>
              <a:pPr defTabSz="914400">
                <a:defRPr/>
              </a:pPr>
              <a:r>
                <a:rPr lang="en-US" altLang="zh-CN" sz="2800" kern="0" dirty="0" smtClean="0">
                  <a:solidFill>
                    <a:srgbClr val="FFFFFF"/>
                  </a:solidFill>
                </a:rPr>
                <a:t>Expansibility</a:t>
              </a:r>
              <a:endParaRPr lang="en-US" altLang="zh-CN" sz="2800" kern="0" dirty="0">
                <a:solidFill>
                  <a:srgbClr val="FFFFFF"/>
                </a:solidFill>
              </a:endParaRPr>
            </a:p>
            <a:p>
              <a:pPr defTabSz="914400">
                <a:defRPr/>
              </a:pPr>
              <a:endParaRPr lang="en-US" altLang="zh-CN" sz="2800" kern="0" dirty="0" smtClean="0">
                <a:solidFill>
                  <a:srgbClr val="FFFFFF"/>
                </a:solidFill>
              </a:endParaRPr>
            </a:p>
            <a:p>
              <a:pPr defTabSz="914400">
                <a:defRPr/>
              </a:pPr>
              <a:r>
                <a:rPr lang="zh-CN" altLang="en-US" sz="2800" kern="0" dirty="0" smtClean="0">
                  <a:solidFill>
                    <a:srgbClr val="FFFFFF"/>
                  </a:solidFill>
                </a:rPr>
                <a:t>扩展性</a:t>
              </a:r>
              <a:endParaRPr lang="en-US" sz="2800" kern="0" dirty="0">
                <a:solidFill>
                  <a:srgbClr val="FFFFFF"/>
                </a:solidFill>
              </a:endParaRPr>
            </a:p>
          </p:txBody>
        </p:sp>
        <p:sp>
          <p:nvSpPr>
            <p:cNvPr id="30" name="Title 1"/>
            <p:cNvSpPr txBox="1">
              <a:spLocks/>
            </p:cNvSpPr>
            <p:nvPr/>
          </p:nvSpPr>
          <p:spPr>
            <a:xfrm>
              <a:off x="7430772" y="1503559"/>
              <a:ext cx="4227828" cy="2102539"/>
            </a:xfrm>
            <a:prstGeom prst="rect">
              <a:avLst/>
            </a:prstGeom>
            <a:solidFill>
              <a:schemeClr val="accent5">
                <a:lumMod val="75000"/>
              </a:schemeClr>
            </a:solidFill>
          </p:spPr>
          <p:txBody>
            <a:bodyPr vert="horz" lIns="182880" tIns="137160" rIns="91440" bIns="45720" rtlCol="0" anchor="t" anchorCtr="0">
              <a:normAutofit fontScale="92500" lnSpcReduction="10000"/>
            </a:bodyPr>
            <a:lstStyle>
              <a:lvl1pPr eaLnBrk="1" hangingPunct="1">
                <a:defRPr sz="2400">
                  <a:solidFill>
                    <a:schemeClr val="tx1"/>
                  </a:solidFill>
                  <a:latin typeface="+mn-lt"/>
                  <a:cs typeface="Segoe Pro Light"/>
                </a:defRPr>
              </a:lvl1pPr>
            </a:lstStyle>
            <a:p>
              <a:pPr defTabSz="914400">
                <a:defRPr/>
              </a:pPr>
              <a:r>
                <a:rPr lang="en-US" altLang="zh-CN" sz="2800" kern="0" dirty="0">
                  <a:solidFill>
                    <a:srgbClr val="FFFFFF"/>
                  </a:solidFill>
                </a:rPr>
                <a:t>High </a:t>
              </a:r>
              <a:r>
                <a:rPr lang="en-US" altLang="zh-CN" sz="2800" kern="0" dirty="0" smtClean="0">
                  <a:solidFill>
                    <a:srgbClr val="FFFFFF"/>
                  </a:solidFill>
                </a:rPr>
                <a:t>Performance</a:t>
              </a:r>
            </a:p>
            <a:p>
              <a:pPr defTabSz="914400">
                <a:defRPr/>
              </a:pPr>
              <a:r>
                <a:rPr lang="en-US" altLang="zh-CN" sz="2800" kern="0" dirty="0" smtClean="0">
                  <a:solidFill>
                    <a:srgbClr val="FFFFFF"/>
                  </a:solidFill>
                </a:rPr>
                <a:t>&amp;</a:t>
              </a:r>
            </a:p>
            <a:p>
              <a:pPr defTabSz="914400">
                <a:defRPr/>
              </a:pPr>
              <a:r>
                <a:rPr lang="en-US" altLang="zh-CN" sz="2800" kern="0" dirty="0" smtClean="0">
                  <a:solidFill>
                    <a:srgbClr val="FFFFFF"/>
                  </a:solidFill>
                </a:rPr>
                <a:t>High Availability</a:t>
              </a:r>
            </a:p>
            <a:p>
              <a:pPr defTabSz="914400">
                <a:defRPr/>
              </a:pPr>
              <a:endParaRPr lang="en-US" altLang="zh-CN" sz="2800" kern="0" dirty="0">
                <a:solidFill>
                  <a:srgbClr val="FFFFFF"/>
                </a:solidFill>
              </a:endParaRPr>
            </a:p>
            <a:p>
              <a:pPr defTabSz="914400">
                <a:defRPr/>
              </a:pPr>
              <a:r>
                <a:rPr lang="zh-CN" altLang="en-US" sz="2800" kern="0" dirty="0" smtClean="0">
                  <a:solidFill>
                    <a:srgbClr val="FFFFFF"/>
                  </a:solidFill>
                </a:rPr>
                <a:t>高性能及高可用</a:t>
              </a:r>
              <a:endParaRPr lang="en-US" altLang="zh-CN" sz="2800" kern="0" dirty="0">
                <a:solidFill>
                  <a:srgbClr val="FFFFFF"/>
                </a:solidFill>
              </a:endParaRPr>
            </a:p>
          </p:txBody>
        </p:sp>
        <p:sp>
          <p:nvSpPr>
            <p:cNvPr id="12" name="Rectangle 11"/>
            <p:cNvSpPr/>
            <p:nvPr/>
          </p:nvSpPr>
          <p:spPr bwMode="auto">
            <a:xfrm>
              <a:off x="9543419" y="3694998"/>
              <a:ext cx="2124706" cy="2286000"/>
            </a:xfrm>
            <a:prstGeom prst="rect">
              <a:avLst/>
            </a:prstGeom>
            <a:solidFill>
              <a:srgbClr val="0000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altLang="zh-CN"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Statistical Survey</a:t>
              </a:r>
            </a:p>
          </p:txBody>
        </p:sp>
        <p:sp>
          <p:nvSpPr>
            <p:cNvPr id="14" name="Rectangle 13"/>
            <p:cNvSpPr/>
            <p:nvPr/>
          </p:nvSpPr>
          <p:spPr bwMode="auto">
            <a:xfrm>
              <a:off x="7430771" y="3694998"/>
              <a:ext cx="2052639" cy="2286000"/>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ight Arrow 14"/>
            <p:cNvSpPr/>
            <p:nvPr/>
          </p:nvSpPr>
          <p:spPr bwMode="auto">
            <a:xfrm rot="16200000">
              <a:off x="7626967" y="4486986"/>
              <a:ext cx="1569841" cy="862188"/>
            </a:xfrm>
            <a:prstGeom prst="rightArrow">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Freeform 14"/>
            <p:cNvSpPr>
              <a:spLocks noEditPoints="1"/>
            </p:cNvSpPr>
            <p:nvPr/>
          </p:nvSpPr>
          <p:spPr bwMode="auto">
            <a:xfrm>
              <a:off x="10297189" y="4278885"/>
              <a:ext cx="730506" cy="773284"/>
            </a:xfrm>
            <a:custGeom>
              <a:avLst/>
              <a:gdLst>
                <a:gd name="T0" fmla="*/ 0 w 383"/>
                <a:gd name="T1" fmla="*/ 378 h 405"/>
                <a:gd name="T2" fmla="*/ 0 w 383"/>
                <a:gd name="T3" fmla="*/ 163 h 405"/>
                <a:gd name="T4" fmla="*/ 39 w 383"/>
                <a:gd name="T5" fmla="*/ 163 h 405"/>
                <a:gd name="T6" fmla="*/ 39 w 383"/>
                <a:gd name="T7" fmla="*/ 378 h 405"/>
                <a:gd name="T8" fmla="*/ 0 w 383"/>
                <a:gd name="T9" fmla="*/ 378 h 405"/>
                <a:gd name="T10" fmla="*/ 357 w 383"/>
                <a:gd name="T11" fmla="*/ 158 h 405"/>
                <a:gd name="T12" fmla="*/ 263 w 383"/>
                <a:gd name="T13" fmla="*/ 156 h 405"/>
                <a:gd name="T14" fmla="*/ 286 w 383"/>
                <a:gd name="T15" fmla="*/ 97 h 405"/>
                <a:gd name="T16" fmla="*/ 260 w 383"/>
                <a:gd name="T17" fmla="*/ 0 h 405"/>
                <a:gd name="T18" fmla="*/ 233 w 383"/>
                <a:gd name="T19" fmla="*/ 26 h 405"/>
                <a:gd name="T20" fmla="*/ 131 w 383"/>
                <a:gd name="T21" fmla="*/ 145 h 405"/>
                <a:gd name="T22" fmla="*/ 59 w 383"/>
                <a:gd name="T23" fmla="*/ 185 h 405"/>
                <a:gd name="T24" fmla="*/ 59 w 383"/>
                <a:gd name="T25" fmla="*/ 364 h 405"/>
                <a:gd name="T26" fmla="*/ 162 w 383"/>
                <a:gd name="T27" fmla="*/ 405 h 405"/>
                <a:gd name="T28" fmla="*/ 276 w 383"/>
                <a:gd name="T29" fmla="*/ 403 h 405"/>
                <a:gd name="T30" fmla="*/ 305 w 383"/>
                <a:gd name="T31" fmla="*/ 377 h 405"/>
                <a:gd name="T32" fmla="*/ 291 w 383"/>
                <a:gd name="T33" fmla="*/ 351 h 405"/>
                <a:gd name="T34" fmla="*/ 291 w 383"/>
                <a:gd name="T35" fmla="*/ 351 h 405"/>
                <a:gd name="T36" fmla="*/ 290 w 383"/>
                <a:gd name="T37" fmla="*/ 351 h 405"/>
                <a:gd name="T38" fmla="*/ 286 w 383"/>
                <a:gd name="T39" fmla="*/ 346 h 405"/>
                <a:gd name="T40" fmla="*/ 291 w 383"/>
                <a:gd name="T41" fmla="*/ 340 h 405"/>
                <a:gd name="T42" fmla="*/ 302 w 383"/>
                <a:gd name="T43" fmla="*/ 340 h 405"/>
                <a:gd name="T44" fmla="*/ 331 w 383"/>
                <a:gd name="T45" fmla="*/ 314 h 405"/>
                <a:gd name="T46" fmla="*/ 317 w 383"/>
                <a:gd name="T47" fmla="*/ 288 h 405"/>
                <a:gd name="T48" fmla="*/ 317 w 383"/>
                <a:gd name="T49" fmla="*/ 288 h 405"/>
                <a:gd name="T50" fmla="*/ 316 w 383"/>
                <a:gd name="T51" fmla="*/ 287 h 405"/>
                <a:gd name="T52" fmla="*/ 312 w 383"/>
                <a:gd name="T53" fmla="*/ 282 h 405"/>
                <a:gd name="T54" fmla="*/ 317 w 383"/>
                <a:gd name="T55" fmla="*/ 277 h 405"/>
                <a:gd name="T56" fmla="*/ 328 w 383"/>
                <a:gd name="T57" fmla="*/ 276 h 405"/>
                <a:gd name="T58" fmla="*/ 357 w 383"/>
                <a:gd name="T59" fmla="*/ 250 h 405"/>
                <a:gd name="T60" fmla="*/ 343 w 383"/>
                <a:gd name="T61" fmla="*/ 225 h 405"/>
                <a:gd name="T62" fmla="*/ 343 w 383"/>
                <a:gd name="T63" fmla="*/ 225 h 405"/>
                <a:gd name="T64" fmla="*/ 342 w 383"/>
                <a:gd name="T65" fmla="*/ 224 h 405"/>
                <a:gd name="T66" fmla="*/ 338 w 383"/>
                <a:gd name="T67" fmla="*/ 219 h 405"/>
                <a:gd name="T68" fmla="*/ 343 w 383"/>
                <a:gd name="T69" fmla="*/ 213 h 405"/>
                <a:gd name="T70" fmla="*/ 354 w 383"/>
                <a:gd name="T71" fmla="*/ 213 h 405"/>
                <a:gd name="T72" fmla="*/ 383 w 383"/>
                <a:gd name="T73" fmla="*/ 187 h 405"/>
                <a:gd name="T74" fmla="*/ 357 w 383"/>
                <a:gd name="T75" fmla="*/ 15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3" h="405">
                  <a:moveTo>
                    <a:pt x="0" y="378"/>
                  </a:moveTo>
                  <a:cubicBezTo>
                    <a:pt x="0" y="163"/>
                    <a:pt x="0" y="163"/>
                    <a:pt x="0" y="163"/>
                  </a:cubicBezTo>
                  <a:cubicBezTo>
                    <a:pt x="39" y="163"/>
                    <a:pt x="39" y="163"/>
                    <a:pt x="39" y="163"/>
                  </a:cubicBezTo>
                  <a:cubicBezTo>
                    <a:pt x="39" y="378"/>
                    <a:pt x="39" y="378"/>
                    <a:pt x="39" y="378"/>
                  </a:cubicBezTo>
                  <a:cubicBezTo>
                    <a:pt x="0" y="378"/>
                    <a:pt x="0" y="378"/>
                    <a:pt x="0" y="378"/>
                  </a:cubicBezTo>
                  <a:close/>
                  <a:moveTo>
                    <a:pt x="357" y="158"/>
                  </a:moveTo>
                  <a:cubicBezTo>
                    <a:pt x="357" y="158"/>
                    <a:pt x="309" y="157"/>
                    <a:pt x="263" y="156"/>
                  </a:cubicBezTo>
                  <a:cubicBezTo>
                    <a:pt x="271" y="137"/>
                    <a:pt x="281" y="113"/>
                    <a:pt x="286" y="97"/>
                  </a:cubicBezTo>
                  <a:cubicBezTo>
                    <a:pt x="295" y="65"/>
                    <a:pt x="299" y="1"/>
                    <a:pt x="260" y="0"/>
                  </a:cubicBezTo>
                  <a:cubicBezTo>
                    <a:pt x="245" y="0"/>
                    <a:pt x="233" y="11"/>
                    <a:pt x="233" y="26"/>
                  </a:cubicBezTo>
                  <a:cubicBezTo>
                    <a:pt x="233" y="83"/>
                    <a:pt x="197" y="131"/>
                    <a:pt x="131" y="145"/>
                  </a:cubicBezTo>
                  <a:cubicBezTo>
                    <a:pt x="100" y="152"/>
                    <a:pt x="69" y="169"/>
                    <a:pt x="59" y="185"/>
                  </a:cubicBezTo>
                  <a:cubicBezTo>
                    <a:pt x="59" y="223"/>
                    <a:pt x="59" y="364"/>
                    <a:pt x="59" y="364"/>
                  </a:cubicBezTo>
                  <a:cubicBezTo>
                    <a:pt x="59" y="364"/>
                    <a:pt x="127" y="405"/>
                    <a:pt x="162" y="405"/>
                  </a:cubicBezTo>
                  <a:cubicBezTo>
                    <a:pt x="163" y="405"/>
                    <a:pt x="276" y="403"/>
                    <a:pt x="276" y="403"/>
                  </a:cubicBezTo>
                  <a:cubicBezTo>
                    <a:pt x="291" y="404"/>
                    <a:pt x="304" y="392"/>
                    <a:pt x="305" y="377"/>
                  </a:cubicBezTo>
                  <a:cubicBezTo>
                    <a:pt x="305" y="366"/>
                    <a:pt x="300" y="356"/>
                    <a:pt x="291" y="351"/>
                  </a:cubicBezTo>
                  <a:cubicBezTo>
                    <a:pt x="291" y="351"/>
                    <a:pt x="291" y="351"/>
                    <a:pt x="291" y="351"/>
                  </a:cubicBezTo>
                  <a:cubicBezTo>
                    <a:pt x="290" y="351"/>
                    <a:pt x="290" y="351"/>
                    <a:pt x="290" y="351"/>
                  </a:cubicBezTo>
                  <a:cubicBezTo>
                    <a:pt x="287" y="350"/>
                    <a:pt x="286" y="348"/>
                    <a:pt x="286" y="346"/>
                  </a:cubicBezTo>
                  <a:cubicBezTo>
                    <a:pt x="286" y="342"/>
                    <a:pt x="288" y="340"/>
                    <a:pt x="291" y="340"/>
                  </a:cubicBezTo>
                  <a:cubicBezTo>
                    <a:pt x="302" y="340"/>
                    <a:pt x="302" y="340"/>
                    <a:pt x="302" y="340"/>
                  </a:cubicBezTo>
                  <a:cubicBezTo>
                    <a:pt x="317" y="340"/>
                    <a:pt x="330" y="329"/>
                    <a:pt x="331" y="314"/>
                  </a:cubicBezTo>
                  <a:cubicBezTo>
                    <a:pt x="331" y="303"/>
                    <a:pt x="326" y="293"/>
                    <a:pt x="317" y="288"/>
                  </a:cubicBezTo>
                  <a:cubicBezTo>
                    <a:pt x="317" y="288"/>
                    <a:pt x="317" y="288"/>
                    <a:pt x="317" y="288"/>
                  </a:cubicBezTo>
                  <a:cubicBezTo>
                    <a:pt x="316" y="288"/>
                    <a:pt x="316" y="288"/>
                    <a:pt x="316" y="287"/>
                  </a:cubicBezTo>
                  <a:cubicBezTo>
                    <a:pt x="313" y="287"/>
                    <a:pt x="312" y="285"/>
                    <a:pt x="312" y="282"/>
                  </a:cubicBezTo>
                  <a:cubicBezTo>
                    <a:pt x="312" y="279"/>
                    <a:pt x="314" y="277"/>
                    <a:pt x="317" y="277"/>
                  </a:cubicBezTo>
                  <a:cubicBezTo>
                    <a:pt x="328" y="276"/>
                    <a:pt x="328" y="276"/>
                    <a:pt x="328" y="276"/>
                  </a:cubicBezTo>
                  <a:cubicBezTo>
                    <a:pt x="343" y="277"/>
                    <a:pt x="356" y="265"/>
                    <a:pt x="357" y="250"/>
                  </a:cubicBezTo>
                  <a:cubicBezTo>
                    <a:pt x="357" y="239"/>
                    <a:pt x="352" y="229"/>
                    <a:pt x="343" y="225"/>
                  </a:cubicBezTo>
                  <a:cubicBezTo>
                    <a:pt x="343" y="225"/>
                    <a:pt x="343" y="225"/>
                    <a:pt x="343" y="225"/>
                  </a:cubicBezTo>
                  <a:cubicBezTo>
                    <a:pt x="342" y="224"/>
                    <a:pt x="342" y="224"/>
                    <a:pt x="342" y="224"/>
                  </a:cubicBezTo>
                  <a:cubicBezTo>
                    <a:pt x="339" y="223"/>
                    <a:pt x="338" y="221"/>
                    <a:pt x="338" y="219"/>
                  </a:cubicBezTo>
                  <a:cubicBezTo>
                    <a:pt x="338" y="216"/>
                    <a:pt x="340" y="213"/>
                    <a:pt x="343" y="213"/>
                  </a:cubicBezTo>
                  <a:cubicBezTo>
                    <a:pt x="354" y="213"/>
                    <a:pt x="354" y="213"/>
                    <a:pt x="354" y="213"/>
                  </a:cubicBezTo>
                  <a:cubicBezTo>
                    <a:pt x="369" y="214"/>
                    <a:pt x="382" y="202"/>
                    <a:pt x="383" y="187"/>
                  </a:cubicBezTo>
                  <a:cubicBezTo>
                    <a:pt x="383" y="172"/>
                    <a:pt x="374" y="159"/>
                    <a:pt x="357" y="158"/>
                  </a:cubicBezTo>
                  <a:close/>
                </a:path>
              </a:pathLst>
            </a:custGeom>
            <a:solidFill>
              <a:srgbClr val="FFFFFF"/>
            </a:solidFill>
            <a:ln w="381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822953" eaLnBrk="1" fontAlgn="auto" latinLnBrk="0" hangingPunct="1">
                <a:lnSpc>
                  <a:spcPct val="100000"/>
                </a:lnSpc>
                <a:spcBef>
                  <a:spcPts val="0"/>
                </a:spcBef>
                <a:spcAft>
                  <a:spcPts val="0"/>
                </a:spcAft>
                <a:buClrTx/>
                <a:buSzTx/>
                <a:buFontTx/>
                <a:buNone/>
                <a:tabLst/>
                <a:defRPr/>
              </a:pPr>
              <a:endParaRPr kumimoji="0" lang="en-US" sz="2200" b="0" i="0" u="none" strike="noStrike" kern="0" cap="none" spc="-135" normalizeH="0" baseline="0" noProof="0" dirty="0">
                <a:ln>
                  <a:noFill/>
                </a:ln>
                <a:solidFill>
                  <a:srgbClr val="FFFFFF">
                    <a:lumMod val="50000"/>
                  </a:srgbClr>
                </a:solidFill>
                <a:effectLst/>
                <a:uLnTx/>
                <a:uFillTx/>
                <a:latin typeface="Segoe UI Light" pitchFamily="34" charset="0"/>
                <a:ea typeface="+mn-ea"/>
                <a:cs typeface="+mn-cs"/>
              </a:endParaRPr>
            </a:p>
          </p:txBody>
        </p:sp>
      </p:grpSp>
    </p:spTree>
    <p:extLst>
      <p:ext uri="{BB962C8B-B14F-4D97-AF65-F5344CB8AC3E}">
        <p14:creationId xmlns:p14="http://schemas.microsoft.com/office/powerpoint/2010/main" val="128122091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19112" y="228600"/>
            <a:ext cx="11149013" cy="747897"/>
          </a:xfrm>
        </p:spPr>
        <p:txBody>
          <a:bodyPr vert="horz" wrap="square" lIns="0" tIns="0" rIns="0" bIns="0" rtlCol="0" anchor="t">
            <a:spAutoFit/>
          </a:bodyPr>
          <a:lstStyle/>
          <a:p>
            <a:r>
              <a:rPr lang="en-US" altLang="zh-CN" dirty="0"/>
              <a:t>Logical Architecture</a:t>
            </a:r>
            <a:endParaRPr lang="en-US" dirty="0"/>
          </a:p>
        </p:txBody>
      </p:sp>
      <p:grpSp>
        <p:nvGrpSpPr>
          <p:cNvPr id="38" name="组合 77"/>
          <p:cNvGrpSpPr/>
          <p:nvPr/>
        </p:nvGrpSpPr>
        <p:grpSpPr>
          <a:xfrm>
            <a:off x="8755334" y="4992018"/>
            <a:ext cx="2568839" cy="1254583"/>
            <a:chOff x="6336440" y="4492684"/>
            <a:chExt cx="1969359" cy="1254583"/>
          </a:xfrm>
        </p:grpSpPr>
        <p:sp>
          <p:nvSpPr>
            <p:cNvPr id="39" name="圆角矩形 69"/>
            <p:cNvSpPr/>
            <p:nvPr/>
          </p:nvSpPr>
          <p:spPr>
            <a:xfrm>
              <a:off x="6336440" y="4492684"/>
              <a:ext cx="1969359" cy="1254583"/>
            </a:xfrm>
            <a:prstGeom prst="roundRect">
              <a:avLst>
                <a:gd name="adj" fmla="val 7716"/>
              </a:avLst>
            </a:prstGeom>
            <a:solidFill>
              <a:srgbClr val="FFFFCC"/>
            </a:solidFill>
            <a:ln>
              <a:noFill/>
            </a:ln>
          </p:spPr>
          <p:style>
            <a:lnRef idx="1">
              <a:schemeClr val="accent6"/>
            </a:lnRef>
            <a:fillRef idx="2">
              <a:schemeClr val="accent6"/>
            </a:fillRef>
            <a:effectRef idx="1">
              <a:schemeClr val="accent6"/>
            </a:effectRef>
            <a:fontRef idx="minor">
              <a:schemeClr val="dk1"/>
            </a:fontRef>
          </p:style>
          <p:txBody>
            <a:bodyPr rtlCol="0" anchor="t"/>
            <a:lstStyle/>
            <a:p>
              <a:r>
                <a:rPr lang="zh-CN" altLang="en-US" sz="1200" b="1" dirty="0" smtClean="0">
                  <a:solidFill>
                    <a:srgbClr val="FF3300"/>
                  </a:solidFill>
                  <a:ea typeface="微软雅黑" pitchFamily="34" charset="-122"/>
                </a:rPr>
                <a:t>图例</a:t>
              </a:r>
              <a:endParaRPr lang="en-US" altLang="zh-CN" sz="1200" b="1" dirty="0" smtClean="0">
                <a:solidFill>
                  <a:srgbClr val="FF3300"/>
                </a:solidFill>
                <a:ea typeface="微软雅黑" pitchFamily="34" charset="-122"/>
              </a:endParaRPr>
            </a:p>
            <a:p>
              <a:endParaRPr lang="en-US" altLang="zh-CN" sz="1200" dirty="0" smtClean="0">
                <a:solidFill>
                  <a:srgbClr val="FFC000"/>
                </a:solidFill>
                <a:ea typeface="微软雅黑" pitchFamily="34" charset="-122"/>
              </a:endParaRPr>
            </a:p>
          </p:txBody>
        </p:sp>
        <p:cxnSp>
          <p:nvCxnSpPr>
            <p:cNvPr id="40" name="直接箭头连接符 71"/>
            <p:cNvCxnSpPr/>
            <p:nvPr/>
          </p:nvCxnSpPr>
          <p:spPr>
            <a:xfrm flipH="1">
              <a:off x="7318200" y="4958393"/>
              <a:ext cx="835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109"/>
            <p:cNvCxnSpPr/>
            <p:nvPr/>
          </p:nvCxnSpPr>
          <p:spPr>
            <a:xfrm flipH="1">
              <a:off x="7318200" y="5424101"/>
              <a:ext cx="83520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bwMode="gray">
            <a:xfrm>
              <a:off x="6440279" y="4819893"/>
              <a:ext cx="818455" cy="276999"/>
            </a:xfrm>
            <a:prstGeom prst="rect">
              <a:avLst/>
            </a:prstGeom>
            <a:noFill/>
            <a:ln w="9525" algn="ctr">
              <a:noFill/>
              <a:miter lim="800000"/>
              <a:headEnd/>
              <a:tailEnd/>
            </a:ln>
          </p:spPr>
          <p:txBody>
            <a:bodyPr wrap="square" rtlCol="0">
              <a:spAutoFit/>
            </a:bodyPr>
            <a:lstStyle/>
            <a:p>
              <a:pPr eaLnBrk="0" hangingPunct="0"/>
              <a:r>
                <a:rPr lang="zh-CN" altLang="en-US" sz="1200" b="1" dirty="0" smtClean="0">
                  <a:solidFill>
                    <a:srgbClr val="000000"/>
                  </a:solidFill>
                </a:rPr>
                <a:t>同步方向</a:t>
              </a:r>
              <a:endParaRPr lang="en-US" altLang="zh-CN" sz="1200" b="1" dirty="0" smtClean="0">
                <a:solidFill>
                  <a:srgbClr val="000000"/>
                </a:solidFill>
              </a:endParaRPr>
            </a:p>
          </p:txBody>
        </p:sp>
        <p:sp>
          <p:nvSpPr>
            <p:cNvPr id="43" name="TextBox 42"/>
            <p:cNvSpPr txBox="1"/>
            <p:nvPr/>
          </p:nvSpPr>
          <p:spPr bwMode="gray">
            <a:xfrm>
              <a:off x="6446500" y="5285601"/>
              <a:ext cx="859859" cy="461665"/>
            </a:xfrm>
            <a:prstGeom prst="rect">
              <a:avLst/>
            </a:prstGeom>
            <a:noFill/>
            <a:ln w="9525" algn="ctr">
              <a:noFill/>
              <a:miter lim="800000"/>
              <a:headEnd/>
              <a:tailEnd/>
            </a:ln>
          </p:spPr>
          <p:txBody>
            <a:bodyPr wrap="square" rtlCol="0">
              <a:spAutoFit/>
            </a:bodyPr>
            <a:lstStyle/>
            <a:p>
              <a:pPr eaLnBrk="0" hangingPunct="0"/>
              <a:r>
                <a:rPr lang="zh-CN" altLang="en-US" sz="1200" b="1" dirty="0" smtClean="0">
                  <a:solidFill>
                    <a:srgbClr val="000000"/>
                  </a:solidFill>
                </a:rPr>
                <a:t>使用</a:t>
              </a:r>
              <a:r>
                <a:rPr lang="en-US" altLang="zh-CN" sz="1200" b="1" dirty="0" smtClean="0">
                  <a:solidFill>
                    <a:srgbClr val="000000"/>
                  </a:solidFill>
                </a:rPr>
                <a:t>/</a:t>
              </a:r>
              <a:r>
                <a:rPr lang="zh-CN" altLang="en-US" sz="1200" b="1" dirty="0" smtClean="0">
                  <a:solidFill>
                    <a:srgbClr val="000000"/>
                  </a:solidFill>
                </a:rPr>
                <a:t>依赖</a:t>
              </a:r>
              <a:endParaRPr lang="en-US" altLang="zh-CN" sz="1200" b="1" dirty="0" smtClean="0">
                <a:solidFill>
                  <a:srgbClr val="000000"/>
                </a:solidFill>
              </a:endParaRPr>
            </a:p>
          </p:txBody>
        </p:sp>
      </p:grpSp>
      <p:grpSp>
        <p:nvGrpSpPr>
          <p:cNvPr id="50" name="Group 49"/>
          <p:cNvGrpSpPr/>
          <p:nvPr/>
        </p:nvGrpSpPr>
        <p:grpSpPr>
          <a:xfrm>
            <a:off x="1515122" y="1242412"/>
            <a:ext cx="7382992" cy="5004189"/>
            <a:chOff x="2545960" y="976497"/>
            <a:chExt cx="7382992" cy="5004189"/>
          </a:xfrm>
        </p:grpSpPr>
        <p:sp>
          <p:nvSpPr>
            <p:cNvPr id="5" name="TextBox 4"/>
            <p:cNvSpPr txBox="1"/>
            <p:nvPr/>
          </p:nvSpPr>
          <p:spPr bwMode="gray">
            <a:xfrm>
              <a:off x="5084407" y="5611354"/>
              <a:ext cx="1215849" cy="369332"/>
            </a:xfrm>
            <a:prstGeom prst="rect">
              <a:avLst/>
            </a:prstGeom>
            <a:noFill/>
            <a:ln w="9525" algn="ctr">
              <a:noFill/>
              <a:miter lim="800000"/>
              <a:headEnd/>
              <a:tailEnd/>
            </a:ln>
          </p:spPr>
          <p:txBody>
            <a:bodyPr wrap="square" rtlCol="0">
              <a:spAutoFit/>
            </a:bodyPr>
            <a:lstStyle/>
            <a:p>
              <a:pPr algn="ctr" eaLnBrk="0" hangingPunct="0"/>
              <a:r>
                <a:rPr lang="en-US" altLang="zh-CN" b="1" dirty="0" smtClean="0">
                  <a:solidFill>
                    <a:schemeClr val="accent5">
                      <a:lumMod val="60000"/>
                      <a:lumOff val="40000"/>
                    </a:schemeClr>
                  </a:solidFill>
                  <a:effectLst>
                    <a:outerShdw blurRad="38100" dist="38100" dir="2700000" algn="tl">
                      <a:srgbClr val="000000">
                        <a:alpha val="43137"/>
                      </a:srgbClr>
                    </a:outerShdw>
                  </a:effectLst>
                </a:rPr>
                <a:t>APP</a:t>
              </a:r>
              <a:endParaRPr lang="zh-CN" altLang="en-US" b="1" dirty="0" smtClean="0">
                <a:solidFill>
                  <a:schemeClr val="accent5">
                    <a:lumMod val="60000"/>
                    <a:lumOff val="40000"/>
                  </a:schemeClr>
                </a:solidFill>
                <a:effectLst>
                  <a:outerShdw blurRad="38100" dist="38100" dir="2700000" algn="tl">
                    <a:srgbClr val="000000">
                      <a:alpha val="43137"/>
                    </a:srgbClr>
                  </a:outerShdw>
                </a:effectLst>
              </a:endParaRPr>
            </a:p>
          </p:txBody>
        </p:sp>
        <p:cxnSp>
          <p:nvCxnSpPr>
            <p:cNvPr id="6" name="直接箭头连接符 8"/>
            <p:cNvCxnSpPr>
              <a:stCxn id="33" idx="1"/>
              <a:endCxn id="20" idx="3"/>
            </p:cNvCxnSpPr>
            <p:nvPr/>
          </p:nvCxnSpPr>
          <p:spPr>
            <a:xfrm flipH="1" flipV="1">
              <a:off x="6972789" y="2481109"/>
              <a:ext cx="898808" cy="4493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11"/>
            <p:cNvCxnSpPr>
              <a:stCxn id="20" idx="1"/>
              <a:endCxn id="16" idx="3"/>
            </p:cNvCxnSpPr>
            <p:nvPr/>
          </p:nvCxnSpPr>
          <p:spPr>
            <a:xfrm flipH="1" flipV="1">
              <a:off x="3698875" y="2467166"/>
              <a:ext cx="2652053" cy="13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15"/>
            <p:cNvCxnSpPr>
              <a:endCxn id="17" idx="2"/>
            </p:cNvCxnSpPr>
            <p:nvPr/>
          </p:nvCxnSpPr>
          <p:spPr>
            <a:xfrm flipH="1" flipV="1">
              <a:off x="3127375" y="3148151"/>
              <a:ext cx="1676" cy="79703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20"/>
            <p:cNvCxnSpPr>
              <a:stCxn id="26" idx="1"/>
              <a:endCxn id="23" idx="3"/>
            </p:cNvCxnSpPr>
            <p:nvPr/>
          </p:nvCxnSpPr>
          <p:spPr>
            <a:xfrm flipH="1" flipV="1">
              <a:off x="5086895" y="3802078"/>
              <a:ext cx="540424" cy="16886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25"/>
            <p:cNvCxnSpPr>
              <a:stCxn id="23" idx="0"/>
              <a:endCxn id="20" idx="1"/>
            </p:cNvCxnSpPr>
            <p:nvPr/>
          </p:nvCxnSpPr>
          <p:spPr>
            <a:xfrm flipV="1">
              <a:off x="4681244" y="2481109"/>
              <a:ext cx="1669684" cy="1015919"/>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39"/>
            <p:cNvCxnSpPr>
              <a:stCxn id="5" idx="0"/>
              <a:endCxn id="24" idx="2"/>
            </p:cNvCxnSpPr>
            <p:nvPr/>
          </p:nvCxnSpPr>
          <p:spPr>
            <a:xfrm flipH="1" flipV="1">
              <a:off x="4679277" y="4402940"/>
              <a:ext cx="1013055" cy="120841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46"/>
            <p:cNvCxnSpPr>
              <a:stCxn id="5" idx="0"/>
              <a:endCxn id="27" idx="2"/>
            </p:cNvCxnSpPr>
            <p:nvPr/>
          </p:nvCxnSpPr>
          <p:spPr>
            <a:xfrm flipV="1">
              <a:off x="5692332" y="4679939"/>
              <a:ext cx="359991" cy="93141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49"/>
            <p:cNvCxnSpPr>
              <a:stCxn id="5" idx="3"/>
              <a:endCxn id="21" idx="2"/>
            </p:cNvCxnSpPr>
            <p:nvPr/>
          </p:nvCxnSpPr>
          <p:spPr>
            <a:xfrm flipV="1">
              <a:off x="6300256" y="3010366"/>
              <a:ext cx="361603" cy="2785654"/>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15" name="组合 1035"/>
            <p:cNvGrpSpPr/>
            <p:nvPr/>
          </p:nvGrpSpPr>
          <p:grpSpPr>
            <a:xfrm>
              <a:off x="2555875" y="1938278"/>
              <a:ext cx="1143000" cy="1209873"/>
              <a:chOff x="1285875" y="1889524"/>
              <a:chExt cx="1143000" cy="1209873"/>
            </a:xfrm>
          </p:grpSpPr>
          <p:pic>
            <p:nvPicPr>
              <p:cNvPr id="16" name="Picture 3" descr="C:\Users\ShenZheng\Desktop\A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5875" y="1889524"/>
                <a:ext cx="1143000" cy="10577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bwMode="gray">
              <a:xfrm>
                <a:off x="1628774" y="2822398"/>
                <a:ext cx="457201" cy="276999"/>
              </a:xfrm>
              <a:prstGeom prst="rect">
                <a:avLst/>
              </a:prstGeom>
              <a:noFill/>
              <a:ln w="9525" algn="ctr">
                <a:noFill/>
                <a:miter lim="800000"/>
                <a:headEnd/>
                <a:tailEnd/>
              </a:ln>
            </p:spPr>
            <p:txBody>
              <a:bodyPr wrap="square" rtlCol="0">
                <a:spAutoFit/>
              </a:bodyPr>
              <a:lstStyle/>
              <a:p>
                <a:pPr algn="ctr" eaLnBrk="0" hangingPunct="0"/>
                <a:r>
                  <a:rPr lang="en-US" altLang="zh-CN" sz="1200" b="1" dirty="0" smtClean="0">
                    <a:solidFill>
                      <a:srgbClr val="000000"/>
                    </a:solidFill>
                  </a:rPr>
                  <a:t>AD</a:t>
                </a:r>
                <a:endParaRPr lang="zh-CN" altLang="en-US" sz="1200" b="1" dirty="0" smtClean="0">
                  <a:solidFill>
                    <a:srgbClr val="000000"/>
                  </a:solidFill>
                </a:endParaRPr>
              </a:p>
            </p:txBody>
          </p:sp>
        </p:grpSp>
        <p:grpSp>
          <p:nvGrpSpPr>
            <p:cNvPr id="19" name="组合 1038"/>
            <p:cNvGrpSpPr/>
            <p:nvPr/>
          </p:nvGrpSpPr>
          <p:grpSpPr>
            <a:xfrm>
              <a:off x="6252631" y="2210929"/>
              <a:ext cx="818455" cy="799437"/>
              <a:chOff x="5207326" y="2286361"/>
              <a:chExt cx="818455" cy="799437"/>
            </a:xfrm>
          </p:grpSpPr>
          <p:pic>
            <p:nvPicPr>
              <p:cNvPr id="20" name="Picture 57" descr="XP icon user accounts"/>
              <p:cNvPicPr>
                <a:picLocks noChangeAspect="1" noChangeArrowheads="1"/>
              </p:cNvPicPr>
              <p:nvPr/>
            </p:nvPicPr>
            <p:blipFill>
              <a:blip r:embed="rId4" cstate="print"/>
              <a:srcRect/>
              <a:stretch>
                <a:fillRect/>
              </a:stretch>
            </p:blipFill>
            <p:spPr bwMode="auto">
              <a:xfrm>
                <a:off x="5305623" y="2286361"/>
                <a:ext cx="621861" cy="540360"/>
              </a:xfrm>
              <a:prstGeom prst="rect">
                <a:avLst/>
              </a:prstGeom>
              <a:noFill/>
            </p:spPr>
          </p:pic>
          <p:sp>
            <p:nvSpPr>
              <p:cNvPr id="21" name="TextBox 20"/>
              <p:cNvSpPr txBox="1"/>
              <p:nvPr/>
            </p:nvSpPr>
            <p:spPr bwMode="gray">
              <a:xfrm>
                <a:off x="5207326" y="2808799"/>
                <a:ext cx="818455"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人员管理</a:t>
                </a:r>
              </a:p>
            </p:txBody>
          </p:sp>
        </p:grpSp>
        <p:grpSp>
          <p:nvGrpSpPr>
            <p:cNvPr id="22" name="组合 1041"/>
            <p:cNvGrpSpPr/>
            <p:nvPr/>
          </p:nvGrpSpPr>
          <p:grpSpPr>
            <a:xfrm>
              <a:off x="4240354" y="3497028"/>
              <a:ext cx="877845" cy="905912"/>
              <a:chOff x="2936562" y="3572565"/>
              <a:chExt cx="877845" cy="905912"/>
            </a:xfrm>
          </p:grpSpPr>
          <p:pic>
            <p:nvPicPr>
              <p:cNvPr id="23" name="Picture 5" descr="http://image.zcool.com.cn/cover/0/56/c_m_1264509642569.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1800" y="3572565"/>
                <a:ext cx="811303" cy="6101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bwMode="gray">
              <a:xfrm>
                <a:off x="2936562" y="4201478"/>
                <a:ext cx="877845"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角色管理</a:t>
                </a:r>
              </a:p>
            </p:txBody>
          </p:sp>
        </p:grpSp>
        <p:grpSp>
          <p:nvGrpSpPr>
            <p:cNvPr id="25" name="组合 1042"/>
            <p:cNvGrpSpPr/>
            <p:nvPr/>
          </p:nvGrpSpPr>
          <p:grpSpPr>
            <a:xfrm>
              <a:off x="5613400" y="3546666"/>
              <a:ext cx="877845" cy="1133273"/>
              <a:chOff x="4329481" y="3438695"/>
              <a:chExt cx="877845" cy="1133273"/>
            </a:xfrm>
          </p:grpSpPr>
          <p:pic>
            <p:nvPicPr>
              <p:cNvPr id="2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43400" y="3438695"/>
                <a:ext cx="801519" cy="848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bwMode="gray">
              <a:xfrm>
                <a:off x="4329481" y="4294969"/>
                <a:ext cx="877845" cy="276999"/>
              </a:xfrm>
              <a:prstGeom prst="rect">
                <a:avLst/>
              </a:prstGeom>
              <a:noFill/>
              <a:ln w="9525" algn="ctr">
                <a:noFill/>
                <a:miter lim="800000"/>
                <a:headEnd/>
                <a:tailEnd/>
              </a:ln>
            </p:spPr>
            <p:txBody>
              <a:bodyPr wrap="square" rtlCol="0">
                <a:spAutoFit/>
              </a:bodyPr>
              <a:lstStyle/>
              <a:p>
                <a:pPr algn="ctr" eaLnBrk="0" hangingPunct="0"/>
                <a:r>
                  <a:rPr lang="en-US" altLang="zh-CN" sz="1200" b="1" dirty="0">
                    <a:solidFill>
                      <a:srgbClr val="000000"/>
                    </a:solidFill>
                  </a:rPr>
                  <a:t>IWF</a:t>
                </a:r>
                <a:endParaRPr lang="en-US" altLang="zh-CN" sz="1200" b="1" dirty="0" smtClean="0">
                  <a:solidFill>
                    <a:srgbClr val="000000"/>
                  </a:solidFill>
                </a:endParaRPr>
              </a:p>
            </p:txBody>
          </p:sp>
        </p:grpSp>
        <p:cxnSp>
          <p:nvCxnSpPr>
            <p:cNvPr id="28" name="肘形连接符 94"/>
            <p:cNvCxnSpPr>
              <a:stCxn id="5" idx="1"/>
            </p:cNvCxnSpPr>
            <p:nvPr/>
          </p:nvCxnSpPr>
          <p:spPr>
            <a:xfrm rot="10800000">
              <a:off x="3129051" y="4314514"/>
              <a:ext cx="1955356" cy="1481506"/>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29" name="组合 79"/>
            <p:cNvGrpSpPr/>
            <p:nvPr/>
          </p:nvGrpSpPr>
          <p:grpSpPr>
            <a:xfrm>
              <a:off x="7586618" y="2258554"/>
              <a:ext cx="2342334" cy="1343842"/>
              <a:chOff x="6316618" y="1858620"/>
              <a:chExt cx="2342334" cy="1343842"/>
            </a:xfrm>
          </p:grpSpPr>
          <p:grpSp>
            <p:nvGrpSpPr>
              <p:cNvPr id="30" name="组合 1043"/>
              <p:cNvGrpSpPr/>
              <p:nvPr/>
            </p:nvGrpSpPr>
            <p:grpSpPr>
              <a:xfrm>
                <a:off x="6316618" y="2185565"/>
                <a:ext cx="1219201" cy="966951"/>
                <a:chOff x="6573021" y="2211565"/>
                <a:chExt cx="1219201" cy="966951"/>
              </a:xfrm>
            </p:grpSpPr>
            <p:pic>
              <p:nvPicPr>
                <p:cNvPr id="33" name="Picture 15" descr="database"/>
                <p:cNvPicPr>
                  <a:picLocks noChangeAspect="1" noChangeArrowheads="1"/>
                </p:cNvPicPr>
                <p:nvPr/>
              </p:nvPicPr>
              <p:blipFill>
                <a:blip r:embed="rId7">
                  <a:clrChange>
                    <a:clrFrom>
                      <a:srgbClr val="08369A"/>
                    </a:clrFrom>
                    <a:clrTo>
                      <a:srgbClr val="08369A">
                        <a:alpha val="0"/>
                      </a:srgbClr>
                    </a:clrTo>
                  </a:clrChange>
                </a:blip>
                <a:srcRect/>
                <a:stretch>
                  <a:fillRect/>
                </a:stretch>
              </p:blipFill>
              <p:spPr bwMode="auto">
                <a:xfrm>
                  <a:off x="6858000" y="2211565"/>
                  <a:ext cx="649244" cy="689952"/>
                </a:xfrm>
                <a:prstGeom prst="rect">
                  <a:avLst/>
                </a:prstGeom>
                <a:noFill/>
              </p:spPr>
            </p:pic>
            <p:sp>
              <p:nvSpPr>
                <p:cNvPr id="34" name="TextBox 33"/>
                <p:cNvSpPr txBox="1"/>
                <p:nvPr/>
              </p:nvSpPr>
              <p:spPr bwMode="gray">
                <a:xfrm>
                  <a:off x="6573021" y="2901517"/>
                  <a:ext cx="1219201" cy="276999"/>
                </a:xfrm>
                <a:prstGeom prst="rect">
                  <a:avLst/>
                </a:prstGeom>
                <a:noFill/>
                <a:ln w="9525" algn="ctr">
                  <a:noFill/>
                  <a:miter lim="800000"/>
                  <a:headEnd/>
                  <a:tailEnd/>
                </a:ln>
              </p:spPr>
              <p:txBody>
                <a:bodyPr wrap="square" rtlCol="0">
                  <a:spAutoFit/>
                </a:bodyPr>
                <a:lstStyle/>
                <a:p>
                  <a:pPr algn="ctr" eaLnBrk="0" hangingPunct="0"/>
                  <a:r>
                    <a:rPr lang="en-US" altLang="zh-CN" sz="1200" dirty="0">
                      <a:solidFill>
                        <a:srgbClr val="000000"/>
                      </a:solidFill>
                      <a:latin typeface="微软雅黑" panose="020B0503020204020204" pitchFamily="34" charset="-122"/>
                      <a:ea typeface="微软雅黑" panose="020B0503020204020204" pitchFamily="34" charset="-122"/>
                    </a:rPr>
                    <a:t>CHRIS</a:t>
                  </a:r>
                  <a:endParaRPr lang="zh-CN" altLang="en-US" sz="1200" b="1" dirty="0" smtClean="0">
                    <a:solidFill>
                      <a:srgbClr val="000000"/>
                    </a:solidFill>
                  </a:endParaRPr>
                </a:p>
              </p:txBody>
            </p:sp>
          </p:grpSp>
          <p:sp>
            <p:nvSpPr>
              <p:cNvPr id="31" name="左大括号 1052"/>
              <p:cNvSpPr/>
              <p:nvPr/>
            </p:nvSpPr>
            <p:spPr>
              <a:xfrm>
                <a:off x="7248393" y="1858620"/>
                <a:ext cx="373019" cy="1343842"/>
              </a:xfrm>
              <a:prstGeom prst="leftBrace">
                <a:avLst>
                  <a:gd name="adj1" fmla="val 74724"/>
                  <a:gd name="adj2" fmla="val 528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bwMode="gray">
              <a:xfrm>
                <a:off x="7467600" y="1905000"/>
                <a:ext cx="1191352" cy="1169551"/>
              </a:xfrm>
              <a:prstGeom prst="rect">
                <a:avLst/>
              </a:prstGeom>
              <a:noFill/>
              <a:ln w="9525" algn="ctr">
                <a:noFill/>
                <a:miter lim="800000"/>
                <a:headEnd/>
                <a:tailEnd/>
              </a:ln>
            </p:spPr>
            <p:txBody>
              <a:bodyPr wrap="none" rtlCol="0">
                <a:spAutoFit/>
              </a:bodyPr>
              <a:lstStyle/>
              <a:p>
                <a:pPr marL="285750" indent="-285750" eaLnBrk="0" hangingPunct="0">
                  <a:buFont typeface="Arial" pitchFamily="34" charset="0"/>
                  <a:buChar char="•"/>
                </a:pPr>
                <a:r>
                  <a:rPr lang="zh-CN" altLang="en-US" sz="1400" b="1" dirty="0" smtClean="0">
                    <a:solidFill>
                      <a:srgbClr val="000000"/>
                    </a:solidFill>
                  </a:rPr>
                  <a:t>人员</a:t>
                </a:r>
                <a:endParaRPr lang="en-US" altLang="zh-CN" sz="1400" b="1" dirty="0" smtClean="0">
                  <a:solidFill>
                    <a:srgbClr val="000000"/>
                  </a:solidFill>
                </a:endParaRPr>
              </a:p>
              <a:p>
                <a:pPr marL="285750" indent="-285750" eaLnBrk="0" hangingPunct="0">
                  <a:buFont typeface="Arial" pitchFamily="34" charset="0"/>
                  <a:buChar char="•"/>
                </a:pPr>
                <a:r>
                  <a:rPr lang="zh-CN" altLang="en-US" sz="1400" b="1" dirty="0" smtClean="0">
                    <a:solidFill>
                      <a:srgbClr val="000000"/>
                    </a:solidFill>
                  </a:rPr>
                  <a:t>岗位</a:t>
                </a:r>
                <a:endParaRPr lang="en-US" altLang="zh-CN" sz="1400" b="1" dirty="0" smtClean="0">
                  <a:solidFill>
                    <a:srgbClr val="000000"/>
                  </a:solidFill>
                </a:endParaRPr>
              </a:p>
              <a:p>
                <a:pPr marL="285750" indent="-285750" eaLnBrk="0" hangingPunct="0">
                  <a:buFont typeface="Arial" pitchFamily="34" charset="0"/>
                  <a:buChar char="•"/>
                </a:pPr>
                <a:r>
                  <a:rPr lang="zh-CN" altLang="en-US" sz="1400" b="1" dirty="0" smtClean="0">
                    <a:solidFill>
                      <a:srgbClr val="000000"/>
                    </a:solidFill>
                  </a:rPr>
                  <a:t>组织</a:t>
                </a:r>
                <a:endParaRPr lang="en-US" altLang="zh-CN" sz="1400" b="1" dirty="0" smtClean="0">
                  <a:solidFill>
                    <a:srgbClr val="000000"/>
                  </a:solidFill>
                </a:endParaRPr>
              </a:p>
              <a:p>
                <a:pPr marL="285750" indent="-285750" eaLnBrk="0" hangingPunct="0">
                  <a:buFont typeface="Arial" pitchFamily="34" charset="0"/>
                  <a:buChar char="•"/>
                </a:pPr>
                <a:r>
                  <a:rPr lang="zh-CN" altLang="en-US" sz="1400" b="1" dirty="0">
                    <a:solidFill>
                      <a:srgbClr val="000000"/>
                    </a:solidFill>
                  </a:rPr>
                  <a:t>管理</a:t>
                </a:r>
                <a:r>
                  <a:rPr lang="zh-CN" altLang="en-US" sz="1400" b="1" dirty="0" smtClean="0">
                    <a:solidFill>
                      <a:srgbClr val="000000"/>
                    </a:solidFill>
                  </a:rPr>
                  <a:t>单元</a:t>
                </a:r>
                <a:endParaRPr lang="en-US" altLang="zh-CN" sz="1400" b="1" dirty="0" smtClean="0">
                  <a:solidFill>
                    <a:srgbClr val="000000"/>
                  </a:solidFill>
                </a:endParaRPr>
              </a:p>
              <a:p>
                <a:pPr marL="285750" indent="-285750" eaLnBrk="0" hangingPunct="0">
                  <a:buFont typeface="Arial" pitchFamily="34" charset="0"/>
                  <a:buChar char="•"/>
                </a:pPr>
                <a:r>
                  <a:rPr lang="en-US" altLang="zh-CN" sz="1400" b="1" dirty="0" smtClean="0">
                    <a:solidFill>
                      <a:srgbClr val="000000"/>
                    </a:solidFill>
                  </a:rPr>
                  <a:t>…</a:t>
                </a:r>
                <a:endParaRPr lang="zh-CN" altLang="en-US" sz="1400" b="1" dirty="0" smtClean="0">
                  <a:solidFill>
                    <a:srgbClr val="000000"/>
                  </a:solidFill>
                </a:endParaRPr>
              </a:p>
            </p:txBody>
          </p:sp>
        </p:grpSp>
        <p:grpSp>
          <p:nvGrpSpPr>
            <p:cNvPr id="35" name="组合 68"/>
            <p:cNvGrpSpPr/>
            <p:nvPr/>
          </p:nvGrpSpPr>
          <p:grpSpPr>
            <a:xfrm>
              <a:off x="3127375" y="1380250"/>
              <a:ext cx="3534484" cy="830678"/>
              <a:chOff x="3135845" y="1430179"/>
              <a:chExt cx="3534484" cy="830678"/>
            </a:xfrm>
          </p:grpSpPr>
          <p:cxnSp>
            <p:nvCxnSpPr>
              <p:cNvPr id="36" name="肘形连接符 63"/>
              <p:cNvCxnSpPr>
                <a:stCxn id="16" idx="0"/>
                <a:endCxn id="20" idx="0"/>
              </p:cNvCxnSpPr>
              <p:nvPr/>
            </p:nvCxnSpPr>
            <p:spPr>
              <a:xfrm rot="16200000" flipH="1">
                <a:off x="4766761" y="357290"/>
                <a:ext cx="272651" cy="3534484"/>
              </a:xfrm>
              <a:prstGeom prst="bentConnector3">
                <a:avLst>
                  <a:gd name="adj1" fmla="val -8384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bwMode="gray">
              <a:xfrm>
                <a:off x="3218177" y="1430179"/>
                <a:ext cx="800219" cy="276999"/>
              </a:xfrm>
              <a:prstGeom prst="rect">
                <a:avLst/>
              </a:prstGeom>
              <a:noFill/>
              <a:ln w="9525" algn="ctr">
                <a:noFill/>
                <a:miter lim="800000"/>
                <a:headEnd/>
                <a:tailEnd/>
              </a:ln>
            </p:spPr>
            <p:txBody>
              <a:bodyPr wrap="none" rtlCol="0">
                <a:spAutoFit/>
              </a:bodyPr>
              <a:lstStyle/>
              <a:p>
                <a:pPr eaLnBrk="0" hangingPunct="0"/>
                <a:r>
                  <a:rPr lang="zh-CN" altLang="en-US" sz="1200" b="1" dirty="0">
                    <a:solidFill>
                      <a:srgbClr val="000000"/>
                    </a:solidFill>
                  </a:rPr>
                  <a:t>部分</a:t>
                </a:r>
                <a:r>
                  <a:rPr lang="zh-CN" altLang="en-US" sz="1200" b="1" dirty="0" smtClean="0">
                    <a:solidFill>
                      <a:srgbClr val="000000"/>
                    </a:solidFill>
                  </a:rPr>
                  <a:t>属性</a:t>
                </a:r>
                <a:endParaRPr lang="en-US" altLang="zh-CN" sz="1200" b="1" dirty="0" smtClean="0">
                  <a:solidFill>
                    <a:srgbClr val="000000"/>
                  </a:solidFill>
                </a:endParaRPr>
              </a:p>
            </p:txBody>
          </p:sp>
        </p:grpSp>
        <p:grpSp>
          <p:nvGrpSpPr>
            <p:cNvPr id="44" name="组合 80"/>
            <p:cNvGrpSpPr/>
            <p:nvPr/>
          </p:nvGrpSpPr>
          <p:grpSpPr>
            <a:xfrm>
              <a:off x="7518400" y="976497"/>
              <a:ext cx="1467672" cy="966951"/>
              <a:chOff x="6150482" y="927743"/>
              <a:chExt cx="1219201" cy="966951"/>
            </a:xfrm>
          </p:grpSpPr>
          <p:pic>
            <p:nvPicPr>
              <p:cNvPr id="45" name="Picture 15" descr="database"/>
              <p:cNvPicPr>
                <a:picLocks noChangeAspect="1" noChangeArrowheads="1"/>
              </p:cNvPicPr>
              <p:nvPr/>
            </p:nvPicPr>
            <p:blipFill>
              <a:blip r:embed="rId7">
                <a:clrChange>
                  <a:clrFrom>
                    <a:srgbClr val="08369A"/>
                  </a:clrFrom>
                  <a:clrTo>
                    <a:srgbClr val="08369A">
                      <a:alpha val="0"/>
                    </a:srgbClr>
                  </a:clrTo>
                </a:clrChange>
              </a:blip>
              <a:srcRect/>
              <a:stretch>
                <a:fillRect/>
              </a:stretch>
            </p:blipFill>
            <p:spPr bwMode="auto">
              <a:xfrm>
                <a:off x="6435461" y="927743"/>
                <a:ext cx="649244" cy="689952"/>
              </a:xfrm>
              <a:prstGeom prst="rect">
                <a:avLst/>
              </a:prstGeom>
              <a:noFill/>
            </p:spPr>
          </p:pic>
          <p:sp>
            <p:nvSpPr>
              <p:cNvPr id="46" name="TextBox 45"/>
              <p:cNvSpPr txBox="1"/>
              <p:nvPr/>
            </p:nvSpPr>
            <p:spPr bwMode="gray">
              <a:xfrm>
                <a:off x="6150482" y="1617695"/>
                <a:ext cx="1219201"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其它数据库</a:t>
                </a:r>
              </a:p>
            </p:txBody>
          </p:sp>
        </p:grpSp>
        <p:cxnSp>
          <p:nvCxnSpPr>
            <p:cNvPr id="47" name="直接箭头连接符 123"/>
            <p:cNvCxnSpPr>
              <a:stCxn id="20" idx="3"/>
              <a:endCxn id="45" idx="1"/>
            </p:cNvCxnSpPr>
            <p:nvPr/>
          </p:nvCxnSpPr>
          <p:spPr>
            <a:xfrm flipV="1">
              <a:off x="6972789" y="1321473"/>
              <a:ext cx="888668" cy="1159636"/>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bwMode="gray">
            <a:xfrm>
              <a:off x="2545960" y="3970945"/>
              <a:ext cx="1165401" cy="369332"/>
            </a:xfrm>
            <a:prstGeom prst="rect">
              <a:avLst/>
            </a:prstGeom>
            <a:noFill/>
            <a:ln w="9525" algn="ctr">
              <a:noFill/>
              <a:miter lim="800000"/>
              <a:headEnd/>
              <a:tailEnd/>
            </a:ln>
          </p:spPr>
          <p:txBody>
            <a:bodyPr wrap="square" rtlCol="0">
              <a:spAutoFit/>
            </a:bodyPr>
            <a:lstStyle/>
            <a:p>
              <a:pPr algn="ctr" defTabSz="914400" eaLnBrk="0" fontAlgn="base" hangingPunct="0">
                <a:spcBef>
                  <a:spcPct val="0"/>
                </a:spcBef>
                <a:spcAft>
                  <a:spcPct val="0"/>
                </a:spcAft>
              </a:pPr>
              <a:r>
                <a:rPr lang="en-US" altLang="zh-CN" b="1" dirty="0" smtClean="0">
                  <a:ln w="18000">
                    <a:solidFill>
                      <a:srgbClr val="DA1F28">
                        <a:satMod val="140000"/>
                      </a:srgbClr>
                    </a:solidFill>
                    <a:prstDash val="solid"/>
                    <a:miter lim="800000"/>
                  </a:ln>
                  <a:noFill/>
                  <a:effectLst>
                    <a:outerShdw blurRad="25500" dist="23000" dir="7020000" algn="tl">
                      <a:srgbClr val="000000">
                        <a:alpha val="50000"/>
                      </a:srgbClr>
                    </a:outerShdw>
                  </a:effectLst>
                  <a:latin typeface="Wide Latin" pitchFamily="18" charset="0"/>
                  <a:ea typeface="宋体" charset="-122"/>
                </a:rPr>
                <a:t>SSO</a:t>
              </a:r>
              <a:endParaRPr lang="zh-CN" altLang="en-US" b="1" dirty="0" smtClean="0">
                <a:ln w="18000">
                  <a:solidFill>
                    <a:srgbClr val="DA1F28">
                      <a:satMod val="140000"/>
                    </a:srgbClr>
                  </a:solidFill>
                  <a:prstDash val="solid"/>
                  <a:miter lim="800000"/>
                </a:ln>
                <a:noFill/>
                <a:effectLst>
                  <a:outerShdw blurRad="25500" dist="23000" dir="7020000" algn="tl">
                    <a:srgbClr val="000000">
                      <a:alpha val="50000"/>
                    </a:srgbClr>
                  </a:outerShdw>
                </a:effectLst>
                <a:latin typeface="Wide Latin" pitchFamily="18" charset="0"/>
                <a:ea typeface="宋体" charset="-122"/>
              </a:endParaRPr>
            </a:p>
          </p:txBody>
        </p:sp>
      </p:grpSp>
    </p:spTree>
    <p:extLst>
      <p:ext uri="{BB962C8B-B14F-4D97-AF65-F5344CB8AC3E}">
        <p14:creationId xmlns:p14="http://schemas.microsoft.com/office/powerpoint/2010/main" val="419600399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19112" y="228600"/>
            <a:ext cx="11149013" cy="747897"/>
          </a:xfrm>
        </p:spPr>
        <p:txBody>
          <a:bodyPr vert="horz" wrap="square" lIns="0" tIns="0" rIns="0" bIns="0" rtlCol="0" anchor="t">
            <a:spAutoFit/>
          </a:bodyPr>
          <a:lstStyle/>
          <a:p>
            <a:r>
              <a:rPr lang="en-US" altLang="zh-CN" dirty="0"/>
              <a:t>Logical Architecture</a:t>
            </a:r>
            <a:endParaRPr lang="en-US" dirty="0"/>
          </a:p>
        </p:txBody>
      </p:sp>
      <p:grpSp>
        <p:nvGrpSpPr>
          <p:cNvPr id="2" name="Group 1"/>
          <p:cNvGrpSpPr/>
          <p:nvPr/>
        </p:nvGrpSpPr>
        <p:grpSpPr>
          <a:xfrm>
            <a:off x="544529" y="1378942"/>
            <a:ext cx="6934200" cy="4462395"/>
            <a:chOff x="685800" y="1213842"/>
            <a:chExt cx="6934200" cy="4462395"/>
          </a:xfrm>
        </p:grpSpPr>
        <p:grpSp>
          <p:nvGrpSpPr>
            <p:cNvPr id="49" name="组合 2"/>
            <p:cNvGrpSpPr/>
            <p:nvPr/>
          </p:nvGrpSpPr>
          <p:grpSpPr>
            <a:xfrm>
              <a:off x="685800" y="1494417"/>
              <a:ext cx="818455" cy="799437"/>
              <a:chOff x="5207326" y="2286361"/>
              <a:chExt cx="818455" cy="799437"/>
            </a:xfrm>
          </p:grpSpPr>
          <p:pic>
            <p:nvPicPr>
              <p:cNvPr id="51" name="Picture 57" descr="XP icon user accounts"/>
              <p:cNvPicPr>
                <a:picLocks noChangeAspect="1" noChangeArrowheads="1"/>
              </p:cNvPicPr>
              <p:nvPr/>
            </p:nvPicPr>
            <p:blipFill>
              <a:blip r:embed="rId3" cstate="print"/>
              <a:srcRect/>
              <a:stretch>
                <a:fillRect/>
              </a:stretch>
            </p:blipFill>
            <p:spPr bwMode="auto">
              <a:xfrm>
                <a:off x="5305623" y="2286361"/>
                <a:ext cx="621861" cy="540360"/>
              </a:xfrm>
              <a:prstGeom prst="rect">
                <a:avLst/>
              </a:prstGeom>
              <a:noFill/>
            </p:spPr>
          </p:pic>
          <p:sp>
            <p:nvSpPr>
              <p:cNvPr id="52" name="TextBox 51"/>
              <p:cNvSpPr txBox="1"/>
              <p:nvPr/>
            </p:nvSpPr>
            <p:spPr bwMode="gray">
              <a:xfrm>
                <a:off x="5207326" y="2808799"/>
                <a:ext cx="818455"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人员</a:t>
                </a:r>
                <a:r>
                  <a:rPr lang="en-US" altLang="zh-CN" sz="1200" b="1" dirty="0" smtClean="0">
                    <a:solidFill>
                      <a:srgbClr val="000000"/>
                    </a:solidFill>
                  </a:rPr>
                  <a:t>A</a:t>
                </a:r>
                <a:endParaRPr lang="zh-CN" altLang="en-US" sz="1200" b="1" dirty="0" smtClean="0">
                  <a:solidFill>
                    <a:srgbClr val="000000"/>
                  </a:solidFill>
                </a:endParaRPr>
              </a:p>
            </p:txBody>
          </p:sp>
        </p:grpSp>
        <p:grpSp>
          <p:nvGrpSpPr>
            <p:cNvPr id="53" name="组合 8"/>
            <p:cNvGrpSpPr/>
            <p:nvPr/>
          </p:nvGrpSpPr>
          <p:grpSpPr>
            <a:xfrm>
              <a:off x="3770355" y="2245104"/>
              <a:ext cx="877845" cy="905912"/>
              <a:chOff x="2936562" y="3572565"/>
              <a:chExt cx="877845" cy="905912"/>
            </a:xfrm>
          </p:grpSpPr>
          <p:pic>
            <p:nvPicPr>
              <p:cNvPr id="54" name="Picture 5" descr="http://image.zcool.com.cn/cover/0/56/c_m_126450964256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1800" y="3572565"/>
                <a:ext cx="811303" cy="610100"/>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bwMode="gray">
              <a:xfrm>
                <a:off x="2936562" y="4201478"/>
                <a:ext cx="877845"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角色</a:t>
                </a:r>
                <a:r>
                  <a:rPr lang="en-US" altLang="zh-CN" sz="1200" b="1" dirty="0" smtClean="0">
                    <a:solidFill>
                      <a:srgbClr val="000000"/>
                    </a:solidFill>
                  </a:rPr>
                  <a:t>A</a:t>
                </a:r>
                <a:endParaRPr lang="zh-CN" altLang="en-US" sz="1200" b="1" dirty="0" smtClean="0">
                  <a:solidFill>
                    <a:srgbClr val="000000"/>
                  </a:solidFill>
                </a:endParaRPr>
              </a:p>
            </p:txBody>
          </p:sp>
        </p:grpSp>
        <p:grpSp>
          <p:nvGrpSpPr>
            <p:cNvPr id="56" name="组合 11"/>
            <p:cNvGrpSpPr/>
            <p:nvPr/>
          </p:nvGrpSpPr>
          <p:grpSpPr>
            <a:xfrm>
              <a:off x="723002" y="2621878"/>
              <a:ext cx="744050" cy="799437"/>
              <a:chOff x="5244528" y="2286361"/>
              <a:chExt cx="744050" cy="799437"/>
            </a:xfrm>
          </p:grpSpPr>
          <p:pic>
            <p:nvPicPr>
              <p:cNvPr id="57" name="Picture 57" descr="XP icon user accounts"/>
              <p:cNvPicPr>
                <a:picLocks noChangeAspect="1" noChangeArrowheads="1"/>
              </p:cNvPicPr>
              <p:nvPr/>
            </p:nvPicPr>
            <p:blipFill>
              <a:blip r:embed="rId3" cstate="print"/>
              <a:srcRect/>
              <a:stretch>
                <a:fillRect/>
              </a:stretch>
            </p:blipFill>
            <p:spPr bwMode="auto">
              <a:xfrm>
                <a:off x="5305623" y="2286361"/>
                <a:ext cx="621861" cy="540360"/>
              </a:xfrm>
              <a:prstGeom prst="rect">
                <a:avLst/>
              </a:prstGeom>
              <a:noFill/>
            </p:spPr>
          </p:pic>
          <p:sp>
            <p:nvSpPr>
              <p:cNvPr id="58" name="TextBox 57"/>
              <p:cNvSpPr txBox="1"/>
              <p:nvPr/>
            </p:nvSpPr>
            <p:spPr bwMode="gray">
              <a:xfrm>
                <a:off x="5244528" y="2808799"/>
                <a:ext cx="744050"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人员</a:t>
                </a:r>
                <a:r>
                  <a:rPr lang="en-US" altLang="zh-CN" sz="1200" b="1" dirty="0" smtClean="0">
                    <a:solidFill>
                      <a:srgbClr val="000000"/>
                    </a:solidFill>
                  </a:rPr>
                  <a:t>B</a:t>
                </a:r>
                <a:endParaRPr lang="zh-CN" altLang="en-US" sz="1200" b="1" dirty="0" smtClean="0">
                  <a:solidFill>
                    <a:srgbClr val="000000"/>
                  </a:solidFill>
                </a:endParaRPr>
              </a:p>
            </p:txBody>
          </p:sp>
        </p:grpSp>
        <p:grpSp>
          <p:nvGrpSpPr>
            <p:cNvPr id="59" name="组合 14"/>
            <p:cNvGrpSpPr/>
            <p:nvPr/>
          </p:nvGrpSpPr>
          <p:grpSpPr>
            <a:xfrm>
              <a:off x="723002" y="3749339"/>
              <a:ext cx="744050" cy="799437"/>
              <a:chOff x="5244528" y="2286361"/>
              <a:chExt cx="744050" cy="799437"/>
            </a:xfrm>
          </p:grpSpPr>
          <p:pic>
            <p:nvPicPr>
              <p:cNvPr id="60" name="Picture 57" descr="XP icon user accounts"/>
              <p:cNvPicPr>
                <a:picLocks noChangeAspect="1" noChangeArrowheads="1"/>
              </p:cNvPicPr>
              <p:nvPr/>
            </p:nvPicPr>
            <p:blipFill>
              <a:blip r:embed="rId3" cstate="print"/>
              <a:srcRect/>
              <a:stretch>
                <a:fillRect/>
              </a:stretch>
            </p:blipFill>
            <p:spPr bwMode="auto">
              <a:xfrm>
                <a:off x="5305623" y="2286361"/>
                <a:ext cx="621861" cy="540360"/>
              </a:xfrm>
              <a:prstGeom prst="rect">
                <a:avLst/>
              </a:prstGeom>
              <a:noFill/>
            </p:spPr>
          </p:pic>
          <p:sp>
            <p:nvSpPr>
              <p:cNvPr id="61" name="TextBox 60"/>
              <p:cNvSpPr txBox="1"/>
              <p:nvPr/>
            </p:nvSpPr>
            <p:spPr bwMode="gray">
              <a:xfrm>
                <a:off x="5244528" y="2808799"/>
                <a:ext cx="744050"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群组</a:t>
                </a:r>
                <a:r>
                  <a:rPr lang="en-US" altLang="zh-CN" sz="1200" b="1" dirty="0">
                    <a:solidFill>
                      <a:srgbClr val="000000"/>
                    </a:solidFill>
                  </a:rPr>
                  <a:t>A</a:t>
                </a:r>
                <a:endParaRPr lang="zh-CN" altLang="en-US" sz="1200" b="1" dirty="0" smtClean="0">
                  <a:solidFill>
                    <a:srgbClr val="000000"/>
                  </a:solidFill>
                </a:endParaRPr>
              </a:p>
            </p:txBody>
          </p:sp>
        </p:grpSp>
        <p:grpSp>
          <p:nvGrpSpPr>
            <p:cNvPr id="62" name="组合 17"/>
            <p:cNvGrpSpPr/>
            <p:nvPr/>
          </p:nvGrpSpPr>
          <p:grpSpPr>
            <a:xfrm>
              <a:off x="723002" y="4876800"/>
              <a:ext cx="744050" cy="799437"/>
              <a:chOff x="5244528" y="2286361"/>
              <a:chExt cx="744050" cy="799437"/>
            </a:xfrm>
          </p:grpSpPr>
          <p:pic>
            <p:nvPicPr>
              <p:cNvPr id="63" name="Picture 57" descr="XP icon user accounts"/>
              <p:cNvPicPr>
                <a:picLocks noChangeAspect="1" noChangeArrowheads="1"/>
              </p:cNvPicPr>
              <p:nvPr/>
            </p:nvPicPr>
            <p:blipFill>
              <a:blip r:embed="rId3" cstate="print"/>
              <a:srcRect/>
              <a:stretch>
                <a:fillRect/>
              </a:stretch>
            </p:blipFill>
            <p:spPr bwMode="auto">
              <a:xfrm>
                <a:off x="5305623" y="2286361"/>
                <a:ext cx="621861" cy="540360"/>
              </a:xfrm>
              <a:prstGeom prst="rect">
                <a:avLst/>
              </a:prstGeom>
              <a:noFill/>
            </p:spPr>
          </p:pic>
          <p:sp>
            <p:nvSpPr>
              <p:cNvPr id="64" name="TextBox 63"/>
              <p:cNvSpPr txBox="1"/>
              <p:nvPr/>
            </p:nvSpPr>
            <p:spPr bwMode="gray">
              <a:xfrm>
                <a:off x="5244528" y="2808799"/>
                <a:ext cx="744050"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组织</a:t>
                </a:r>
                <a:r>
                  <a:rPr lang="en-US" altLang="zh-CN" sz="1200" b="1" dirty="0" smtClean="0">
                    <a:solidFill>
                      <a:srgbClr val="000000"/>
                    </a:solidFill>
                  </a:rPr>
                  <a:t>A</a:t>
                </a:r>
                <a:endParaRPr lang="zh-CN" altLang="en-US" sz="1200" b="1" dirty="0" smtClean="0">
                  <a:solidFill>
                    <a:srgbClr val="000000"/>
                  </a:solidFill>
                </a:endParaRPr>
              </a:p>
            </p:txBody>
          </p:sp>
        </p:grpSp>
        <p:grpSp>
          <p:nvGrpSpPr>
            <p:cNvPr id="65" name="组合 20"/>
            <p:cNvGrpSpPr/>
            <p:nvPr/>
          </p:nvGrpSpPr>
          <p:grpSpPr>
            <a:xfrm>
              <a:off x="3770355" y="3437488"/>
              <a:ext cx="877845" cy="905912"/>
              <a:chOff x="2936562" y="3572565"/>
              <a:chExt cx="877845" cy="905912"/>
            </a:xfrm>
          </p:grpSpPr>
          <p:pic>
            <p:nvPicPr>
              <p:cNvPr id="66" name="Picture 5" descr="http://image.zcool.com.cn/cover/0/56/c_m_126450964256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1800" y="3572565"/>
                <a:ext cx="811303" cy="610100"/>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bwMode="gray">
              <a:xfrm>
                <a:off x="2936562" y="4201478"/>
                <a:ext cx="877845"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角色</a:t>
                </a:r>
                <a:r>
                  <a:rPr lang="en-US" altLang="zh-CN" sz="1200" b="1" dirty="0" smtClean="0">
                    <a:solidFill>
                      <a:srgbClr val="000000"/>
                    </a:solidFill>
                  </a:rPr>
                  <a:t>B</a:t>
                </a:r>
                <a:endParaRPr lang="zh-CN" altLang="en-US" sz="1200" b="1" dirty="0" smtClean="0">
                  <a:solidFill>
                    <a:srgbClr val="000000"/>
                  </a:solidFill>
                </a:endParaRPr>
              </a:p>
            </p:txBody>
          </p:sp>
        </p:grpSp>
        <p:cxnSp>
          <p:nvCxnSpPr>
            <p:cNvPr id="68" name="直接箭头连接符 24"/>
            <p:cNvCxnSpPr>
              <a:stCxn id="52" idx="3"/>
              <a:endCxn id="54" idx="1"/>
            </p:cNvCxnSpPr>
            <p:nvPr/>
          </p:nvCxnSpPr>
          <p:spPr>
            <a:xfrm>
              <a:off x="1504255" y="2155355"/>
              <a:ext cx="2301338" cy="394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26"/>
            <p:cNvCxnSpPr>
              <a:stCxn id="57" idx="3"/>
              <a:endCxn id="54" idx="1"/>
            </p:cNvCxnSpPr>
            <p:nvPr/>
          </p:nvCxnSpPr>
          <p:spPr>
            <a:xfrm flipV="1">
              <a:off x="1405958" y="2550154"/>
              <a:ext cx="2399635" cy="341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28"/>
            <p:cNvCxnSpPr>
              <a:stCxn id="60" idx="3"/>
              <a:endCxn id="66" idx="1"/>
            </p:cNvCxnSpPr>
            <p:nvPr/>
          </p:nvCxnSpPr>
          <p:spPr>
            <a:xfrm flipV="1">
              <a:off x="1405958" y="3742538"/>
              <a:ext cx="2399635" cy="276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30"/>
            <p:cNvCxnSpPr>
              <a:stCxn id="64" idx="3"/>
              <a:endCxn id="66" idx="1"/>
            </p:cNvCxnSpPr>
            <p:nvPr/>
          </p:nvCxnSpPr>
          <p:spPr>
            <a:xfrm flipV="1">
              <a:off x="1467052" y="3742538"/>
              <a:ext cx="2338541" cy="1795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2" name="组合 32"/>
            <p:cNvGrpSpPr/>
            <p:nvPr/>
          </p:nvGrpSpPr>
          <p:grpSpPr>
            <a:xfrm>
              <a:off x="6801545" y="1213842"/>
              <a:ext cx="818455" cy="574179"/>
              <a:chOff x="6553200" y="1483221"/>
              <a:chExt cx="818455" cy="574179"/>
            </a:xfrm>
          </p:grpSpPr>
          <p:pic>
            <p:nvPicPr>
              <p:cNvPr id="73" name="Picture 2" descr="D:\MCS2010\02.Develop\MCSWebApp\Images\32\functi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027" y="1483221"/>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bwMode="gray">
              <a:xfrm>
                <a:off x="6553200" y="1780401"/>
                <a:ext cx="818455"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功能</a:t>
                </a:r>
                <a:r>
                  <a:rPr lang="en-US" altLang="zh-CN" sz="1200" b="1" dirty="0" smtClean="0">
                    <a:solidFill>
                      <a:srgbClr val="000000"/>
                    </a:solidFill>
                  </a:rPr>
                  <a:t>A</a:t>
                </a:r>
                <a:endParaRPr lang="zh-CN" altLang="en-US" sz="1200" b="1" dirty="0" smtClean="0">
                  <a:solidFill>
                    <a:srgbClr val="000000"/>
                  </a:solidFill>
                </a:endParaRPr>
              </a:p>
            </p:txBody>
          </p:sp>
        </p:grpSp>
        <p:grpSp>
          <p:nvGrpSpPr>
            <p:cNvPr id="75" name="组合 35"/>
            <p:cNvGrpSpPr/>
            <p:nvPr/>
          </p:nvGrpSpPr>
          <p:grpSpPr>
            <a:xfrm>
              <a:off x="6801545" y="1991485"/>
              <a:ext cx="818455" cy="574179"/>
              <a:chOff x="6553200" y="1483221"/>
              <a:chExt cx="818455" cy="574179"/>
            </a:xfrm>
          </p:grpSpPr>
          <p:pic>
            <p:nvPicPr>
              <p:cNvPr id="76" name="Picture 2" descr="D:\MCS2010\02.Develop\MCSWebApp\Images\32\functi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027" y="1483221"/>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p:cNvSpPr txBox="1"/>
              <p:nvPr/>
            </p:nvSpPr>
            <p:spPr bwMode="gray">
              <a:xfrm>
                <a:off x="6553200" y="1780401"/>
                <a:ext cx="818455"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功能</a:t>
                </a:r>
                <a:r>
                  <a:rPr lang="en-US" altLang="zh-CN" sz="1200" b="1" dirty="0">
                    <a:solidFill>
                      <a:srgbClr val="000000"/>
                    </a:solidFill>
                  </a:rPr>
                  <a:t>B</a:t>
                </a:r>
                <a:endParaRPr lang="zh-CN" altLang="en-US" sz="1200" b="1" dirty="0" smtClean="0">
                  <a:solidFill>
                    <a:srgbClr val="000000"/>
                  </a:solidFill>
                </a:endParaRPr>
              </a:p>
            </p:txBody>
          </p:sp>
        </p:grpSp>
        <p:grpSp>
          <p:nvGrpSpPr>
            <p:cNvPr id="78" name="组合 38"/>
            <p:cNvGrpSpPr/>
            <p:nvPr/>
          </p:nvGrpSpPr>
          <p:grpSpPr>
            <a:xfrm>
              <a:off x="6801545" y="2769128"/>
              <a:ext cx="818455" cy="574179"/>
              <a:chOff x="6553200" y="1483221"/>
              <a:chExt cx="818455" cy="574179"/>
            </a:xfrm>
          </p:grpSpPr>
          <p:pic>
            <p:nvPicPr>
              <p:cNvPr id="79" name="Picture 2" descr="D:\MCS2010\02.Develop\MCSWebApp\Images\32\functi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027" y="1483221"/>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p:cNvSpPr txBox="1"/>
              <p:nvPr/>
            </p:nvSpPr>
            <p:spPr bwMode="gray">
              <a:xfrm>
                <a:off x="6553200" y="1780401"/>
                <a:ext cx="818455"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功能</a:t>
                </a:r>
                <a:r>
                  <a:rPr lang="en-US" altLang="zh-CN" sz="1200" b="1" dirty="0" smtClean="0">
                    <a:solidFill>
                      <a:srgbClr val="000000"/>
                    </a:solidFill>
                  </a:rPr>
                  <a:t>C</a:t>
                </a:r>
                <a:endParaRPr lang="zh-CN" altLang="en-US" sz="1200" b="1" dirty="0" smtClean="0">
                  <a:solidFill>
                    <a:srgbClr val="000000"/>
                  </a:solidFill>
                </a:endParaRPr>
              </a:p>
            </p:txBody>
          </p:sp>
        </p:grpSp>
        <p:grpSp>
          <p:nvGrpSpPr>
            <p:cNvPr id="81" name="组合 41"/>
            <p:cNvGrpSpPr/>
            <p:nvPr/>
          </p:nvGrpSpPr>
          <p:grpSpPr>
            <a:xfrm>
              <a:off x="6801545" y="4324414"/>
              <a:ext cx="818455" cy="574179"/>
              <a:chOff x="6553200" y="1483221"/>
              <a:chExt cx="818455" cy="574179"/>
            </a:xfrm>
          </p:grpSpPr>
          <p:pic>
            <p:nvPicPr>
              <p:cNvPr id="82" name="Picture 2" descr="D:\MCS2010\02.Develop\MCSWebApp\Images\32\functi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027" y="1483221"/>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bwMode="gray">
              <a:xfrm>
                <a:off x="6553200" y="1780401"/>
                <a:ext cx="818455"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功能</a:t>
                </a:r>
                <a:r>
                  <a:rPr lang="en-US" altLang="zh-CN" sz="1200" b="1" dirty="0" smtClean="0">
                    <a:solidFill>
                      <a:srgbClr val="000000"/>
                    </a:solidFill>
                  </a:rPr>
                  <a:t>E</a:t>
                </a:r>
                <a:endParaRPr lang="zh-CN" altLang="en-US" sz="1200" b="1" dirty="0" smtClean="0">
                  <a:solidFill>
                    <a:srgbClr val="000000"/>
                  </a:solidFill>
                </a:endParaRPr>
              </a:p>
            </p:txBody>
          </p:sp>
        </p:grpSp>
        <p:grpSp>
          <p:nvGrpSpPr>
            <p:cNvPr id="84" name="组合 44"/>
            <p:cNvGrpSpPr/>
            <p:nvPr/>
          </p:nvGrpSpPr>
          <p:grpSpPr>
            <a:xfrm>
              <a:off x="6801545" y="3546771"/>
              <a:ext cx="818455" cy="574179"/>
              <a:chOff x="6553200" y="1483221"/>
              <a:chExt cx="818455" cy="574179"/>
            </a:xfrm>
          </p:grpSpPr>
          <p:pic>
            <p:nvPicPr>
              <p:cNvPr id="85" name="Picture 2" descr="D:\MCS2010\02.Develop\MCSWebApp\Images\32\functi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027" y="1483221"/>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86" name="TextBox 85"/>
              <p:cNvSpPr txBox="1"/>
              <p:nvPr/>
            </p:nvSpPr>
            <p:spPr bwMode="gray">
              <a:xfrm>
                <a:off x="6553200" y="1780401"/>
                <a:ext cx="818455"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功能</a:t>
                </a:r>
                <a:r>
                  <a:rPr lang="en-US" altLang="zh-CN" sz="1200" b="1" dirty="0" smtClean="0">
                    <a:solidFill>
                      <a:srgbClr val="000000"/>
                    </a:solidFill>
                  </a:rPr>
                  <a:t>D</a:t>
                </a:r>
                <a:endParaRPr lang="zh-CN" altLang="en-US" sz="1200" b="1" dirty="0" smtClean="0">
                  <a:solidFill>
                    <a:srgbClr val="000000"/>
                  </a:solidFill>
                </a:endParaRPr>
              </a:p>
            </p:txBody>
          </p:sp>
        </p:grpSp>
        <p:grpSp>
          <p:nvGrpSpPr>
            <p:cNvPr id="87" name="组合 47"/>
            <p:cNvGrpSpPr/>
            <p:nvPr/>
          </p:nvGrpSpPr>
          <p:grpSpPr>
            <a:xfrm>
              <a:off x="6801545" y="5102058"/>
              <a:ext cx="818455" cy="574179"/>
              <a:chOff x="6553200" y="1483221"/>
              <a:chExt cx="818455" cy="574179"/>
            </a:xfrm>
          </p:grpSpPr>
          <p:pic>
            <p:nvPicPr>
              <p:cNvPr id="88" name="Picture 2" descr="D:\MCS2010\02.Develop\MCSWebApp\Images\32\functi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027" y="1483221"/>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88"/>
              <p:cNvSpPr txBox="1"/>
              <p:nvPr/>
            </p:nvSpPr>
            <p:spPr bwMode="gray">
              <a:xfrm>
                <a:off x="6553200" y="1780401"/>
                <a:ext cx="818455" cy="276999"/>
              </a:xfrm>
              <a:prstGeom prst="rect">
                <a:avLst/>
              </a:prstGeom>
              <a:noFill/>
              <a:ln w="9525" algn="ctr">
                <a:noFill/>
                <a:miter lim="800000"/>
                <a:headEnd/>
                <a:tailEnd/>
              </a:ln>
            </p:spPr>
            <p:txBody>
              <a:bodyPr wrap="square" rtlCol="0">
                <a:spAutoFit/>
              </a:bodyPr>
              <a:lstStyle/>
              <a:p>
                <a:pPr algn="ctr" eaLnBrk="0" hangingPunct="0"/>
                <a:r>
                  <a:rPr lang="zh-CN" altLang="en-US" sz="1200" b="1" dirty="0" smtClean="0">
                    <a:solidFill>
                      <a:srgbClr val="000000"/>
                    </a:solidFill>
                  </a:rPr>
                  <a:t>功能</a:t>
                </a:r>
                <a:r>
                  <a:rPr lang="en-US" altLang="zh-CN" sz="1200" b="1" dirty="0" smtClean="0">
                    <a:solidFill>
                      <a:srgbClr val="000000"/>
                    </a:solidFill>
                  </a:rPr>
                  <a:t>F</a:t>
                </a:r>
                <a:endParaRPr lang="zh-CN" altLang="en-US" sz="1200" b="1" dirty="0" smtClean="0">
                  <a:solidFill>
                    <a:srgbClr val="000000"/>
                  </a:solidFill>
                </a:endParaRPr>
              </a:p>
            </p:txBody>
          </p:sp>
        </p:grpSp>
        <p:cxnSp>
          <p:nvCxnSpPr>
            <p:cNvPr id="90" name="直接箭头连接符 50"/>
            <p:cNvCxnSpPr>
              <a:stCxn id="54" idx="3"/>
              <a:endCxn id="74" idx="1"/>
            </p:cNvCxnSpPr>
            <p:nvPr/>
          </p:nvCxnSpPr>
          <p:spPr>
            <a:xfrm flipV="1">
              <a:off x="4616896" y="1649522"/>
              <a:ext cx="2184649" cy="9006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52"/>
            <p:cNvCxnSpPr>
              <a:stCxn id="54" idx="3"/>
              <a:endCxn id="79" idx="1"/>
            </p:cNvCxnSpPr>
            <p:nvPr/>
          </p:nvCxnSpPr>
          <p:spPr>
            <a:xfrm>
              <a:off x="4616896" y="2550154"/>
              <a:ext cx="2441476" cy="371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54"/>
            <p:cNvCxnSpPr>
              <a:stCxn id="54" idx="3"/>
              <a:endCxn id="88" idx="1"/>
            </p:cNvCxnSpPr>
            <p:nvPr/>
          </p:nvCxnSpPr>
          <p:spPr>
            <a:xfrm>
              <a:off x="4616896" y="2550154"/>
              <a:ext cx="2441476" cy="2704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56"/>
            <p:cNvCxnSpPr>
              <a:stCxn id="66" idx="3"/>
              <a:endCxn id="77" idx="1"/>
            </p:cNvCxnSpPr>
            <p:nvPr/>
          </p:nvCxnSpPr>
          <p:spPr>
            <a:xfrm flipV="1">
              <a:off x="4616896" y="2427165"/>
              <a:ext cx="2184649" cy="13153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58"/>
            <p:cNvCxnSpPr>
              <a:stCxn id="66" idx="3"/>
              <a:endCxn id="85" idx="1"/>
            </p:cNvCxnSpPr>
            <p:nvPr/>
          </p:nvCxnSpPr>
          <p:spPr>
            <a:xfrm flipV="1">
              <a:off x="4616896" y="3699171"/>
              <a:ext cx="2441476" cy="433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60"/>
            <p:cNvCxnSpPr>
              <a:stCxn id="66" idx="3"/>
              <a:endCxn id="82" idx="1"/>
            </p:cNvCxnSpPr>
            <p:nvPr/>
          </p:nvCxnSpPr>
          <p:spPr>
            <a:xfrm>
              <a:off x="4616896" y="3742538"/>
              <a:ext cx="2441476" cy="7342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62"/>
            <p:cNvCxnSpPr>
              <a:stCxn id="66" idx="3"/>
              <a:endCxn id="88" idx="1"/>
            </p:cNvCxnSpPr>
            <p:nvPr/>
          </p:nvCxnSpPr>
          <p:spPr>
            <a:xfrm>
              <a:off x="4616896" y="3742538"/>
              <a:ext cx="2441476" cy="1511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4096"/>
            <p:cNvCxnSpPr>
              <a:stCxn id="54" idx="3"/>
              <a:endCxn id="77" idx="1"/>
            </p:cNvCxnSpPr>
            <p:nvPr/>
          </p:nvCxnSpPr>
          <p:spPr>
            <a:xfrm flipV="1">
              <a:off x="4616896" y="2427165"/>
              <a:ext cx="2184649" cy="1229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8" name="组合 4107"/>
          <p:cNvGrpSpPr/>
          <p:nvPr/>
        </p:nvGrpSpPr>
        <p:grpSpPr>
          <a:xfrm>
            <a:off x="8548912" y="4508500"/>
            <a:ext cx="2585020" cy="1385462"/>
            <a:chOff x="3124200" y="4800600"/>
            <a:chExt cx="2585020" cy="1385462"/>
          </a:xfrm>
        </p:grpSpPr>
        <p:sp>
          <p:nvSpPr>
            <p:cNvPr id="99" name="圆角矩形 67"/>
            <p:cNvSpPr/>
            <p:nvPr/>
          </p:nvSpPr>
          <p:spPr>
            <a:xfrm>
              <a:off x="3124200" y="4800600"/>
              <a:ext cx="2585020" cy="1385462"/>
            </a:xfrm>
            <a:prstGeom prst="roundRect">
              <a:avLst>
                <a:gd name="adj" fmla="val 7716"/>
              </a:avLst>
            </a:prstGeom>
            <a:solidFill>
              <a:srgbClr val="FFFFCC"/>
            </a:solidFill>
            <a:ln>
              <a:noFill/>
            </a:ln>
          </p:spPr>
          <p:style>
            <a:lnRef idx="1">
              <a:schemeClr val="accent6"/>
            </a:lnRef>
            <a:fillRef idx="2">
              <a:schemeClr val="accent6"/>
            </a:fillRef>
            <a:effectRef idx="1">
              <a:schemeClr val="accent6"/>
            </a:effectRef>
            <a:fontRef idx="minor">
              <a:schemeClr val="dk1"/>
            </a:fontRef>
          </p:style>
          <p:txBody>
            <a:bodyPr rtlCol="0" anchor="t"/>
            <a:lstStyle/>
            <a:p>
              <a:r>
                <a:rPr lang="zh-CN" altLang="en-US" sz="1200" b="1" dirty="0">
                  <a:solidFill>
                    <a:srgbClr val="FF3300"/>
                  </a:solidFill>
                  <a:latin typeface="微软雅黑" pitchFamily="34" charset="-122"/>
                  <a:ea typeface="微软雅黑" pitchFamily="34" charset="-122"/>
                </a:rPr>
                <a:t>结果</a:t>
              </a:r>
              <a:endParaRPr lang="en-US" altLang="zh-CN" sz="1200" b="1" dirty="0" smtClean="0">
                <a:solidFill>
                  <a:srgbClr val="FF3300"/>
                </a:solidFill>
                <a:latin typeface="微软雅黑" pitchFamily="34" charset="-122"/>
                <a:ea typeface="微软雅黑" pitchFamily="34" charset="-122"/>
              </a:endParaRPr>
            </a:p>
            <a:p>
              <a:endParaRPr lang="en-US" altLang="zh-CN" sz="1200" dirty="0" smtClean="0">
                <a:solidFill>
                  <a:srgbClr val="FFC000"/>
                </a:solidFill>
                <a:latin typeface="微软雅黑" pitchFamily="34" charset="-122"/>
                <a:ea typeface="微软雅黑" pitchFamily="34" charset="-122"/>
              </a:endParaRPr>
            </a:p>
          </p:txBody>
        </p:sp>
        <p:grpSp>
          <p:nvGrpSpPr>
            <p:cNvPr id="100" name="组合 4098"/>
            <p:cNvGrpSpPr/>
            <p:nvPr/>
          </p:nvGrpSpPr>
          <p:grpSpPr>
            <a:xfrm>
              <a:off x="3200400" y="5376310"/>
              <a:ext cx="540706" cy="452925"/>
              <a:chOff x="7391400" y="3810106"/>
              <a:chExt cx="540706" cy="452925"/>
            </a:xfrm>
          </p:grpSpPr>
          <p:pic>
            <p:nvPicPr>
              <p:cNvPr id="116" name="Picture 57" descr="XP icon user accounts"/>
              <p:cNvPicPr>
                <a:picLocks noChangeAspect="1" noChangeArrowheads="1"/>
              </p:cNvPicPr>
              <p:nvPr/>
            </p:nvPicPr>
            <p:blipFill>
              <a:blip r:embed="rId3" cstate="print"/>
              <a:srcRect/>
              <a:stretch>
                <a:fillRect/>
              </a:stretch>
            </p:blipFill>
            <p:spPr bwMode="auto">
              <a:xfrm>
                <a:off x="7530274" y="3810106"/>
                <a:ext cx="262958" cy="228494"/>
              </a:xfrm>
              <a:prstGeom prst="rect">
                <a:avLst/>
              </a:prstGeom>
              <a:noFill/>
            </p:spPr>
          </p:pic>
          <p:sp>
            <p:nvSpPr>
              <p:cNvPr id="117" name="TextBox 116"/>
              <p:cNvSpPr txBox="1"/>
              <p:nvPr/>
            </p:nvSpPr>
            <p:spPr bwMode="gray">
              <a:xfrm>
                <a:off x="7391400" y="4047587"/>
                <a:ext cx="540706" cy="215444"/>
              </a:xfrm>
              <a:prstGeom prst="rect">
                <a:avLst/>
              </a:prstGeom>
              <a:noFill/>
              <a:ln w="9525" algn="ctr">
                <a:noFill/>
                <a:miter lim="800000"/>
                <a:headEnd/>
                <a:tailEnd/>
              </a:ln>
            </p:spPr>
            <p:txBody>
              <a:bodyPr wrap="square" rtlCol="0">
                <a:spAutoFit/>
              </a:bodyPr>
              <a:lstStyle/>
              <a:p>
                <a:pPr algn="ctr" eaLnBrk="0" hangingPunct="0"/>
                <a:r>
                  <a:rPr lang="zh-CN" altLang="en-US" sz="800" b="1" dirty="0" smtClean="0">
                    <a:solidFill>
                      <a:srgbClr val="000000"/>
                    </a:solidFill>
                  </a:rPr>
                  <a:t>人员</a:t>
                </a:r>
                <a:r>
                  <a:rPr lang="en-US" altLang="zh-CN" sz="800" b="1" dirty="0" smtClean="0">
                    <a:solidFill>
                      <a:srgbClr val="000000"/>
                    </a:solidFill>
                  </a:rPr>
                  <a:t>A</a:t>
                </a:r>
                <a:endParaRPr lang="zh-CN" altLang="en-US" sz="800" b="1" dirty="0" smtClean="0">
                  <a:solidFill>
                    <a:srgbClr val="000000"/>
                  </a:solidFill>
                </a:endParaRPr>
              </a:p>
            </p:txBody>
          </p:sp>
        </p:grpSp>
        <p:grpSp>
          <p:nvGrpSpPr>
            <p:cNvPr id="101" name="组合 4102"/>
            <p:cNvGrpSpPr/>
            <p:nvPr/>
          </p:nvGrpSpPr>
          <p:grpSpPr>
            <a:xfrm>
              <a:off x="4185784" y="4890596"/>
              <a:ext cx="1295400" cy="1205469"/>
              <a:chOff x="7000875" y="3204807"/>
              <a:chExt cx="1295400" cy="1205469"/>
            </a:xfrm>
          </p:grpSpPr>
          <p:sp>
            <p:nvSpPr>
              <p:cNvPr id="103" name="矩形 4101"/>
              <p:cNvSpPr/>
              <p:nvPr/>
            </p:nvSpPr>
            <p:spPr>
              <a:xfrm>
                <a:off x="7000875" y="3204807"/>
                <a:ext cx="1295400" cy="1205469"/>
              </a:xfrm>
              <a:prstGeom prst="rect">
                <a:avLst/>
              </a:prstGeom>
              <a:noFill/>
              <a:ln>
                <a:solidFill>
                  <a:schemeClr val="accent6"/>
                </a:solidFill>
                <a:prstDash val="dash"/>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smtClean="0">
                  <a:solidFill>
                    <a:schemeClr val="tx1"/>
                  </a:solidFill>
                  <a:latin typeface="微软雅黑" pitchFamily="34" charset="-122"/>
                  <a:ea typeface="微软雅黑" pitchFamily="34" charset="-122"/>
                </a:endParaRPr>
              </a:p>
            </p:txBody>
          </p:sp>
          <p:grpSp>
            <p:nvGrpSpPr>
              <p:cNvPr id="104" name="组合 4099"/>
              <p:cNvGrpSpPr/>
              <p:nvPr/>
            </p:nvGrpSpPr>
            <p:grpSpPr>
              <a:xfrm>
                <a:off x="7101280" y="3352800"/>
                <a:ext cx="540706" cy="478673"/>
                <a:chOff x="7391400" y="3699171"/>
                <a:chExt cx="540706" cy="478673"/>
              </a:xfrm>
            </p:grpSpPr>
            <p:pic>
              <p:nvPicPr>
                <p:cNvPr id="114" name="Picture 2" descr="D:\MCS2010\02.Develop\MCSWebApp\Images\32\functi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9353" y="3699171"/>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p:cNvSpPr txBox="1"/>
                <p:nvPr/>
              </p:nvSpPr>
              <p:spPr bwMode="gray">
                <a:xfrm>
                  <a:off x="7391400" y="3962400"/>
                  <a:ext cx="540706" cy="215444"/>
                </a:xfrm>
                <a:prstGeom prst="rect">
                  <a:avLst/>
                </a:prstGeom>
                <a:noFill/>
                <a:ln w="9525" algn="ctr">
                  <a:noFill/>
                  <a:miter lim="800000"/>
                  <a:headEnd/>
                  <a:tailEnd/>
                </a:ln>
              </p:spPr>
              <p:txBody>
                <a:bodyPr wrap="square" rtlCol="0">
                  <a:spAutoFit/>
                </a:bodyPr>
                <a:lstStyle/>
                <a:p>
                  <a:pPr algn="ctr" eaLnBrk="0" hangingPunct="0"/>
                  <a:r>
                    <a:rPr lang="zh-CN" altLang="en-US" sz="800" b="1" dirty="0">
                      <a:solidFill>
                        <a:srgbClr val="000000"/>
                      </a:solidFill>
                    </a:rPr>
                    <a:t>功能</a:t>
                  </a:r>
                  <a:r>
                    <a:rPr lang="en-US" altLang="zh-CN" sz="800" b="1" dirty="0" smtClean="0">
                      <a:solidFill>
                        <a:srgbClr val="000000"/>
                      </a:solidFill>
                    </a:rPr>
                    <a:t>A</a:t>
                  </a:r>
                  <a:endParaRPr lang="zh-CN" altLang="en-US" sz="800" b="1" dirty="0" smtClean="0">
                    <a:solidFill>
                      <a:srgbClr val="000000"/>
                    </a:solidFill>
                  </a:endParaRPr>
                </a:p>
              </p:txBody>
            </p:sp>
          </p:grpSp>
          <p:grpSp>
            <p:nvGrpSpPr>
              <p:cNvPr id="105" name="组合 80"/>
              <p:cNvGrpSpPr/>
              <p:nvPr/>
            </p:nvGrpSpPr>
            <p:grpSpPr>
              <a:xfrm>
                <a:off x="7633570" y="3352800"/>
                <a:ext cx="540706" cy="478673"/>
                <a:chOff x="7391400" y="3699171"/>
                <a:chExt cx="540706" cy="478673"/>
              </a:xfrm>
            </p:grpSpPr>
            <p:pic>
              <p:nvPicPr>
                <p:cNvPr id="112" name="Picture 2" descr="D:\MCS2010\02.Develop\MCSWebApp\Images\32\functi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9353" y="3699171"/>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13" name="TextBox 112"/>
                <p:cNvSpPr txBox="1"/>
                <p:nvPr/>
              </p:nvSpPr>
              <p:spPr bwMode="gray">
                <a:xfrm>
                  <a:off x="7391400" y="3962400"/>
                  <a:ext cx="540706" cy="215444"/>
                </a:xfrm>
                <a:prstGeom prst="rect">
                  <a:avLst/>
                </a:prstGeom>
                <a:noFill/>
                <a:ln w="9525" algn="ctr">
                  <a:noFill/>
                  <a:miter lim="800000"/>
                  <a:headEnd/>
                  <a:tailEnd/>
                </a:ln>
              </p:spPr>
              <p:txBody>
                <a:bodyPr wrap="square" rtlCol="0">
                  <a:spAutoFit/>
                </a:bodyPr>
                <a:lstStyle/>
                <a:p>
                  <a:pPr algn="ctr" eaLnBrk="0" hangingPunct="0"/>
                  <a:r>
                    <a:rPr lang="zh-CN" altLang="en-US" sz="800" b="1" dirty="0" smtClean="0">
                      <a:solidFill>
                        <a:srgbClr val="000000"/>
                      </a:solidFill>
                    </a:rPr>
                    <a:t>功能</a:t>
                  </a:r>
                  <a:r>
                    <a:rPr lang="en-US" altLang="zh-CN" sz="800" b="1" dirty="0" smtClean="0">
                      <a:solidFill>
                        <a:srgbClr val="000000"/>
                      </a:solidFill>
                    </a:rPr>
                    <a:t>B</a:t>
                  </a:r>
                  <a:endParaRPr lang="zh-CN" altLang="en-US" sz="800" b="1" dirty="0" smtClean="0">
                    <a:solidFill>
                      <a:srgbClr val="000000"/>
                    </a:solidFill>
                  </a:endParaRPr>
                </a:p>
              </p:txBody>
            </p:sp>
          </p:grpSp>
          <p:grpSp>
            <p:nvGrpSpPr>
              <p:cNvPr id="106" name="组合 83"/>
              <p:cNvGrpSpPr/>
              <p:nvPr/>
            </p:nvGrpSpPr>
            <p:grpSpPr>
              <a:xfrm>
                <a:off x="7101280" y="3847761"/>
                <a:ext cx="540706" cy="478673"/>
                <a:chOff x="7391400" y="3699171"/>
                <a:chExt cx="540706" cy="478673"/>
              </a:xfrm>
            </p:grpSpPr>
            <p:pic>
              <p:nvPicPr>
                <p:cNvPr id="110" name="Picture 2" descr="D:\MCS2010\02.Develop\MCSWebApp\Images\32\functi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9353" y="3699171"/>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11" name="TextBox 110"/>
                <p:cNvSpPr txBox="1"/>
                <p:nvPr/>
              </p:nvSpPr>
              <p:spPr bwMode="gray">
                <a:xfrm>
                  <a:off x="7391400" y="3962400"/>
                  <a:ext cx="540706" cy="215444"/>
                </a:xfrm>
                <a:prstGeom prst="rect">
                  <a:avLst/>
                </a:prstGeom>
                <a:noFill/>
                <a:ln w="9525" algn="ctr">
                  <a:noFill/>
                  <a:miter lim="800000"/>
                  <a:headEnd/>
                  <a:tailEnd/>
                </a:ln>
              </p:spPr>
              <p:txBody>
                <a:bodyPr wrap="square" rtlCol="0">
                  <a:spAutoFit/>
                </a:bodyPr>
                <a:lstStyle/>
                <a:p>
                  <a:pPr algn="ctr" eaLnBrk="0" hangingPunct="0"/>
                  <a:r>
                    <a:rPr lang="zh-CN" altLang="en-US" sz="800" b="1" dirty="0" smtClean="0">
                      <a:solidFill>
                        <a:srgbClr val="000000"/>
                      </a:solidFill>
                    </a:rPr>
                    <a:t>功能</a:t>
                  </a:r>
                  <a:r>
                    <a:rPr lang="en-US" altLang="zh-CN" sz="800" b="1" dirty="0" smtClean="0">
                      <a:solidFill>
                        <a:srgbClr val="000000"/>
                      </a:solidFill>
                    </a:rPr>
                    <a:t>C</a:t>
                  </a:r>
                  <a:endParaRPr lang="zh-CN" altLang="en-US" sz="800" b="1" dirty="0" smtClean="0">
                    <a:solidFill>
                      <a:srgbClr val="000000"/>
                    </a:solidFill>
                  </a:endParaRPr>
                </a:p>
              </p:txBody>
            </p:sp>
          </p:grpSp>
          <p:grpSp>
            <p:nvGrpSpPr>
              <p:cNvPr id="107" name="组合 86"/>
              <p:cNvGrpSpPr/>
              <p:nvPr/>
            </p:nvGrpSpPr>
            <p:grpSpPr>
              <a:xfrm>
                <a:off x="7633570" y="3847761"/>
                <a:ext cx="540706" cy="478673"/>
                <a:chOff x="7391400" y="3699171"/>
                <a:chExt cx="540706" cy="478673"/>
              </a:xfrm>
            </p:grpSpPr>
            <p:pic>
              <p:nvPicPr>
                <p:cNvPr id="108" name="Picture 2" descr="D:\MCS2010\02.Develop\MCSWebApp\Images\32\functi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9353" y="3699171"/>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108"/>
                <p:cNvSpPr txBox="1"/>
                <p:nvPr/>
              </p:nvSpPr>
              <p:spPr bwMode="gray">
                <a:xfrm>
                  <a:off x="7391400" y="3962400"/>
                  <a:ext cx="540706" cy="215444"/>
                </a:xfrm>
                <a:prstGeom prst="rect">
                  <a:avLst/>
                </a:prstGeom>
                <a:noFill/>
                <a:ln w="9525" algn="ctr">
                  <a:noFill/>
                  <a:miter lim="800000"/>
                  <a:headEnd/>
                  <a:tailEnd/>
                </a:ln>
              </p:spPr>
              <p:txBody>
                <a:bodyPr wrap="square" rtlCol="0">
                  <a:spAutoFit/>
                </a:bodyPr>
                <a:lstStyle/>
                <a:p>
                  <a:pPr algn="ctr" eaLnBrk="0" hangingPunct="0"/>
                  <a:r>
                    <a:rPr lang="zh-CN" altLang="en-US" sz="800" b="1" dirty="0" smtClean="0">
                      <a:solidFill>
                        <a:srgbClr val="000000"/>
                      </a:solidFill>
                    </a:rPr>
                    <a:t>功能</a:t>
                  </a:r>
                  <a:r>
                    <a:rPr lang="en-US" altLang="zh-CN" sz="800" b="1" dirty="0" smtClean="0">
                      <a:solidFill>
                        <a:srgbClr val="000000"/>
                      </a:solidFill>
                    </a:rPr>
                    <a:t>F</a:t>
                  </a:r>
                  <a:endParaRPr lang="zh-CN" altLang="en-US" sz="800" b="1" dirty="0" smtClean="0">
                    <a:solidFill>
                      <a:srgbClr val="000000"/>
                    </a:solidFill>
                  </a:endParaRPr>
                </a:p>
              </p:txBody>
            </p:sp>
          </p:grpSp>
        </p:grpSp>
        <p:cxnSp>
          <p:nvCxnSpPr>
            <p:cNvPr id="102" name="直接箭头连接符 4104"/>
            <p:cNvCxnSpPr>
              <a:stCxn id="116" idx="3"/>
              <a:endCxn id="103" idx="1"/>
            </p:cNvCxnSpPr>
            <p:nvPr/>
          </p:nvCxnSpPr>
          <p:spPr>
            <a:xfrm>
              <a:off x="3602232" y="5490557"/>
              <a:ext cx="583552" cy="27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842708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altLang="zh-CN" dirty="0"/>
              <a:t>Logical Architecture</a:t>
            </a:r>
            <a:endParaRPr lang="en-US" dirty="0"/>
          </a:p>
        </p:txBody>
      </p:sp>
      <p:graphicFrame>
        <p:nvGraphicFramePr>
          <p:cNvPr id="4" name="Diagram 3"/>
          <p:cNvGraphicFramePr/>
          <p:nvPr>
            <p:extLst>
              <p:ext uri="{D42A27DB-BD31-4B8C-83A1-F6EECF244321}">
                <p14:modId xmlns:p14="http://schemas.microsoft.com/office/powerpoint/2010/main" val="872916747"/>
              </p:ext>
            </p:extLst>
          </p:nvPr>
        </p:nvGraphicFramePr>
        <p:xfrm>
          <a:off x="519112" y="1308099"/>
          <a:ext cx="11149013" cy="50856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739900" y="2229362"/>
            <a:ext cx="1231106" cy="369332"/>
          </a:xfrm>
          <a:prstGeom prst="rect">
            <a:avLst/>
          </a:prstGeom>
          <a:noFill/>
        </p:spPr>
        <p:txBody>
          <a:bodyPr wrap="none" lIns="0" tIns="0" rIns="0" bIns="0" rtlCol="0">
            <a:spAutoFit/>
          </a:bodyPr>
          <a:lstStyle/>
          <a:p>
            <a:r>
              <a:rPr lang="zh-CN" altLang="en-US" sz="2400" dirty="0" smtClean="0">
                <a:solidFill>
                  <a:srgbClr val="FF5300"/>
                </a:solidFill>
                <a:latin typeface="Segoe UI Light" pitchFamily="34" charset="0"/>
              </a:rPr>
              <a:t>应用角色</a:t>
            </a:r>
          </a:p>
        </p:txBody>
      </p:sp>
      <p:sp>
        <p:nvSpPr>
          <p:cNvPr id="6" name="TextBox 5"/>
          <p:cNvSpPr txBox="1"/>
          <p:nvPr/>
        </p:nvSpPr>
        <p:spPr>
          <a:xfrm>
            <a:off x="5478065" y="2229362"/>
            <a:ext cx="1231106" cy="369332"/>
          </a:xfrm>
          <a:prstGeom prst="rect">
            <a:avLst/>
          </a:prstGeom>
          <a:noFill/>
        </p:spPr>
        <p:txBody>
          <a:bodyPr wrap="none" lIns="0" tIns="0" rIns="0" bIns="0" rtlCol="0">
            <a:spAutoFit/>
          </a:bodyPr>
          <a:lstStyle/>
          <a:p>
            <a:r>
              <a:rPr lang="zh-CN" altLang="en-US" sz="2400" dirty="0" smtClean="0">
                <a:solidFill>
                  <a:srgbClr val="FF5300"/>
                </a:solidFill>
                <a:latin typeface="Segoe UI Light" pitchFamily="34" charset="0"/>
              </a:rPr>
              <a:t>服务角色</a:t>
            </a:r>
          </a:p>
        </p:txBody>
      </p:sp>
      <p:sp>
        <p:nvSpPr>
          <p:cNvPr id="7" name="TextBox 6"/>
          <p:cNvSpPr txBox="1"/>
          <p:nvPr/>
        </p:nvSpPr>
        <p:spPr>
          <a:xfrm>
            <a:off x="9104507" y="2229362"/>
            <a:ext cx="1538883" cy="369332"/>
          </a:xfrm>
          <a:prstGeom prst="rect">
            <a:avLst/>
          </a:prstGeom>
          <a:noFill/>
        </p:spPr>
        <p:txBody>
          <a:bodyPr wrap="none" lIns="0" tIns="0" rIns="0" bIns="0" rtlCol="0">
            <a:spAutoFit/>
          </a:bodyPr>
          <a:lstStyle/>
          <a:p>
            <a:r>
              <a:rPr lang="zh-CN" altLang="en-US" sz="2400" dirty="0" smtClean="0">
                <a:solidFill>
                  <a:srgbClr val="FF5300"/>
                </a:solidFill>
                <a:latin typeface="Segoe UI Light" pitchFamily="34" charset="0"/>
              </a:rPr>
              <a:t>数据库角色</a:t>
            </a:r>
          </a:p>
        </p:txBody>
      </p:sp>
    </p:spTree>
    <p:extLst>
      <p:ext uri="{BB962C8B-B14F-4D97-AF65-F5344CB8AC3E}">
        <p14:creationId xmlns:p14="http://schemas.microsoft.com/office/powerpoint/2010/main" val="323965354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zh-CN" altLang="en-US" dirty="0" smtClean="0">
                <a:latin typeface="+mj-lt"/>
              </a:rPr>
              <a:t>服务器配置建议</a:t>
            </a:r>
            <a:endParaRPr lang="en-US" dirty="0">
              <a:latin typeface="+mj-lt"/>
            </a:endParaRPr>
          </a:p>
        </p:txBody>
      </p:sp>
      <p:graphicFrame>
        <p:nvGraphicFramePr>
          <p:cNvPr id="2" name="Table 1"/>
          <p:cNvGraphicFramePr>
            <a:graphicFrameLocks noGrp="1"/>
          </p:cNvGraphicFramePr>
          <p:nvPr>
            <p:extLst/>
          </p:nvPr>
        </p:nvGraphicFramePr>
        <p:xfrm>
          <a:off x="613960" y="3600172"/>
          <a:ext cx="9090066" cy="2779776"/>
        </p:xfrm>
        <a:graphic>
          <a:graphicData uri="http://schemas.openxmlformats.org/drawingml/2006/table">
            <a:tbl>
              <a:tblPr firstRow="1" firstCol="1" bandRow="1">
                <a:tableStyleId>{B301B821-A1FF-4177-AEE7-76D212191A09}</a:tableStyleId>
              </a:tblPr>
              <a:tblGrid>
                <a:gridCol w="1319332"/>
                <a:gridCol w="509707"/>
                <a:gridCol w="7261027"/>
              </a:tblGrid>
              <a:tr h="347472">
                <a:tc>
                  <a:txBody>
                    <a:bodyPr/>
                    <a:lstStyle/>
                    <a:p>
                      <a:pPr marL="0" marR="0" algn="ctr">
                        <a:lnSpc>
                          <a:spcPts val="1700"/>
                        </a:lnSpc>
                        <a:spcBef>
                          <a:spcPts val="0"/>
                        </a:spcBef>
                        <a:spcAft>
                          <a:spcPts val="0"/>
                        </a:spcAft>
                      </a:pPr>
                      <a:r>
                        <a:rPr lang="zh-CN" altLang="en-US" sz="1600" kern="100" dirty="0" smtClean="0">
                          <a:effectLst/>
                        </a:rPr>
                        <a:t>角色</a:t>
                      </a:r>
                      <a:endParaRPr lang="en-US" sz="1600" kern="100" dirty="0">
                        <a:effectLst/>
                        <a:latin typeface="+mn-ea"/>
                        <a:ea typeface="+mn-ea"/>
                        <a:cs typeface="Times New Roman" panose="02020603050405020304" pitchFamily="18" charset="0"/>
                      </a:endParaRPr>
                    </a:p>
                  </a:txBody>
                  <a:tcPr marL="21491" marR="21491" marT="0" marB="0" anchor="ctr"/>
                </a:tc>
                <a:tc>
                  <a:txBody>
                    <a:bodyPr/>
                    <a:lstStyle/>
                    <a:p>
                      <a:pPr marL="0" marR="0" algn="ctr">
                        <a:lnSpc>
                          <a:spcPts val="1700"/>
                        </a:lnSpc>
                        <a:spcBef>
                          <a:spcPts val="0"/>
                        </a:spcBef>
                        <a:spcAft>
                          <a:spcPts val="0"/>
                        </a:spcAft>
                      </a:pPr>
                      <a:r>
                        <a:rPr lang="zh-CN" altLang="en-US" sz="1600" kern="100" dirty="0" smtClean="0">
                          <a:effectLst/>
                          <a:latin typeface="+mn-ea"/>
                          <a:ea typeface="+mn-ea"/>
                          <a:cs typeface="Times New Roman" panose="02020603050405020304" pitchFamily="18" charset="0"/>
                        </a:rPr>
                        <a:t>选件</a:t>
                      </a:r>
                      <a:endParaRPr lang="en-US" sz="1600" kern="100" dirty="0">
                        <a:effectLst/>
                        <a:latin typeface="+mn-ea"/>
                        <a:ea typeface="+mn-ea"/>
                        <a:cs typeface="Times New Roman" panose="02020603050405020304" pitchFamily="18" charset="0"/>
                      </a:endParaRPr>
                    </a:p>
                  </a:txBody>
                  <a:tcPr marL="21491" marR="21491" marT="0" marB="0" anchor="ctr"/>
                </a:tc>
                <a:tc>
                  <a:txBody>
                    <a:bodyPr/>
                    <a:lstStyle/>
                    <a:p>
                      <a:pPr marL="0" marR="0" algn="ctr">
                        <a:lnSpc>
                          <a:spcPts val="1700"/>
                        </a:lnSpc>
                        <a:spcBef>
                          <a:spcPts val="0"/>
                        </a:spcBef>
                        <a:spcAft>
                          <a:spcPts val="0"/>
                        </a:spcAft>
                      </a:pPr>
                      <a:r>
                        <a:rPr lang="zh-CN" altLang="en-US" sz="1600" kern="100" dirty="0" smtClean="0">
                          <a:effectLst/>
                          <a:latin typeface="+mn-lt"/>
                          <a:ea typeface="+mn-ea"/>
                          <a:cs typeface="+mn-cs"/>
                        </a:rPr>
                        <a:t>型号</a:t>
                      </a:r>
                      <a:endParaRPr lang="en-US" sz="1600" kern="100" dirty="0">
                        <a:effectLst/>
                        <a:latin typeface="+mn-ea"/>
                        <a:ea typeface="+mn-ea"/>
                        <a:cs typeface="Times New Roman" panose="02020603050405020304" pitchFamily="18" charset="0"/>
                      </a:endParaRPr>
                    </a:p>
                  </a:txBody>
                  <a:tcPr marL="21491" marR="21491" marT="0" marB="0" anchor="ctr"/>
                </a:tc>
              </a:tr>
              <a:tr h="347472">
                <a:tc>
                  <a:txBody>
                    <a:bodyPr/>
                    <a:lstStyle/>
                    <a:p>
                      <a:pPr marL="0" marR="0" algn="l">
                        <a:lnSpc>
                          <a:spcPts val="1700"/>
                        </a:lnSpc>
                        <a:spcBef>
                          <a:spcPts val="0"/>
                        </a:spcBef>
                        <a:spcAft>
                          <a:spcPts val="0"/>
                        </a:spcAft>
                      </a:pPr>
                      <a:r>
                        <a:rPr lang="zh-CN" altLang="en-US" sz="1600" b="0" kern="100" dirty="0" smtClean="0">
                          <a:effectLst/>
                        </a:rPr>
                        <a:t>应用服务器</a:t>
                      </a:r>
                      <a:endParaRPr lang="en-US" sz="1600" b="0" kern="100" dirty="0">
                        <a:effectLst/>
                        <a:latin typeface="+mn-ea"/>
                        <a:ea typeface="+mn-ea"/>
                        <a:cs typeface="Times New Roman" panose="02020603050405020304" pitchFamily="18" charset="0"/>
                      </a:endParaRPr>
                    </a:p>
                  </a:txBody>
                  <a:tcPr marL="21491" marR="21491" marT="0" marB="0" anchor="ctr"/>
                </a:tc>
                <a:tc>
                  <a:txBody>
                    <a:bodyPr/>
                    <a:lstStyle/>
                    <a:p>
                      <a:pPr marL="0" marR="0">
                        <a:lnSpc>
                          <a:spcPts val="1700"/>
                        </a:lnSpc>
                        <a:spcBef>
                          <a:spcPts val="0"/>
                        </a:spcBef>
                        <a:spcAft>
                          <a:spcPts val="0"/>
                        </a:spcAft>
                      </a:pPr>
                      <a:r>
                        <a:rPr lang="en-US" altLang="zh-CN" sz="1600" b="0" kern="100" dirty="0" smtClean="0">
                          <a:solidFill>
                            <a:schemeClr val="dk1"/>
                          </a:solidFill>
                          <a:effectLst/>
                          <a:latin typeface="+mn-lt"/>
                          <a:ea typeface="+mn-ea"/>
                          <a:cs typeface="+mn-cs"/>
                        </a:rPr>
                        <a:t>CPU</a:t>
                      </a:r>
                    </a:p>
                  </a:txBody>
                  <a:tcPr marL="21491" marR="21491" marT="0" marB="0" anchor="ctr"/>
                </a:tc>
                <a:tc>
                  <a:txBody>
                    <a:bodyPr/>
                    <a:lstStyle/>
                    <a:p>
                      <a:pPr marL="0" marR="0" indent="0" algn="l" defTabSz="914363" rtl="0" eaLnBrk="1" fontAlgn="auto" latinLnBrk="0" hangingPunct="1">
                        <a:lnSpc>
                          <a:spcPts val="1700"/>
                        </a:lnSpc>
                        <a:spcBef>
                          <a:spcPts val="0"/>
                        </a:spcBef>
                        <a:spcAft>
                          <a:spcPts val="0"/>
                        </a:spcAft>
                        <a:buClrTx/>
                        <a:buSzTx/>
                        <a:buFontTx/>
                        <a:buNone/>
                        <a:tabLst/>
                        <a:defRPr/>
                      </a:pPr>
                      <a:r>
                        <a:rPr lang="zh-CN" altLang="en-US" sz="1600" b="0" kern="100" dirty="0" smtClean="0">
                          <a:solidFill>
                            <a:schemeClr val="dk1"/>
                          </a:solidFill>
                          <a:effectLst/>
                          <a:latin typeface="+mn-lt"/>
                          <a:ea typeface="+mn-ea"/>
                          <a:cs typeface="+mn-cs"/>
                        </a:rPr>
                        <a:t>英特尔</a:t>
                      </a:r>
                      <a:r>
                        <a:rPr lang="en-US" altLang="zh-CN" sz="1600" b="0" kern="100" dirty="0" smtClean="0">
                          <a:solidFill>
                            <a:schemeClr val="dk1"/>
                          </a:solidFill>
                          <a:effectLst/>
                          <a:latin typeface="+mn-lt"/>
                          <a:ea typeface="+mn-ea"/>
                          <a:cs typeface="+mn-cs"/>
                        </a:rPr>
                        <a:t>® </a:t>
                      </a:r>
                      <a:r>
                        <a:rPr lang="zh-CN" altLang="en-US" sz="1600" b="0" kern="100" dirty="0" smtClean="0">
                          <a:solidFill>
                            <a:schemeClr val="dk1"/>
                          </a:solidFill>
                          <a:effectLst/>
                          <a:latin typeface="+mn-lt"/>
                          <a:ea typeface="+mn-ea"/>
                          <a:cs typeface="+mn-cs"/>
                        </a:rPr>
                        <a:t>至强</a:t>
                      </a:r>
                      <a:r>
                        <a:rPr lang="en-US" altLang="zh-CN" sz="1600" b="0" kern="100" dirty="0" smtClean="0">
                          <a:solidFill>
                            <a:schemeClr val="dk1"/>
                          </a:solidFill>
                          <a:effectLst/>
                          <a:latin typeface="+mn-lt"/>
                          <a:ea typeface="+mn-ea"/>
                          <a:cs typeface="+mn-cs"/>
                        </a:rPr>
                        <a:t>® </a:t>
                      </a:r>
                      <a:r>
                        <a:rPr lang="zh-CN" altLang="en-US" sz="1600" b="0" kern="100" dirty="0" smtClean="0">
                          <a:solidFill>
                            <a:schemeClr val="dk1"/>
                          </a:solidFill>
                          <a:effectLst/>
                          <a:latin typeface="+mn-lt"/>
                          <a:ea typeface="+mn-ea"/>
                          <a:cs typeface="+mn-cs"/>
                        </a:rPr>
                        <a:t> </a:t>
                      </a:r>
                      <a:r>
                        <a:rPr lang="en-US" altLang="zh-CN" sz="1600" b="0" kern="100" dirty="0" smtClean="0">
                          <a:solidFill>
                            <a:schemeClr val="dk1"/>
                          </a:solidFill>
                          <a:effectLst/>
                          <a:latin typeface="+mn-lt"/>
                          <a:ea typeface="+mn-ea"/>
                          <a:cs typeface="+mn-cs"/>
                        </a:rPr>
                        <a:t>E7520 </a:t>
                      </a:r>
                      <a:r>
                        <a:rPr lang="zh-CN" altLang="en-US" sz="1600" b="0" kern="100" dirty="0" smtClean="0">
                          <a:solidFill>
                            <a:schemeClr val="dk1"/>
                          </a:solidFill>
                          <a:effectLst/>
                          <a:latin typeface="+mn-lt"/>
                          <a:ea typeface="+mn-ea"/>
                          <a:cs typeface="+mn-cs"/>
                        </a:rPr>
                        <a:t>处理器 </a:t>
                      </a:r>
                      <a:r>
                        <a:rPr lang="en-US" altLang="zh-CN" sz="1600" b="0" kern="100" dirty="0" smtClean="0">
                          <a:solidFill>
                            <a:schemeClr val="dk1"/>
                          </a:solidFill>
                          <a:effectLst/>
                          <a:latin typeface="+mn-lt"/>
                          <a:ea typeface="+mn-ea"/>
                          <a:cs typeface="+mn-cs"/>
                        </a:rPr>
                        <a:t>(1.86GHz,18MB </a:t>
                      </a:r>
                      <a:r>
                        <a:rPr lang="zh-CN" altLang="en-US" sz="1600" b="0" kern="100" dirty="0" smtClean="0">
                          <a:solidFill>
                            <a:schemeClr val="dk1"/>
                          </a:solidFill>
                          <a:effectLst/>
                          <a:latin typeface="+mn-lt"/>
                          <a:ea typeface="+mn-ea"/>
                          <a:cs typeface="+mn-cs"/>
                        </a:rPr>
                        <a:t>缓存</a:t>
                      </a:r>
                      <a:r>
                        <a:rPr lang="en-US" altLang="zh-CN" sz="1600" b="0" kern="100" dirty="0" smtClean="0">
                          <a:solidFill>
                            <a:schemeClr val="dk1"/>
                          </a:solidFill>
                          <a:effectLst/>
                          <a:latin typeface="+mn-lt"/>
                          <a:ea typeface="+mn-ea"/>
                          <a:cs typeface="+mn-cs"/>
                        </a:rPr>
                        <a:t>,4.80 GT/s QPI, Turbo, 4CPU)</a:t>
                      </a:r>
                    </a:p>
                  </a:txBody>
                  <a:tcPr marL="21491" marR="21491" marT="0" marB="0" anchor="ctr"/>
                </a:tc>
              </a:tr>
              <a:tr h="347472">
                <a:tc>
                  <a:txBody>
                    <a:bodyPr/>
                    <a:lstStyle/>
                    <a:p>
                      <a:pPr marL="0" marR="0" algn="l">
                        <a:lnSpc>
                          <a:spcPts val="1700"/>
                        </a:lnSpc>
                        <a:spcBef>
                          <a:spcPts val="0"/>
                        </a:spcBef>
                        <a:spcAft>
                          <a:spcPts val="0"/>
                        </a:spcAft>
                      </a:pPr>
                      <a:endParaRPr lang="en-US" sz="1600" b="0" kern="100" dirty="0">
                        <a:effectLst/>
                        <a:latin typeface="+mn-ea"/>
                        <a:ea typeface="+mn-ea"/>
                        <a:cs typeface="Times New Roman" panose="02020603050405020304" pitchFamily="18" charset="0"/>
                      </a:endParaRPr>
                    </a:p>
                  </a:txBody>
                  <a:tcPr marL="21491" marR="21491" marT="0" marB="0" anchor="ctr"/>
                </a:tc>
                <a:tc>
                  <a:txBody>
                    <a:bodyPr/>
                    <a:lstStyle/>
                    <a:p>
                      <a:pPr marL="0" marR="0" indent="0" algn="l" defTabSz="914363" rtl="0" eaLnBrk="1" fontAlgn="auto" latinLnBrk="0" hangingPunct="1">
                        <a:lnSpc>
                          <a:spcPts val="1700"/>
                        </a:lnSpc>
                        <a:spcBef>
                          <a:spcPts val="0"/>
                        </a:spcBef>
                        <a:spcAft>
                          <a:spcPts val="0"/>
                        </a:spcAft>
                        <a:buClrTx/>
                        <a:buSzTx/>
                        <a:buFontTx/>
                        <a:buNone/>
                        <a:tabLst/>
                        <a:defRPr/>
                      </a:pPr>
                      <a:r>
                        <a:rPr lang="zh-CN" altLang="en-US" sz="1600" b="0" kern="100" dirty="0" smtClean="0">
                          <a:solidFill>
                            <a:schemeClr val="dk1"/>
                          </a:solidFill>
                          <a:effectLst/>
                          <a:latin typeface="+mn-lt"/>
                          <a:ea typeface="+mn-ea"/>
                          <a:cs typeface="+mn-cs"/>
                        </a:rPr>
                        <a:t>内存</a:t>
                      </a:r>
                      <a:endParaRPr lang="en-US" altLang="zh-CN" sz="1600" b="0" kern="100" dirty="0" smtClean="0">
                        <a:solidFill>
                          <a:schemeClr val="dk1"/>
                        </a:solidFill>
                        <a:effectLst/>
                        <a:latin typeface="+mn-lt"/>
                        <a:ea typeface="+mn-ea"/>
                        <a:cs typeface="+mn-cs"/>
                      </a:endParaRPr>
                    </a:p>
                  </a:txBody>
                  <a:tcPr marL="21491" marR="21491" marT="0" marB="0" anchor="ctr"/>
                </a:tc>
                <a:tc>
                  <a:txBody>
                    <a:bodyPr/>
                    <a:lstStyle/>
                    <a:p>
                      <a:pPr marL="0" marR="0" indent="0" algn="l" defTabSz="914363" rtl="0" eaLnBrk="1" fontAlgn="auto" latinLnBrk="0" hangingPunct="1">
                        <a:lnSpc>
                          <a:spcPts val="1700"/>
                        </a:lnSpc>
                        <a:spcBef>
                          <a:spcPts val="0"/>
                        </a:spcBef>
                        <a:spcAft>
                          <a:spcPts val="0"/>
                        </a:spcAft>
                        <a:buClrTx/>
                        <a:buSzTx/>
                        <a:buFontTx/>
                        <a:buNone/>
                        <a:tabLst/>
                        <a:defRPr/>
                      </a:pPr>
                      <a:r>
                        <a:rPr lang="en-US" altLang="zh-CN" sz="1600" b="0" kern="100" dirty="0" smtClean="0">
                          <a:solidFill>
                            <a:schemeClr val="dk1"/>
                          </a:solidFill>
                          <a:effectLst/>
                          <a:latin typeface="+mn-lt"/>
                          <a:ea typeface="+mn-ea"/>
                          <a:cs typeface="+mn-cs"/>
                        </a:rPr>
                        <a:t>32GB </a:t>
                      </a:r>
                      <a:r>
                        <a:rPr lang="zh-CN" altLang="en-US" sz="1600" b="0" kern="100" dirty="0" smtClean="0">
                          <a:solidFill>
                            <a:schemeClr val="dk1"/>
                          </a:solidFill>
                          <a:effectLst/>
                          <a:latin typeface="+mn-lt"/>
                          <a:ea typeface="+mn-ea"/>
                          <a:cs typeface="+mn-cs"/>
                        </a:rPr>
                        <a:t> </a:t>
                      </a:r>
                      <a:r>
                        <a:rPr lang="en-US" altLang="zh-CN" sz="1600" b="0" kern="100" dirty="0" smtClean="0">
                          <a:solidFill>
                            <a:schemeClr val="dk1"/>
                          </a:solidFill>
                          <a:effectLst/>
                          <a:latin typeface="+mn-lt"/>
                          <a:ea typeface="+mn-ea"/>
                          <a:cs typeface="+mn-cs"/>
                        </a:rPr>
                        <a:t>(16x2GB), 1333MHz, </a:t>
                      </a:r>
                      <a:r>
                        <a:rPr lang="zh-CN" altLang="en-US" sz="1600" b="0" kern="100" dirty="0" smtClean="0">
                          <a:solidFill>
                            <a:schemeClr val="dk1"/>
                          </a:solidFill>
                          <a:effectLst/>
                          <a:latin typeface="+mn-lt"/>
                          <a:ea typeface="+mn-ea"/>
                          <a:cs typeface="+mn-cs"/>
                        </a:rPr>
                        <a:t>单列 </a:t>
                      </a:r>
                      <a:r>
                        <a:rPr lang="en-US" altLang="zh-CN" sz="1600" b="0" kern="100" dirty="0" smtClean="0">
                          <a:solidFill>
                            <a:schemeClr val="dk1"/>
                          </a:solidFill>
                          <a:effectLst/>
                          <a:latin typeface="+mn-lt"/>
                          <a:ea typeface="+mn-ea"/>
                          <a:cs typeface="+mn-cs"/>
                        </a:rPr>
                        <a:t>LV RDIMMs</a:t>
                      </a:r>
                    </a:p>
                  </a:txBody>
                  <a:tcPr marL="21491" marR="21491" marT="0" marB="0" anchor="ctr"/>
                </a:tc>
              </a:tr>
              <a:tr h="347472">
                <a:tc>
                  <a:txBody>
                    <a:bodyPr/>
                    <a:lstStyle/>
                    <a:p>
                      <a:pPr marL="0" marR="0" algn="l">
                        <a:lnSpc>
                          <a:spcPts val="1700"/>
                        </a:lnSpc>
                        <a:spcBef>
                          <a:spcPts val="0"/>
                        </a:spcBef>
                        <a:spcAft>
                          <a:spcPts val="0"/>
                        </a:spcAft>
                      </a:pPr>
                      <a:endParaRPr lang="en-US" sz="1600" b="0" kern="100" dirty="0">
                        <a:effectLst/>
                        <a:latin typeface="+mn-ea"/>
                        <a:ea typeface="+mn-ea"/>
                        <a:cs typeface="Times New Roman" panose="02020603050405020304" pitchFamily="18" charset="0"/>
                      </a:endParaRPr>
                    </a:p>
                  </a:txBody>
                  <a:tcPr marL="21491" marR="21491" marT="0" marB="0" anchor="ctr"/>
                </a:tc>
                <a:tc>
                  <a:txBody>
                    <a:bodyPr/>
                    <a:lstStyle/>
                    <a:p>
                      <a:pPr marL="0" marR="0">
                        <a:lnSpc>
                          <a:spcPts val="1700"/>
                        </a:lnSpc>
                        <a:spcBef>
                          <a:spcPts val="0"/>
                        </a:spcBef>
                        <a:spcAft>
                          <a:spcPts val="0"/>
                        </a:spcAft>
                      </a:pPr>
                      <a:r>
                        <a:rPr lang="zh-CN" altLang="en-US" sz="1600" b="0" kern="100" dirty="0" smtClean="0">
                          <a:solidFill>
                            <a:schemeClr val="dk1"/>
                          </a:solidFill>
                          <a:effectLst/>
                          <a:latin typeface="+mn-lt"/>
                          <a:ea typeface="+mn-ea"/>
                          <a:cs typeface="+mn-cs"/>
                        </a:rPr>
                        <a:t>硬盘</a:t>
                      </a:r>
                      <a:endParaRPr lang="en-US" altLang="zh-CN" sz="1600" b="0" kern="100" dirty="0" smtClean="0">
                        <a:solidFill>
                          <a:schemeClr val="dk1"/>
                        </a:solidFill>
                        <a:effectLst/>
                        <a:latin typeface="+mn-lt"/>
                        <a:ea typeface="+mn-ea"/>
                        <a:cs typeface="+mn-cs"/>
                      </a:endParaRPr>
                    </a:p>
                  </a:txBody>
                  <a:tcPr marL="21491" marR="21491" marT="0" marB="0" anchor="ctr"/>
                </a:tc>
                <a:tc>
                  <a:txBody>
                    <a:bodyPr/>
                    <a:lstStyle/>
                    <a:p>
                      <a:pPr marL="0" marR="0" indent="0" algn="l" defTabSz="914363" rtl="0" eaLnBrk="1" fontAlgn="auto" latinLnBrk="0" hangingPunct="1">
                        <a:lnSpc>
                          <a:spcPts val="1700"/>
                        </a:lnSpc>
                        <a:spcBef>
                          <a:spcPts val="0"/>
                        </a:spcBef>
                        <a:spcAft>
                          <a:spcPts val="0"/>
                        </a:spcAft>
                        <a:buClrTx/>
                        <a:buSzTx/>
                        <a:buFontTx/>
                        <a:buNone/>
                        <a:tabLst/>
                        <a:defRPr/>
                      </a:pPr>
                      <a:r>
                        <a:rPr lang="en-US" altLang="zh-CN" sz="1600" b="0" kern="100" dirty="0" smtClean="0">
                          <a:solidFill>
                            <a:schemeClr val="dk1"/>
                          </a:solidFill>
                          <a:effectLst/>
                          <a:latin typeface="+mn-lt"/>
                          <a:ea typeface="+mn-ea"/>
                          <a:cs typeface="+mn-cs"/>
                        </a:rPr>
                        <a:t>300GB 10K RPM,6Gbps SAS 2.5 " </a:t>
                      </a:r>
                      <a:r>
                        <a:rPr lang="zh-CN" altLang="en-US" sz="1600" b="0" kern="100" dirty="0" smtClean="0">
                          <a:solidFill>
                            <a:schemeClr val="dk1"/>
                          </a:solidFill>
                          <a:effectLst/>
                          <a:latin typeface="+mn-lt"/>
                          <a:ea typeface="+mn-ea"/>
                          <a:cs typeface="+mn-cs"/>
                        </a:rPr>
                        <a:t>热插拔硬盘</a:t>
                      </a:r>
                    </a:p>
                  </a:txBody>
                  <a:tcPr marL="21491" marR="21491" marT="0" marB="0" anchor="ctr"/>
                </a:tc>
              </a:tr>
              <a:tr h="347472">
                <a:tc>
                  <a:txBody>
                    <a:bodyPr/>
                    <a:lstStyle/>
                    <a:p>
                      <a:pPr marL="0" marR="0" algn="l">
                        <a:lnSpc>
                          <a:spcPts val="1700"/>
                        </a:lnSpc>
                        <a:spcBef>
                          <a:spcPts val="0"/>
                        </a:spcBef>
                        <a:spcAft>
                          <a:spcPts val="0"/>
                        </a:spcAft>
                      </a:pPr>
                      <a:endParaRPr lang="en-US" sz="1600" b="0" kern="100" dirty="0">
                        <a:effectLst/>
                        <a:latin typeface="+mn-ea"/>
                        <a:ea typeface="+mn-ea"/>
                        <a:cs typeface="Times New Roman" panose="02020603050405020304" pitchFamily="18" charset="0"/>
                      </a:endParaRPr>
                    </a:p>
                  </a:txBody>
                  <a:tcPr marL="21491" marR="21491" marT="0" marB="0" anchor="ctr"/>
                </a:tc>
                <a:tc>
                  <a:txBody>
                    <a:bodyPr/>
                    <a:lstStyle/>
                    <a:p>
                      <a:pPr marL="0" marR="0">
                        <a:lnSpc>
                          <a:spcPts val="1700"/>
                        </a:lnSpc>
                        <a:spcBef>
                          <a:spcPts val="0"/>
                        </a:spcBef>
                        <a:spcAft>
                          <a:spcPts val="0"/>
                        </a:spcAft>
                      </a:pPr>
                      <a:endParaRPr lang="en-US" altLang="zh-CN" sz="1600" b="0" kern="100" dirty="0" smtClean="0">
                        <a:solidFill>
                          <a:schemeClr val="dk1"/>
                        </a:solidFill>
                        <a:effectLst/>
                        <a:latin typeface="+mn-lt"/>
                        <a:ea typeface="+mn-ea"/>
                        <a:cs typeface="+mn-cs"/>
                      </a:endParaRPr>
                    </a:p>
                  </a:txBody>
                  <a:tcPr marL="21491" marR="21491" marT="0" marB="0" anchor="ctr"/>
                </a:tc>
                <a:tc>
                  <a:txBody>
                    <a:bodyPr/>
                    <a:lstStyle/>
                    <a:p>
                      <a:pPr marL="0" marR="0" indent="0" algn="l" defTabSz="914363" rtl="0" eaLnBrk="1" fontAlgn="auto" latinLnBrk="0" hangingPunct="1">
                        <a:lnSpc>
                          <a:spcPts val="1700"/>
                        </a:lnSpc>
                        <a:spcBef>
                          <a:spcPts val="0"/>
                        </a:spcBef>
                        <a:spcAft>
                          <a:spcPts val="0"/>
                        </a:spcAft>
                        <a:buClrTx/>
                        <a:buSzTx/>
                        <a:buFontTx/>
                        <a:buNone/>
                        <a:tabLst/>
                        <a:defRPr/>
                      </a:pPr>
                      <a:endParaRPr lang="en-US" altLang="zh-CN" sz="1600" b="0" kern="100" dirty="0" smtClean="0">
                        <a:solidFill>
                          <a:schemeClr val="dk1"/>
                        </a:solidFill>
                        <a:effectLst/>
                        <a:latin typeface="+mn-lt"/>
                        <a:ea typeface="+mn-ea"/>
                        <a:cs typeface="+mn-cs"/>
                      </a:endParaRPr>
                    </a:p>
                  </a:txBody>
                  <a:tcPr marL="21491" marR="21491" marT="0" marB="0" anchor="ctr"/>
                </a:tc>
              </a:tr>
              <a:tr h="347472">
                <a:tc>
                  <a:txBody>
                    <a:bodyPr/>
                    <a:lstStyle/>
                    <a:p>
                      <a:pPr marL="0" marR="0" algn="l">
                        <a:lnSpc>
                          <a:spcPts val="1700"/>
                        </a:lnSpc>
                        <a:spcBef>
                          <a:spcPts val="0"/>
                        </a:spcBef>
                        <a:spcAft>
                          <a:spcPts val="0"/>
                        </a:spcAft>
                      </a:pPr>
                      <a:r>
                        <a:rPr lang="zh-CN" altLang="en-US" sz="1600" b="0" kern="100" dirty="0" smtClean="0">
                          <a:effectLst/>
                        </a:rPr>
                        <a:t>数据库服务器</a:t>
                      </a:r>
                      <a:endParaRPr lang="en-US" sz="1600" b="0" kern="100" dirty="0">
                        <a:effectLst/>
                        <a:latin typeface="+mn-ea"/>
                        <a:ea typeface="+mn-ea"/>
                        <a:cs typeface="Times New Roman" panose="02020603050405020304" pitchFamily="18" charset="0"/>
                      </a:endParaRPr>
                    </a:p>
                  </a:txBody>
                  <a:tcPr marL="21491" marR="21491" marT="0" marB="0" anchor="ctr"/>
                </a:tc>
                <a:tc>
                  <a:txBody>
                    <a:bodyPr/>
                    <a:lstStyle/>
                    <a:p>
                      <a:pPr marL="0" marR="0">
                        <a:lnSpc>
                          <a:spcPts val="1700"/>
                        </a:lnSpc>
                        <a:spcBef>
                          <a:spcPts val="0"/>
                        </a:spcBef>
                        <a:spcAft>
                          <a:spcPts val="0"/>
                        </a:spcAft>
                      </a:pPr>
                      <a:r>
                        <a:rPr lang="en-US" altLang="zh-CN" sz="1600" b="0" kern="100" dirty="0" smtClean="0">
                          <a:solidFill>
                            <a:schemeClr val="dk1"/>
                          </a:solidFill>
                          <a:effectLst/>
                          <a:latin typeface="+mn-lt"/>
                          <a:ea typeface="+mn-ea"/>
                          <a:cs typeface="+mn-cs"/>
                        </a:rPr>
                        <a:t>CPU</a:t>
                      </a:r>
                    </a:p>
                  </a:txBody>
                  <a:tcPr marL="21491" marR="21491" marT="0" marB="0" anchor="ctr"/>
                </a:tc>
                <a:tc>
                  <a:txBody>
                    <a:bodyPr/>
                    <a:lstStyle/>
                    <a:p>
                      <a:pPr marL="0" marR="0" indent="0" algn="l" defTabSz="914363" rtl="0" eaLnBrk="1" fontAlgn="auto" latinLnBrk="0" hangingPunct="1">
                        <a:lnSpc>
                          <a:spcPts val="1700"/>
                        </a:lnSpc>
                        <a:spcBef>
                          <a:spcPts val="0"/>
                        </a:spcBef>
                        <a:spcAft>
                          <a:spcPts val="0"/>
                        </a:spcAft>
                        <a:buClrTx/>
                        <a:buSzTx/>
                        <a:buFontTx/>
                        <a:buNone/>
                        <a:tabLst/>
                        <a:defRPr/>
                      </a:pPr>
                      <a:r>
                        <a:rPr lang="zh-CN" altLang="en-US" sz="1600" b="0" kern="100" dirty="0" smtClean="0">
                          <a:solidFill>
                            <a:schemeClr val="dk1"/>
                          </a:solidFill>
                          <a:effectLst/>
                          <a:latin typeface="+mn-lt"/>
                          <a:ea typeface="+mn-ea"/>
                          <a:cs typeface="+mn-cs"/>
                        </a:rPr>
                        <a:t>英特尔</a:t>
                      </a:r>
                      <a:r>
                        <a:rPr lang="en-US" altLang="zh-CN" sz="1600" b="0" kern="100" dirty="0" smtClean="0">
                          <a:solidFill>
                            <a:schemeClr val="dk1"/>
                          </a:solidFill>
                          <a:effectLst/>
                          <a:latin typeface="+mn-lt"/>
                          <a:ea typeface="+mn-ea"/>
                          <a:cs typeface="+mn-cs"/>
                        </a:rPr>
                        <a:t>® </a:t>
                      </a:r>
                      <a:r>
                        <a:rPr lang="zh-CN" altLang="en-US" sz="1600" b="0" kern="100" dirty="0" smtClean="0">
                          <a:solidFill>
                            <a:schemeClr val="dk1"/>
                          </a:solidFill>
                          <a:effectLst/>
                          <a:latin typeface="+mn-lt"/>
                          <a:ea typeface="+mn-ea"/>
                          <a:cs typeface="+mn-cs"/>
                        </a:rPr>
                        <a:t>至强</a:t>
                      </a:r>
                      <a:r>
                        <a:rPr lang="en-US" altLang="zh-CN" sz="1600" b="0" kern="100" dirty="0" smtClean="0">
                          <a:solidFill>
                            <a:schemeClr val="dk1"/>
                          </a:solidFill>
                          <a:effectLst/>
                          <a:latin typeface="+mn-lt"/>
                          <a:ea typeface="+mn-ea"/>
                          <a:cs typeface="+mn-cs"/>
                        </a:rPr>
                        <a:t>® </a:t>
                      </a:r>
                      <a:r>
                        <a:rPr lang="zh-CN" altLang="en-US" sz="1600" b="0" kern="100" dirty="0" smtClean="0">
                          <a:solidFill>
                            <a:schemeClr val="dk1"/>
                          </a:solidFill>
                          <a:effectLst/>
                          <a:latin typeface="+mn-lt"/>
                          <a:ea typeface="+mn-ea"/>
                          <a:cs typeface="+mn-cs"/>
                        </a:rPr>
                        <a:t> </a:t>
                      </a:r>
                      <a:r>
                        <a:rPr lang="en-US" altLang="zh-CN" sz="1600" b="0" kern="100" dirty="0" smtClean="0">
                          <a:solidFill>
                            <a:schemeClr val="dk1"/>
                          </a:solidFill>
                          <a:effectLst/>
                          <a:latin typeface="+mn-lt"/>
                          <a:ea typeface="+mn-ea"/>
                          <a:cs typeface="+mn-cs"/>
                        </a:rPr>
                        <a:t>L7545 </a:t>
                      </a:r>
                      <a:r>
                        <a:rPr lang="zh-CN" altLang="en-US" sz="1600" b="0" kern="100" dirty="0" smtClean="0">
                          <a:solidFill>
                            <a:schemeClr val="dk1"/>
                          </a:solidFill>
                          <a:effectLst/>
                          <a:latin typeface="+mn-lt"/>
                          <a:ea typeface="+mn-ea"/>
                          <a:cs typeface="+mn-cs"/>
                        </a:rPr>
                        <a:t>处理器 </a:t>
                      </a:r>
                      <a:r>
                        <a:rPr lang="en-US" altLang="zh-CN" sz="1600" b="0" kern="100" dirty="0" smtClean="0">
                          <a:solidFill>
                            <a:schemeClr val="dk1"/>
                          </a:solidFill>
                          <a:effectLst/>
                          <a:latin typeface="+mn-lt"/>
                          <a:ea typeface="+mn-ea"/>
                          <a:cs typeface="+mn-cs"/>
                        </a:rPr>
                        <a:t>(1.86GHz,18MB </a:t>
                      </a:r>
                      <a:r>
                        <a:rPr lang="zh-CN" altLang="en-US" sz="1600" b="0" kern="100" dirty="0" smtClean="0">
                          <a:solidFill>
                            <a:schemeClr val="dk1"/>
                          </a:solidFill>
                          <a:effectLst/>
                          <a:latin typeface="+mn-lt"/>
                          <a:ea typeface="+mn-ea"/>
                          <a:cs typeface="+mn-cs"/>
                        </a:rPr>
                        <a:t>缓存</a:t>
                      </a:r>
                      <a:r>
                        <a:rPr lang="en-US" altLang="zh-CN" sz="1600" b="0" kern="100" dirty="0" smtClean="0">
                          <a:solidFill>
                            <a:schemeClr val="dk1"/>
                          </a:solidFill>
                          <a:effectLst/>
                          <a:latin typeface="+mn-lt"/>
                          <a:ea typeface="+mn-ea"/>
                          <a:cs typeface="+mn-cs"/>
                        </a:rPr>
                        <a:t>,5.86 GT/s QPI, Turbo, 4CPU)</a:t>
                      </a:r>
                    </a:p>
                  </a:txBody>
                  <a:tcPr marL="21491" marR="21491" marT="0" marB="0" anchor="ctr"/>
                </a:tc>
              </a:tr>
              <a:tr h="347472">
                <a:tc>
                  <a:txBody>
                    <a:bodyPr/>
                    <a:lstStyle/>
                    <a:p>
                      <a:pPr marL="0" marR="0" algn="l">
                        <a:lnSpc>
                          <a:spcPts val="1700"/>
                        </a:lnSpc>
                        <a:spcBef>
                          <a:spcPts val="0"/>
                        </a:spcBef>
                        <a:spcAft>
                          <a:spcPts val="0"/>
                        </a:spcAft>
                      </a:pPr>
                      <a:endParaRPr lang="en-US" sz="1600" b="0" kern="100" dirty="0">
                        <a:effectLst/>
                        <a:latin typeface="+mn-ea"/>
                        <a:ea typeface="+mn-ea"/>
                        <a:cs typeface="Times New Roman" panose="02020603050405020304" pitchFamily="18" charset="0"/>
                      </a:endParaRPr>
                    </a:p>
                  </a:txBody>
                  <a:tcPr marL="21491" marR="21491" marT="0" marB="0" anchor="ctr"/>
                </a:tc>
                <a:tc>
                  <a:txBody>
                    <a:bodyPr/>
                    <a:lstStyle/>
                    <a:p>
                      <a:pPr marL="0" marR="0">
                        <a:lnSpc>
                          <a:spcPts val="1700"/>
                        </a:lnSpc>
                        <a:spcBef>
                          <a:spcPts val="0"/>
                        </a:spcBef>
                        <a:spcAft>
                          <a:spcPts val="0"/>
                        </a:spcAft>
                      </a:pPr>
                      <a:r>
                        <a:rPr lang="zh-CN" altLang="en-US" sz="1600" b="0" kern="100" dirty="0" smtClean="0">
                          <a:solidFill>
                            <a:schemeClr val="dk1"/>
                          </a:solidFill>
                          <a:effectLst/>
                          <a:latin typeface="+mn-lt"/>
                          <a:ea typeface="+mn-ea"/>
                          <a:cs typeface="+mn-cs"/>
                        </a:rPr>
                        <a:t>内存</a:t>
                      </a:r>
                      <a:endParaRPr lang="en-US" altLang="zh-CN" sz="1600" b="0" kern="100" dirty="0" smtClean="0">
                        <a:solidFill>
                          <a:schemeClr val="dk1"/>
                        </a:solidFill>
                        <a:effectLst/>
                        <a:latin typeface="+mn-lt"/>
                        <a:ea typeface="+mn-ea"/>
                        <a:cs typeface="+mn-cs"/>
                      </a:endParaRPr>
                    </a:p>
                  </a:txBody>
                  <a:tcPr marL="21491" marR="21491" marT="0" marB="0" anchor="ctr"/>
                </a:tc>
                <a:tc>
                  <a:txBody>
                    <a:bodyPr/>
                    <a:lstStyle/>
                    <a:p>
                      <a:pPr marL="0" marR="0" indent="0" algn="l" defTabSz="914363" rtl="0" eaLnBrk="1" fontAlgn="auto" latinLnBrk="0" hangingPunct="1">
                        <a:lnSpc>
                          <a:spcPts val="1700"/>
                        </a:lnSpc>
                        <a:spcBef>
                          <a:spcPts val="0"/>
                        </a:spcBef>
                        <a:spcAft>
                          <a:spcPts val="0"/>
                        </a:spcAft>
                        <a:buClrTx/>
                        <a:buSzTx/>
                        <a:buFontTx/>
                        <a:buNone/>
                        <a:tabLst/>
                        <a:defRPr/>
                      </a:pPr>
                      <a:r>
                        <a:rPr lang="en-US" altLang="zh-CN" sz="1600" b="0" kern="100" dirty="0" smtClean="0">
                          <a:solidFill>
                            <a:schemeClr val="dk1"/>
                          </a:solidFill>
                          <a:effectLst/>
                          <a:latin typeface="+mn-lt"/>
                          <a:ea typeface="+mn-ea"/>
                          <a:cs typeface="+mn-cs"/>
                        </a:rPr>
                        <a:t>64GB </a:t>
                      </a:r>
                      <a:r>
                        <a:rPr lang="zh-CN" altLang="en-US" sz="1600" b="0" kern="100" dirty="0" smtClean="0">
                          <a:solidFill>
                            <a:schemeClr val="dk1"/>
                          </a:solidFill>
                          <a:effectLst/>
                          <a:latin typeface="+mn-lt"/>
                          <a:ea typeface="+mn-ea"/>
                          <a:cs typeface="+mn-cs"/>
                        </a:rPr>
                        <a:t> </a:t>
                      </a:r>
                      <a:r>
                        <a:rPr lang="en-US" altLang="zh-CN" sz="1600" b="0" kern="100" dirty="0" smtClean="0">
                          <a:solidFill>
                            <a:schemeClr val="dk1"/>
                          </a:solidFill>
                          <a:effectLst/>
                          <a:latin typeface="+mn-lt"/>
                          <a:ea typeface="+mn-ea"/>
                          <a:cs typeface="+mn-cs"/>
                        </a:rPr>
                        <a:t>(32x2GB), 1333MHz, </a:t>
                      </a:r>
                      <a:r>
                        <a:rPr lang="zh-CN" altLang="en-US" sz="1600" b="0" kern="100" dirty="0" smtClean="0">
                          <a:solidFill>
                            <a:schemeClr val="dk1"/>
                          </a:solidFill>
                          <a:effectLst/>
                          <a:latin typeface="+mn-lt"/>
                          <a:ea typeface="+mn-ea"/>
                          <a:cs typeface="+mn-cs"/>
                        </a:rPr>
                        <a:t>单列 </a:t>
                      </a:r>
                      <a:r>
                        <a:rPr lang="en-US" altLang="zh-CN" sz="1600" b="0" kern="100" dirty="0" smtClean="0">
                          <a:solidFill>
                            <a:schemeClr val="dk1"/>
                          </a:solidFill>
                          <a:effectLst/>
                          <a:latin typeface="+mn-lt"/>
                          <a:ea typeface="+mn-ea"/>
                          <a:cs typeface="+mn-cs"/>
                        </a:rPr>
                        <a:t>LV RDIMMs</a:t>
                      </a:r>
                    </a:p>
                  </a:txBody>
                  <a:tcPr marL="21491" marR="21491" marT="0" marB="0" anchor="ctr"/>
                </a:tc>
              </a:tr>
              <a:tr h="347472">
                <a:tc>
                  <a:txBody>
                    <a:bodyPr/>
                    <a:lstStyle/>
                    <a:p>
                      <a:pPr marL="0" marR="0" algn="l">
                        <a:lnSpc>
                          <a:spcPts val="1700"/>
                        </a:lnSpc>
                        <a:spcBef>
                          <a:spcPts val="0"/>
                        </a:spcBef>
                        <a:spcAft>
                          <a:spcPts val="0"/>
                        </a:spcAft>
                      </a:pPr>
                      <a:endParaRPr lang="en-US" sz="1600" b="0" kern="100" dirty="0">
                        <a:effectLst/>
                        <a:latin typeface="+mn-ea"/>
                        <a:ea typeface="+mn-ea"/>
                        <a:cs typeface="Times New Roman" panose="02020603050405020304" pitchFamily="18" charset="0"/>
                      </a:endParaRPr>
                    </a:p>
                  </a:txBody>
                  <a:tcPr marL="21491" marR="21491" marT="0" marB="0" anchor="ctr"/>
                </a:tc>
                <a:tc>
                  <a:txBody>
                    <a:bodyPr/>
                    <a:lstStyle/>
                    <a:p>
                      <a:pPr marL="0" marR="0">
                        <a:lnSpc>
                          <a:spcPts val="1700"/>
                        </a:lnSpc>
                        <a:spcBef>
                          <a:spcPts val="0"/>
                        </a:spcBef>
                        <a:spcAft>
                          <a:spcPts val="0"/>
                        </a:spcAft>
                      </a:pPr>
                      <a:r>
                        <a:rPr lang="zh-CN" altLang="en-US" sz="1600" b="0" kern="100" dirty="0" smtClean="0">
                          <a:solidFill>
                            <a:schemeClr val="dk1"/>
                          </a:solidFill>
                          <a:effectLst/>
                          <a:latin typeface="+mn-lt"/>
                          <a:ea typeface="+mn-ea"/>
                          <a:cs typeface="+mn-cs"/>
                        </a:rPr>
                        <a:t>硬盘</a:t>
                      </a:r>
                      <a:endParaRPr lang="en-US" altLang="zh-CN" sz="1600" b="0" kern="100" dirty="0" smtClean="0">
                        <a:solidFill>
                          <a:schemeClr val="dk1"/>
                        </a:solidFill>
                        <a:effectLst/>
                        <a:latin typeface="+mn-lt"/>
                        <a:ea typeface="+mn-ea"/>
                        <a:cs typeface="+mn-cs"/>
                      </a:endParaRPr>
                    </a:p>
                  </a:txBody>
                  <a:tcPr marL="21491" marR="21491" marT="0" marB="0" anchor="ctr"/>
                </a:tc>
                <a:tc>
                  <a:txBody>
                    <a:bodyPr/>
                    <a:lstStyle/>
                    <a:p>
                      <a:pPr marL="0" marR="0" indent="0" algn="l" defTabSz="914363" rtl="0" eaLnBrk="1" fontAlgn="auto" latinLnBrk="0" hangingPunct="1">
                        <a:lnSpc>
                          <a:spcPts val="1700"/>
                        </a:lnSpc>
                        <a:spcBef>
                          <a:spcPts val="0"/>
                        </a:spcBef>
                        <a:spcAft>
                          <a:spcPts val="0"/>
                        </a:spcAft>
                        <a:buClrTx/>
                        <a:buSzTx/>
                        <a:buFontTx/>
                        <a:buNone/>
                        <a:tabLst/>
                        <a:defRPr/>
                      </a:pPr>
                      <a:r>
                        <a:rPr lang="en-US" altLang="zh-CN" sz="1600" b="0" kern="100" dirty="0" smtClean="0">
                          <a:solidFill>
                            <a:schemeClr val="dk1"/>
                          </a:solidFill>
                          <a:effectLst/>
                          <a:latin typeface="+mn-lt"/>
                          <a:ea typeface="+mn-ea"/>
                          <a:cs typeface="+mn-cs"/>
                        </a:rPr>
                        <a:t>300GB 10K RPM,6Gbps SAS 2.5 " </a:t>
                      </a:r>
                      <a:r>
                        <a:rPr lang="zh-CN" altLang="en-US" sz="1600" b="0" kern="100" dirty="0" smtClean="0">
                          <a:solidFill>
                            <a:schemeClr val="dk1"/>
                          </a:solidFill>
                          <a:effectLst/>
                          <a:latin typeface="+mn-lt"/>
                          <a:ea typeface="+mn-ea"/>
                          <a:cs typeface="+mn-cs"/>
                        </a:rPr>
                        <a:t>热插拔硬盘</a:t>
                      </a:r>
                    </a:p>
                  </a:txBody>
                  <a:tcPr marL="21491" marR="21491" marT="0" marB="0" anchor="ctr"/>
                </a:tc>
              </a:tr>
            </a:tbl>
          </a:graphicData>
        </a:graphic>
      </p:graphicFrame>
      <p:sp>
        <p:nvSpPr>
          <p:cNvPr id="3" name="Rectangle 2"/>
          <p:cNvSpPr/>
          <p:nvPr/>
        </p:nvSpPr>
        <p:spPr>
          <a:xfrm>
            <a:off x="519112" y="1377950"/>
            <a:ext cx="7177088" cy="1938992"/>
          </a:xfrm>
          <a:prstGeom prst="rect">
            <a:avLst/>
          </a:prstGeom>
        </p:spPr>
        <p:txBody>
          <a:bodyPr wrap="square">
            <a:spAutoFit/>
          </a:bodyPr>
          <a:lstStyle/>
          <a:p>
            <a:r>
              <a:rPr lang="en-US" altLang="zh-CN" sz="3200" dirty="0">
                <a:solidFill>
                  <a:srgbClr val="92D050"/>
                </a:solidFill>
              </a:rPr>
              <a:t>Dell PowerEdge R910 4U</a:t>
            </a:r>
            <a:r>
              <a:rPr lang="zh-CN" altLang="en-US" sz="3200" dirty="0">
                <a:solidFill>
                  <a:srgbClr val="92D050"/>
                </a:solidFill>
              </a:rPr>
              <a:t>机架式</a:t>
            </a:r>
            <a:r>
              <a:rPr lang="zh-CN" altLang="en-US" sz="3200" dirty="0" smtClean="0">
                <a:solidFill>
                  <a:srgbClr val="92D050"/>
                </a:solidFill>
              </a:rPr>
              <a:t>服务器</a:t>
            </a:r>
            <a:r>
              <a:rPr lang="zh-CN" altLang="en-US" b="1" dirty="0" smtClean="0">
                <a:solidFill>
                  <a:srgbClr val="92D050"/>
                </a:solidFill>
              </a:rPr>
              <a:t> </a:t>
            </a:r>
            <a:endParaRPr lang="zh-CN" altLang="en-US" b="1" dirty="0">
              <a:solidFill>
                <a:srgbClr val="92D050"/>
              </a:solidFill>
            </a:endParaRPr>
          </a:p>
          <a:p>
            <a:pPr marL="742950" lvl="1" indent="-285750">
              <a:lnSpc>
                <a:spcPct val="90000"/>
              </a:lnSpc>
              <a:spcBef>
                <a:spcPct val="20000"/>
              </a:spcBef>
              <a:buSzPct val="90000"/>
              <a:buFont typeface="Arial" pitchFamily="34" charset="0"/>
              <a:buChar char="•"/>
              <a:tabLst>
                <a:tab pos="630238" algn="l"/>
              </a:tabLst>
            </a:pPr>
            <a:r>
              <a:rPr lang="zh-CN" altLang="en-US"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高</a:t>
            </a:r>
            <a:r>
              <a:rPr lang="zh-CN" altLang="en-US"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扩展性</a:t>
            </a:r>
            <a:r>
              <a:rPr lang="en-US" altLang="zh-CN"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4</a:t>
            </a:r>
            <a:r>
              <a:rPr lang="zh-CN" altLang="en-US"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路</a:t>
            </a:r>
            <a:r>
              <a:rPr lang="en-US" altLang="zh-CN"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4U</a:t>
            </a:r>
            <a:r>
              <a:rPr lang="zh-CN" altLang="en-US"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服务器</a:t>
            </a:r>
            <a:endParaRPr lang="en-US" altLang="zh-CN"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742950" lvl="1" indent="-285750">
              <a:lnSpc>
                <a:spcPct val="90000"/>
              </a:lnSpc>
              <a:spcBef>
                <a:spcPct val="20000"/>
              </a:spcBef>
              <a:buSzPct val="90000"/>
              <a:buFont typeface="Arial" pitchFamily="34" charset="0"/>
              <a:buChar char="•"/>
              <a:tabLst>
                <a:tab pos="630238" algn="l"/>
              </a:tabLst>
            </a:pPr>
            <a:r>
              <a:rPr lang="zh-CN" altLang="en-US"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英特尔</a:t>
            </a:r>
            <a:r>
              <a:rPr lang="en-US" altLang="zh-CN"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 </a:t>
            </a:r>
            <a:r>
              <a:rPr lang="zh-CN" altLang="en-US"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至强</a:t>
            </a:r>
            <a:r>
              <a:rPr lang="en-US" altLang="zh-CN"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 E7-4800/8800 </a:t>
            </a:r>
            <a:r>
              <a:rPr lang="zh-CN" altLang="en-US"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以及</a:t>
            </a:r>
            <a:r>
              <a:rPr lang="en-US" altLang="zh-CN"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7500</a:t>
            </a:r>
            <a:r>
              <a:rPr lang="zh-CN" altLang="en-US"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系列处理器</a:t>
            </a:r>
            <a:endParaRPr lang="en-US" altLang="zh-CN"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742950" lvl="1" indent="-285750">
              <a:lnSpc>
                <a:spcPct val="90000"/>
              </a:lnSpc>
              <a:spcBef>
                <a:spcPct val="20000"/>
              </a:spcBef>
              <a:buSzPct val="90000"/>
              <a:buFont typeface="Arial" pitchFamily="34" charset="0"/>
              <a:buChar char="•"/>
              <a:tabLst>
                <a:tab pos="630238" algn="l"/>
              </a:tabLst>
            </a:pPr>
            <a:r>
              <a:rPr lang="zh-CN" altLang="en-US"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支持</a:t>
            </a:r>
            <a:r>
              <a:rPr lang="en-US" altLang="zh-CN"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64</a:t>
            </a:r>
            <a:r>
              <a:rPr lang="zh-CN" altLang="en-US"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条内存</a:t>
            </a:r>
            <a:r>
              <a:rPr lang="zh-CN" altLang="en-US"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扩展</a:t>
            </a:r>
            <a:endParaRPr lang="en-US" altLang="zh-CN"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742950" lvl="1" indent="-285750">
              <a:lnSpc>
                <a:spcPct val="90000"/>
              </a:lnSpc>
              <a:spcBef>
                <a:spcPct val="20000"/>
              </a:spcBef>
              <a:buSzPct val="90000"/>
              <a:buFont typeface="Arial" pitchFamily="34" charset="0"/>
              <a:buChar char="•"/>
              <a:tabLst>
                <a:tab pos="630238" algn="l"/>
              </a:tabLst>
            </a:pPr>
            <a:r>
              <a:rPr lang="zh-CN" altLang="en-US"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适合</a:t>
            </a:r>
            <a:r>
              <a:rPr lang="zh-CN" altLang="en-US" sz="200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大型数据应用</a:t>
            </a:r>
          </a:p>
        </p:txBody>
      </p:sp>
      <p:pic>
        <p:nvPicPr>
          <p:cNvPr id="1026" name="Picture 2" descr="Dell PowerEdge R910机架式服务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2150" y="1094720"/>
            <a:ext cx="3200000" cy="2222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65582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19112" y="228600"/>
            <a:ext cx="11149013" cy="747897"/>
          </a:xfrm>
        </p:spPr>
        <p:txBody>
          <a:bodyPr vert="horz" wrap="square" lIns="0" tIns="0" rIns="0" bIns="0" rtlCol="0" anchor="t">
            <a:spAutoFit/>
          </a:bodyPr>
          <a:lstStyle/>
          <a:p>
            <a:r>
              <a:rPr lang="en-US" altLang="zh-CN" dirty="0"/>
              <a:t>Physical Architecture</a:t>
            </a:r>
            <a:endParaRPr lang="en-US" dirty="0"/>
          </a:p>
        </p:txBody>
      </p:sp>
      <p:pic>
        <p:nvPicPr>
          <p:cNvPr id="3" name="Picture 2"/>
          <p:cNvPicPr>
            <a:picLocks noChangeAspect="1"/>
          </p:cNvPicPr>
          <p:nvPr/>
        </p:nvPicPr>
        <p:blipFill>
          <a:blip r:embed="rId3"/>
          <a:stretch>
            <a:fillRect/>
          </a:stretch>
        </p:blipFill>
        <p:spPr>
          <a:xfrm>
            <a:off x="1049995" y="2056000"/>
            <a:ext cx="10087246" cy="3417680"/>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8214068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zh-CN" altLang="en-US" dirty="0"/>
              <a:t>内容</a:t>
            </a:r>
            <a:endParaRPr lang="en-US" dirty="0">
              <a:solidFill>
                <a:srgbClr val="FF5300"/>
              </a:solidFill>
            </a:endParaRPr>
          </a:p>
        </p:txBody>
      </p:sp>
      <p:sp>
        <p:nvSpPr>
          <p:cNvPr id="4" name="Text Placeholder 2"/>
          <p:cNvSpPr txBox="1">
            <a:spLocks/>
          </p:cNvSpPr>
          <p:nvPr/>
        </p:nvSpPr>
        <p:spPr>
          <a:xfrm>
            <a:off x="519112" y="1271499"/>
            <a:ext cx="11149013" cy="5051809"/>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4200"/>
              </a:lnSpc>
            </a:pPr>
            <a:r>
              <a:rPr lang="zh-CN" altLang="en-US" sz="3600" dirty="0" smtClean="0">
                <a:solidFill>
                  <a:srgbClr val="00B0F0"/>
                </a:solidFill>
              </a:rPr>
              <a:t>什么是权限中心</a:t>
            </a:r>
            <a:endParaRPr lang="en-US" altLang="zh-CN" sz="3600" dirty="0" smtClean="0">
              <a:solidFill>
                <a:srgbClr val="00B0F0"/>
              </a:solidFill>
            </a:endParaRPr>
          </a:p>
          <a:p>
            <a:pPr>
              <a:lnSpc>
                <a:spcPts val="4200"/>
              </a:lnSpc>
            </a:pPr>
            <a:r>
              <a:rPr lang="zh-CN" altLang="en-US" sz="3600" dirty="0">
                <a:solidFill>
                  <a:srgbClr val="00B0F0"/>
                </a:solidFill>
              </a:rPr>
              <a:t>功能</a:t>
            </a:r>
            <a:endParaRPr lang="en-US" altLang="zh-CN" sz="3600" dirty="0">
              <a:solidFill>
                <a:srgbClr val="00B0F0"/>
              </a:solidFill>
            </a:endParaRPr>
          </a:p>
          <a:p>
            <a:pPr>
              <a:lnSpc>
                <a:spcPts val="4200"/>
              </a:lnSpc>
            </a:pPr>
            <a:r>
              <a:rPr lang="en-US" altLang="zh-CN" sz="3600" dirty="0" smtClean="0">
                <a:solidFill>
                  <a:srgbClr val="00B0F0"/>
                </a:solidFill>
              </a:rPr>
              <a:t>Logical </a:t>
            </a:r>
            <a:r>
              <a:rPr lang="en-US" altLang="zh-CN" sz="3600" dirty="0">
                <a:solidFill>
                  <a:srgbClr val="00B0F0"/>
                </a:solidFill>
              </a:rPr>
              <a:t>Architecture</a:t>
            </a:r>
          </a:p>
          <a:p>
            <a:pPr>
              <a:lnSpc>
                <a:spcPts val="4200"/>
              </a:lnSpc>
            </a:pPr>
            <a:r>
              <a:rPr lang="en-US" altLang="zh-CN" sz="3600" dirty="0" smtClean="0">
                <a:solidFill>
                  <a:srgbClr val="00B0F0"/>
                </a:solidFill>
              </a:rPr>
              <a:t>Physical </a:t>
            </a:r>
            <a:r>
              <a:rPr lang="en-US" altLang="zh-CN" sz="3600" dirty="0">
                <a:solidFill>
                  <a:srgbClr val="00B0F0"/>
                </a:solidFill>
              </a:rPr>
              <a:t>Architecture</a:t>
            </a:r>
          </a:p>
          <a:p>
            <a:pPr>
              <a:lnSpc>
                <a:spcPts val="4200"/>
              </a:lnSpc>
            </a:pPr>
            <a:r>
              <a:rPr lang="en-US" altLang="zh-CN" sz="3600" dirty="0" smtClean="0">
                <a:solidFill>
                  <a:srgbClr val="00B0F0"/>
                </a:solidFill>
              </a:rPr>
              <a:t>Implementation </a:t>
            </a:r>
            <a:r>
              <a:rPr lang="en-US" altLang="zh-CN" sz="3600" dirty="0">
                <a:solidFill>
                  <a:srgbClr val="00B0F0"/>
                </a:solidFill>
              </a:rPr>
              <a:t>Plan</a:t>
            </a:r>
          </a:p>
          <a:p>
            <a:pPr>
              <a:lnSpc>
                <a:spcPts val="4200"/>
              </a:lnSpc>
            </a:pPr>
            <a:r>
              <a:rPr lang="en-US" altLang="zh-CN" sz="3600" dirty="0" smtClean="0">
                <a:solidFill>
                  <a:srgbClr val="00B0F0"/>
                </a:solidFill>
              </a:rPr>
              <a:t>Q&amp;A</a:t>
            </a:r>
            <a:endParaRPr lang="en-US" altLang="zh-CN" sz="3600" dirty="0">
              <a:solidFill>
                <a:srgbClr val="00B0F0"/>
              </a:solidFill>
            </a:endParaRPr>
          </a:p>
        </p:txBody>
      </p:sp>
    </p:spTree>
    <p:extLst>
      <p:ext uri="{BB962C8B-B14F-4D97-AF65-F5344CB8AC3E}">
        <p14:creationId xmlns:p14="http://schemas.microsoft.com/office/powerpoint/2010/main" val="18393769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228600"/>
            <a:ext cx="11149013" cy="747897"/>
          </a:xfrm>
        </p:spPr>
        <p:txBody>
          <a:bodyPr/>
          <a:lstStyle/>
          <a:p>
            <a:r>
              <a:rPr lang="en-US" altLang="zh-CN" dirty="0"/>
              <a:t>Performance </a:t>
            </a:r>
            <a:r>
              <a:rPr lang="en-US" altLang="zh-CN" dirty="0" smtClean="0"/>
              <a:t>&amp; Exception Handle</a:t>
            </a:r>
            <a:endParaRPr lang="zh-CN" altLang="en-US" dirty="0"/>
          </a:p>
        </p:txBody>
      </p:sp>
      <p:pic>
        <p:nvPicPr>
          <p:cNvPr id="3" name="Picture 3"/>
          <p:cNvPicPr>
            <a:picLocks noChangeAspect="1"/>
          </p:cNvPicPr>
          <p:nvPr/>
        </p:nvPicPr>
        <p:blipFill>
          <a:blip r:embed="rId2"/>
          <a:stretch>
            <a:fillRect/>
          </a:stretch>
        </p:blipFill>
        <p:spPr>
          <a:xfrm>
            <a:off x="831850" y="4697596"/>
            <a:ext cx="4743450" cy="1143000"/>
          </a:xfrm>
          <a:prstGeom prst="rect">
            <a:avLst/>
          </a:prstGeom>
        </p:spPr>
      </p:pic>
      <p:sp>
        <p:nvSpPr>
          <p:cNvPr id="4" name="Text Placeholder 2"/>
          <p:cNvSpPr txBox="1">
            <a:spLocks/>
          </p:cNvSpPr>
          <p:nvPr/>
        </p:nvSpPr>
        <p:spPr>
          <a:xfrm>
            <a:off x="519111" y="1371599"/>
            <a:ext cx="11149014" cy="1066801"/>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dirty="0" smtClean="0">
                <a:solidFill>
                  <a:srgbClr val="00B0F0"/>
                </a:solidFill>
              </a:rPr>
              <a:t>平台使用</a:t>
            </a:r>
            <a:r>
              <a:rPr lang="en-US" altLang="zh-CN" dirty="0" smtClean="0">
                <a:solidFill>
                  <a:srgbClr val="00B0F0"/>
                </a:solidFill>
              </a:rPr>
              <a:t>Windows</a:t>
            </a:r>
            <a:r>
              <a:rPr lang="zh-CN" altLang="en-US" dirty="0" smtClean="0">
                <a:solidFill>
                  <a:srgbClr val="00B0F0"/>
                </a:solidFill>
              </a:rPr>
              <a:t>标准的</a:t>
            </a:r>
            <a:r>
              <a:rPr lang="en-US" altLang="zh-CN" dirty="0">
                <a:solidFill>
                  <a:srgbClr val="00B0F0"/>
                </a:solidFill>
              </a:rPr>
              <a:t>Performance </a:t>
            </a:r>
            <a:r>
              <a:rPr lang="en-US" altLang="zh-CN" dirty="0" smtClean="0">
                <a:solidFill>
                  <a:srgbClr val="00B0F0"/>
                </a:solidFill>
              </a:rPr>
              <a:t>Counter</a:t>
            </a:r>
            <a:r>
              <a:rPr lang="zh-CN" altLang="en-US" dirty="0" smtClean="0">
                <a:solidFill>
                  <a:srgbClr val="00B0F0"/>
                </a:solidFill>
              </a:rPr>
              <a:t>和</a:t>
            </a:r>
            <a:r>
              <a:rPr lang="en-US" altLang="zh-CN" dirty="0" smtClean="0">
                <a:solidFill>
                  <a:srgbClr val="00B0F0"/>
                </a:solidFill>
              </a:rPr>
              <a:t>Event Log</a:t>
            </a:r>
            <a:r>
              <a:rPr lang="zh-CN" altLang="en-US" dirty="0" smtClean="0">
                <a:solidFill>
                  <a:srgbClr val="00B0F0"/>
                </a:solidFill>
              </a:rPr>
              <a:t>来记录性能指标及异常信息</a:t>
            </a:r>
            <a:endParaRPr lang="en-US" altLang="zh-CN" dirty="0" smtClean="0">
              <a:solidFill>
                <a:srgbClr val="00B0F0"/>
              </a:solidFill>
            </a:endParaRPr>
          </a:p>
          <a:p>
            <a:pPr marL="0" indent="0">
              <a:buFont typeface="Arial" pitchFamily="34" charset="0"/>
              <a:buNone/>
            </a:pPr>
            <a:endParaRPr lang="en-US" altLang="zh-CN" dirty="0">
              <a:solidFill>
                <a:srgbClr val="00B0F0"/>
              </a:solidFill>
            </a:endParaRPr>
          </a:p>
          <a:p>
            <a:pPr marL="0" indent="0">
              <a:buFont typeface="Arial" pitchFamily="34" charset="0"/>
              <a:buNone/>
            </a:pPr>
            <a:endParaRPr lang="en-US" altLang="zh-CN" dirty="0" smtClean="0">
              <a:solidFill>
                <a:srgbClr val="00B0F0"/>
              </a:solidFill>
            </a:endParaRPr>
          </a:p>
          <a:p>
            <a:pPr marL="0" indent="0">
              <a:buNone/>
            </a:pPr>
            <a:endParaRPr lang="en-US" altLang="zh-CN" dirty="0" smtClean="0">
              <a:solidFill>
                <a:srgbClr val="00B0F0"/>
              </a:solidFill>
            </a:endParaRPr>
          </a:p>
        </p:txBody>
      </p:sp>
      <p:sp>
        <p:nvSpPr>
          <p:cNvPr id="5" name="Rectangle 4"/>
          <p:cNvSpPr/>
          <p:nvPr/>
        </p:nvSpPr>
        <p:spPr>
          <a:xfrm>
            <a:off x="5575300" y="5132710"/>
            <a:ext cx="6092825" cy="707886"/>
          </a:xfrm>
          <a:prstGeom prst="rect">
            <a:avLst/>
          </a:prstGeom>
        </p:spPr>
        <p:txBody>
          <a:bodyPr>
            <a:spAutoFit/>
          </a:bodyPr>
          <a:lstStyle/>
          <a:p>
            <a:r>
              <a:rPr lang="zh-CN" altLang="en-US" sz="2000" dirty="0">
                <a:solidFill>
                  <a:srgbClr val="00B0F0"/>
                </a:solidFill>
              </a:rPr>
              <a:t>可以通过</a:t>
            </a:r>
            <a:r>
              <a:rPr lang="en-US" altLang="zh-CN" sz="2000" dirty="0">
                <a:solidFill>
                  <a:srgbClr val="00B0F0"/>
                </a:solidFill>
              </a:rPr>
              <a:t>System Center 2012 Operations Manager</a:t>
            </a:r>
            <a:r>
              <a:rPr lang="zh-CN" altLang="en-US" sz="2000" dirty="0">
                <a:solidFill>
                  <a:srgbClr val="00B0F0"/>
                </a:solidFill>
              </a:rPr>
              <a:t>来</a:t>
            </a:r>
            <a:r>
              <a:rPr lang="zh-CN" altLang="en-US" sz="2000" dirty="0" smtClean="0">
                <a:solidFill>
                  <a:srgbClr val="00B0F0"/>
                </a:solidFill>
              </a:rPr>
              <a:t>统一收集</a:t>
            </a:r>
            <a:r>
              <a:rPr lang="zh-CN" altLang="en-US" sz="2000" dirty="0">
                <a:solidFill>
                  <a:srgbClr val="00B0F0"/>
                </a:solidFill>
              </a:rPr>
              <a:t>各种权限平台的</a:t>
            </a:r>
            <a:r>
              <a:rPr lang="en-US" altLang="zh-CN" sz="2000" dirty="0">
                <a:solidFill>
                  <a:srgbClr val="00B0F0"/>
                </a:solidFill>
              </a:rPr>
              <a:t>Performance Counter</a:t>
            </a:r>
            <a:r>
              <a:rPr lang="zh-CN" altLang="en-US" sz="2000" dirty="0">
                <a:solidFill>
                  <a:srgbClr val="00B0F0"/>
                </a:solidFill>
              </a:rPr>
              <a:t>和</a:t>
            </a:r>
            <a:r>
              <a:rPr lang="en-US" altLang="zh-CN" sz="2000" dirty="0">
                <a:solidFill>
                  <a:srgbClr val="00B0F0"/>
                </a:solidFill>
              </a:rPr>
              <a:t>Log</a:t>
            </a:r>
            <a:endParaRPr lang="zh-CN" altLang="en-US" sz="2000" dirty="0"/>
          </a:p>
        </p:txBody>
      </p:sp>
    </p:spTree>
    <p:extLst>
      <p:ext uri="{BB962C8B-B14F-4D97-AF65-F5344CB8AC3E}">
        <p14:creationId xmlns:p14="http://schemas.microsoft.com/office/powerpoint/2010/main" val="283007932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descr="image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0" y="1922646"/>
            <a:ext cx="8029575"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19112" y="228600"/>
            <a:ext cx="11149013" cy="747897"/>
          </a:xfrm>
        </p:spPr>
        <p:txBody>
          <a:bodyPr/>
          <a:lstStyle/>
          <a:p>
            <a:r>
              <a:rPr lang="en-US" altLang="zh-CN" dirty="0" smtClean="0"/>
              <a:t>Performance Counter</a:t>
            </a:r>
            <a:endParaRPr lang="en-US" dirty="0"/>
          </a:p>
        </p:txBody>
      </p:sp>
      <p:sp>
        <p:nvSpPr>
          <p:cNvPr id="7" name="Text Placeholder 2"/>
          <p:cNvSpPr txBox="1">
            <a:spLocks/>
          </p:cNvSpPr>
          <p:nvPr/>
        </p:nvSpPr>
        <p:spPr>
          <a:xfrm>
            <a:off x="519112" y="1371599"/>
            <a:ext cx="4433888" cy="5027797"/>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rgbClr val="00B0F0"/>
                </a:solidFill>
              </a:rPr>
              <a:t>System</a:t>
            </a:r>
            <a:r>
              <a:rPr lang="zh-CN" altLang="en-US" dirty="0" smtClean="0">
                <a:solidFill>
                  <a:srgbClr val="00B0F0"/>
                </a:solidFill>
              </a:rPr>
              <a:t> 计数器</a:t>
            </a:r>
            <a:endParaRPr lang="en-US" altLang="zh-CN" dirty="0" smtClean="0">
              <a:solidFill>
                <a:srgbClr val="00B0F0"/>
              </a:solidFill>
            </a:endParaRPr>
          </a:p>
          <a:p>
            <a:r>
              <a:rPr lang="en-US" dirty="0" smtClean="0">
                <a:solidFill>
                  <a:srgbClr val="00B0F0"/>
                </a:solidFill>
              </a:rPr>
              <a:t>SQL Server </a:t>
            </a:r>
            <a:r>
              <a:rPr lang="zh-CN" altLang="en-US" dirty="0" smtClean="0">
                <a:solidFill>
                  <a:srgbClr val="00B0F0"/>
                </a:solidFill>
              </a:rPr>
              <a:t>计数</a:t>
            </a:r>
            <a:r>
              <a:rPr lang="zh-CN" altLang="en-US" dirty="0">
                <a:solidFill>
                  <a:srgbClr val="00B0F0"/>
                </a:solidFill>
              </a:rPr>
              <a:t>器</a:t>
            </a:r>
            <a:endParaRPr lang="en-US" dirty="0" smtClean="0">
              <a:solidFill>
                <a:srgbClr val="00B0F0"/>
              </a:solidFill>
            </a:endParaRPr>
          </a:p>
          <a:p>
            <a:r>
              <a:rPr lang="zh-CN" altLang="en-US" dirty="0" smtClean="0">
                <a:solidFill>
                  <a:srgbClr val="00B0F0"/>
                </a:solidFill>
              </a:rPr>
              <a:t>权限平台</a:t>
            </a:r>
            <a:r>
              <a:rPr lang="en-US" dirty="0" smtClean="0">
                <a:solidFill>
                  <a:srgbClr val="00B0F0"/>
                </a:solidFill>
              </a:rPr>
              <a:t> </a:t>
            </a:r>
            <a:r>
              <a:rPr lang="zh-CN" altLang="en-US" dirty="0" smtClean="0">
                <a:solidFill>
                  <a:srgbClr val="00B0F0"/>
                </a:solidFill>
              </a:rPr>
              <a:t>计数</a:t>
            </a:r>
            <a:r>
              <a:rPr lang="zh-CN" altLang="en-US" dirty="0">
                <a:solidFill>
                  <a:srgbClr val="00B0F0"/>
                </a:solidFill>
              </a:rPr>
              <a:t>器</a:t>
            </a:r>
            <a:endParaRPr lang="en-US" altLang="zh-CN" dirty="0" smtClean="0">
              <a:solidFill>
                <a:srgbClr val="00B0F0"/>
              </a:solidFill>
            </a:endParaRPr>
          </a:p>
          <a:p>
            <a:pPr lvl="1"/>
            <a:r>
              <a:rPr lang="zh-CN" altLang="en-US" sz="2000"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rPr>
              <a:t>各种</a:t>
            </a:r>
            <a:r>
              <a:rPr lang="zh-CN" altLang="en-US" sz="2000" dirty="0" smtClean="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rPr>
              <a:t>缓存计数器</a:t>
            </a:r>
            <a:endParaRPr lang="en-US" altLang="zh-CN" sz="2000" dirty="0" smtClean="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ndParaRPr>
          </a:p>
          <a:p>
            <a:pPr lvl="2"/>
            <a:r>
              <a:rPr lang="zh-CN" altLang="en-US" sz="1600"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rPr>
              <a:t>命中率</a:t>
            </a:r>
            <a:endParaRPr lang="en-US" altLang="zh-CN" sz="1600"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ndParaRPr>
          </a:p>
          <a:p>
            <a:pPr lvl="1"/>
            <a:r>
              <a:rPr lang="zh-CN" altLang="en-US" sz="2000" dirty="0" smtClean="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rPr>
              <a:t>查询和</a:t>
            </a:r>
            <a:r>
              <a:rPr lang="zh-CN" altLang="en-US" sz="2000"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rPr>
              <a:t>统计</a:t>
            </a:r>
            <a:r>
              <a:rPr lang="zh-CN" altLang="en-US" sz="2000" dirty="0" smtClean="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rPr>
              <a:t>执行效率</a:t>
            </a:r>
            <a:endParaRPr lang="en-US" altLang="zh-CN" sz="2000" dirty="0" smtClean="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ndParaRPr>
          </a:p>
          <a:p>
            <a:pPr lvl="2"/>
            <a:r>
              <a:rPr lang="zh-CN" altLang="en-US" sz="1600" dirty="0" smtClean="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rPr>
              <a:t>每秒次数、平均耗时、错误率</a:t>
            </a:r>
            <a:endParaRPr lang="en-US" altLang="zh-CN" sz="1600" dirty="0" smtClean="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ndParaRPr>
          </a:p>
          <a:p>
            <a:pPr lvl="1"/>
            <a:endParaRPr lang="en-US" altLang="zh-CN" sz="2000" dirty="0" smtClean="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ndParaRPr>
          </a:p>
        </p:txBody>
      </p:sp>
    </p:spTree>
    <p:extLst>
      <p:ext uri="{BB962C8B-B14F-4D97-AF65-F5344CB8AC3E}">
        <p14:creationId xmlns:p14="http://schemas.microsoft.com/office/powerpoint/2010/main" val="243231018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altLang="zh-CN" dirty="0" smtClean="0"/>
              <a:t>Exception Log</a:t>
            </a:r>
            <a:endParaRPr lang="en-US" dirty="0"/>
          </a:p>
        </p:txBody>
      </p:sp>
      <p:pic>
        <p:nvPicPr>
          <p:cNvPr id="1026" name="Picture 2"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290" y="1371599"/>
            <a:ext cx="5999321" cy="5076825"/>
          </a:xfrm>
          <a:prstGeom prst="rect">
            <a:avLst/>
          </a:prstGeom>
          <a:noFill/>
          <a:ln w="9525">
            <a:solidFill>
              <a:schemeClr val="accent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Placeholder 2"/>
          <p:cNvSpPr txBox="1">
            <a:spLocks/>
          </p:cNvSpPr>
          <p:nvPr/>
        </p:nvSpPr>
        <p:spPr>
          <a:xfrm>
            <a:off x="519112" y="1371599"/>
            <a:ext cx="4433888" cy="5027797"/>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rgbClr val="00B0F0"/>
                </a:solidFill>
              </a:rPr>
              <a:t>System</a:t>
            </a:r>
            <a:r>
              <a:rPr lang="zh-CN" altLang="en-US" dirty="0">
                <a:solidFill>
                  <a:srgbClr val="00B0F0"/>
                </a:solidFill>
              </a:rPr>
              <a:t> 日志</a:t>
            </a:r>
            <a:endParaRPr lang="en-US" altLang="zh-CN" dirty="0" smtClean="0">
              <a:solidFill>
                <a:srgbClr val="00B0F0"/>
              </a:solidFill>
            </a:endParaRPr>
          </a:p>
          <a:p>
            <a:r>
              <a:rPr lang="en-US" dirty="0" smtClean="0">
                <a:solidFill>
                  <a:srgbClr val="00B0F0"/>
                </a:solidFill>
              </a:rPr>
              <a:t>SQL Server </a:t>
            </a:r>
            <a:r>
              <a:rPr lang="zh-CN" altLang="en-US" dirty="0" smtClean="0">
                <a:solidFill>
                  <a:srgbClr val="00B0F0"/>
                </a:solidFill>
              </a:rPr>
              <a:t>日志</a:t>
            </a:r>
            <a:endParaRPr lang="en-US" dirty="0" smtClean="0">
              <a:solidFill>
                <a:srgbClr val="00B0F0"/>
              </a:solidFill>
            </a:endParaRPr>
          </a:p>
          <a:p>
            <a:r>
              <a:rPr lang="zh-CN" altLang="en-US" dirty="0" smtClean="0">
                <a:solidFill>
                  <a:srgbClr val="00B0F0"/>
                </a:solidFill>
              </a:rPr>
              <a:t>权限平台</a:t>
            </a:r>
            <a:r>
              <a:rPr lang="en-US" dirty="0" smtClean="0">
                <a:solidFill>
                  <a:srgbClr val="00B0F0"/>
                </a:solidFill>
              </a:rPr>
              <a:t> </a:t>
            </a:r>
            <a:r>
              <a:rPr lang="zh-CN" altLang="en-US" dirty="0" smtClean="0">
                <a:solidFill>
                  <a:srgbClr val="00B0F0"/>
                </a:solidFill>
              </a:rPr>
              <a:t>日志</a:t>
            </a:r>
            <a:endParaRPr lang="en-US" altLang="zh-CN" dirty="0" smtClean="0">
              <a:solidFill>
                <a:srgbClr val="00B0F0"/>
              </a:solidFill>
            </a:endParaRPr>
          </a:p>
          <a:p>
            <a:pPr lvl="1"/>
            <a:r>
              <a:rPr lang="zh-CN" altLang="en-US" sz="2000" dirty="0" smtClean="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rPr>
              <a:t>所有错误信息均可输出</a:t>
            </a:r>
            <a:endParaRPr lang="en-US" altLang="zh-CN" sz="2000" dirty="0" smtClean="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ndParaRPr>
          </a:p>
        </p:txBody>
      </p:sp>
    </p:spTree>
    <p:extLst>
      <p:ext uri="{BB962C8B-B14F-4D97-AF65-F5344CB8AC3E}">
        <p14:creationId xmlns:p14="http://schemas.microsoft.com/office/powerpoint/2010/main" val="329860477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rgbClr val="FFFFFF"/>
                    </a:gs>
                    <a:gs pos="100000">
                      <a:srgbClr val="FFFFFF"/>
                    </a:gs>
                  </a:gsLst>
                  <a:lin ang="5400000" scaled="0"/>
                </a:gradFill>
                <a:cs typeface="Arial" charset="0"/>
              </a:rPr>
              <a:t>© </a:t>
            </a:r>
            <a:r>
              <a:rPr lang="en-US" sz="700" dirty="0" smtClean="0">
                <a:gradFill>
                  <a:gsLst>
                    <a:gs pos="0">
                      <a:srgbClr val="FFFFFF"/>
                    </a:gs>
                    <a:gs pos="100000">
                      <a:srgbClr val="FFFFFF"/>
                    </a:gs>
                  </a:gsLst>
                  <a:lin ang="5400000" scaled="0"/>
                </a:gradFill>
                <a:cs typeface="Arial" charset="0"/>
              </a:rPr>
              <a:t>2012 Microsoft </a:t>
            </a:r>
            <a:r>
              <a:rPr lang="en-US" sz="700" dirty="0">
                <a:gradFill>
                  <a:gsLst>
                    <a:gs pos="0">
                      <a:srgbClr val="FFFFFF"/>
                    </a:gs>
                    <a:gs pos="100000">
                      <a:srgbClr val="FFFFFF"/>
                    </a:gs>
                  </a:gsLst>
                  <a:lin ang="5400000" scaled="0"/>
                </a:gradFill>
                <a:cs typeface="Arial" charset="0"/>
              </a:rPr>
              <a:t>Corporation. All rights reserved. Microsoft, Windows, Windows Vista and other product names are or may be registered trademarks and/or trademarks in the U.S. and/or other countries.</a:t>
            </a:r>
          </a:p>
          <a:p>
            <a:pPr defTabSz="914099" eaLnBrk="0" hangingPunct="0"/>
            <a:r>
              <a:rPr lang="en-US" sz="700" dirty="0">
                <a:gradFill>
                  <a:gsLst>
                    <a:gs pos="0">
                      <a:srgbClr val="FFFFFF"/>
                    </a:gs>
                    <a:gs pos="100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rgbClr val="FFFFFF"/>
                    </a:gs>
                    <a:gs pos="100000">
                      <a:srgbClr val="FFFFFF"/>
                    </a:gs>
                  </a:gsLst>
                  <a:lin ang="5400000" scaled="0"/>
                </a:gradFill>
                <a:cs typeface="Arial" charset="0"/>
              </a:rPr>
              <a:t>MICROSOFT </a:t>
            </a:r>
            <a:r>
              <a:rPr lang="en-US" sz="700" dirty="0">
                <a:gradFill>
                  <a:gsLst>
                    <a:gs pos="0">
                      <a:srgbClr val="FFFFFF"/>
                    </a:gs>
                    <a:gs pos="100000">
                      <a:srgbClr val="FFFFFF"/>
                    </a:gs>
                  </a:gsLst>
                  <a:lin ang="5400000" scaled="0"/>
                </a:gradFill>
                <a:cs typeface="Arial" charset="0"/>
              </a:rPr>
              <a:t>MAKES NO WARRANTIES, EXPRESS, IMPLIED OR STATUTORY, AS TO THE INFORMATION IN THIS PRESENTATION.</a:t>
            </a:r>
          </a:p>
        </p:txBody>
      </p:sp>
      <p:sp>
        <p:nvSpPr>
          <p:cNvPr id="6" name="Text Placeholder 3"/>
          <p:cNvSpPr txBox="1">
            <a:spLocks/>
          </p:cNvSpPr>
          <p:nvPr/>
        </p:nvSpPr>
        <p:spPr>
          <a:xfrm>
            <a:off x="512764" y="1768475"/>
            <a:ext cx="11228440" cy="1218795"/>
          </a:xfrm>
          <a:prstGeom prst="rect">
            <a:avLst/>
          </a:prstGeom>
        </p:spPr>
        <p:txBody>
          <a:bodyPr vert="horz" wrap="square" lIns="0" tIns="0" rIns="0" bIns="0" rtlCol="0">
            <a:spAutoFit/>
          </a:bodyPr>
          <a:lstStyle>
            <a:lvl1pPr indent="0">
              <a:lnSpc>
                <a:spcPct val="90000"/>
              </a:lnSpc>
              <a:spcBef>
                <a:spcPct val="20000"/>
              </a:spcBef>
              <a:buSzPct val="90000"/>
              <a:buFont typeface="Arial" pitchFamily="34" charset="0"/>
              <a:buNone/>
              <a:defRPr lang="en-US" sz="8800" i="0" spc="-100" baseline="0" dirty="0" smtClean="0">
                <a:gradFill>
                  <a:gsLst>
                    <a:gs pos="96667">
                      <a:srgbClr val="FFFFFF"/>
                    </a:gs>
                    <a:gs pos="90000">
                      <a:srgbClr val="FFFFFF"/>
                    </a:gs>
                  </a:gsLst>
                  <a:lin ang="5400000" scaled="0"/>
                </a:gradFill>
                <a:latin typeface="Segoe UI Light" pitchFamily="34" charset="0"/>
              </a:defRPr>
            </a:lvl1pPr>
            <a:lvl2pPr marL="630238" indent="-284163">
              <a:lnSpc>
                <a:spcPct val="90000"/>
              </a:lnSpc>
              <a:spcBef>
                <a:spcPct val="20000"/>
              </a:spcBef>
              <a:buSzPct val="90000"/>
              <a:buFont typeface="Arial" pitchFamily="34" charset="0"/>
              <a:buChar char="•"/>
              <a:tabLst>
                <a:tab pos="630238" algn="l"/>
              </a:tabLst>
              <a:defRPr sz="2800">
                <a:gradFill>
                  <a:gsLst>
                    <a:gs pos="0">
                      <a:schemeClr val="tx1">
                        <a:lumMod val="75000"/>
                        <a:lumOff val="25000"/>
                      </a:schemeClr>
                    </a:gs>
                    <a:gs pos="86000">
                      <a:schemeClr val="tx1">
                        <a:lumMod val="75000"/>
                        <a:lumOff val="25000"/>
                      </a:schemeClr>
                    </a:gs>
                  </a:gsLst>
                  <a:lin ang="5400000" scaled="0"/>
                </a:gradFill>
              </a:defRPr>
            </a:lvl2pPr>
            <a:lvl3pPr marL="914400" indent="-284163">
              <a:lnSpc>
                <a:spcPct val="90000"/>
              </a:lnSpc>
              <a:spcBef>
                <a:spcPct val="20000"/>
              </a:spcBef>
              <a:buSzPct val="90000"/>
              <a:buFont typeface="Arial" pitchFamily="34" charset="0"/>
              <a:buChar char="•"/>
              <a:defRPr sz="2400">
                <a:gradFill>
                  <a:gsLst>
                    <a:gs pos="0">
                      <a:schemeClr val="tx1">
                        <a:lumMod val="75000"/>
                        <a:lumOff val="25000"/>
                      </a:schemeClr>
                    </a:gs>
                    <a:gs pos="86000">
                      <a:schemeClr val="tx1">
                        <a:lumMod val="75000"/>
                        <a:lumOff val="25000"/>
                      </a:schemeClr>
                    </a:gs>
                  </a:gsLst>
                  <a:lin ang="5400000" scaled="0"/>
                </a:gradFill>
              </a:defRPr>
            </a:lvl3pPr>
            <a:lvl4pPr marL="1482725" indent="-223838">
              <a:lnSpc>
                <a:spcPct val="90000"/>
              </a:lnSpc>
              <a:spcBef>
                <a:spcPct val="20000"/>
              </a:spcBef>
              <a:buSzPct val="90000"/>
              <a:buFont typeface="Arial" pitchFamily="34" charset="0"/>
              <a:buChar char="•"/>
              <a:tabLst>
                <a:tab pos="914400" algn="l"/>
              </a:tabLst>
              <a:defRPr sz="2000">
                <a:gradFill>
                  <a:gsLst>
                    <a:gs pos="0">
                      <a:schemeClr val="tx1">
                        <a:lumMod val="75000"/>
                        <a:lumOff val="25000"/>
                      </a:schemeClr>
                    </a:gs>
                    <a:gs pos="86000">
                      <a:schemeClr val="tx1">
                        <a:lumMod val="75000"/>
                        <a:lumOff val="25000"/>
                      </a:schemeClr>
                    </a:gs>
                  </a:gsLst>
                  <a:lin ang="5400000" scaled="0"/>
                </a:gradFill>
              </a:defRPr>
            </a:lvl4pPr>
            <a:lvl5pPr marL="1712913" indent="-230188">
              <a:lnSpc>
                <a:spcPct val="90000"/>
              </a:lnSpc>
              <a:spcBef>
                <a:spcPct val="20000"/>
              </a:spcBef>
              <a:buSzPct val="90000"/>
              <a:buFont typeface="Arial" pitchFamily="34" charset="0"/>
              <a:buChar char="•"/>
              <a:defRPr sz="2000">
                <a:gradFill>
                  <a:gsLst>
                    <a:gs pos="0">
                      <a:schemeClr val="tx1">
                        <a:lumMod val="75000"/>
                        <a:lumOff val="25000"/>
                      </a:schemeClr>
                    </a:gs>
                    <a:gs pos="86000">
                      <a:schemeClr val="tx1">
                        <a:lumMod val="75000"/>
                        <a:lumOff val="25000"/>
                      </a:schemeClr>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altLang="zh-CN"/>
              <a:t>Q</a:t>
            </a:r>
            <a:r>
              <a:t> </a:t>
            </a:r>
            <a:r>
              <a:rPr/>
              <a:t>&amp; A</a:t>
            </a:r>
          </a:p>
        </p:txBody>
      </p:sp>
    </p:spTree>
    <p:extLst>
      <p:ext uri="{BB962C8B-B14F-4D97-AF65-F5344CB8AC3E}">
        <p14:creationId xmlns:p14="http://schemas.microsoft.com/office/powerpoint/2010/main" val="283715046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19112" y="228600"/>
            <a:ext cx="11149013" cy="747897"/>
          </a:xfrm>
        </p:spPr>
        <p:txBody>
          <a:bodyPr vert="horz" wrap="square" lIns="0" tIns="0" rIns="0" bIns="0" rtlCol="0" anchor="t">
            <a:spAutoFit/>
          </a:bodyPr>
          <a:lstStyle/>
          <a:p>
            <a:r>
              <a:rPr lang="zh-CN" altLang="en-US" dirty="0" smtClean="0"/>
              <a:t>什么是权限中心</a:t>
            </a:r>
            <a:endParaRPr lang="en-US" dirty="0"/>
          </a:p>
        </p:txBody>
      </p:sp>
      <p:graphicFrame>
        <p:nvGraphicFramePr>
          <p:cNvPr id="18" name="图示 2"/>
          <p:cNvGraphicFramePr/>
          <p:nvPr>
            <p:extLst>
              <p:ext uri="{D42A27DB-BD31-4B8C-83A1-F6EECF244321}">
                <p14:modId xmlns:p14="http://schemas.microsoft.com/office/powerpoint/2010/main" val="3346447620"/>
              </p:ext>
            </p:extLst>
          </p:nvPr>
        </p:nvGraphicFramePr>
        <p:xfrm>
          <a:off x="519113" y="1193800"/>
          <a:ext cx="11149012" cy="5143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349265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权限中心的历史</a:t>
            </a:r>
            <a:endParaRPr lang="zh-CN" altLang="en-US" dirty="0"/>
          </a:p>
        </p:txBody>
      </p:sp>
      <p:sp>
        <p:nvSpPr>
          <p:cNvPr id="3" name="Text Placeholder 2"/>
          <p:cNvSpPr txBox="1">
            <a:spLocks/>
          </p:cNvSpPr>
          <p:nvPr/>
        </p:nvSpPr>
        <p:spPr>
          <a:xfrm>
            <a:off x="519112" y="1271499"/>
            <a:ext cx="11149013" cy="5051809"/>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4200"/>
              </a:lnSpc>
            </a:pPr>
            <a:r>
              <a:rPr lang="en-US" altLang="zh-CN" sz="3600" dirty="0" smtClean="0">
                <a:solidFill>
                  <a:srgbClr val="00B0F0"/>
                </a:solidFill>
              </a:rPr>
              <a:t>2002</a:t>
            </a:r>
            <a:r>
              <a:rPr lang="zh-CN" altLang="en-US" sz="3600" dirty="0" smtClean="0">
                <a:solidFill>
                  <a:srgbClr val="00B0F0"/>
                </a:solidFill>
              </a:rPr>
              <a:t>年，为海关总署</a:t>
            </a:r>
            <a:r>
              <a:rPr lang="en-US" altLang="zh-CN" sz="3600" dirty="0" smtClean="0">
                <a:solidFill>
                  <a:srgbClr val="00B0F0"/>
                </a:solidFill>
              </a:rPr>
              <a:t>OA</a:t>
            </a:r>
            <a:r>
              <a:rPr lang="zh-CN" altLang="en-US" sz="3600" dirty="0" smtClean="0">
                <a:solidFill>
                  <a:srgbClr val="00B0F0"/>
                </a:solidFill>
              </a:rPr>
              <a:t>系统提供统一的人员管理</a:t>
            </a:r>
            <a:r>
              <a:rPr lang="en-US" altLang="zh-CN" sz="3600" dirty="0" smtClean="0">
                <a:solidFill>
                  <a:srgbClr val="00B0F0"/>
                </a:solidFill>
              </a:rPr>
              <a:t>(AD)</a:t>
            </a:r>
            <a:r>
              <a:rPr lang="zh-CN" altLang="en-US" sz="3600" dirty="0" smtClean="0">
                <a:solidFill>
                  <a:srgbClr val="00B0F0"/>
                </a:solidFill>
              </a:rPr>
              <a:t>和授权管理</a:t>
            </a:r>
            <a:endParaRPr lang="en-US" altLang="zh-CN" sz="3600" dirty="0" smtClean="0">
              <a:solidFill>
                <a:srgbClr val="00B0F0"/>
              </a:solidFill>
            </a:endParaRPr>
          </a:p>
          <a:p>
            <a:pPr>
              <a:lnSpc>
                <a:spcPts val="4200"/>
              </a:lnSpc>
            </a:pPr>
            <a:r>
              <a:rPr lang="en-US" altLang="zh-CN" sz="3600" dirty="0" smtClean="0">
                <a:solidFill>
                  <a:srgbClr val="00B0F0"/>
                </a:solidFill>
              </a:rPr>
              <a:t>2004</a:t>
            </a:r>
            <a:r>
              <a:rPr lang="zh-CN" altLang="en-US" sz="3600" dirty="0" smtClean="0">
                <a:solidFill>
                  <a:srgbClr val="00B0F0"/>
                </a:solidFill>
              </a:rPr>
              <a:t>年，将基于</a:t>
            </a:r>
            <a:r>
              <a:rPr lang="en-US" altLang="zh-CN" sz="3600" dirty="0" smtClean="0">
                <a:solidFill>
                  <a:srgbClr val="00B0F0"/>
                </a:solidFill>
              </a:rPr>
              <a:t>AD</a:t>
            </a:r>
            <a:r>
              <a:rPr lang="zh-CN" altLang="en-US" sz="3600" dirty="0" smtClean="0">
                <a:solidFill>
                  <a:srgbClr val="00B0F0"/>
                </a:solidFill>
              </a:rPr>
              <a:t>的人员管理系统修改为基于数据库的</a:t>
            </a:r>
            <a:endParaRPr lang="en-US" altLang="zh-CN" sz="3600" dirty="0">
              <a:solidFill>
                <a:srgbClr val="00B0F0"/>
              </a:solidFill>
            </a:endParaRPr>
          </a:p>
          <a:p>
            <a:pPr>
              <a:lnSpc>
                <a:spcPts val="4200"/>
              </a:lnSpc>
            </a:pPr>
            <a:r>
              <a:rPr lang="en-US" altLang="zh-CN" sz="3600" dirty="0" smtClean="0">
                <a:solidFill>
                  <a:srgbClr val="00B0F0"/>
                </a:solidFill>
              </a:rPr>
              <a:t>2012</a:t>
            </a:r>
            <a:r>
              <a:rPr lang="zh-CN" altLang="en-US" sz="3600" dirty="0" smtClean="0">
                <a:solidFill>
                  <a:srgbClr val="00B0F0"/>
                </a:solidFill>
              </a:rPr>
              <a:t>年，完全重构了全新的权限中心</a:t>
            </a:r>
            <a:endParaRPr lang="en-US" altLang="zh-CN" sz="3600" dirty="0">
              <a:solidFill>
                <a:srgbClr val="00B0F0"/>
              </a:solidFill>
            </a:endParaRPr>
          </a:p>
        </p:txBody>
      </p:sp>
    </p:spTree>
    <p:extLst>
      <p:ext uri="{BB962C8B-B14F-4D97-AF65-F5344CB8AC3E}">
        <p14:creationId xmlns:p14="http://schemas.microsoft.com/office/powerpoint/2010/main" val="12724731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2"/>
          <p:cNvSpPr>
            <a:spLocks noGrp="1"/>
          </p:cNvSpPr>
          <p:nvPr>
            <p:ph type="title"/>
          </p:nvPr>
        </p:nvSpPr>
        <p:spPr>
          <a:xfrm>
            <a:off x="519112" y="228600"/>
            <a:ext cx="11149013" cy="747897"/>
          </a:xfrm>
        </p:spPr>
        <p:txBody>
          <a:bodyPr vert="horz" wrap="square" lIns="0" tIns="0" rIns="0" bIns="0" rtlCol="0" anchor="t">
            <a:spAutoFit/>
          </a:bodyPr>
          <a:lstStyle/>
          <a:p>
            <a:r>
              <a:rPr lang="zh-CN" altLang="en-US" dirty="0" smtClean="0"/>
              <a:t>功能</a:t>
            </a:r>
            <a:endParaRPr lang="en-US" dirty="0"/>
          </a:p>
        </p:txBody>
      </p:sp>
      <p:sp>
        <p:nvSpPr>
          <p:cNvPr id="8" name="Text Placeholder 2"/>
          <p:cNvSpPr txBox="1">
            <a:spLocks/>
          </p:cNvSpPr>
          <p:nvPr/>
        </p:nvSpPr>
        <p:spPr>
          <a:xfrm>
            <a:off x="519112" y="1371599"/>
            <a:ext cx="4718571" cy="786385"/>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solidFill>
                  <a:srgbClr val="00B0F0"/>
                </a:solidFill>
              </a:rPr>
              <a:t>多重组织机构管理</a:t>
            </a:r>
            <a:endParaRPr lang="en-US" altLang="zh-CN" dirty="0" smtClean="0">
              <a:solidFill>
                <a:srgbClr val="00B0F0"/>
              </a:solidFill>
            </a:endParaRPr>
          </a:p>
          <a:p>
            <a:pPr lvl="1"/>
            <a:r>
              <a:rPr lang="zh-CN" altLang="en-US" dirty="0">
                <a:solidFill>
                  <a:srgbClr val="00B0F0"/>
                </a:solidFill>
              </a:rPr>
              <a:t>系统</a:t>
            </a:r>
            <a:r>
              <a:rPr lang="zh-CN" altLang="en-US" dirty="0" smtClean="0">
                <a:solidFill>
                  <a:srgbClr val="00B0F0"/>
                </a:solidFill>
              </a:rPr>
              <a:t>中允许多棵组织机构树</a:t>
            </a:r>
            <a:endParaRPr lang="en-US" altLang="zh-CN" dirty="0" smtClean="0">
              <a:solidFill>
                <a:srgbClr val="00B0F0"/>
              </a:solidFill>
            </a:endParaRPr>
          </a:p>
          <a:p>
            <a:pPr lvl="1"/>
            <a:r>
              <a:rPr lang="zh-CN" altLang="en-US" dirty="0" smtClean="0">
                <a:solidFill>
                  <a:srgbClr val="00B0F0"/>
                </a:solidFill>
              </a:rPr>
              <a:t>人员可以隶属于多个组织</a:t>
            </a:r>
            <a:endParaRPr lang="en-US" altLang="zh-CN" dirty="0" smtClean="0">
              <a:solidFill>
                <a:srgbClr val="00B0F0"/>
              </a:solidFill>
            </a:endParaRPr>
          </a:p>
        </p:txBody>
      </p:sp>
      <p:pic>
        <p:nvPicPr>
          <p:cNvPr id="9" name="图片 8"/>
          <p:cNvPicPr>
            <a:picLocks noChangeAspect="1"/>
          </p:cNvPicPr>
          <p:nvPr/>
        </p:nvPicPr>
        <p:blipFill>
          <a:blip r:embed="rId2"/>
          <a:stretch>
            <a:fillRect/>
          </a:stretch>
        </p:blipFill>
        <p:spPr>
          <a:xfrm>
            <a:off x="5332781" y="1711757"/>
            <a:ext cx="5885688" cy="4182337"/>
          </a:xfrm>
          <a:prstGeom prst="rect">
            <a:avLst/>
          </a:prstGeom>
        </p:spPr>
      </p:pic>
    </p:spTree>
    <p:extLst>
      <p:ext uri="{BB962C8B-B14F-4D97-AF65-F5344CB8AC3E}">
        <p14:creationId xmlns:p14="http://schemas.microsoft.com/office/powerpoint/2010/main" val="34564487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p:cNvSpPr>
            <a:spLocks noGrp="1"/>
          </p:cNvSpPr>
          <p:nvPr>
            <p:ph type="title"/>
          </p:nvPr>
        </p:nvSpPr>
        <p:spPr>
          <a:xfrm>
            <a:off x="519112" y="228600"/>
            <a:ext cx="11149013" cy="747897"/>
          </a:xfrm>
        </p:spPr>
        <p:txBody>
          <a:bodyPr vert="horz" wrap="square" lIns="0" tIns="0" rIns="0" bIns="0" rtlCol="0" anchor="t">
            <a:spAutoFit/>
          </a:bodyPr>
          <a:lstStyle/>
          <a:p>
            <a:r>
              <a:rPr lang="zh-CN" altLang="en-US" dirty="0" smtClean="0"/>
              <a:t>功能</a:t>
            </a:r>
            <a:endParaRPr lang="en-US" dirty="0"/>
          </a:p>
        </p:txBody>
      </p:sp>
      <p:sp>
        <p:nvSpPr>
          <p:cNvPr id="4" name="Text Placeholder 2"/>
          <p:cNvSpPr txBox="1">
            <a:spLocks/>
          </p:cNvSpPr>
          <p:nvPr/>
        </p:nvSpPr>
        <p:spPr>
          <a:xfrm>
            <a:off x="519113" y="1371599"/>
            <a:ext cx="4308920" cy="2008023"/>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solidFill>
                  <a:srgbClr val="00B0F0"/>
                </a:solidFill>
              </a:rPr>
              <a:t>授权功能</a:t>
            </a:r>
            <a:endParaRPr lang="en-US" altLang="zh-CN" dirty="0" smtClean="0">
              <a:solidFill>
                <a:srgbClr val="00B0F0"/>
              </a:solidFill>
            </a:endParaRPr>
          </a:p>
          <a:p>
            <a:pPr lvl="1"/>
            <a:r>
              <a:rPr lang="zh-CN" altLang="en-US" dirty="0">
                <a:solidFill>
                  <a:srgbClr val="00B0F0"/>
                </a:solidFill>
              </a:rPr>
              <a:t>系统</a:t>
            </a:r>
            <a:r>
              <a:rPr lang="zh-CN" altLang="en-US" dirty="0" smtClean="0">
                <a:solidFill>
                  <a:srgbClr val="00B0F0"/>
                </a:solidFill>
              </a:rPr>
              <a:t>中允许创建多个应用，在应用下进一步划分角色和功能</a:t>
            </a:r>
            <a:endParaRPr lang="en-US" altLang="zh-CN" dirty="0" smtClean="0">
              <a:solidFill>
                <a:srgbClr val="00B0F0"/>
              </a:solidFill>
            </a:endParaRPr>
          </a:p>
        </p:txBody>
      </p:sp>
      <p:pic>
        <p:nvPicPr>
          <p:cNvPr id="7" name="图片 6"/>
          <p:cNvPicPr>
            <a:picLocks noChangeAspect="1"/>
          </p:cNvPicPr>
          <p:nvPr/>
        </p:nvPicPr>
        <p:blipFill>
          <a:blip r:embed="rId2"/>
          <a:stretch>
            <a:fillRect/>
          </a:stretch>
        </p:blipFill>
        <p:spPr>
          <a:xfrm>
            <a:off x="4893202" y="1371599"/>
            <a:ext cx="7015905" cy="4873600"/>
          </a:xfrm>
          <a:prstGeom prst="rect">
            <a:avLst/>
          </a:prstGeom>
        </p:spPr>
      </p:pic>
    </p:spTree>
    <p:extLst>
      <p:ext uri="{BB962C8B-B14F-4D97-AF65-F5344CB8AC3E}">
        <p14:creationId xmlns:p14="http://schemas.microsoft.com/office/powerpoint/2010/main" val="34516952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19112" y="228600"/>
            <a:ext cx="11149013" cy="747897"/>
          </a:xfrm>
        </p:spPr>
        <p:txBody>
          <a:bodyPr vert="horz" wrap="square" lIns="0" tIns="0" rIns="0" bIns="0" rtlCol="0" anchor="t">
            <a:spAutoFit/>
          </a:bodyPr>
          <a:lstStyle/>
          <a:p>
            <a:r>
              <a:rPr lang="zh-CN" altLang="en-US" dirty="0"/>
              <a:t>功能</a:t>
            </a:r>
            <a:endParaRPr lang="en-US" dirty="0"/>
          </a:p>
        </p:txBody>
      </p:sp>
      <p:graphicFrame>
        <p:nvGraphicFramePr>
          <p:cNvPr id="3" name="图示 7"/>
          <p:cNvGraphicFramePr/>
          <p:nvPr>
            <p:extLst>
              <p:ext uri="{D42A27DB-BD31-4B8C-83A1-F6EECF244321}">
                <p14:modId xmlns:p14="http://schemas.microsoft.com/office/powerpoint/2010/main" val="1240290201"/>
              </p:ext>
            </p:extLst>
          </p:nvPr>
        </p:nvGraphicFramePr>
        <p:xfrm>
          <a:off x="3594100" y="3213100"/>
          <a:ext cx="84582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2"/>
          <p:cNvSpPr txBox="1">
            <a:spLocks/>
          </p:cNvSpPr>
          <p:nvPr/>
        </p:nvSpPr>
        <p:spPr>
          <a:xfrm>
            <a:off x="519112" y="1371599"/>
            <a:ext cx="11291888" cy="1676401"/>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solidFill>
                  <a:srgbClr val="00B0F0"/>
                </a:solidFill>
              </a:rPr>
              <a:t>分级管理</a:t>
            </a:r>
            <a:endParaRPr lang="en-US" altLang="zh-CN" dirty="0" smtClean="0">
              <a:solidFill>
                <a:srgbClr val="00B0F0"/>
              </a:solidFill>
            </a:endParaRPr>
          </a:p>
          <a:p>
            <a:pPr lvl="1"/>
            <a:r>
              <a:rPr lang="zh-CN" altLang="en-US" sz="2400" dirty="0" smtClean="0">
                <a:solidFill>
                  <a:srgbClr val="00B0F0"/>
                </a:solidFill>
              </a:rPr>
              <a:t>人员</a:t>
            </a:r>
            <a:r>
              <a:rPr lang="zh-CN" altLang="en-US" sz="2400" dirty="0">
                <a:solidFill>
                  <a:srgbClr val="00B0F0"/>
                </a:solidFill>
              </a:rPr>
              <a:t>是基础</a:t>
            </a:r>
            <a:r>
              <a:rPr lang="zh-CN" altLang="en-US" sz="2400" dirty="0" smtClean="0">
                <a:solidFill>
                  <a:srgbClr val="00B0F0"/>
                </a:solidFill>
              </a:rPr>
              <a:t>数据，各级</a:t>
            </a:r>
            <a:r>
              <a:rPr lang="zh-CN" altLang="en-US" sz="2400" dirty="0">
                <a:solidFill>
                  <a:srgbClr val="00B0F0"/>
                </a:solidFill>
              </a:rPr>
              <a:t>管理员可以将人员指派到某个架构</a:t>
            </a:r>
            <a:r>
              <a:rPr lang="zh-CN" altLang="en-US" sz="2400" dirty="0" smtClean="0">
                <a:solidFill>
                  <a:srgbClr val="00B0F0"/>
                </a:solidFill>
              </a:rPr>
              <a:t>下</a:t>
            </a:r>
            <a:endParaRPr lang="en-US" altLang="zh-CN" sz="2400" dirty="0" smtClean="0">
              <a:solidFill>
                <a:srgbClr val="00B0F0"/>
              </a:solidFill>
            </a:endParaRPr>
          </a:p>
          <a:p>
            <a:pPr lvl="1"/>
            <a:r>
              <a:rPr lang="zh-CN" altLang="en-US" sz="2400" dirty="0" smtClean="0">
                <a:solidFill>
                  <a:srgbClr val="00B0F0"/>
                </a:solidFill>
              </a:rPr>
              <a:t>分级管理的权限可继承，也可设置特例</a:t>
            </a:r>
            <a:endParaRPr lang="zh-CN" altLang="en-US" sz="2400" dirty="0">
              <a:solidFill>
                <a:srgbClr val="00B0F0"/>
              </a:solidFill>
            </a:endParaRPr>
          </a:p>
        </p:txBody>
      </p:sp>
    </p:spTree>
    <p:extLst>
      <p:ext uri="{BB962C8B-B14F-4D97-AF65-F5344CB8AC3E}">
        <p14:creationId xmlns:p14="http://schemas.microsoft.com/office/powerpoint/2010/main" val="3223594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19112" y="228600"/>
            <a:ext cx="11149013" cy="747897"/>
          </a:xfrm>
        </p:spPr>
        <p:txBody>
          <a:bodyPr vert="horz" wrap="square" lIns="0" tIns="0" rIns="0" bIns="0" rtlCol="0" anchor="t">
            <a:spAutoFit/>
          </a:bodyPr>
          <a:lstStyle/>
          <a:p>
            <a:r>
              <a:rPr lang="zh-CN" altLang="en-US" dirty="0"/>
              <a:t>功能</a:t>
            </a:r>
            <a:endParaRPr lang="en-US" dirty="0"/>
          </a:p>
        </p:txBody>
      </p:sp>
      <p:sp>
        <p:nvSpPr>
          <p:cNvPr id="5" name="Text Placeholder 2"/>
          <p:cNvSpPr txBox="1">
            <a:spLocks/>
          </p:cNvSpPr>
          <p:nvPr/>
        </p:nvSpPr>
        <p:spPr>
          <a:xfrm>
            <a:off x="519112" y="1371599"/>
            <a:ext cx="11291888" cy="1676401"/>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solidFill>
                  <a:srgbClr val="00B0F0"/>
                </a:solidFill>
              </a:rPr>
              <a:t>全文检索</a:t>
            </a:r>
            <a:endParaRPr lang="en-US" altLang="zh-CN" dirty="0" smtClean="0">
              <a:solidFill>
                <a:srgbClr val="00B0F0"/>
              </a:solidFill>
            </a:endParaRPr>
          </a:p>
          <a:p>
            <a:pPr lvl="1"/>
            <a:r>
              <a:rPr lang="zh-CN" altLang="en-US" sz="2400" dirty="0" smtClean="0">
                <a:solidFill>
                  <a:srgbClr val="00B0F0"/>
                </a:solidFill>
              </a:rPr>
              <a:t>类搜索引擎式的一键式检索</a:t>
            </a:r>
            <a:endParaRPr lang="en-US" altLang="zh-CN" sz="2400" dirty="0" smtClean="0">
              <a:solidFill>
                <a:srgbClr val="00B0F0"/>
              </a:solidFill>
            </a:endParaRPr>
          </a:p>
          <a:p>
            <a:pPr lvl="1"/>
            <a:r>
              <a:rPr lang="zh-CN" altLang="en-US" sz="2400" dirty="0" smtClean="0">
                <a:solidFill>
                  <a:srgbClr val="00B0F0"/>
                </a:solidFill>
              </a:rPr>
              <a:t>可扩展的高级查询</a:t>
            </a:r>
            <a:endParaRPr lang="en-US" altLang="zh-CN" sz="2400" dirty="0" smtClean="0">
              <a:solidFill>
                <a:srgbClr val="00B0F0"/>
              </a:solidFill>
            </a:endParaRPr>
          </a:p>
          <a:p>
            <a:pPr lvl="1"/>
            <a:r>
              <a:rPr lang="zh-CN" altLang="en-US" sz="2400" dirty="0" smtClean="0">
                <a:solidFill>
                  <a:srgbClr val="00B0F0"/>
                </a:solidFill>
              </a:rPr>
              <a:t>可保存自定义查询</a:t>
            </a:r>
            <a:endParaRPr lang="zh-CN" altLang="en-US" sz="2400" dirty="0">
              <a:solidFill>
                <a:srgbClr val="00B0F0"/>
              </a:solidFill>
            </a:endParaRPr>
          </a:p>
        </p:txBody>
      </p:sp>
      <p:pic>
        <p:nvPicPr>
          <p:cNvPr id="6" name="图片 16"/>
          <p:cNvPicPr>
            <a:picLocks noChangeAspect="1"/>
          </p:cNvPicPr>
          <p:nvPr/>
        </p:nvPicPr>
        <p:blipFill>
          <a:blip r:embed="rId3"/>
          <a:stretch>
            <a:fillRect/>
          </a:stretch>
        </p:blipFill>
        <p:spPr>
          <a:xfrm>
            <a:off x="2219325" y="3443102"/>
            <a:ext cx="9591675" cy="2695575"/>
          </a:xfrm>
          <a:prstGeom prst="rect">
            <a:avLst/>
          </a:prstGeom>
          <a:ln>
            <a:solidFill>
              <a:srgbClr val="00B0F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9309406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19112" y="228600"/>
            <a:ext cx="11149013" cy="747897"/>
          </a:xfrm>
        </p:spPr>
        <p:txBody>
          <a:bodyPr vert="horz" wrap="square" lIns="0" tIns="0" rIns="0" bIns="0" rtlCol="0" anchor="t">
            <a:spAutoFit/>
          </a:bodyPr>
          <a:lstStyle/>
          <a:p>
            <a:r>
              <a:rPr lang="zh-CN" altLang="en-US" dirty="0"/>
              <a:t>功能</a:t>
            </a:r>
            <a:endParaRPr lang="en-US" dirty="0"/>
          </a:p>
        </p:txBody>
      </p:sp>
      <p:sp>
        <p:nvSpPr>
          <p:cNvPr id="5" name="Text Placeholder 2"/>
          <p:cNvSpPr txBox="1">
            <a:spLocks/>
          </p:cNvSpPr>
          <p:nvPr/>
        </p:nvSpPr>
        <p:spPr>
          <a:xfrm>
            <a:off x="519112" y="1371599"/>
            <a:ext cx="11291888" cy="1676401"/>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solidFill>
                  <a:srgbClr val="00B0F0"/>
                </a:solidFill>
              </a:rPr>
              <a:t>矩阵式的授权模型</a:t>
            </a:r>
            <a:endParaRPr lang="en-US" altLang="zh-CN" dirty="0" smtClean="0">
              <a:solidFill>
                <a:srgbClr val="00B0F0"/>
              </a:solidFill>
            </a:endParaRPr>
          </a:p>
          <a:p>
            <a:pPr lvl="1"/>
            <a:r>
              <a:rPr lang="zh-CN" altLang="en-US" sz="2400" dirty="0" smtClean="0">
                <a:solidFill>
                  <a:srgbClr val="00B0F0"/>
                </a:solidFill>
              </a:rPr>
              <a:t>矩阵维度自定义</a:t>
            </a:r>
            <a:endParaRPr lang="en-US" altLang="zh-CN" sz="2400" dirty="0" smtClean="0">
              <a:solidFill>
                <a:srgbClr val="00B0F0"/>
              </a:solidFill>
            </a:endParaRPr>
          </a:p>
          <a:p>
            <a:pPr lvl="1"/>
            <a:r>
              <a:rPr lang="zh-CN" altLang="en-US" sz="2400" dirty="0" smtClean="0">
                <a:solidFill>
                  <a:srgbClr val="00B0F0"/>
                </a:solidFill>
              </a:rPr>
              <a:t>矩阵数据支持导出</a:t>
            </a:r>
            <a:r>
              <a:rPr lang="en-US" altLang="zh-CN" sz="2400" dirty="0" smtClean="0">
                <a:solidFill>
                  <a:srgbClr val="00B0F0"/>
                </a:solidFill>
              </a:rPr>
              <a:t>\</a:t>
            </a:r>
            <a:r>
              <a:rPr lang="zh-CN" altLang="en-US" sz="2400" dirty="0" smtClean="0">
                <a:solidFill>
                  <a:srgbClr val="00B0F0"/>
                </a:solidFill>
              </a:rPr>
              <a:t>导出，和在线编辑（</a:t>
            </a:r>
            <a:r>
              <a:rPr lang="en-US" altLang="zh-CN" sz="2400" dirty="0" smtClean="0">
                <a:solidFill>
                  <a:srgbClr val="00B0F0"/>
                </a:solidFill>
              </a:rPr>
              <a:t>Excel</a:t>
            </a:r>
            <a:r>
              <a:rPr lang="zh-CN" altLang="en-US" sz="2400" dirty="0" smtClean="0">
                <a:solidFill>
                  <a:srgbClr val="00B0F0"/>
                </a:solidFill>
              </a:rPr>
              <a:t>模式）</a:t>
            </a:r>
            <a:endParaRPr lang="en-US" altLang="zh-CN" sz="2400" dirty="0" smtClean="0">
              <a:solidFill>
                <a:srgbClr val="00B0F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2890837"/>
            <a:ext cx="4686300" cy="3297555"/>
          </a:xfrm>
          <a:prstGeom prst="rect">
            <a:avLst/>
          </a:prstGeom>
          <a:ln>
            <a:solidFill>
              <a:srgbClr val="00B0F0"/>
            </a:solidFill>
          </a:ln>
          <a:effectLst>
            <a:outerShdw blurRad="50800" dist="38100" dir="2700000" algn="tl" rotWithShape="0">
              <a:prstClr val="black">
                <a:alpha val="40000"/>
              </a:prst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198" y="2911315"/>
            <a:ext cx="6216015" cy="3256598"/>
          </a:xfrm>
          <a:prstGeom prst="rect">
            <a:avLst/>
          </a:prstGeom>
          <a:ln>
            <a:solidFill>
              <a:srgbClr val="00B0F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1934186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Microsoft Sinooceanland Project M1 Kickoff">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4.xml><?xml version="1.0" encoding="utf-8"?>
<a:theme xmlns:a="http://schemas.openxmlformats.org/drawingml/2006/main" name="Metro_Template_Light_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5.xml><?xml version="1.0" encoding="utf-8"?>
<a:theme xmlns:a="http://schemas.openxmlformats.org/drawingml/2006/main" name="1_Microsoft Sinooceanland Project M1 Kickoff">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6.xml><?xml version="1.0" encoding="utf-8"?>
<a:theme xmlns:a="http://schemas.openxmlformats.org/drawingml/2006/main" name="1_Metro_Template_Light_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7.xml><?xml version="1.0" encoding="utf-8"?>
<a:theme xmlns:a="http://schemas.openxmlformats.org/drawingml/2006/main" name="1_PetroChina">
  <a:themeElements>
    <a:clrScheme name="1_PetroChina 8">
      <a:dk1>
        <a:srgbClr val="000000"/>
      </a:dk1>
      <a:lt1>
        <a:srgbClr val="FFFFFF"/>
      </a:lt1>
      <a:dk2>
        <a:srgbClr val="000000"/>
      </a:dk2>
      <a:lt2>
        <a:srgbClr val="A79E99"/>
      </a:lt2>
      <a:accent1>
        <a:srgbClr val="D0A660"/>
      </a:accent1>
      <a:accent2>
        <a:srgbClr val="A79E99"/>
      </a:accent2>
      <a:accent3>
        <a:srgbClr val="FFFFFF"/>
      </a:accent3>
      <a:accent4>
        <a:srgbClr val="000000"/>
      </a:accent4>
      <a:accent5>
        <a:srgbClr val="E4D0B6"/>
      </a:accent5>
      <a:accent6>
        <a:srgbClr val="978F8A"/>
      </a:accent6>
      <a:hlink>
        <a:srgbClr val="F7F2D0"/>
      </a:hlink>
      <a:folHlink>
        <a:srgbClr val="7D0C00"/>
      </a:folHlink>
    </a:clrScheme>
    <a:fontScheme name="1_PetroChina">
      <a:majorFont>
        <a:latin typeface="Arial Unicode MS"/>
        <a:ea typeface="宋体"/>
        <a:cs typeface=""/>
      </a:majorFont>
      <a:minorFont>
        <a:latin typeface="Arial Unicode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1322388" marR="0" indent="-228600" algn="just" defTabSz="914400" rtl="0" eaLnBrk="1" fontAlgn="base" latinLnBrk="0" hangingPunct="1">
          <a:lnSpc>
            <a:spcPct val="120000"/>
          </a:lnSpc>
          <a:spcBef>
            <a:spcPct val="50000"/>
          </a:spcBef>
          <a:spcAft>
            <a:spcPct val="0"/>
          </a:spcAft>
          <a:buClrTx/>
          <a:buSzTx/>
          <a:buFont typeface="Wingdings" pitchFamily="2" charset="2"/>
          <a:buChar char="l"/>
          <a:tabLst/>
          <a:defRPr kumimoji="0" lang="zh-CN" altLang="en-US" sz="1300" b="0" i="0" u="none" strike="noStrike" cap="none" normalizeH="0" baseline="0" smtClean="0">
            <a:ln>
              <a:noFill/>
            </a:ln>
            <a:solidFill>
              <a:srgbClr val="000000"/>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1322388" marR="0" indent="-228600" algn="just" defTabSz="914400" rtl="0" eaLnBrk="1" fontAlgn="base" latinLnBrk="0" hangingPunct="1">
          <a:lnSpc>
            <a:spcPct val="120000"/>
          </a:lnSpc>
          <a:spcBef>
            <a:spcPct val="50000"/>
          </a:spcBef>
          <a:spcAft>
            <a:spcPct val="0"/>
          </a:spcAft>
          <a:buClrTx/>
          <a:buSzTx/>
          <a:buFont typeface="Wingdings" pitchFamily="2" charset="2"/>
          <a:buChar char="l"/>
          <a:tabLst/>
          <a:defRPr kumimoji="0" lang="zh-CN" altLang="en-US" sz="1300" b="0" i="0" u="none" strike="noStrike" cap="none" normalizeH="0" baseline="0" smtClean="0">
            <a:ln>
              <a:noFill/>
            </a:ln>
            <a:solidFill>
              <a:srgbClr val="000000"/>
            </a:solidFill>
            <a:effectLst/>
            <a:latin typeface="黑体" pitchFamily="2" charset="-122"/>
            <a:ea typeface="黑体" pitchFamily="2" charset="-122"/>
          </a:defRPr>
        </a:defPPr>
      </a:lstStyle>
    </a:lnDef>
  </a:objectDefaults>
  <a:extraClrSchemeLst>
    <a:extraClrScheme>
      <a:clrScheme name="1_PetroChin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etroChin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etroChin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etroChin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etroChin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etroChin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etroChin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PetroChina 8">
        <a:dk1>
          <a:srgbClr val="000000"/>
        </a:dk1>
        <a:lt1>
          <a:srgbClr val="FFFFFF"/>
        </a:lt1>
        <a:dk2>
          <a:srgbClr val="000000"/>
        </a:dk2>
        <a:lt2>
          <a:srgbClr val="A79E99"/>
        </a:lt2>
        <a:accent1>
          <a:srgbClr val="D0A660"/>
        </a:accent1>
        <a:accent2>
          <a:srgbClr val="A79E99"/>
        </a:accent2>
        <a:accent3>
          <a:srgbClr val="FFFFFF"/>
        </a:accent3>
        <a:accent4>
          <a:srgbClr val="000000"/>
        </a:accent4>
        <a:accent5>
          <a:srgbClr val="E4D0B6"/>
        </a:accent5>
        <a:accent6>
          <a:srgbClr val="978F8A"/>
        </a:accent6>
        <a:hlink>
          <a:srgbClr val="F7F2D0"/>
        </a:hlink>
        <a:folHlink>
          <a:srgbClr val="7D0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230e9df3-be65-4c73-a93b-d1236ebd677e">EV5E37AQH32Y-45-10</_dlc_DocId>
    <_dlc_DocIdUrl xmlns="230e9df3-be65-4c73-a93b-d1236ebd677e">
      <Url>http://sharepointemea/sites/infopoint2010/AboutMicrosoft/temps/_layouts/DocIdRedir.aspx?ID=EV5E37AQH32Y-45-10</Url>
      <Description>EV5E37AQH32Y-45-10</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AE651D1BAE2B4C83DC89ABB548E4D7" ma:contentTypeVersion="1" ma:contentTypeDescription="Create a new document." ma:contentTypeScope="" ma:versionID="9f356cfe4c2e30937d2b25c36b3b070e">
  <xsd:schema xmlns:xsd="http://www.w3.org/2001/XMLSchema" xmlns:xs="http://www.w3.org/2001/XMLSchema" xmlns:p="http://schemas.microsoft.com/office/2006/metadata/properties" xmlns:ns1="http://schemas.microsoft.com/sharepoint/v3" xmlns:ns2="230e9df3-be65-4c73-a93b-d1236ebd677e" targetNamespace="http://schemas.microsoft.com/office/2006/metadata/properties" ma:root="true" ma:fieldsID="09c3d213b24f434d18c54a23a7e6a34d" ns1:_="" ns2:_="">
    <xsd:import namespace="http://schemas.microsoft.com/sharepoint/v3"/>
    <xsd:import namespace="230e9df3-be65-4c73-a93b-d1236ebd677e"/>
    <xsd:element name="properties">
      <xsd:complexType>
        <xsd:sequence>
          <xsd:element name="documentManagement">
            <xsd:complexType>
              <xsd:all>
                <xsd:element ref="ns1:PublishingStartDate" minOccurs="0"/>
                <xsd:element ref="ns1:PublishingExpirationDate"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1D6242-A115-42AD-9EC6-2A8715F25E47}">
  <ds:schemaRefs>
    <ds:schemaRef ds:uri="http://schemas.microsoft.com/sharepoint/events"/>
  </ds:schemaRefs>
</ds:datastoreItem>
</file>

<file path=customXml/itemProps2.xml><?xml version="1.0" encoding="utf-8"?>
<ds:datastoreItem xmlns:ds="http://schemas.openxmlformats.org/officeDocument/2006/customXml" ds:itemID="{F990F116-B58F-4255-B05B-DA3808E0E5C6}">
  <ds:schemaRefs>
    <ds:schemaRef ds:uri="http://www.w3.org/XML/1998/namespace"/>
    <ds:schemaRef ds:uri="http://purl.org/dc/terms/"/>
    <ds:schemaRef ds:uri="http://purl.org/dc/elements/1.1/"/>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230e9df3-be65-4c73-a93b-d1236ebd677e"/>
    <ds:schemaRef ds:uri="http://purl.org/dc/dcmitype/"/>
  </ds:schemaRefs>
</ds:datastoreItem>
</file>

<file path=customXml/itemProps3.xml><?xml version="1.0" encoding="utf-8"?>
<ds:datastoreItem xmlns:ds="http://schemas.openxmlformats.org/officeDocument/2006/customXml" ds:itemID="{2E619F23-92A3-4A13-940A-626BE9CF0D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Sinooceanland Project M1 Kickoff</Template>
  <TotalTime>2477</TotalTime>
  <Words>2162</Words>
  <Application>Microsoft Office PowerPoint</Application>
  <PresentationFormat>自定义</PresentationFormat>
  <Paragraphs>282</Paragraphs>
  <Slides>23</Slides>
  <Notes>18</Notes>
  <HiddenSlides>0</HiddenSlides>
  <MMClips>0</MMClips>
  <ScaleCrop>false</ScaleCrop>
  <HeadingPairs>
    <vt:vector size="6" baseType="variant">
      <vt:variant>
        <vt:lpstr>已用的字体</vt:lpstr>
      </vt:variant>
      <vt:variant>
        <vt:i4>14</vt:i4>
      </vt:variant>
      <vt:variant>
        <vt:lpstr>主题</vt:lpstr>
      </vt:variant>
      <vt:variant>
        <vt:i4>7</vt:i4>
      </vt:variant>
      <vt:variant>
        <vt:lpstr>幻灯片标题</vt:lpstr>
      </vt:variant>
      <vt:variant>
        <vt:i4>23</vt:i4>
      </vt:variant>
    </vt:vector>
  </HeadingPairs>
  <TitlesOfParts>
    <vt:vector size="44" baseType="lpstr">
      <vt:lpstr>Arial Unicode MS</vt:lpstr>
      <vt:lpstr>Segoe</vt:lpstr>
      <vt:lpstr>Segoe Pro Light</vt:lpstr>
      <vt:lpstr>黑体</vt:lpstr>
      <vt:lpstr>宋体</vt:lpstr>
      <vt:lpstr>微软雅黑</vt:lpstr>
      <vt:lpstr>Arial</vt:lpstr>
      <vt:lpstr>Calibri</vt:lpstr>
      <vt:lpstr>Segoe UI</vt:lpstr>
      <vt:lpstr>Segoe UI Light</vt:lpstr>
      <vt:lpstr>Times New Roman</vt:lpstr>
      <vt:lpstr>Verdana</vt:lpstr>
      <vt:lpstr>Wide Latin</vt:lpstr>
      <vt:lpstr>Wingdings</vt:lpstr>
      <vt:lpstr>Microsoft Sinooceanland Project M1 Kickoff</vt:lpstr>
      <vt:lpstr>Metro Template Colored Titles Segoe UI 16x9</vt:lpstr>
      <vt:lpstr>Metro Template Light 16x9</vt:lpstr>
      <vt:lpstr>Metro_Template_Light_16x9</vt:lpstr>
      <vt:lpstr>1_Microsoft Sinooceanland Project M1 Kickoff</vt:lpstr>
      <vt:lpstr>1_Metro_Template_Light_16x9</vt:lpstr>
      <vt:lpstr>1_PetroChina</vt:lpstr>
      <vt:lpstr>PowerPoint 演示文稿</vt:lpstr>
      <vt:lpstr>内容</vt:lpstr>
      <vt:lpstr>什么是权限中心</vt:lpstr>
      <vt:lpstr>权限中心的历史</vt:lpstr>
      <vt:lpstr>功能</vt:lpstr>
      <vt:lpstr>功能</vt:lpstr>
      <vt:lpstr>功能</vt:lpstr>
      <vt:lpstr>功能</vt:lpstr>
      <vt:lpstr>功能</vt:lpstr>
      <vt:lpstr>功能</vt:lpstr>
      <vt:lpstr>功能</vt:lpstr>
      <vt:lpstr>功能</vt:lpstr>
      <vt:lpstr>数据冗余</vt:lpstr>
      <vt:lpstr>Advantages</vt:lpstr>
      <vt:lpstr>Logical Architecture</vt:lpstr>
      <vt:lpstr>Logical Architecture</vt:lpstr>
      <vt:lpstr>Logical Architecture</vt:lpstr>
      <vt:lpstr>服务器配置建议</vt:lpstr>
      <vt:lpstr>Physical Architecture</vt:lpstr>
      <vt:lpstr>Performance &amp; Exception Handle</vt:lpstr>
      <vt:lpstr>Performance Counter</vt:lpstr>
      <vt:lpstr>Exception Log</vt:lpstr>
      <vt:lpstr>PowerPoint 演示文稿</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Guilong Zheng</dc:creator>
  <cp:keywords>&lt;Any Related Keywords&gt;</cp:keywords>
  <dc:description>Template: Saku Uchikawa, Microsoft Corporation
Formatting:
Event Date: 
Event Location: 
Audience Type: Internal</dc:description>
  <cp:lastModifiedBy>Zheng Shen</cp:lastModifiedBy>
  <cp:revision>350</cp:revision>
  <dcterms:created xsi:type="dcterms:W3CDTF">2012-09-23T12:14:32Z</dcterms:created>
  <dcterms:modified xsi:type="dcterms:W3CDTF">2015-03-05T03:01:08Z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0x0101005CAE651D1BAE2B4C83DC89ABB548E4D7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49a374e4-35f3-4452-a7f6-123dd1172f6e</vt:lpwstr>
  </property>
</Properties>
</file>