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Haotian Zhang, He Xi</a:t>
            </a:r>
          </a:p>
        </p:txBody>
      </p:sp>
    </p:spTree>
    <p:extLst>
      <p:ext uri="{BB962C8B-B14F-4D97-AF65-F5344CB8AC3E}">
        <p14:creationId xmlns:p14="http://schemas.microsoft.com/office/powerpoint/2010/main" val="295182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teach participant how to wear bracelet</a:t>
            </a:r>
          </a:p>
          <a:p>
            <a:pPr lvl="0"/>
            <a:r>
              <a:rPr lang="en-US" dirty="0"/>
              <a:t>sign the certification</a:t>
            </a:r>
          </a:p>
          <a:p>
            <a:pPr lvl="0"/>
            <a:r>
              <a:rPr lang="en-US" dirty="0"/>
              <a:t>set the camera</a:t>
            </a:r>
          </a:p>
          <a:p>
            <a:pPr lvl="0"/>
            <a:r>
              <a:rPr lang="en-US" dirty="0"/>
              <a:t>show them how to use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4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participant lie down to the bed</a:t>
            </a:r>
          </a:p>
          <a:p>
            <a:r>
              <a:rPr lang="en-US" dirty="0"/>
              <a:t>broadcast some </a:t>
            </a:r>
            <a:r>
              <a:rPr lang="en-US"/>
              <a:t>relaxing music  https://www.youtube.com/watch?v=LS_9r2-Zjpw&amp;t=406s</a:t>
            </a:r>
            <a:endParaRPr lang="en-US" dirty="0"/>
          </a:p>
          <a:p>
            <a:r>
              <a:rPr lang="en-US" dirty="0"/>
              <a:t>record the heart rate after they fall asleep as the normal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significant heart rate changes</a:t>
            </a:r>
          </a:p>
          <a:p>
            <a:pPr lvl="0"/>
            <a:r>
              <a:rPr lang="en-US" dirty="0"/>
              <a:t>After the change occurred</a:t>
            </a:r>
          </a:p>
          <a:p>
            <a:pPr lvl="0"/>
            <a:r>
              <a:rPr lang="en-US" dirty="0"/>
              <a:t>take 1 picture per min</a:t>
            </a:r>
          </a:p>
          <a:p>
            <a:pPr lvl="0"/>
            <a:r>
              <a:rPr lang="en-US" dirty="0"/>
              <a:t>take some additional photos if the participant has face changes</a:t>
            </a:r>
          </a:p>
          <a:p>
            <a:r>
              <a:rPr lang="en-US" dirty="0"/>
              <a:t>stop until the heart rate drop back to normal value</a:t>
            </a:r>
          </a:p>
          <a:p>
            <a:r>
              <a:rPr lang="en-US" dirty="0"/>
              <a:t>wake the participant up about 10 mins after the data recorded</a:t>
            </a:r>
          </a:p>
        </p:txBody>
      </p:sp>
    </p:spTree>
    <p:extLst>
      <p:ext uri="{BB962C8B-B14F-4D97-AF65-F5344CB8AC3E}">
        <p14:creationId xmlns:p14="http://schemas.microsoft.com/office/powerpoint/2010/main" val="32563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the dreams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5-6 mins to log your dream with all you have</a:t>
            </a:r>
          </a:p>
        </p:txBody>
      </p:sp>
    </p:spTree>
    <p:extLst>
      <p:ext uri="{BB962C8B-B14F-4D97-AF65-F5344CB8AC3E}">
        <p14:creationId xmlns:p14="http://schemas.microsoft.com/office/powerpoint/2010/main" val="29924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the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the questionnaire @ https://docs.google.com/forms/d/e/1FAIpQLScSnVcTb-Q7blN4ftx4MEt7fPo-AwEeKWH4fPvRb8HPnWRxAQ/viewform?c=0&amp;w=1</a:t>
            </a:r>
          </a:p>
        </p:txBody>
      </p:sp>
    </p:spTree>
    <p:extLst>
      <p:ext uri="{BB962C8B-B14F-4D97-AF65-F5344CB8AC3E}">
        <p14:creationId xmlns:p14="http://schemas.microsoft.com/office/powerpoint/2010/main" val="21793322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</TotalTime>
  <Words>126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demonstration</vt:lpstr>
      <vt:lpstr>preparation</vt:lpstr>
      <vt:lpstr>Beginning to sleep</vt:lpstr>
      <vt:lpstr>Data collection</vt:lpstr>
      <vt:lpstr>Record the dreams</vt:lpstr>
      <vt:lpstr>Fill the 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</dc:title>
  <dc:creator>haotian zhang</dc:creator>
  <cp:lastModifiedBy>haotian zhang</cp:lastModifiedBy>
  <cp:revision>2</cp:revision>
  <dcterms:created xsi:type="dcterms:W3CDTF">2017-04-13T19:07:05Z</dcterms:created>
  <dcterms:modified xsi:type="dcterms:W3CDTF">2017-04-13T19:35:17Z</dcterms:modified>
</cp:coreProperties>
</file>