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65" r:id="rId5"/>
    <p:sldId id="308" r:id="rId6"/>
    <p:sldId id="310" r:id="rId7"/>
    <p:sldId id="311" r:id="rId8"/>
    <p:sldId id="312" r:id="rId9"/>
    <p:sldId id="314" r:id="rId10"/>
    <p:sldId id="315" r:id="rId11"/>
    <p:sldId id="313" r:id="rId12"/>
    <p:sldId id="317" r:id="rId13"/>
    <p:sldId id="316" r:id="rId14"/>
    <p:sldId id="318"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9601" autoAdjust="0"/>
  </p:normalViewPr>
  <p:slideViewPr>
    <p:cSldViewPr showGuides="1">
      <p:cViewPr varScale="1">
        <p:scale>
          <a:sx n="88" d="100"/>
          <a:sy n="88" d="100"/>
        </p:scale>
        <p:origin x="920" y="17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tags" Target="tags/tag1.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FCD717F2-0A6A-4985-8BD4-9DFCADD2C568}">
      <dgm:prSet phldrT="[Text]"/>
      <dgm:spPr/>
      <dgm:t>
        <a:bodyPr/>
        <a:lstStyle/>
        <a:p>
          <a:r>
            <a:rPr lang="en-US" dirty="0"/>
            <a:t>Catch the emotions</a:t>
          </a:r>
        </a:p>
      </dgm:t>
    </dgm:pt>
    <dgm:pt modelId="{F784673D-DBC1-499B-86B3-30826520002F}" type="parTrans" cxnId="{BC1F9666-76A5-48B4-9E4D-7CE3F13CD7D5}">
      <dgm:prSet/>
      <dgm:spPr/>
      <dgm:t>
        <a:bodyPr/>
        <a:lstStyle/>
        <a:p>
          <a:endParaRPr lang="en-US"/>
        </a:p>
      </dgm:t>
    </dgm:pt>
    <dgm:pt modelId="{5907E07A-8148-487C-A65F-91E125BFFD83}" type="sibTrans" cxnId="{BC1F9666-76A5-48B4-9E4D-7CE3F13CD7D5}">
      <dgm:prSet/>
      <dgm:spPr/>
      <dgm:t>
        <a:bodyPr/>
        <a:lstStyle/>
        <a:p>
          <a:endParaRPr lang="en-US"/>
        </a:p>
      </dgm:t>
    </dgm:pt>
    <dgm:pt modelId="{EE858CFA-5B8C-425B-ACF7-C21CCD40D61B}">
      <dgm:prSet phldrT="[Text]"/>
      <dgm:spPr/>
      <dgm:t>
        <a:bodyPr/>
        <a:lstStyle/>
        <a:p>
          <a:r>
            <a:rPr lang="en-US" dirty="0"/>
            <a:t>Create album</a:t>
          </a:r>
        </a:p>
      </dgm:t>
    </dgm:pt>
    <dgm:pt modelId="{22D1C766-3F97-4BB5-B769-F6EE5C1E80B4}" type="parTrans" cxnId="{DEC421EA-1E7F-455B-B57D-C381762A93EB}">
      <dgm:prSet/>
      <dgm:spPr/>
      <dgm:t>
        <a:bodyPr/>
        <a:lstStyle/>
        <a:p>
          <a:endParaRPr lang="en-US"/>
        </a:p>
      </dgm:t>
    </dgm:pt>
    <dgm:pt modelId="{E41F32FE-7310-45A6-BADE-466203EBCFB7}" type="sibTrans" cxnId="{DEC421EA-1E7F-455B-B57D-C381762A93EB}">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t>
        <a:bodyPr/>
        <a:lstStyle/>
        <a:p>
          <a:endParaRPr lang="en-US"/>
        </a:p>
      </dgm:t>
    </dgm:pt>
    <dgm:pt modelId="{CF81ABC3-83F9-483F-8F89-42F6E984D83A}" type="pres">
      <dgm:prSet presAssocID="{7DC3538F-1A3A-40B1-8B6F-14702135DD61}" presName="parSpace" presStyleCnt="0"/>
      <dgm:spPr/>
    </dgm:pt>
    <dgm:pt modelId="{8B518B6A-1AED-437B-B8A4-59B4EEBEB7B5}" type="pres">
      <dgm:prSet presAssocID="{FCD717F2-0A6A-4985-8BD4-9DFCADD2C568}" presName="parTxOnly" presStyleLbl="node1" presStyleIdx="1" presStyleCnt="3">
        <dgm:presLayoutVars>
          <dgm:bulletEnabled val="1"/>
        </dgm:presLayoutVars>
      </dgm:prSet>
      <dgm:spPr/>
      <dgm:t>
        <a:bodyPr/>
        <a:lstStyle/>
        <a:p>
          <a:endParaRPr lang="en-US"/>
        </a:p>
      </dgm:t>
    </dgm:pt>
    <dgm:pt modelId="{3249BF4C-7649-4ED3-BB89-B86E28CA3FB6}" type="pres">
      <dgm:prSet presAssocID="{5907E07A-8148-487C-A65F-91E125BFFD83}" presName="parSpace" presStyleCnt="0"/>
      <dgm:spPr/>
    </dgm:pt>
    <dgm:pt modelId="{475ACDE0-7633-45E3-856B-0A33DF97402E}" type="pres">
      <dgm:prSet presAssocID="{EE858CFA-5B8C-425B-ACF7-C21CCD40D61B}" presName="parTxOnly" presStyleLbl="node1" presStyleIdx="2" presStyleCnt="3">
        <dgm:presLayoutVars>
          <dgm:bulletEnabled val="1"/>
        </dgm:presLayoutVars>
      </dgm:prSet>
      <dgm:spPr/>
      <dgm:t>
        <a:bodyPr/>
        <a:lstStyle/>
        <a:p>
          <a:endParaRPr lang="en-US"/>
        </a:p>
      </dgm:t>
    </dgm:pt>
  </dgm:ptLst>
  <dgm:cxnLst>
    <dgm:cxn modelId="{BC1F9666-76A5-48B4-9E4D-7CE3F13CD7D5}" srcId="{2C17E8F5-01D2-4E40-9758-EA4C8C515D68}" destId="{FCD717F2-0A6A-4985-8BD4-9DFCADD2C568}" srcOrd="1" destOrd="0" parTransId="{F784673D-DBC1-499B-86B3-30826520002F}" sibTransId="{5907E07A-8148-487C-A65F-91E125BFFD83}"/>
    <dgm:cxn modelId="{65A30000-2919-4C4B-807D-3279CDE74FE5}" type="presOf" srcId="{FCD717F2-0A6A-4985-8BD4-9DFCADD2C568}" destId="{8B518B6A-1AED-437B-B8A4-59B4EEBEB7B5}" srcOrd="0" destOrd="0" presId="urn:microsoft.com/office/officeart/2005/8/layout/hChevron3"/>
    <dgm:cxn modelId="{DEC421EA-1E7F-455B-B57D-C381762A93EB}" srcId="{2C17E8F5-01D2-4E40-9758-EA4C8C515D68}" destId="{EE858CFA-5B8C-425B-ACF7-C21CCD40D61B}" srcOrd="2" destOrd="0" parTransId="{22D1C766-3F97-4BB5-B769-F6EE5C1E80B4}" sibTransId="{E41F32FE-7310-45A6-BADE-466203EBCFB7}"/>
    <dgm:cxn modelId="{6AA5BAB8-BD2A-484A-BAFD-05E8ED22FE4B}" type="presOf" srcId="{2C17E8F5-01D2-4E40-9758-EA4C8C515D68}" destId="{D9FB0F6F-DF18-447C-9DD6-2CF511D74108}"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275CF988-F335-4A34-9220-C07FCA69B845}" type="presOf" srcId="{EE858CFA-5B8C-425B-ACF7-C21CCD40D61B}" destId="{475ACDE0-7633-45E3-856B-0A33DF97402E}"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C9A106CB-E536-4F96-94A2-D80906A0FFE7}" type="presParOf" srcId="{D9FB0F6F-DF18-447C-9DD6-2CF511D74108}" destId="{8B518B6A-1AED-437B-B8A4-59B4EEBEB7B5}" srcOrd="2" destOrd="0" presId="urn:microsoft.com/office/officeart/2005/8/layout/hChevron3"/>
    <dgm:cxn modelId="{630DDB39-3583-43B7-BD9B-4B3933AFE84D}" type="presParOf" srcId="{D9FB0F6F-DF18-447C-9DD6-2CF511D74108}" destId="{3249BF4C-7649-4ED3-BB89-B86E28CA3FB6}" srcOrd="3" destOrd="0" presId="urn:microsoft.com/office/officeart/2005/8/layout/hChevron3"/>
    <dgm:cxn modelId="{95EC7AF8-5710-45BC-A46B-789A3F1BDFDF}" type="presParOf" srcId="{D9FB0F6F-DF18-447C-9DD6-2CF511D74108}" destId="{475ACDE0-7633-45E3-856B-0A33DF97402E}"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bg2">
            <a:lumMod val="75000"/>
            <a:lumOff val="25000"/>
          </a:schemeClr>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C9B45221-83FE-46DD-9180-894DD3C75508}">
      <dgm:prSet phldrT="[Text]"/>
      <dgm:spPr/>
      <dgm:t>
        <a:bodyPr/>
        <a:lstStyle/>
        <a:p>
          <a:r>
            <a:rPr lang="en-US" dirty="0"/>
            <a:t>Catch the emotions</a:t>
          </a:r>
        </a:p>
      </dgm:t>
    </dgm:pt>
    <dgm:pt modelId="{0FC97572-F7F7-48BE-AD2F-9B019EFC7AF2}" type="parTrans" cxnId="{B749D5BF-283E-44FB-A715-06F4E4F0A0BB}">
      <dgm:prSet/>
      <dgm:spPr/>
      <dgm:t>
        <a:bodyPr/>
        <a:lstStyle/>
        <a:p>
          <a:endParaRPr lang="en-US"/>
        </a:p>
      </dgm:t>
    </dgm:pt>
    <dgm:pt modelId="{44DC2043-FDC8-4C4E-B436-C6DED7DB50EE}" type="sibTrans" cxnId="{B749D5BF-283E-44FB-A715-06F4E4F0A0BB}">
      <dgm:prSet/>
      <dgm:spPr/>
      <dgm:t>
        <a:bodyPr/>
        <a:lstStyle/>
        <a:p>
          <a:endParaRPr lang="en-US"/>
        </a:p>
      </dgm:t>
    </dgm:pt>
    <dgm:pt modelId="{7C515E95-3F26-488B-9C75-1A379E73C4A2}">
      <dgm:prSet phldrT="[Text]"/>
      <dgm:spPr/>
      <dgm:t>
        <a:bodyPr/>
        <a:lstStyle/>
        <a:p>
          <a:r>
            <a:rPr lang="en-US" dirty="0"/>
            <a:t>Create album</a:t>
          </a:r>
        </a:p>
      </dgm:t>
    </dgm:pt>
    <dgm:pt modelId="{1F43CB7B-523A-4BAA-94B4-34785866CEA8}" type="parTrans" cxnId="{E33A848C-81A1-4016-B835-2E423AB03D80}">
      <dgm:prSet/>
      <dgm:spPr/>
      <dgm:t>
        <a:bodyPr/>
        <a:lstStyle/>
        <a:p>
          <a:endParaRPr lang="en-US"/>
        </a:p>
      </dgm:t>
    </dgm:pt>
    <dgm:pt modelId="{F98CBC96-7DDA-4018-9E0E-3F1CA75F1441}" type="sibTrans" cxnId="{E33A848C-81A1-4016-B835-2E423AB03D80}">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t>
        <a:bodyPr/>
        <a:lstStyle/>
        <a:p>
          <a:endParaRPr lang="en-US"/>
        </a:p>
      </dgm:t>
    </dgm:pt>
    <dgm:pt modelId="{CF81ABC3-83F9-483F-8F89-42F6E984D83A}" type="pres">
      <dgm:prSet presAssocID="{7DC3538F-1A3A-40B1-8B6F-14702135DD61}" presName="parSpace" presStyleCnt="0"/>
      <dgm:spPr/>
    </dgm:pt>
    <dgm:pt modelId="{C552D8E1-9D85-438B-BBF7-829AF5272E29}" type="pres">
      <dgm:prSet presAssocID="{C9B45221-83FE-46DD-9180-894DD3C75508}" presName="parTxOnly" presStyleLbl="node1" presStyleIdx="1" presStyleCnt="3">
        <dgm:presLayoutVars>
          <dgm:bulletEnabled val="1"/>
        </dgm:presLayoutVars>
      </dgm:prSet>
      <dgm:spPr/>
      <dgm:t>
        <a:bodyPr/>
        <a:lstStyle/>
        <a:p>
          <a:endParaRPr lang="en-US"/>
        </a:p>
      </dgm:t>
    </dgm:pt>
    <dgm:pt modelId="{C2D6CC53-EBBD-4CE9-A107-12D86F7DC89D}" type="pres">
      <dgm:prSet presAssocID="{44DC2043-FDC8-4C4E-B436-C6DED7DB50EE}" presName="parSpace" presStyleCnt="0"/>
      <dgm:spPr/>
    </dgm:pt>
    <dgm:pt modelId="{7B399697-2495-472E-9595-F84FF508D129}" type="pres">
      <dgm:prSet presAssocID="{7C515E95-3F26-488B-9C75-1A379E73C4A2}" presName="parTxOnly" presStyleLbl="node1" presStyleIdx="2" presStyleCnt="3">
        <dgm:presLayoutVars>
          <dgm:bulletEnabled val="1"/>
        </dgm:presLayoutVars>
      </dgm:prSet>
      <dgm:spPr/>
      <dgm:t>
        <a:bodyPr/>
        <a:lstStyle/>
        <a:p>
          <a:endParaRPr lang="en-US"/>
        </a:p>
      </dgm:t>
    </dgm:pt>
  </dgm:ptLst>
  <dgm:cxnLst>
    <dgm:cxn modelId="{B749D5BF-283E-44FB-A715-06F4E4F0A0BB}" srcId="{2C17E8F5-01D2-4E40-9758-EA4C8C515D68}" destId="{C9B45221-83FE-46DD-9180-894DD3C75508}" srcOrd="1" destOrd="0" parTransId="{0FC97572-F7F7-48BE-AD2F-9B019EFC7AF2}" sibTransId="{44DC2043-FDC8-4C4E-B436-C6DED7DB50EE}"/>
    <dgm:cxn modelId="{1535D181-CAE1-47C7-B7B6-671DC917C894}" type="presOf" srcId="{7C515E95-3F26-488B-9C75-1A379E73C4A2}" destId="{7B399697-2495-472E-9595-F84FF508D129}" srcOrd="0" destOrd="0" presId="urn:microsoft.com/office/officeart/2005/8/layout/hChevron3"/>
    <dgm:cxn modelId="{E33A848C-81A1-4016-B835-2E423AB03D80}" srcId="{2C17E8F5-01D2-4E40-9758-EA4C8C515D68}" destId="{7C515E95-3F26-488B-9C75-1A379E73C4A2}" srcOrd="2" destOrd="0" parTransId="{1F43CB7B-523A-4BAA-94B4-34785866CEA8}" sibTransId="{F98CBC96-7DDA-4018-9E0E-3F1CA75F1441}"/>
    <dgm:cxn modelId="{6AA5BAB8-BD2A-484A-BAFD-05E8ED22FE4B}" type="presOf" srcId="{2C17E8F5-01D2-4E40-9758-EA4C8C515D68}" destId="{D9FB0F6F-DF18-447C-9DD6-2CF511D74108}" srcOrd="0" destOrd="0" presId="urn:microsoft.com/office/officeart/2005/8/layout/hChevron3"/>
    <dgm:cxn modelId="{C34C6E88-FE54-4023-BC78-77333D0E6979}" type="presOf" srcId="{C9B45221-83FE-46DD-9180-894DD3C75508}" destId="{C552D8E1-9D85-438B-BBF7-829AF5272E29}"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CF1D3E2A-F7C5-43C4-8857-D17B93CA7B0D}" type="presParOf" srcId="{D9FB0F6F-DF18-447C-9DD6-2CF511D74108}" destId="{C552D8E1-9D85-438B-BBF7-829AF5272E29}" srcOrd="2" destOrd="0" presId="urn:microsoft.com/office/officeart/2005/8/layout/hChevron3"/>
    <dgm:cxn modelId="{6F950E1B-F56C-422C-8B8B-35AA4286BDA0}" type="presParOf" srcId="{D9FB0F6F-DF18-447C-9DD6-2CF511D74108}" destId="{C2D6CC53-EBBD-4CE9-A107-12D86F7DC89D}" srcOrd="3" destOrd="0" presId="urn:microsoft.com/office/officeart/2005/8/layout/hChevron3"/>
    <dgm:cxn modelId="{EDD2391B-C044-4913-A9CF-0BEC973CB1BB}" type="presParOf" srcId="{D9FB0F6F-DF18-447C-9DD6-2CF511D74108}" destId="{7B399697-2495-472E-9595-F84FF508D129}"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accent1"/>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B32B6CB9-B53B-47B7-9AEB-BCC1D1756C5B}">
      <dgm:prSet phldrT="[Text]"/>
      <dgm:spPr>
        <a:solidFill>
          <a:schemeClr val="bg2">
            <a:lumMod val="75000"/>
            <a:lumOff val="25000"/>
          </a:schemeClr>
        </a:solidFill>
      </dgm:spPr>
      <dgm:t>
        <a:bodyPr/>
        <a:lstStyle/>
        <a:p>
          <a:r>
            <a:rPr lang="en-US" dirty="0"/>
            <a:t>Catch the emotions</a:t>
          </a:r>
        </a:p>
      </dgm:t>
    </dgm:pt>
    <dgm:pt modelId="{C41A8837-49AA-43F6-8762-3179BB15D678}" type="parTrans" cxnId="{8F3E0DA5-E81F-4E86-9583-B06ED2276A9E}">
      <dgm:prSet/>
      <dgm:spPr/>
      <dgm:t>
        <a:bodyPr/>
        <a:lstStyle/>
        <a:p>
          <a:endParaRPr lang="en-US"/>
        </a:p>
      </dgm:t>
    </dgm:pt>
    <dgm:pt modelId="{14A88365-14C5-4290-848C-4F4FA434DB68}" type="sibTrans" cxnId="{8F3E0DA5-E81F-4E86-9583-B06ED2276A9E}">
      <dgm:prSet/>
      <dgm:spPr/>
      <dgm:t>
        <a:bodyPr/>
        <a:lstStyle/>
        <a:p>
          <a:endParaRPr lang="en-US"/>
        </a:p>
      </dgm:t>
    </dgm:pt>
    <dgm:pt modelId="{927B3636-1E8A-46AD-9E12-A1CD54AC870B}">
      <dgm:prSet phldrT="[Text]"/>
      <dgm:spPr/>
      <dgm:t>
        <a:bodyPr/>
        <a:lstStyle/>
        <a:p>
          <a:r>
            <a:rPr lang="en-US" dirty="0"/>
            <a:t>Create album</a:t>
          </a:r>
        </a:p>
      </dgm:t>
    </dgm:pt>
    <dgm:pt modelId="{5C032BD4-DBF6-4900-BA6A-9131B716CCD5}" type="parTrans" cxnId="{5F51AB64-8EFF-44E5-9C9E-A333B4D28957}">
      <dgm:prSet/>
      <dgm:spPr/>
      <dgm:t>
        <a:bodyPr/>
        <a:lstStyle/>
        <a:p>
          <a:endParaRPr lang="en-US"/>
        </a:p>
      </dgm:t>
    </dgm:pt>
    <dgm:pt modelId="{9CEBC1F4-F62C-4793-B1A7-517DDF249589}" type="sibTrans" cxnId="{5F51AB64-8EFF-44E5-9C9E-A333B4D28957}">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t>
        <a:bodyPr/>
        <a:lstStyle/>
        <a:p>
          <a:endParaRPr lang="en-US"/>
        </a:p>
      </dgm:t>
    </dgm:pt>
    <dgm:pt modelId="{CF81ABC3-83F9-483F-8F89-42F6E984D83A}" type="pres">
      <dgm:prSet presAssocID="{7DC3538F-1A3A-40B1-8B6F-14702135DD61}" presName="parSpace" presStyleCnt="0"/>
      <dgm:spPr/>
    </dgm:pt>
    <dgm:pt modelId="{8D228565-4DEE-4EE2-B90E-A9F49D4DE0D5}" type="pres">
      <dgm:prSet presAssocID="{B32B6CB9-B53B-47B7-9AEB-BCC1D1756C5B}" presName="parTxOnly" presStyleLbl="node1" presStyleIdx="1" presStyleCnt="3">
        <dgm:presLayoutVars>
          <dgm:bulletEnabled val="1"/>
        </dgm:presLayoutVars>
      </dgm:prSet>
      <dgm:spPr/>
      <dgm:t>
        <a:bodyPr/>
        <a:lstStyle/>
        <a:p>
          <a:endParaRPr lang="en-US"/>
        </a:p>
      </dgm:t>
    </dgm:pt>
    <dgm:pt modelId="{575D5ECF-989A-49AB-87A6-C6D3C2604D72}" type="pres">
      <dgm:prSet presAssocID="{14A88365-14C5-4290-848C-4F4FA434DB68}" presName="parSpace" presStyleCnt="0"/>
      <dgm:spPr/>
    </dgm:pt>
    <dgm:pt modelId="{9FDDAA60-C750-457C-BADD-F8A0FB6D029D}" type="pres">
      <dgm:prSet presAssocID="{927B3636-1E8A-46AD-9E12-A1CD54AC870B}" presName="parTxOnly" presStyleLbl="node1" presStyleIdx="2" presStyleCnt="3">
        <dgm:presLayoutVars>
          <dgm:bulletEnabled val="1"/>
        </dgm:presLayoutVars>
      </dgm:prSet>
      <dgm:spPr/>
      <dgm:t>
        <a:bodyPr/>
        <a:lstStyle/>
        <a:p>
          <a:endParaRPr lang="en-US"/>
        </a:p>
      </dgm:t>
    </dgm:pt>
  </dgm:ptLst>
  <dgm:cxnLst>
    <dgm:cxn modelId="{DFAD501D-BDC8-482A-AAA2-8FBD6B556D24}" type="presOf" srcId="{927B3636-1E8A-46AD-9E12-A1CD54AC870B}" destId="{9FDDAA60-C750-457C-BADD-F8A0FB6D029D}" srcOrd="0" destOrd="0" presId="urn:microsoft.com/office/officeart/2005/8/layout/hChevron3"/>
    <dgm:cxn modelId="{5F51AB64-8EFF-44E5-9C9E-A333B4D28957}" srcId="{2C17E8F5-01D2-4E40-9758-EA4C8C515D68}" destId="{927B3636-1E8A-46AD-9E12-A1CD54AC870B}" srcOrd="2" destOrd="0" parTransId="{5C032BD4-DBF6-4900-BA6A-9131B716CCD5}" sibTransId="{9CEBC1F4-F62C-4793-B1A7-517DDF249589}"/>
    <dgm:cxn modelId="{8F3E0DA5-E81F-4E86-9583-B06ED2276A9E}" srcId="{2C17E8F5-01D2-4E40-9758-EA4C8C515D68}" destId="{B32B6CB9-B53B-47B7-9AEB-BCC1D1756C5B}" srcOrd="1" destOrd="0" parTransId="{C41A8837-49AA-43F6-8762-3179BB15D678}" sibTransId="{14A88365-14C5-4290-848C-4F4FA434DB68}"/>
    <dgm:cxn modelId="{6AA5BAB8-BD2A-484A-BAFD-05E8ED22FE4B}" type="presOf" srcId="{2C17E8F5-01D2-4E40-9758-EA4C8C515D68}" destId="{D9FB0F6F-DF18-447C-9DD6-2CF511D74108}" srcOrd="0" destOrd="0" presId="urn:microsoft.com/office/officeart/2005/8/layout/hChevron3"/>
    <dgm:cxn modelId="{AF09D7B6-1201-41B3-8213-A863125863A5}" type="presOf" srcId="{B32B6CB9-B53B-47B7-9AEB-BCC1D1756C5B}" destId="{8D228565-4DEE-4EE2-B90E-A9F49D4DE0D5}"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BFF5A481-224E-406F-858E-D29FC6CE6ACC}" type="presParOf" srcId="{D9FB0F6F-DF18-447C-9DD6-2CF511D74108}" destId="{8D228565-4DEE-4EE2-B90E-A9F49D4DE0D5}" srcOrd="2" destOrd="0" presId="urn:microsoft.com/office/officeart/2005/8/layout/hChevron3"/>
    <dgm:cxn modelId="{0802F0C8-52B8-4CBE-AAC9-DD5E29B97DB3}" type="presParOf" srcId="{D9FB0F6F-DF18-447C-9DD6-2CF511D74108}" destId="{575D5ECF-989A-49AB-87A6-C6D3C2604D72}" srcOrd="3" destOrd="0" presId="urn:microsoft.com/office/officeart/2005/8/layout/hChevron3"/>
    <dgm:cxn modelId="{B76C6D5D-CED1-45B6-9582-E512B3FE90B6}" type="presParOf" srcId="{D9FB0F6F-DF18-447C-9DD6-2CF511D74108}" destId="{9FDDAA60-C750-457C-BADD-F8A0FB6D029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accent1"/>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B32B6CB9-B53B-47B7-9AEB-BCC1D1756C5B}">
      <dgm:prSet phldrT="[Text]"/>
      <dgm:spPr>
        <a:solidFill>
          <a:schemeClr val="accent1"/>
        </a:solidFill>
      </dgm:spPr>
      <dgm:t>
        <a:bodyPr/>
        <a:lstStyle/>
        <a:p>
          <a:r>
            <a:rPr lang="en-US" dirty="0"/>
            <a:t>Catch the emotions</a:t>
          </a:r>
        </a:p>
      </dgm:t>
    </dgm:pt>
    <dgm:pt modelId="{C41A8837-49AA-43F6-8762-3179BB15D678}" type="parTrans" cxnId="{8F3E0DA5-E81F-4E86-9583-B06ED2276A9E}">
      <dgm:prSet/>
      <dgm:spPr/>
      <dgm:t>
        <a:bodyPr/>
        <a:lstStyle/>
        <a:p>
          <a:endParaRPr lang="en-US"/>
        </a:p>
      </dgm:t>
    </dgm:pt>
    <dgm:pt modelId="{14A88365-14C5-4290-848C-4F4FA434DB68}" type="sibTrans" cxnId="{8F3E0DA5-E81F-4E86-9583-B06ED2276A9E}">
      <dgm:prSet/>
      <dgm:spPr/>
      <dgm:t>
        <a:bodyPr/>
        <a:lstStyle/>
        <a:p>
          <a:endParaRPr lang="en-US"/>
        </a:p>
      </dgm:t>
    </dgm:pt>
    <dgm:pt modelId="{927B3636-1E8A-46AD-9E12-A1CD54AC870B}">
      <dgm:prSet phldrT="[Text]"/>
      <dgm:spPr>
        <a:solidFill>
          <a:schemeClr val="bg2">
            <a:lumMod val="75000"/>
            <a:lumOff val="25000"/>
          </a:schemeClr>
        </a:solidFill>
      </dgm:spPr>
      <dgm:t>
        <a:bodyPr/>
        <a:lstStyle/>
        <a:p>
          <a:r>
            <a:rPr lang="en-US" dirty="0"/>
            <a:t>Create album</a:t>
          </a:r>
        </a:p>
      </dgm:t>
    </dgm:pt>
    <dgm:pt modelId="{5C032BD4-DBF6-4900-BA6A-9131B716CCD5}" type="parTrans" cxnId="{5F51AB64-8EFF-44E5-9C9E-A333B4D28957}">
      <dgm:prSet/>
      <dgm:spPr/>
      <dgm:t>
        <a:bodyPr/>
        <a:lstStyle/>
        <a:p>
          <a:endParaRPr lang="en-US"/>
        </a:p>
      </dgm:t>
    </dgm:pt>
    <dgm:pt modelId="{9CEBC1F4-F62C-4793-B1A7-517DDF249589}" type="sibTrans" cxnId="{5F51AB64-8EFF-44E5-9C9E-A333B4D28957}">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t>
        <a:bodyPr/>
        <a:lstStyle/>
        <a:p>
          <a:endParaRPr lang="en-US"/>
        </a:p>
      </dgm:t>
    </dgm:pt>
    <dgm:pt modelId="{CF81ABC3-83F9-483F-8F89-42F6E984D83A}" type="pres">
      <dgm:prSet presAssocID="{7DC3538F-1A3A-40B1-8B6F-14702135DD61}" presName="parSpace" presStyleCnt="0"/>
      <dgm:spPr/>
    </dgm:pt>
    <dgm:pt modelId="{8D228565-4DEE-4EE2-B90E-A9F49D4DE0D5}" type="pres">
      <dgm:prSet presAssocID="{B32B6CB9-B53B-47B7-9AEB-BCC1D1756C5B}" presName="parTxOnly" presStyleLbl="node1" presStyleIdx="1" presStyleCnt="3">
        <dgm:presLayoutVars>
          <dgm:bulletEnabled val="1"/>
        </dgm:presLayoutVars>
      </dgm:prSet>
      <dgm:spPr/>
      <dgm:t>
        <a:bodyPr/>
        <a:lstStyle/>
        <a:p>
          <a:endParaRPr lang="en-US"/>
        </a:p>
      </dgm:t>
    </dgm:pt>
    <dgm:pt modelId="{575D5ECF-989A-49AB-87A6-C6D3C2604D72}" type="pres">
      <dgm:prSet presAssocID="{14A88365-14C5-4290-848C-4F4FA434DB68}" presName="parSpace" presStyleCnt="0"/>
      <dgm:spPr/>
    </dgm:pt>
    <dgm:pt modelId="{9FDDAA60-C750-457C-BADD-F8A0FB6D029D}" type="pres">
      <dgm:prSet presAssocID="{927B3636-1E8A-46AD-9E12-A1CD54AC870B}" presName="parTxOnly" presStyleLbl="node1" presStyleIdx="2" presStyleCnt="3">
        <dgm:presLayoutVars>
          <dgm:bulletEnabled val="1"/>
        </dgm:presLayoutVars>
      </dgm:prSet>
      <dgm:spPr/>
      <dgm:t>
        <a:bodyPr/>
        <a:lstStyle/>
        <a:p>
          <a:endParaRPr lang="en-US"/>
        </a:p>
      </dgm:t>
    </dgm:pt>
  </dgm:ptLst>
  <dgm:cxnLst>
    <dgm:cxn modelId="{DFAD501D-BDC8-482A-AAA2-8FBD6B556D24}" type="presOf" srcId="{927B3636-1E8A-46AD-9E12-A1CD54AC870B}" destId="{9FDDAA60-C750-457C-BADD-F8A0FB6D029D}" srcOrd="0" destOrd="0" presId="urn:microsoft.com/office/officeart/2005/8/layout/hChevron3"/>
    <dgm:cxn modelId="{5F51AB64-8EFF-44E5-9C9E-A333B4D28957}" srcId="{2C17E8F5-01D2-4E40-9758-EA4C8C515D68}" destId="{927B3636-1E8A-46AD-9E12-A1CD54AC870B}" srcOrd="2" destOrd="0" parTransId="{5C032BD4-DBF6-4900-BA6A-9131B716CCD5}" sibTransId="{9CEBC1F4-F62C-4793-B1A7-517DDF249589}"/>
    <dgm:cxn modelId="{8F3E0DA5-E81F-4E86-9583-B06ED2276A9E}" srcId="{2C17E8F5-01D2-4E40-9758-EA4C8C515D68}" destId="{B32B6CB9-B53B-47B7-9AEB-BCC1D1756C5B}" srcOrd="1" destOrd="0" parTransId="{C41A8837-49AA-43F6-8762-3179BB15D678}" sibTransId="{14A88365-14C5-4290-848C-4F4FA434DB68}"/>
    <dgm:cxn modelId="{6AA5BAB8-BD2A-484A-BAFD-05E8ED22FE4B}" type="presOf" srcId="{2C17E8F5-01D2-4E40-9758-EA4C8C515D68}" destId="{D9FB0F6F-DF18-447C-9DD6-2CF511D74108}" srcOrd="0" destOrd="0" presId="urn:microsoft.com/office/officeart/2005/8/layout/hChevron3"/>
    <dgm:cxn modelId="{AF09D7B6-1201-41B3-8213-A863125863A5}" type="presOf" srcId="{B32B6CB9-B53B-47B7-9AEB-BCC1D1756C5B}" destId="{8D228565-4DEE-4EE2-B90E-A9F49D4DE0D5}"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BFF5A481-224E-406F-858E-D29FC6CE6ACC}" type="presParOf" srcId="{D9FB0F6F-DF18-447C-9DD6-2CF511D74108}" destId="{8D228565-4DEE-4EE2-B90E-A9F49D4DE0D5}" srcOrd="2" destOrd="0" presId="urn:microsoft.com/office/officeart/2005/8/layout/hChevron3"/>
    <dgm:cxn modelId="{0802F0C8-52B8-4CBE-AAC9-DD5E29B97DB3}" type="presParOf" srcId="{D9FB0F6F-DF18-447C-9DD6-2CF511D74108}" destId="{575D5ECF-989A-49AB-87A6-C6D3C2604D72}" srcOrd="3" destOrd="0" presId="urn:microsoft.com/office/officeart/2005/8/layout/hChevron3"/>
    <dgm:cxn modelId="{B76C6D5D-CED1-45B6-9582-E512B3FE90B6}" type="presParOf" srcId="{D9FB0F6F-DF18-447C-9DD6-2CF511D74108}" destId="{9FDDAA60-C750-457C-BADD-F8A0FB6D029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4018" y="1507033"/>
          <a:ext cx="3513832" cy="14055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lvl="0" algn="ctr" defTabSz="1333500">
            <a:lnSpc>
              <a:spcPct val="90000"/>
            </a:lnSpc>
            <a:spcBef>
              <a:spcPct val="0"/>
            </a:spcBef>
            <a:spcAft>
              <a:spcPct val="35000"/>
            </a:spcAft>
          </a:pPr>
          <a:r>
            <a:rPr lang="en-US" sz="3000" kern="1200" dirty="0"/>
            <a:t>Detect the dream</a:t>
          </a:r>
        </a:p>
      </dsp:txBody>
      <dsp:txXfrm>
        <a:off x="4018" y="1507033"/>
        <a:ext cx="3162449" cy="1405532"/>
      </dsp:txXfrm>
    </dsp:sp>
    <dsp:sp modelId="{8B518B6A-1AED-437B-B8A4-59B4EEBEB7B5}">
      <dsp:nvSpPr>
        <dsp:cNvPr id="0" name=""/>
        <dsp:cNvSpPr/>
      </dsp:nvSpPr>
      <dsp:spPr>
        <a:xfrm>
          <a:off x="2815084" y="1507033"/>
          <a:ext cx="3513832" cy="14055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sz="3000" kern="1200" dirty="0"/>
            <a:t>Catch the emotions</a:t>
          </a:r>
        </a:p>
      </dsp:txBody>
      <dsp:txXfrm>
        <a:off x="3517850" y="1507033"/>
        <a:ext cx="2108300" cy="1405532"/>
      </dsp:txXfrm>
    </dsp:sp>
    <dsp:sp modelId="{475ACDE0-7633-45E3-856B-0A33DF97402E}">
      <dsp:nvSpPr>
        <dsp:cNvPr id="0" name=""/>
        <dsp:cNvSpPr/>
      </dsp:nvSpPr>
      <dsp:spPr>
        <a:xfrm>
          <a:off x="5626150" y="1507033"/>
          <a:ext cx="3513832" cy="14055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sz="3000" kern="1200" dirty="0"/>
            <a:t>Create album</a:t>
          </a:r>
        </a:p>
      </dsp:txBody>
      <dsp:txXfrm>
        <a:off x="6328916" y="1507033"/>
        <a:ext cx="2108300" cy="1405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a:t>Detect the dream</a:t>
          </a:r>
        </a:p>
      </dsp:txBody>
      <dsp:txXfrm>
        <a:off x="2143" y="615791"/>
        <a:ext cx="1686640" cy="749617"/>
      </dsp:txXfrm>
    </dsp:sp>
    <dsp:sp modelId="{C552D8E1-9D85-438B-BBF7-829AF5272E29}">
      <dsp:nvSpPr>
        <dsp:cNvPr id="0" name=""/>
        <dsp:cNvSpPr/>
      </dsp:nvSpPr>
      <dsp:spPr>
        <a:xfrm>
          <a:off x="1501378"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Catch the emotions</a:t>
          </a:r>
        </a:p>
      </dsp:txBody>
      <dsp:txXfrm>
        <a:off x="1876187" y="615791"/>
        <a:ext cx="1124427" cy="749617"/>
      </dsp:txXfrm>
    </dsp:sp>
    <dsp:sp modelId="{7B399697-2495-472E-9595-F84FF508D129}">
      <dsp:nvSpPr>
        <dsp:cNvPr id="0" name=""/>
        <dsp:cNvSpPr/>
      </dsp:nvSpPr>
      <dsp:spPr>
        <a:xfrm>
          <a:off x="3000613"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Create album</a:t>
          </a:r>
        </a:p>
      </dsp:txBody>
      <dsp:txXfrm>
        <a:off x="3375422" y="615791"/>
        <a:ext cx="1124427" cy="7496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a:t>Detect the dream</a:t>
          </a:r>
        </a:p>
      </dsp:txBody>
      <dsp:txXfrm>
        <a:off x="2143" y="615791"/>
        <a:ext cx="1686640" cy="749617"/>
      </dsp:txXfrm>
    </dsp:sp>
    <dsp:sp modelId="{8D228565-4DEE-4EE2-B90E-A9F49D4DE0D5}">
      <dsp:nvSpPr>
        <dsp:cNvPr id="0" name=""/>
        <dsp:cNvSpPr/>
      </dsp:nvSpPr>
      <dsp:spPr>
        <a:xfrm>
          <a:off x="1501378" y="615791"/>
          <a:ext cx="1874044" cy="749617"/>
        </a:xfrm>
        <a:prstGeom prst="chevron">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Catch the emotions</a:t>
          </a:r>
        </a:p>
      </dsp:txBody>
      <dsp:txXfrm>
        <a:off x="1876187" y="615791"/>
        <a:ext cx="1124427" cy="749617"/>
      </dsp:txXfrm>
    </dsp:sp>
    <dsp:sp modelId="{9FDDAA60-C750-457C-BADD-F8A0FB6D029D}">
      <dsp:nvSpPr>
        <dsp:cNvPr id="0" name=""/>
        <dsp:cNvSpPr/>
      </dsp:nvSpPr>
      <dsp:spPr>
        <a:xfrm>
          <a:off x="3000613"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Create album</a:t>
          </a:r>
        </a:p>
      </dsp:txBody>
      <dsp:txXfrm>
        <a:off x="3375422" y="615791"/>
        <a:ext cx="1124427" cy="749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a:t>Detect the dream</a:t>
          </a:r>
        </a:p>
      </dsp:txBody>
      <dsp:txXfrm>
        <a:off x="2143" y="615791"/>
        <a:ext cx="1686640" cy="749617"/>
      </dsp:txXfrm>
    </dsp:sp>
    <dsp:sp modelId="{8D228565-4DEE-4EE2-B90E-A9F49D4DE0D5}">
      <dsp:nvSpPr>
        <dsp:cNvPr id="0" name=""/>
        <dsp:cNvSpPr/>
      </dsp:nvSpPr>
      <dsp:spPr>
        <a:xfrm>
          <a:off x="1501378" y="615791"/>
          <a:ext cx="1874044" cy="749617"/>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Catch the emotions</a:t>
          </a:r>
        </a:p>
      </dsp:txBody>
      <dsp:txXfrm>
        <a:off x="1876187" y="615791"/>
        <a:ext cx="1124427" cy="749617"/>
      </dsp:txXfrm>
    </dsp:sp>
    <dsp:sp modelId="{9FDDAA60-C750-457C-BADD-F8A0FB6D029D}">
      <dsp:nvSpPr>
        <dsp:cNvPr id="0" name=""/>
        <dsp:cNvSpPr/>
      </dsp:nvSpPr>
      <dsp:spPr>
        <a:xfrm>
          <a:off x="3000613" y="615791"/>
          <a:ext cx="1874044" cy="749617"/>
        </a:xfrm>
        <a:prstGeom prst="chevron">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Create album</a:t>
          </a:r>
        </a:p>
      </dsp:txBody>
      <dsp:txXfrm>
        <a:off x="3375422" y="615791"/>
        <a:ext cx="1124427" cy="74961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C69C6-EE0B-4D8B-9C71-C36EFED094F2}" type="datetimeFigureOut">
              <a:rPr lang="en-US"/>
              <a:t>4/12/17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DD202-58A1-4ABD-B068-DFFCA0C44EAC}" type="slidenum">
              <a:rPr/>
              <a:t>‹#›</a:t>
            </a:fld>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4/12/17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the video showed, </a:t>
            </a:r>
            <a:r>
              <a:rPr lang="en-US" dirty="0"/>
              <a:t>today we are going to talk about the Dream</a:t>
            </a:r>
            <a:r>
              <a:rPr lang="en-US" baseline="0" dirty="0"/>
              <a:t> Album, the tool that helps you remember and log your dream.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230325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only going</a:t>
            </a:r>
            <a:r>
              <a:rPr lang="en-US" baseline="0" dirty="0"/>
              <a:t> to talk about why we need this, and why this idea will work?</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113236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we need it? As</a:t>
            </a:r>
            <a:r>
              <a:rPr lang="en-US" baseline="0" dirty="0"/>
              <a:t> the video told us, the dream will fade away after we woke up, and some of us want to save it, maybe read it a few days later. The Dream Album is basically for this propose.  Further, it can prevent the memory consolidation, sometimes our dream memory will disrupt our normal memory, this could also work for make the dream memory safe.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69574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the system can be divided</a:t>
            </a:r>
            <a:r>
              <a:rPr lang="en-US" baseline="0" dirty="0"/>
              <a:t> into 3 part, detect you are dreaming, catch your emotions on your face, and create a album that contains the guessing and your emotions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09825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let’s see why this process</a:t>
            </a:r>
            <a:r>
              <a:rPr lang="en-US" baseline="0" dirty="0"/>
              <a:t> will work. At first, the detection part. The dream detection is the most important part of the project, this ensures you don’t need to spend 7 or 8 hours to go over all the memories you have to try to get something when all your memoirs dead, and got nothing at last. This detection based on 3 fact, the first one is We dream at the REM period, the studies shows we always dreaming when we wake up by others at the REM stage. And at REM stage, our heart rate have a significant change that can be detected with even our own eyes looking at the heart measurement.  All these 3 points makes the detection possible and reliable.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4028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we detected the dream, we need to capture some useful data. And as the study shows the face emotions are the most valuable data. The emotions are proved related to the dreams we are having. And the face is easy to capture instead of the voice information, as the picture shows, we normally have 9 kinds of posture during the sleep, and all of them can all show at least half of the face information, that should be enough for the emotion recognition works . Also, the emotions can help the most to recall the memory, as we talked about at the start, when you remember the emotion, normally you can remember the fragment.</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63829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a:t>
            </a:r>
            <a:r>
              <a:rPr lang="en-US" baseline="0" dirty="0"/>
              <a:t> form the data into a timeline based format. In this part, we need to notice that this is used when the user are just awake, most of us will be a bit stupid at that time, so we need to make things more obvious. First is the memory recall, instead only show the emotions of the user, we also want to show the face recognition result, and a couple guessing if we have enough data of the users. For they might need some help and improve the speed</a:t>
            </a:r>
          </a:p>
          <a:p>
            <a:endParaRPr lang="en-US" baseline="0" dirty="0"/>
          </a:p>
          <a:p>
            <a:r>
              <a:rPr lang="en-US" baseline="0" dirty="0"/>
              <a:t>And for the fast logging, we provide the typing on the UI, and a paper can draw some details that could be useful but need more time to describe in text.</a:t>
            </a:r>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711567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this kind of idea will work? First, the emotions are</a:t>
            </a:r>
            <a:r>
              <a:rPr lang="en-US" baseline="0" dirty="0"/>
              <a:t> confirmed that can recall the human memories. And you still remember some fragments of your dream when you wake up, of course they will disappear in a few minis, but when you just woke up, they are still there. So the idea is to help you grab the fragments you have, to log them or relearn them to your long- term memory</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4223184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that’s the whole idea of the system, this is how the system will be like. The webcam and smartwatch to capture data, the program analysis data and control the equipment, UI for user to fast log the dreams. That’s all our project like. Thank you for your attention</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62305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Picture 8" descr="Large ocean wav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angle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008813" y="1600200"/>
            <a:ext cx="4572001" cy="3733800"/>
          </a:xfrm>
        </p:spPr>
        <p:txBody>
          <a:bodyPr anchor="b">
            <a:normAutofit/>
          </a:bodyPr>
          <a:lstStyle>
            <a:lvl1pPr>
              <a:lnSpc>
                <a:spcPct val="80000"/>
              </a:lnSpc>
              <a:defRPr sz="54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008813" y="5562599"/>
            <a:ext cx="4571999"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3A713B6B-E340-4FC0-A085-B71A4639D1AA}" type="datetime1">
              <a:rPr lang="en-US" smtClean="0"/>
              <a:t>4/12/17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9812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CB42DF-42F7-4DF8-92F8-78154BDE12B4}" type="datetime1">
              <a:rPr lang="en-US" smtClean="0"/>
              <a:t>4/12/17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1"/>
          </p:nvPr>
        </p:nvSpPr>
        <p:spPr>
          <a:xfrm>
            <a:off x="1979611" y="6400800"/>
            <a:ext cx="5954834" cy="276228"/>
          </a:xfrm>
        </p:spPr>
        <p:txBody>
          <a:bodyPr/>
          <a:lstStyle/>
          <a:p>
            <a:r>
              <a:rPr lang="en-US" dirty="0"/>
              <a:t>Add a footer</a:t>
            </a:r>
            <a:endParaRPr dirty="0"/>
          </a:p>
        </p:txBody>
      </p:sp>
      <p:sp>
        <p:nvSpPr>
          <p:cNvPr id="5" name="Date Placeholder 3"/>
          <p:cNvSpPr>
            <a:spLocks noGrp="1"/>
          </p:cNvSpPr>
          <p:nvPr>
            <p:ph type="dt" sz="half" idx="10"/>
          </p:nvPr>
        </p:nvSpPr>
        <p:spPr>
          <a:xfrm>
            <a:off x="8228011" y="6400800"/>
            <a:ext cx="1548659" cy="276228"/>
          </a:xfrm>
        </p:spPr>
        <p:txBody>
          <a:bodyPr/>
          <a:lstStyle/>
          <a:p>
            <a:fld id="{A43FAFC5-F11C-4205-99FD-FC66DAA2AE2D}" type="datetime1">
              <a:rPr lang="en-US" smtClean="0"/>
              <a:t>4/12/17</a:t>
            </a:fld>
            <a:endParaRPr/>
          </a:p>
        </p:txBody>
      </p:sp>
      <p:sp>
        <p:nvSpPr>
          <p:cNvPr id="6" name="Slide Number Placeholder 5"/>
          <p:cNvSpPr>
            <a:spLocks noGrp="1"/>
          </p:cNvSpPr>
          <p:nvPr>
            <p:ph type="sldNum" sz="quarter" idx="12"/>
          </p:nvPr>
        </p:nvSpPr>
        <p:spPr>
          <a:xfrm>
            <a:off x="10056811" y="6400800"/>
            <a:ext cx="1066802" cy="276228"/>
          </a:xfrm>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6812" y="1616074"/>
            <a:ext cx="7315198" cy="2727325"/>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2436814" y="4495800"/>
            <a:ext cx="7315198"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A43FAFC5-F11C-4205-99FD-FC66DAA2AE2D}" type="datetime1">
              <a:rPr lang="en-US" smtClean="0"/>
              <a:t>4/12/17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979613" y="1828800"/>
            <a:ext cx="4419599"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704015" y="1828800"/>
            <a:ext cx="4419600"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FD82905-3DC5-49B9-B8B8-9D80D3609DB5}" type="datetime1">
              <a:rPr lang="en-US" smtClean="0"/>
              <a:t>4/12/17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97802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7802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70547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0547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59825298-A6F6-4AF2-832C-941EFA52AF9B}" type="datetime1">
              <a:rPr lang="en-US" smtClean="0"/>
              <a:t>4/12/17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91EE3D8C-3438-4368-AD19-D5CB0C52B1DD}" type="datetime1">
              <a:rPr lang="en-US" smtClean="0"/>
              <a:t>4/12/17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Large ocean wave (semitransparent)" title="Ocean Wav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5A41D785-D6D8-40F1-B2DD-0E2019A27A22}" type="datetime1">
              <a:rPr lang="en-US" smtClean="0"/>
              <a:t>4/12/17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7"/>
          </a:xfrm>
        </p:spPr>
        <p:txBody>
          <a:bodyPr anchor="b">
            <a:noAutofit/>
          </a:bodyPr>
          <a:lstStyle>
            <a:lvl1pPr algn="l">
              <a:lnSpc>
                <a:spcPct val="80000"/>
              </a:lnSpc>
              <a:defRPr sz="36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94414" y="588963"/>
            <a:ext cx="5486400" cy="558006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05A9A06-02F9-41CB-8208-185A65D60B96}" type="datetime1">
              <a:rPr lang="en-US" smtClean="0"/>
              <a:t>4/12/17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8"/>
          </a:xfrm>
        </p:spPr>
        <p:txBody>
          <a:bodyPr anchor="b">
            <a:normAutofit/>
          </a:bodyPr>
          <a:lstStyle>
            <a:lvl1pPr algn="l">
              <a:lnSpc>
                <a:spcPct val="80000"/>
              </a:lnSpc>
              <a:defRPr sz="3600" b="0" i="0" baseline="0">
                <a:solidFill>
                  <a:schemeClr val="tx1"/>
                </a:solidFill>
              </a:defRPr>
            </a:lvl1pPr>
          </a:lstStyle>
          <a:p>
            <a:r>
              <a:rPr lang="en-US"/>
              <a:t>Click to edit Master title style</a:t>
            </a:r>
            <a:endParaRPr/>
          </a:p>
        </p:txBody>
      </p:sp>
      <p:sp>
        <p:nvSpPr>
          <p:cNvPr id="8" name="Rectangle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6307494" y="805658"/>
            <a:ext cx="5060286" cy="5146672"/>
          </a:xfrm>
          <a:solidFill>
            <a:schemeClr val="bg2"/>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3E2E051B-B340-4A72-AC7D-8FDFBF03EE12}" type="datetime1">
              <a:rPr lang="en-US" smtClean="0"/>
              <a:t>4/12/17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Large ocean wave (semitransparent)" title="Ocean Wav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Picture 9" descr="Large ocean wav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angle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B85D658-8C58-46F3-AA54-0ED74F8B4CDC}" type="datetime1">
              <a:rPr lang="en-US" smtClean="0"/>
              <a:pPr/>
              <a:t>4/12/17</a:t>
            </a:fld>
            <a:endParaRPr lang="en-US" dirty="0"/>
          </a:p>
        </p:txBody>
      </p:sp>
      <p:sp>
        <p:nvSpPr>
          <p:cNvPr id="6" name="Slide Number Placeholder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400" dirty="0"/>
              <a:t>Dream Album </a:t>
            </a:r>
          </a:p>
        </p:txBody>
      </p:sp>
      <p:sp>
        <p:nvSpPr>
          <p:cNvPr id="4" name="Subtitle 3"/>
          <p:cNvSpPr>
            <a:spLocks noGrp="1"/>
          </p:cNvSpPr>
          <p:nvPr>
            <p:ph type="subTitle" idx="1"/>
          </p:nvPr>
        </p:nvSpPr>
        <p:spPr/>
        <p:txBody>
          <a:bodyPr/>
          <a:lstStyle/>
          <a:p>
            <a:r>
              <a:rPr lang="it-IT" dirty="0"/>
              <a:t>Haotian Zhang, He Xi</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8206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Sleeping stages</a:t>
            </a:r>
          </a:p>
        </p:txBody>
      </p:sp>
      <p:pic>
        <p:nvPicPr>
          <p:cNvPr id="9" name="Picture 2" descr="“sleeping stages”的图片搜索结果"/>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6812" y="1630837"/>
            <a:ext cx="8001000" cy="491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59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latin typeface="Calibri" panose="020F0502020204030204" pitchFamily="34" charset="0"/>
                <a:cs typeface="Calibri" panose="020F0502020204030204" pitchFamily="34" charset="0"/>
              </a:rPr>
              <a:t>Why we need this system?</a:t>
            </a:r>
          </a:p>
          <a:p>
            <a:r>
              <a:rPr lang="en-US" dirty="0">
                <a:latin typeface="Calibri" panose="020F0502020204030204" pitchFamily="34" charset="0"/>
                <a:cs typeface="Calibri" panose="020F0502020204030204" pitchFamily="34" charset="0"/>
              </a:rPr>
              <a:t>Why this idea working?</a:t>
            </a:r>
          </a:p>
          <a:p>
            <a:r>
              <a:rPr lang="en-US" dirty="0">
                <a:latin typeface="Calibri" panose="020F0502020204030204" pitchFamily="34" charset="0"/>
                <a:cs typeface="Calibri" panose="020F0502020204030204" pitchFamily="34" charset="0"/>
              </a:rPr>
              <a:t>What’s the system like</a:t>
            </a:r>
          </a:p>
        </p:txBody>
      </p:sp>
    </p:spTree>
    <p:extLst>
      <p:ext uri="{BB962C8B-B14F-4D97-AF65-F5344CB8AC3E}">
        <p14:creationId xmlns:p14="http://schemas.microsoft.com/office/powerpoint/2010/main" val="314370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we need it?</a:t>
            </a:r>
            <a:endParaRPr dirty="0"/>
          </a:p>
        </p:txBody>
      </p:sp>
      <p:sp>
        <p:nvSpPr>
          <p:cNvPr id="3" name="Content Placeholder 2"/>
          <p:cNvSpPr>
            <a:spLocks noGrp="1"/>
          </p:cNvSpPr>
          <p:nvPr>
            <p:ph idx="1"/>
          </p:nvPr>
        </p:nvSpPr>
        <p:spPr/>
        <p:txBody>
          <a:bodyPr/>
          <a:lstStyle/>
          <a:p>
            <a:r>
              <a:rPr lang="en-US" dirty="0"/>
              <a:t>To save our dream</a:t>
            </a:r>
          </a:p>
          <a:p>
            <a:r>
              <a:rPr lang="en-US" dirty="0"/>
              <a:t>To log our dreams</a:t>
            </a:r>
            <a:endParaRPr dirty="0"/>
          </a:p>
          <a:p>
            <a:r>
              <a:rPr lang="en-US" dirty="0"/>
              <a:t>To prevent consolidation</a:t>
            </a:r>
          </a:p>
        </p:txBody>
      </p:sp>
    </p:spTree>
    <p:extLst>
      <p:ext uri="{BB962C8B-B14F-4D97-AF65-F5344CB8AC3E}">
        <p14:creationId xmlns:p14="http://schemas.microsoft.com/office/powerpoint/2010/main" val="3594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What’s the idea?</a:t>
            </a:r>
            <a:endParaRPr dirty="0">
              <a:latin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09094485"/>
              </p:ext>
            </p:extLst>
          </p:nvPr>
        </p:nvGraphicFramePr>
        <p:xfrm>
          <a:off x="1979612" y="1828800"/>
          <a:ext cx="9144001"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215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Human dreams at the Rapid Eye Movement(REM) period</a:t>
            </a:r>
          </a:p>
          <a:p>
            <a:r>
              <a:rPr lang="en-US" dirty="0"/>
              <a:t>When REM the heartrate will change </a:t>
            </a:r>
          </a:p>
          <a:p>
            <a:r>
              <a:rPr lang="en-US" dirty="0"/>
              <a:t>The change is big enough to measure</a:t>
            </a:r>
          </a:p>
        </p:txBody>
      </p:sp>
      <p:graphicFrame>
        <p:nvGraphicFramePr>
          <p:cNvPr id="4" name="Content Placeholder 4"/>
          <p:cNvGraphicFramePr>
            <a:graphicFrameLocks/>
          </p:cNvGraphicFramePr>
          <p:nvPr>
            <p:extLst>
              <p:ext uri="{D42A27DB-BD31-4B8C-83A1-F6EECF244321}">
                <p14:modId xmlns:p14="http://schemas.microsoft.com/office/powerpoint/2010/main" val="764831489"/>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7770812" y="3886199"/>
            <a:ext cx="3962400" cy="2658617"/>
          </a:xfrm>
          <a:prstGeom prst="rect">
            <a:avLst/>
          </a:prstGeom>
        </p:spPr>
      </p:pic>
      <p:sp>
        <p:nvSpPr>
          <p:cNvPr id="8" name="Rectangle 7"/>
          <p:cNvSpPr/>
          <p:nvPr/>
        </p:nvSpPr>
        <p:spPr>
          <a:xfrm>
            <a:off x="5484813" y="6688723"/>
            <a:ext cx="6780212" cy="215444"/>
          </a:xfrm>
          <a:prstGeom prst="rect">
            <a:avLst/>
          </a:prstGeom>
        </p:spPr>
        <p:txBody>
          <a:bodyPr wrap="square">
            <a:spAutoFit/>
          </a:bodyPr>
          <a:lstStyle/>
          <a:p>
            <a:r>
              <a:rPr lang="en-US" sz="800" dirty="0" err="1">
                <a:latin typeface="Arial" panose="020B0604020202020204" pitchFamily="34" charset="0"/>
              </a:rPr>
              <a:t>Chouchou</a:t>
            </a:r>
            <a:r>
              <a:rPr lang="en-US" sz="800" dirty="0">
                <a:latin typeface="Arial" panose="020B0604020202020204" pitchFamily="34" charset="0"/>
              </a:rPr>
              <a:t>, Florian, and Martin </a:t>
            </a:r>
            <a:r>
              <a:rPr lang="en-US" sz="800" dirty="0" err="1">
                <a:latin typeface="Arial" panose="020B0604020202020204" pitchFamily="34" charset="0"/>
              </a:rPr>
              <a:t>Desseilles</a:t>
            </a:r>
            <a:r>
              <a:rPr lang="en-US" sz="800" dirty="0">
                <a:latin typeface="Arial" panose="020B0604020202020204" pitchFamily="34" charset="0"/>
              </a:rPr>
              <a:t>. "Heart rate variability: a tool to explore the sleeping brain?." </a:t>
            </a:r>
            <a:r>
              <a:rPr lang="en-US" sz="800" i="1" dirty="0">
                <a:latin typeface="Arial" panose="020B0604020202020204" pitchFamily="34" charset="0"/>
              </a:rPr>
              <a:t>Frontiers in neuroscience</a:t>
            </a:r>
            <a:r>
              <a:rPr lang="en-US" sz="800" dirty="0">
                <a:latin typeface="Arial" panose="020B0604020202020204" pitchFamily="34" charset="0"/>
              </a:rPr>
              <a:t> 8 (2014): 402.</a:t>
            </a:r>
            <a:endParaRPr lang="en-US" sz="800" dirty="0"/>
          </a:p>
        </p:txBody>
      </p:sp>
    </p:spTree>
    <p:extLst>
      <p:ext uri="{BB962C8B-B14F-4D97-AF65-F5344CB8AC3E}">
        <p14:creationId xmlns:p14="http://schemas.microsoft.com/office/powerpoint/2010/main" val="156688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The face emotions are related to the dreams</a:t>
            </a:r>
          </a:p>
          <a:p>
            <a:r>
              <a:rPr lang="en-US" dirty="0"/>
              <a:t>The face emotions can be captured </a:t>
            </a:r>
          </a:p>
          <a:p>
            <a:r>
              <a:rPr lang="en-US" dirty="0"/>
              <a:t>The face emotions can help to recall the memory</a:t>
            </a:r>
          </a:p>
        </p:txBody>
      </p:sp>
      <p:graphicFrame>
        <p:nvGraphicFramePr>
          <p:cNvPr id="4" name="Content Placeholder 4"/>
          <p:cNvGraphicFramePr>
            <a:graphicFrameLocks/>
          </p:cNvGraphicFramePr>
          <p:nvPr>
            <p:extLst>
              <p:ext uri="{D42A27DB-BD31-4B8C-83A1-F6EECF244321}">
                <p14:modId xmlns:p14="http://schemas.microsoft.com/office/powerpoint/2010/main" val="204757245"/>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r="4478" b="10577"/>
          <a:stretch/>
        </p:blipFill>
        <p:spPr>
          <a:xfrm>
            <a:off x="5942012" y="4351633"/>
            <a:ext cx="6096000" cy="2359347"/>
          </a:xfrm>
          <a:prstGeom prst="rect">
            <a:avLst/>
          </a:prstGeom>
        </p:spPr>
      </p:pic>
      <p:sp>
        <p:nvSpPr>
          <p:cNvPr id="6" name="TextBox 5"/>
          <p:cNvSpPr txBox="1"/>
          <p:nvPr/>
        </p:nvSpPr>
        <p:spPr>
          <a:xfrm>
            <a:off x="4838821" y="6679878"/>
            <a:ext cx="7398179" cy="215444"/>
          </a:xfrm>
          <a:prstGeom prst="rect">
            <a:avLst/>
          </a:prstGeom>
          <a:noFill/>
        </p:spPr>
        <p:txBody>
          <a:bodyPr wrap="none" rtlCol="0">
            <a:spAutoFit/>
          </a:bodyPr>
          <a:lstStyle/>
          <a:p>
            <a:r>
              <a:rPr lang="en-US" sz="800" dirty="0"/>
              <a:t>Huang, </a:t>
            </a:r>
            <a:r>
              <a:rPr lang="en-US" sz="800" dirty="0" err="1"/>
              <a:t>Weimin</a:t>
            </a:r>
            <a:r>
              <a:rPr lang="en-US" sz="800" dirty="0"/>
              <a:t>, et al. "Multimodal sleeping posture classification." </a:t>
            </a:r>
            <a:r>
              <a:rPr lang="en-US" sz="800" i="1" dirty="0"/>
              <a:t>Pattern Recognition (ICPR), 2010 20th International Conference on</a:t>
            </a:r>
            <a:r>
              <a:rPr lang="en-US" sz="800" dirty="0"/>
              <a:t>. IEEE, 2010.a</a:t>
            </a:r>
          </a:p>
        </p:txBody>
      </p:sp>
    </p:spTree>
    <p:extLst>
      <p:ext uri="{BB962C8B-B14F-4D97-AF65-F5344CB8AC3E}">
        <p14:creationId xmlns:p14="http://schemas.microsoft.com/office/powerpoint/2010/main" val="266431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The fast memory recall</a:t>
            </a:r>
          </a:p>
          <a:p>
            <a:pPr lvl="1"/>
            <a:r>
              <a:rPr lang="en-US" dirty="0"/>
              <a:t>Emotions</a:t>
            </a:r>
          </a:p>
          <a:p>
            <a:pPr lvl="1"/>
            <a:r>
              <a:rPr lang="en-US" dirty="0"/>
              <a:t>Guessing</a:t>
            </a:r>
          </a:p>
          <a:p>
            <a:r>
              <a:rPr lang="en-US" dirty="0"/>
              <a:t>The fast memory logging</a:t>
            </a:r>
          </a:p>
          <a:p>
            <a:pPr lvl="1"/>
            <a:r>
              <a:rPr lang="en-US" dirty="0"/>
              <a:t>Type </a:t>
            </a:r>
          </a:p>
          <a:p>
            <a:pPr lvl="1"/>
            <a:r>
              <a:rPr lang="en-US" dirty="0"/>
              <a:t>Drawing</a:t>
            </a:r>
          </a:p>
          <a:p>
            <a:endParaRPr lang="en-US" dirty="0"/>
          </a:p>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267223496"/>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27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it will work?</a:t>
            </a:r>
          </a:p>
        </p:txBody>
      </p:sp>
      <p:sp>
        <p:nvSpPr>
          <p:cNvPr id="3" name="Content Placeholder 2"/>
          <p:cNvSpPr>
            <a:spLocks noGrp="1"/>
          </p:cNvSpPr>
          <p:nvPr>
            <p:ph idx="1"/>
          </p:nvPr>
        </p:nvSpPr>
        <p:spPr/>
        <p:txBody>
          <a:bodyPr/>
          <a:lstStyle/>
          <a:p>
            <a:r>
              <a:rPr lang="en-US" dirty="0"/>
              <a:t>Emotions can recall the human memories</a:t>
            </a:r>
          </a:p>
          <a:p>
            <a:r>
              <a:rPr lang="en-US" dirty="0"/>
              <a:t>Still remember some fragments when wake up</a:t>
            </a:r>
          </a:p>
          <a:p>
            <a:r>
              <a:rPr lang="en-US" dirty="0" smtClean="0"/>
              <a:t>Memories are strongly link with the emotions</a:t>
            </a:r>
            <a:endParaRPr lang="en-US" dirty="0"/>
          </a:p>
        </p:txBody>
      </p:sp>
    </p:spTree>
    <p:extLst>
      <p:ext uri="{BB962C8B-B14F-4D97-AF65-F5344CB8AC3E}">
        <p14:creationId xmlns:p14="http://schemas.microsoft.com/office/powerpoint/2010/main" val="313785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What’s the system like?</a:t>
            </a:r>
          </a:p>
        </p:txBody>
      </p:sp>
      <p:sp>
        <p:nvSpPr>
          <p:cNvPr id="3" name="Content Placeholder 2"/>
          <p:cNvSpPr>
            <a:spLocks noGrp="1"/>
          </p:cNvSpPr>
          <p:nvPr>
            <p:ph idx="1"/>
          </p:nvPr>
        </p:nvSpPr>
        <p:spPr/>
        <p:txBody>
          <a:bodyPr/>
          <a:lstStyle/>
          <a:p>
            <a:r>
              <a:rPr lang="en-US" dirty="0"/>
              <a:t>Smart watch for heart rate</a:t>
            </a:r>
          </a:p>
          <a:p>
            <a:r>
              <a:rPr lang="en-US" dirty="0"/>
              <a:t>Webcam for face capture</a:t>
            </a:r>
          </a:p>
          <a:p>
            <a:r>
              <a:rPr lang="en-US" dirty="0"/>
              <a:t>Program analysis the data and control equipment</a:t>
            </a:r>
          </a:p>
          <a:p>
            <a:r>
              <a:rPr lang="en-US" dirty="0"/>
              <a:t>UI provide the useful data and log function</a:t>
            </a:r>
          </a:p>
          <a:p>
            <a:endParaRPr lang="en-US" dirty="0"/>
          </a:p>
          <a:p>
            <a:endParaRPr lang="en-US" dirty="0"/>
          </a:p>
        </p:txBody>
      </p:sp>
      <p:sp>
        <p:nvSpPr>
          <p:cNvPr id="4" name="Rectangle 3"/>
          <p:cNvSpPr/>
          <p:nvPr/>
        </p:nvSpPr>
        <p:spPr>
          <a:xfrm>
            <a:off x="3940245" y="5061212"/>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webcam</a:t>
            </a:r>
          </a:p>
        </p:txBody>
      </p:sp>
      <p:sp>
        <p:nvSpPr>
          <p:cNvPr id="5" name="Rectangle 4"/>
          <p:cNvSpPr/>
          <p:nvPr/>
        </p:nvSpPr>
        <p:spPr>
          <a:xfrm>
            <a:off x="3955296" y="5940233"/>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watch</a:t>
            </a:r>
          </a:p>
        </p:txBody>
      </p:sp>
      <p:sp>
        <p:nvSpPr>
          <p:cNvPr id="6" name="Rectangle 5"/>
          <p:cNvSpPr/>
          <p:nvPr/>
        </p:nvSpPr>
        <p:spPr>
          <a:xfrm>
            <a:off x="6663351" y="54864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ectangle 6"/>
          <p:cNvSpPr/>
          <p:nvPr/>
        </p:nvSpPr>
        <p:spPr>
          <a:xfrm>
            <a:off x="9218613" y="5475795"/>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p:txBody>
      </p:sp>
      <p:cxnSp>
        <p:nvCxnSpPr>
          <p:cNvPr id="9" name="Straight Arrow Connector 8"/>
          <p:cNvCxnSpPr/>
          <p:nvPr/>
        </p:nvCxnSpPr>
        <p:spPr>
          <a:xfrm>
            <a:off x="5831900" y="5201295"/>
            <a:ext cx="790789" cy="36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flipV="1">
            <a:off x="5860296" y="6168833"/>
            <a:ext cx="756877"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846880" y="5302703"/>
            <a:ext cx="813202" cy="41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38726" y="5846779"/>
            <a:ext cx="6798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700524" y="5943600"/>
            <a:ext cx="21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4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cean Wave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waves nature presentation (widescreen).potx" id="{1FE9163D-5548-432F-82B6-65BFDB1BFAF3}" vid="{2D48191D-94F2-482B-9433-3810ECBC6178}"/>
    </a:ext>
  </a:ext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5C5BB1-9D2C-412A-AE6C-0FC75190A4CE}">
  <ds:schemaRefs>
    <ds:schemaRef ds:uri="http://schemas.microsoft.com/office/2006/metadata/properties"/>
    <ds:schemaRef ds:uri="http://purl.org/dc/dcmitype/"/>
    <ds:schemaRef ds:uri="http://schemas.microsoft.com/office/2006/documentManagement/types"/>
    <ds:schemaRef ds:uri="http://schemas.microsoft.com/office/infopath/2007/PartnerControls"/>
    <ds:schemaRef ds:uri="http://purl.org/dc/terms/"/>
    <ds:schemaRef ds:uri="http://www.w3.org/XML/1998/namespace"/>
    <ds:schemaRef ds:uri="http://purl.org/dc/elements/1.1/"/>
    <ds:schemaRef ds:uri="40262f94-9f35-4ac3-9a90-690165a166b7"/>
    <ds:schemaRef ds:uri="http://schemas.openxmlformats.org/package/2006/metadata/core-properties"/>
    <ds:schemaRef ds:uri="a4f35948-e619-41b3-aa29-22878b09cfd2"/>
  </ds:schemaRefs>
</ds:datastoreItem>
</file>

<file path=customXml/itemProps2.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3.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Ocean waves nature presentation (widescreen)</Template>
  <TotalTime>3045</TotalTime>
  <Words>961</Words>
  <Application>Microsoft Macintosh PowerPoint</Application>
  <PresentationFormat>Custom</PresentationFormat>
  <Paragraphs>75</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Ocean Waves 16x9</vt:lpstr>
      <vt:lpstr>Dream Album </vt:lpstr>
      <vt:lpstr>Contents</vt:lpstr>
      <vt:lpstr>Why we need it?</vt:lpstr>
      <vt:lpstr>What’s the idea?</vt:lpstr>
      <vt:lpstr>Why will it work?</vt:lpstr>
      <vt:lpstr>Why will it work?</vt:lpstr>
      <vt:lpstr>Why will it work?</vt:lpstr>
      <vt:lpstr>Why it will work?</vt:lpstr>
      <vt:lpstr>What’s the system like?</vt:lpstr>
      <vt:lpstr>Q&amp;A</vt:lpstr>
      <vt:lpstr>Sleeping stages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 Album</dc:title>
  <dc:creator>haotian zhang</dc:creator>
  <cp:lastModifiedBy>haotian zhang</cp:lastModifiedBy>
  <cp:revision>17</cp:revision>
  <dcterms:created xsi:type="dcterms:W3CDTF">2017-04-08T17:41:23Z</dcterms:created>
  <dcterms:modified xsi:type="dcterms:W3CDTF">2017-04-13T06:59:31Z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