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0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3568B0-945E-4392-BB5E-015030D2D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628D1E-C782-4235-A361-873D2DD40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E03A90-B2AE-40E0-921F-E82EA8E2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AA30A3-3295-404B-B47E-A78F3016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08DDDE-E6AA-440C-ADB0-42D81059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77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B8DE23-E293-4D2B-96A8-B261656C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2BC7255-4E6D-4323-87AA-FFF2F39C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034713-C18D-4497-AB90-4F1BBDC9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A38BB5-97AB-4867-AC43-B25E7A79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2E2AFE-65F6-4BFD-A9E2-172176AE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35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87D2789-F9B5-4B72-A096-0991FA28C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B0E410-80A0-4620-9486-E6BE103A0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B2D900-0827-4FB8-A33A-4E5D5CA5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A0FC91-9366-4E96-BB6C-D4310FE6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5816FC-34F7-49F3-BEE3-ABF778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15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9F003-F319-438F-9E2C-31294B78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609721-AE5B-42EA-9605-3CD5A56D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DB9894-B53D-4C9A-89A1-AC46D0F6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9AFFE1-6931-4516-8D19-AF40D947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411F52-C3D1-4518-8AB1-2CE029D1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17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4C4605-5E3A-4A54-A4EE-AEB5F97B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7997E9-2288-4310-A3CD-BFBA08016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417358-C7E8-4558-9EBA-8F303B1E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76B89A-29E6-4B58-9778-70342057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6144B6-BF63-41C9-A3D3-3FB820C8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7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1AA6F1-4871-4E3F-AB97-C8CA72CC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E67304-D261-42F6-BDD4-7905DCA48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07B3EAE-F2EF-45AA-8D70-E69EBB1A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FA88ADC-3AE9-469A-9DFE-4A14739C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505AC11-40CD-4F91-B9B4-844F9C1E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2F8B2E9-6117-400D-A360-FF88D72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89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916515-813A-499B-92DD-1191E0B4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466DB98-E105-484D-BBFF-ED11F9CA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CEE3A6-66D2-4C2B-BDF9-FE78B127F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B3DEB2A-E806-42EB-9D90-B859BB5F0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FA1244-6CD4-46CB-A46C-A30DFF0B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3DE1714-C4FF-4CE8-98D2-8DC52BD0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2D6129F-A3CC-4A2B-BB5F-F49FFF6E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A99C818-1A34-4809-A106-817FF1DE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84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EE1680-DC45-4801-893D-D07BBBA7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F091DA5-289B-47FE-9FD8-5389140B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738FCD-FF1E-422D-8261-40D1783B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4A360A7-8026-40A2-B5CF-B3B9BF4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42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1DFE6C5-EE7A-44B3-96FA-6BF35963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762D368-E9E4-4FB3-9E27-C55FB80E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C1C526-6F49-4C7A-978C-41D966B9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82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94CED-947E-4416-9CC9-09023217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86A77F-051C-49F7-846E-DEF1AA04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26CA1EC-4C90-46C1-9659-6FD6A274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C155551-8757-4DD3-A6FB-558B1040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5F3BF1-17D3-487B-977D-922CE2DE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E45626-4E5F-49F6-A85C-368743F6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64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E83DDA-2CFF-485E-87D1-FB62BCEA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CCB7B0-0CAC-48CD-95A6-737078432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084CE04-8DD8-42CD-9472-A0D0ED76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FE6A946-EDAC-4C15-98E7-7B60E6FA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BD9479C-153E-4A54-826D-2F104E9A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2A951FB-713D-43C0-9F08-D9747640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90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59547E9-C271-4C81-A05C-D7F8E363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2616D4-A563-4D5C-B09D-CEB34582A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C5BC6F-6EE2-41F5-84D1-C4BEB849C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E29D-79F3-4008-8CD3-481CF6AF347D}" type="datetimeFigureOut">
              <a:rPr lang="tr-TR" smtClean="0"/>
              <a:t>24.05.2020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73A7B6-8BED-458E-9A8C-1F9B93C34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21D7C8-415F-48B9-A6A8-4898B04F1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4037-A704-4632-9051-B9C54F844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42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54A21083-08BF-428D-BBA5-FFFC8F97F24E}"/>
              </a:ext>
            </a:extLst>
          </p:cNvPr>
          <p:cNvSpPr/>
          <p:nvPr/>
        </p:nvSpPr>
        <p:spPr>
          <a:xfrm rot="10800000">
            <a:off x="5028552" y="5795927"/>
            <a:ext cx="2342252" cy="5292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Ok: Aşağı Bükülü 34">
            <a:extLst>
              <a:ext uri="{FF2B5EF4-FFF2-40B4-BE49-F238E27FC236}">
                <a16:creationId xmlns:a16="http://schemas.microsoft.com/office/drawing/2014/main" id="{4895F87B-5505-4B6B-B969-56BF60D11602}"/>
              </a:ext>
            </a:extLst>
          </p:cNvPr>
          <p:cNvSpPr/>
          <p:nvPr/>
        </p:nvSpPr>
        <p:spPr>
          <a:xfrm rot="13389801">
            <a:off x="1977761" y="4512449"/>
            <a:ext cx="2679525" cy="605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Aşağı Bükülü 35">
            <a:extLst>
              <a:ext uri="{FF2B5EF4-FFF2-40B4-BE49-F238E27FC236}">
                <a16:creationId xmlns:a16="http://schemas.microsoft.com/office/drawing/2014/main" id="{356FFDF3-6A81-4E54-BB5D-8FB2B2120082}"/>
              </a:ext>
            </a:extLst>
          </p:cNvPr>
          <p:cNvSpPr/>
          <p:nvPr/>
        </p:nvSpPr>
        <p:spPr>
          <a:xfrm rot="19109488">
            <a:off x="2042835" y="1095533"/>
            <a:ext cx="2762756" cy="7811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4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54A21083-08BF-428D-BBA5-FFFC8F97F24E}"/>
              </a:ext>
            </a:extLst>
          </p:cNvPr>
          <p:cNvSpPr/>
          <p:nvPr/>
        </p:nvSpPr>
        <p:spPr>
          <a:xfrm rot="10800000">
            <a:off x="5028552" y="5795927"/>
            <a:ext cx="2342252" cy="5292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Ok: Aşağı Bükülü 34">
            <a:extLst>
              <a:ext uri="{FF2B5EF4-FFF2-40B4-BE49-F238E27FC236}">
                <a16:creationId xmlns:a16="http://schemas.microsoft.com/office/drawing/2014/main" id="{4895F87B-5505-4B6B-B969-56BF60D11602}"/>
              </a:ext>
            </a:extLst>
          </p:cNvPr>
          <p:cNvSpPr/>
          <p:nvPr/>
        </p:nvSpPr>
        <p:spPr>
          <a:xfrm rot="13389801">
            <a:off x="1977761" y="4512449"/>
            <a:ext cx="2679525" cy="605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Aşağı Bükülü 35">
            <a:extLst>
              <a:ext uri="{FF2B5EF4-FFF2-40B4-BE49-F238E27FC236}">
                <a16:creationId xmlns:a16="http://schemas.microsoft.com/office/drawing/2014/main" id="{356FFDF3-6A81-4E54-BB5D-8FB2B2120082}"/>
              </a:ext>
            </a:extLst>
          </p:cNvPr>
          <p:cNvSpPr/>
          <p:nvPr/>
        </p:nvSpPr>
        <p:spPr>
          <a:xfrm rot="19109488">
            <a:off x="2042835" y="1095533"/>
            <a:ext cx="2762756" cy="7811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72BB27B2-C67F-4E4A-9AEF-FA13BEC58E8F}"/>
              </a:ext>
            </a:extLst>
          </p:cNvPr>
          <p:cNvSpPr/>
          <p:nvPr/>
        </p:nvSpPr>
        <p:spPr>
          <a:xfrm>
            <a:off x="5045675" y="248855"/>
            <a:ext cx="2251988" cy="5679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3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54A21083-08BF-428D-BBA5-FFFC8F97F24E}"/>
              </a:ext>
            </a:extLst>
          </p:cNvPr>
          <p:cNvSpPr/>
          <p:nvPr/>
        </p:nvSpPr>
        <p:spPr>
          <a:xfrm rot="10800000">
            <a:off x="5028552" y="5795927"/>
            <a:ext cx="2342252" cy="5292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Ok: Aşağı Bükülü 34">
            <a:extLst>
              <a:ext uri="{FF2B5EF4-FFF2-40B4-BE49-F238E27FC236}">
                <a16:creationId xmlns:a16="http://schemas.microsoft.com/office/drawing/2014/main" id="{4895F87B-5505-4B6B-B969-56BF60D11602}"/>
              </a:ext>
            </a:extLst>
          </p:cNvPr>
          <p:cNvSpPr/>
          <p:nvPr/>
        </p:nvSpPr>
        <p:spPr>
          <a:xfrm rot="13389801">
            <a:off x="1977761" y="4512449"/>
            <a:ext cx="2679525" cy="605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Aşağı Bükülü 35">
            <a:extLst>
              <a:ext uri="{FF2B5EF4-FFF2-40B4-BE49-F238E27FC236}">
                <a16:creationId xmlns:a16="http://schemas.microsoft.com/office/drawing/2014/main" id="{356FFDF3-6A81-4E54-BB5D-8FB2B2120082}"/>
              </a:ext>
            </a:extLst>
          </p:cNvPr>
          <p:cNvSpPr/>
          <p:nvPr/>
        </p:nvSpPr>
        <p:spPr>
          <a:xfrm rot="19109488">
            <a:off x="2042835" y="1095533"/>
            <a:ext cx="2762756" cy="7811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72BB27B2-C67F-4E4A-9AEF-FA13BEC58E8F}"/>
              </a:ext>
            </a:extLst>
          </p:cNvPr>
          <p:cNvSpPr/>
          <p:nvPr/>
        </p:nvSpPr>
        <p:spPr>
          <a:xfrm>
            <a:off x="5045675" y="248855"/>
            <a:ext cx="2251988" cy="5679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Ok: Aşağı Bükülü 10">
            <a:extLst>
              <a:ext uri="{FF2B5EF4-FFF2-40B4-BE49-F238E27FC236}">
                <a16:creationId xmlns:a16="http://schemas.microsoft.com/office/drawing/2014/main" id="{FCDD8D8E-FEC9-4C7F-B8BA-361E797F81E7}"/>
              </a:ext>
            </a:extLst>
          </p:cNvPr>
          <p:cNvSpPr/>
          <p:nvPr/>
        </p:nvSpPr>
        <p:spPr>
          <a:xfrm rot="2566874">
            <a:off x="7598281" y="1367802"/>
            <a:ext cx="2883243" cy="5590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5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73D8D0DC-D0D4-4CA3-B274-B50021CBC82C}"/>
              </a:ext>
            </a:extLst>
          </p:cNvPr>
          <p:cNvSpPr/>
          <p:nvPr/>
        </p:nvSpPr>
        <p:spPr>
          <a:xfrm rot="10800000">
            <a:off x="4954337" y="5858574"/>
            <a:ext cx="2416467" cy="516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7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73D8D0DC-D0D4-4CA3-B274-B50021CBC82C}"/>
              </a:ext>
            </a:extLst>
          </p:cNvPr>
          <p:cNvSpPr/>
          <p:nvPr/>
        </p:nvSpPr>
        <p:spPr>
          <a:xfrm rot="10800000">
            <a:off x="4954337" y="5858574"/>
            <a:ext cx="2416467" cy="516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4F0AF7CD-92FB-4CF4-9E29-D90F295E109E}"/>
              </a:ext>
            </a:extLst>
          </p:cNvPr>
          <p:cNvSpPr/>
          <p:nvPr/>
        </p:nvSpPr>
        <p:spPr>
          <a:xfrm rot="13399967">
            <a:off x="1641890" y="4516674"/>
            <a:ext cx="3138539" cy="7202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8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73D8D0DC-D0D4-4CA3-B274-B50021CBC82C}"/>
              </a:ext>
            </a:extLst>
          </p:cNvPr>
          <p:cNvSpPr/>
          <p:nvPr/>
        </p:nvSpPr>
        <p:spPr>
          <a:xfrm rot="10800000">
            <a:off x="4954337" y="5858574"/>
            <a:ext cx="2416467" cy="516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4F0AF7CD-92FB-4CF4-9E29-D90F295E109E}"/>
              </a:ext>
            </a:extLst>
          </p:cNvPr>
          <p:cNvSpPr/>
          <p:nvPr/>
        </p:nvSpPr>
        <p:spPr>
          <a:xfrm rot="13399967">
            <a:off x="1641890" y="4516674"/>
            <a:ext cx="3138539" cy="7202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Ok: Aşağı Bükülü 10">
            <a:extLst>
              <a:ext uri="{FF2B5EF4-FFF2-40B4-BE49-F238E27FC236}">
                <a16:creationId xmlns:a16="http://schemas.microsoft.com/office/drawing/2014/main" id="{0F5B78E6-6210-4071-920B-27B661364913}"/>
              </a:ext>
            </a:extLst>
          </p:cNvPr>
          <p:cNvSpPr/>
          <p:nvPr/>
        </p:nvSpPr>
        <p:spPr>
          <a:xfrm>
            <a:off x="3129180" y="2493955"/>
            <a:ext cx="1558704" cy="5272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1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4ABA9-4994-4F5F-A45C-327476264263}"/>
              </a:ext>
            </a:extLst>
          </p:cNvPr>
          <p:cNvSpPr/>
          <p:nvPr/>
        </p:nvSpPr>
        <p:spPr>
          <a:xfrm>
            <a:off x="459671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5624B-114B-4F5E-975E-85EAF499CA6B}"/>
              </a:ext>
            </a:extLst>
          </p:cNvPr>
          <p:cNvSpPr/>
          <p:nvPr/>
        </p:nvSpPr>
        <p:spPr>
          <a:xfrm>
            <a:off x="2271582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09FF57-D0D0-417B-869D-8A4432F3E886}"/>
              </a:ext>
            </a:extLst>
          </p:cNvPr>
          <p:cNvSpPr/>
          <p:nvPr/>
        </p:nvSpPr>
        <p:spPr>
          <a:xfrm>
            <a:off x="4596713" y="2772033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FB1D8-D0A0-4499-AC34-D6BAF7FA5BD1}"/>
              </a:ext>
            </a:extLst>
          </p:cNvPr>
          <p:cNvSpPr/>
          <p:nvPr/>
        </p:nvSpPr>
        <p:spPr>
          <a:xfrm>
            <a:off x="6921844" y="276791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CF453B-FFDC-4A68-B464-A350D4E7F444}"/>
              </a:ext>
            </a:extLst>
          </p:cNvPr>
          <p:cNvSpPr/>
          <p:nvPr/>
        </p:nvSpPr>
        <p:spPr>
          <a:xfrm>
            <a:off x="6921843" y="860854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01BA50-867F-4A0D-AA92-BE94B4402D87}"/>
              </a:ext>
            </a:extLst>
          </p:cNvPr>
          <p:cNvSpPr/>
          <p:nvPr/>
        </p:nvSpPr>
        <p:spPr>
          <a:xfrm>
            <a:off x="9246975" y="2792628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866610-FE52-4BB1-967B-18DEBEC431C6}"/>
              </a:ext>
            </a:extLst>
          </p:cNvPr>
          <p:cNvSpPr/>
          <p:nvPr/>
        </p:nvSpPr>
        <p:spPr>
          <a:xfrm>
            <a:off x="692184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6A496A-DCB2-4836-859E-3775E443AEE5}"/>
              </a:ext>
            </a:extLst>
          </p:cNvPr>
          <p:cNvSpPr/>
          <p:nvPr/>
        </p:nvSpPr>
        <p:spPr>
          <a:xfrm>
            <a:off x="4596712" y="4815017"/>
            <a:ext cx="897925" cy="87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A66AA8F-AD08-4B5D-879F-A2932331DA1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494638" y="1297459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57A4F7E-46D5-4060-8EFF-9372D8DC7C74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819768" y="1297459"/>
            <a:ext cx="1558705" cy="16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EE9FCE34-4BD6-4A1D-A39C-79CB86C4447A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7819767" y="3537959"/>
            <a:ext cx="1558706" cy="17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861E971-545F-4AB5-96FF-4133EAE7A0A1}"/>
              </a:ext>
            </a:extLst>
          </p:cNvPr>
          <p:cNvCxnSpPr>
            <a:stCxn id="10" idx="2"/>
            <a:endCxn id="12" idx="6"/>
          </p:cNvCxnSpPr>
          <p:nvPr/>
        </p:nvCxnSpPr>
        <p:spPr>
          <a:xfrm flipH="1">
            <a:off x="5494637" y="5251622"/>
            <a:ext cx="14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785DBF4-51A8-4B4A-AA91-AF060521D724}"/>
              </a:ext>
            </a:extLst>
          </p:cNvPr>
          <p:cNvCxnSpPr>
            <a:stCxn id="12" idx="2"/>
            <a:endCxn id="5" idx="5"/>
          </p:cNvCxnSpPr>
          <p:nvPr/>
        </p:nvCxnSpPr>
        <p:spPr>
          <a:xfrm flipH="1" flipV="1">
            <a:off x="3038009" y="3513245"/>
            <a:ext cx="1558703" cy="173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4309222A-B548-4CA6-9CF6-08C69BFDECCF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3038009" y="1297459"/>
            <a:ext cx="1558704" cy="1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9B1BDF9B-9189-4BD2-AE82-6CD5441596B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9507" y="3204519"/>
            <a:ext cx="142720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A131315-6BA4-43E7-BC4B-DF1EDE2C8105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 flipV="1">
            <a:off x="7819769" y="3204519"/>
            <a:ext cx="1427206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C4E430FD-FC5C-4249-839A-D61165A87DEE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370806" y="1734064"/>
            <a:ext cx="1" cy="103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E921F56-911C-46B7-BE4B-CD7E7CC7290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045676" y="1734064"/>
            <a:ext cx="0" cy="103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C8B55DDD-B42D-41CF-8CD0-748601E3A3B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5045675" y="3645243"/>
            <a:ext cx="1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F4A78FA0-CAD2-4010-AC4E-C4186F62BD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370805" y="3641124"/>
            <a:ext cx="2" cy="11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22DC72C-9C12-4302-8FF8-405C2F9879BC}"/>
              </a:ext>
            </a:extLst>
          </p:cNvPr>
          <p:cNvSpPr txBox="1"/>
          <p:nvPr/>
        </p:nvSpPr>
        <p:spPr>
          <a:xfrm>
            <a:off x="3552719" y="186998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e1=2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DD39C2-D696-4D70-8A3D-0B0C8748DC2B}"/>
              </a:ext>
            </a:extLst>
          </p:cNvPr>
          <p:cNvSpPr txBox="1"/>
          <p:nvPr/>
        </p:nvSpPr>
        <p:spPr>
          <a:xfrm>
            <a:off x="3709161" y="2991610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E2=1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13B3CFDD-54D9-4ACC-91EA-F3CF46B5AB77}"/>
              </a:ext>
            </a:extLst>
          </p:cNvPr>
          <p:cNvSpPr txBox="1"/>
          <p:nvPr/>
        </p:nvSpPr>
        <p:spPr>
          <a:xfrm>
            <a:off x="3552719" y="422267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E3=3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5B89058-7EB3-4A53-8E2D-0FE7E1D7AD94}"/>
              </a:ext>
            </a:extLst>
          </p:cNvPr>
          <p:cNvSpPr txBox="1"/>
          <p:nvPr/>
        </p:nvSpPr>
        <p:spPr>
          <a:xfrm>
            <a:off x="4964710" y="2054655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E4=4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EEA2B163-CDB7-40AE-A1CC-CA76C9975AFF}"/>
              </a:ext>
            </a:extLst>
          </p:cNvPr>
          <p:cNvSpPr txBox="1"/>
          <p:nvPr/>
        </p:nvSpPr>
        <p:spPr>
          <a:xfrm>
            <a:off x="4964710" y="401643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E5=2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E67EA95D-919A-4E14-B50C-A479C67AC63C}"/>
              </a:ext>
            </a:extLst>
          </p:cNvPr>
          <p:cNvSpPr txBox="1"/>
          <p:nvPr/>
        </p:nvSpPr>
        <p:spPr>
          <a:xfrm>
            <a:off x="5908495" y="1009134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E6=2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A6AAA000-7BDD-40EB-9C40-78B730883DAB}"/>
              </a:ext>
            </a:extLst>
          </p:cNvPr>
          <p:cNvSpPr txBox="1"/>
          <p:nvPr/>
        </p:nvSpPr>
        <p:spPr>
          <a:xfrm>
            <a:off x="5994130" y="49632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E7=1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575B55F-30BA-4759-8872-DE377B05BF63}"/>
              </a:ext>
            </a:extLst>
          </p:cNvPr>
          <p:cNvSpPr txBox="1"/>
          <p:nvPr/>
        </p:nvSpPr>
        <p:spPr>
          <a:xfrm>
            <a:off x="7053341" y="200169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E8=2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FF55081-AE28-4791-BB32-423AAD865936}"/>
              </a:ext>
            </a:extLst>
          </p:cNvPr>
          <p:cNvSpPr txBox="1"/>
          <p:nvPr/>
        </p:nvSpPr>
        <p:spPr>
          <a:xfrm>
            <a:off x="6972375" y="4038009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E9=3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E1CA80-10E8-410D-90DB-3E036AC428A2}"/>
              </a:ext>
            </a:extLst>
          </p:cNvPr>
          <p:cNvSpPr txBox="1"/>
          <p:nvPr/>
        </p:nvSpPr>
        <p:spPr>
          <a:xfrm>
            <a:off x="8299161" y="1639232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E10=3</a:t>
            </a:r>
            <a:endParaRPr lang="tr-TR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F9C6D63A-19E4-4712-AB6D-B627CC46599D}"/>
              </a:ext>
            </a:extLst>
          </p:cNvPr>
          <p:cNvSpPr txBox="1"/>
          <p:nvPr/>
        </p:nvSpPr>
        <p:spPr>
          <a:xfrm>
            <a:off x="8267775" y="2920507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E11=3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D5D660D-2172-4AA5-A5BF-D1CCF3B7CA5C}"/>
              </a:ext>
            </a:extLst>
          </p:cNvPr>
          <p:cNvSpPr txBox="1"/>
          <p:nvPr/>
        </p:nvSpPr>
        <p:spPr>
          <a:xfrm>
            <a:off x="8357132" y="4412736"/>
            <a:ext cx="7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E12=1</a:t>
            </a:r>
          </a:p>
        </p:txBody>
      </p:sp>
      <p:sp>
        <p:nvSpPr>
          <p:cNvPr id="2" name="Ok: Aşağı Bükülü 1">
            <a:extLst>
              <a:ext uri="{FF2B5EF4-FFF2-40B4-BE49-F238E27FC236}">
                <a16:creationId xmlns:a16="http://schemas.microsoft.com/office/drawing/2014/main" id="{54A21083-08BF-428D-BBA5-FFFC8F97F24E}"/>
              </a:ext>
            </a:extLst>
          </p:cNvPr>
          <p:cNvSpPr/>
          <p:nvPr/>
        </p:nvSpPr>
        <p:spPr>
          <a:xfrm rot="10800000">
            <a:off x="5028552" y="5795927"/>
            <a:ext cx="2342252" cy="5292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Ok: Aşağı Bükülü 34">
            <a:extLst>
              <a:ext uri="{FF2B5EF4-FFF2-40B4-BE49-F238E27FC236}">
                <a16:creationId xmlns:a16="http://schemas.microsoft.com/office/drawing/2014/main" id="{4895F87B-5505-4B6B-B969-56BF60D11602}"/>
              </a:ext>
            </a:extLst>
          </p:cNvPr>
          <p:cNvSpPr/>
          <p:nvPr/>
        </p:nvSpPr>
        <p:spPr>
          <a:xfrm rot="13389801">
            <a:off x="1977761" y="4512449"/>
            <a:ext cx="2679525" cy="605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Aşağı Bükülü 35">
            <a:extLst>
              <a:ext uri="{FF2B5EF4-FFF2-40B4-BE49-F238E27FC236}">
                <a16:creationId xmlns:a16="http://schemas.microsoft.com/office/drawing/2014/main" id="{356FFDF3-6A81-4E54-BB5D-8FB2B2120082}"/>
              </a:ext>
            </a:extLst>
          </p:cNvPr>
          <p:cNvSpPr/>
          <p:nvPr/>
        </p:nvSpPr>
        <p:spPr>
          <a:xfrm rot="19109488">
            <a:off x="2042835" y="1095533"/>
            <a:ext cx="2762756" cy="7811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Ok: Aşağı Bükülü 2">
            <a:extLst>
              <a:ext uri="{FF2B5EF4-FFF2-40B4-BE49-F238E27FC236}">
                <a16:creationId xmlns:a16="http://schemas.microsoft.com/office/drawing/2014/main" id="{72BB27B2-C67F-4E4A-9AEF-FA13BEC58E8F}"/>
              </a:ext>
            </a:extLst>
          </p:cNvPr>
          <p:cNvSpPr/>
          <p:nvPr/>
        </p:nvSpPr>
        <p:spPr>
          <a:xfrm>
            <a:off x="5045675" y="248855"/>
            <a:ext cx="2251988" cy="5679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Ok: Aşağı Bükülü 10">
            <a:extLst>
              <a:ext uri="{FF2B5EF4-FFF2-40B4-BE49-F238E27FC236}">
                <a16:creationId xmlns:a16="http://schemas.microsoft.com/office/drawing/2014/main" id="{54869922-652C-4AE2-ACFA-E6FE2FB253BE}"/>
              </a:ext>
            </a:extLst>
          </p:cNvPr>
          <p:cNvSpPr/>
          <p:nvPr/>
        </p:nvSpPr>
        <p:spPr>
          <a:xfrm rot="5400000">
            <a:off x="7267846" y="2015777"/>
            <a:ext cx="1447162" cy="4917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1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140</Words>
  <Application>Microsoft Office PowerPoint</Application>
  <PresentationFormat>Geniş ekran</PresentationFormat>
  <Paragraphs>140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MRfarley</dc:creator>
  <cp:lastModifiedBy>MRfarley</cp:lastModifiedBy>
  <cp:revision>6</cp:revision>
  <dcterms:created xsi:type="dcterms:W3CDTF">2020-05-24T09:55:21Z</dcterms:created>
  <dcterms:modified xsi:type="dcterms:W3CDTF">2020-05-24T10:03:59Z</dcterms:modified>
</cp:coreProperties>
</file>