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D763BD-AC60-4252-A14B-CAC1E6B5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D418A8-D2A3-40E9-8A9C-72422A1A5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FE0902-92E1-4B6B-9A75-AD9E738F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33A470-8E04-4F4B-9F8C-9B48059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180B54-44B0-4A2E-A695-A8DC1C81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6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402BCE-8399-429C-B6C8-263EC9C2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C7EDF1-5B37-4938-9E27-B3DF69D86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3DC475-42B3-40DB-9034-089F2455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8F1C9F-9162-42D9-94FD-80145D63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1F3424-6A02-40C5-9215-5926A91E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0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1314B88-2FA5-4694-8F96-7122A73E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229027D-E60E-4599-B71F-1F3002BB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8E47D8-F26F-4110-BD82-FC7995E9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377A71-1C26-469C-9462-4AD806B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CADC89-5C83-4917-A1B9-F2F43194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0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C98FF9-A862-4C7A-94CA-8FAF1603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41192-0FA8-475A-A87C-C7A42F2E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59B8B8-6088-41AB-A656-7B308CEF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F83938-6F69-4672-8FF1-BEEA8702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CE46C-8630-4886-8569-659F0BC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6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182826-ADED-45E4-8EF7-4F828FF1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15BA89-E35E-41B6-A4C8-09281D3A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7469C8-7E73-4912-BF7F-01293AF2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B61678-C1D1-459B-A915-A6324F7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F3B763-CE2D-4F5E-AA6F-F610D6F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3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BE6B8-8E3A-42CF-BB6F-89FD3BF0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B75C9-DFD5-4B0B-B913-6CD300E6B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ADFA32-0083-4D92-8AB6-A968994A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0E1FE0-A1B8-41F5-9684-B8D15F48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90FD69-13FE-4E4B-AF26-5D478E9E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FEEAD3-A37E-4672-9126-A1E8260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7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58FF69-D846-41E2-B73D-15E956CD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A467B5-BD5F-43EB-9384-1D7B12DC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C64E24-27C1-4A42-B1A6-5DBED4ED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6AE88FA-5A84-4901-9DC2-753CBDC08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1868B5E-C22E-4A7F-AA4B-468641EF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4CE86D-7361-4B68-AF9F-487BF8CE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022B6AE-B4D2-440A-919A-BAC7D905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CE9863E-8120-4255-86C2-1DFCB8FB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0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EC056-0EEB-4E7C-97E7-5BDC5D52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99934D-DF0C-4C96-949F-69C4E55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D915AE1-10A6-4C85-9279-C658408C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453CB4-4C12-456D-B5C9-5480F713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7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77A4607-08A2-4C3E-9E46-2021D391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7F381C-AD75-4B8F-A85D-79F92B8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211132-6E1E-4E33-81EF-256CE21B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B5C10F-9465-4D62-8255-EE9EB004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C8D8CD-1490-438E-AB97-D804C5A9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63C6318-6C6C-422F-8213-566B2AD4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9D5A3C-EB15-408D-BE56-18E9E2F6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4EEBA2-9E94-4795-B41C-0332F7CC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125D33-DBC2-4876-90F4-FB92850B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4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0C9318-2BC7-41E7-A623-63D70037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E7B3CC-5CF7-4499-A775-EA3E5A8FE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577D01-F1D0-42D8-9E81-522FA4D68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490C3C-0563-44DB-9AD9-5A05524E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7D370C-40AC-44D5-B510-AD0F1DC3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EA5452-8E3D-4141-BFC1-B573EF63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80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E60FFBC-A9AB-425A-B226-773A694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97FD60-1466-4113-98E3-2CBBC4F1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171E53-492A-4905-A2E0-AF8DDCD8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1555-F805-43DC-9D7A-0899AB47F55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135D65-1FBF-4625-B98A-A7B8D7C33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70DD5F-EC1E-478E-ABEF-8EB1A6301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C871-D4C3-47CF-90B2-6096F5542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52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DA408887-2606-4667-AD39-AE900D0D8F61}"/>
              </a:ext>
            </a:extLst>
          </p:cNvPr>
          <p:cNvSpPr/>
          <p:nvPr/>
        </p:nvSpPr>
        <p:spPr>
          <a:xfrm rot="5400000">
            <a:off x="7236162" y="3980840"/>
            <a:ext cx="1636317" cy="5045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CE080096-B0E5-498C-B5DA-F29785BC67C8}"/>
              </a:ext>
            </a:extLst>
          </p:cNvPr>
          <p:cNvSpPr/>
          <p:nvPr/>
        </p:nvSpPr>
        <p:spPr>
          <a:xfrm rot="10800000">
            <a:off x="5193103" y="5768178"/>
            <a:ext cx="2227641" cy="6098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08027732-FFAB-4451-B244-6C82E2A7AE38}"/>
              </a:ext>
            </a:extLst>
          </p:cNvPr>
          <p:cNvSpPr/>
          <p:nvPr/>
        </p:nvSpPr>
        <p:spPr>
          <a:xfrm rot="13442360">
            <a:off x="1855566" y="4508246"/>
            <a:ext cx="2917766" cy="683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19EBCEC7-4B8F-4EEC-9656-B9A9E6AB1660}"/>
              </a:ext>
            </a:extLst>
          </p:cNvPr>
          <p:cNvSpPr/>
          <p:nvPr/>
        </p:nvSpPr>
        <p:spPr>
          <a:xfrm rot="19116112">
            <a:off x="2240779" y="1274653"/>
            <a:ext cx="2551971" cy="663451"/>
          </a:xfrm>
          <a:prstGeom prst="curvedDownArrow">
            <a:avLst>
              <a:gd name="adj1" fmla="val 228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DA408887-2606-4667-AD39-AE900D0D8F61}"/>
              </a:ext>
            </a:extLst>
          </p:cNvPr>
          <p:cNvSpPr/>
          <p:nvPr/>
        </p:nvSpPr>
        <p:spPr>
          <a:xfrm rot="5400000">
            <a:off x="7236162" y="3980840"/>
            <a:ext cx="1636317" cy="5045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CE080096-B0E5-498C-B5DA-F29785BC67C8}"/>
              </a:ext>
            </a:extLst>
          </p:cNvPr>
          <p:cNvSpPr/>
          <p:nvPr/>
        </p:nvSpPr>
        <p:spPr>
          <a:xfrm rot="10800000">
            <a:off x="5193103" y="5768178"/>
            <a:ext cx="2227641" cy="6098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08027732-FFAB-4451-B244-6C82E2A7AE38}"/>
              </a:ext>
            </a:extLst>
          </p:cNvPr>
          <p:cNvSpPr/>
          <p:nvPr/>
        </p:nvSpPr>
        <p:spPr>
          <a:xfrm rot="13442360">
            <a:off x="1855566" y="4508246"/>
            <a:ext cx="2917766" cy="683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19EBCEC7-4B8F-4EEC-9656-B9A9E6AB1660}"/>
              </a:ext>
            </a:extLst>
          </p:cNvPr>
          <p:cNvSpPr/>
          <p:nvPr/>
        </p:nvSpPr>
        <p:spPr>
          <a:xfrm rot="19116112">
            <a:off x="2240779" y="1274653"/>
            <a:ext cx="2551971" cy="663451"/>
          </a:xfrm>
          <a:prstGeom prst="curvedDownArrow">
            <a:avLst>
              <a:gd name="adj1" fmla="val 228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F17E08AD-7162-4F44-8586-BCCDD6A96465}"/>
              </a:ext>
            </a:extLst>
          </p:cNvPr>
          <p:cNvSpPr/>
          <p:nvPr/>
        </p:nvSpPr>
        <p:spPr>
          <a:xfrm>
            <a:off x="5204406" y="311376"/>
            <a:ext cx="2007666" cy="509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DA408887-2606-4667-AD39-AE900D0D8F61}"/>
              </a:ext>
            </a:extLst>
          </p:cNvPr>
          <p:cNvSpPr/>
          <p:nvPr/>
        </p:nvSpPr>
        <p:spPr>
          <a:xfrm rot="5400000">
            <a:off x="7236162" y="3980840"/>
            <a:ext cx="1636317" cy="5045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CE080096-B0E5-498C-B5DA-F29785BC67C8}"/>
              </a:ext>
            </a:extLst>
          </p:cNvPr>
          <p:cNvSpPr/>
          <p:nvPr/>
        </p:nvSpPr>
        <p:spPr>
          <a:xfrm rot="10800000">
            <a:off x="5193103" y="5768178"/>
            <a:ext cx="2227641" cy="6098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08027732-FFAB-4451-B244-6C82E2A7AE38}"/>
              </a:ext>
            </a:extLst>
          </p:cNvPr>
          <p:cNvSpPr/>
          <p:nvPr/>
        </p:nvSpPr>
        <p:spPr>
          <a:xfrm rot="13442360">
            <a:off x="1855566" y="4508246"/>
            <a:ext cx="2917766" cy="683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Ok: Aşağı Bükülü 36">
            <a:extLst>
              <a:ext uri="{FF2B5EF4-FFF2-40B4-BE49-F238E27FC236}">
                <a16:creationId xmlns:a16="http://schemas.microsoft.com/office/drawing/2014/main" id="{19EBCEC7-4B8F-4EEC-9656-B9A9E6AB1660}"/>
              </a:ext>
            </a:extLst>
          </p:cNvPr>
          <p:cNvSpPr/>
          <p:nvPr/>
        </p:nvSpPr>
        <p:spPr>
          <a:xfrm rot="19116112">
            <a:off x="2240779" y="1274653"/>
            <a:ext cx="2551971" cy="663451"/>
          </a:xfrm>
          <a:prstGeom prst="curvedDownArrow">
            <a:avLst>
              <a:gd name="adj1" fmla="val 2282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F17E08AD-7162-4F44-8586-BCCDD6A96465}"/>
              </a:ext>
            </a:extLst>
          </p:cNvPr>
          <p:cNvSpPr/>
          <p:nvPr/>
        </p:nvSpPr>
        <p:spPr>
          <a:xfrm>
            <a:off x="5204406" y="311376"/>
            <a:ext cx="2007666" cy="509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Ok: Aşağı Bükülü 10">
            <a:extLst>
              <a:ext uri="{FF2B5EF4-FFF2-40B4-BE49-F238E27FC236}">
                <a16:creationId xmlns:a16="http://schemas.microsoft.com/office/drawing/2014/main" id="{6EFD2467-3F5A-40CB-AD69-5C641C92C5BA}"/>
              </a:ext>
            </a:extLst>
          </p:cNvPr>
          <p:cNvSpPr/>
          <p:nvPr/>
        </p:nvSpPr>
        <p:spPr>
          <a:xfrm rot="2794774">
            <a:off x="7608918" y="1346965"/>
            <a:ext cx="2672074" cy="618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97E5E89F-A995-41A9-B134-11730602F480}"/>
              </a:ext>
            </a:extLst>
          </p:cNvPr>
          <p:cNvSpPr/>
          <p:nvPr/>
        </p:nvSpPr>
        <p:spPr>
          <a:xfrm rot="5400000">
            <a:off x="7257500" y="4012980"/>
            <a:ext cx="1522962" cy="523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97E5E89F-A995-41A9-B134-11730602F480}"/>
              </a:ext>
            </a:extLst>
          </p:cNvPr>
          <p:cNvSpPr/>
          <p:nvPr/>
        </p:nvSpPr>
        <p:spPr>
          <a:xfrm rot="5400000">
            <a:off x="7257500" y="4012980"/>
            <a:ext cx="1522962" cy="523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B74B68FE-F19A-4B54-8C14-741EEC46C83E}"/>
              </a:ext>
            </a:extLst>
          </p:cNvPr>
          <p:cNvSpPr/>
          <p:nvPr/>
        </p:nvSpPr>
        <p:spPr>
          <a:xfrm rot="10800000">
            <a:off x="5115695" y="5769234"/>
            <a:ext cx="2185087" cy="573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5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97E5E89F-A995-41A9-B134-11730602F480}"/>
              </a:ext>
            </a:extLst>
          </p:cNvPr>
          <p:cNvSpPr/>
          <p:nvPr/>
        </p:nvSpPr>
        <p:spPr>
          <a:xfrm rot="5400000">
            <a:off x="7257500" y="4012980"/>
            <a:ext cx="1522962" cy="523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B74B68FE-F19A-4B54-8C14-741EEC46C83E}"/>
              </a:ext>
            </a:extLst>
          </p:cNvPr>
          <p:cNvSpPr/>
          <p:nvPr/>
        </p:nvSpPr>
        <p:spPr>
          <a:xfrm rot="10800000">
            <a:off x="5115695" y="5769234"/>
            <a:ext cx="2185087" cy="573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22CEF98C-79E3-49D5-8D52-7E8FB3320A64}"/>
              </a:ext>
            </a:extLst>
          </p:cNvPr>
          <p:cNvSpPr/>
          <p:nvPr/>
        </p:nvSpPr>
        <p:spPr>
          <a:xfrm rot="13427622">
            <a:off x="2083544" y="4540555"/>
            <a:ext cx="2713885" cy="6011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97E5E89F-A995-41A9-B134-11730602F480}"/>
              </a:ext>
            </a:extLst>
          </p:cNvPr>
          <p:cNvSpPr/>
          <p:nvPr/>
        </p:nvSpPr>
        <p:spPr>
          <a:xfrm rot="5400000">
            <a:off x="7257500" y="4012980"/>
            <a:ext cx="1522962" cy="523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B74B68FE-F19A-4B54-8C14-741EEC46C83E}"/>
              </a:ext>
            </a:extLst>
          </p:cNvPr>
          <p:cNvSpPr/>
          <p:nvPr/>
        </p:nvSpPr>
        <p:spPr>
          <a:xfrm rot="10800000">
            <a:off x="5115695" y="5769234"/>
            <a:ext cx="2185087" cy="573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22CEF98C-79E3-49D5-8D52-7E8FB3320A64}"/>
              </a:ext>
            </a:extLst>
          </p:cNvPr>
          <p:cNvSpPr/>
          <p:nvPr/>
        </p:nvSpPr>
        <p:spPr>
          <a:xfrm rot="13427622">
            <a:off x="2083544" y="4540555"/>
            <a:ext cx="2713885" cy="6011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Ok: Aşağı Bükülü 10">
            <a:extLst>
              <a:ext uri="{FF2B5EF4-FFF2-40B4-BE49-F238E27FC236}">
                <a16:creationId xmlns:a16="http://schemas.microsoft.com/office/drawing/2014/main" id="{AA1BD7AA-0AE3-4C01-8CB9-0BC5144DADCD}"/>
              </a:ext>
            </a:extLst>
          </p:cNvPr>
          <p:cNvSpPr/>
          <p:nvPr/>
        </p:nvSpPr>
        <p:spPr>
          <a:xfrm>
            <a:off x="3136961" y="2515591"/>
            <a:ext cx="1503960" cy="5220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0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Office PowerPoint</Application>
  <PresentationFormat>Geniş ekran</PresentationFormat>
  <Paragraphs>140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MRfarley</dc:creator>
  <cp:lastModifiedBy>MRfarley</cp:lastModifiedBy>
  <cp:revision>6</cp:revision>
  <dcterms:created xsi:type="dcterms:W3CDTF">2020-05-24T10:04:30Z</dcterms:created>
  <dcterms:modified xsi:type="dcterms:W3CDTF">2020-05-24T10:10:07Z</dcterms:modified>
</cp:coreProperties>
</file>