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58" r:id="rId8"/>
    <p:sldId id="256" r:id="rId9"/>
    <p:sldId id="260" r:id="rId10"/>
    <p:sldId id="259" r:id="rId11"/>
    <p:sldId id="25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166" y="1214422"/>
            <a:ext cx="60722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smtClean="0">
                <a:solidFill>
                  <a:schemeClr val="tx2"/>
                </a:solidFill>
              </a:rPr>
              <a:t>Seoweb2 </a:t>
            </a:r>
            <a:r>
              <a:rPr lang="zh-CN" altLang="en-US" sz="3200" b="1" smtClean="0">
                <a:solidFill>
                  <a:schemeClr val="tx2"/>
                </a:solidFill>
              </a:rPr>
              <a:t> 设计文档 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5008" y="3286124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smtClean="0">
                <a:solidFill>
                  <a:schemeClr val="tx2"/>
                </a:solidFill>
              </a:rPr>
              <a:t>黑小巫 </a:t>
            </a:r>
            <a:r>
              <a:rPr lang="en-US" altLang="zh-CN" sz="1600" b="1" smtClean="0">
                <a:solidFill>
                  <a:schemeClr val="tx2"/>
                </a:solidFill>
              </a:rPr>
              <a:t>blaczom</a:t>
            </a:r>
            <a:endParaRPr lang="zh-CN" altLang="en-US" sz="1600" b="1">
              <a:solidFill>
                <a:schemeClr val="tx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7884" y="3929066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mtClean="0">
                <a:solidFill>
                  <a:schemeClr val="tx2"/>
                </a:solidFill>
              </a:rPr>
              <a:t>2015</a:t>
            </a:r>
            <a:r>
              <a:rPr lang="zh-CN" altLang="en-US" sz="1600" b="1" smtClean="0">
                <a:solidFill>
                  <a:schemeClr val="tx2"/>
                </a:solidFill>
              </a:rPr>
              <a:t> </a:t>
            </a:r>
            <a:r>
              <a:rPr lang="en-US" altLang="zh-CN" sz="1600" b="1" smtClean="0">
                <a:solidFill>
                  <a:schemeClr val="tx2"/>
                </a:solidFill>
              </a:rPr>
              <a:t>0501</a:t>
            </a:r>
            <a:endParaRPr lang="zh-CN" altLang="en-US" sz="16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282" y="214290"/>
            <a:ext cx="414340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smtClean="0">
                <a:solidFill>
                  <a:prstClr val="black"/>
                </a:solidFill>
              </a:rPr>
              <a:t>url</a:t>
            </a:r>
            <a:r>
              <a:rPr lang="en-US" altLang="zh-CN" sz="1200" b="1" smtClean="0">
                <a:solidFill>
                  <a:prstClr val="black"/>
                </a:solidFill>
              </a:rPr>
              <a:t>(r</a:t>
            </a:r>
            <a:r>
              <a:rPr lang="en-US" altLang="zh-CN" sz="1200" b="1">
                <a:solidFill>
                  <a:prstClr val="black"/>
                </a:solidFill>
              </a:rPr>
              <a:t>'^rest/$'</a:t>
            </a:r>
            <a:r>
              <a:rPr lang="en-US" altLang="zh-CN" sz="1200">
                <a:solidFill>
                  <a:prstClr val="black"/>
                </a:solidFill>
              </a:rPr>
              <a:t>,views.dealREST,name</a:t>
            </a:r>
            <a:r>
              <a:rPr lang="en-US" altLang="zh-CN" sz="1200" b="1">
                <a:solidFill>
                  <a:prstClr val="black"/>
                </a:solidFill>
              </a:rPr>
              <a:t>='rest')</a:t>
            </a:r>
            <a:r>
              <a:rPr lang="en-US" altLang="zh-CN" sz="1200">
                <a:solidFill>
                  <a:prstClr val="black"/>
                </a:solidFill>
              </a:rPr>
              <a:t>,</a:t>
            </a:r>
            <a:br>
              <a:rPr lang="en-US" altLang="zh-CN" sz="1200">
                <a:solidFill>
                  <a:prstClr val="black"/>
                </a:solidFill>
              </a:rPr>
            </a:br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8612" y="785794"/>
            <a:ext cx="34805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/>
              <a:t>ldict = json.loads(request.POST['jpargs</a:t>
            </a:r>
            <a:r>
              <a:rPr lang="en-US" altLang="zh-CN" sz="1200" smtClean="0"/>
              <a:t>'])</a:t>
            </a:r>
            <a:br>
              <a:rPr lang="en-US" altLang="zh-CN" sz="1200" smtClean="0"/>
            </a:br>
            <a:r>
              <a:rPr lang="en-US" altLang="zh-CN" sz="1200" smtClean="0"/>
              <a:t>    </a:t>
            </a:r>
            <a:r>
              <a:rPr lang="en-US" altLang="zh-CN" sz="1200" b="1" smtClean="0"/>
              <a:t>if 'ex_parm' not in </a:t>
            </a:r>
            <a:r>
              <a:rPr lang="en-US" altLang="zh-CN" sz="1200" smtClean="0"/>
              <a:t>ldict </a:t>
            </a:r>
            <a:r>
              <a:rPr lang="en-US" altLang="zh-CN" sz="1200" b="1" smtClean="0"/>
              <a:t>or 'func' not in </a:t>
            </a:r>
            <a:r>
              <a:rPr lang="en-US" altLang="zh-CN" sz="1200" smtClean="0"/>
              <a:t>ldict</a:t>
            </a:r>
            <a:r>
              <a:rPr lang="en-US" altLang="zh-CN" sz="1200" b="1" smtClean="0"/>
              <a:t>:</a:t>
            </a:r>
            <a:br>
              <a:rPr lang="en-US" altLang="zh-CN" sz="1200" b="1" smtClean="0"/>
            </a:br>
            <a:r>
              <a:rPr lang="en-US" altLang="zh-CN" sz="1200" b="1" smtClean="0"/>
              <a:t>        raise </a:t>
            </a:r>
            <a:r>
              <a:rPr lang="en-US" altLang="zh-CN" sz="1200" smtClean="0"/>
              <a:t>AppException</a:t>
            </a:r>
            <a:r>
              <a:rPr lang="en-US" altLang="zh-CN" sz="1200" b="1" smtClean="0"/>
              <a:t>('</a:t>
            </a:r>
            <a:r>
              <a:rPr lang="zh-CN" altLang="en-US" sz="1200" b="1" smtClean="0"/>
              <a:t>传入参数错误</a:t>
            </a:r>
            <a:r>
              <a:rPr lang="en-US" altLang="zh-CN" sz="1200" b="1" smtClean="0"/>
              <a:t>')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14282" y="785794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/>
              <a:t>参数分解</a:t>
            </a:r>
            <a:r>
              <a:rPr lang="zh-CN" altLang="en-US" sz="1200" smtClean="0"/>
              <a:t>：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1428728" y="1586716"/>
            <a:ext cx="623499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smtClean="0"/>
              <a:t>if </a:t>
            </a:r>
            <a:r>
              <a:rPr lang="en-US" sz="1200" smtClean="0"/>
              <a:t>ldict</a:t>
            </a:r>
            <a:r>
              <a:rPr lang="en-US" sz="1200" b="1" smtClean="0"/>
              <a:t>['func'] in ('userlogin'</a:t>
            </a:r>
            <a:r>
              <a:rPr lang="en-US" sz="1200" smtClean="0"/>
              <a:t>, </a:t>
            </a:r>
            <a:r>
              <a:rPr lang="en-US" sz="1200" b="1" smtClean="0"/>
              <a:t>''):</a:t>
            </a:r>
            <a:br>
              <a:rPr lang="en-US" sz="1200" b="1" smtClean="0"/>
            </a:br>
            <a:r>
              <a:rPr lang="en-US" sz="1200" b="1" smtClean="0"/>
              <a:t>  pass</a:t>
            </a:r>
            <a:br>
              <a:rPr lang="en-US" sz="1200" b="1" smtClean="0"/>
            </a:br>
            <a:r>
              <a:rPr lang="en-US" sz="1200" b="1" smtClean="0"/>
              <a:t>else:</a:t>
            </a:r>
            <a:br>
              <a:rPr lang="en-US" sz="1200" b="1" smtClean="0"/>
            </a:br>
            <a:r>
              <a:rPr lang="en-US" sz="1200" b="1" smtClean="0"/>
              <a:t>  if (not 'username' in </a:t>
            </a:r>
            <a:r>
              <a:rPr lang="en-US" sz="1200" smtClean="0"/>
              <a:t>request.session.keys</a:t>
            </a:r>
            <a:r>
              <a:rPr lang="en-US" sz="1200" b="1" smtClean="0"/>
              <a:t>()) or ( not </a:t>
            </a:r>
            <a:r>
              <a:rPr lang="en-US" sz="1200" smtClean="0"/>
              <a:t>len </a:t>
            </a:r>
            <a:r>
              <a:rPr lang="en-US" sz="1200" b="1" smtClean="0"/>
              <a:t>(</a:t>
            </a:r>
            <a:r>
              <a:rPr lang="en-US" sz="1200" smtClean="0"/>
              <a:t>request.session</a:t>
            </a:r>
            <a:r>
              <a:rPr lang="en-US" sz="1200" b="1" smtClean="0"/>
              <a:t>['username']) &gt; </a:t>
            </a:r>
            <a:r>
              <a:rPr lang="en-US" sz="1200" smtClean="0"/>
              <a:t>0 </a:t>
            </a:r>
            <a:r>
              <a:rPr lang="en-US" sz="1200" b="1" smtClean="0"/>
              <a:t>) :</a:t>
            </a:r>
            <a:br>
              <a:rPr lang="en-US" sz="1200" b="1" smtClean="0"/>
            </a:br>
            <a:r>
              <a:rPr lang="en-US" sz="1200" b="1" smtClean="0"/>
              <a:t>    raise </a:t>
            </a:r>
            <a:r>
              <a:rPr lang="en-US" sz="1200" smtClean="0"/>
              <a:t>AppException</a:t>
            </a:r>
            <a:r>
              <a:rPr lang="en-US" sz="1200" b="1" smtClean="0"/>
              <a:t>('</a:t>
            </a:r>
            <a:r>
              <a:rPr lang="zh-CN" altLang="en-US" sz="1200" b="1" smtClean="0"/>
              <a:t>未登录。</a:t>
            </a:r>
            <a:r>
              <a:rPr lang="en-US" altLang="zh-CN" sz="1200" b="1" smtClean="0"/>
              <a:t>')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47342" y="1586716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/>
              <a:t>用户身份：</a:t>
            </a:r>
            <a:r>
              <a:rPr lang="en-US" altLang="zh-CN" sz="1200" b="1" smtClean="0"/>
              <a:t/>
            </a:r>
            <a:br>
              <a:rPr lang="en-US" altLang="zh-CN" sz="1200" b="1" smtClean="0"/>
            </a:br>
            <a:r>
              <a:rPr lang="en-US" altLang="zh-CN" sz="1200" b="1" smtClean="0"/>
              <a:t>session</a:t>
            </a:r>
            <a:endParaRPr lang="zh-CN" altLang="en-US" sz="1200" b="1"/>
          </a:p>
        </p:txBody>
      </p:sp>
      <p:sp>
        <p:nvSpPr>
          <p:cNvPr id="10" name="矩形 9"/>
          <p:cNvSpPr/>
          <p:nvPr/>
        </p:nvSpPr>
        <p:spPr>
          <a:xfrm>
            <a:off x="1448612" y="2714620"/>
            <a:ext cx="414340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smtClean="0"/>
              <a:t>try:</a:t>
            </a:r>
            <a:endParaRPr lang="en-US" sz="1200" b="1" smtClean="0"/>
          </a:p>
          <a:p>
            <a:r>
              <a:rPr lang="en-US" sz="1200" b="1" smtClean="0"/>
              <a:t> </a:t>
            </a:r>
            <a:r>
              <a:rPr lang="en-US" sz="1200" b="1" smtClean="0"/>
              <a:t> with </a:t>
            </a:r>
            <a:r>
              <a:rPr lang="en-US" sz="1200" smtClean="0"/>
              <a:t>transaction.atomic</a:t>
            </a:r>
            <a:r>
              <a:rPr lang="en-US" sz="1200" b="1" smtClean="0"/>
              <a:t>():</a:t>
            </a:r>
          </a:p>
          <a:p>
            <a:r>
              <a:rPr lang="en-US" altLang="zh-CN" sz="1200" b="1" smtClean="0"/>
              <a:t>     xxxx.xxx..............</a:t>
            </a:r>
            <a:endParaRPr lang="en-US" altLang="zh-CN" sz="1200" b="1" smtClean="0"/>
          </a:p>
          <a:p>
            <a:r>
              <a:rPr lang="en-US" sz="1200" b="1" smtClean="0"/>
              <a:t>except </a:t>
            </a:r>
            <a:r>
              <a:rPr lang="en-US" sz="1200" smtClean="0"/>
              <a:t>AppException </a:t>
            </a:r>
            <a:r>
              <a:rPr lang="en-US" sz="1200" b="1" smtClean="0"/>
              <a:t>as </a:t>
            </a:r>
            <a:r>
              <a:rPr lang="en-US" sz="1200" smtClean="0"/>
              <a:t>e</a:t>
            </a:r>
            <a:r>
              <a:rPr lang="en-US" sz="1200" b="1" smtClean="0"/>
              <a:t>:</a:t>
            </a:r>
            <a:br>
              <a:rPr lang="en-US" sz="1200" b="1" smtClean="0"/>
            </a:br>
            <a:r>
              <a:rPr lang="en-US" sz="1200" b="1" smtClean="0"/>
              <a:t>  </a:t>
            </a:r>
            <a:r>
              <a:rPr lang="en-US" sz="1200" smtClean="0"/>
              <a:t>l_rtn </a:t>
            </a:r>
            <a:r>
              <a:rPr lang="en-US" sz="1200" b="1" smtClean="0"/>
              <a:t>= </a:t>
            </a:r>
            <a:r>
              <a:rPr lang="en-US" sz="1200" smtClean="0"/>
              <a:t>genRtnFail</a:t>
            </a:r>
            <a:r>
              <a:rPr lang="en-US" sz="1200" b="1" smtClean="0"/>
              <a:t>(None</a:t>
            </a:r>
            <a:r>
              <a:rPr lang="en-US" sz="1200" smtClean="0"/>
              <a:t>, e.args</a:t>
            </a:r>
            <a:r>
              <a:rPr lang="en-US" sz="1200" b="1" smtClean="0"/>
              <a:t>)</a:t>
            </a:r>
            <a:br>
              <a:rPr lang="en-US" sz="1200" b="1" smtClean="0"/>
            </a:br>
            <a:r>
              <a:rPr lang="en-US" sz="1200" b="1" smtClean="0"/>
              <a:t>  raise </a:t>
            </a:r>
            <a:r>
              <a:rPr lang="en-US" sz="1200" smtClean="0"/>
              <a:t>e</a:t>
            </a:r>
            <a:br>
              <a:rPr lang="en-US" sz="1200" smtClean="0"/>
            </a:br>
            <a:r>
              <a:rPr lang="en-US" sz="1200" b="1" smtClean="0"/>
              <a:t>except </a:t>
            </a:r>
            <a:r>
              <a:rPr lang="en-US" sz="1200" smtClean="0"/>
              <a:t>Exception </a:t>
            </a:r>
            <a:r>
              <a:rPr lang="en-US" sz="1200" b="1" smtClean="0"/>
              <a:t>as </a:t>
            </a:r>
            <a:r>
              <a:rPr lang="en-US" sz="1200" smtClean="0"/>
              <a:t>e</a:t>
            </a:r>
            <a:r>
              <a:rPr lang="en-US" sz="1200" b="1" smtClean="0"/>
              <a:t>:</a:t>
            </a:r>
            <a:br>
              <a:rPr lang="en-US" sz="1200" b="1" smtClean="0"/>
            </a:br>
            <a:r>
              <a:rPr lang="en-US" sz="1200" b="1" smtClean="0"/>
              <a:t>  </a:t>
            </a:r>
            <a:r>
              <a:rPr lang="en-US" sz="1200" smtClean="0"/>
              <a:t>log</a:t>
            </a:r>
            <a:r>
              <a:rPr lang="en-US" sz="1200" b="1" smtClean="0"/>
              <a:t>(“ajaxResp.dealPAjax</a:t>
            </a:r>
            <a:r>
              <a:rPr lang="zh-CN" altLang="en-US" sz="1200" b="1" smtClean="0"/>
              <a:t>执行错误：</a:t>
            </a:r>
            <a:r>
              <a:rPr lang="en-US" altLang="zh-CN" sz="1200" b="1" smtClean="0"/>
              <a:t>%</a:t>
            </a:r>
            <a:r>
              <a:rPr lang="en-US" sz="1200" b="1" smtClean="0"/>
              <a:t>s” </a:t>
            </a:r>
            <a:r>
              <a:rPr lang="en-US" sz="1200" b="1" smtClean="0"/>
              <a:t>% </a:t>
            </a:r>
            <a:r>
              <a:rPr lang="en-US" sz="1200" smtClean="0"/>
              <a:t>str</a:t>
            </a:r>
            <a:r>
              <a:rPr lang="en-US" sz="1200" b="1" smtClean="0"/>
              <a:t>(</a:t>
            </a:r>
            <a:r>
              <a:rPr lang="en-US" sz="1200" smtClean="0"/>
              <a:t>e.args</a:t>
            </a:r>
            <a:r>
              <a:rPr lang="en-US" sz="1200" b="1" smtClean="0"/>
              <a:t>))</a:t>
            </a:r>
            <a:br>
              <a:rPr lang="en-US" sz="1200" b="1" smtClean="0"/>
            </a:br>
            <a:r>
              <a:rPr lang="en-US" sz="1200" b="1" smtClean="0"/>
              <a:t>  </a:t>
            </a:r>
            <a:r>
              <a:rPr lang="en-US" sz="1200" smtClean="0"/>
              <a:t>l_rtn </a:t>
            </a:r>
            <a:r>
              <a:rPr lang="en-US" sz="1200" b="1" smtClean="0"/>
              <a:t>= </a:t>
            </a:r>
            <a:r>
              <a:rPr lang="en-US" sz="1200" smtClean="0"/>
              <a:t>genRtnFail</a:t>
            </a:r>
            <a:r>
              <a:rPr lang="en-US" sz="1200" b="1" smtClean="0"/>
              <a:t>(None</a:t>
            </a:r>
            <a:r>
              <a:rPr lang="en-US" sz="1200" smtClean="0"/>
              <a:t>, </a:t>
            </a:r>
            <a:r>
              <a:rPr lang="en-US" sz="1200" b="1" smtClean="0"/>
              <a:t>“</a:t>
            </a:r>
            <a:r>
              <a:rPr lang="zh-CN" altLang="en-US" sz="1200" b="1" smtClean="0"/>
              <a:t>服务器</a:t>
            </a:r>
            <a:r>
              <a:rPr lang="zh-CN" altLang="en-US" sz="1200" b="1" smtClean="0"/>
              <a:t>端</a:t>
            </a:r>
            <a:r>
              <a:rPr lang="zh-CN" altLang="en-US" sz="1200" b="1" smtClean="0"/>
              <a:t>错误</a:t>
            </a:r>
            <a:r>
              <a:rPr lang="zh-CN" altLang="en-US" sz="1200" b="1" smtClean="0"/>
              <a:t>。</a:t>
            </a:r>
            <a:r>
              <a:rPr lang="en-US" altLang="zh-CN" sz="1200" b="1" smtClean="0"/>
              <a:t>”)</a:t>
            </a:r>
            <a:r>
              <a:rPr lang="en-US" altLang="zh-CN" sz="1200" b="1" smtClean="0"/>
              <a:t/>
            </a:r>
            <a:br>
              <a:rPr lang="en-US" altLang="zh-CN" sz="1200" b="1" smtClean="0"/>
            </a:br>
            <a:r>
              <a:rPr lang="en-US" altLang="zh-CN" sz="1200" b="1" smtClean="0"/>
              <a:t>  </a:t>
            </a:r>
            <a:r>
              <a:rPr lang="en-US" sz="1200" b="1" smtClean="0"/>
              <a:t>raise </a:t>
            </a:r>
            <a:r>
              <a:rPr lang="en-US" sz="1200" smtClean="0"/>
              <a:t>e</a:t>
            </a:r>
            <a:br>
              <a:rPr lang="en-US" sz="1200" smtClean="0"/>
            </a:br>
            <a:r>
              <a:rPr lang="en-US" sz="1200" b="1" smtClean="0"/>
              <a:t>finally:</a:t>
            </a:r>
            <a:br>
              <a:rPr lang="en-US" sz="1200" b="1" smtClean="0"/>
            </a:br>
            <a:r>
              <a:rPr lang="en-US" sz="1200" b="1" smtClean="0"/>
              <a:t>  for </a:t>
            </a:r>
            <a:r>
              <a:rPr lang="en-US" sz="1200" smtClean="0"/>
              <a:t>q </a:t>
            </a:r>
            <a:r>
              <a:rPr lang="en-US" sz="1200" b="1" smtClean="0"/>
              <a:t>in </a:t>
            </a:r>
            <a:r>
              <a:rPr lang="en-US" sz="1200" smtClean="0"/>
              <a:t>connection.queries</a:t>
            </a:r>
            <a:r>
              <a:rPr lang="en-US" sz="1200" b="1" smtClean="0"/>
              <a:t>:</a:t>
            </a:r>
            <a:br>
              <a:rPr lang="en-US" sz="1200" b="1" smtClean="0"/>
            </a:br>
            <a:r>
              <a:rPr lang="en-US" sz="1200" b="1" smtClean="0"/>
              <a:t>    </a:t>
            </a:r>
            <a:r>
              <a:rPr lang="en-US" sz="1200" smtClean="0"/>
              <a:t>log</a:t>
            </a:r>
            <a:r>
              <a:rPr lang="en-US" sz="1200" b="1" smtClean="0"/>
              <a:t>(</a:t>
            </a:r>
            <a:r>
              <a:rPr lang="en-US" sz="1200" smtClean="0"/>
              <a:t>q</a:t>
            </a:r>
            <a:r>
              <a:rPr lang="en-US" sz="1200" b="1" smtClean="0"/>
              <a:t>) // </a:t>
            </a:r>
            <a:r>
              <a:rPr lang="zh-CN" altLang="en-US" sz="1200" b="1" smtClean="0"/>
              <a:t>记录</a:t>
            </a:r>
            <a:r>
              <a:rPr lang="en-US" altLang="zh-CN" sz="1200" b="1" smtClean="0"/>
              <a:t>sql</a:t>
            </a:r>
            <a:r>
              <a:rPr lang="zh-CN" altLang="en-US" sz="1200" b="1" smtClean="0"/>
              <a:t>语句。</a:t>
            </a:r>
            <a:endParaRPr lang="en-US" altLang="zh-CN" sz="1200" b="1" smtClean="0"/>
          </a:p>
          <a:p>
            <a:endParaRPr lang="en-US" altLang="zh-CN" sz="1200" b="1" smtClean="0"/>
          </a:p>
          <a:p>
            <a:r>
              <a:rPr lang="en-US" sz="1200" b="1" smtClean="0"/>
              <a:t>return </a:t>
            </a:r>
            <a:r>
              <a:rPr lang="en-US" sz="1200" smtClean="0"/>
              <a:t>HttpResponse</a:t>
            </a:r>
            <a:r>
              <a:rPr lang="en-US" sz="1200" b="1" smtClean="0"/>
              <a:t>(</a:t>
            </a:r>
            <a:r>
              <a:rPr lang="en-US" sz="1200" smtClean="0"/>
              <a:t>json.dumps</a:t>
            </a:r>
            <a:r>
              <a:rPr lang="en-US" sz="1200" b="1" smtClean="0"/>
              <a:t>(</a:t>
            </a:r>
            <a:r>
              <a:rPr lang="en-US" sz="1200" smtClean="0"/>
              <a:t>l_rtn, </a:t>
            </a:r>
            <a:r>
              <a:rPr lang="en-US" sz="1200" smtClean="0"/>
              <a:t>ensure_ascii</a:t>
            </a:r>
            <a:r>
              <a:rPr lang="en-US" sz="1200" b="1" smtClean="0"/>
              <a:t>=False</a:t>
            </a:r>
            <a:r>
              <a:rPr lang="en-US" sz="1200" b="1" smtClean="0"/>
              <a:t>))</a:t>
            </a:r>
          </a:p>
          <a:p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221778" y="2801162"/>
            <a:ext cx="10640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/>
              <a:t>原子处理：</a:t>
            </a:r>
            <a:r>
              <a:rPr lang="en-US" altLang="zh-CN" sz="1200" b="1" smtClean="0"/>
              <a:t/>
            </a:r>
            <a:br>
              <a:rPr lang="en-US" altLang="zh-CN" sz="1200" b="1" smtClean="0"/>
            </a:br>
            <a:r>
              <a:rPr lang="zh-CN" altLang="en-US" sz="1200" b="1" smtClean="0"/>
              <a:t>返回</a:t>
            </a:r>
            <a:endParaRPr lang="en-US" altLang="zh-CN" sz="1200" b="1" smtClean="0"/>
          </a:p>
          <a:p>
            <a:r>
              <a:rPr lang="en-US" altLang="zh-CN" sz="1200" b="1" smtClean="0"/>
              <a:t>httpResponse</a:t>
            </a:r>
          </a:p>
          <a:p>
            <a:endParaRPr lang="zh-CN" altLang="en-US" sz="1200" b="1"/>
          </a:p>
        </p:txBody>
      </p:sp>
      <p:sp>
        <p:nvSpPr>
          <p:cNvPr id="12" name="矩形 11"/>
          <p:cNvSpPr/>
          <p:nvPr/>
        </p:nvSpPr>
        <p:spPr>
          <a:xfrm>
            <a:off x="4643438" y="214290"/>
            <a:ext cx="285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</a:rPr>
              <a:t>REST</a:t>
            </a:r>
            <a:r>
              <a:rPr lang="zh-CN" altLang="en-US" b="1" smtClean="0">
                <a:solidFill>
                  <a:schemeClr val="tx2"/>
                </a:solidFill>
              </a:rPr>
              <a:t>框架处理流程。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00760" y="3571876"/>
            <a:ext cx="285752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smtClean="0"/>
              <a:t>def </a:t>
            </a:r>
            <a:r>
              <a:rPr lang="en-US" sz="1200" b="1" smtClean="0"/>
              <a:t>genRtn</a:t>
            </a:r>
            <a:r>
              <a:rPr lang="en-US" sz="1200" b="1" smtClean="0"/>
              <a:t>( </a:t>
            </a:r>
            <a:r>
              <a:rPr lang="en-US" sz="1200" smtClean="0"/>
              <a:t>aCode</a:t>
            </a:r>
            <a:r>
              <a:rPr lang="en-US" sz="1200" b="1" smtClean="0"/>
              <a:t>=</a:t>
            </a:r>
            <a:r>
              <a:rPr lang="en-US" sz="1200" smtClean="0"/>
              <a:t>1</a:t>
            </a:r>
            <a:r>
              <a:rPr lang="en-US" sz="1200" smtClean="0"/>
              <a:t>, aInfo</a:t>
            </a:r>
            <a:r>
              <a:rPr lang="en-US" sz="1200" b="1" smtClean="0"/>
              <a:t>=""</a:t>
            </a:r>
            <a:r>
              <a:rPr lang="en-US" sz="1200" smtClean="0"/>
              <a:t>, </a:t>
            </a:r>
            <a:r>
              <a:rPr lang="en-US" sz="1200" smtClean="0"/>
              <a:t>aAlert</a:t>
            </a:r>
            <a:r>
              <a:rPr lang="en-US" sz="1200" b="1" smtClean="0"/>
              <a:t>=</a:t>
            </a:r>
            <a:r>
              <a:rPr lang="en-US" sz="1200" smtClean="0"/>
              <a:t>0</a:t>
            </a:r>
            <a:r>
              <a:rPr lang="en-US" sz="1200" smtClean="0"/>
              <a:t>,</a:t>
            </a:r>
          </a:p>
          <a:p>
            <a:r>
              <a:rPr lang="en-US" sz="1200" smtClean="0"/>
              <a:t> </a:t>
            </a:r>
            <a:r>
              <a:rPr lang="en-US" sz="1200" smtClean="0"/>
              <a:t>                      </a:t>
            </a:r>
            <a:r>
              <a:rPr lang="en-US" sz="1200" smtClean="0"/>
              <a:t>aErr</a:t>
            </a:r>
            <a:r>
              <a:rPr lang="en-US" sz="1200" b="1" smtClean="0"/>
              <a:t>=[]</a:t>
            </a:r>
            <a:r>
              <a:rPr lang="en-US" sz="1200" smtClean="0"/>
              <a:t>, </a:t>
            </a:r>
            <a:r>
              <a:rPr lang="en-US" sz="1200" smtClean="0"/>
              <a:t>aObj</a:t>
            </a:r>
            <a:r>
              <a:rPr lang="en-US" sz="1200" b="1" smtClean="0"/>
              <a:t>={}  ):</a:t>
            </a:r>
            <a:r>
              <a:rPr lang="en-US" sz="1200" b="1" smtClean="0"/>
              <a:t/>
            </a:r>
            <a:br>
              <a:rPr lang="en-US" sz="1200" b="1" smtClean="0"/>
            </a:br>
            <a:r>
              <a:rPr lang="en-US" sz="1200" b="1" smtClean="0"/>
              <a:t>  </a:t>
            </a:r>
            <a:r>
              <a:rPr lang="en-US" sz="1200" b="1" smtClean="0"/>
              <a:t>return </a:t>
            </a:r>
            <a:endParaRPr lang="en-US" sz="1200" b="1" smtClean="0"/>
          </a:p>
          <a:p>
            <a:r>
              <a:rPr lang="en-US" sz="1200" b="1" smtClean="0"/>
              <a:t>      {</a:t>
            </a:r>
          </a:p>
          <a:p>
            <a:r>
              <a:rPr lang="en-US" sz="1200" b="1" smtClean="0"/>
              <a:t> </a:t>
            </a:r>
            <a:r>
              <a:rPr lang="en-US" sz="1200" b="1" smtClean="0"/>
              <a:t>         "</a:t>
            </a:r>
            <a:r>
              <a:rPr lang="en-US" sz="1200" b="1" smtClean="0"/>
              <a:t>rtnCode":</a:t>
            </a:r>
            <a:r>
              <a:rPr lang="en-US" sz="1200" smtClean="0"/>
              <a:t>aCode</a:t>
            </a:r>
            <a:r>
              <a:rPr lang="en-US" sz="1200" smtClean="0"/>
              <a:t>, </a:t>
            </a:r>
            <a:endParaRPr lang="en-US" sz="1200" smtClean="0"/>
          </a:p>
          <a:p>
            <a:r>
              <a:rPr lang="en-US" sz="1200" b="1" smtClean="0"/>
              <a:t> </a:t>
            </a:r>
            <a:r>
              <a:rPr lang="en-US" sz="1200" b="1" smtClean="0"/>
              <a:t>         "</a:t>
            </a:r>
            <a:r>
              <a:rPr lang="en-US" sz="1200" b="1" smtClean="0"/>
              <a:t>rtnInfo":</a:t>
            </a:r>
            <a:r>
              <a:rPr lang="en-US" sz="1200" smtClean="0"/>
              <a:t>aInfo</a:t>
            </a:r>
            <a:r>
              <a:rPr lang="en-US" sz="1200" smtClean="0"/>
              <a:t>, </a:t>
            </a:r>
            <a:endParaRPr lang="en-US" sz="1200" smtClean="0"/>
          </a:p>
          <a:p>
            <a:r>
              <a:rPr lang="en-US" sz="1200" b="1" smtClean="0"/>
              <a:t> </a:t>
            </a:r>
            <a:r>
              <a:rPr lang="en-US" sz="1200" b="1" smtClean="0"/>
              <a:t>         "</a:t>
            </a:r>
            <a:r>
              <a:rPr lang="en-US" sz="1200" b="1" smtClean="0"/>
              <a:t>alertType":</a:t>
            </a:r>
            <a:r>
              <a:rPr lang="en-US" sz="1200" smtClean="0"/>
              <a:t>aAlert</a:t>
            </a:r>
            <a:r>
              <a:rPr lang="en-US" sz="1200" smtClean="0"/>
              <a:t>, </a:t>
            </a:r>
            <a:endParaRPr lang="en-US" sz="1200" smtClean="0"/>
          </a:p>
          <a:p>
            <a:r>
              <a:rPr lang="en-US" sz="1200" b="1" smtClean="0"/>
              <a:t> </a:t>
            </a:r>
            <a:r>
              <a:rPr lang="en-US" sz="1200" b="1" smtClean="0"/>
              <a:t>         "</a:t>
            </a:r>
            <a:r>
              <a:rPr lang="en-US" sz="1200" b="1" smtClean="0"/>
              <a:t>error":</a:t>
            </a:r>
            <a:r>
              <a:rPr lang="en-US" sz="1200" smtClean="0"/>
              <a:t>aErr</a:t>
            </a:r>
            <a:r>
              <a:rPr lang="en-US" sz="1200" smtClean="0"/>
              <a:t>, </a:t>
            </a:r>
            <a:endParaRPr lang="en-US" sz="1200" smtClean="0"/>
          </a:p>
          <a:p>
            <a:r>
              <a:rPr lang="en-US" sz="1200" b="1" smtClean="0"/>
              <a:t> </a:t>
            </a:r>
            <a:r>
              <a:rPr lang="en-US" sz="1200" b="1" smtClean="0"/>
              <a:t>         "</a:t>
            </a:r>
            <a:r>
              <a:rPr lang="en-US" sz="1200" b="1" smtClean="0"/>
              <a:t>exObj</a:t>
            </a:r>
            <a:r>
              <a:rPr lang="en-US" sz="1200" b="1" smtClean="0"/>
              <a:t>":</a:t>
            </a:r>
            <a:r>
              <a:rPr lang="en-US" sz="1200" smtClean="0"/>
              <a:t>aObj</a:t>
            </a:r>
          </a:p>
          <a:p>
            <a:r>
              <a:rPr lang="en-US" sz="1200" b="1" smtClean="0"/>
              <a:t> </a:t>
            </a:r>
            <a:r>
              <a:rPr lang="en-US" sz="1200" b="1" smtClean="0"/>
              <a:t>     }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6000760" y="2857496"/>
            <a:ext cx="1064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>
                <a:solidFill>
                  <a:schemeClr val="tx2"/>
                </a:solidFill>
              </a:rPr>
              <a:t>返回</a:t>
            </a:r>
            <a:endParaRPr lang="en-US" altLang="zh-CN" sz="1200" b="1" smtClean="0">
              <a:solidFill>
                <a:schemeClr val="tx2"/>
              </a:solidFill>
            </a:endParaRPr>
          </a:p>
          <a:p>
            <a:r>
              <a:rPr lang="en-US" altLang="zh-CN" sz="1200" b="1" smtClean="0">
                <a:solidFill>
                  <a:schemeClr val="tx2"/>
                </a:solidFill>
              </a:rPr>
              <a:t>httpResponse</a:t>
            </a:r>
          </a:p>
          <a:p>
            <a:r>
              <a:rPr lang="zh-CN" altLang="en-US" sz="1200" b="1" smtClean="0">
                <a:solidFill>
                  <a:schemeClr val="tx2"/>
                </a:solidFill>
              </a:rPr>
              <a:t>参数：</a:t>
            </a:r>
            <a:endParaRPr lang="zh-CN" alt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474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4285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/>
              <a:t>sysParam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467544" y="692696"/>
            <a:ext cx="3857652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err="1" smtClean="0"/>
              <a:t>corp</a:t>
            </a:r>
            <a:r>
              <a:rPr lang="en-US" altLang="zh-CN" sz="1200" smtClean="0"/>
              <a:t>:              </a:t>
            </a:r>
            <a:r>
              <a:rPr lang="zh-CN" altLang="en-US" sz="1200" smtClean="0"/>
              <a:t>山东</a:t>
            </a:r>
            <a:r>
              <a:rPr lang="zh-CN" altLang="en-US" sz="1200"/>
              <a:t>鼎成卫星导航定位技术</a:t>
            </a:r>
            <a:r>
              <a:rPr lang="zh-CN" altLang="en-US" sz="1200" smtClean="0"/>
              <a:t>有限公司</a:t>
            </a:r>
            <a:endParaRPr lang="en-US" altLang="zh-CN" sz="1200" smtClean="0"/>
          </a:p>
          <a:p>
            <a:r>
              <a:rPr lang="en-US" altLang="zh-CN" sz="1200" smtClean="0"/>
              <a:t>webAuth:      </a:t>
            </a:r>
            <a:r>
              <a:rPr lang="zh-CN" altLang="en-US" sz="1200" smtClean="0"/>
              <a:t>鲁</a:t>
            </a:r>
            <a:r>
              <a:rPr lang="en-US" altLang="zh-CN" sz="1200" err="1"/>
              <a:t>ICP</a:t>
            </a:r>
            <a:r>
              <a:rPr lang="zh-CN" altLang="en-US" sz="1200"/>
              <a:t>备</a:t>
            </a:r>
            <a:r>
              <a:rPr lang="en-US" altLang="zh-CN" sz="1200"/>
              <a:t>12345678</a:t>
            </a:r>
            <a:r>
              <a:rPr lang="zh-CN" altLang="en-US" sz="1200" smtClean="0"/>
              <a:t>号</a:t>
            </a:r>
            <a:endParaRPr lang="en-US" altLang="zh-CN" sz="1200" smtClean="0"/>
          </a:p>
          <a:p>
            <a:r>
              <a:rPr lang="en-US" altLang="zh-CN" sz="1200" smtClean="0"/>
              <a:t>keywords:        </a:t>
            </a:r>
            <a:r>
              <a:rPr lang="en-US" altLang="zh-CN" sz="1200" err="1" smtClean="0"/>
              <a:t>xxxxxx</a:t>
            </a:r>
            <a:endParaRPr lang="en-US" altLang="zh-CN" sz="1200" smtClean="0"/>
          </a:p>
          <a:p>
            <a:r>
              <a:rPr lang="en-US" altLang="zh-CN" sz="1200" smtClean="0"/>
              <a:t>descriptions:   xxxxx,xxxxxxx,xxx</a:t>
            </a:r>
            <a:br>
              <a:rPr lang="en-US" altLang="zh-CN" sz="1200" smtClean="0"/>
            </a:br>
            <a:r>
              <a:rPr lang="en-US" altLang="zh-CN" sz="1200" smtClean="0"/>
              <a:t>jsonEx:</a:t>
            </a:r>
          </a:p>
          <a:p>
            <a:r>
              <a:rPr lang="en-US" altLang="zh-CN" sz="1200" smtClean="0"/>
              <a:t>siteMap:                 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3424226" y="52409"/>
            <a:ext cx="42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</a:rPr>
              <a:t>Seoweb2 </a:t>
            </a:r>
            <a:r>
              <a:rPr lang="zh-CN" altLang="en-US" b="1" smtClean="0">
                <a:solidFill>
                  <a:schemeClr val="tx2"/>
                </a:solidFill>
              </a:rPr>
              <a:t>数据库设置 </a:t>
            </a:r>
            <a:r>
              <a:rPr lang="en-US" altLang="zh-CN" b="1" smtClean="0">
                <a:solidFill>
                  <a:schemeClr val="tx2"/>
                </a:solidFill>
              </a:rPr>
              <a:t>– </a:t>
            </a:r>
            <a:r>
              <a:rPr lang="zh-CN" altLang="en-US" b="1" smtClean="0">
                <a:solidFill>
                  <a:schemeClr val="tx2"/>
                </a:solidFill>
              </a:rPr>
              <a:t>系统配置表设计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500694" y="2571744"/>
            <a:ext cx="3500462" cy="2286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smtClean="0"/>
              <a:t>行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5572132" y="2857496"/>
            <a:ext cx="1500198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块</a:t>
            </a:r>
            <a:r>
              <a:rPr lang="en-US" altLang="zh-CN" sz="1200" smtClean="0"/>
              <a:t>1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357158" y="500042"/>
            <a:ext cx="5072098" cy="5000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714744" cy="42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C00000"/>
                </a:solidFill>
              </a:rPr>
              <a:t>界面设计</a:t>
            </a:r>
            <a:r>
              <a:rPr lang="en-US" altLang="zh-CN" sz="1600" smtClean="0">
                <a:solidFill>
                  <a:srgbClr val="C00000"/>
                </a:solidFill>
              </a:rPr>
              <a:t>—</a:t>
            </a:r>
            <a:r>
              <a:rPr lang="zh-CN" altLang="en-US" sz="1600" smtClean="0">
                <a:solidFill>
                  <a:srgbClr val="C00000"/>
                </a:solidFill>
              </a:rPr>
              <a:t>集合页面：首页</a:t>
            </a:r>
            <a:endParaRPr lang="zh-CN" altLang="en-US" sz="1600">
              <a:solidFill>
                <a:srgbClr val="C0000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2071702" cy="42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714356"/>
            <a:ext cx="4667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1" y="1000108"/>
            <a:ext cx="514353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285860"/>
            <a:ext cx="5143536" cy="125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2571744"/>
            <a:ext cx="3286148" cy="246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3306" y="2571744"/>
            <a:ext cx="178595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5072074"/>
            <a:ext cx="5143536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5572132" y="500042"/>
            <a:ext cx="307183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mtClean="0"/>
              <a:t>行：标题</a:t>
            </a:r>
            <a:r>
              <a:rPr lang="en-US" altLang="zh-CN" smtClean="0"/>
              <a:t>logo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72132" y="1000108"/>
            <a:ext cx="307183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mtClean="0"/>
              <a:t>行：导航菜单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72132" y="1571612"/>
            <a:ext cx="3143272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mtClean="0"/>
              <a:t>行：展板轮播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15008" y="3071810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行：块</a:t>
            </a:r>
            <a:r>
              <a:rPr lang="en-US" altLang="zh-CN" sz="1200" smtClean="0"/>
              <a:t>1</a:t>
            </a:r>
            <a:r>
              <a:rPr lang="zh-CN" altLang="en-US" sz="1200" smtClean="0"/>
              <a:t>、</a:t>
            </a:r>
            <a:r>
              <a:rPr lang="en-US" altLang="zh-CN" sz="1200" smtClean="0"/>
              <a:t>2</a:t>
            </a:r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5715008" y="4143380"/>
            <a:ext cx="128588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行：块</a:t>
            </a:r>
            <a:r>
              <a:rPr lang="en-US" altLang="zh-CN" sz="1200" smtClean="0"/>
              <a:t>1</a:t>
            </a:r>
            <a:r>
              <a:rPr lang="zh-CN" altLang="en-US" sz="1200" smtClean="0"/>
              <a:t>、</a:t>
            </a:r>
            <a:r>
              <a:rPr lang="en-US" altLang="zh-CN" sz="1200" smtClean="0"/>
              <a:t>2</a:t>
            </a:r>
            <a:r>
              <a:rPr lang="zh-CN" altLang="en-US" sz="1200" smtClean="0"/>
              <a:t>、</a:t>
            </a:r>
            <a:r>
              <a:rPr lang="en-US" altLang="zh-CN" sz="1200" smtClean="0"/>
              <a:t>3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7215206" y="2857496"/>
            <a:ext cx="1643074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块</a:t>
            </a:r>
            <a:r>
              <a:rPr lang="en-US" altLang="zh-CN" sz="1200" smtClean="0"/>
              <a:t>2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7500958" y="3071810"/>
            <a:ext cx="1071570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</a:t>
            </a:r>
            <a:r>
              <a:rPr lang="zh-CN" altLang="en-US" sz="1200" smtClean="0"/>
              <a:t>页面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7572396" y="4143380"/>
            <a:ext cx="1071570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video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5572132" y="5072074"/>
            <a:ext cx="307183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mtClean="0"/>
              <a:t>行：页脚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2876" y="642918"/>
            <a:ext cx="350046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0"/>
            <a:ext cx="8501090" cy="42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C00000"/>
                </a:solidFill>
              </a:rPr>
              <a:t>界面设计</a:t>
            </a:r>
            <a:r>
              <a:rPr lang="en-US" altLang="zh-CN" sz="1600" smtClean="0">
                <a:solidFill>
                  <a:srgbClr val="C00000"/>
                </a:solidFill>
              </a:rPr>
              <a:t>—</a:t>
            </a:r>
            <a:r>
              <a:rPr lang="zh-CN" altLang="en-US" sz="1600" smtClean="0">
                <a:solidFill>
                  <a:srgbClr val="C00000"/>
                </a:solidFill>
              </a:rPr>
              <a:t>记录内容页面：公司简介、资质荣誉、企业动态、行业新闻</a:t>
            </a:r>
            <a:endParaRPr lang="zh-CN" altLang="en-US" sz="1600">
              <a:solidFill>
                <a:srgbClr val="C00000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2876" y="2143116"/>
            <a:ext cx="3500462" cy="214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86256"/>
            <a:ext cx="364333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571480"/>
            <a:ext cx="3654554" cy="2595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>
            <a:off x="785786" y="2643182"/>
            <a:ext cx="3143272" cy="10715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3357562"/>
            <a:ext cx="13525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肘形连接符 16"/>
          <p:cNvCxnSpPr>
            <a:endCxn id="18437" idx="2"/>
          </p:cNvCxnSpPr>
          <p:nvPr/>
        </p:nvCxnSpPr>
        <p:spPr>
          <a:xfrm flipV="1">
            <a:off x="5072066" y="3167044"/>
            <a:ext cx="1041459" cy="7620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62652" y="5000636"/>
            <a:ext cx="5106267" cy="17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32" name="组合 31"/>
          <p:cNvGrpSpPr/>
          <p:nvPr/>
        </p:nvGrpSpPr>
        <p:grpSpPr>
          <a:xfrm>
            <a:off x="5143504" y="4214818"/>
            <a:ext cx="1372282" cy="785817"/>
            <a:chOff x="5143504" y="4214818"/>
            <a:chExt cx="1372282" cy="785817"/>
          </a:xfrm>
        </p:grpSpPr>
        <p:sp>
          <p:nvSpPr>
            <p:cNvPr id="19" name="右中括号 18"/>
            <p:cNvSpPr/>
            <p:nvPr/>
          </p:nvSpPr>
          <p:spPr>
            <a:xfrm>
              <a:off x="5143504" y="4214818"/>
              <a:ext cx="428628" cy="357190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肘形连接符 24"/>
            <p:cNvCxnSpPr>
              <a:stCxn id="19" idx="2"/>
              <a:endCxn id="18439" idx="0"/>
            </p:cNvCxnSpPr>
            <p:nvPr/>
          </p:nvCxnSpPr>
          <p:spPr>
            <a:xfrm rot="10800000" flipH="1" flipV="1">
              <a:off x="5572132" y="4393412"/>
              <a:ext cx="943654" cy="607223"/>
            </a:xfrm>
            <a:prstGeom prst="bentConnector4">
              <a:avLst>
                <a:gd name="adj1" fmla="val 54825"/>
                <a:gd name="adj2" fmla="val 64706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5072074"/>
            <a:ext cx="2238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直接箭头连接符 35"/>
          <p:cNvCxnSpPr>
            <a:endCxn id="18440" idx="0"/>
          </p:cNvCxnSpPr>
          <p:nvPr/>
        </p:nvCxnSpPr>
        <p:spPr>
          <a:xfrm rot="16200000" flipH="1">
            <a:off x="130934" y="3583786"/>
            <a:ext cx="1928826" cy="10477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4282" y="2428868"/>
            <a:ext cx="4286248" cy="3857652"/>
            <a:chOff x="428596" y="214291"/>
            <a:chExt cx="4071966" cy="3993514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5" y="214291"/>
              <a:ext cx="3898910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6" y="3143248"/>
              <a:ext cx="4071966" cy="1064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矩形 6"/>
          <p:cNvSpPr/>
          <p:nvPr/>
        </p:nvSpPr>
        <p:spPr>
          <a:xfrm>
            <a:off x="0" y="0"/>
            <a:ext cx="8501090" cy="42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C00000"/>
                </a:solidFill>
              </a:rPr>
              <a:t>界面设计</a:t>
            </a:r>
            <a:r>
              <a:rPr lang="en-US" altLang="zh-CN" sz="1600" smtClean="0">
                <a:solidFill>
                  <a:srgbClr val="C00000"/>
                </a:solidFill>
              </a:rPr>
              <a:t>—</a:t>
            </a:r>
            <a:r>
              <a:rPr lang="zh-CN" altLang="en-US" sz="1600" smtClean="0">
                <a:solidFill>
                  <a:srgbClr val="C00000"/>
                </a:solidFill>
              </a:rPr>
              <a:t>记录内容页面：产品应用、行业应用、典型客户</a:t>
            </a:r>
            <a:endParaRPr lang="zh-CN" altLang="en-US" sz="1600">
              <a:solidFill>
                <a:srgbClr val="C00000"/>
              </a:solidFill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43438" y="500042"/>
            <a:ext cx="392909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5362" y="5609634"/>
            <a:ext cx="4238638" cy="124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500042"/>
            <a:ext cx="13906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82" y="500042"/>
            <a:ext cx="1295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86314" y="3786190"/>
            <a:ext cx="10858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77533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0"/>
            <a:ext cx="7358082" cy="42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C00000"/>
                </a:solidFill>
              </a:rPr>
              <a:t>界面设计</a:t>
            </a:r>
            <a:r>
              <a:rPr lang="en-US" altLang="zh-CN" sz="1600" smtClean="0">
                <a:solidFill>
                  <a:srgbClr val="C00000"/>
                </a:solidFill>
              </a:rPr>
              <a:t>—</a:t>
            </a:r>
            <a:r>
              <a:rPr lang="zh-CN" altLang="en-US" sz="1600" smtClean="0">
                <a:solidFill>
                  <a:srgbClr val="C00000"/>
                </a:solidFill>
              </a:rPr>
              <a:t>联系我们</a:t>
            </a:r>
            <a:endParaRPr lang="zh-CN" altLang="en-US" sz="1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358082" cy="42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C00000"/>
                </a:solidFill>
              </a:rPr>
              <a:t>界面设计</a:t>
            </a:r>
            <a:r>
              <a:rPr lang="en-US" altLang="zh-CN" sz="1600" smtClean="0">
                <a:solidFill>
                  <a:srgbClr val="C00000"/>
                </a:solidFill>
              </a:rPr>
              <a:t>—</a:t>
            </a:r>
            <a:r>
              <a:rPr lang="zh-CN" altLang="en-US" sz="1600" smtClean="0">
                <a:solidFill>
                  <a:srgbClr val="C00000"/>
                </a:solidFill>
              </a:rPr>
              <a:t> 管理后台</a:t>
            </a:r>
            <a:endParaRPr lang="zh-CN" altLang="en-US" sz="1600">
              <a:solidFill>
                <a:srgbClr val="C00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6643702" cy="498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844" y="142852"/>
            <a:ext cx="2643206" cy="42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C00000"/>
                </a:solidFill>
              </a:rPr>
              <a:t>url </a:t>
            </a:r>
            <a:r>
              <a:rPr lang="zh-CN" altLang="en-US" sz="1600" smtClean="0">
                <a:solidFill>
                  <a:srgbClr val="C00000"/>
                </a:solidFill>
              </a:rPr>
              <a:t>接口设计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692696"/>
            <a:ext cx="8176422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600" smtClean="0"/>
              <a:t>url</a:t>
            </a:r>
            <a:r>
              <a:rPr lang="en-US" altLang="zh-CN" sz="1600" b="1" smtClean="0"/>
              <a:t>(r‘^notstatic/js/ueditor/controller’</a:t>
            </a:r>
            <a:r>
              <a:rPr lang="en-US" altLang="zh-CN" sz="1600" smtClean="0"/>
              <a:t>, </a:t>
            </a:r>
            <a:r>
              <a:rPr lang="en-US" altLang="zh-CN" sz="1600"/>
              <a:t>views.ueditorController,name</a:t>
            </a:r>
            <a:r>
              <a:rPr lang="en-US" altLang="zh-CN" sz="1600" b="1" smtClean="0"/>
              <a:t>=‘ueditor’)</a:t>
            </a:r>
            <a:r>
              <a:rPr lang="en-US" altLang="zh-CN" sz="1600" smtClean="0"/>
              <a:t>,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>url</a:t>
            </a:r>
            <a:r>
              <a:rPr lang="en-US" altLang="zh-CN" sz="1600" b="1" smtClean="0"/>
              <a:t>(r‘^</a:t>
            </a:r>
            <a:r>
              <a:rPr lang="en-US" altLang="zh-CN" sz="1600" b="1"/>
              <a:t>rest</a:t>
            </a:r>
            <a:r>
              <a:rPr lang="en-US" altLang="zh-CN" sz="1600" b="1" smtClean="0"/>
              <a:t>/$’</a:t>
            </a:r>
            <a:r>
              <a:rPr lang="en-US" altLang="zh-CN" sz="1600" smtClean="0"/>
              <a:t>,</a:t>
            </a:r>
            <a:r>
              <a:rPr lang="en-US" altLang="zh-CN" sz="1600"/>
              <a:t>views.dealREST,name</a:t>
            </a:r>
            <a:r>
              <a:rPr lang="en-US" altLang="zh-CN" sz="1600" b="1" smtClean="0"/>
              <a:t>=‘rest’)</a:t>
            </a:r>
            <a:r>
              <a:rPr lang="en-US" altLang="zh-CN" sz="1600" smtClean="0"/>
              <a:t>,    // rest</a:t>
            </a:r>
            <a:r>
              <a:rPr lang="zh-CN" altLang="en-US" sz="1600" smtClean="0"/>
              <a:t>框架处理。数据为主。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>url</a:t>
            </a:r>
            <a:r>
              <a:rPr lang="en-US" altLang="zh-CN" sz="1600" b="1" smtClean="0"/>
              <a:t>(r‘^</a:t>
            </a:r>
            <a:r>
              <a:rPr lang="en-US" altLang="zh-CN" sz="1600" b="1"/>
              <a:t>mbjp</a:t>
            </a:r>
            <a:r>
              <a:rPr lang="en-US" altLang="zh-CN" sz="1600" b="1" smtClean="0"/>
              <a:t>/$’</a:t>
            </a:r>
            <a:r>
              <a:rPr lang="en-US" altLang="zh-CN" sz="1600" smtClean="0"/>
              <a:t>,</a:t>
            </a:r>
            <a:r>
              <a:rPr lang="en-US" altLang="zh-CN" sz="1600"/>
              <a:t>viewsMb.getJsonp,name</a:t>
            </a:r>
            <a:r>
              <a:rPr lang="en-US" altLang="zh-CN" sz="1600" b="1" smtClean="0"/>
              <a:t>=‘mbjp’)</a:t>
            </a:r>
            <a:r>
              <a:rPr lang="en-US" altLang="zh-CN" sz="1600" smtClean="0"/>
              <a:t>,      // </a:t>
            </a:r>
            <a:r>
              <a:rPr lang="zh-CN" altLang="en-US" sz="1600" smtClean="0"/>
              <a:t>移动端。</a:t>
            </a:r>
            <a:r>
              <a:rPr lang="en-US" sz="1600" smtClean="0"/>
              <a:t> getJsonp 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>url</a:t>
            </a:r>
            <a:r>
              <a:rPr lang="en-US" altLang="zh-CN" sz="1600" b="1" smtClean="0"/>
              <a:t>(r‘^(?</a:t>
            </a:r>
            <a:r>
              <a:rPr lang="en-US" altLang="zh-CN" sz="1600" b="1"/>
              <a:t>P&lt;goolArg&gt;\w</a:t>
            </a:r>
            <a:r>
              <a:rPr lang="en-US" altLang="zh-CN" sz="1600" b="1" smtClean="0"/>
              <a:t>+)/$’</a:t>
            </a:r>
            <a:r>
              <a:rPr lang="en-US" altLang="zh-CN" sz="1600" smtClean="0"/>
              <a:t>, </a:t>
            </a:r>
            <a:r>
              <a:rPr lang="en-US" altLang="zh-CN" sz="1600"/>
              <a:t>viewsFore.gool, name</a:t>
            </a:r>
            <a:r>
              <a:rPr lang="en-US" altLang="zh-CN" sz="1600" b="1" smtClean="0"/>
              <a:t>=‘gool’)</a:t>
            </a:r>
            <a:r>
              <a:rPr lang="en-US" altLang="zh-CN" sz="1600" smtClean="0"/>
              <a:t>,     // </a:t>
            </a:r>
            <a:r>
              <a:rPr lang="zh-CN" altLang="en-US" sz="1600" smtClean="0"/>
              <a:t>网页前端。</a:t>
            </a:r>
            <a:r>
              <a:rPr lang="zh-CN" altLang="en-US" sz="1600"/>
              <a:t/>
            </a:r>
            <a:br>
              <a:rPr lang="zh-CN" altLang="en-US" sz="1600"/>
            </a:br>
            <a:r>
              <a:rPr lang="en-US" altLang="zh-CN" sz="1600"/>
              <a:t>url</a:t>
            </a:r>
            <a:r>
              <a:rPr lang="en-US" altLang="zh-CN" sz="1600" b="1"/>
              <a:t>(r'^(?P&lt;goolArg&gt;\w+)/(?P&lt;goolSecArg&gt;\w+)/$'</a:t>
            </a:r>
            <a:r>
              <a:rPr lang="en-US" altLang="zh-CN" sz="1600"/>
              <a:t>, viewsFore.gool, name</a:t>
            </a:r>
            <a:r>
              <a:rPr lang="en-US" altLang="zh-CN" sz="1600" b="1"/>
              <a:t>='goolsub')</a:t>
            </a:r>
            <a:r>
              <a:rPr lang="en-US" altLang="zh-CN" sz="1600"/>
              <a:t>,</a:t>
            </a:r>
            <a:br>
              <a:rPr lang="en-US" altLang="zh-CN" sz="1600"/>
            </a:b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xmlns="" val="402429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7027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/>
              <a:t>articleType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642910" y="552670"/>
            <a:ext cx="264320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Id</a:t>
            </a:r>
            <a:br>
              <a:rPr lang="en-US" altLang="zh-CN" sz="1200" smtClean="0"/>
            </a:br>
            <a:r>
              <a:rPr lang="en-US" altLang="zh-CN" sz="1200" smtClean="0"/>
              <a:t>parent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3571868" y="642918"/>
            <a:ext cx="335758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负责数据存储的物理层级关系。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642910" y="1117040"/>
            <a:ext cx="2928958" cy="1284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Idx: </a:t>
            </a:r>
            <a:r>
              <a:rPr lang="zh-CN" altLang="en-US" sz="1200" smtClean="0"/>
              <a:t>标识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kind: </a:t>
            </a:r>
            <a:r>
              <a:rPr lang="zh-CN" altLang="en-US" sz="1200" smtClean="0"/>
              <a:t>分类，用来寻找子栏目。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subsParent</a:t>
            </a:r>
            <a:r>
              <a:rPr lang="zh-CN" altLang="en-US" sz="1200" smtClean="0"/>
              <a:t>：子记录的父亲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sz="1200" smtClean="0"/>
              <a:t>ex</a:t>
            </a:r>
            <a:r>
              <a:rPr lang="en-US" altLang="zh-CN" sz="1200" smtClean="0"/>
              <a:t>Order</a:t>
            </a:r>
            <a:r>
              <a:rPr lang="zh-CN" altLang="en-US" sz="1200" smtClean="0"/>
              <a:t>：排序号</a:t>
            </a:r>
          </a:p>
        </p:txBody>
      </p:sp>
      <p:sp>
        <p:nvSpPr>
          <p:cNvPr id="8" name="矩形 7"/>
          <p:cNvSpPr/>
          <p:nvPr/>
        </p:nvSpPr>
        <p:spPr>
          <a:xfrm>
            <a:off x="3643306" y="1357298"/>
            <a:ext cx="4857784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ctr"/>
          <a:lstStyle/>
          <a:p>
            <a:pPr algn="ctr"/>
            <a:r>
              <a:rPr lang="en-US" altLang="zh-CN" sz="1200" smtClean="0"/>
              <a:t>Idx</a:t>
            </a:r>
            <a:r>
              <a:rPr lang="zh-CN" altLang="en-US" sz="1200" smtClean="0"/>
              <a:t>用来在程序里面做唯一标识。一般可以说，模块</a:t>
            </a:r>
            <a:r>
              <a:rPr lang="en-US" altLang="zh-CN" sz="1200" smtClean="0"/>
              <a:t>1</a:t>
            </a:r>
            <a:r>
              <a:rPr lang="zh-CN" altLang="en-US" sz="1200" smtClean="0"/>
              <a:t>，模块</a:t>
            </a:r>
            <a:r>
              <a:rPr lang="en-US" altLang="zh-CN" sz="1200" smtClean="0"/>
              <a:t>2</a:t>
            </a:r>
            <a:r>
              <a:rPr lang="zh-CN" altLang="en-US" sz="1200" smtClean="0"/>
              <a:t>，用来进行预定义。比如在首页，模块</a:t>
            </a:r>
            <a:r>
              <a:rPr lang="en-US" altLang="zh-CN" sz="1200" smtClean="0"/>
              <a:t>1</a:t>
            </a:r>
            <a:r>
              <a:rPr lang="zh-CN" altLang="en-US" sz="1200" smtClean="0"/>
              <a:t>可以有几个子模块。按照行列来定义。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subsParent</a:t>
            </a:r>
            <a:r>
              <a:rPr lang="zh-CN" altLang="en-US" sz="1200" smtClean="0"/>
              <a:t>用来标识他下面的</a:t>
            </a:r>
            <a:r>
              <a:rPr lang="en-US" altLang="zh-CN" sz="1200" smtClean="0"/>
              <a:t>article</a:t>
            </a:r>
            <a:r>
              <a:rPr lang="zh-CN" altLang="en-US" sz="1200" smtClean="0"/>
              <a:t>记录，是按照那个</a:t>
            </a:r>
            <a:r>
              <a:rPr lang="en-US" altLang="zh-CN" sz="1200" smtClean="0"/>
              <a:t>parent</a:t>
            </a:r>
            <a:r>
              <a:rPr lang="zh-CN" altLang="en-US" sz="1200" smtClean="0"/>
              <a:t>来检索的。就可以为同样的栏目，分别放置在不同的地方，不同排序。</a:t>
            </a:r>
            <a:endParaRPr lang="en-US" altLang="zh-CN" sz="1200" smtClean="0"/>
          </a:p>
        </p:txBody>
      </p:sp>
      <p:sp>
        <p:nvSpPr>
          <p:cNvPr id="9" name="矩形 8"/>
          <p:cNvSpPr/>
          <p:nvPr/>
        </p:nvSpPr>
        <p:spPr>
          <a:xfrm>
            <a:off x="642910" y="2492896"/>
            <a:ext cx="3857652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title</a:t>
            </a:r>
            <a:r>
              <a:rPr lang="zh-CN" altLang="en-US" sz="1200" smtClean="0"/>
              <a:t>：栏目名称（系统设置用）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Brief</a:t>
            </a:r>
            <a:r>
              <a:rPr lang="zh-CN" altLang="en-US" sz="1200" smtClean="0"/>
              <a:t>：简介，介绍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menuTitle</a:t>
            </a:r>
            <a:r>
              <a:rPr lang="zh-CN" altLang="en-US" sz="1200" smtClean="0"/>
              <a:t>：菜单</a:t>
            </a:r>
            <a:r>
              <a:rPr lang="zh-CN" altLang="en-US" sz="1200"/>
              <a:t>栏目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b="1" smtClean="0"/>
              <a:t>linkTitle: </a:t>
            </a:r>
            <a:r>
              <a:rPr lang="zh-CN" altLang="en-US" sz="1200" b="1" smtClean="0"/>
              <a:t>点击链接的文字</a:t>
            </a:r>
            <a:endParaRPr lang="en-US" altLang="zh-CN" sz="1200" b="1" smtClean="0"/>
          </a:p>
          <a:p>
            <a:pPr algn="ctr">
              <a:lnSpc>
                <a:spcPct val="150000"/>
              </a:lnSpc>
            </a:pPr>
            <a:r>
              <a:rPr lang="en-US" altLang="zh-CN" sz="1200" b="1" err="1" smtClean="0"/>
              <a:t>linkClick</a:t>
            </a:r>
            <a:r>
              <a:rPr lang="zh-CN" altLang="en-US" sz="1200" b="1" smtClean="0"/>
              <a:t>：点击链接</a:t>
            </a:r>
            <a:endParaRPr lang="en-US" altLang="zh-CN" sz="1200" b="1" smtClean="0"/>
          </a:p>
          <a:p>
            <a:pPr algn="ctr">
              <a:lnSpc>
                <a:spcPct val="150000"/>
              </a:lnSpc>
            </a:pPr>
            <a:r>
              <a:rPr lang="en-US" altLang="zh-CN" sz="1200" err="1" smtClean="0"/>
              <a:t>linkPic</a:t>
            </a:r>
            <a:r>
              <a:rPr lang="zh-CN" altLang="en-US" sz="1200" smtClean="0"/>
              <a:t>：图片链接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err="1" smtClean="0"/>
              <a:t>linkVideo</a:t>
            </a:r>
            <a:r>
              <a:rPr lang="zh-CN" altLang="en-US" sz="1200" smtClean="0"/>
              <a:t>：视频链接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endParaRPr lang="en-US" altLang="zh-CN" sz="1200" smtClean="0"/>
          </a:p>
        </p:txBody>
      </p:sp>
      <p:sp>
        <p:nvSpPr>
          <p:cNvPr id="12" name="矩形 11"/>
          <p:cNvSpPr/>
          <p:nvPr/>
        </p:nvSpPr>
        <p:spPr>
          <a:xfrm>
            <a:off x="646358" y="4653136"/>
            <a:ext cx="4073106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pageView: ‘single’, ‘flat3x3’ </a:t>
            </a:r>
          </a:p>
          <a:p>
            <a:pPr algn="ctr">
              <a:lnSpc>
                <a:spcPct val="150000"/>
              </a:lnSpc>
            </a:pPr>
            <a:r>
              <a:rPr lang="en-US" altLang="zh-CN" sz="1200"/>
              <a:t>boardPic: {‘main’:’s’, </a:t>
            </a:r>
            <a:r>
              <a:rPr lang="en-US" altLang="zh-CN" sz="1200" smtClean="0"/>
              <a:t>‘’}</a:t>
            </a:r>
          </a:p>
          <a:p>
            <a:pPr algn="ctr">
              <a:lnSpc>
                <a:spcPct val="150000"/>
              </a:lnSpc>
            </a:pPr>
            <a:r>
              <a:rPr lang="en-US" altLang="zh-CN" sz="1200"/>
              <a:t>exkind</a:t>
            </a:r>
            <a:r>
              <a:rPr lang="zh-CN" altLang="en-US" sz="1200"/>
              <a:t>：特殊控制：后台用户不</a:t>
            </a:r>
            <a:r>
              <a:rPr lang="zh-CN" altLang="en-US" sz="1200" smtClean="0"/>
              <a:t>可见。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mapPostion</a:t>
            </a:r>
            <a:r>
              <a:rPr lang="en-US" altLang="zh-CN" sz="1200"/>
              <a:t>: </a:t>
            </a:r>
            <a:r>
              <a:rPr lang="zh-CN" altLang="en-US" sz="1200"/>
              <a:t>网站地图的位置</a:t>
            </a:r>
            <a:r>
              <a:rPr lang="en-US" altLang="zh-CN" sz="1200"/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exillu</a:t>
            </a:r>
            <a:r>
              <a:rPr lang="zh-CN" altLang="en-US" sz="1200" smtClean="0"/>
              <a:t>：内部一些设置说明。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jsonEx</a:t>
            </a:r>
            <a:r>
              <a:rPr lang="en-US" altLang="zh-CN" sz="1200" smtClean="0"/>
              <a:t>: </a:t>
            </a:r>
            <a:r>
              <a:rPr lang="zh-CN" altLang="en-US" sz="1200" smtClean="0"/>
              <a:t>为了防止表字段更改而设立的扩展功能。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renderTemp: ‘’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841222" y="5013176"/>
            <a:ext cx="4176464" cy="108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[("</a:t>
            </a:r>
            <a:r>
              <a:rPr lang="zh-CN" altLang="en-US" sz="1200" b="1"/>
              <a:t>公司</a:t>
            </a:r>
            <a:r>
              <a:rPr lang="en-US" altLang="zh-CN" sz="1200" b="1"/>
              <a:t>"</a:t>
            </a:r>
            <a:r>
              <a:rPr lang="en-US" altLang="zh-CN" sz="1200"/>
              <a:t>, </a:t>
            </a:r>
            <a:r>
              <a:rPr lang="en-US" altLang="zh-CN" sz="1200" b="1"/>
              <a:t>'/resec/1/')</a:t>
            </a:r>
            <a:r>
              <a:rPr lang="en-US" altLang="zh-CN" sz="1200"/>
              <a:t>, </a:t>
            </a:r>
            <a:r>
              <a:rPr lang="en-US" altLang="zh-CN" sz="1200" b="1"/>
              <a:t>("</a:t>
            </a:r>
            <a:r>
              <a:rPr lang="zh-CN" altLang="en-US" sz="1200" b="1"/>
              <a:t>公司简介</a:t>
            </a:r>
            <a:r>
              <a:rPr lang="en-US" altLang="zh-CN" sz="1200" b="1"/>
              <a:t>"</a:t>
            </a:r>
            <a:r>
              <a:rPr lang="en-US" altLang="zh-CN" sz="1200"/>
              <a:t>, </a:t>
            </a:r>
            <a:r>
              <a:rPr lang="en-US" altLang="zh-CN" sz="1200" b="1"/>
              <a:t>'/resec/1</a:t>
            </a:r>
            <a:r>
              <a:rPr lang="en-US" altLang="zh-CN" sz="1200" b="1" smtClean="0"/>
              <a:t>/')]</a:t>
            </a:r>
          </a:p>
          <a:p>
            <a:pPr algn="ctr"/>
            <a:r>
              <a:rPr lang="en-US" altLang="zh-CN" sz="1200"/>
              <a:t>{‘whatever’:’what ever you want’, ‘sthulike’: ‘enjoy’ }</a:t>
            </a:r>
          </a:p>
          <a:p>
            <a:pPr algn="ctr"/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3424226" y="52409"/>
            <a:ext cx="42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</a:rPr>
              <a:t>Seoweb2 </a:t>
            </a:r>
            <a:r>
              <a:rPr lang="zh-CN" altLang="en-US" b="1" smtClean="0">
                <a:solidFill>
                  <a:schemeClr val="tx2"/>
                </a:solidFill>
              </a:rPr>
              <a:t>数据库设置 </a:t>
            </a:r>
            <a:r>
              <a:rPr lang="en-US" altLang="zh-CN" b="1" smtClean="0">
                <a:solidFill>
                  <a:schemeClr val="tx2"/>
                </a:solidFill>
              </a:rPr>
              <a:t>– </a:t>
            </a:r>
            <a:r>
              <a:rPr lang="zh-CN" altLang="en-US" b="1" smtClean="0">
                <a:solidFill>
                  <a:schemeClr val="tx2"/>
                </a:solidFill>
              </a:rPr>
              <a:t>栏目表设计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282" y="214290"/>
            <a:ext cx="414340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smtClean="0">
                <a:solidFill>
                  <a:prstClr val="black"/>
                </a:solidFill>
              </a:rPr>
              <a:t>url</a:t>
            </a:r>
            <a:r>
              <a:rPr lang="en-US" altLang="zh-CN" sz="1200" b="1" smtClean="0">
                <a:solidFill>
                  <a:prstClr val="black"/>
                </a:solidFill>
              </a:rPr>
              <a:t>(r</a:t>
            </a:r>
            <a:r>
              <a:rPr lang="en-US" altLang="zh-CN" sz="1200" b="1">
                <a:solidFill>
                  <a:prstClr val="black"/>
                </a:solidFill>
              </a:rPr>
              <a:t>'^rest/$'</a:t>
            </a:r>
            <a:r>
              <a:rPr lang="en-US" altLang="zh-CN" sz="1200">
                <a:solidFill>
                  <a:prstClr val="black"/>
                </a:solidFill>
              </a:rPr>
              <a:t>,views.dealREST,name</a:t>
            </a:r>
            <a:r>
              <a:rPr lang="en-US" altLang="zh-CN" sz="1200" b="1">
                <a:solidFill>
                  <a:prstClr val="black"/>
                </a:solidFill>
              </a:rPr>
              <a:t>='rest')</a:t>
            </a:r>
            <a:r>
              <a:rPr lang="en-US" altLang="zh-CN" sz="1200">
                <a:solidFill>
                  <a:prstClr val="black"/>
                </a:solidFill>
              </a:rPr>
              <a:t>,</a:t>
            </a:r>
            <a:br>
              <a:rPr lang="en-US" altLang="zh-CN" sz="1200">
                <a:solidFill>
                  <a:prstClr val="black"/>
                </a:solidFill>
              </a:rPr>
            </a:br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3438" y="214290"/>
            <a:ext cx="285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</a:rPr>
              <a:t>REST</a:t>
            </a:r>
            <a:r>
              <a:rPr lang="zh-CN" altLang="en-US" b="1" smtClean="0">
                <a:solidFill>
                  <a:schemeClr val="tx2"/>
                </a:solidFill>
              </a:rPr>
              <a:t>框架</a:t>
            </a:r>
            <a:r>
              <a:rPr lang="en-US" altLang="zh-CN" b="1" smtClean="0">
                <a:solidFill>
                  <a:schemeClr val="tx2"/>
                </a:solidFill>
              </a:rPr>
              <a:t>: </a:t>
            </a:r>
            <a:r>
              <a:rPr lang="zh-CN" altLang="en-US" b="1" smtClean="0">
                <a:solidFill>
                  <a:schemeClr val="tx2"/>
                </a:solidFill>
              </a:rPr>
              <a:t>接口参数。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5786" y="1500174"/>
            <a:ext cx="285752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smtClean="0"/>
              <a:t>def </a:t>
            </a:r>
            <a:r>
              <a:rPr lang="en-US" sz="1200" b="1" smtClean="0"/>
              <a:t>genRtn</a:t>
            </a:r>
            <a:r>
              <a:rPr lang="en-US" sz="1200" b="1" smtClean="0"/>
              <a:t>( </a:t>
            </a:r>
            <a:r>
              <a:rPr lang="en-US" sz="1200" smtClean="0"/>
              <a:t>aCode</a:t>
            </a:r>
            <a:r>
              <a:rPr lang="en-US" sz="1200" b="1" smtClean="0"/>
              <a:t>=</a:t>
            </a:r>
            <a:r>
              <a:rPr lang="en-US" sz="1200" smtClean="0"/>
              <a:t>1</a:t>
            </a:r>
            <a:r>
              <a:rPr lang="en-US" sz="1200" smtClean="0"/>
              <a:t>, aInfo</a:t>
            </a:r>
            <a:r>
              <a:rPr lang="en-US" sz="1200" b="1" smtClean="0"/>
              <a:t>=""</a:t>
            </a:r>
            <a:r>
              <a:rPr lang="en-US" sz="1200" smtClean="0"/>
              <a:t>, </a:t>
            </a:r>
            <a:r>
              <a:rPr lang="en-US" sz="1200" smtClean="0"/>
              <a:t>aAlert</a:t>
            </a:r>
            <a:r>
              <a:rPr lang="en-US" sz="1200" b="1" smtClean="0"/>
              <a:t>=</a:t>
            </a:r>
            <a:r>
              <a:rPr lang="en-US" sz="1200" smtClean="0"/>
              <a:t>0</a:t>
            </a:r>
            <a:r>
              <a:rPr lang="en-US" sz="1200" smtClean="0"/>
              <a:t>,</a:t>
            </a:r>
          </a:p>
          <a:p>
            <a:r>
              <a:rPr lang="en-US" sz="1200" smtClean="0"/>
              <a:t> </a:t>
            </a:r>
            <a:r>
              <a:rPr lang="en-US" sz="1200" smtClean="0"/>
              <a:t>                      </a:t>
            </a:r>
            <a:r>
              <a:rPr lang="en-US" sz="1200" smtClean="0"/>
              <a:t>aErr</a:t>
            </a:r>
            <a:r>
              <a:rPr lang="en-US" sz="1200" b="1" smtClean="0"/>
              <a:t>=[]</a:t>
            </a:r>
            <a:r>
              <a:rPr lang="en-US" sz="1200" smtClean="0"/>
              <a:t>, </a:t>
            </a:r>
            <a:r>
              <a:rPr lang="en-US" sz="1200" smtClean="0"/>
              <a:t>aObj</a:t>
            </a:r>
            <a:r>
              <a:rPr lang="en-US" sz="1200" b="1" smtClean="0"/>
              <a:t>={}  ):</a:t>
            </a:r>
            <a:r>
              <a:rPr lang="en-US" sz="1200" b="1" smtClean="0"/>
              <a:t/>
            </a:r>
            <a:br>
              <a:rPr lang="en-US" sz="1200" b="1" smtClean="0"/>
            </a:br>
            <a:r>
              <a:rPr lang="en-US" sz="1200" b="1" smtClean="0"/>
              <a:t>  </a:t>
            </a:r>
            <a:r>
              <a:rPr lang="en-US" sz="1200" b="1" smtClean="0"/>
              <a:t>return </a:t>
            </a:r>
            <a:endParaRPr lang="en-US" sz="1200" b="1" smtClean="0"/>
          </a:p>
          <a:p>
            <a:r>
              <a:rPr lang="en-US" sz="1200" b="1" smtClean="0"/>
              <a:t>      {</a:t>
            </a:r>
          </a:p>
          <a:p>
            <a:r>
              <a:rPr lang="en-US" sz="1200" b="1" smtClean="0"/>
              <a:t> </a:t>
            </a:r>
            <a:r>
              <a:rPr lang="en-US" sz="1200" b="1" smtClean="0"/>
              <a:t>         "</a:t>
            </a:r>
            <a:r>
              <a:rPr lang="en-US" sz="1200" b="1" smtClean="0"/>
              <a:t>rtnCode":</a:t>
            </a:r>
            <a:r>
              <a:rPr lang="en-US" sz="1200" smtClean="0"/>
              <a:t>aCode</a:t>
            </a:r>
            <a:r>
              <a:rPr lang="en-US" sz="1200" smtClean="0"/>
              <a:t>, </a:t>
            </a:r>
            <a:endParaRPr lang="en-US" sz="1200" smtClean="0"/>
          </a:p>
          <a:p>
            <a:r>
              <a:rPr lang="en-US" sz="1200" b="1" smtClean="0"/>
              <a:t> </a:t>
            </a:r>
            <a:r>
              <a:rPr lang="en-US" sz="1200" b="1" smtClean="0"/>
              <a:t>         "</a:t>
            </a:r>
            <a:r>
              <a:rPr lang="en-US" sz="1200" b="1" smtClean="0"/>
              <a:t>rtnInfo":</a:t>
            </a:r>
            <a:r>
              <a:rPr lang="en-US" sz="1200" smtClean="0"/>
              <a:t>aInfo</a:t>
            </a:r>
            <a:r>
              <a:rPr lang="en-US" sz="1200" smtClean="0"/>
              <a:t>, </a:t>
            </a:r>
            <a:endParaRPr lang="en-US" sz="1200" smtClean="0"/>
          </a:p>
          <a:p>
            <a:r>
              <a:rPr lang="en-US" sz="1200" b="1" smtClean="0"/>
              <a:t> </a:t>
            </a:r>
            <a:r>
              <a:rPr lang="en-US" sz="1200" b="1" smtClean="0"/>
              <a:t>         "</a:t>
            </a:r>
            <a:r>
              <a:rPr lang="en-US" sz="1200" b="1" smtClean="0"/>
              <a:t>alertType":</a:t>
            </a:r>
            <a:r>
              <a:rPr lang="en-US" sz="1200" smtClean="0"/>
              <a:t>aAlert</a:t>
            </a:r>
            <a:r>
              <a:rPr lang="en-US" sz="1200" smtClean="0"/>
              <a:t>, </a:t>
            </a:r>
            <a:endParaRPr lang="en-US" sz="1200" smtClean="0"/>
          </a:p>
          <a:p>
            <a:r>
              <a:rPr lang="en-US" sz="1200" b="1" smtClean="0"/>
              <a:t> </a:t>
            </a:r>
            <a:r>
              <a:rPr lang="en-US" sz="1200" b="1" smtClean="0"/>
              <a:t>         "</a:t>
            </a:r>
            <a:r>
              <a:rPr lang="en-US" sz="1200" b="1" smtClean="0"/>
              <a:t>error":</a:t>
            </a:r>
            <a:r>
              <a:rPr lang="en-US" sz="1200" smtClean="0"/>
              <a:t>aErr</a:t>
            </a:r>
            <a:r>
              <a:rPr lang="en-US" sz="1200" smtClean="0"/>
              <a:t>, </a:t>
            </a:r>
            <a:endParaRPr lang="en-US" sz="1200" smtClean="0"/>
          </a:p>
          <a:p>
            <a:r>
              <a:rPr lang="en-US" sz="1200" b="1" smtClean="0"/>
              <a:t> </a:t>
            </a:r>
            <a:r>
              <a:rPr lang="en-US" sz="1200" b="1" smtClean="0"/>
              <a:t>         "</a:t>
            </a:r>
            <a:r>
              <a:rPr lang="en-US" sz="1200" b="1" smtClean="0"/>
              <a:t>exObj</a:t>
            </a:r>
            <a:r>
              <a:rPr lang="en-US" sz="1200" b="1" smtClean="0"/>
              <a:t>":</a:t>
            </a:r>
            <a:r>
              <a:rPr lang="en-US" sz="1200" smtClean="0"/>
              <a:t>aObj</a:t>
            </a:r>
          </a:p>
          <a:p>
            <a:r>
              <a:rPr lang="en-US" sz="1200" b="1" smtClean="0"/>
              <a:t> </a:t>
            </a:r>
            <a:r>
              <a:rPr lang="en-US" sz="1200" b="1" smtClean="0"/>
              <a:t>     }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785786" y="785794"/>
            <a:ext cx="1064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>
                <a:solidFill>
                  <a:schemeClr val="tx2"/>
                </a:solidFill>
              </a:rPr>
              <a:t>返回</a:t>
            </a:r>
            <a:endParaRPr lang="en-US" altLang="zh-CN" sz="1200" b="1" smtClean="0">
              <a:solidFill>
                <a:schemeClr val="tx2"/>
              </a:solidFill>
            </a:endParaRPr>
          </a:p>
          <a:p>
            <a:r>
              <a:rPr lang="en-US" altLang="zh-CN" sz="1200" b="1" smtClean="0">
                <a:solidFill>
                  <a:schemeClr val="tx2"/>
                </a:solidFill>
              </a:rPr>
              <a:t>httpResponse</a:t>
            </a:r>
          </a:p>
          <a:p>
            <a:r>
              <a:rPr lang="zh-CN" altLang="en-US" sz="1200" b="1" smtClean="0">
                <a:solidFill>
                  <a:schemeClr val="tx2"/>
                </a:solidFill>
              </a:rPr>
              <a:t>参数：</a:t>
            </a:r>
            <a:endParaRPr lang="zh-CN" alt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474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56C96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375</Words>
  <Application>Microsoft Office PowerPoint</Application>
  <PresentationFormat>全屏显示(4:3)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42</cp:revision>
  <dcterms:created xsi:type="dcterms:W3CDTF">2015-05-03T12:44:20Z</dcterms:created>
  <dcterms:modified xsi:type="dcterms:W3CDTF">2015-05-14T14:57:45Z</dcterms:modified>
</cp:coreProperties>
</file>