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7027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articleType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642910" y="552670"/>
            <a:ext cx="264320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Id</a:t>
            </a:r>
            <a:br>
              <a:rPr lang="en-US" altLang="zh-CN" sz="1200" smtClean="0"/>
            </a:br>
            <a:r>
              <a:rPr lang="en-US" altLang="zh-CN" sz="1200" smtClean="0"/>
              <a:t>parent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571868" y="443852"/>
            <a:ext cx="335758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负责数据存储的物理层级关系。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642910" y="1117040"/>
            <a:ext cx="2928958" cy="1284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Idx: </a:t>
            </a:r>
            <a:r>
              <a:rPr lang="zh-CN" altLang="en-US" sz="1200" smtClean="0"/>
              <a:t>标识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kind: </a:t>
            </a:r>
            <a:r>
              <a:rPr lang="zh-CN" altLang="en-US" sz="1200" smtClean="0"/>
              <a:t>分类，用来寻找子栏目。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subsParent</a:t>
            </a:r>
            <a:r>
              <a:rPr lang="zh-CN" altLang="en-US" sz="1200" smtClean="0"/>
              <a:t>：子记录的父亲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sz="1200" smtClean="0"/>
              <a:t>ex</a:t>
            </a:r>
            <a:r>
              <a:rPr lang="en-US" altLang="zh-CN" sz="1200" smtClean="0"/>
              <a:t>Order</a:t>
            </a:r>
            <a:r>
              <a:rPr lang="zh-CN" altLang="en-US" sz="1200" smtClean="0"/>
              <a:t>：排序号</a:t>
            </a:r>
          </a:p>
        </p:txBody>
      </p:sp>
      <p:sp>
        <p:nvSpPr>
          <p:cNvPr id="8" name="矩形 7"/>
          <p:cNvSpPr/>
          <p:nvPr/>
        </p:nvSpPr>
        <p:spPr>
          <a:xfrm>
            <a:off x="3714744" y="1064320"/>
            <a:ext cx="4857784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en-US" altLang="zh-CN" sz="1200" smtClean="0"/>
              <a:t>Idx</a:t>
            </a:r>
            <a:r>
              <a:rPr lang="zh-CN" altLang="en-US" sz="1200" smtClean="0"/>
              <a:t>用来在程序里面做唯一标识。一般可以说，模块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，模块</a:t>
            </a:r>
            <a:r>
              <a:rPr lang="en-US" altLang="zh-CN" sz="1200" smtClean="0"/>
              <a:t>2</a:t>
            </a:r>
            <a:r>
              <a:rPr lang="zh-CN" altLang="en-US" sz="1200" smtClean="0"/>
              <a:t>，用来进行预定义。比如在首页，模块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可以有几个子模块。按照行列来定义。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subsParent</a:t>
            </a:r>
            <a:r>
              <a:rPr lang="zh-CN" altLang="en-US" sz="1200" smtClean="0"/>
              <a:t>用来标识他下面的</a:t>
            </a:r>
            <a:r>
              <a:rPr lang="en-US" altLang="zh-CN" sz="1200" smtClean="0"/>
              <a:t>article</a:t>
            </a:r>
            <a:r>
              <a:rPr lang="zh-CN" altLang="en-US" sz="1200" smtClean="0"/>
              <a:t>记录，是按照那个</a:t>
            </a:r>
            <a:r>
              <a:rPr lang="en-US" altLang="zh-CN" sz="1200" smtClean="0"/>
              <a:t>parent</a:t>
            </a:r>
            <a:r>
              <a:rPr lang="zh-CN" altLang="en-US" sz="1200" smtClean="0"/>
              <a:t>来检索的。就可以为同样的栏目，分别放置在不同的地方，不同排序。</a:t>
            </a:r>
            <a:endParaRPr lang="en-US" altLang="zh-CN" sz="1200" smtClean="0"/>
          </a:p>
        </p:txBody>
      </p:sp>
      <p:sp>
        <p:nvSpPr>
          <p:cNvPr id="9" name="矩形 8"/>
          <p:cNvSpPr/>
          <p:nvPr/>
        </p:nvSpPr>
        <p:spPr>
          <a:xfrm>
            <a:off x="642910" y="2492896"/>
            <a:ext cx="3857652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title</a:t>
            </a:r>
            <a:r>
              <a:rPr lang="zh-CN" altLang="en-US" sz="1200" smtClean="0"/>
              <a:t>：栏目名称（系统设置用）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Brief</a:t>
            </a:r>
            <a:r>
              <a:rPr lang="zh-CN" altLang="en-US" sz="1200" smtClean="0"/>
              <a:t>：简介，介绍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menuTitle</a:t>
            </a:r>
            <a:r>
              <a:rPr lang="zh-CN" altLang="en-US" sz="1200" smtClean="0"/>
              <a:t>：菜单</a:t>
            </a:r>
            <a:r>
              <a:rPr lang="zh-CN" altLang="en-US" sz="1200"/>
              <a:t>栏目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b="1" smtClean="0"/>
              <a:t>linkTitle: </a:t>
            </a:r>
            <a:r>
              <a:rPr lang="zh-CN" altLang="en-US" sz="1200" b="1" smtClean="0"/>
              <a:t>点击链接的文字</a:t>
            </a:r>
            <a:endParaRPr lang="en-US" altLang="zh-CN" sz="1200" b="1" smtClean="0"/>
          </a:p>
          <a:p>
            <a:pPr algn="ctr">
              <a:lnSpc>
                <a:spcPct val="150000"/>
              </a:lnSpc>
            </a:pPr>
            <a:r>
              <a:rPr lang="en-US" altLang="zh-CN" sz="1200" b="1" err="1" smtClean="0"/>
              <a:t>linkClick</a:t>
            </a:r>
            <a:r>
              <a:rPr lang="zh-CN" altLang="en-US" sz="1200" b="1" smtClean="0"/>
              <a:t>：点击链接</a:t>
            </a:r>
            <a:endParaRPr lang="en-US" altLang="zh-CN" sz="1200" b="1" smtClean="0"/>
          </a:p>
          <a:p>
            <a:pPr algn="ctr">
              <a:lnSpc>
                <a:spcPct val="150000"/>
              </a:lnSpc>
            </a:pPr>
            <a:r>
              <a:rPr lang="en-US" altLang="zh-CN" sz="1200" err="1" smtClean="0"/>
              <a:t>linkPic</a:t>
            </a:r>
            <a:r>
              <a:rPr lang="zh-CN" altLang="en-US" sz="1200" smtClean="0"/>
              <a:t>：图片链接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err="1" smtClean="0"/>
              <a:t>linkVideo</a:t>
            </a:r>
            <a:r>
              <a:rPr lang="zh-CN" altLang="en-US" sz="1200" smtClean="0"/>
              <a:t>：视频链接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endParaRPr lang="en-US" altLang="zh-CN" sz="1200" smtClean="0"/>
          </a:p>
        </p:txBody>
      </p:sp>
      <p:sp>
        <p:nvSpPr>
          <p:cNvPr id="12" name="矩形 11"/>
          <p:cNvSpPr/>
          <p:nvPr/>
        </p:nvSpPr>
        <p:spPr>
          <a:xfrm>
            <a:off x="646358" y="4653136"/>
            <a:ext cx="4073106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pageView: ‘single’, ‘flat3x3’ </a:t>
            </a:r>
          </a:p>
          <a:p>
            <a:pPr algn="ctr">
              <a:lnSpc>
                <a:spcPct val="150000"/>
              </a:lnSpc>
            </a:pPr>
            <a:r>
              <a:rPr lang="en-US" altLang="zh-CN" sz="1200"/>
              <a:t>boardPic: {‘main’:’s’, </a:t>
            </a:r>
            <a:r>
              <a:rPr lang="en-US" altLang="zh-CN" sz="1200" smtClean="0"/>
              <a:t>‘’}</a:t>
            </a:r>
          </a:p>
          <a:p>
            <a:pPr algn="ctr">
              <a:lnSpc>
                <a:spcPct val="150000"/>
              </a:lnSpc>
            </a:pPr>
            <a:r>
              <a:rPr lang="en-US" altLang="zh-CN" sz="1200"/>
              <a:t>exkind</a:t>
            </a:r>
            <a:r>
              <a:rPr lang="zh-CN" altLang="en-US" sz="1200"/>
              <a:t>：特殊控制：后台用户不</a:t>
            </a:r>
            <a:r>
              <a:rPr lang="zh-CN" altLang="en-US" sz="1200" smtClean="0"/>
              <a:t>可见。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mapPostion</a:t>
            </a:r>
            <a:r>
              <a:rPr lang="en-US" altLang="zh-CN" sz="1200"/>
              <a:t>: </a:t>
            </a:r>
            <a:r>
              <a:rPr lang="zh-CN" altLang="en-US" sz="1200"/>
              <a:t>网站地图的位置</a:t>
            </a:r>
            <a:r>
              <a:rPr lang="en-US" altLang="zh-CN" sz="1200"/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exillu</a:t>
            </a:r>
            <a:r>
              <a:rPr lang="zh-CN" altLang="en-US" sz="1200" smtClean="0"/>
              <a:t>：内部一些设置说明。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jsonEx</a:t>
            </a:r>
            <a:r>
              <a:rPr lang="en-US" altLang="zh-CN" sz="1200" smtClean="0"/>
              <a:t>: </a:t>
            </a:r>
            <a:r>
              <a:rPr lang="zh-CN" altLang="en-US" sz="1200" smtClean="0"/>
              <a:t>为了防止表字段更改而设立的扩展功能。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renderTemp: ‘’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841222" y="5013176"/>
            <a:ext cx="4176464" cy="108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[("</a:t>
            </a:r>
            <a:r>
              <a:rPr lang="zh-CN" altLang="en-US" sz="1200" b="1"/>
              <a:t>公司</a:t>
            </a:r>
            <a:r>
              <a:rPr lang="en-US" altLang="zh-CN" sz="1200" b="1"/>
              <a:t>"</a:t>
            </a:r>
            <a:r>
              <a:rPr lang="en-US" altLang="zh-CN" sz="1200"/>
              <a:t>, </a:t>
            </a:r>
            <a:r>
              <a:rPr lang="en-US" altLang="zh-CN" sz="1200" b="1"/>
              <a:t>'/resec/1/')</a:t>
            </a:r>
            <a:r>
              <a:rPr lang="en-US" altLang="zh-CN" sz="1200"/>
              <a:t>, </a:t>
            </a:r>
            <a:r>
              <a:rPr lang="en-US" altLang="zh-CN" sz="1200" b="1"/>
              <a:t>("</a:t>
            </a:r>
            <a:r>
              <a:rPr lang="zh-CN" altLang="en-US" sz="1200" b="1"/>
              <a:t>公司简介</a:t>
            </a:r>
            <a:r>
              <a:rPr lang="en-US" altLang="zh-CN" sz="1200" b="1"/>
              <a:t>"</a:t>
            </a:r>
            <a:r>
              <a:rPr lang="en-US" altLang="zh-CN" sz="1200"/>
              <a:t>, </a:t>
            </a:r>
            <a:r>
              <a:rPr lang="en-US" altLang="zh-CN" sz="1200" b="1"/>
              <a:t>'/resec/1</a:t>
            </a:r>
            <a:r>
              <a:rPr lang="en-US" altLang="zh-CN" sz="1200" b="1" smtClean="0"/>
              <a:t>/')]</a:t>
            </a:r>
          </a:p>
          <a:p>
            <a:pPr algn="ctr"/>
            <a:r>
              <a:rPr lang="en-US" altLang="zh-CN" sz="1200"/>
              <a:t>{‘whatever’:’what ever you want’, ‘sthulike’: ‘enjoy’ }</a:t>
            </a:r>
          </a:p>
          <a:p>
            <a:pPr algn="ctr"/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4285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sysParam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467544" y="692696"/>
            <a:ext cx="3857652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err="1" smtClean="0"/>
              <a:t>corp</a:t>
            </a:r>
            <a:r>
              <a:rPr lang="en-US" altLang="zh-CN" sz="1200" smtClean="0"/>
              <a:t>:              </a:t>
            </a:r>
            <a:r>
              <a:rPr lang="zh-CN" altLang="en-US" sz="1200" smtClean="0"/>
              <a:t>山东</a:t>
            </a:r>
            <a:r>
              <a:rPr lang="zh-CN" altLang="en-US" sz="1200"/>
              <a:t>鼎成卫星导航定位技术</a:t>
            </a:r>
            <a:r>
              <a:rPr lang="zh-CN" altLang="en-US" sz="1200" smtClean="0"/>
              <a:t>有限公司</a:t>
            </a:r>
            <a:endParaRPr lang="en-US" altLang="zh-CN" sz="1200" smtClean="0"/>
          </a:p>
          <a:p>
            <a:r>
              <a:rPr lang="en-US" altLang="zh-CN" sz="1200" smtClean="0"/>
              <a:t>webAuth:      </a:t>
            </a:r>
            <a:r>
              <a:rPr lang="zh-CN" altLang="en-US" sz="1200" smtClean="0"/>
              <a:t>鲁</a:t>
            </a:r>
            <a:r>
              <a:rPr lang="en-US" altLang="zh-CN" sz="1200" err="1"/>
              <a:t>ICP</a:t>
            </a:r>
            <a:r>
              <a:rPr lang="zh-CN" altLang="en-US" sz="1200"/>
              <a:t>备</a:t>
            </a:r>
            <a:r>
              <a:rPr lang="en-US" altLang="zh-CN" sz="1200"/>
              <a:t>12345678</a:t>
            </a:r>
            <a:r>
              <a:rPr lang="zh-CN" altLang="en-US" sz="1200" smtClean="0"/>
              <a:t>号</a:t>
            </a:r>
            <a:endParaRPr lang="en-US" altLang="zh-CN" sz="1200" smtClean="0"/>
          </a:p>
          <a:p>
            <a:r>
              <a:rPr lang="en-US" altLang="zh-CN" sz="1200" smtClean="0"/>
              <a:t>keywords:        </a:t>
            </a:r>
            <a:r>
              <a:rPr lang="en-US" altLang="zh-CN" sz="1200" err="1" smtClean="0"/>
              <a:t>xxxxxx</a:t>
            </a:r>
            <a:endParaRPr lang="en-US" altLang="zh-CN" sz="1200" smtClean="0"/>
          </a:p>
          <a:p>
            <a:r>
              <a:rPr lang="en-US" altLang="zh-CN" sz="1200" smtClean="0"/>
              <a:t>descriptions:   xxxxx,xxxxxxx,xxx</a:t>
            </a:r>
            <a:br>
              <a:rPr lang="en-US" altLang="zh-CN" sz="1200" smtClean="0"/>
            </a:br>
            <a:r>
              <a:rPr lang="en-US" altLang="zh-CN" sz="1200" smtClean="0"/>
              <a:t>jsonEx:</a:t>
            </a:r>
          </a:p>
          <a:p>
            <a:r>
              <a:rPr lang="en-US" altLang="zh-CN" sz="1200" smtClean="0"/>
              <a:t>siteMap:                 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844" y="14285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url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67544" y="692696"/>
            <a:ext cx="6192688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/>
              <a:t>url</a:t>
            </a:r>
            <a:r>
              <a:rPr lang="en-US" altLang="zh-CN" sz="1200" b="1"/>
              <a:t>(</a:t>
            </a:r>
            <a:r>
              <a:rPr lang="en-US" altLang="zh-CN" sz="1200" b="1"/>
              <a:t>r'^notstatic/js/ueditor/controller'</a:t>
            </a:r>
            <a:r>
              <a:rPr lang="en-US" altLang="zh-CN" sz="1200"/>
              <a:t>, views.ueditorController,name</a:t>
            </a:r>
            <a:r>
              <a:rPr lang="en-US" altLang="zh-CN" sz="1200" b="1"/>
              <a:t>='ueditor'</a:t>
            </a:r>
            <a:r>
              <a:rPr lang="en-US" altLang="zh-CN" sz="1200" b="1"/>
              <a:t>)</a:t>
            </a:r>
            <a:r>
              <a:rPr lang="en-US" altLang="zh-CN" sz="1200"/>
              <a:t>,</a:t>
            </a:r>
            <a:br>
              <a:rPr lang="en-US" altLang="zh-CN" sz="1200"/>
            </a:br>
            <a:r>
              <a:rPr lang="en-US" altLang="zh-CN" sz="1200"/>
              <a:t>url</a:t>
            </a:r>
            <a:r>
              <a:rPr lang="en-US" altLang="zh-CN" sz="1200" b="1"/>
              <a:t>(</a:t>
            </a:r>
            <a:r>
              <a:rPr lang="en-US" altLang="zh-CN" sz="1200" b="1"/>
              <a:t>r'^rest/$'</a:t>
            </a:r>
            <a:r>
              <a:rPr lang="en-US" altLang="zh-CN" sz="1200"/>
              <a:t>,views.dealREST,name</a:t>
            </a:r>
            <a:r>
              <a:rPr lang="en-US" altLang="zh-CN" sz="1200" b="1"/>
              <a:t>='rest'</a:t>
            </a:r>
            <a:r>
              <a:rPr lang="en-US" altLang="zh-CN" sz="1200" b="1"/>
              <a:t>)</a:t>
            </a:r>
            <a:r>
              <a:rPr lang="en-US" altLang="zh-CN" sz="1200"/>
              <a:t>,</a:t>
            </a:r>
            <a:br>
              <a:rPr lang="en-US" altLang="zh-CN" sz="1200"/>
            </a:b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url</a:t>
            </a:r>
            <a:r>
              <a:rPr lang="en-US" altLang="zh-CN" sz="1200" b="1"/>
              <a:t>(</a:t>
            </a:r>
            <a:r>
              <a:rPr lang="en-US" altLang="zh-CN" sz="1200" b="1"/>
              <a:t>r'^mbjp/$'</a:t>
            </a:r>
            <a:r>
              <a:rPr lang="en-US" altLang="zh-CN" sz="1200"/>
              <a:t>,viewsMb.getJsonp,name</a:t>
            </a:r>
            <a:r>
              <a:rPr lang="en-US" altLang="zh-CN" sz="1200" b="1"/>
              <a:t>='mbjp'</a:t>
            </a:r>
            <a:r>
              <a:rPr lang="en-US" altLang="zh-CN" sz="1200" b="1"/>
              <a:t>)</a:t>
            </a:r>
            <a:r>
              <a:rPr lang="en-US" altLang="zh-CN" sz="1200"/>
              <a:t>,</a:t>
            </a:r>
            <a:br>
              <a:rPr lang="en-US" altLang="zh-CN" sz="1200"/>
            </a:b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url</a:t>
            </a:r>
            <a:r>
              <a:rPr lang="en-US" altLang="zh-CN" sz="1200" b="1"/>
              <a:t>(</a:t>
            </a:r>
            <a:r>
              <a:rPr lang="en-US" altLang="zh-CN" sz="1200" b="1"/>
              <a:t>r'^(?P&lt;goolArg&gt;\w+)/$'</a:t>
            </a:r>
            <a:r>
              <a:rPr lang="en-US" altLang="zh-CN" sz="1200"/>
              <a:t>, viewsFore.gool, name</a:t>
            </a:r>
            <a:r>
              <a:rPr lang="en-US" altLang="zh-CN" sz="1200" b="1"/>
              <a:t>='gool</a:t>
            </a:r>
            <a:r>
              <a:rPr lang="en-US" altLang="zh-CN" sz="1200" b="1"/>
              <a:t>'</a:t>
            </a:r>
            <a:r>
              <a:rPr lang="en-US" altLang="zh-CN" sz="1200" b="1"/>
              <a:t>)</a:t>
            </a:r>
            <a:r>
              <a:rPr lang="en-US" altLang="zh-CN" sz="1200"/>
              <a:t>,  </a:t>
            </a:r>
            <a:r>
              <a:rPr lang="zh-CN" altLang="en-US" sz="1200"/>
              <a:t/>
            </a:r>
            <a:br>
              <a:rPr lang="zh-CN" altLang="en-US" sz="1200"/>
            </a:br>
            <a:r>
              <a:rPr lang="en-US" altLang="zh-CN" sz="1200"/>
              <a:t>url</a:t>
            </a:r>
            <a:r>
              <a:rPr lang="en-US" altLang="zh-CN" sz="1200" b="1"/>
              <a:t>(</a:t>
            </a:r>
            <a:r>
              <a:rPr lang="en-US" altLang="zh-CN" sz="1200" b="1"/>
              <a:t>r'^(?P&lt;goolArg&gt;\w+)/(?P&lt;goolSecArg&gt;\w+)/$'</a:t>
            </a:r>
            <a:r>
              <a:rPr lang="en-US" altLang="zh-CN" sz="1200"/>
              <a:t>, viewsFore.gool, name</a:t>
            </a:r>
            <a:r>
              <a:rPr lang="en-US" altLang="zh-CN" sz="1200" b="1"/>
              <a:t>='goolsub'</a:t>
            </a:r>
            <a:r>
              <a:rPr lang="en-US" altLang="zh-CN" sz="1200" b="1"/>
              <a:t>)</a:t>
            </a:r>
            <a:r>
              <a:rPr lang="en-US" altLang="zh-CN" sz="1200"/>
              <a:t>,</a:t>
            </a:r>
            <a:br>
              <a:rPr lang="en-US" altLang="zh-CN" sz="1200"/>
            </a:b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429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844" y="14285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url</a:t>
            </a: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692696"/>
            <a:ext cx="2952328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smtClean="0">
                <a:solidFill>
                  <a:prstClr val="black"/>
                </a:solidFill>
              </a:rPr>
              <a:t>url</a:t>
            </a:r>
            <a:r>
              <a:rPr lang="en-US" altLang="zh-CN" sz="1200" b="1" smtClean="0">
                <a:solidFill>
                  <a:prstClr val="black"/>
                </a:solidFill>
              </a:rPr>
              <a:t>(r</a:t>
            </a:r>
            <a:r>
              <a:rPr lang="en-US" altLang="zh-CN" sz="1200" b="1">
                <a:solidFill>
                  <a:prstClr val="black"/>
                </a:solidFill>
              </a:rPr>
              <a:t>'^rest/$'</a:t>
            </a:r>
            <a:r>
              <a:rPr lang="en-US" altLang="zh-CN" sz="1200">
                <a:solidFill>
                  <a:prstClr val="black"/>
                </a:solidFill>
              </a:rPr>
              <a:t>,views.dealREST,name</a:t>
            </a:r>
            <a:r>
              <a:rPr lang="en-US" altLang="zh-CN" sz="1200" b="1">
                <a:solidFill>
                  <a:prstClr val="black"/>
                </a:solidFill>
              </a:rPr>
              <a:t>='rest')</a:t>
            </a:r>
            <a:r>
              <a:rPr lang="en-US" altLang="zh-CN" sz="1200">
                <a:solidFill>
                  <a:prstClr val="black"/>
                </a:solidFill>
              </a:rPr>
              <a:t>,</a:t>
            </a:r>
            <a:r>
              <a:rPr lang="en-US" altLang="zh-CN" sz="1200">
                <a:solidFill>
                  <a:prstClr val="black"/>
                </a:solidFill>
              </a:rPr>
              <a:t/>
            </a:r>
            <a:br>
              <a:rPr lang="en-US" altLang="zh-CN" sz="1200">
                <a:solidFill>
                  <a:prstClr val="black"/>
                </a:solidFill>
              </a:rPr>
            </a:b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4364" y="1127880"/>
            <a:ext cx="49978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/>
              <a:t>ldict = json.loads(request.POST[</a:t>
            </a:r>
            <a:r>
              <a:rPr lang="en-US" altLang="zh-CN" sz="1200"/>
              <a:t>'jpargs</a:t>
            </a:r>
            <a:r>
              <a:rPr lang="en-US" altLang="zh-CN" sz="1200" smtClean="0"/>
              <a:t>'])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b="1" smtClean="0"/>
              <a:t>if 'ex_parm' not in </a:t>
            </a:r>
            <a:r>
              <a:rPr lang="en-US" altLang="zh-CN" sz="1200" smtClean="0"/>
              <a:t>ldict </a:t>
            </a:r>
            <a:r>
              <a:rPr lang="en-US" altLang="zh-CN" sz="1200" b="1" smtClean="0"/>
              <a:t>or 'func' not in </a:t>
            </a:r>
            <a:r>
              <a:rPr lang="en-US" altLang="zh-CN" sz="1200" smtClean="0"/>
              <a:t>ldict</a:t>
            </a:r>
            <a:r>
              <a:rPr lang="en-US" altLang="zh-CN" sz="1200" b="1" smtClean="0"/>
              <a:t>:</a:t>
            </a:r>
            <a:br>
              <a:rPr lang="en-US" altLang="zh-CN" sz="1200" b="1" smtClean="0"/>
            </a:br>
            <a:r>
              <a:rPr lang="en-US" altLang="zh-CN" sz="1200" b="1" smtClean="0"/>
              <a:t>        raise </a:t>
            </a:r>
            <a:r>
              <a:rPr lang="en-US" altLang="zh-CN" sz="1200" smtClean="0"/>
              <a:t>AppException</a:t>
            </a:r>
            <a:r>
              <a:rPr lang="en-US" altLang="zh-CN" sz="1200" b="1" smtClean="0"/>
              <a:t>('</a:t>
            </a:r>
            <a:r>
              <a:rPr lang="zh-CN" altLang="en-US" sz="1200" b="1" smtClean="0"/>
              <a:t>传入参数错误</a:t>
            </a:r>
            <a:r>
              <a:rPr lang="en-US" altLang="zh-CN" sz="1200" b="1" smtClean="0"/>
              <a:t>')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395536" y="112788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/>
              <a:t>参数分解</a:t>
            </a:r>
            <a:r>
              <a:rPr lang="zh-CN" altLang="en-US" sz="1200" smtClean="0"/>
              <a:t>：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474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009B4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176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24</cp:revision>
  <dcterms:created xsi:type="dcterms:W3CDTF">2015-05-03T12:44:20Z</dcterms:created>
  <dcterms:modified xsi:type="dcterms:W3CDTF">2015-05-14T08:59:54Z</dcterms:modified>
</cp:coreProperties>
</file>