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4"/>
    <p:restoredTop sz="94651"/>
  </p:normalViewPr>
  <p:slideViewPr>
    <p:cSldViewPr snapToGrid="0" snapToObjects="1">
      <p:cViewPr varScale="1">
        <p:scale>
          <a:sx n="153" d="100"/>
          <a:sy n="153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5096E-E1C6-164D-B98E-CDE6D8745907}" type="doc">
      <dgm:prSet loTypeId="urn:microsoft.com/office/officeart/2005/8/layout/pyramid2" loCatId="" qsTypeId="urn:microsoft.com/office/officeart/2005/8/quickstyle/3d5" qsCatId="3D" csTypeId="urn:microsoft.com/office/officeart/2005/8/colors/colorful4" csCatId="colorful" phldr="1"/>
      <dgm:spPr/>
    </dgm:pt>
    <dgm:pt modelId="{CF43773A-924B-4440-9A7C-6EE57CFDC801}">
      <dgm:prSet phldrT="[Text]"/>
      <dgm:spPr/>
      <dgm:t>
        <a:bodyPr/>
        <a:lstStyle/>
        <a:p>
          <a:r>
            <a:rPr lang="en-US" dirty="0"/>
            <a:t>Manual</a:t>
          </a:r>
        </a:p>
      </dgm:t>
    </dgm:pt>
    <dgm:pt modelId="{47B28B43-0FFE-FB48-8D1F-08E10696516C}" type="parTrans" cxnId="{2D816EDD-AE42-2D4B-90F9-A416EB65E53B}">
      <dgm:prSet/>
      <dgm:spPr/>
      <dgm:t>
        <a:bodyPr/>
        <a:lstStyle/>
        <a:p>
          <a:endParaRPr lang="en-US"/>
        </a:p>
      </dgm:t>
    </dgm:pt>
    <dgm:pt modelId="{B6DA65D8-D038-CC40-81B2-DFE315BE6E85}" type="sibTrans" cxnId="{2D816EDD-AE42-2D4B-90F9-A416EB65E53B}">
      <dgm:prSet/>
      <dgm:spPr/>
      <dgm:t>
        <a:bodyPr/>
        <a:lstStyle/>
        <a:p>
          <a:endParaRPr lang="en-US"/>
        </a:p>
      </dgm:t>
    </dgm:pt>
    <dgm:pt modelId="{5798AC41-C752-1649-AD4D-BA27405CA489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0453A639-A264-0C4B-9879-4C2BD7DDBC1F}" type="parTrans" cxnId="{DFFC2709-73D7-604C-B287-AF4C97CA0A3D}">
      <dgm:prSet/>
      <dgm:spPr/>
      <dgm:t>
        <a:bodyPr/>
        <a:lstStyle/>
        <a:p>
          <a:endParaRPr lang="en-US"/>
        </a:p>
      </dgm:t>
    </dgm:pt>
    <dgm:pt modelId="{2C79C665-B5AE-7D49-928E-A23040B166D4}" type="sibTrans" cxnId="{DFFC2709-73D7-604C-B287-AF4C97CA0A3D}">
      <dgm:prSet/>
      <dgm:spPr/>
      <dgm:t>
        <a:bodyPr/>
        <a:lstStyle/>
        <a:p>
          <a:endParaRPr lang="en-US"/>
        </a:p>
      </dgm:t>
    </dgm:pt>
    <dgm:pt modelId="{C44C9E7C-BD5E-6D4A-8FAF-5E0A50B612A6}">
      <dgm:prSet phldrT="[Text]"/>
      <dgm:spPr/>
      <dgm:t>
        <a:bodyPr/>
        <a:lstStyle/>
        <a:p>
          <a:r>
            <a:rPr lang="en-US" dirty="0"/>
            <a:t>Unit Testing</a:t>
          </a:r>
        </a:p>
      </dgm:t>
    </dgm:pt>
    <dgm:pt modelId="{6207AB9F-741B-B141-BE88-34BE25B997D8}" type="parTrans" cxnId="{2AC04B86-E91A-DF49-B73F-0A4ADCD4C2A6}">
      <dgm:prSet/>
      <dgm:spPr/>
      <dgm:t>
        <a:bodyPr/>
        <a:lstStyle/>
        <a:p>
          <a:endParaRPr lang="en-US"/>
        </a:p>
      </dgm:t>
    </dgm:pt>
    <dgm:pt modelId="{9D25E740-BFE3-654E-B9B8-F87222125C83}" type="sibTrans" cxnId="{2AC04B86-E91A-DF49-B73F-0A4ADCD4C2A6}">
      <dgm:prSet/>
      <dgm:spPr/>
      <dgm:t>
        <a:bodyPr/>
        <a:lstStyle/>
        <a:p>
          <a:endParaRPr lang="en-US"/>
        </a:p>
      </dgm:t>
    </dgm:pt>
    <dgm:pt modelId="{0CD3F3C9-1DCD-6347-9033-81CD50F06C0E}" type="pres">
      <dgm:prSet presAssocID="{4765096E-E1C6-164D-B98E-CDE6D8745907}" presName="compositeShape" presStyleCnt="0">
        <dgm:presLayoutVars>
          <dgm:dir/>
          <dgm:resizeHandles/>
        </dgm:presLayoutVars>
      </dgm:prSet>
      <dgm:spPr/>
    </dgm:pt>
    <dgm:pt modelId="{2F05D1DC-CE68-9141-89E1-41356C33FFC8}" type="pres">
      <dgm:prSet presAssocID="{4765096E-E1C6-164D-B98E-CDE6D8745907}" presName="pyramid" presStyleLbl="node1" presStyleIdx="0" presStyleCnt="1" custLinFactNeighborX="-11704"/>
      <dgm:spPr/>
    </dgm:pt>
    <dgm:pt modelId="{A4B39254-F9C2-3448-B361-2D8E187144A1}" type="pres">
      <dgm:prSet presAssocID="{4765096E-E1C6-164D-B98E-CDE6D8745907}" presName="theList" presStyleCnt="0"/>
      <dgm:spPr/>
    </dgm:pt>
    <dgm:pt modelId="{9FFB5DC5-2882-1342-94BC-8D83E932AE6E}" type="pres">
      <dgm:prSet presAssocID="{CF43773A-924B-4440-9A7C-6EE57CFDC801}" presName="aNode" presStyleLbl="fgAcc1" presStyleIdx="0" presStyleCnt="3">
        <dgm:presLayoutVars>
          <dgm:bulletEnabled val="1"/>
        </dgm:presLayoutVars>
      </dgm:prSet>
      <dgm:spPr/>
    </dgm:pt>
    <dgm:pt modelId="{D5EAFEC4-BA04-C242-B0B9-9670378DFD11}" type="pres">
      <dgm:prSet presAssocID="{CF43773A-924B-4440-9A7C-6EE57CFDC801}" presName="aSpace" presStyleCnt="0"/>
      <dgm:spPr/>
    </dgm:pt>
    <dgm:pt modelId="{23E87320-31A1-1141-9A02-B029676225E9}" type="pres">
      <dgm:prSet presAssocID="{5798AC41-C752-1649-AD4D-BA27405CA489}" presName="aNode" presStyleLbl="fgAcc1" presStyleIdx="1" presStyleCnt="3">
        <dgm:presLayoutVars>
          <dgm:bulletEnabled val="1"/>
        </dgm:presLayoutVars>
      </dgm:prSet>
      <dgm:spPr/>
    </dgm:pt>
    <dgm:pt modelId="{32B29186-C177-524B-B081-1A1BFDD3A203}" type="pres">
      <dgm:prSet presAssocID="{5798AC41-C752-1649-AD4D-BA27405CA489}" presName="aSpace" presStyleCnt="0"/>
      <dgm:spPr/>
    </dgm:pt>
    <dgm:pt modelId="{96D97B51-B64F-2A4C-9883-EE37F99CE9C2}" type="pres">
      <dgm:prSet presAssocID="{C44C9E7C-BD5E-6D4A-8FAF-5E0A50B612A6}" presName="aNode" presStyleLbl="fgAcc1" presStyleIdx="2" presStyleCnt="3">
        <dgm:presLayoutVars>
          <dgm:bulletEnabled val="1"/>
        </dgm:presLayoutVars>
      </dgm:prSet>
      <dgm:spPr/>
    </dgm:pt>
    <dgm:pt modelId="{FE335219-C4E0-C547-9C8E-EECC1C2A8C04}" type="pres">
      <dgm:prSet presAssocID="{C44C9E7C-BD5E-6D4A-8FAF-5E0A50B612A6}" presName="aSpace" presStyleCnt="0"/>
      <dgm:spPr/>
    </dgm:pt>
  </dgm:ptLst>
  <dgm:cxnLst>
    <dgm:cxn modelId="{DFFC2709-73D7-604C-B287-AF4C97CA0A3D}" srcId="{4765096E-E1C6-164D-B98E-CDE6D8745907}" destId="{5798AC41-C752-1649-AD4D-BA27405CA489}" srcOrd="1" destOrd="0" parTransId="{0453A639-A264-0C4B-9879-4C2BD7DDBC1F}" sibTransId="{2C79C665-B5AE-7D49-928E-A23040B166D4}"/>
    <dgm:cxn modelId="{D9B5E734-9C10-F246-97D6-6C68741AD85D}" type="presOf" srcId="{CF43773A-924B-4440-9A7C-6EE57CFDC801}" destId="{9FFB5DC5-2882-1342-94BC-8D83E932AE6E}" srcOrd="0" destOrd="0" presId="urn:microsoft.com/office/officeart/2005/8/layout/pyramid2"/>
    <dgm:cxn modelId="{43F77152-9B6B-2E41-92C4-B4B6A82B0100}" type="presOf" srcId="{C44C9E7C-BD5E-6D4A-8FAF-5E0A50B612A6}" destId="{96D97B51-B64F-2A4C-9883-EE37F99CE9C2}" srcOrd="0" destOrd="0" presId="urn:microsoft.com/office/officeart/2005/8/layout/pyramid2"/>
    <dgm:cxn modelId="{2AC04B86-E91A-DF49-B73F-0A4ADCD4C2A6}" srcId="{4765096E-E1C6-164D-B98E-CDE6D8745907}" destId="{C44C9E7C-BD5E-6D4A-8FAF-5E0A50B612A6}" srcOrd="2" destOrd="0" parTransId="{6207AB9F-741B-B141-BE88-34BE25B997D8}" sibTransId="{9D25E740-BFE3-654E-B9B8-F87222125C83}"/>
    <dgm:cxn modelId="{1278D3C2-B6C5-D847-8A82-05D565D5D215}" type="presOf" srcId="{5798AC41-C752-1649-AD4D-BA27405CA489}" destId="{23E87320-31A1-1141-9A02-B029676225E9}" srcOrd="0" destOrd="0" presId="urn:microsoft.com/office/officeart/2005/8/layout/pyramid2"/>
    <dgm:cxn modelId="{2D816EDD-AE42-2D4B-90F9-A416EB65E53B}" srcId="{4765096E-E1C6-164D-B98E-CDE6D8745907}" destId="{CF43773A-924B-4440-9A7C-6EE57CFDC801}" srcOrd="0" destOrd="0" parTransId="{47B28B43-0FFE-FB48-8D1F-08E10696516C}" sibTransId="{B6DA65D8-D038-CC40-81B2-DFE315BE6E85}"/>
    <dgm:cxn modelId="{3F34B0F2-3493-8847-AE82-5619A3B6D59F}" type="presOf" srcId="{4765096E-E1C6-164D-B98E-CDE6D8745907}" destId="{0CD3F3C9-1DCD-6347-9033-81CD50F06C0E}" srcOrd="0" destOrd="0" presId="urn:microsoft.com/office/officeart/2005/8/layout/pyramid2"/>
    <dgm:cxn modelId="{FFFBAEC1-2DDD-3E47-9E30-E115B35B267A}" type="presParOf" srcId="{0CD3F3C9-1DCD-6347-9033-81CD50F06C0E}" destId="{2F05D1DC-CE68-9141-89E1-41356C33FFC8}" srcOrd="0" destOrd="0" presId="urn:microsoft.com/office/officeart/2005/8/layout/pyramid2"/>
    <dgm:cxn modelId="{763CCB4E-7C2C-3142-9FBD-91A66C284B68}" type="presParOf" srcId="{0CD3F3C9-1DCD-6347-9033-81CD50F06C0E}" destId="{A4B39254-F9C2-3448-B361-2D8E187144A1}" srcOrd="1" destOrd="0" presId="urn:microsoft.com/office/officeart/2005/8/layout/pyramid2"/>
    <dgm:cxn modelId="{6EB35182-5E4E-604D-A621-23CD6D3A06C8}" type="presParOf" srcId="{A4B39254-F9C2-3448-B361-2D8E187144A1}" destId="{9FFB5DC5-2882-1342-94BC-8D83E932AE6E}" srcOrd="0" destOrd="0" presId="urn:microsoft.com/office/officeart/2005/8/layout/pyramid2"/>
    <dgm:cxn modelId="{8F1C898B-7C77-DF40-80B0-A8AFB7ABB27D}" type="presParOf" srcId="{A4B39254-F9C2-3448-B361-2D8E187144A1}" destId="{D5EAFEC4-BA04-C242-B0B9-9670378DFD11}" srcOrd="1" destOrd="0" presId="urn:microsoft.com/office/officeart/2005/8/layout/pyramid2"/>
    <dgm:cxn modelId="{E9925E0B-A1EF-AF47-8F72-CD4D20F69F3A}" type="presParOf" srcId="{A4B39254-F9C2-3448-B361-2D8E187144A1}" destId="{23E87320-31A1-1141-9A02-B029676225E9}" srcOrd="2" destOrd="0" presId="urn:microsoft.com/office/officeart/2005/8/layout/pyramid2"/>
    <dgm:cxn modelId="{07C4195A-AC4A-9241-96D2-D45ADBFFF3B0}" type="presParOf" srcId="{A4B39254-F9C2-3448-B361-2D8E187144A1}" destId="{32B29186-C177-524B-B081-1A1BFDD3A203}" srcOrd="3" destOrd="0" presId="urn:microsoft.com/office/officeart/2005/8/layout/pyramid2"/>
    <dgm:cxn modelId="{3760772F-3B6B-8143-9296-C6A6051DF86D}" type="presParOf" srcId="{A4B39254-F9C2-3448-B361-2D8E187144A1}" destId="{96D97B51-B64F-2A4C-9883-EE37F99CE9C2}" srcOrd="4" destOrd="0" presId="urn:microsoft.com/office/officeart/2005/8/layout/pyramid2"/>
    <dgm:cxn modelId="{9AD4B6BA-89B6-5343-8AAC-88756F88F38C}" type="presParOf" srcId="{A4B39254-F9C2-3448-B361-2D8E187144A1}" destId="{FE335219-C4E0-C547-9C8E-EECC1C2A8C04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5D1DC-CE68-9141-89E1-41356C33FFC8}">
      <dsp:nvSpPr>
        <dsp:cNvPr id="0" name=""/>
        <dsp:cNvSpPr/>
      </dsp:nvSpPr>
      <dsp:spPr>
        <a:xfrm>
          <a:off x="105356" y="0"/>
          <a:ext cx="1562793" cy="156279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B5DC5-2882-1342-94BC-8D83E932AE6E}">
      <dsp:nvSpPr>
        <dsp:cNvPr id="0" name=""/>
        <dsp:cNvSpPr/>
      </dsp:nvSpPr>
      <dsp:spPr>
        <a:xfrm>
          <a:off x="1069662" y="157118"/>
          <a:ext cx="1015815" cy="3699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Manual</a:t>
          </a:r>
        </a:p>
      </dsp:txBody>
      <dsp:txXfrm>
        <a:off x="1087721" y="175177"/>
        <a:ext cx="979697" cy="333824"/>
      </dsp:txXfrm>
    </dsp:sp>
    <dsp:sp modelId="{23E87320-31A1-1141-9A02-B029676225E9}">
      <dsp:nvSpPr>
        <dsp:cNvPr id="0" name=""/>
        <dsp:cNvSpPr/>
      </dsp:nvSpPr>
      <dsp:spPr>
        <a:xfrm>
          <a:off x="1069662" y="573303"/>
          <a:ext cx="1015815" cy="3699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Integration</a:t>
          </a:r>
        </a:p>
      </dsp:txBody>
      <dsp:txXfrm>
        <a:off x="1087721" y="591362"/>
        <a:ext cx="979697" cy="333824"/>
      </dsp:txXfrm>
    </dsp:sp>
    <dsp:sp modelId="{96D97B51-B64F-2A4C-9883-EE37F99CE9C2}">
      <dsp:nvSpPr>
        <dsp:cNvPr id="0" name=""/>
        <dsp:cNvSpPr/>
      </dsp:nvSpPr>
      <dsp:spPr>
        <a:xfrm>
          <a:off x="1069662" y="989489"/>
          <a:ext cx="1015815" cy="3699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Unit Testing</a:t>
          </a:r>
        </a:p>
      </dsp:txBody>
      <dsp:txXfrm>
        <a:off x="1087721" y="1007548"/>
        <a:ext cx="979697" cy="333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35B3-F5AC-0F49-A77F-693DEAA4662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8B51A-AF34-8043-88BB-7DEBFD50D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8B51A-AF34-8043-88BB-7DEBFD50D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8EA8-FCF2-7740-A3AB-B7CCA99EE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1233B-0476-5043-BEF6-761B9C40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5C91-3BE9-C443-97BD-D6277C10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4123-55B1-4645-9464-1F9B4FF0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A162-B81A-944D-99D9-11E3918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B72-A8A4-A74F-8E1E-3AC6EC29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4F5B-62DA-7542-966C-C08C53BC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8ABB0-D704-A54E-8299-92AC38ED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263C-A99F-544F-935E-91C65D0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F06A-9EED-284C-866A-F1E12F15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4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0D12E-01E0-A04F-A3F4-22D4E32BB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ACDF6-BA3A-1044-A721-EA6F030E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E2C9-6B5C-FB49-9713-679C0BEC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C65A-6A18-2740-A284-DAD25FD9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885B-7257-664D-9FD5-B0446B1E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21E8-C2DE-104D-967E-CA0FF61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DD7-6ACC-D344-8D6A-081DE671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4B349-4F0D-894E-AD9E-C8D1B39C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D305-3291-0847-87F8-146BCC35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E3FFB-1CEF-CD45-AEDB-14C6888A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88FB-E1C6-0948-B7D6-4005A128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26CB-A93C-A748-AE55-3A84F493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B757-0A54-3443-84C0-65873E3F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77A8-B390-AD43-9316-7F20F4D9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D6B4-256C-1948-BCFC-7594033D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FBB5-B722-3A46-A14A-A723649F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A430-6CC3-0240-B917-1B5E9A053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6E127-F6D6-6E47-992D-AAB411394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EC72-74E5-4842-B10B-E46F9178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DF8D-02EF-184D-ABFF-13191F79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31F1-86F5-D941-89D8-0D3AC640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FC86-2AE9-1B4C-919A-EAB19405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F746-6C3E-9C4F-8AAE-6A474D05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EE7-6F44-F448-9A20-041EDD3CD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B6FDB-DF0E-A54B-A3A5-FBFE9BAD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28D6A-E2F4-F44B-8FA0-9424742E2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0A058-F234-D841-83EC-56812E3E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C077F-7055-D04B-802C-EB03F517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350B2-AC98-ED44-AA30-4A41C43E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2B0-F6B9-554F-8BFB-4F0D99D0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AC341-6D23-9A4E-AB3D-E9FFD1A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147E-0023-1E48-9B46-83053DAE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22CF-E5B4-E74B-A7B0-12F7823B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B2DC2-5A2E-A24E-B7D1-FF883CF7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B29CE-4228-BD4C-A420-70C25714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14DD2-3E82-1246-9760-3AF41CF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8CA2-68C1-F142-900B-17AAC313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0681-4878-1F46-A6A1-53C6FDF4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CD99-B40B-E640-93ED-B452D6C4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76116-6773-1444-A31A-CE340D5A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1B01F-24FF-B744-B660-8655E56D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55F5-5A75-8F4C-9F3C-F3E9E8B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53F8-D055-1D48-8974-B59CF226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7EB70-418E-DD41-A6E4-57C3E927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DE1C0-806E-8A48-B3AF-560DCDAC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43B28-10B3-E44C-8EEA-5E6F4424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38D99-521A-0744-BCD1-26210003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5FDE6-E6EC-1B48-AA21-895D7DDF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FA117-430A-0842-BF0A-806ADCCD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1114-5B51-D64E-B2F6-6CC36C6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EF16-25A2-F34D-BACC-65FA6AAC2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1EDA-B9C2-8543-B841-6A2EFDA806E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32EF-278E-4D4D-A7AB-20D488CC4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9C42-B5B3-6B46-936D-A9D1A4A0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FC58-3559-EC47-B32E-5EF128B06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teg4/nemd?tab=BSD-3-Clause-1-ov-file#read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teg4/nemd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teg4/nemd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D603-8601-914F-B530-0182C820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9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Molecular Simulation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5FD3-E679-D541-8417-A00AC40FC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6136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Repository: https://</a:t>
            </a:r>
            <a:r>
              <a:rPr lang="en-US" dirty="0" err="1"/>
              <a:t>github.com</a:t>
            </a:r>
            <a:r>
              <a:rPr lang="en-US" dirty="0"/>
              <a:t>/zhteg4/</a:t>
            </a:r>
            <a:r>
              <a:rPr lang="en-US" dirty="0" err="1"/>
              <a:t>nemd</a:t>
            </a:r>
            <a:r>
              <a:rPr lang="en-US" dirty="0"/>
              <a:t>/</a:t>
            </a:r>
          </a:p>
          <a:p>
            <a:r>
              <a:rPr lang="en-US" dirty="0"/>
              <a:t>Main Contributor: Teng Zhang</a:t>
            </a:r>
          </a:p>
          <a:p>
            <a:r>
              <a:rPr lang="en-US" dirty="0"/>
              <a:t>Email: zhteg4@gmail.com</a:t>
            </a:r>
          </a:p>
        </p:txBody>
      </p:sp>
    </p:spTree>
    <p:extLst>
      <p:ext uri="{BB962C8B-B14F-4D97-AF65-F5344CB8AC3E}">
        <p14:creationId xmlns:p14="http://schemas.microsoft.com/office/powerpoint/2010/main" val="119104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F32-5317-534C-8BE4-58EF8999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BSD 3-Clause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8CB3-347C-6A40-A202-223224B9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Allow redistribution in any forms, with or without modification.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dirty="0"/>
              <a:t>In short:</a:t>
            </a:r>
          </a:p>
          <a:p>
            <a:pPr marL="514350" indent="-514350">
              <a:buAutoNum type="arabicParenR"/>
            </a:pPr>
            <a:r>
              <a:rPr lang="en-US" dirty="0"/>
              <a:t>Retain the general BSD 3-Clause copyright notice allowing similar redistribution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dirty="0"/>
              <a:t>Retain the standard disclaimer claiming that the software is provided as is and in no event shall the copyright holder or contributors be liable for any damages 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r>
              <a:rPr lang="en-US" dirty="0"/>
              <a:t>Neither the name of the copyright holder nor the names of its contributors may be used to endorse or promote products derived from this software without specific prior written permission.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See Full Information in  </a:t>
            </a:r>
            <a:r>
              <a:rPr lang="en-US" sz="2400" dirty="0">
                <a:hlinkClick r:id="rId2"/>
              </a:rPr>
              <a:t>https://github.com/zhteg4/nemd?tab=BSD-3-Clause-1-ov-file#readme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152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BD5A-BA12-DA4C-BA74-14CF0715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CDE0-61AF-5A49-B57D-CC9309A7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5887" y="1006381"/>
            <a:ext cx="3764280" cy="42458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hlinkClick r:id="rId2"/>
              </a:rPr>
              <a:t>https://github.com/zhteg4/nemd/ 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C1888-8148-534E-A074-A5D082788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22677"/>
              </p:ext>
            </p:extLst>
          </p:nvPr>
        </p:nvGraphicFramePr>
        <p:xfrm>
          <a:off x="1416857" y="1447588"/>
          <a:ext cx="924837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89">
                  <a:extLst>
                    <a:ext uri="{9D8B030D-6E8A-4147-A177-3AD203B41FA5}">
                      <a16:colId xmlns:a16="http://schemas.microsoft.com/office/drawing/2014/main" val="3202141244"/>
                    </a:ext>
                  </a:extLst>
                </a:gridCol>
                <a:gridCol w="7493282">
                  <a:extLst>
                    <a:ext uri="{9D8B030D-6E8A-4147-A177-3AD203B41FA5}">
                      <a16:colId xmlns:a16="http://schemas.microsoft.com/office/drawing/2014/main" val="214660213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3315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setup.py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PyPI</a:t>
                      </a:r>
                      <a:r>
                        <a:rPr lang="en-US" sz="1800" dirty="0"/>
                        <a:t> installation with dependencies on Darwin and Linux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13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premake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Environmental configuration for module, scripts, workflow and bash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88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bash_scripts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Bash executables to run python scripts, tests, and other utilities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012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classes and functions importable by scripts and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676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Drivers to perform one job from the command 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6825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Multiple jobs from different states followed by aggregation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377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codes from other repositories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8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tests, integration tests, and scientific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816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and error learning curve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423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PowerPoint and Words for roadmap, summary, and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587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6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F9F4-F60A-9A40-9F29-975C13FE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11C1-C54C-4A47-BD1A-F7710C15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source code from </a:t>
            </a:r>
            <a:r>
              <a:rPr lang="en-US" dirty="0">
                <a:hlinkClick r:id="rId2"/>
              </a:rPr>
              <a:t>https://github.com/zhteg4/nemd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‘pip3 install </a:t>
            </a:r>
            <a:r>
              <a:rPr lang="en-US" dirty="0" err="1"/>
              <a:t>setuptools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‘pip3 install .[dev] –v’ in the </a:t>
            </a:r>
            <a:r>
              <a:rPr lang="en-US" dirty="0" err="1"/>
              <a:t>nemd</a:t>
            </a:r>
            <a:r>
              <a:rPr lang="en-US" dirty="0"/>
              <a:t>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Python 3.10.12 is supported and tested</a:t>
            </a:r>
          </a:p>
          <a:p>
            <a:r>
              <a:rPr lang="en-US" sz="2400" dirty="0" err="1"/>
              <a:t>setuptools</a:t>
            </a:r>
            <a:r>
              <a:rPr lang="en-US" sz="2400" dirty="0"/>
              <a:t> is needed beforehand (pip3 install </a:t>
            </a:r>
            <a:r>
              <a:rPr lang="en-US" sz="2400" dirty="0" err="1"/>
              <a:t>setuptools</a:t>
            </a:r>
            <a:r>
              <a:rPr lang="en-US" sz="2400" dirty="0"/>
              <a:t>)</a:t>
            </a:r>
          </a:p>
          <a:p>
            <a:r>
              <a:rPr lang="en-US" sz="2400" dirty="0"/>
              <a:t>Tested on </a:t>
            </a:r>
            <a:r>
              <a:rPr lang="en-US" sz="2400" dirty="0" err="1"/>
              <a:t>Macbook</a:t>
            </a:r>
            <a:r>
              <a:rPr lang="en-US" sz="2400" dirty="0"/>
              <a:t> with Intel Core and Intel Iris Plus Graphics</a:t>
            </a:r>
          </a:p>
          <a:p>
            <a:r>
              <a:rPr lang="en-US" sz="2400" dirty="0"/>
              <a:t>Tested on Ubuntu 22.04.4 LTS with Intel Core and GeForce 1080 Graphics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CC5E-1BED-C24D-BC13-D096C52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4C8347-FFFA-AD4D-840F-167C914D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70982"/>
              </p:ext>
            </p:extLst>
          </p:nvPr>
        </p:nvGraphicFramePr>
        <p:xfrm>
          <a:off x="714893" y="1911292"/>
          <a:ext cx="10753965" cy="4141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40681280"/>
                    </a:ext>
                  </a:extLst>
                </a:gridCol>
                <a:gridCol w="2978206">
                  <a:extLst>
                    <a:ext uri="{9D8B030D-6E8A-4147-A177-3AD203B41FA5}">
                      <a16:colId xmlns:a16="http://schemas.microsoft.com/office/drawing/2014/main" val="819792391"/>
                    </a:ext>
                  </a:extLst>
                </a:gridCol>
                <a:gridCol w="5946959">
                  <a:extLst>
                    <a:ext uri="{9D8B030D-6E8A-4147-A177-3AD203B41FA5}">
                      <a16:colId xmlns:a16="http://schemas.microsoft.com/office/drawing/2014/main" val="338833475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Command</a:t>
                      </a:r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Location</a:t>
                      </a:r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Description</a:t>
                      </a:r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390173"/>
                  </a:ext>
                </a:extLst>
              </a:tr>
              <a:tr h="89809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source </a:t>
                      </a:r>
                      <a:r>
                        <a:rPr lang="en-US" dirty="0" err="1"/>
                        <a:t>premake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nemd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premake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Environmental configuration allows additional utilities, strongly recommended when opening a new shell.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471136"/>
                  </a:ext>
                </a:extLst>
              </a:tr>
              <a:tr h="89809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run_test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/>
                        <a:t>nemd</a:t>
                      </a:r>
                      <a:r>
                        <a:rPr lang="en-US" sz="1800" dirty="0"/>
                        <a:t>/test/*_</a:t>
                      </a:r>
                      <a:r>
                        <a:rPr lang="en-US" sz="1800" dirty="0" err="1"/>
                        <a:t>test.py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nemd</a:t>
                      </a:r>
                      <a:r>
                        <a:rPr lang="en-US" sz="1800" dirty="0"/>
                        <a:t>/module/*_</a:t>
                      </a:r>
                      <a:r>
                        <a:rPr lang="en-US" sz="1800" dirty="0" err="1"/>
                        <a:t>test.py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Unit testing </a:t>
                      </a:r>
                      <a:r>
                        <a:rPr lang="en-US" sz="1800" dirty="0"/>
                        <a:t>makes sure that functions and class methods are operating properly.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259124"/>
                  </a:ext>
                </a:extLst>
              </a:tr>
              <a:tr h="898096"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run_itest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nemd</a:t>
                      </a:r>
                      <a:r>
                        <a:rPr lang="en-US" dirty="0"/>
                        <a:t>/test/integration/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accent6"/>
                          </a:solidFill>
                          <a:effectLst/>
                        </a:rPr>
                        <a:t>Integration testing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en-US" sz="1800" dirty="0"/>
                        <a:t>makes sure that driver scripts run normally yielding expected results.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20872"/>
                  </a:ext>
                </a:extLst>
              </a:tr>
              <a:tr h="898096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bash </a:t>
                      </a:r>
                      <a:r>
                        <a:rPr lang="en-US" dirty="0" err="1"/>
                        <a:t>cmd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nemd</a:t>
                      </a:r>
                      <a:r>
                        <a:rPr lang="en-US" dirty="0"/>
                        <a:t>/test/</a:t>
                      </a:r>
                      <a:r>
                        <a:rPr lang="en-US" dirty="0" err="1"/>
                        <a:t>scientific_test</a:t>
                      </a:r>
                      <a:r>
                        <a:rPr lang="en-US" dirty="0"/>
                        <a:t>/*/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Manually testing </a:t>
                      </a:r>
                      <a:r>
                        <a:rPr lang="en-US" sz="1800" dirty="0"/>
                        <a:t>using the </a:t>
                      </a:r>
                      <a:r>
                        <a:rPr lang="en-US" sz="1800" dirty="0" err="1"/>
                        <a:t>cmd</a:t>
                      </a:r>
                      <a:r>
                        <a:rPr lang="en-US" sz="1800" dirty="0"/>
                        <a:t> files in each subfolder makes sure of the scientific outputs from drivers and workflows.</a:t>
                      </a:r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2328772"/>
                  </a:ext>
                </a:extLst>
              </a:tr>
            </a:tbl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048F2F-0844-2E45-9091-AA5D12531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88920"/>
              </p:ext>
            </p:extLst>
          </p:nvPr>
        </p:nvGraphicFramePr>
        <p:xfrm>
          <a:off x="9490366" y="828400"/>
          <a:ext cx="2373744" cy="156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38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425</Words>
  <Application>Microsoft Macintosh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Molecular Simulation Toolkit</vt:lpstr>
      <vt:lpstr>BSD 3-Clause License</vt:lpstr>
      <vt:lpstr>Project Structure</vt:lpstr>
      <vt:lpstr>Installation</vt:lpstr>
      <vt:lpstr>Testing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Information of the NEMD Toolkit</dc:title>
  <dc:creator>Microsoft Office User</dc:creator>
  <cp:lastModifiedBy>Microsoft Office User</cp:lastModifiedBy>
  <cp:revision>35</cp:revision>
  <dcterms:created xsi:type="dcterms:W3CDTF">2024-07-22T15:38:28Z</dcterms:created>
  <dcterms:modified xsi:type="dcterms:W3CDTF">2024-07-25T20:42:39Z</dcterms:modified>
</cp:coreProperties>
</file>