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word/document.xml" ContentType="application/vnd.openxmlformats-officedocument.wordprocessingml.document.main+xml"/>
  <Override PartName="/customXml/itemProps1.xml" ContentType="application/vnd.openxmlformats-officedocument.customXmlProperties+xml"/>
  <Override PartName="/customXml/itemProps2.xml" ContentType="application/vnd.openxmlformats-officedocument.customXmlProperties+xml"/>
  <Override PartName="/word/numbering.xml" ContentType="application/vnd.openxmlformats-officedocument.wordprocessingml.numbering+xml"/>
  <Override PartName="/word/styles.xml" ContentType="application/vnd.openxmlformats-officedocument.wordprocessingml.styles+xml"/>
  <Override PartName="/word/settings.xml" ContentType="application/vnd.openxmlformats-officedocument.wordprocessingml.settings+xml"/>
  <Override PartName="/word/webSettings.xml" ContentType="application/vnd.openxmlformats-officedocument.wordprocessingml.webSettings+xml"/>
  <Override PartName="/word/footnotes.xml" ContentType="application/vnd.openxmlformats-officedocument.wordprocessingml.footnotes+xml"/>
  <Override PartName="/word/endnotes.xml" ContentType="application/vnd.openxmlformats-officedocument.wordprocessingml.endnotes+xml"/>
  <Override PartName="/word/footer1.xml" ContentType="application/vnd.openxmlformats-officedocument.wordprocessingml.footer+xml"/>
  <Override PartName="/word/footer2.xml" ContentType="application/vnd.openxmlformats-officedocument.wordprocessingml.footer+xml"/>
  <Override PartName="/word/fontTable.xml" ContentType="application/vnd.openxmlformats-officedocument.wordprocessingml.fontTable+xml"/>
  <Override PartName="/word/glossary/document.xml" ContentType="application/vnd.openxmlformats-officedocument.wordprocessingml.document.glossary+xml"/>
  <Override PartName="/word/glossary/styles.xml" ContentType="application/vnd.openxmlformats-officedocument.wordprocessingml.styles+xml"/>
  <Override PartName="/word/glossary/settings.xml" ContentType="application/vnd.openxmlformats-officedocument.wordprocessingml.settings+xml"/>
  <Override PartName="/word/glossary/webSettings.xml" ContentType="application/vnd.openxmlformats-officedocument.wordprocessingml.webSettings+xml"/>
  <Override PartName="/word/glossary/fontTable.xml" ContentType="application/vnd.openxmlformats-officedocument.wordprocessingml.fontTable+xml"/>
  <Override PartName="/word/webextensions/taskpanes.xml" ContentType="application/vnd.ms-office.webextensiontaskpanes+xml"/>
  <Override PartName="/word/webextensions/webextension1.xml" ContentType="application/vnd.ms-office.webextension+xml"/>
  <Override PartName="/word/theme/theme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microsoft.com/office/2011/relationships/webextensiontaskpanes" Target="word/webextensions/taskpanes.xml"/><Relationship Id="rId1" Type="http://schemas.openxmlformats.org/officeDocument/2006/relationships/officeDocument" Target="word/document.xml"/><Relationship Id="rId5" Type="http://schemas.openxmlformats.org/officeDocument/2006/relationships/custom-properties" Target="docProps/custom.xml"/><Relationship Id="rId4" Type="http://schemas.openxmlformats.org/officeDocument/2006/relationships/extended-properties" Target="docProps/app.xml"/></Relationships>
</file>

<file path=word/document.xml><?xml version="1.0" encoding="utf-8"?>
<w:document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mc:Ignorable="w14 w15 w16se w16cid w16 w16cex w16sdtdh wp14">
  <w:body>
    <w:p w14:paraId="7DA9C75D" w14:textId="77777777" w:rsidR="00587651" w:rsidRDefault="00000000">
      <w:pPr>
        <w:snapToGrid w:val="0"/>
        <w:spacing w:afterLines="50" w:after="156" w:line="440" w:lineRule="exact"/>
        <w:ind w:firstLineChars="200" w:firstLine="643"/>
        <w:jc w:val="center"/>
        <w:rPr>
          <w:rFonts w:ascii="KaiTi" w:eastAsia="KaiTi" w:hAnsi="KaiTi"/>
          <w:b/>
          <w:color w:val="0000FF"/>
          <w:sz w:val="32"/>
        </w:rPr>
      </w:pPr>
      <w:r>
        <w:rPr>
          <w:rFonts w:ascii="KaiTi" w:eastAsia="KaiTi" w:hAnsi="KaiTi" w:hint="eastAsia"/>
          <w:b/>
          <w:sz w:val="32"/>
        </w:rPr>
        <w:t>报告正文</w:t>
      </w:r>
    </w:p>
    <w:p w14:paraId="75522C13" w14:textId="77777777" w:rsidR="00587651" w:rsidRDefault="00000000">
      <w:pPr>
        <w:snapToGrid w:val="0"/>
        <w:spacing w:afterLines="50" w:after="156" w:line="440" w:lineRule="exact"/>
        <w:ind w:firstLineChars="200" w:firstLine="560"/>
        <w:rPr>
          <w:rFonts w:ascii="KaiTi" w:eastAsia="KaiTi" w:hAnsi="KaiTi"/>
          <w:b/>
          <w:bCs/>
          <w:color w:val="0070C0"/>
          <w:sz w:val="28"/>
          <w:szCs w:val="28"/>
        </w:rPr>
      </w:pPr>
      <w:r>
        <w:rPr>
          <w:rFonts w:ascii="KaiTi" w:eastAsia="KaiTi" w:hAnsi="KaiTi" w:cs="KaiTi_GB2312" w:hint="eastAsia"/>
          <w:sz w:val="28"/>
          <w:szCs w:val="28"/>
        </w:rPr>
        <w:t>参照以下提纲撰写，要求内容翔实、清晰，层次分明，标题突出</w:t>
      </w:r>
      <w:r>
        <w:rPr>
          <w:rFonts w:ascii="KaiTi" w:eastAsia="KaiTi" w:hAnsi="KaiTi" w:cs="KaiTi_GB2312" w:hint="eastAsia"/>
          <w:iCs/>
          <w:sz w:val="28"/>
          <w:szCs w:val="28"/>
        </w:rPr>
        <w:t>。</w:t>
      </w:r>
      <w:r>
        <w:rPr>
          <w:rFonts w:ascii="KaiTi" w:eastAsia="KaiTi" w:hAnsi="KaiTi" w:cs="KaiTi_GB2312" w:hint="eastAsia"/>
          <w:b/>
          <w:iCs/>
          <w:color w:val="0070C0"/>
          <w:sz w:val="28"/>
          <w:szCs w:val="28"/>
        </w:rPr>
        <w:t>请勿删除或改动下述提纲标题及括号中的文字。</w:t>
      </w:r>
    </w:p>
    <w:p w14:paraId="6C71C751" w14:textId="77777777" w:rsidR="00587651" w:rsidRDefault="00000000">
      <w:pPr>
        <w:snapToGrid w:val="0"/>
        <w:spacing w:afterLines="50" w:after="156" w:line="440" w:lineRule="exact"/>
        <w:ind w:left="420"/>
        <w:rPr>
          <w:rFonts w:ascii="KaiTi" w:eastAsia="KaiTi" w:hAnsi="KaiTi"/>
          <w:color w:val="0070C0"/>
          <w:sz w:val="28"/>
          <w:szCs w:val="28"/>
        </w:rPr>
      </w:pPr>
      <w:r>
        <w:rPr>
          <w:rFonts w:ascii="KaiTi" w:eastAsia="KaiTi" w:hAnsi="KaiTi" w:cs="KaiTi_GB2312" w:hint="eastAsia"/>
          <w:b/>
          <w:bCs/>
          <w:color w:val="0070C0"/>
          <w:sz w:val="28"/>
          <w:szCs w:val="28"/>
        </w:rPr>
        <w:t>（一）立项依据与研究内容</w:t>
      </w:r>
      <w:r>
        <w:rPr>
          <w:rFonts w:ascii="KaiTi" w:eastAsia="KaiTi" w:hAnsi="KaiTi" w:cs="KaiTi_GB2312" w:hint="eastAsia"/>
          <w:color w:val="0070C0"/>
          <w:sz w:val="28"/>
          <w:szCs w:val="28"/>
        </w:rPr>
        <w:t>（建议</w:t>
      </w:r>
      <w:r>
        <w:rPr>
          <w:rFonts w:ascii="KaiTi" w:eastAsia="KaiTi" w:hAnsi="KaiTi"/>
          <w:color w:val="0070C0"/>
          <w:sz w:val="28"/>
          <w:szCs w:val="28"/>
        </w:rPr>
        <w:t>8000</w:t>
      </w:r>
      <w:r>
        <w:rPr>
          <w:rFonts w:ascii="KaiTi" w:eastAsia="KaiTi" w:hAnsi="KaiTi" w:cs="KaiTi_GB2312" w:hint="eastAsia"/>
          <w:color w:val="0070C0"/>
          <w:sz w:val="28"/>
          <w:szCs w:val="28"/>
        </w:rPr>
        <w:t>字以内）：</w:t>
      </w:r>
    </w:p>
    <w:p w14:paraId="63F85659" w14:textId="77777777" w:rsidR="00587651" w:rsidRDefault="00000000">
      <w:pPr>
        <w:snapToGrid w:val="0"/>
        <w:spacing w:line="440" w:lineRule="exact"/>
        <w:ind w:firstLineChars="196" w:firstLine="549"/>
        <w:rPr>
          <w:rFonts w:ascii="KaiTi" w:eastAsia="KaiTi" w:hAnsi="KaiTi" w:cs="KaiTi_GB2312"/>
          <w:color w:val="0070C0"/>
          <w:sz w:val="28"/>
          <w:szCs w:val="28"/>
        </w:rPr>
      </w:pPr>
      <w:r>
        <w:rPr>
          <w:rFonts w:ascii="KaiTi" w:eastAsia="KaiTi" w:hAnsi="KaiTi"/>
          <w:bCs/>
          <w:color w:val="0070C0"/>
          <w:sz w:val="28"/>
          <w:szCs w:val="28"/>
        </w:rPr>
        <w:t xml:space="preserve">1. </w:t>
      </w:r>
      <w:r>
        <w:rPr>
          <w:rFonts w:ascii="KaiTi" w:eastAsia="KaiTi" w:hAnsi="KaiTi" w:cs="KaiTi_GB2312" w:hint="eastAsia"/>
          <w:b/>
          <w:bCs/>
          <w:color w:val="0070C0"/>
          <w:sz w:val="28"/>
          <w:szCs w:val="28"/>
        </w:rPr>
        <w:t>项目的立项依据</w:t>
      </w:r>
      <w:r>
        <w:rPr>
          <w:rFonts w:ascii="KaiTi" w:eastAsia="KaiTi" w:hAnsi="KaiTi" w:cs="KaiTi_GB2312" w:hint="eastAsia"/>
          <w:color w:val="0070C0"/>
          <w:sz w:val="28"/>
          <w:szCs w:val="28"/>
        </w:rPr>
        <w:t>（研究意义、国内外研究现状及发展动态分析，需结合科学研究发展趋势来论述科学意义；或结合国民经济和社会发展中迫切需要解决的关键科技问题来论述其应用前景。附主要参考文献目录</w:t>
      </w:r>
      <w:proofErr w:type="gramStart"/>
      <w:r>
        <w:rPr>
          <w:rFonts w:ascii="KaiTi" w:eastAsia="KaiTi" w:hAnsi="KaiTi" w:cs="KaiTi_GB2312" w:hint="eastAsia"/>
          <w:color w:val="0070C0"/>
          <w:sz w:val="28"/>
          <w:szCs w:val="28"/>
        </w:rPr>
        <w:t>）；</w:t>
      </w:r>
      <w:proofErr w:type="gramEnd"/>
    </w:p>
    <w:p w14:paraId="49159223" w14:textId="0ECCC910" w:rsidR="00587651" w:rsidRDefault="00587651">
      <w:pPr>
        <w:snapToGrid w:val="0"/>
        <w:spacing w:line="440" w:lineRule="exact"/>
        <w:rPr>
          <w:rFonts w:ascii="KaiTi" w:eastAsia="KaiTi" w:hAnsi="KaiTi" w:cs="KaiTi_GB2312"/>
          <w:color w:val="0070C0"/>
          <w:sz w:val="28"/>
          <w:szCs w:val="28"/>
        </w:rPr>
      </w:pPr>
    </w:p>
    <w:p w14:paraId="614A18D1" w14:textId="71FD1739" w:rsidR="009126E9" w:rsidRDefault="009126E9">
      <w:pPr>
        <w:snapToGrid w:val="0"/>
        <w:spacing w:line="440" w:lineRule="exact"/>
        <w:rPr>
          <w:rFonts w:ascii="KaiTi" w:eastAsia="KaiTi" w:hAnsi="KaiTi" w:cs="KaiTi_GB2312"/>
          <w:color w:val="0070C0"/>
          <w:sz w:val="28"/>
          <w:szCs w:val="28"/>
        </w:rPr>
      </w:pPr>
      <w:r>
        <w:rPr>
          <w:rFonts w:ascii="KaiTi" w:eastAsia="KaiTi" w:hAnsi="KaiTi" w:cs="KaiTi_GB2312" w:hint="eastAsia"/>
          <w:color w:val="0070C0"/>
          <w:sz w:val="28"/>
          <w:szCs w:val="28"/>
        </w:rPr>
        <w:t>1</w:t>
      </w:r>
      <w:r>
        <w:rPr>
          <w:rFonts w:ascii="KaiTi" w:eastAsia="KaiTi" w:hAnsi="KaiTi" w:cs="KaiTi_GB2312"/>
          <w:color w:val="0070C0"/>
          <w:sz w:val="28"/>
          <w:szCs w:val="28"/>
        </w:rPr>
        <w:t xml:space="preserve">.1 </w:t>
      </w:r>
      <w:r>
        <w:rPr>
          <w:rFonts w:ascii="KaiTi" w:eastAsia="KaiTi" w:hAnsi="KaiTi" w:cs="KaiTi_GB2312" w:hint="eastAsia"/>
          <w:color w:val="0070C0"/>
          <w:sz w:val="28"/>
          <w:szCs w:val="28"/>
        </w:rPr>
        <w:t>导热高分子材料</w:t>
      </w:r>
    </w:p>
    <w:p w14:paraId="495A72F8" w14:textId="446028C8" w:rsidR="00913E31" w:rsidRDefault="00134790" w:rsidP="00913E31">
      <w:pPr>
        <w:spacing w:line="276" w:lineRule="auto"/>
        <w:ind w:firstLine="560"/>
        <w:rPr>
          <w:sz w:val="24"/>
        </w:rPr>
      </w:pPr>
      <w:r>
        <w:rPr>
          <w:rFonts w:hint="eastAsia"/>
          <w:sz w:val="24"/>
        </w:rPr>
        <w:t>全球</w:t>
      </w:r>
      <w:r w:rsidR="00000000">
        <w:rPr>
          <w:sz w:val="24"/>
        </w:rPr>
        <w:t>新一轮科技革命加速演进，面临着实现双碳目标、可持续发展的挑战。</w:t>
      </w:r>
      <w:r w:rsidR="00000000">
        <w:rPr>
          <w:sz w:val="24"/>
        </w:rPr>
        <w:t>2018</w:t>
      </w:r>
      <w:r w:rsidR="00000000">
        <w:rPr>
          <w:sz w:val="24"/>
        </w:rPr>
        <w:t>全球终端消耗</w:t>
      </w:r>
      <w:r w:rsidR="00000000">
        <w:rPr>
          <w:sz w:val="24"/>
        </w:rPr>
        <w:t>50%</w:t>
      </w:r>
      <w:r w:rsidR="00000000">
        <w:rPr>
          <w:sz w:val="24"/>
        </w:rPr>
        <w:t>的能源都与热能相关，例如，加热、制冷和工业废热等，高效利用可再生的热能，将成为克服全球性能源危机的关键</w:t>
      </w:r>
      <w:sdt>
        <w:sdtPr>
          <w:rPr>
            <w:sz w:val="24"/>
            <w:highlight w:val="white"/>
          </w:rPr>
          <w:alias w:val="Citation"/>
          <w:tag w:val="{&quot;referencesIds&quot;:[&quot;doc:63e606bed98e97054c69899f&quot;],&quot;referencesOptions&quot;:{&quot;doc:63e606bed98e97054c69899f&quot;:{&quot;author&quot;:true,&quot;year&quot;:true,&quot;pageReplace&quot;:&quot;&quot;,&quot;prefix&quot;:&quot;&quot;,&quot;suffix&quot;:&quot;&quot;}},&quot;hasBrokenReferences&quot;:false,&quot;hasManualEdits&quot;:false,&quot;citationType&quot;:&quot;inline&quot;,&quot;id&quot;:-907227050,&quot;citationText&quot;:&quot;&lt;span style=\&quot;font-family:SimSun;font-size:16px;color:#000000\&quot;&gt;[1]&lt;/span&gt;&quot;}"/>
          <w:id w:val="-907227050"/>
          <w:placeholder>
            <w:docPart w:val="51F289DCC181C043BBC5D3EC83EB8F6B"/>
          </w:placeholder>
        </w:sdtPr>
        <w:sdtContent>
          <w:r w:rsidR="00726A6F">
            <w:rPr>
              <w:rFonts w:ascii="SimSun" w:hAnsi="SimSun" w:hint="eastAsia"/>
              <w:color w:val="000000"/>
            </w:rPr>
            <w:t>[1]</w:t>
          </w:r>
        </w:sdtContent>
      </w:sdt>
      <w:r w:rsidR="00000000">
        <w:rPr>
          <w:sz w:val="24"/>
        </w:rPr>
        <w:t>。高分子材料具有重量轻、价格低廉、可塑性好、耐腐蚀等</w:t>
      </w:r>
      <w:r w:rsidR="00420A7B">
        <w:rPr>
          <w:rFonts w:hint="eastAsia"/>
          <w:sz w:val="24"/>
        </w:rPr>
        <w:t>优良性能</w:t>
      </w:r>
      <w:r w:rsidR="00000000">
        <w:rPr>
          <w:sz w:val="24"/>
        </w:rPr>
        <w:t>，广泛应用在散热器、热界面材料、热交换器等方面，能源行业的发展迫切需求超高导热性能的高分子复合材料</w:t>
      </w:r>
      <w:sdt>
        <w:sdtPr>
          <w:rPr>
            <w:sz w:val="24"/>
            <w:highlight w:val="white"/>
          </w:rPr>
          <w:alias w:val="Citation"/>
          <w:tag w:val="{&quot;referencesIds&quot;:[&quot;doc:63e60f4eaae4a3054646fba7&quot;],&quot;referencesOptions&quot;:{&quot;doc:63e60f4eaae4a3054646fba7&quot;:{&quot;author&quot;:true,&quot;year&quot;:true,&quot;pageReplace&quot;:&quot;&quot;,&quot;prefix&quot;:&quot;&quot;,&quot;suffix&quot;:&quot;&quot;}},&quot;hasBrokenReferences&quot;:false,&quot;hasManualEdits&quot;:false,&quot;citationType&quot;:&quot;inline&quot;,&quot;id&quot;:-217522671,&quot;citationText&quot;:&quot;&lt;span style=\&quot;font-family:SimSun;font-size:16px;color:#000000\&quot;&gt;[2]&lt;/span&gt;&quot;}"/>
          <w:id w:val="-217522671"/>
          <w:placeholder>
            <w:docPart w:val="627FEF8C3D576E44B05B49369F912BF6"/>
          </w:placeholder>
        </w:sdtPr>
        <w:sdtContent>
          <w:r w:rsidR="00726A6F">
            <w:rPr>
              <w:rFonts w:ascii="SimSun" w:hAnsi="SimSun" w:hint="eastAsia"/>
              <w:color w:val="000000"/>
            </w:rPr>
            <w:t>[2]</w:t>
          </w:r>
        </w:sdtContent>
      </w:sdt>
      <w:r w:rsidR="00D60B47">
        <w:rPr>
          <w:rFonts w:hint="eastAsia"/>
          <w:sz w:val="24"/>
        </w:rPr>
        <w:t>。</w:t>
      </w:r>
      <w:r w:rsidR="00000000">
        <w:rPr>
          <w:sz w:val="24"/>
        </w:rPr>
        <w:t>无定形高分子的热导率通常只有</w:t>
      </w:r>
      <w:r w:rsidR="00000000">
        <w:rPr>
          <w:sz w:val="24"/>
        </w:rPr>
        <w:t>0.1-0.5 W/</w:t>
      </w:r>
      <w:proofErr w:type="spellStart"/>
      <w:r w:rsidR="00000000">
        <w:rPr>
          <w:sz w:val="24"/>
        </w:rPr>
        <w:t>mK</w:t>
      </w:r>
      <w:proofErr w:type="spellEnd"/>
      <w:r w:rsidR="00000000">
        <w:rPr>
          <w:sz w:val="24"/>
        </w:rPr>
        <w:t>，</w:t>
      </w:r>
      <w:r w:rsidR="00B769F5">
        <w:rPr>
          <w:rFonts w:hint="eastAsia"/>
          <w:sz w:val="24"/>
        </w:rPr>
        <w:t>而</w:t>
      </w:r>
      <w:r w:rsidR="00000000">
        <w:rPr>
          <w:sz w:val="24"/>
        </w:rPr>
        <w:t>理论计算</w:t>
      </w:r>
      <w:sdt>
        <w:sdtPr>
          <w:rPr>
            <w:sz w:val="24"/>
            <w:highlight w:val="white"/>
          </w:rPr>
          <w:alias w:val="Citation"/>
          <w:tag w:val="{&quot;referencesIds&quot;:[&quot;doc:63e98e6eaae4a3054647a288&quot;],&quot;referencesOptions&quot;:{&quot;doc:63e98e6eaae4a3054647a288&quot;:{&quot;author&quot;:true,&quot;year&quot;:true,&quot;pageReplace&quot;:&quot;&quot;,&quot;prefix&quot;:&quot;&quot;,&quot;suffix&quot;:&quot;&quot;}},&quot;hasBrokenReferences&quot;:false,&quot;hasManualEdits&quot;:false,&quot;citationType&quot;:&quot;inline&quot;,&quot;id&quot;:-1541585827,&quot;citationText&quot;:&quot;&lt;span style=\&quot;font-family:SimSun;font-size:16px;color:#000000\&quot;&gt;[3]&lt;/span&gt;&quot;}"/>
          <w:id w:val="-1541585827"/>
          <w:placeholder>
            <w:docPart w:val="357F437FFF1D7D42A8068E70781519CF"/>
          </w:placeholder>
        </w:sdtPr>
        <w:sdtContent>
          <w:r w:rsidR="00726A6F">
            <w:rPr>
              <w:rFonts w:ascii="SimSun" w:hAnsi="SimSun" w:hint="eastAsia"/>
              <w:color w:val="000000"/>
            </w:rPr>
            <w:t>[3]</w:t>
          </w:r>
        </w:sdtContent>
      </w:sdt>
      <w:r w:rsidR="00000000">
        <w:rPr>
          <w:sz w:val="24"/>
        </w:rPr>
        <w:t>指出</w:t>
      </w:r>
      <w:r w:rsidR="00795F27">
        <w:rPr>
          <w:rFonts w:hint="eastAsia"/>
          <w:sz w:val="24"/>
        </w:rPr>
        <w:t>，</w:t>
      </w:r>
      <w:r w:rsidR="00795F27">
        <w:rPr>
          <w:sz w:val="24"/>
        </w:rPr>
        <w:t>高分子基底的热导率</w:t>
      </w:r>
      <w:r w:rsidR="00B769F5">
        <w:rPr>
          <w:rFonts w:hint="eastAsia"/>
          <w:sz w:val="24"/>
        </w:rPr>
        <w:t>需要</w:t>
      </w:r>
      <w:r w:rsidR="00795F27">
        <w:rPr>
          <w:sz w:val="24"/>
        </w:rPr>
        <w:t>达到</w:t>
      </w:r>
      <w:r w:rsidR="00795F27">
        <w:rPr>
          <w:sz w:val="24"/>
        </w:rPr>
        <w:t>1W/</w:t>
      </w:r>
      <w:proofErr w:type="spellStart"/>
      <w:r w:rsidR="00795F27">
        <w:rPr>
          <w:sz w:val="24"/>
        </w:rPr>
        <w:t>mK</w:t>
      </w:r>
      <w:proofErr w:type="spellEnd"/>
      <w:r w:rsidR="00795F27">
        <w:rPr>
          <w:rFonts w:hint="eastAsia"/>
          <w:sz w:val="24"/>
        </w:rPr>
        <w:t>，并</w:t>
      </w:r>
      <w:r w:rsidR="00B769F5">
        <w:rPr>
          <w:rFonts w:hint="eastAsia"/>
          <w:sz w:val="24"/>
        </w:rPr>
        <w:t>结合</w:t>
      </w:r>
      <w:r w:rsidR="00795F27">
        <w:rPr>
          <w:sz w:val="24"/>
        </w:rPr>
        <w:t>更高热导率的</w:t>
      </w:r>
      <w:r w:rsidR="00B769F5" w:rsidRPr="00B769F5">
        <w:rPr>
          <w:rFonts w:hint="eastAsia"/>
          <w:sz w:val="24"/>
        </w:rPr>
        <w:t>填料</w:t>
      </w:r>
      <w:r w:rsidR="00795F27">
        <w:rPr>
          <w:rFonts w:hint="eastAsia"/>
          <w:sz w:val="24"/>
        </w:rPr>
        <w:t>，</w:t>
      </w:r>
      <w:r w:rsidR="00B769F5">
        <w:rPr>
          <w:rFonts w:hint="eastAsia"/>
          <w:sz w:val="24"/>
        </w:rPr>
        <w:t>才可</w:t>
      </w:r>
      <w:r w:rsidR="001225B3">
        <w:rPr>
          <w:rFonts w:hint="eastAsia"/>
          <w:sz w:val="24"/>
        </w:rPr>
        <w:t>制备</w:t>
      </w:r>
      <m:oMath>
        <m:r>
          <w:rPr>
            <w:rFonts w:ascii="Cambria Math" w:hAnsi="Cambria Math"/>
            <w:sz w:val="24"/>
          </w:rPr>
          <m:t>&gt;</m:t>
        </m:r>
      </m:oMath>
      <w:r w:rsidR="00000000">
        <w:rPr>
          <w:sz w:val="24"/>
        </w:rPr>
        <w:t>20 W/mK</w:t>
      </w:r>
      <w:r w:rsidR="001225B3">
        <w:rPr>
          <w:sz w:val="24"/>
        </w:rPr>
        <w:t>热导率</w:t>
      </w:r>
      <w:r w:rsidR="001225B3">
        <w:rPr>
          <w:rFonts w:hint="eastAsia"/>
          <w:sz w:val="24"/>
        </w:rPr>
        <w:t>的</w:t>
      </w:r>
      <w:r w:rsidR="001225B3">
        <w:rPr>
          <w:sz w:val="24"/>
        </w:rPr>
        <w:t>复合材料</w:t>
      </w:r>
      <w:r w:rsidR="00000000">
        <w:rPr>
          <w:sz w:val="24"/>
        </w:rPr>
        <w:t>，</w:t>
      </w:r>
      <w:r w:rsidR="00B769F5">
        <w:rPr>
          <w:rFonts w:hint="eastAsia"/>
          <w:sz w:val="24"/>
        </w:rPr>
        <w:t>进而</w:t>
      </w:r>
      <w:r w:rsidR="00000000">
        <w:rPr>
          <w:rFonts w:hint="eastAsia"/>
          <w:sz w:val="24"/>
        </w:rPr>
        <w:t>在</w:t>
      </w:r>
      <w:r w:rsidR="00000000">
        <w:rPr>
          <w:sz w:val="24"/>
        </w:rPr>
        <w:t>工业</w:t>
      </w:r>
      <w:r w:rsidR="001225B3">
        <w:rPr>
          <w:rFonts w:hint="eastAsia"/>
          <w:sz w:val="24"/>
        </w:rPr>
        <w:t>实践中得到广泛的</w:t>
      </w:r>
      <w:r w:rsidR="00000000">
        <w:rPr>
          <w:rFonts w:hint="eastAsia"/>
          <w:sz w:val="24"/>
        </w:rPr>
        <w:t>应</w:t>
      </w:r>
      <w:r w:rsidR="00000000">
        <w:rPr>
          <w:sz w:val="24"/>
        </w:rPr>
        <w:t>用</w:t>
      </w:r>
      <w:sdt>
        <w:sdtPr>
          <w:rPr>
            <w:sz w:val="24"/>
            <w:highlight w:val="white"/>
          </w:rPr>
          <w:alias w:val="Citation"/>
          <w:tag w:val="{&quot;referencesIds&quot;:[&quot;doc:63e7852748e184054a8d4b23&quot;,&quot;doc:63e78684d358c005520bdb5a&quot;],&quot;referencesOptions&quot;:{&quot;doc:63e7852748e184054a8d4b23&quot;:{&quot;author&quot;:true,&quot;year&quot;:true,&quot;pageReplace&quot;:&quot;&quot;,&quot;prefix&quot;:&quot;&quot;,&quot;suffix&quot;:&quot;&quot;},&quot;doc:63e78684d358c005520bdb5a&quot;:{&quot;author&quot;:true,&quot;year&quot;:true,&quot;pageReplace&quot;:&quot;&quot;,&quot;prefix&quot;:&quot;&quot;,&quot;suffix&quot;:&quot;&quot;}},&quot;hasBrokenReferences&quot;:false,&quot;hasManualEdits&quot;:false,&quot;citationType&quot;:&quot;inline&quot;,&quot;id&quot;:320628928,&quot;citationText&quot;:&quot;&lt;span style=\&quot;font-family:SimSun;font-size:16px;color:#000000\&quot;&gt;[4, 5]&lt;/span&gt;&quot;}"/>
          <w:id w:val="320628928"/>
          <w:placeholder>
            <w:docPart w:val="C7BE4C87BD90E248B9652CEAA05EAC2F"/>
          </w:placeholder>
        </w:sdtPr>
        <w:sdtContent>
          <w:r w:rsidR="00726A6F">
            <w:rPr>
              <w:rFonts w:ascii="SimSun" w:hAnsi="SimSun" w:hint="eastAsia"/>
              <w:color w:val="000000"/>
            </w:rPr>
            <w:t>[4, 5]</w:t>
          </w:r>
        </w:sdtContent>
      </w:sdt>
      <w:r w:rsidR="00000000">
        <w:rPr>
          <w:sz w:val="24"/>
        </w:rPr>
        <w:t>。</w:t>
      </w:r>
      <w:r w:rsidR="001225B3">
        <w:rPr>
          <w:rFonts w:hint="eastAsia"/>
          <w:sz w:val="24"/>
        </w:rPr>
        <w:t>全新</w:t>
      </w:r>
      <w:r w:rsidR="001225B3">
        <w:rPr>
          <w:sz w:val="24"/>
        </w:rPr>
        <w:t>高分子</w:t>
      </w:r>
      <w:r w:rsidR="00000000">
        <w:rPr>
          <w:sz w:val="24"/>
        </w:rPr>
        <w:t>材料样品</w:t>
      </w:r>
      <w:r w:rsidR="001225B3">
        <w:rPr>
          <w:rFonts w:hint="eastAsia"/>
          <w:sz w:val="24"/>
        </w:rPr>
        <w:t>的化学</w:t>
      </w:r>
      <w:r w:rsidR="00000000">
        <w:rPr>
          <w:sz w:val="24"/>
        </w:rPr>
        <w:t>合成与</w:t>
      </w:r>
      <w:r w:rsidR="001225B3">
        <w:rPr>
          <w:rFonts w:hint="eastAsia"/>
          <w:sz w:val="24"/>
        </w:rPr>
        <w:t>性能</w:t>
      </w:r>
      <w:r w:rsidR="00000000">
        <w:rPr>
          <w:sz w:val="24"/>
        </w:rPr>
        <w:t>表征通常耗时耗力，</w:t>
      </w:r>
      <w:r w:rsidR="001225B3">
        <w:rPr>
          <w:rFonts w:hint="eastAsia"/>
          <w:sz w:val="24"/>
        </w:rPr>
        <w:t>试错性的</w:t>
      </w:r>
      <w:r w:rsidR="00000000">
        <w:rPr>
          <w:sz w:val="24"/>
        </w:rPr>
        <w:t>合成</w:t>
      </w:r>
      <w:r w:rsidR="001225B3">
        <w:rPr>
          <w:sz w:val="24"/>
        </w:rPr>
        <w:t>实验</w:t>
      </w:r>
      <w:r w:rsidR="00000000">
        <w:rPr>
          <w:sz w:val="24"/>
        </w:rPr>
        <w:t>与</w:t>
      </w:r>
      <w:r w:rsidR="001225B3">
        <w:rPr>
          <w:rFonts w:hint="eastAsia"/>
          <w:sz w:val="24"/>
        </w:rPr>
        <w:t>低信噪比的</w:t>
      </w:r>
      <w:r w:rsidR="00D902B1">
        <w:rPr>
          <w:rFonts w:hint="eastAsia"/>
          <w:sz w:val="24"/>
        </w:rPr>
        <w:t>表征</w:t>
      </w:r>
      <w:r w:rsidR="00000000">
        <w:rPr>
          <w:sz w:val="24"/>
        </w:rPr>
        <w:t>测量</w:t>
      </w:r>
      <w:r w:rsidR="00000000">
        <w:rPr>
          <w:rFonts w:hint="eastAsia"/>
          <w:sz w:val="24"/>
        </w:rPr>
        <w:t>，</w:t>
      </w:r>
      <w:r w:rsidR="00000000">
        <w:rPr>
          <w:sz w:val="24"/>
        </w:rPr>
        <w:t>导致成本十分昂贵，而且性能的进一步提高，极度依赖对分子结构与</w:t>
      </w:r>
      <w:r w:rsidR="00D902B1">
        <w:rPr>
          <w:rFonts w:hint="eastAsia"/>
          <w:sz w:val="24"/>
        </w:rPr>
        <w:t>相关</w:t>
      </w:r>
      <w:r w:rsidR="00000000">
        <w:rPr>
          <w:sz w:val="24"/>
        </w:rPr>
        <w:t>性能的经验累积。</w:t>
      </w:r>
    </w:p>
    <w:p w14:paraId="68BB0E0B" w14:textId="3FCDFE93" w:rsidR="009126E9" w:rsidRDefault="009126E9" w:rsidP="009126E9">
      <w:pPr>
        <w:snapToGrid w:val="0"/>
        <w:spacing w:line="276" w:lineRule="auto"/>
        <w:ind w:firstLineChars="196" w:firstLine="470"/>
        <w:rPr>
          <w:sz w:val="24"/>
        </w:rPr>
      </w:pPr>
      <w:r>
        <w:rPr>
          <w:sz w:val="24"/>
        </w:rPr>
        <w:t>高分子具有复杂的化学结构（聚合度、官能团、均聚物、共聚物等）与跨度巨大</w:t>
      </w:r>
      <w:r>
        <w:rPr>
          <w:rFonts w:hint="eastAsia"/>
          <w:sz w:val="24"/>
        </w:rPr>
        <w:t>的</w:t>
      </w:r>
      <w:r>
        <w:rPr>
          <w:sz w:val="24"/>
        </w:rPr>
        <w:t>原子间作用力（共价键、取向力、诱导力、分散力），可以通过机械拉伸、熔体浇筑、溶液共混、气相沉积等加工工艺，制成橡胶、塑料、纤维、复合材料等</w:t>
      </w:r>
      <w:r w:rsidR="00A10C3B">
        <w:rPr>
          <w:sz w:val="24"/>
        </w:rPr>
        <w:t>形态</w:t>
      </w:r>
      <w:r>
        <w:rPr>
          <w:sz w:val="24"/>
        </w:rPr>
        <w:t>丰富的</w:t>
      </w:r>
      <w:r w:rsidR="00A10C3B">
        <w:rPr>
          <w:rFonts w:hint="eastAsia"/>
          <w:sz w:val="24"/>
        </w:rPr>
        <w:t>工业产品</w:t>
      </w:r>
      <w:r>
        <w:rPr>
          <w:sz w:val="24"/>
        </w:rPr>
        <w:t>，是实验聚焦的热门领域之一。将各向同性的高分子机械拉伸形成取向性的全反式分子构象纤维，规整的晶格结构降低了声子的散射，提高了声子的平均自由程，沿链的强共价键作用力确保了较大的声子速度，聚乙烯热导率可升高三个数量级</w:t>
      </w:r>
      <w:r>
        <w:rPr>
          <w:sz w:val="24"/>
        </w:rPr>
        <w:t xml:space="preserve"> </w:t>
      </w:r>
      <w:sdt>
        <w:sdtPr>
          <w:rPr>
            <w:sz w:val="24"/>
            <w:highlight w:val="white"/>
          </w:rPr>
          <w:alias w:val="Citation"/>
          <w:tag w:val="{&quot;referencesIds&quot;:[&quot;doc:63fc335fcf2b580551ace0ff&quot;,&quot;doc:63fc33f062be35054cf8dcdf&quot;,&quot;doc:63fc347062be35054cf8dcea&quot;],&quot;referencesOptions&quot;:{&quot;doc:63fc335fcf2b580551ace0ff&quot;:{&quot;author&quot;:true,&quot;year&quot;:true,&quot;pageReplace&quot;:&quot;&quot;,&quot;prefix&quot;:&quot;&quot;,&quot;suffix&quot;:&quot;&quot;},&quot;doc:63fc33f062be35054cf8dcdf&quot;:{&quot;author&quot;:true,&quot;year&quot;:true,&quot;pageReplace&quot;:&quot;&quot;,&quot;prefix&quot;:&quot;&quot;,&quot;suffix&quot;:&quot;&quot;},&quot;doc:63fc347062be35054cf8dcea&quot;:{&quot;author&quot;:true,&quot;year&quot;:true,&quot;pageReplace&quot;:&quot;&quot;,&quot;prefix&quot;:&quot;&quot;,&quot;suffix&quot;:&quot;&quot;}},&quot;hasBrokenReferences&quot;:false,&quot;hasManualEdits&quot;:false,&quot;citationType&quot;:&quot;inline&quot;,&quot;id&quot;:545644329,&quot;citationText&quot;:&quot;&lt;span style=\&quot;font-family:SimSun;font-size:16px;color:#000000\&quot;&gt;[6–8]&lt;/span&gt;&quot;}"/>
          <w:id w:val="545644329"/>
          <w:placeholder>
            <w:docPart w:val="802F6F0CE5190B4585416C194E0EF58A"/>
          </w:placeholder>
        </w:sdtPr>
        <w:sdtContent>
          <w:r w:rsidR="00726A6F">
            <w:rPr>
              <w:rFonts w:ascii="SimSun" w:hAnsi="SimSun" w:hint="eastAsia"/>
              <w:color w:val="000000"/>
            </w:rPr>
            <w:t>[6–8]</w:t>
          </w:r>
        </w:sdtContent>
      </w:sdt>
      <w:r>
        <w:rPr>
          <w:sz w:val="24"/>
        </w:rPr>
        <w:t>。</w:t>
      </w:r>
      <w:r w:rsidRPr="00644608">
        <w:rPr>
          <w:b/>
          <w:bCs/>
          <w:sz w:val="24"/>
        </w:rPr>
        <w:t>尽管金属般的极高热导率为工业选材提供了全新的可能，但苛刻的超高倍拉伸工艺</w:t>
      </w:r>
      <w:r w:rsidR="00134790">
        <w:rPr>
          <w:rFonts w:hint="eastAsia"/>
          <w:b/>
          <w:bCs/>
          <w:sz w:val="24"/>
        </w:rPr>
        <w:t>，</w:t>
      </w:r>
      <w:r w:rsidRPr="00644608">
        <w:rPr>
          <w:b/>
          <w:bCs/>
          <w:sz w:val="24"/>
        </w:rPr>
        <w:t>显著</w:t>
      </w:r>
      <w:r w:rsidRPr="00644608">
        <w:rPr>
          <w:rFonts w:hint="eastAsia"/>
          <w:b/>
          <w:bCs/>
          <w:sz w:val="24"/>
        </w:rPr>
        <w:t>增加</w:t>
      </w:r>
      <w:r w:rsidRPr="00644608">
        <w:rPr>
          <w:b/>
          <w:bCs/>
          <w:sz w:val="24"/>
        </w:rPr>
        <w:t>了</w:t>
      </w:r>
      <w:r w:rsidRPr="00644608">
        <w:rPr>
          <w:rFonts w:hint="eastAsia"/>
          <w:b/>
          <w:bCs/>
          <w:sz w:val="24"/>
        </w:rPr>
        <w:t>制造</w:t>
      </w:r>
      <w:r w:rsidRPr="00644608">
        <w:rPr>
          <w:b/>
          <w:bCs/>
          <w:sz w:val="24"/>
        </w:rPr>
        <w:t>成本，</w:t>
      </w:r>
      <w:r w:rsidRPr="00644608">
        <w:rPr>
          <w:rFonts w:hint="eastAsia"/>
          <w:b/>
          <w:bCs/>
          <w:sz w:val="24"/>
        </w:rPr>
        <w:t>同时，高</w:t>
      </w:r>
      <w:r w:rsidRPr="00644608">
        <w:rPr>
          <w:b/>
          <w:bCs/>
          <w:sz w:val="24"/>
        </w:rPr>
        <w:t>黏度的物理特性限制了工艺的推广，更加低成本且普适的工业研发依然是困扰我们的难题</w:t>
      </w:r>
      <w:r>
        <w:rPr>
          <w:sz w:val="24"/>
        </w:rPr>
        <w:t>。</w:t>
      </w:r>
    </w:p>
    <w:p w14:paraId="6B16A711" w14:textId="3BDA5735" w:rsidR="009126E9" w:rsidRDefault="009126E9" w:rsidP="009126E9">
      <w:pPr>
        <w:snapToGrid w:val="0"/>
        <w:spacing w:line="276" w:lineRule="auto"/>
        <w:ind w:firstLineChars="196" w:firstLine="470"/>
        <w:rPr>
          <w:sz w:val="24"/>
        </w:rPr>
      </w:pPr>
      <w:r>
        <w:rPr>
          <w:sz w:val="24"/>
        </w:rPr>
        <w:t>通过添加</w:t>
      </w:r>
      <w:r>
        <w:rPr>
          <w:sz w:val="24"/>
        </w:rPr>
        <w:t>NaOH</w:t>
      </w:r>
      <w:r>
        <w:rPr>
          <w:sz w:val="24"/>
        </w:rPr>
        <w:t>调节高分子水溶液的</w:t>
      </w:r>
      <w:r>
        <w:rPr>
          <w:sz w:val="24"/>
        </w:rPr>
        <w:t>pH</w:t>
      </w:r>
      <w:r>
        <w:rPr>
          <w:sz w:val="24"/>
        </w:rPr>
        <w:t>进而增大链中羧基的离子化程度，促进了高分子链形态的空间延展与链间缠绕，可以数倍提高无定形聚丙烯酸的热导率，达到</w:t>
      </w:r>
      <w:r>
        <w:rPr>
          <w:sz w:val="24"/>
        </w:rPr>
        <w:t>1.4 W/</w:t>
      </w:r>
      <w:proofErr w:type="spellStart"/>
      <w:r>
        <w:rPr>
          <w:sz w:val="24"/>
        </w:rPr>
        <w:t>mK</w:t>
      </w:r>
      <w:proofErr w:type="spellEnd"/>
      <w:r>
        <w:rPr>
          <w:sz w:val="24"/>
        </w:rPr>
        <w:t xml:space="preserve"> </w:t>
      </w:r>
      <w:sdt>
        <w:sdtPr>
          <w:rPr>
            <w:sz w:val="24"/>
            <w:highlight w:val="white"/>
          </w:rPr>
          <w:alias w:val="Citation"/>
          <w:tag w:val="{&quot;referencesIds&quot;:[&quot;doc:63fc109d5331a8054a413ded&quot;],&quot;referencesOptions&quot;:{&quot;doc:63fc109d5331a8054a413ded&quot;:{&quot;author&quot;:true,&quot;year&quot;:true,&quot;pageReplace&quot;:&quot;&quot;,&quot;prefix&quot;:&quot;&quot;,&quot;suffix&quot;:&quot;&quot;}},&quot;hasBrokenReferences&quot;:false,&quot;hasManualEdits&quot;:false,&quot;citationType&quot;:&quot;inline&quot;,&quot;id&quot;:-2055768252,&quot;citationText&quot;:&quot;&lt;span style=\&quot;font-family:SimSun;font-size:16px;color:#000000\&quot;&gt;[9]&lt;/span&gt;&quot;}"/>
          <w:id w:val="-2055768252"/>
          <w:placeholder>
            <w:docPart w:val="2572BBB56AD2E043B21F9F64C8592E0A"/>
          </w:placeholder>
        </w:sdtPr>
        <w:sdtContent>
          <w:r w:rsidR="00726A6F">
            <w:rPr>
              <w:rFonts w:ascii="SimSun" w:hAnsi="SimSun" w:hint="eastAsia"/>
              <w:color w:val="000000"/>
            </w:rPr>
            <w:t>[9]</w:t>
          </w:r>
        </w:sdtContent>
      </w:sdt>
      <w:r>
        <w:rPr>
          <w:sz w:val="24"/>
        </w:rPr>
        <w:t>。然而，体积分数</w:t>
      </w:r>
      <m:oMath>
        <m:r>
          <w:rPr>
            <w:rFonts w:ascii="Cambria Math" w:hAnsi="Cambria Math"/>
            <w:sz w:val="24"/>
          </w:rPr>
          <m:t>&gt;</m:t>
        </m:r>
      </m:oMath>
      <w:r>
        <w:rPr>
          <w:sz w:val="24"/>
        </w:rPr>
        <w:t>20%</w:t>
      </w:r>
      <w:r>
        <w:rPr>
          <w:sz w:val="24"/>
        </w:rPr>
        <w:t>的</w:t>
      </w:r>
      <w:r>
        <w:rPr>
          <w:sz w:val="24"/>
        </w:rPr>
        <w:t>NaOH</w:t>
      </w:r>
      <w:r>
        <w:rPr>
          <w:sz w:val="24"/>
        </w:rPr>
        <w:t>填充，既影响其在潮湿环境</w:t>
      </w:r>
      <w:r w:rsidR="007F0CAB">
        <w:rPr>
          <w:rFonts w:hint="eastAsia"/>
          <w:sz w:val="24"/>
        </w:rPr>
        <w:t>条件</w:t>
      </w:r>
      <w:r>
        <w:rPr>
          <w:sz w:val="24"/>
        </w:rPr>
        <w:t>下的应用，又会灼烧接触的人或动物，高热导率</w:t>
      </w:r>
      <m:oMath>
        <m:r>
          <w:rPr>
            <w:rFonts w:ascii="Cambria Math" w:hAnsi="Cambria Math"/>
            <w:sz w:val="24"/>
          </w:rPr>
          <m:t>&gt;</m:t>
        </m:r>
      </m:oMath>
      <w:r>
        <w:rPr>
          <w:sz w:val="24"/>
        </w:rPr>
        <w:t>1 W/mK</w:t>
      </w:r>
      <w:r>
        <w:rPr>
          <w:sz w:val="24"/>
        </w:rPr>
        <w:t>的中性</w:t>
      </w:r>
      <w:r>
        <w:rPr>
          <w:sz w:val="24"/>
        </w:rPr>
        <w:lastRenderedPageBreak/>
        <w:t>pH</w:t>
      </w:r>
      <w:r>
        <w:rPr>
          <w:rFonts w:hint="eastAsia"/>
          <w:sz w:val="24"/>
        </w:rPr>
        <w:t>的</w:t>
      </w:r>
      <w:r>
        <w:rPr>
          <w:sz w:val="24"/>
        </w:rPr>
        <w:t>无定形高分子材料</w:t>
      </w:r>
      <w:r>
        <w:rPr>
          <w:rFonts w:hint="eastAsia"/>
          <w:sz w:val="24"/>
        </w:rPr>
        <w:t>的</w:t>
      </w:r>
      <w:r>
        <w:rPr>
          <w:sz w:val="24"/>
        </w:rPr>
        <w:t>制备</w:t>
      </w:r>
      <w:r>
        <w:rPr>
          <w:rFonts w:hint="eastAsia"/>
          <w:sz w:val="24"/>
        </w:rPr>
        <w:t>问题</w:t>
      </w:r>
      <w:r>
        <w:rPr>
          <w:sz w:val="24"/>
        </w:rPr>
        <w:t>依然有待解决。</w:t>
      </w:r>
      <w:r w:rsidR="002E620C">
        <w:rPr>
          <w:sz w:val="24"/>
        </w:rPr>
        <w:t>不同</w:t>
      </w:r>
      <w:r w:rsidR="002E620C">
        <w:rPr>
          <w:rFonts w:hint="eastAsia"/>
          <w:sz w:val="24"/>
        </w:rPr>
        <w:t>于链延展</w:t>
      </w:r>
      <w:r w:rsidR="002E620C">
        <w:rPr>
          <w:sz w:val="24"/>
        </w:rPr>
        <w:t>的</w:t>
      </w:r>
      <w:r>
        <w:rPr>
          <w:sz w:val="24"/>
        </w:rPr>
        <w:t>机理</w:t>
      </w:r>
      <w:r w:rsidR="002E620C">
        <w:rPr>
          <w:sz w:val="24"/>
        </w:rPr>
        <w:t>解释</w:t>
      </w:r>
      <w:r>
        <w:rPr>
          <w:sz w:val="24"/>
        </w:rPr>
        <w:t>，分子动力学的研究</w:t>
      </w:r>
      <w:r w:rsidR="002E620C">
        <w:rPr>
          <w:rFonts w:hint="eastAsia"/>
          <w:sz w:val="24"/>
        </w:rPr>
        <w:t>认为</w:t>
      </w:r>
      <w:r w:rsidR="00FD7932">
        <w:rPr>
          <w:rFonts w:hint="eastAsia"/>
          <w:sz w:val="24"/>
        </w:rPr>
        <w:t>，</w:t>
      </w:r>
      <w:r w:rsidR="007F0CAB">
        <w:rPr>
          <w:sz w:val="24"/>
        </w:rPr>
        <w:t>Na</w:t>
      </w:r>
      <w:r w:rsidR="007F0CAB" w:rsidRPr="007F0CAB">
        <w:rPr>
          <w:sz w:val="24"/>
          <w:vertAlign w:val="superscript"/>
        </w:rPr>
        <w:t>+</w:t>
      </w:r>
      <w:r w:rsidR="00FD7932">
        <w:rPr>
          <w:rFonts w:hint="eastAsia"/>
          <w:sz w:val="24"/>
        </w:rPr>
        <w:t>阳</w:t>
      </w:r>
      <w:r w:rsidR="007F0CAB">
        <w:rPr>
          <w:rFonts w:hint="eastAsia"/>
          <w:sz w:val="24"/>
        </w:rPr>
        <w:t>离子可以吸引</w:t>
      </w:r>
      <w:r w:rsidR="00FD7932">
        <w:rPr>
          <w:rFonts w:hint="eastAsia"/>
          <w:sz w:val="24"/>
        </w:rPr>
        <w:t>拉近电荷负电荷高分子链</w:t>
      </w:r>
      <w:r>
        <w:rPr>
          <w:rFonts w:hint="eastAsia"/>
          <w:sz w:val="24"/>
        </w:rPr>
        <w:t>，</w:t>
      </w:r>
      <w:r>
        <w:rPr>
          <w:sz w:val="24"/>
        </w:rPr>
        <w:t>增大原子密度与作用力，在高分子链的空间延展与缠结保持不变的条件下，提高其热导率</w:t>
      </w:r>
      <w:r>
        <w:rPr>
          <w:sz w:val="24"/>
        </w:rPr>
        <w:t xml:space="preserve"> </w:t>
      </w:r>
      <w:sdt>
        <w:sdtPr>
          <w:rPr>
            <w:color w:val="000000"/>
            <w:sz w:val="24"/>
            <w:highlight w:val="white"/>
          </w:rPr>
          <w:alias w:val="Citation"/>
          <w:tag w:val="{&quot;referencesIds&quot;:[&quot;doc:63fc6b9132fc600549f29f96&quot;,&quot;doc:63fc6b78cf2b580551ace357&quot;],&quot;referencesOptions&quot;:{&quot;doc:63fc6b9132fc600549f29f96&quot;:{&quot;author&quot;:true,&quot;year&quot;:true,&quot;pageReplace&quot;:&quot;&quot;,&quot;prefix&quot;:&quot;&quot;,&quot;suffix&quot;:&quot;&quot;},&quot;doc:63fc6b78cf2b580551ace357&quot;:{&quot;author&quot;:true,&quot;year&quot;:true,&quot;pageReplace&quot;:&quot;&quot;,&quot;prefix&quot;:&quot;&quot;,&quot;suffix&quot;:&quot;&quot;}},&quot;hasBrokenReferences&quot;:false,&quot;hasManualEdits&quot;:false,&quot;citationType&quot;:&quot;inline&quot;,&quot;id&quot;:1683012045,&quot;citationText&quot;:&quot;&lt;span style=\&quot;font-family:SimSun;font-size:16px;color:#000000\&quot;&gt;[10, 11]&lt;/span&gt;&quot;}"/>
          <w:id w:val="1683012045"/>
          <w:placeholder>
            <w:docPart w:val="E8E6CB443EA0CF4DB11F52E10B356BF2"/>
          </w:placeholder>
        </w:sdtPr>
        <w:sdtContent>
          <w:r w:rsidR="00726A6F">
            <w:rPr>
              <w:rFonts w:ascii="SimSun" w:hAnsi="SimSun" w:hint="eastAsia"/>
              <w:color w:val="000000"/>
            </w:rPr>
            <w:t>[10, 11]</w:t>
          </w:r>
        </w:sdtContent>
      </w:sdt>
      <w:r>
        <w:rPr>
          <w:sz w:val="24"/>
        </w:rPr>
        <w:t>。</w:t>
      </w:r>
      <w:r w:rsidR="00DA22A9">
        <w:rPr>
          <w:rFonts w:hint="eastAsia"/>
          <w:sz w:val="24"/>
        </w:rPr>
        <w:t>然而，</w:t>
      </w:r>
      <w:r w:rsidR="00DA22A9">
        <w:rPr>
          <w:sz w:val="24"/>
        </w:rPr>
        <w:t>模拟</w:t>
      </w:r>
      <w:r w:rsidR="00DA22A9">
        <w:rPr>
          <w:rFonts w:hint="eastAsia"/>
          <w:sz w:val="24"/>
        </w:rPr>
        <w:t>计算</w:t>
      </w:r>
      <w:r w:rsidR="00DA22A9" w:rsidRPr="00AD5BA7">
        <w:rPr>
          <w:sz w:val="24"/>
        </w:rPr>
        <w:t>并未</w:t>
      </w:r>
      <w:r w:rsidR="00DA22A9">
        <w:rPr>
          <w:rFonts w:hint="eastAsia"/>
          <w:sz w:val="24"/>
        </w:rPr>
        <w:t>发现</w:t>
      </w:r>
      <w:r>
        <w:rPr>
          <w:sz w:val="24"/>
        </w:rPr>
        <w:t>实验测量</w:t>
      </w:r>
      <w:r w:rsidR="00DA22A9">
        <w:rPr>
          <w:rFonts w:hint="eastAsia"/>
          <w:sz w:val="24"/>
        </w:rPr>
        <w:t>中</w:t>
      </w:r>
      <w:r>
        <w:rPr>
          <w:sz w:val="24"/>
        </w:rPr>
        <w:t>热导率</w:t>
      </w:r>
      <w:r w:rsidR="00DA22A9">
        <w:rPr>
          <w:sz w:val="24"/>
        </w:rPr>
        <w:t>随</w:t>
      </w:r>
      <w:r w:rsidR="00DA22A9">
        <w:rPr>
          <w:sz w:val="24"/>
        </w:rPr>
        <w:t>NaOH</w:t>
      </w:r>
      <w:r w:rsidR="00DA22A9">
        <w:rPr>
          <w:sz w:val="24"/>
        </w:rPr>
        <w:t>体积分数</w:t>
      </w:r>
      <w:r w:rsidR="00DA22A9">
        <w:rPr>
          <w:rFonts w:hint="eastAsia"/>
          <w:sz w:val="24"/>
        </w:rPr>
        <w:t>增加而</w:t>
      </w:r>
      <w:r>
        <w:rPr>
          <w:sz w:val="24"/>
        </w:rPr>
        <w:t>跳跃式</w:t>
      </w:r>
      <w:r w:rsidR="00DA22A9">
        <w:rPr>
          <w:rFonts w:hint="eastAsia"/>
          <w:sz w:val="24"/>
        </w:rPr>
        <w:t>增长</w:t>
      </w:r>
      <w:r>
        <w:rPr>
          <w:sz w:val="24"/>
        </w:rPr>
        <w:t>的</w:t>
      </w:r>
      <w:r w:rsidR="00DA22A9">
        <w:rPr>
          <w:rFonts w:hint="eastAsia"/>
          <w:sz w:val="24"/>
        </w:rPr>
        <w:t>现象</w:t>
      </w:r>
      <w:r>
        <w:rPr>
          <w:sz w:val="24"/>
        </w:rPr>
        <w:t>，</w:t>
      </w:r>
      <w:r w:rsidR="00DA22A9">
        <w:rPr>
          <w:rFonts w:hint="eastAsia"/>
          <w:sz w:val="24"/>
        </w:rPr>
        <w:t>同时</w:t>
      </w:r>
      <w:r w:rsidR="00DA22A9">
        <w:rPr>
          <w:sz w:val="24"/>
        </w:rPr>
        <w:t>缺失溶液体系动力学过程与溶剂蒸发高分子固化过程</w:t>
      </w:r>
      <w:r>
        <w:rPr>
          <w:sz w:val="24"/>
        </w:rPr>
        <w:t>，</w:t>
      </w:r>
      <w:r w:rsidR="00DA22A9">
        <w:rPr>
          <w:rFonts w:hint="eastAsia"/>
          <w:sz w:val="24"/>
        </w:rPr>
        <w:t>这</w:t>
      </w:r>
      <w:r>
        <w:rPr>
          <w:sz w:val="24"/>
        </w:rPr>
        <w:t>使得</w:t>
      </w:r>
      <w:r w:rsidRPr="00644608">
        <w:rPr>
          <w:b/>
          <w:bCs/>
          <w:sz w:val="24"/>
        </w:rPr>
        <w:t>机理争议长期存在，既反映了高分子制备过程的复杂性，也促使我们</w:t>
      </w:r>
      <w:r w:rsidRPr="00644608">
        <w:rPr>
          <w:rFonts w:hint="eastAsia"/>
          <w:b/>
          <w:bCs/>
          <w:sz w:val="24"/>
        </w:rPr>
        <w:t>开展与</w:t>
      </w:r>
      <w:r w:rsidRPr="00644608">
        <w:rPr>
          <w:b/>
          <w:bCs/>
          <w:sz w:val="24"/>
        </w:rPr>
        <w:t>完善分子动力学对加工工艺的模拟过程。</w:t>
      </w:r>
    </w:p>
    <w:p w14:paraId="5F1426AB" w14:textId="10C4BEF8" w:rsidR="009126E9" w:rsidRDefault="009126E9" w:rsidP="009126E9">
      <w:pPr>
        <w:snapToGrid w:val="0"/>
        <w:spacing w:line="276" w:lineRule="auto"/>
        <w:ind w:firstLineChars="196" w:firstLine="470"/>
        <w:rPr>
          <w:color w:val="000000"/>
          <w:sz w:val="24"/>
          <w:highlight w:val="white"/>
        </w:rPr>
      </w:pPr>
      <w:r>
        <w:rPr>
          <w:sz w:val="24"/>
        </w:rPr>
        <w:t>通过化学气相沉积</w:t>
      </w:r>
      <w:r w:rsidR="00DA22A9">
        <w:rPr>
          <w:rFonts w:hint="eastAsia"/>
          <w:sz w:val="24"/>
        </w:rPr>
        <w:t>工艺</w:t>
      </w:r>
      <w:r>
        <w:rPr>
          <w:sz w:val="24"/>
        </w:rPr>
        <w:t>，共轭高分子可产生链间的</w:t>
      </w:r>
      <m:oMath>
        <m:r>
          <w:rPr>
            <w:rFonts w:ascii="Cambria Math" w:hAnsi="Cambria Math"/>
            <w:sz w:val="24"/>
          </w:rPr>
          <m:t>π</m:t>
        </m:r>
      </m:oMath>
      <w:r>
        <w:rPr>
          <w:sz w:val="24"/>
        </w:rPr>
        <w:t>-</w:t>
      </w:r>
      <m:oMath>
        <m:r>
          <w:rPr>
            <w:rFonts w:ascii="Cambria Math" w:hAnsi="Cambria Math"/>
            <w:sz w:val="24"/>
          </w:rPr>
          <m:t>π</m:t>
        </m:r>
      </m:oMath>
      <w:r>
        <w:rPr>
          <w:sz w:val="24"/>
        </w:rPr>
        <w:t>堆积结构，由</w:t>
      </w:r>
      <m:oMath>
        <m:r>
          <w:rPr>
            <w:rFonts w:ascii="Cambria Math" w:hAnsi="Cambria Math"/>
            <w:sz w:val="24"/>
          </w:rPr>
          <m:t>π</m:t>
        </m:r>
      </m:oMath>
      <w:r>
        <w:rPr>
          <w:sz w:val="24"/>
        </w:rPr>
        <w:t>-</w:t>
      </w:r>
      <m:oMath>
        <m:r>
          <w:rPr>
            <w:rFonts w:ascii="Cambria Math" w:hAnsi="Cambria Math"/>
            <w:sz w:val="24"/>
          </w:rPr>
          <m:t>π</m:t>
        </m:r>
      </m:oMath>
      <w:r>
        <w:rPr>
          <w:sz w:val="24"/>
        </w:rPr>
        <w:t>堆积</w:t>
      </w:r>
      <w:r w:rsidR="00DF0C96">
        <w:rPr>
          <w:rFonts w:hint="eastAsia"/>
          <w:sz w:val="24"/>
        </w:rPr>
        <w:t>进一步</w:t>
      </w:r>
      <w:r>
        <w:rPr>
          <w:sz w:val="24"/>
        </w:rPr>
        <w:t>导致的宏观上无取向的区域性晶体结构，不仅本身具有较高的热导率，也能提高分子链之间的热能输运效率，将晶区与无定形区构成的薄膜整体的热导率提高了</w:t>
      </w:r>
      <w:r>
        <w:rPr>
          <w:sz w:val="24"/>
        </w:rPr>
        <w:t>10</w:t>
      </w:r>
      <w:r>
        <w:rPr>
          <w:sz w:val="24"/>
        </w:rPr>
        <w:t>倍之多，达到</w:t>
      </w:r>
      <w:r>
        <w:rPr>
          <w:sz w:val="24"/>
        </w:rPr>
        <w:t>2.2 W/</w:t>
      </w:r>
      <w:proofErr w:type="spellStart"/>
      <w:r>
        <w:rPr>
          <w:sz w:val="24"/>
        </w:rPr>
        <w:t>mK</w:t>
      </w:r>
      <w:proofErr w:type="spellEnd"/>
      <w:r>
        <w:rPr>
          <w:sz w:val="24"/>
        </w:rPr>
        <w:t xml:space="preserve"> </w:t>
      </w:r>
      <w:sdt>
        <w:sdtPr>
          <w:rPr>
            <w:color w:val="000000"/>
            <w:sz w:val="24"/>
            <w:highlight w:val="white"/>
          </w:rPr>
          <w:alias w:val="Citation"/>
          <w:tag w:val="{&quot;referencesIds&quot;:[&quot;doc:63fc1506cf2b580551acdc06&quot;],&quot;referencesOptions&quot;:{&quot;doc:63fc1506cf2b580551acdc06&quot;:{&quot;author&quot;:true,&quot;year&quot;:true,&quot;pageReplace&quot;:&quot;&quot;,&quot;prefix&quot;:&quot;&quot;,&quot;suffix&quot;:&quot;&quot;}},&quot;hasBrokenReferences&quot;:false,&quot;hasManualEdits&quot;:false,&quot;citationType&quot;:&quot;inline&quot;,&quot;id&quot;:-906916663,&quot;citationText&quot;:&quot;&lt;span style=\&quot;font-family:SimSun;font-size:16px;color:#000000\&quot;&gt;[12]&lt;/span&gt;&quot;}"/>
          <w:id w:val="-906916663"/>
          <w:placeholder>
            <w:docPart w:val="5FA0FD82BDDB2845AAF3A413130A39CF"/>
          </w:placeholder>
        </w:sdtPr>
        <w:sdtContent>
          <w:r w:rsidR="00726A6F">
            <w:rPr>
              <w:rFonts w:ascii="SimSun" w:hAnsi="SimSun" w:hint="eastAsia"/>
              <w:color w:val="000000"/>
            </w:rPr>
            <w:t>[12]</w:t>
          </w:r>
        </w:sdtContent>
      </w:sdt>
      <w:r>
        <w:rPr>
          <w:color w:val="000000"/>
          <w:sz w:val="24"/>
          <w:highlight w:val="white"/>
        </w:rPr>
        <w:t>。该文章作者将热导率的提升归功于沿分子链的碳碳双键与分子链间的</w:t>
      </w:r>
      <m:oMath>
        <m:r>
          <w:rPr>
            <w:rFonts w:ascii="Cambria Math" w:hAnsi="Cambria Math"/>
            <w:sz w:val="24"/>
          </w:rPr>
          <m:t>π</m:t>
        </m:r>
      </m:oMath>
      <w:r>
        <w:rPr>
          <w:sz w:val="24"/>
        </w:rPr>
        <w:t>-</w:t>
      </w:r>
      <m:oMath>
        <m:r>
          <w:rPr>
            <w:rFonts w:ascii="Cambria Math" w:hAnsi="Cambria Math"/>
            <w:sz w:val="24"/>
          </w:rPr>
          <m:t>π</m:t>
        </m:r>
      </m:oMath>
      <w:r>
        <w:rPr>
          <w:sz w:val="24"/>
        </w:rPr>
        <w:t>堆积，然而最近的研究表明沿</w:t>
      </w:r>
      <m:oMath>
        <m:r>
          <w:rPr>
            <w:rFonts w:ascii="Cambria Math" w:hAnsi="Cambria Math"/>
            <w:sz w:val="24"/>
          </w:rPr>
          <m:t>π</m:t>
        </m:r>
      </m:oMath>
      <w:r>
        <w:rPr>
          <w:sz w:val="24"/>
        </w:rPr>
        <w:t>-</w:t>
      </w:r>
      <m:oMath>
        <m:r>
          <w:rPr>
            <w:rFonts w:ascii="Cambria Math" w:hAnsi="Cambria Math"/>
            <w:sz w:val="24"/>
          </w:rPr>
          <m:t>π</m:t>
        </m:r>
      </m:oMath>
      <w:r>
        <w:rPr>
          <w:sz w:val="24"/>
        </w:rPr>
        <w:t>堆积方向的热导率仅为</w:t>
      </w:r>
      <w:r>
        <w:rPr>
          <w:sz w:val="24"/>
        </w:rPr>
        <w:t>0.5 W/</w:t>
      </w:r>
      <w:proofErr w:type="spellStart"/>
      <w:r>
        <w:rPr>
          <w:sz w:val="24"/>
        </w:rPr>
        <w:t>mK</w:t>
      </w:r>
      <w:proofErr w:type="spellEnd"/>
      <w:r>
        <w:rPr>
          <w:sz w:val="24"/>
        </w:rPr>
        <w:t xml:space="preserve"> </w:t>
      </w:r>
      <w:sdt>
        <w:sdtPr>
          <w:rPr>
            <w:color w:val="000000"/>
            <w:sz w:val="24"/>
            <w:highlight w:val="white"/>
          </w:rPr>
          <w:alias w:val="Citation"/>
          <w:tag w:val="{&quot;referencesIds&quot;:[&quot;doc:63fc826003786b05503cb63d&quot;],&quot;referencesOptions&quot;:{&quot;doc:63fc826003786b05503cb63d&quot;:{&quot;author&quot;:true,&quot;year&quot;:true,&quot;pageReplace&quot;:&quot;&quot;,&quot;prefix&quot;:&quot;&quot;,&quot;suffix&quot;:&quot;&quot;}},&quot;hasBrokenReferences&quot;:false,&quot;hasManualEdits&quot;:false,&quot;citationType&quot;:&quot;inline&quot;,&quot;id&quot;:733514070,&quot;citationText&quot;:&quot;&lt;span style=\&quot;font-family:SimSun;font-size:16px;color:#000000\&quot;&gt;[13]&lt;/span&gt;&quot;}"/>
          <w:id w:val="733514070"/>
          <w:placeholder>
            <w:docPart w:val="3FF0873CC1540D4EB80C9EB65DC1F097"/>
          </w:placeholder>
        </w:sdtPr>
        <w:sdtContent>
          <w:r w:rsidR="00726A6F">
            <w:rPr>
              <w:rFonts w:ascii="SimSun" w:hAnsi="SimSun" w:hint="eastAsia"/>
              <w:color w:val="000000"/>
            </w:rPr>
            <w:t>[13]</w:t>
          </w:r>
        </w:sdtContent>
      </w:sdt>
      <w:r>
        <w:rPr>
          <w:sz w:val="24"/>
        </w:rPr>
        <w:t>，全反式构象的主链则具有高达</w:t>
      </w:r>
      <w:r>
        <w:rPr>
          <w:sz w:val="24"/>
        </w:rPr>
        <w:t>25 W/</w:t>
      </w:r>
      <w:proofErr w:type="spellStart"/>
      <w:r>
        <w:rPr>
          <w:sz w:val="24"/>
        </w:rPr>
        <w:t>mK</w:t>
      </w:r>
      <w:proofErr w:type="spellEnd"/>
      <w:r>
        <w:rPr>
          <w:sz w:val="24"/>
        </w:rPr>
        <w:t>的热导率</w:t>
      </w:r>
      <w:r>
        <w:rPr>
          <w:sz w:val="24"/>
        </w:rPr>
        <w:t xml:space="preserve"> </w:t>
      </w:r>
      <w:sdt>
        <w:sdtPr>
          <w:rPr>
            <w:color w:val="000000"/>
            <w:sz w:val="24"/>
            <w:highlight w:val="white"/>
          </w:rPr>
          <w:alias w:val="Citation"/>
          <w:tag w:val="{&quot;referencesIds&quot;:[&quot;doc:5f35ced6e4b0c0c770af4f66&quot;],&quot;referencesOptions&quot;:{&quot;doc:5f35ced6e4b0c0c770af4f66&quot;:{&quot;author&quot;:true,&quot;year&quot;:true,&quot;pageReplace&quot;:&quot;&quot;,&quot;prefix&quot;:&quot;&quot;,&quot;suffix&quot;:&quot;&quot;}},&quot;hasBrokenReferences&quot;:false,&quot;hasManualEdits&quot;:false,&quot;citationType&quot;:&quot;inline&quot;,&quot;id&quot;:-803308189,&quot;citationText&quot;:&quot;&lt;span style=\&quot;font-family:SimSun;font-size:16px;color:#000000\&quot;&gt;[14]&lt;/span&gt;&quot;}"/>
          <w:id w:val="-803308189"/>
          <w:placeholder>
            <w:docPart w:val="3378162310768B48B2C247F66F503C75"/>
          </w:placeholder>
        </w:sdtPr>
        <w:sdtContent>
          <w:r w:rsidR="00726A6F">
            <w:rPr>
              <w:rFonts w:ascii="SimSun" w:hAnsi="SimSun" w:hint="eastAsia"/>
              <w:color w:val="000000"/>
            </w:rPr>
            <w:t>[14]</w:t>
          </w:r>
        </w:sdtContent>
      </w:sdt>
      <w:r>
        <w:rPr>
          <w:sz w:val="24"/>
        </w:rPr>
        <w:t>，所以该实验观测到的高热导率很可能是由于全反式的沿链规整结构所主导。一种可能的机理是这些高热导率的直主链虽然具有沿链的规整结构，但由于取向不同而主要存在于非晶区，并通过</w:t>
      </w:r>
      <m:oMath>
        <m:r>
          <w:rPr>
            <w:rFonts w:ascii="Cambria Math" w:hAnsi="Cambria Math"/>
            <w:sz w:val="24"/>
          </w:rPr>
          <m:t>π</m:t>
        </m:r>
      </m:oMath>
      <w:r>
        <w:rPr>
          <w:sz w:val="24"/>
        </w:rPr>
        <w:t>-</w:t>
      </w:r>
      <m:oMath>
        <m:r>
          <w:rPr>
            <w:rFonts w:ascii="Cambria Math" w:hAnsi="Cambria Math"/>
            <w:sz w:val="24"/>
          </w:rPr>
          <m:t>π</m:t>
        </m:r>
      </m:oMath>
      <w:r>
        <w:rPr>
          <w:sz w:val="24"/>
        </w:rPr>
        <w:t>堆积的晶区作为物理交联点相互链接，</w:t>
      </w:r>
      <w:r w:rsidR="00C22BA5">
        <w:rPr>
          <w:sz w:val="24"/>
        </w:rPr>
        <w:t>非晶区</w:t>
      </w:r>
      <w:r>
        <w:rPr>
          <w:sz w:val="24"/>
        </w:rPr>
        <w:t>中的直主链是高热导率的主要贡献者；另一种可能是</w:t>
      </w:r>
      <m:oMath>
        <m:r>
          <w:rPr>
            <w:rFonts w:ascii="Cambria Math" w:hAnsi="Cambria Math"/>
            <w:sz w:val="24"/>
          </w:rPr>
          <m:t>π</m:t>
        </m:r>
      </m:oMath>
      <w:r>
        <w:rPr>
          <w:sz w:val="24"/>
        </w:rPr>
        <w:t>-</w:t>
      </w:r>
      <m:oMath>
        <m:r>
          <w:rPr>
            <w:rFonts w:ascii="Cambria Math" w:hAnsi="Cambria Math"/>
            <w:sz w:val="24"/>
          </w:rPr>
          <m:t>π</m:t>
        </m:r>
      </m:oMath>
      <w:r>
        <w:rPr>
          <w:sz w:val="24"/>
        </w:rPr>
        <w:t>堆积的晶区具有较大的空间尺寸，晶区中取向相同的直链分子具有全反式的有序结构与</w:t>
      </w:r>
      <w:r>
        <w:rPr>
          <w:sz w:val="24"/>
        </w:rPr>
        <w:t>25 W/</w:t>
      </w:r>
      <w:proofErr w:type="spellStart"/>
      <w:r>
        <w:rPr>
          <w:sz w:val="24"/>
        </w:rPr>
        <w:t>mK</w:t>
      </w:r>
      <w:proofErr w:type="spellEnd"/>
      <w:r>
        <w:rPr>
          <w:sz w:val="24"/>
        </w:rPr>
        <w:t>的高热导率，主导了高分子材料整体的热导率；还有一种可能是晶区中一对分子链间形成多个</w:t>
      </w:r>
      <m:oMath>
        <m:r>
          <w:rPr>
            <w:rFonts w:ascii="Cambria Math" w:hAnsi="Cambria Math"/>
            <w:sz w:val="24"/>
          </w:rPr>
          <m:t>π</m:t>
        </m:r>
      </m:oMath>
      <w:r>
        <w:rPr>
          <w:sz w:val="24"/>
        </w:rPr>
        <w:t>-</w:t>
      </w:r>
      <m:oMath>
        <m:r>
          <w:rPr>
            <w:rFonts w:ascii="Cambria Math" w:hAnsi="Cambria Math"/>
            <w:sz w:val="24"/>
          </w:rPr>
          <m:t>π</m:t>
        </m:r>
      </m:oMath>
      <w:r>
        <w:rPr>
          <w:sz w:val="24"/>
        </w:rPr>
        <w:t>堆积结构，因此链间传热效率高，同时非晶区中</w:t>
      </w:r>
      <w:r w:rsidR="00C30956">
        <w:rPr>
          <w:rFonts w:hint="eastAsia"/>
          <w:sz w:val="24"/>
        </w:rPr>
        <w:t>无定形</w:t>
      </w:r>
      <w:r>
        <w:rPr>
          <w:sz w:val="24"/>
        </w:rPr>
        <w:t>分子链通过热膨胀</w:t>
      </w:r>
      <w:r w:rsidR="00C30956">
        <w:rPr>
          <w:rFonts w:hint="eastAsia"/>
          <w:sz w:val="24"/>
        </w:rPr>
        <w:t>推离</w:t>
      </w:r>
      <w:r>
        <w:rPr>
          <w:sz w:val="24"/>
        </w:rPr>
        <w:t>不同晶区</w:t>
      </w:r>
      <w:r>
        <w:rPr>
          <w:rFonts w:hint="eastAsia"/>
          <w:sz w:val="24"/>
        </w:rPr>
        <w:t>，</w:t>
      </w:r>
      <w:r>
        <w:rPr>
          <w:sz w:val="24"/>
        </w:rPr>
        <w:t>进而导致</w:t>
      </w:r>
      <w:r w:rsidRPr="00876672">
        <w:rPr>
          <w:rFonts w:hint="eastAsia"/>
          <w:sz w:val="24"/>
        </w:rPr>
        <w:t>连接</w:t>
      </w:r>
      <w:r>
        <w:rPr>
          <w:sz w:val="24"/>
        </w:rPr>
        <w:t>不同晶区的高分子链被拉伸成极高热导率的全反式构象，晶区中多分子链的密堆积与非晶区中应力拉伸的直高分子链</w:t>
      </w:r>
      <w:r w:rsidR="00D0603F">
        <w:rPr>
          <w:rFonts w:hint="eastAsia"/>
          <w:sz w:val="24"/>
        </w:rPr>
        <w:t>，</w:t>
      </w:r>
      <w:r>
        <w:rPr>
          <w:sz w:val="24"/>
        </w:rPr>
        <w:t>共同贡献材料的高热导率。理论模型与模拟计算</w:t>
      </w:r>
      <w:r w:rsidR="00C30956">
        <w:rPr>
          <w:sz w:val="24"/>
        </w:rPr>
        <w:t>在晶区与非晶区共存的高尺度</w:t>
      </w:r>
      <w:r>
        <w:rPr>
          <w:sz w:val="24"/>
        </w:rPr>
        <w:t>的缺失，使现有实验与模拟</w:t>
      </w:r>
      <w:r>
        <w:rPr>
          <w:rFonts w:hint="eastAsia"/>
          <w:sz w:val="24"/>
        </w:rPr>
        <w:t>结果</w:t>
      </w:r>
      <w:r>
        <w:rPr>
          <w:sz w:val="24"/>
        </w:rPr>
        <w:t>成为试错性的散落的数据碎片，无法高效有说服力地指导该方向的导热高分子材料研发。</w:t>
      </w:r>
      <w:r w:rsidRPr="00A44BD6">
        <w:rPr>
          <w:b/>
          <w:bCs/>
          <w:sz w:val="24"/>
        </w:rPr>
        <w:t>更大尺度且低门槛的自动化分子动力学软件是衔接实验与理论的关键，可以帮助我们深入了解微观机理，明确探索方向，更好地寻找与设计新型导热高分子材料。</w:t>
      </w:r>
    </w:p>
    <w:p w14:paraId="3B9D4F62" w14:textId="66DEE43E" w:rsidR="00A44BD6" w:rsidRDefault="009126E9" w:rsidP="00644608">
      <w:pPr>
        <w:spacing w:line="276" w:lineRule="auto"/>
        <w:ind w:firstLine="560"/>
        <w:rPr>
          <w:sz w:val="24"/>
        </w:rPr>
      </w:pPr>
      <w:r>
        <w:rPr>
          <w:color w:val="000000"/>
          <w:sz w:val="24"/>
        </w:rPr>
        <w:t>将具有羰基、羟基、或羧基官能团的高分子制备成</w:t>
      </w:r>
      <w:r>
        <w:rPr>
          <w:color w:val="000000"/>
          <w:sz w:val="24"/>
        </w:rPr>
        <w:t>DMF</w:t>
      </w:r>
      <w:r>
        <w:rPr>
          <w:color w:val="000000"/>
          <w:sz w:val="24"/>
        </w:rPr>
        <w:t>溶液，并旋铸成薄膜，真空退火蒸发溶剂，形成链内链间分散</w:t>
      </w:r>
      <w:r w:rsidR="002A79E4">
        <w:rPr>
          <w:color w:val="000000"/>
          <w:sz w:val="24"/>
        </w:rPr>
        <w:t>均一</w:t>
      </w:r>
      <w:r>
        <w:rPr>
          <w:color w:val="000000"/>
          <w:sz w:val="24"/>
        </w:rPr>
        <w:t>的氢键，将</w:t>
      </w:r>
      <w:r>
        <w:rPr>
          <w:color w:val="000000"/>
          <w:sz w:val="24"/>
        </w:rPr>
        <w:t>poly(N-acryloyl-piperidine)</w:t>
      </w:r>
      <w:r>
        <w:rPr>
          <w:color w:val="000000"/>
          <w:sz w:val="24"/>
        </w:rPr>
        <w:t>与</w:t>
      </w:r>
      <w:r>
        <w:rPr>
          <w:color w:val="000000"/>
          <w:sz w:val="24"/>
        </w:rPr>
        <w:t>poly(acrylic acid)</w:t>
      </w:r>
      <w:r>
        <w:rPr>
          <w:color w:val="000000"/>
          <w:sz w:val="24"/>
        </w:rPr>
        <w:t>的高分子共混物（</w:t>
      </w:r>
      <w:r>
        <w:rPr>
          <w:color w:val="000000"/>
          <w:sz w:val="24"/>
        </w:rPr>
        <w:t>PAP/PAA</w:t>
      </w:r>
      <w:r>
        <w:rPr>
          <w:color w:val="000000"/>
          <w:sz w:val="24"/>
        </w:rPr>
        <w:t>）热导率提高近</w:t>
      </w:r>
      <w:r>
        <w:rPr>
          <w:color w:val="000000"/>
          <w:sz w:val="24"/>
        </w:rPr>
        <w:t>10</w:t>
      </w:r>
      <w:r>
        <w:rPr>
          <w:color w:val="000000"/>
          <w:sz w:val="24"/>
        </w:rPr>
        <w:t>倍，达到</w:t>
      </w:r>
      <w:r>
        <w:rPr>
          <w:color w:val="000000"/>
          <w:sz w:val="24"/>
        </w:rPr>
        <w:t>1.5 W/</w:t>
      </w:r>
      <w:proofErr w:type="spellStart"/>
      <w:r>
        <w:rPr>
          <w:color w:val="000000"/>
          <w:sz w:val="24"/>
        </w:rPr>
        <w:t>mK</w:t>
      </w:r>
      <w:proofErr w:type="spellEnd"/>
      <w:r>
        <w:rPr>
          <w:color w:val="000000"/>
          <w:sz w:val="24"/>
        </w:rPr>
        <w:t>，为导热非晶高分子材料提供了全新的制备工艺</w:t>
      </w:r>
      <w:sdt>
        <w:sdtPr>
          <w:rPr>
            <w:color w:val="000000"/>
            <w:sz w:val="24"/>
            <w:highlight w:val="white"/>
          </w:rPr>
          <w:alias w:val="Citation"/>
          <w:tag w:val="{&quot;referencesIds&quot;:[&quot;doc:5f35ced2e4b0c0c770af4e72&quot;],&quot;referencesOptions&quot;:{&quot;doc:5f35ced2e4b0c0c770af4e72&quot;:{&quot;author&quot;:true,&quot;year&quot;:true,&quot;pageReplace&quot;:&quot;&quot;,&quot;prefix&quot;:&quot;&quot;,&quot;suffix&quot;:&quot;&quot;}},&quot;hasBrokenReferences&quot;:false,&quot;hasManualEdits&quot;:false,&quot;citationType&quot;:&quot;inline&quot;,&quot;id&quot;:-913700740,&quot;citationText&quot;:&quot;&lt;span style=\&quot;font-family:SimSun;font-size:16px;color:#000000\&quot;&gt;[15]&lt;/span&gt;&quot;}"/>
          <w:id w:val="-913700740"/>
          <w:placeholder>
            <w:docPart w:val="DA8EC9990C2B444D84C5F3C0BBC5BF4E"/>
          </w:placeholder>
        </w:sdtPr>
        <w:sdtContent>
          <w:r w:rsidR="00726A6F">
            <w:rPr>
              <w:rFonts w:ascii="SimSun" w:hAnsi="SimSun" w:hint="eastAsia"/>
              <w:color w:val="000000"/>
            </w:rPr>
            <w:t>[15]</w:t>
          </w:r>
        </w:sdtContent>
      </w:sdt>
      <w:r>
        <w:rPr>
          <w:color w:val="000000"/>
          <w:sz w:val="24"/>
        </w:rPr>
        <w:t>。该工作研究了不同氢键与共混比对热导率的影响，利用傅里叶变换红外光谱表征氢键形成，玻璃化温度指出混溶性的变化，比热容分析分子链的延展度，原子力显微镜表征相分离程度，掠入射小角</w:t>
      </w:r>
      <w:r>
        <w:rPr>
          <w:color w:val="000000"/>
          <w:sz w:val="24"/>
        </w:rPr>
        <w:t>X</w:t>
      </w:r>
      <w:r>
        <w:rPr>
          <w:color w:val="000000"/>
          <w:sz w:val="24"/>
        </w:rPr>
        <w:t>射线散射确认无定形结构，深入全面，极具说服力。然而，该实验报道的</w:t>
      </w:r>
      <w:r>
        <w:rPr>
          <w:color w:val="000000"/>
          <w:sz w:val="24"/>
        </w:rPr>
        <w:t>1.5 W/</w:t>
      </w:r>
      <w:proofErr w:type="spellStart"/>
      <w:r>
        <w:rPr>
          <w:color w:val="000000"/>
          <w:sz w:val="24"/>
        </w:rPr>
        <w:t>mK</w:t>
      </w:r>
      <w:proofErr w:type="spellEnd"/>
      <w:r>
        <w:rPr>
          <w:color w:val="000000"/>
          <w:sz w:val="24"/>
        </w:rPr>
        <w:t>高热导率具有</w:t>
      </w:r>
      <w:r>
        <w:rPr>
          <w:color w:val="000000"/>
          <w:sz w:val="24"/>
        </w:rPr>
        <w:t xml:space="preserve"> </w:t>
      </w:r>
      <m:oMath>
        <m:r>
          <m:rPr>
            <m:sty m:val="p"/>
          </m:rPr>
          <w:rPr>
            <w:rFonts w:ascii="Cambria Math" w:hAnsi="Cambria Math"/>
            <w:color w:val="000000"/>
            <w:sz w:val="24"/>
          </w:rPr>
          <m:t>±</m:t>
        </m:r>
      </m:oMath>
      <w:r>
        <w:rPr>
          <w:color w:val="000000"/>
          <w:sz w:val="24"/>
        </w:rPr>
        <w:t>0.6W/mK</w:t>
      </w:r>
      <w:r>
        <w:rPr>
          <w:color w:val="000000"/>
          <w:sz w:val="24"/>
        </w:rPr>
        <w:t>巨大误差范围，他人的实验</w:t>
      </w:r>
      <w:r>
        <w:rPr>
          <w:color w:val="000000"/>
          <w:sz w:val="24"/>
        </w:rPr>
        <w:t xml:space="preserve"> </w:t>
      </w:r>
      <w:sdt>
        <w:sdtPr>
          <w:rPr>
            <w:color w:val="000000"/>
            <w:sz w:val="24"/>
            <w:highlight w:val="white"/>
          </w:rPr>
          <w:alias w:val="Citation"/>
          <w:tag w:val="{&quot;referencesIds&quot;:[&quot;doc:63fd810b2807ab0555e5f5c5&quot;],&quot;referencesOptions&quot;:{&quot;doc:63fd810b2807ab0555e5f5c5&quot;:{&quot;author&quot;:true,&quot;year&quot;:true,&quot;pageReplace&quot;:&quot;&quot;,&quot;prefix&quot;:&quot;&quot;,&quot;suffix&quot;:&quot;&quot;}},&quot;hasBrokenReferences&quot;:false,&quot;hasManualEdits&quot;:false,&quot;citationType&quot;:&quot;inline&quot;,&quot;id&quot;:-2038966231,&quot;citationText&quot;:&quot;&lt;span style=\&quot;font-family:SimSun;font-size:16px;color:#000000\&quot;&gt;[16]&lt;/span&gt;&quot;}"/>
          <w:id w:val="-2038966231"/>
          <w:placeholder>
            <w:docPart w:val="A7B3C6C0B375A84E9CEA93B25738611A"/>
          </w:placeholder>
        </w:sdtPr>
        <w:sdtContent>
          <w:r w:rsidR="00726A6F">
            <w:rPr>
              <w:rFonts w:ascii="SimSun" w:hAnsi="SimSun" w:hint="eastAsia"/>
              <w:color w:val="000000"/>
            </w:rPr>
            <w:t>[16]</w:t>
          </w:r>
        </w:sdtContent>
      </w:sdt>
      <w:r>
        <w:rPr>
          <w:color w:val="000000"/>
          <w:sz w:val="24"/>
        </w:rPr>
        <w:t>与模拟</w:t>
      </w:r>
      <w:r>
        <w:rPr>
          <w:color w:val="000000"/>
          <w:sz w:val="24"/>
        </w:rPr>
        <w:t xml:space="preserve"> </w:t>
      </w:r>
      <w:sdt>
        <w:sdtPr>
          <w:rPr>
            <w:color w:val="000000"/>
            <w:sz w:val="24"/>
            <w:highlight w:val="white"/>
          </w:rPr>
          <w:alias w:val="Citation"/>
          <w:tag w:val="{&quot;referencesIds&quot;:[&quot;doc:63fd816ac6b6ab05520bbcc7&quot;],&quot;referencesOptions&quot;:{&quot;doc:63fd816ac6b6ab05520bbcc7&quot;:{&quot;author&quot;:true,&quot;year&quot;:true,&quot;pageReplace&quot;:&quot;&quot;,&quot;prefix&quot;:&quot;&quot;,&quot;suffix&quot;:&quot;&quot;}},&quot;hasBrokenReferences&quot;:false,&quot;hasManualEdits&quot;:false,&quot;citationType&quot;:&quot;inline&quot;,&quot;id&quot;:1778828219,&quot;citationText&quot;:&quot;&lt;span style=\&quot;font-family:SimSun;font-size:16px;color:#000000\&quot;&gt;[17]&lt;/span&gt;&quot;}"/>
          <w:id w:val="1778828219"/>
          <w:placeholder>
            <w:docPart w:val="89E3E46699142A41B08FE6CAC993D209"/>
          </w:placeholder>
        </w:sdtPr>
        <w:sdtContent>
          <w:r w:rsidR="00726A6F">
            <w:rPr>
              <w:rFonts w:ascii="SimSun" w:hAnsi="SimSun" w:hint="eastAsia"/>
              <w:color w:val="000000"/>
            </w:rPr>
            <w:t>[17]</w:t>
          </w:r>
        </w:sdtContent>
      </w:sdt>
      <w:r>
        <w:rPr>
          <w:color w:val="000000"/>
          <w:sz w:val="24"/>
        </w:rPr>
        <w:t xml:space="preserve"> </w:t>
      </w:r>
      <w:r>
        <w:rPr>
          <w:color w:val="000000"/>
          <w:sz w:val="24"/>
        </w:rPr>
        <w:t>均指出</w:t>
      </w:r>
      <w:r>
        <w:rPr>
          <w:color w:val="000000"/>
          <w:sz w:val="24"/>
        </w:rPr>
        <w:t>PAP/PAA</w:t>
      </w:r>
      <w:r>
        <w:rPr>
          <w:color w:val="000000"/>
          <w:sz w:val="24"/>
        </w:rPr>
        <w:t>共混的相容性不高，无法形成高热导率的均一相结构。实验表征关注于具有不同冠能的高分子组合，却未能对分子链长与离子化度对溶解度等关键因素</w:t>
      </w:r>
      <w:r>
        <w:rPr>
          <w:rFonts w:hint="eastAsia"/>
          <w:color w:val="000000"/>
          <w:sz w:val="24"/>
        </w:rPr>
        <w:t>的影响</w:t>
      </w:r>
      <w:r>
        <w:rPr>
          <w:color w:val="000000"/>
          <w:sz w:val="24"/>
        </w:rPr>
        <w:t>进行研究，发布的结果也相互矛盾，颇具争议。分子动力学至今未能对实验研究已报道的多数官能团组合进行模</w:t>
      </w:r>
      <w:r>
        <w:rPr>
          <w:color w:val="000000"/>
          <w:sz w:val="24"/>
        </w:rPr>
        <w:lastRenderedPageBreak/>
        <w:t>拟，更不必说对更大的化学空间进行系统性的探索与筛选。</w:t>
      </w:r>
      <w:r w:rsidRPr="00A44BD6">
        <w:rPr>
          <w:b/>
          <w:bCs/>
          <w:color w:val="000000"/>
          <w:sz w:val="24"/>
        </w:rPr>
        <w:t>复杂官能团的建模、多变加工工艺的模拟以及多原子的大尺度计算，</w:t>
      </w:r>
      <w:r w:rsidR="00F94C42" w:rsidRPr="00A44BD6">
        <w:rPr>
          <w:b/>
          <w:bCs/>
          <w:color w:val="000000"/>
          <w:sz w:val="24"/>
        </w:rPr>
        <w:t>阻碍</w:t>
      </w:r>
      <w:r w:rsidR="00F94C42">
        <w:rPr>
          <w:rFonts w:hint="eastAsia"/>
          <w:b/>
          <w:bCs/>
          <w:color w:val="000000"/>
          <w:sz w:val="24"/>
        </w:rPr>
        <w:t>了</w:t>
      </w:r>
      <w:r w:rsidRPr="00A44BD6">
        <w:rPr>
          <w:b/>
          <w:bCs/>
          <w:color w:val="000000"/>
          <w:sz w:val="24"/>
        </w:rPr>
        <w:t>系统性</w:t>
      </w:r>
      <w:r w:rsidR="00F94C42">
        <w:rPr>
          <w:rFonts w:hint="eastAsia"/>
          <w:b/>
          <w:bCs/>
          <w:color w:val="000000"/>
          <w:sz w:val="24"/>
        </w:rPr>
        <w:t>、</w:t>
      </w:r>
      <w:r w:rsidRPr="00A44BD6">
        <w:rPr>
          <w:b/>
          <w:bCs/>
          <w:color w:val="000000"/>
          <w:sz w:val="24"/>
        </w:rPr>
        <w:t>低成本的材料设计与筛选，高通量自动化的分子动力学软件</w:t>
      </w:r>
      <w:r w:rsidR="00F94C42" w:rsidRPr="00A44BD6">
        <w:rPr>
          <w:b/>
          <w:bCs/>
          <w:color w:val="000000"/>
          <w:sz w:val="24"/>
        </w:rPr>
        <w:t>是克服该难题的关键</w:t>
      </w:r>
      <w:r w:rsidR="00F94C42">
        <w:rPr>
          <w:rFonts w:hint="eastAsia"/>
          <w:b/>
          <w:bCs/>
          <w:color w:val="000000"/>
          <w:sz w:val="24"/>
        </w:rPr>
        <w:t>，它将</w:t>
      </w:r>
      <w:r w:rsidR="00644608">
        <w:rPr>
          <w:rFonts w:hint="eastAsia"/>
          <w:b/>
          <w:bCs/>
          <w:sz w:val="24"/>
        </w:rPr>
        <w:t>揭示微观机理，</w:t>
      </w:r>
      <w:r w:rsidR="00F94C42" w:rsidRPr="00781503">
        <w:rPr>
          <w:rFonts w:hint="eastAsia"/>
          <w:b/>
          <w:bCs/>
          <w:sz w:val="24"/>
        </w:rPr>
        <w:t>缩短开发周期，</w:t>
      </w:r>
      <w:r w:rsidR="00644608" w:rsidRPr="00781503">
        <w:rPr>
          <w:rFonts w:hint="eastAsia"/>
          <w:b/>
          <w:bCs/>
          <w:sz w:val="24"/>
        </w:rPr>
        <w:t>降低研发成本，推进产业升级</w:t>
      </w:r>
      <w:r w:rsidR="00F94C42">
        <w:rPr>
          <w:rFonts w:hint="eastAsia"/>
          <w:sz w:val="24"/>
          <w:highlight w:val="white"/>
        </w:rPr>
        <w:t xml:space="preserve"> </w:t>
      </w:r>
      <w:sdt>
        <w:sdtPr>
          <w:rPr>
            <w:rFonts w:hint="eastAsia"/>
            <w:sz w:val="24"/>
            <w:highlight w:val="white"/>
          </w:rPr>
          <w:alias w:val="Citation"/>
          <w:tag w:val="{&quot;referencesIds&quot;:[&quot;doc:63e99b02d78e98054eb5d7d4&quot;,&quot;doc:63e99bd9714663055291c8d3&quot;],&quot;referencesOptions&quot;:{&quot;doc:63e99b02d78e98054eb5d7d4&quot;:{&quot;author&quot;:true,&quot;year&quot;:true,&quot;pageReplace&quot;:&quot;&quot;,&quot;prefix&quot;:&quot;&quot;,&quot;suffix&quot;:&quot;&quot;},&quot;doc:63e99bd9714663055291c8d3&quot;:{&quot;author&quot;:true,&quot;year&quot;:true,&quot;pageReplace&quot;:&quot;&quot;,&quot;prefix&quot;:&quot;&quot;,&quot;suffix&quot;:&quot;&quot;}},&quot;hasBrokenReferences&quot;:false,&quot;hasManualEdits&quot;:false,&quot;citationType&quot;:&quot;inline&quot;,&quot;id&quot;:362328304,&quot;citationText&quot;:&quot;&lt;span style=\&quot;font-family:SimSun;font-size:16px;color:#000000\&quot;&gt;[18, 19]&lt;/span&gt;&quot;}"/>
          <w:id w:val="362328304"/>
          <w:placeholder>
            <w:docPart w:val="A616B25D3843994D9CE71BCDA53F3CD4"/>
          </w:placeholder>
        </w:sdtPr>
        <w:sdtEndPr>
          <w:rPr>
            <w:rFonts w:hint="default"/>
          </w:rPr>
        </w:sdtEndPr>
        <w:sdtContent>
          <w:r w:rsidR="00726A6F">
            <w:rPr>
              <w:rFonts w:ascii="SimSun" w:hAnsi="SimSun" w:hint="eastAsia"/>
              <w:color w:val="000000"/>
            </w:rPr>
            <w:t>[18, 19]</w:t>
          </w:r>
        </w:sdtContent>
      </w:sdt>
      <w:r w:rsidR="00644608" w:rsidRPr="00781503">
        <w:rPr>
          <w:sz w:val="24"/>
        </w:rPr>
        <w:t>。</w:t>
      </w:r>
    </w:p>
    <w:p w14:paraId="7171DCD1" w14:textId="383139A2" w:rsidR="00644608" w:rsidRDefault="00644608" w:rsidP="00644608">
      <w:pPr>
        <w:spacing w:line="276" w:lineRule="auto"/>
        <w:rPr>
          <w:sz w:val="24"/>
        </w:rPr>
      </w:pPr>
    </w:p>
    <w:p w14:paraId="537CD17E" w14:textId="1E039892" w:rsidR="00644608" w:rsidRPr="00644608" w:rsidRDefault="00644608" w:rsidP="00644608">
      <w:pPr>
        <w:snapToGrid w:val="0"/>
        <w:spacing w:line="440" w:lineRule="exact"/>
        <w:rPr>
          <w:rFonts w:ascii="KaiTi" w:eastAsia="KaiTi" w:hAnsi="KaiTi" w:cs="KaiTi_GB2312"/>
          <w:color w:val="0070C0"/>
          <w:sz w:val="28"/>
          <w:szCs w:val="28"/>
        </w:rPr>
      </w:pPr>
      <w:r>
        <w:rPr>
          <w:rFonts w:ascii="KaiTi" w:eastAsia="KaiTi" w:hAnsi="KaiTi" w:cs="KaiTi_GB2312" w:hint="eastAsia"/>
          <w:color w:val="0070C0"/>
          <w:sz w:val="28"/>
          <w:szCs w:val="28"/>
        </w:rPr>
        <w:t>1</w:t>
      </w:r>
      <w:r>
        <w:rPr>
          <w:rFonts w:ascii="KaiTi" w:eastAsia="KaiTi" w:hAnsi="KaiTi" w:cs="KaiTi_GB2312"/>
          <w:color w:val="0070C0"/>
          <w:sz w:val="28"/>
          <w:szCs w:val="28"/>
        </w:rPr>
        <w:t xml:space="preserve">.2 </w:t>
      </w:r>
      <w:r>
        <w:rPr>
          <w:rFonts w:ascii="KaiTi" w:eastAsia="KaiTi" w:hAnsi="KaiTi" w:cs="KaiTi_GB2312" w:hint="eastAsia"/>
          <w:color w:val="0070C0"/>
          <w:sz w:val="28"/>
          <w:szCs w:val="28"/>
        </w:rPr>
        <w:t>多尺度、高通量、自动化科学软件</w:t>
      </w:r>
    </w:p>
    <w:p w14:paraId="0F0523CA" w14:textId="195F9349" w:rsidR="00587651" w:rsidRPr="00A44BD6" w:rsidRDefault="00060B0C" w:rsidP="00A44BD6">
      <w:pPr>
        <w:snapToGrid w:val="0"/>
        <w:spacing w:line="276" w:lineRule="auto"/>
        <w:ind w:firstLineChars="196" w:firstLine="470"/>
        <w:rPr>
          <w:b/>
          <w:bCs/>
          <w:color w:val="000000"/>
          <w:sz w:val="24"/>
        </w:rPr>
      </w:pPr>
      <w:r>
        <w:rPr>
          <w:rFonts w:hint="eastAsia"/>
          <w:sz w:val="24"/>
        </w:rPr>
        <w:t>以化</w:t>
      </w:r>
      <w:r>
        <w:rPr>
          <w:sz w:val="24"/>
        </w:rPr>
        <w:t>学键</w:t>
      </w:r>
      <w:r>
        <w:rPr>
          <w:rFonts w:hint="eastAsia"/>
          <w:sz w:val="24"/>
        </w:rPr>
        <w:t>为</w:t>
      </w:r>
      <w:r>
        <w:rPr>
          <w:sz w:val="24"/>
        </w:rPr>
        <w:t>震动载体</w:t>
      </w:r>
      <w:sdt>
        <w:sdtPr>
          <w:rPr>
            <w:sz w:val="24"/>
            <w:highlight w:val="white"/>
          </w:rPr>
          <w:alias w:val="Citation"/>
          <w:tag w:val="{&quot;referencesIds&quot;:[&quot;doc:63eb58fd6da485054de684ff&quot;,&quot;doc:63ec32b86bb85105576cb049&quot;],&quot;referencesOptions&quot;:{&quot;doc:63eb58fd6da485054de684ff&quot;:{&quot;author&quot;:true,&quot;year&quot;:true,&quot;pageReplace&quot;:&quot;&quot;,&quot;prefix&quot;:&quot;&quot;,&quot;suffix&quot;:&quot;&quot;},&quot;doc:63ec32b86bb85105576cb049&quot;:{&quot;author&quot;:true,&quot;year&quot;:true,&quot;pageReplace&quot;:&quot;&quot;,&quot;prefix&quot;:&quot;&quot;,&quot;suffix&quot;:&quot;&quot;}},&quot;hasBrokenReferences&quot;:false,&quot;hasManualEdits&quot;:false,&quot;citationType&quot;:&quot;inline&quot;,&quot;id&quot;:-1589774081,&quot;citationText&quot;:&quot;&lt;span style=\&quot;font-family:SimSun;font-size:16px;color:#000000\&quot;&gt;[20, 21]&lt;/span&gt;&quot;}"/>
          <w:id w:val="-1589774081"/>
          <w:placeholder>
            <w:docPart w:val="BEAC008E75431F478D8B2D82FEF457CD"/>
          </w:placeholder>
        </w:sdtPr>
        <w:sdtContent>
          <w:r w:rsidR="00726A6F">
            <w:rPr>
              <w:rFonts w:ascii="SimSun" w:hAnsi="SimSun" w:hint="eastAsia"/>
              <w:color w:val="000000"/>
            </w:rPr>
            <w:t>[20, 21]</w:t>
          </w:r>
        </w:sdtContent>
      </w:sdt>
      <w:r>
        <w:rPr>
          <w:rFonts w:hint="eastAsia"/>
          <w:sz w:val="24"/>
        </w:rPr>
        <w:t>，</w:t>
      </w:r>
      <w:r w:rsidR="00932612">
        <w:rPr>
          <w:sz w:val="24"/>
        </w:rPr>
        <w:t>5 nm - 20 nm</w:t>
      </w:r>
      <w:r w:rsidR="00932612">
        <w:rPr>
          <w:rFonts w:hint="eastAsia"/>
          <w:sz w:val="24"/>
        </w:rPr>
        <w:t>的</w:t>
      </w:r>
      <w:r w:rsidR="00055D35">
        <w:rPr>
          <w:rFonts w:hint="eastAsia"/>
          <w:sz w:val="24"/>
        </w:rPr>
        <w:t>物质</w:t>
      </w:r>
      <w:r w:rsidR="00932612">
        <w:rPr>
          <w:sz w:val="24"/>
        </w:rPr>
        <w:t>结构</w:t>
      </w:r>
      <w:sdt>
        <w:sdtPr>
          <w:rPr>
            <w:sz w:val="24"/>
            <w:highlight w:val="white"/>
          </w:rPr>
          <w:alias w:val="Citation"/>
          <w:tag w:val="{&quot;referencesIds&quot;:[&quot;doc:63eb53f5849463054e974b0f&quot;,&quot;doc:5f35ced6e4b0c0c770af4f66&quot;,&quot;doc:5f35ced6e4b0c0c770af4f84&quot;],&quot;referencesOptions&quot;:{&quot;doc:63eb53f5849463054e974b0f&quot;:{&quot;author&quot;:true,&quot;year&quot;:true,&quot;pageReplace&quot;:&quot;&quot;,&quot;prefix&quot;:&quot;&quot;,&quot;suffix&quot;:&quot;&quot;},&quot;doc:5f35ced6e4b0c0c770af4f66&quot;:{&quot;author&quot;:true,&quot;year&quot;:true,&quot;pageReplace&quot;:&quot;&quot;,&quot;prefix&quot;:&quot;&quot;,&quot;suffix&quot;:&quot;&quot;},&quot;doc:5f35ced6e4b0c0c770af4f84&quot;:{&quot;author&quot;:true,&quot;year&quot;:true,&quot;pageReplace&quot;:&quot;&quot;,&quot;prefix&quot;:&quot;&quot;,&quot;suffix&quot;:&quot;&quot;}},&quot;hasBrokenReferences&quot;:false,&quot;hasManualEdits&quot;:false,&quot;citationType&quot;:&quot;inline&quot;,&quot;id&quot;:-208422309,&quot;citationText&quot;:&quot;&lt;span style=\&quot;font-family:SimSun;font-size:16px;color:#000000\&quot;&gt;[14, 22, 23]&lt;/span&gt;&quot;}"/>
          <w:id w:val="-208422309"/>
          <w:placeholder>
            <w:docPart w:val="837D1E9F12A7F3439D6452824790C44D"/>
          </w:placeholder>
        </w:sdtPr>
        <w:sdtContent>
          <w:r w:rsidR="00726A6F">
            <w:rPr>
              <w:rFonts w:ascii="SimSun" w:hAnsi="SimSun" w:hint="eastAsia"/>
              <w:color w:val="000000"/>
            </w:rPr>
            <w:t>[14, 22, 23]</w:t>
          </w:r>
        </w:sdtContent>
      </w:sdt>
      <w:r w:rsidR="00055D35">
        <w:rPr>
          <w:rFonts w:hint="eastAsia"/>
          <w:sz w:val="24"/>
        </w:rPr>
        <w:t>与</w:t>
      </w:r>
      <w:r w:rsidR="00932612">
        <w:rPr>
          <w:sz w:val="24"/>
        </w:rPr>
        <w:t xml:space="preserve">10 </w:t>
      </w:r>
      <w:proofErr w:type="spellStart"/>
      <w:r w:rsidR="00932612">
        <w:rPr>
          <w:sz w:val="24"/>
        </w:rPr>
        <w:t>ps</w:t>
      </w:r>
      <w:proofErr w:type="spellEnd"/>
      <w:r w:rsidR="00932612">
        <w:rPr>
          <w:sz w:val="24"/>
        </w:rPr>
        <w:t xml:space="preserve"> – 10 ns</w:t>
      </w:r>
      <w:r w:rsidR="005D6BFD">
        <w:rPr>
          <w:rFonts w:hint="eastAsia"/>
          <w:sz w:val="24"/>
        </w:rPr>
        <w:t>的</w:t>
      </w:r>
      <w:r w:rsidR="00932612">
        <w:rPr>
          <w:sz w:val="24"/>
        </w:rPr>
        <w:t>动力学时间</w:t>
      </w:r>
      <w:r w:rsidR="00932612">
        <w:rPr>
          <w:sz w:val="24"/>
        </w:rPr>
        <w:t xml:space="preserve"> </w:t>
      </w:r>
      <w:sdt>
        <w:sdtPr>
          <w:rPr>
            <w:sz w:val="24"/>
            <w:highlight w:val="white"/>
          </w:rPr>
          <w:alias w:val="Citation"/>
          <w:tag w:val="{&quot;referencesIds&quot;:[&quot;doc:63eb4e897fcb1f0557a401d8&quot;,&quot;doc:63eb4fa678a0260555b3c2fc&quot;],&quot;referencesOptions&quot;:{&quot;doc:63eb4e897fcb1f0557a401d8&quot;:{&quot;author&quot;:true,&quot;year&quot;:true,&quot;pageReplace&quot;:&quot;&quot;,&quot;prefix&quot;:&quot;&quot;,&quot;suffix&quot;:&quot;&quot;},&quot;doc:63eb4fa678a0260555b3c2fc&quot;:{&quot;author&quot;:true,&quot;year&quot;:true,&quot;pageReplace&quot;:&quot;&quot;,&quot;prefix&quot;:&quot;&quot;,&quot;suffix&quot;:&quot;&quot;}},&quot;hasBrokenReferences&quot;:false,&quot;hasManualEdits&quot;:false,&quot;citationType&quot;:&quot;inline&quot;,&quot;id&quot;:1592593264,&quot;citationText&quot;:&quot;&lt;span style=\&quot;font-family:SimSun;font-size:16px;color:#000000\&quot;&gt;[24, 25]&lt;/span&gt;&quot;}"/>
          <w:id w:val="1592593264"/>
          <w:placeholder>
            <w:docPart w:val="8A14CFABC8BFAC4889EFB21906E559CF"/>
          </w:placeholder>
        </w:sdtPr>
        <w:sdtContent>
          <w:r w:rsidR="00726A6F">
            <w:rPr>
              <w:rFonts w:ascii="SimSun" w:hAnsi="SimSun" w:hint="eastAsia"/>
              <w:color w:val="000000"/>
            </w:rPr>
            <w:t>[24, 25]</w:t>
          </w:r>
        </w:sdtContent>
      </w:sdt>
      <w:r w:rsidR="00055D35">
        <w:rPr>
          <w:rFonts w:hint="eastAsia"/>
          <w:sz w:val="24"/>
          <w:highlight w:val="white"/>
        </w:rPr>
        <w:t>是研究高分子导热现象的</w:t>
      </w:r>
      <w:r>
        <w:rPr>
          <w:rFonts w:hint="eastAsia"/>
          <w:sz w:val="24"/>
          <w:highlight w:val="white"/>
        </w:rPr>
        <w:t>最简模型与</w:t>
      </w:r>
      <w:r w:rsidR="00055D35">
        <w:rPr>
          <w:rFonts w:hint="eastAsia"/>
          <w:sz w:val="24"/>
          <w:highlight w:val="white"/>
        </w:rPr>
        <w:t>最小时空尺度</w:t>
      </w:r>
      <w:r>
        <w:rPr>
          <w:sz w:val="24"/>
        </w:rPr>
        <w:t>（</w:t>
      </w:r>
      <w:r>
        <w:rPr>
          <w:sz w:val="24"/>
        </w:rPr>
        <w:fldChar w:fldCharType="begin"/>
      </w:r>
      <w:r>
        <w:rPr>
          <w:sz w:val="24"/>
        </w:rPr>
        <w:instrText xml:space="preserve"> REF _Ref127287201 \h  \* MERGEFORMAT </w:instrText>
      </w:r>
      <w:r>
        <w:rPr>
          <w:sz w:val="24"/>
        </w:rPr>
      </w:r>
      <w:r>
        <w:rPr>
          <w:sz w:val="24"/>
        </w:rPr>
        <w:fldChar w:fldCharType="separate"/>
      </w:r>
      <w:r w:rsidR="001154F7">
        <w:rPr>
          <w:sz w:val="24"/>
        </w:rPr>
        <w:t>图</w:t>
      </w:r>
      <w:r w:rsidR="001154F7">
        <w:rPr>
          <w:sz w:val="24"/>
        </w:rPr>
        <w:t xml:space="preserve"> 1</w:t>
      </w:r>
      <w:r>
        <w:rPr>
          <w:sz w:val="24"/>
        </w:rPr>
        <w:fldChar w:fldCharType="end"/>
      </w:r>
      <w:r>
        <w:rPr>
          <w:rFonts w:hint="eastAsia"/>
          <w:sz w:val="24"/>
        </w:rPr>
        <w:t>a</w:t>
      </w:r>
      <w:r>
        <w:rPr>
          <w:sz w:val="24"/>
        </w:rPr>
        <w:t>）</w:t>
      </w:r>
      <w:r w:rsidR="00932612">
        <w:rPr>
          <w:rFonts w:hint="eastAsia"/>
          <w:sz w:val="24"/>
        </w:rPr>
        <w:t>。</w:t>
      </w:r>
      <w:r w:rsidR="00AC5DE7">
        <w:rPr>
          <w:sz w:val="24"/>
        </w:rPr>
        <w:t>初始结构的建立、</w:t>
      </w:r>
      <w:r w:rsidR="00932612">
        <w:rPr>
          <w:rFonts w:hint="eastAsia"/>
          <w:sz w:val="24"/>
        </w:rPr>
        <w:t>力场</w:t>
      </w:r>
      <w:r w:rsidR="00932612">
        <w:rPr>
          <w:sz w:val="24"/>
        </w:rPr>
        <w:t>参数的赋值</w:t>
      </w:r>
      <w:r w:rsidR="00932612">
        <w:rPr>
          <w:rFonts w:hint="eastAsia"/>
          <w:sz w:val="24"/>
        </w:rPr>
        <w:t>、</w:t>
      </w:r>
      <w:r w:rsidR="00AC5DE7">
        <w:rPr>
          <w:sz w:val="24"/>
        </w:rPr>
        <w:t>稳态结构的弛豫</w:t>
      </w:r>
      <w:r>
        <w:rPr>
          <w:rFonts w:hint="eastAsia"/>
          <w:sz w:val="24"/>
        </w:rPr>
        <w:t>、动力学的运算过程、</w:t>
      </w:r>
      <w:r w:rsidR="00AC5DE7">
        <w:rPr>
          <w:sz w:val="24"/>
        </w:rPr>
        <w:t>统计数据的采集</w:t>
      </w:r>
      <w:r>
        <w:rPr>
          <w:rFonts w:hint="eastAsia"/>
          <w:sz w:val="24"/>
        </w:rPr>
        <w:t>共同确保高</w:t>
      </w:r>
      <w:r w:rsidR="00AC5DE7">
        <w:rPr>
          <w:rFonts w:hint="eastAsia"/>
          <w:sz w:val="24"/>
        </w:rPr>
        <w:t>重</w:t>
      </w:r>
      <w:r w:rsidR="00AC5DE7">
        <w:rPr>
          <w:sz w:val="24"/>
        </w:rPr>
        <w:t>复性与通用性的</w:t>
      </w:r>
      <w:r>
        <w:rPr>
          <w:rFonts w:hint="eastAsia"/>
          <w:sz w:val="24"/>
        </w:rPr>
        <w:t>预测结果</w:t>
      </w:r>
      <w:r w:rsidR="00932612">
        <w:rPr>
          <w:sz w:val="24"/>
        </w:rPr>
        <w:t>（</w:t>
      </w:r>
      <w:r w:rsidR="00932612">
        <w:rPr>
          <w:sz w:val="24"/>
        </w:rPr>
        <w:fldChar w:fldCharType="begin"/>
      </w:r>
      <w:r w:rsidR="00932612">
        <w:rPr>
          <w:sz w:val="24"/>
        </w:rPr>
        <w:instrText xml:space="preserve"> REF _Ref127287201 \h  \* MERGEFORMAT </w:instrText>
      </w:r>
      <w:r w:rsidR="00932612">
        <w:rPr>
          <w:sz w:val="24"/>
        </w:rPr>
      </w:r>
      <w:r w:rsidR="00932612">
        <w:rPr>
          <w:sz w:val="24"/>
        </w:rPr>
        <w:fldChar w:fldCharType="separate"/>
      </w:r>
      <w:r w:rsidR="001154F7">
        <w:rPr>
          <w:sz w:val="24"/>
        </w:rPr>
        <w:t>图</w:t>
      </w:r>
      <w:r w:rsidR="001154F7">
        <w:rPr>
          <w:sz w:val="24"/>
        </w:rPr>
        <w:t xml:space="preserve"> 1</w:t>
      </w:r>
      <w:r w:rsidR="00932612">
        <w:rPr>
          <w:sz w:val="24"/>
        </w:rPr>
        <w:fldChar w:fldCharType="end"/>
      </w:r>
      <w:r>
        <w:rPr>
          <w:rFonts w:hint="eastAsia"/>
          <w:sz w:val="24"/>
        </w:rPr>
        <w:t>b</w:t>
      </w:r>
      <w:r w:rsidR="00932612">
        <w:rPr>
          <w:sz w:val="24"/>
        </w:rPr>
        <w:t>）</w:t>
      </w:r>
      <w:sdt>
        <w:sdtPr>
          <w:rPr>
            <w:sz w:val="24"/>
            <w:highlight w:val="white"/>
          </w:rPr>
          <w:alias w:val="Citation"/>
          <w:tag w:val="{&quot;referencesIds&quot;:[&quot;doc:63eadd4548e184054a8e06b4&quot;,&quot;doc:63eade8cd98e97054c6ab312&quot;,&quot;doc:63eadf69316452054f80847f&quot;,&quot;doc:63e9fb04a43bc70545d546cb&quot;,&quot;doc:63eae08d8d04a1054df61535&quot;],&quot;referencesOptions&quot;:{&quot;doc:63eadd4548e184054a8e06b4&quot;:{&quot;author&quot;:true,&quot;year&quot;:true,&quot;pageReplace&quot;:&quot;&quot;,&quot;prefix&quot;:&quot;&quot;,&quot;suffix&quot;:&quot;&quot;},&quot;doc:63eade8cd98e97054c6ab312&quot;:{&quot;author&quot;:true,&quot;year&quot;:true,&quot;pageReplace&quot;:&quot;&quot;,&quot;prefix&quot;:&quot;&quot;,&quot;suffix&quot;:&quot;&quot;},&quot;doc:63eadf69316452054f80847f&quot;:{&quot;author&quot;:true,&quot;year&quot;:true,&quot;pageReplace&quot;:&quot;&quot;,&quot;prefix&quot;:&quot;&quot;,&quot;suffix&quot;:&quot;&quot;},&quot;doc:63e9fb04a43bc70545d546cb&quot;:{&quot;author&quot;:true,&quot;year&quot;:true,&quot;pageReplace&quot;:&quot;&quot;,&quot;prefix&quot;:&quot;&quot;,&quot;suffix&quot;:&quot;&quot;},&quot;doc:63eae08d8d04a1054df61535&quot;:{&quot;author&quot;:true,&quot;year&quot;:true,&quot;pageReplace&quot;:&quot;&quot;,&quot;prefix&quot;:&quot;&quot;,&quot;suffix&quot;:&quot;&quot;}},&quot;hasBrokenReferences&quot;:false,&quot;hasManualEdits&quot;:false,&quot;citationType&quot;:&quot;inline&quot;,&quot;id&quot;:-1101714348,&quot;citationText&quot;:&quot;&lt;span style=\&quot;font-family:SimSun;font-size:16px;color:#000000\&quot;&gt;[26–30]&lt;/span&gt;&quot;}"/>
          <w:id w:val="-1101714348"/>
          <w:placeholder>
            <w:docPart w:val="7F0A2256A80FCE43A387483EA0ACDDF6"/>
          </w:placeholder>
        </w:sdtPr>
        <w:sdtContent>
          <w:r w:rsidR="00726A6F">
            <w:rPr>
              <w:rFonts w:ascii="SimSun" w:hAnsi="SimSun" w:hint="eastAsia"/>
              <w:color w:val="000000"/>
            </w:rPr>
            <w:t>[26–30]</w:t>
          </w:r>
        </w:sdtContent>
      </w:sdt>
      <w:r w:rsidR="00AC5DE7">
        <w:rPr>
          <w:sz w:val="24"/>
        </w:rPr>
        <w:t>。</w:t>
      </w:r>
      <w:r w:rsidR="00055D35">
        <w:rPr>
          <w:sz w:val="24"/>
        </w:rPr>
        <w:t>高分子具有独特的区域性的各向异性的原子间作用力</w:t>
      </w:r>
      <w:r w:rsidR="00055D35">
        <w:rPr>
          <w:rFonts w:hint="eastAsia"/>
          <w:sz w:val="24"/>
        </w:rPr>
        <w:t>，</w:t>
      </w:r>
      <w:r w:rsidR="00055D35">
        <w:rPr>
          <w:sz w:val="24"/>
        </w:rPr>
        <w:t>沿分子链的共价键作用力</w:t>
      </w:r>
      <w:r w:rsidR="00055D35">
        <w:rPr>
          <w:rFonts w:hint="eastAsia"/>
          <w:sz w:val="24"/>
        </w:rPr>
        <w:t>强度高（</w:t>
      </w:r>
      <w:r w:rsidR="00055D35">
        <w:rPr>
          <w:sz w:val="24"/>
        </w:rPr>
        <w:t>30–260 kcal/mol</w:t>
      </w:r>
      <w:r w:rsidR="00055D35">
        <w:rPr>
          <w:sz w:val="24"/>
        </w:rPr>
        <w:t>）</w:t>
      </w:r>
      <w:r w:rsidR="00055D35">
        <w:rPr>
          <w:rFonts w:hint="eastAsia"/>
          <w:sz w:val="24"/>
        </w:rPr>
        <w:t>，</w:t>
      </w:r>
      <w:r w:rsidR="00055D35">
        <w:rPr>
          <w:sz w:val="24"/>
        </w:rPr>
        <w:t>分子链间作用力</w:t>
      </w:r>
      <w:r w:rsidR="00055D35">
        <w:rPr>
          <w:rFonts w:hint="eastAsia"/>
          <w:sz w:val="24"/>
        </w:rPr>
        <w:t>较弱</w:t>
      </w:r>
      <w:r w:rsidR="00CC7208">
        <w:rPr>
          <w:rFonts w:hint="eastAsia"/>
          <w:sz w:val="24"/>
        </w:rPr>
        <w:t>，</w:t>
      </w:r>
      <w:r w:rsidR="00055D35">
        <w:rPr>
          <w:rFonts w:hint="eastAsia"/>
          <w:sz w:val="24"/>
        </w:rPr>
        <w:t>但</w:t>
      </w:r>
      <w:r w:rsidR="00055D35">
        <w:rPr>
          <w:sz w:val="24"/>
        </w:rPr>
        <w:t>强度跨度巨大（</w:t>
      </w:r>
      <w:r w:rsidR="00055D35">
        <w:rPr>
          <w:sz w:val="24"/>
        </w:rPr>
        <w:t>&lt;1-15 kcal/mol</w:t>
      </w:r>
      <w:r w:rsidR="00055D35">
        <w:rPr>
          <w:sz w:val="24"/>
        </w:rPr>
        <w:t>）</w:t>
      </w:r>
      <w:sdt>
        <w:sdtPr>
          <w:rPr>
            <w:sz w:val="24"/>
            <w:highlight w:val="white"/>
          </w:rPr>
          <w:alias w:val="Citation"/>
          <w:tag w:val="{&quot;referencesIds&quot;:[&quot;doc:63e9ef7aaae4a3054647a974&quot;],&quot;referencesOptions&quot;:{&quot;doc:63e9ef7aaae4a3054647a974&quot;:{&quot;author&quot;:true,&quot;year&quot;:true,&quot;pageReplace&quot;:&quot;&quot;,&quot;prefix&quot;:&quot;&quot;,&quot;suffix&quot;:&quot;&quot;}},&quot;hasBrokenReferences&quot;:false,&quot;hasManualEdits&quot;:false,&quot;citationType&quot;:&quot;inline&quot;,&quot;id&quot;:-575198898,&quot;citationText&quot;:&quot;&lt;span style=\&quot;font-family:SimSun;font-size:16px;color:#000000\&quot;&gt;[31]&lt;/span&gt;&quot;}"/>
          <w:id w:val="-575198898"/>
          <w:placeholder>
            <w:docPart w:val="F441C9FB15CFA740A94FD7F02A03C509"/>
          </w:placeholder>
        </w:sdtPr>
        <w:sdtContent>
          <w:r w:rsidR="00726A6F">
            <w:rPr>
              <w:rFonts w:ascii="SimSun" w:hAnsi="SimSun" w:hint="eastAsia"/>
              <w:color w:val="000000"/>
            </w:rPr>
            <w:t>[31]</w:t>
          </w:r>
        </w:sdtContent>
      </w:sdt>
      <w:r w:rsidR="005D6BFD">
        <w:rPr>
          <w:rFonts w:hint="eastAsia"/>
          <w:sz w:val="24"/>
        </w:rPr>
        <w:t>，</w:t>
      </w:r>
      <w:r w:rsidR="00055D35">
        <w:rPr>
          <w:sz w:val="24"/>
        </w:rPr>
        <w:t>增加了解析模型预测热导率的难度</w:t>
      </w:r>
      <w:sdt>
        <w:sdtPr>
          <w:rPr>
            <w:sz w:val="24"/>
            <w:highlight w:val="white"/>
          </w:rPr>
          <w:alias w:val="Citation"/>
          <w:tag w:val="{&quot;referencesIds&quot;:[&quot;doc:63e9fb04a43bc70545d546cb&quot;],&quot;referencesOptions&quot;:{&quot;doc:63e9fb04a43bc70545d546cb&quot;:{&quot;author&quot;:true,&quot;year&quot;:true,&quot;pageReplace&quot;:&quot;&quot;,&quot;prefix&quot;:&quot;&quot;,&quot;suffix&quot;:&quot;&quot;}},&quot;hasBrokenReferences&quot;:false,&quot;hasManualEdits&quot;:false,&quot;citationType&quot;:&quot;inline&quot;,&quot;id&quot;:1031533380,&quot;citationText&quot;:&quot;&lt;span style=\&quot;font-family:SimSun;font-size:16px;color:#000000\&quot;&gt;[29]&lt;/span&gt;&quot;}"/>
          <w:id w:val="1031533380"/>
          <w:placeholder>
            <w:docPart w:val="5EAE079728E4944EBA4E80DDAFC39131"/>
          </w:placeholder>
        </w:sdtPr>
        <w:sdtContent>
          <w:r w:rsidR="00726A6F">
            <w:rPr>
              <w:rFonts w:ascii="SimSun" w:hAnsi="SimSun" w:hint="eastAsia"/>
              <w:color w:val="000000"/>
            </w:rPr>
            <w:t>[29]</w:t>
          </w:r>
        </w:sdtContent>
      </w:sdt>
      <w:r w:rsidR="005D6BFD">
        <w:rPr>
          <w:rFonts w:hint="eastAsia"/>
          <w:sz w:val="24"/>
        </w:rPr>
        <w:t>。</w:t>
      </w:r>
      <w:r w:rsidR="00055D35">
        <w:rPr>
          <w:sz w:val="24"/>
        </w:rPr>
        <w:t>高分子的动力学过程也常跨越多个时间尺度</w:t>
      </w:r>
      <w:r w:rsidR="00055D35">
        <w:rPr>
          <w:sz w:val="24"/>
        </w:rPr>
        <w:t xml:space="preserve"> </w:t>
      </w:r>
      <w:sdt>
        <w:sdtPr>
          <w:rPr>
            <w:sz w:val="24"/>
            <w:highlight w:val="white"/>
          </w:rPr>
          <w:alias w:val="Citation"/>
          <w:tag w:val="{&quot;referencesIds&quot;:[&quot;doc:5f35ced3e4b0c0c770af4e9d&quot;,&quot;doc:63eb0084d78e98054eb6263f&quot;],&quot;referencesOptions&quot;:{&quot;doc:5f35ced3e4b0c0c770af4e9d&quot;:{&quot;author&quot;:true,&quot;year&quot;:true,&quot;pageReplace&quot;:&quot;&quot;,&quot;prefix&quot;:&quot;&quot;,&quot;suffix&quot;:&quot;&quot;},&quot;doc:63eb0084d78e98054eb6263f&quot;:{&quot;author&quot;:true,&quot;year&quot;:true,&quot;pageReplace&quot;:&quot;&quot;,&quot;prefix&quot;:&quot;&quot;,&quot;suffix&quot;:&quot;&quot;}},&quot;hasBrokenReferences&quot;:false,&quot;hasManualEdits&quot;:false,&quot;citationType&quot;:&quot;inline&quot;,&quot;id&quot;:-2036876325,&quot;citationText&quot;:&quot;&lt;span style=\&quot;font-family:SimSun;font-size:16px;color:#000000\&quot;&gt;[32, 33]&lt;/span&gt;&quot;}"/>
          <w:id w:val="-2036876325"/>
          <w:placeholder>
            <w:docPart w:val="1694920A2278084DBB1B8F31E0F5B644"/>
          </w:placeholder>
        </w:sdtPr>
        <w:sdtContent>
          <w:r w:rsidR="00726A6F">
            <w:rPr>
              <w:rFonts w:ascii="SimSun" w:hAnsi="SimSun" w:hint="eastAsia"/>
              <w:color w:val="000000"/>
            </w:rPr>
            <w:t>[32, 33]</w:t>
          </w:r>
        </w:sdtContent>
      </w:sdt>
      <w:r w:rsidR="00055D35">
        <w:rPr>
          <w:sz w:val="24"/>
        </w:rPr>
        <w:t>，无定形高分子链段的缓慢运动与重组现象，增加了声子模式计算与耦合分析的难度，限制了玻尔兹曼输运方程与晶格动力学在</w:t>
      </w:r>
      <w:r w:rsidR="00CC7208">
        <w:rPr>
          <w:rFonts w:hint="eastAsia"/>
          <w:sz w:val="24"/>
        </w:rPr>
        <w:t>高分子</w:t>
      </w:r>
      <w:r w:rsidR="00055D35">
        <w:rPr>
          <w:sz w:val="24"/>
        </w:rPr>
        <w:t>热输运领域的应用</w:t>
      </w:r>
      <w:r w:rsidR="00CC7208">
        <w:rPr>
          <w:rFonts w:hint="eastAsia"/>
          <w:sz w:val="24"/>
        </w:rPr>
        <w:t>。</w:t>
      </w:r>
      <w:r w:rsidR="00CC7208">
        <w:rPr>
          <w:sz w:val="24"/>
        </w:rPr>
        <w:t>同时，</w:t>
      </w:r>
      <w:r w:rsidR="00055D35">
        <w:rPr>
          <w:sz w:val="24"/>
        </w:rPr>
        <w:t>沿链与链间的差异</w:t>
      </w:r>
      <w:r w:rsidR="00CC7208">
        <w:rPr>
          <w:rFonts w:hint="eastAsia"/>
          <w:sz w:val="24"/>
        </w:rPr>
        <w:t>，</w:t>
      </w:r>
      <w:r w:rsidR="00055D35">
        <w:rPr>
          <w:sz w:val="24"/>
        </w:rPr>
        <w:t>使得链形态与链缠绕影响甚至主导热率等物理性能</w:t>
      </w:r>
      <w:sdt>
        <w:sdtPr>
          <w:rPr>
            <w:sz w:val="24"/>
            <w:highlight w:val="white"/>
          </w:rPr>
          <w:alias w:val="Citation"/>
          <w:tag w:val="{&quot;referencesIds&quot;:[&quot;doc:63e9fc3ad78e98054eb5de49&quot;,&quot;doc:5f35ced6e4b0c0c770af4f84&quot;,&quot;doc:5f35ced6e4b0c0c770af4f9b&quot;],&quot;referencesOptions&quot;:{&quot;doc:63e9fc3ad78e98054eb5de49&quot;:{&quot;author&quot;:true,&quot;year&quot;:true,&quot;pageReplace&quot;:&quot;&quot;,&quot;prefix&quot;:&quot;&quot;,&quot;suffix&quot;:&quot;&quot;},&quot;doc:5f35ced6e4b0c0c770af4f84&quot;:{&quot;author&quot;:true,&quot;year&quot;:true,&quot;pageReplace&quot;:&quot;&quot;,&quot;prefix&quot;:&quot;&quot;,&quot;suffix&quot;:&quot;&quot;},&quot;doc:5f35ced6e4b0c0c770af4f9b&quot;:{&quot;author&quot;:true,&quot;year&quot;:true,&quot;pageReplace&quot;:&quot;&quot;,&quot;prefix&quot;:&quot;&quot;,&quot;suffix&quot;:&quot;&quot;}},&quot;hasBrokenReferences&quot;:false,&quot;hasManualEdits&quot;:false,&quot;citationType&quot;:&quot;inline&quot;,&quot;id&quot;:1241142120,&quot;citationText&quot;:&quot;&lt;span style=\&quot;font-family:SimSun;font-size:16px;color:#000000\&quot;&gt;[23, 34, 35]&lt;/span&gt;&quot;}"/>
          <w:id w:val="1241142120"/>
          <w:placeholder>
            <w:docPart w:val="D2013B9ED471B549BB5FBF7CB0097F97"/>
          </w:placeholder>
        </w:sdtPr>
        <w:sdtContent>
          <w:r w:rsidR="00726A6F">
            <w:rPr>
              <w:rFonts w:ascii="SimSun" w:hAnsi="SimSun" w:hint="eastAsia"/>
              <w:color w:val="000000"/>
            </w:rPr>
            <w:t>[23, 34, 35]</w:t>
          </w:r>
        </w:sdtContent>
      </w:sdt>
      <w:r w:rsidR="00055D35">
        <w:rPr>
          <w:rFonts w:hint="eastAsia"/>
          <w:sz w:val="24"/>
        </w:rPr>
        <w:t>。</w:t>
      </w:r>
      <w:r w:rsidR="00AC5DE7">
        <w:rPr>
          <w:rFonts w:hint="eastAsia"/>
          <w:sz w:val="24"/>
        </w:rPr>
        <w:t>因此，</w:t>
      </w:r>
      <w:r w:rsidR="00AC5DE7" w:rsidRPr="00B217BE">
        <w:rPr>
          <w:b/>
          <w:bCs/>
          <w:sz w:val="24"/>
        </w:rPr>
        <w:t>导热高分子领域</w:t>
      </w:r>
      <w:r w:rsidR="00B217BE" w:rsidRPr="00B217BE">
        <w:rPr>
          <w:rFonts w:hint="eastAsia"/>
          <w:b/>
          <w:bCs/>
          <w:sz w:val="24"/>
        </w:rPr>
        <w:t>需要高度自动化的</w:t>
      </w:r>
      <w:r w:rsidRPr="00B217BE">
        <w:rPr>
          <w:b/>
          <w:bCs/>
          <w:sz w:val="24"/>
        </w:rPr>
        <w:t>全原子动力学</w:t>
      </w:r>
      <w:r w:rsidR="00B217BE" w:rsidRPr="00B217BE">
        <w:rPr>
          <w:rFonts w:hint="eastAsia"/>
          <w:b/>
          <w:bCs/>
          <w:sz w:val="24"/>
        </w:rPr>
        <w:t>工具，还需</w:t>
      </w:r>
      <w:r w:rsidR="00890F97">
        <w:rPr>
          <w:rFonts w:hint="eastAsia"/>
          <w:b/>
          <w:bCs/>
          <w:sz w:val="24"/>
        </w:rPr>
        <w:t>整合</w:t>
      </w:r>
      <w:r w:rsidR="00836D6A">
        <w:rPr>
          <w:rFonts w:hint="eastAsia"/>
          <w:b/>
          <w:bCs/>
          <w:sz w:val="24"/>
        </w:rPr>
        <w:t>量子、</w:t>
      </w:r>
      <w:r w:rsidR="00B217BE">
        <w:rPr>
          <w:rFonts w:hint="eastAsia"/>
          <w:b/>
          <w:bCs/>
          <w:sz w:val="24"/>
        </w:rPr>
        <w:t>粗粒化</w:t>
      </w:r>
      <w:r w:rsidR="00836D6A">
        <w:rPr>
          <w:rFonts w:hint="eastAsia"/>
          <w:b/>
          <w:bCs/>
          <w:sz w:val="24"/>
        </w:rPr>
        <w:t>与</w:t>
      </w:r>
      <w:r w:rsidR="00B217BE">
        <w:rPr>
          <w:rFonts w:hint="eastAsia"/>
          <w:b/>
          <w:bCs/>
          <w:sz w:val="24"/>
        </w:rPr>
        <w:t>介观等</w:t>
      </w:r>
      <w:r w:rsidR="00836D6A" w:rsidRPr="00E414CC">
        <w:rPr>
          <w:b/>
          <w:bCs/>
          <w:sz w:val="24"/>
        </w:rPr>
        <w:t>不同分辨率的工具</w:t>
      </w:r>
      <w:r w:rsidR="00B217BE">
        <w:rPr>
          <w:rFonts w:hint="eastAsia"/>
          <w:b/>
          <w:bCs/>
          <w:sz w:val="24"/>
        </w:rPr>
        <w:t>，构建多尺度无缝链接的基础工具，</w:t>
      </w:r>
      <w:r w:rsidR="005D6BFD">
        <w:rPr>
          <w:rFonts w:hint="eastAsia"/>
          <w:b/>
          <w:bCs/>
          <w:sz w:val="24"/>
        </w:rPr>
        <w:t>模拟多维度</w:t>
      </w:r>
      <w:r w:rsidR="00B217BE">
        <w:rPr>
          <w:rFonts w:hint="eastAsia"/>
          <w:b/>
          <w:bCs/>
          <w:sz w:val="24"/>
        </w:rPr>
        <w:t>过程</w:t>
      </w:r>
      <w:sdt>
        <w:sdtPr>
          <w:rPr>
            <w:b/>
            <w:bCs/>
            <w:sz w:val="24"/>
          </w:rPr>
          <w:alias w:val="Citation"/>
          <w:tag w:val="{&quot;referencesIds&quot;:[&quot;doc:63eb4085d358c005520c984d&quot;],&quot;referencesOptions&quot;:{&quot;doc:63eb4085d358c005520c984d&quot;:{&quot;author&quot;:true,&quot;year&quot;:true,&quot;pageReplace&quot;:&quot;&quot;,&quot;prefix&quot;:&quot;&quot;,&quot;suffix&quot;:&quot;&quot;}},&quot;hasBrokenReferences&quot;:false,&quot;hasManualEdits&quot;:false,&quot;citationType&quot;:&quot;inline&quot;,&quot;id&quot;:283230987,&quot;citationText&quot;:&quot;&lt;span style=\&quot;font-family:SimSun;font-size:16px;color:#000000\&quot;&gt;[39]&lt;/span&gt;&quot;}"/>
          <w:id w:val="283230987"/>
          <w:placeholder>
            <w:docPart w:val="20B1F997FEA82F47BDF3600C203AD965"/>
          </w:placeholder>
        </w:sdtPr>
        <w:sdtContent>
          <w:r w:rsidR="00E414CC" w:rsidRPr="00E414CC">
            <w:rPr>
              <w:rFonts w:hint="eastAsia"/>
              <w:b/>
              <w:bCs/>
              <w:sz w:val="24"/>
            </w:rPr>
            <w:t>[39]</w:t>
          </w:r>
        </w:sdtContent>
      </w:sdt>
      <w:r w:rsidR="00B217BE">
        <w:rPr>
          <w:rFonts w:hint="eastAsia"/>
          <w:b/>
          <w:bCs/>
          <w:sz w:val="24"/>
        </w:rPr>
        <w:t>，</w:t>
      </w:r>
      <w:r w:rsidR="005D6BFD">
        <w:rPr>
          <w:rFonts w:hint="eastAsia"/>
          <w:b/>
          <w:bCs/>
          <w:sz w:val="24"/>
        </w:rPr>
        <w:t>探究</w:t>
      </w:r>
      <w:r w:rsidR="00B55915">
        <w:rPr>
          <w:rFonts w:hint="eastAsia"/>
          <w:b/>
          <w:bCs/>
          <w:sz w:val="24"/>
        </w:rPr>
        <w:t>微观机理，</w:t>
      </w:r>
      <w:r w:rsidR="00B217BE">
        <w:rPr>
          <w:rFonts w:hint="eastAsia"/>
          <w:b/>
          <w:bCs/>
          <w:sz w:val="24"/>
        </w:rPr>
        <w:t>预测宏观性能</w:t>
      </w:r>
      <w:sdt>
        <w:sdtPr>
          <w:rPr>
            <w:rFonts w:hint="eastAsia"/>
            <w:b/>
            <w:bCs/>
            <w:sz w:val="24"/>
          </w:rPr>
          <w:alias w:val="Citation"/>
          <w:tag w:val="{&quot;referencesIds&quot;:[&quot;doc:5f35ced6e4b0c0c770af4f94&quot;,&quot;doc:5f35ced6e4b0c0c770af4f8b&quot;,&quot;doc:5f35ced6e4b0c0c770af4f9b&quot;,&quot;doc:63eb04bb316452054f808701&quot;],&quot;referencesOptions&quot;:{&quot;doc:5f35ced6e4b0c0c770af4f94&quot;:{&quot;author&quot;:true,&quot;year&quot;:true,&quot;pageReplace&quot;:&quot;&quot;,&quot;prefix&quot;:&quot;&quot;,&quot;suffix&quot;:&quot;&quot;},&quot;doc:5f35ced6e4b0c0c770af4f8b&quot;:{&quot;author&quot;:true,&quot;year&quot;:true,&quot;pageReplace&quot;:&quot;&quot;,&quot;prefix&quot;:&quot;&quot;,&quot;suffix&quot;:&quot;&quot;},&quot;doc:5f35ced6e4b0c0c770af4f9b&quot;:{&quot;author&quot;:true,&quot;year&quot;:true,&quot;pageReplace&quot;:&quot;&quot;,&quot;prefix&quot;:&quot;&quot;,&quot;suffix&quot;:&quot;&quot;},&quot;doc:63eb04bb316452054f808701&quot;:{&quot;author&quot;:true,&quot;year&quot;:true,&quot;pageReplace&quot;:&quot;&quot;,&quot;prefix&quot;:&quot;&quot;,&quot;suffix&quot;:&quot;&quot;}},&quot;hasBrokenReferences&quot;:false,&quot;hasManualEdits&quot;:false,&quot;citationType&quot;:&quot;inline&quot;,&quot;id&quot;:-749038652,&quot;citationText&quot;:&quot;&lt;span style=\&quot;font-family:SimSun;font-size:16px;color:#000000\&quot;&gt;[35–38]&lt;/span&gt;&quot;}"/>
          <w:id w:val="-749038652"/>
          <w:placeholder>
            <w:docPart w:val="BB0D76CFBC8E90418D3DB91AAF1B0C1A"/>
          </w:placeholder>
        </w:sdtPr>
        <w:sdtEndPr>
          <w:rPr>
            <w:rFonts w:hint="default"/>
          </w:rPr>
        </w:sdtEndPr>
        <w:sdtContent>
          <w:r w:rsidR="00726A6F" w:rsidRPr="00E414CC">
            <w:rPr>
              <w:rFonts w:hint="eastAsia"/>
              <w:b/>
              <w:bCs/>
              <w:sz w:val="24"/>
            </w:rPr>
            <w:t>[35</w:t>
          </w:r>
          <w:r w:rsidR="00726A6F" w:rsidRPr="00E414CC">
            <w:rPr>
              <w:rFonts w:hint="eastAsia"/>
              <w:b/>
              <w:bCs/>
              <w:sz w:val="24"/>
            </w:rPr>
            <w:t>–</w:t>
          </w:r>
          <w:r w:rsidR="00726A6F" w:rsidRPr="00E414CC">
            <w:rPr>
              <w:rFonts w:hint="eastAsia"/>
              <w:b/>
              <w:bCs/>
              <w:sz w:val="24"/>
            </w:rPr>
            <w:t>38]</w:t>
          </w:r>
        </w:sdtContent>
      </w:sdt>
      <w:r>
        <w:rPr>
          <w:sz w:val="24"/>
        </w:rPr>
        <w:t>。</w:t>
      </w:r>
    </w:p>
    <w:p w14:paraId="10C0B6D5" w14:textId="77777777" w:rsidR="00587651" w:rsidRDefault="00587651">
      <w:pPr>
        <w:spacing w:line="276" w:lineRule="auto"/>
        <w:rPr>
          <w:sz w:val="24"/>
        </w:rPr>
      </w:pPr>
    </w:p>
    <w:p w14:paraId="5516061B" w14:textId="0EB39BF7" w:rsidR="00587651" w:rsidRDefault="0083348C" w:rsidP="0083348C">
      <w:pPr>
        <w:spacing w:line="276" w:lineRule="auto"/>
        <w:rPr>
          <w:sz w:val="24"/>
        </w:rPr>
      </w:pPr>
      <w:r w:rsidRPr="0083348C">
        <w:rPr>
          <w:noProof/>
          <w:sz w:val="24"/>
        </w:rPr>
        <mc:AlternateContent>
          <mc:Choice Requires="wpg">
            <w:drawing>
              <wp:inline distT="0" distB="0" distL="0" distR="0" wp14:anchorId="1B73102D" wp14:editId="6B444128">
                <wp:extent cx="5130800" cy="1683872"/>
                <wp:effectExtent l="0" t="0" r="0" b="5715"/>
                <wp:docPr id="20" name="Group 9"/>
                <wp:cNvGraphicFramePr/>
                <a:graphic xmlns:a="http://schemas.openxmlformats.org/drawingml/2006/main">
                  <a:graphicData uri="http://schemas.microsoft.com/office/word/2010/wordprocessingGroup">
                    <wpg:wgp>
                      <wpg:cNvGrpSpPr/>
                      <wpg:grpSpPr>
                        <a:xfrm>
                          <a:off x="0" y="0"/>
                          <a:ext cx="5130800" cy="1683872"/>
                          <a:chOff x="301840" y="-120282"/>
                          <a:chExt cx="5130800" cy="1683872"/>
                        </a:xfrm>
                      </wpg:grpSpPr>
                      <pic:pic xmlns:pic="http://schemas.openxmlformats.org/drawingml/2006/picture">
                        <pic:nvPicPr>
                          <pic:cNvPr id="21" name="Picture 21" descr="page2image22414352"/>
                          <pic:cNvPicPr>
                            <a:picLocks noChangeAspect="1" noChangeArrowheads="1"/>
                          </pic:cNvPicPr>
                        </pic:nvPicPr>
                        <pic:blipFill>
                          <a:blip r:embed="rId9" r:link="rId10" cstate="print">
                            <a:extLst>
                              <a:ext uri="{28A0092B-C50C-407E-A947-70E740481C1C}">
                                <a14:useLocalDpi xmlns:a14="http://schemas.microsoft.com/office/drawing/2010/main" val="0"/>
                              </a:ext>
                            </a:extLst>
                          </a:blip>
                          <a:srcRect/>
                          <a:stretch>
                            <a:fillRect/>
                          </a:stretch>
                        </pic:blipFill>
                        <pic:spPr bwMode="auto">
                          <a:xfrm>
                            <a:off x="301840" y="153890"/>
                            <a:ext cx="2222500" cy="1409700"/>
                          </a:xfrm>
                          <a:prstGeom prst="rect">
                            <a:avLst/>
                          </a:prstGeom>
                          <a:noFill/>
                          <a:extLst>
                            <a:ext uri="{909E8E84-426E-40DD-AFC4-6F175D3DCCD1}">
                              <a14:hiddenFill xmlns:a14="http://schemas.microsoft.com/office/drawing/2010/main">
                                <a:solidFill>
                                  <a:srgbClr val="FFFFFF"/>
                                </a:solidFill>
                              </a14:hiddenFill>
                            </a:ext>
                          </a:extLst>
                        </pic:spPr>
                      </pic:pic>
                      <pic:pic xmlns:pic="http://schemas.openxmlformats.org/drawingml/2006/picture">
                        <pic:nvPicPr>
                          <pic:cNvPr id="22" name="Picture 22" descr="Diagram, text&#10;&#10;Description automatically generated"/>
                          <pic:cNvPicPr>
                            <a:picLocks noChangeAspect="1" noChangeArrowheads="1"/>
                          </pic:cNvPicPr>
                        </pic:nvPicPr>
                        <pic:blipFill>
                          <a:blip r:embed="rId11" r:link="rId12" cstate="print">
                            <a:extLst>
                              <a:ext uri="{28A0092B-C50C-407E-A947-70E740481C1C}">
                                <a14:useLocalDpi xmlns:a14="http://schemas.microsoft.com/office/drawing/2010/main" val="0"/>
                              </a:ext>
                            </a:extLst>
                          </a:blip>
                          <a:srcRect/>
                          <a:stretch>
                            <a:fillRect/>
                          </a:stretch>
                        </pic:blipFill>
                        <pic:spPr bwMode="auto">
                          <a:xfrm>
                            <a:off x="2524340" y="153890"/>
                            <a:ext cx="2908300" cy="1409700"/>
                          </a:xfrm>
                          <a:prstGeom prst="rect">
                            <a:avLst/>
                          </a:prstGeom>
                          <a:noFill/>
                          <a:extLst>
                            <a:ext uri="{909E8E84-426E-40DD-AFC4-6F175D3DCCD1}">
                              <a14:hiddenFill xmlns:a14="http://schemas.microsoft.com/office/drawing/2010/main">
                                <a:solidFill>
                                  <a:srgbClr val="FFFFFF"/>
                                </a:solidFill>
                              </a14:hiddenFill>
                            </a:ext>
                          </a:extLst>
                        </pic:spPr>
                      </pic:pic>
                      <wps:wsp>
                        <wps:cNvPr id="23" name="TextBox 7"/>
                        <wps:cNvSpPr txBox="1"/>
                        <wps:spPr>
                          <a:xfrm>
                            <a:off x="301840" y="-120282"/>
                            <a:ext cx="603885" cy="289560"/>
                          </a:xfrm>
                          <a:prstGeom prst="rect">
                            <a:avLst/>
                          </a:prstGeom>
                          <a:noFill/>
                        </wps:spPr>
                        <wps:txbx>
                          <w:txbxContent>
                            <w:p w14:paraId="73C62A62" w14:textId="77777777" w:rsidR="0083348C" w:rsidRPr="0083348C" w:rsidRDefault="0083348C" w:rsidP="0083348C">
                              <w:pPr>
                                <w:rPr>
                                  <w:rFonts w:asciiTheme="minorHAnsi" w:hAnsi="DengXian" w:cstheme="minorBidi"/>
                                  <w:color w:val="000000" w:themeColor="text1"/>
                                  <w:kern w:val="24"/>
                                  <w:sz w:val="24"/>
                                </w:rPr>
                              </w:pPr>
                              <w:r w:rsidRPr="0083348C">
                                <w:rPr>
                                  <w:rFonts w:asciiTheme="minorHAnsi" w:hAnsi="DengXian" w:cstheme="minorBidi" w:hint="eastAsia"/>
                                  <w:color w:val="000000" w:themeColor="text1"/>
                                  <w:kern w:val="24"/>
                                  <w:sz w:val="24"/>
                                </w:rPr>
                                <w:t>（</w:t>
                              </w:r>
                              <w:r w:rsidRPr="0083348C">
                                <w:rPr>
                                  <w:rFonts w:asciiTheme="minorHAnsi" w:hAnsi="Calibri" w:cstheme="minorBidi"/>
                                  <w:color w:val="000000" w:themeColor="text1"/>
                                  <w:kern w:val="24"/>
                                  <w:sz w:val="24"/>
                                </w:rPr>
                                <w:t>a</w:t>
                              </w:r>
                              <w:r w:rsidRPr="0083348C">
                                <w:rPr>
                                  <w:rFonts w:asciiTheme="minorHAnsi" w:hAnsi="DengXian" w:cstheme="minorBidi" w:hint="eastAsia"/>
                                  <w:color w:val="000000" w:themeColor="text1"/>
                                  <w:kern w:val="24"/>
                                  <w:sz w:val="24"/>
                                </w:rPr>
                                <w:t>）</w:t>
                              </w:r>
                            </w:p>
                          </w:txbxContent>
                        </wps:txbx>
                        <wps:bodyPr wrap="square" lIns="0" rIns="0">
                          <a:spAutoFit/>
                        </wps:bodyPr>
                      </wps:wsp>
                      <wps:wsp>
                        <wps:cNvPr id="24" name="TextBox 8"/>
                        <wps:cNvSpPr txBox="1"/>
                        <wps:spPr>
                          <a:xfrm>
                            <a:off x="2361435" y="-120282"/>
                            <a:ext cx="603250" cy="289560"/>
                          </a:xfrm>
                          <a:prstGeom prst="rect">
                            <a:avLst/>
                          </a:prstGeom>
                          <a:noFill/>
                        </wps:spPr>
                        <wps:txbx>
                          <w:txbxContent>
                            <w:p w14:paraId="15918E6B" w14:textId="77777777" w:rsidR="0083348C" w:rsidRPr="0083348C" w:rsidRDefault="0083348C" w:rsidP="0083348C">
                              <w:pPr>
                                <w:rPr>
                                  <w:rFonts w:asciiTheme="minorHAnsi" w:hAnsi="DengXian" w:cstheme="minorBidi"/>
                                  <w:color w:val="000000" w:themeColor="text1"/>
                                  <w:kern w:val="24"/>
                                  <w:sz w:val="22"/>
                                  <w:szCs w:val="22"/>
                                </w:rPr>
                              </w:pPr>
                              <w:r w:rsidRPr="0083348C">
                                <w:rPr>
                                  <w:rFonts w:asciiTheme="minorHAnsi" w:hAnsi="DengXian" w:cstheme="minorBidi" w:hint="eastAsia"/>
                                  <w:color w:val="000000" w:themeColor="text1"/>
                                  <w:kern w:val="24"/>
                                  <w:sz w:val="22"/>
                                  <w:szCs w:val="22"/>
                                </w:rPr>
                                <w:t>（</w:t>
                              </w:r>
                              <w:r w:rsidRPr="0083348C">
                                <w:rPr>
                                  <w:rFonts w:asciiTheme="minorHAnsi" w:hAnsi="Calibri" w:cstheme="minorBidi"/>
                                  <w:color w:val="000000" w:themeColor="text1"/>
                                  <w:kern w:val="24"/>
                                  <w:sz w:val="22"/>
                                  <w:szCs w:val="22"/>
                                </w:rPr>
                                <w:t>b</w:t>
                              </w:r>
                              <w:r w:rsidRPr="0083348C">
                                <w:rPr>
                                  <w:rFonts w:asciiTheme="minorHAnsi" w:hAnsi="DengXian" w:cstheme="minorBidi" w:hint="eastAsia"/>
                                  <w:color w:val="000000" w:themeColor="text1"/>
                                  <w:kern w:val="24"/>
                                  <w:sz w:val="22"/>
                                  <w:szCs w:val="22"/>
                                </w:rPr>
                                <w:t>）</w:t>
                              </w:r>
                            </w:p>
                          </w:txbxContent>
                        </wps:txbx>
                        <wps:bodyPr wrap="square">
                          <a:spAutoFit/>
                        </wps:bodyPr>
                      </wps:wsp>
                    </wpg:wgp>
                  </a:graphicData>
                </a:graphic>
              </wp:inline>
            </w:drawing>
          </mc:Choice>
          <mc:Fallback>
            <w:pict>
              <v:group w14:anchorId="1B73102D" id="Group 9" o:spid="_x0000_s1026" style="width:404pt;height:132.6pt;mso-position-horizontal-relative:char;mso-position-vertical-relative:line" coordorigin="3018,-1202" coordsize="51308,16838" o:gfxdata="UEsDBBQABgAIAAAAIQDQ4HPPFAEAAEcCAAATAAAAW0NvbnRlbnRfVHlwZXNdLnhtbJSSQU7DMBBF&#13;&#10;90jcwfIWJQ5dIISSdEHKEhAqB7DsSWKIx5bHhPb2OGkrQdVWYumZef/Pt10uN3ZgIwQyDit+mxec&#13;&#10;ASqnDXYVf18/ZfecUZSo5eAQKr4F4sv6+qpcbz0QSzRSxfsY/YMQpHqwknLnAVOndcHKmI6hE16q&#13;&#10;T9mBWBTFnVAOI2DM4qTB67KBVn4Nka02qbzb5MNDx9njbnDyqrixk8DcECcZj6eRqX6aCDDQkYv0&#13;&#10;fjBKxnQfYkR9lCXb58gTOc9QbzzdpLBnHKbO3xi/DfbcS3qAYDSwVxnis7QprNCBBCxc41R+WWNa&#13;&#10;0lLm2tYoyJtAq5k67HROW7tvDDD+V7xJ2BuMB3Uxf4P6BwAA//8DAFBLAwQUAAYACAAAACEAOP0h&#13;&#10;/9YAAACUAQAACwAAAF9yZWxzLy5yZWxzpJDBasMwDIbvg72D0X1xmsMYo04vo9Br6R7A2IpjGltG&#13;&#10;Mtn69jODwTJ621G/0PeJf3/4TItakSVSNrDrelCYHfmYg4H3y/HpBZRUm71dKKOBGwocxseH/RkX&#13;&#10;W9uRzLGIapQsBuZay6vW4mZMVjoqmNtmIk62tpGDLtZdbUA99P2z5t8MGDdMdfIG+OQHUJdbaeY/&#13;&#10;7BQdk9BUO0dJ0zRFd4+qPX3kM66NYjlgNeBZvkPGtWvPgb7v3f3TG9iWOboj24Rv5LZ+HKhlP3q9&#13;&#10;6XL8AgAA//8DAFBLAwQKAAAAAAAAACEAaQ8fJwcCAQAHAgEAFQAAAGRycy9tZWRpYS9pbWFnZTIu&#13;&#10;anBlZ//Y/+AAEEpGSUYAAQEAANwA3AAA/+EAjEV4aWYAAE1NACoAAAAIAAUBEgADAAAAAQABAAAB&#13;&#10;GgAFAAAAAQAAAEoBGwAFAAAAAQAAAFIBKAADAAAAAQACAACHaQAEAAAAAQAAAFoAAAAAAAAA3AAA&#13;&#10;AAEAAADcAAAAAQADoAEAAwAAAAEAAQAAoAIABAAAAAEAAAK8oAMABAAAAAEAAAFTAAAAAP/tADhQ&#13;&#10;aG90b3Nob3AgMy4wADhCSU0EBAAAAAAAADhCSU0EJQAAAAAAENQdjNmPALIE6YAJmOz4Qn7/wAAR&#13;&#10;CAFTArwDASIAAhEBAxEB/8QAHwAAAQUBAQEBAQEAAAAAAAAAAAECAwQFBgcICQoL/8QAtRAAAgED&#13;&#10;AwIEAwUFBAQAAAF9AQIDAAQRBRIhMUEGE1FhByJxFDKBkaEII0KxwRVS0fAkM2JyggkKFhcYGRol&#13;&#10;JicoKSo0NTY3ODk6Q0RFRkdISUpTVFVWV1hZWmNkZWZnaGlqc3R1dnd4eXqDhIWGh4iJipKTlJWW&#13;&#10;l5iZmqKjpKWmp6ipqrKztLW2t7i5usLDxMXGx8jJytLT1NXW19jZ2uHi4+Tl5ufo6erx8vP09fb3&#13;&#10;+Pn6/8QAHwEAAwEBAQEBAQEBAQAAAAAAAAECAwQFBgcICQoL/8QAtREAAgECBAQDBAcFBAQAAQJ3&#13;&#10;AAECAxEEBSExBhJBUQdhcRMiMoEIFEKRobHBCSMzUvAVYnLRChYkNOEl8RcYGRomJygpKjU2Nzg5&#13;&#10;OkNERUZHSElKU1RVVldYWVpjZGVmZ2hpanN0dXZ3eHl6goOEhYaHiImKkpOUlZaXmJmaoqOkpaan&#13;&#10;qKmqsrO0tba3uLm6wsPExcbHyMnK0tPU1dbX2Nna4uPk5ebn6Onq8vP09fb3+Pn6/9sAQwABAQEB&#13;&#10;AQECAQECAgICAgIDAgICAgMEAwMDAwMEBQQEBAQEBAUFBQUFBQUFBgYGBgYGBwcHBwcICAgICAgI&#13;&#10;CAgI/9sAQwEBAQECAgIDAgIDCAUFBQgICAgICAgICAgICAgICAgICAgICAgICAgICAgICAgICAgI&#13;&#10;CAgICAgICAgICAgICAgI/90ABAAs/9oADAMBAAIRAxEAPwD+/iiiigAooooAKKKKACiiigAooooA&#13;&#10;KKKKACiiigAoor49/b6/aRH7I/7HfxC/aEhQS3fhrw1dXmmQt0lv3AhtEPs08kYoA+Pf2uP+CjPx&#13;&#10;Ms/jg37En/BPzwlb/EX4uJbJd+Ib7UJWh8MeDraU4SbWblGUmU8MlqjCRl6kZAPOeEf2F/8AgqB4&#13;&#10;rtj4j+Nv7XfiDSNWucNLo3w78J6FBpFqf7kL6nZ3Fw6jsz4Y9+a9r/4JK/so2v7Ln7HHh5tfP23x&#13;&#10;x42t18c/ELXpctc6jrmsKLqdpZG+YiPeI0GcKq8V+nlAH5G/8O+P22f+jyfi7/4TvhH/AOVNH/Dv&#13;&#10;j9tn/o8n4u/+E74R/wDlTX65UUAfkb/w74/bZ/6PJ+Lv/hO+Ef8A5U0v/Dvj9tn/AKPK+L3/AITv&#13;&#10;hD/5VV+uNVra6trtPMtZElXcVLRsGGR1GR6UAfkqP+CfH7bIH/J5Pxd/8J3wj/8AKs0v/Dvj9tn/&#13;&#10;AKPJ+Lv/AITvhH/5U1+uVFAH5Hf8O+P22f8Ao8r4vf8AhO+EP/lVSf8ADvj9tn/o8n4u/wDhO+Ef&#13;&#10;/lTX65UUAfkb/wAO+P22f+jyfi7/AOE74R/+VNH/AA74/bZ/6PJ+Lv8A4TvhH/5U1+uVICD0oA/I&#13;&#10;7/h3x+2x/wBHk/F7/wAJ3wj/APKqj/h3x+2z/wBHk/F3/wAJ3wj/APKmv1yooA/HnV/+Ce/7eLWD&#13;&#10;/wDCPftm/FGG8HzQtf8AhfwpcW+4cgPHHp8LspPXDg4rxCy/bQ/bt/4J4+NNM8L/APBTSy0Hxl8M&#13;&#10;9XvotLsPjp4HtmsotLuJm2xL4h008QLIxCmeICMMcYI5r99a8++KHw08FfGT4eaz8K/iJYQapoev&#13;&#10;6fNpeqWFyoZJbedSrAgg4IzlT1BAI5FAHXaVqmna5plvrOjzRXNrdRJcW9xCweOSJxuV1YcEEHIN&#13;&#10;adfiJ/wRe8ReL/h34d+J37CPxAvZ7+9+B/ji48NaNeXDtI8ugXai6035m5KxwyCNc84UZr9u6ACi&#13;&#10;iigAooooAKKKKACiiigAooooAKKKKACiiigAooooAKKKKACiiigAooooAKKKKACiiigAooooAKKK&#13;&#10;KACiiigAooooAKKKKACiiigAooooAKKKKACiiigAooooAKKKKACiiigAooooAKKKKAP/0P7+KKKK&#13;&#10;ACiiigAooooAKKKKACiiigAooooAKKKKACvxw/4L6cf8ErfiSR/z38PA+4OuWWRX7H1+OP8AwX1/&#13;&#10;5RV/En/rv4e/9PljQB+qfwxRY/h1oSKAANHsgB7CBK7uuI+Gn/JPND/7BFl/6ISu3oAK/Hn/AILH&#13;&#10;/EbxlP8ABLwr+yd8HPEGoeHvHPxp8bab4M0fUtGuJLa/sbKN/tmo3kckLJKgit4SGZWX72MjNfsN&#13;&#10;X8xXx2+G3xV/4KRf8Fh9Y8LfCD4ha78PdI/Zw8HQWA8U+G7e1u7hfEfiUF7m3QXSSRKRaqqudu4Y&#13;&#10;IGM0AfbH/BF346ePPiV+xjqXwh+M9/f3/j34ReItY+Gniy41adri+mm0mRlt555JCZHaa2aJy7kl&#13;&#10;iScnrX5Sf8Ep/wDgpl4H/ZY/Y/1rwVH4D+KXxEvNG+IfjDU/Fc3w/wBCm1S20C0l1ad4mvJyVQMy&#13;&#10;Zfy0LuFwWABFe6fsveBfiL/wTl/4K7+IfgT8VPHOs+O9O/aF8Bt4qtPE+uwW9tcXXiTQQ8c0Tpar&#13;&#10;HB5n2VXyVXcVEe7nk+P/APBG3/gpZ+w5+yH+yH4z8DftJ+K9N8EaxZePvFniGK011fs03iKyu9Rn&#13;&#10;8qbSgwH28koYSsW4q42nAwaAP6bf2c/2jfhF+1j8GdG+PPwN1aLWPDWu25uLK7RSkiMjFJIZomw0&#13;&#10;c0ThkkjYBlZSDyK/Mj4EfHD4TeAf2xP2rPFv/Ca/FDxHceB7C013xT4T1z97oejQWlnPcFNBj8xs&#13;&#10;mSONtwCx5IUEE81U/wCCCHw18ceBf2FbjxR4y0e78O2/jjx74l8c+HtCv42gns9G1e9aWyVomAMY&#13;&#10;eLEgXA4YHvXwz8MHB/bG/wCCjSkjjwYufb/iTXnWgD7Lb/gvx+yrN4f0T4maV4O+K958PNRFlHqv&#13;&#10;xLg8NT/8I1otxeFQ0N5eMRk27MEuHjDJGwILZBr1n9qH4jfC8/t8fs4tP47+Idhea9a+Irrw34a8&#13;&#10;JSBvDXiCKKwad21UBwH2x4MPySbmAxsOSfgPwtYWcf8AwayTRCGJQf2eriVlCgKZGtyzPjpuLEsT&#13;&#10;1yc5zVLxS6n9tT/gnaSRk+Dde6nk/wDEgFAHuX7HX/BYH4qfHv8Abl+I37P/AIw+GPxAtvD+n+IN&#13;&#10;J0TwwbfwxPFPoMc9q0s8viaV5WFsZX5h+UAx7SAc16h+xN+1B+zd8DfhJ8e/jD4v+J/j3WfDnhD4&#13;&#10;ra/b+I9S+JkpkOmXcMwRrDSlEjl7beQsCIFLsfljGcV4H+xp8cfhP8C/+Czn7T/wY+MGu2Hh3xH8&#13;&#10;Q/EHhjUPAul6rJ9nl1yFNL2t9i3489lKncFyRg+hr8pdX+Gfj/x5+w/+0br3gnR7zxDB4N/bHvfG&#13;&#10;3iPQbFGmnvdF0rUjLdqsShvMCod5GCNqk9BQB/QH8Pv+C1f7P/iTxz4c8N/EzwV8U/hvovjW8Sx8&#13;&#10;F+M/iB4el0vQtXnlP7lI7pmIhabjyxOELEgDk1+yaOkqCSMhlYZDDkEHvX8p3/BTL9uz9lH/AIKF&#13;&#10;/sm+B/2UP2MNb0/x/wDEPxz4m0CfSPDfh/FzfeHY7KQPPealGmWsRbLlT5oUjn0Ff1FeCtKvND8J&#13;&#10;abo+ondcWtlBBMc5y6IFY5+ooA6miiigD8UP2H/l/wCCrn7W6rwPtXg5iB0ydKTJ+pr9r6/FP9iD&#13;&#10;/lK5+1t/18+Dv/TUlftZQAUUUUAFFFFABRRRQAUUUUAFFFFABRRRQAUUUUAFFFFABRRRQAUUUUAF&#13;&#10;FFFABRRRQAUUUUAFFFFABRRRQAUUUUAFFFFABRRRQAUUUUAFFFFABRRRQAUUUUAFFFFABRRRQAUU&#13;&#10;UUAFFFFABRRRQB//0f7+KKKKACiiigAooooAKKKKACiiigAooooAKKKKACvxx/4L6/8AKKv4k/8A&#13;&#10;Xfw9/wCnyxr9jq/HH/gvr/yir+JP/Xfw9/6fLGgD9Vfhnn/hXmhZ6/2PZ/8AohK7muI+Gn/JPND/&#13;&#10;AOwRZf8AohK7Ge4ht4zJOwVR1J6UATViad4e0HR7u6vtIsbO0uL6Xz72a2hSKS4kxgPKygF2xxls&#13;&#10;mtNrmBIPtJYCPGd3bFeafGLx3d/D34N+K/iZokcNzcaB4a1PW7WGfPkyyWNrJOiPtIbYzIA2CDjo&#13;&#10;QaAO3v8Aw74f1S/ttU1Oxs7m6sixs7m4hSSW3LjDGJ2Usm4cHaRkda5HVfg78I9eisYdc8K+HL1N&#13;&#10;Mme401LrTLWUWksjbnkgDxny3ZuWKYJPJ5r5n/4Jx/tReLf2zf2M/A/7SnjnTdO0rVPFOlfb7uw0&#13;&#10;kym1hfzGTEfnM8mPl/iYmvteK+tZwxicMEOGI7UAWVVUGFAA7AVz0fhTwvFc3t6mm2CzakuzUZVt&#13;&#10;4w90uMYmbbmQbSR8+eOK3zLGE8wnj1r83fjX+2j46+GX/BRr4R/sZ6TpOk3GhfEPwnr/AIg1LVrg&#13;&#10;zfb7abSGQRJbhXEWxwx37kJ9CKAP0GXwv4ZXQv8AhFF06yGl+T9n/s0W8f2Xyjxs8nb5e3H8OMe1&#13;&#10;I3hfw011ZXzadYmfTlMenzG3jL2qsu0iFtuYwV4IUgEcVrNeWyXAtWcCQjIXua8X+In7RvwZ+FXx&#13;&#10;L8HfB/x5rcFh4k8fXV3Z+EtJaOWSbUJLGH7Rc7fLVlRYo/mZnKjkDOTigD0HU/h/4E1jxLZ+MtY0&#13;&#10;TSbrWNPQpYatc2cMt7bK2ciGdkMkYOTkKwHNa+meHtB0MTjRbG0tBczvc3ItYUi86Z/vSPsA3O3d&#13;&#10;jye5r5v1j49/ErT/ANrLSP2fbL4b+I7vwrqXha51+6+J0bqNGsryCVUTTpE8vPnSqxYEyA4HCMMk&#13;&#10;fUUt3bwSLDKwDPwoPegDjfDnwx+G3g/VrvX/AAj4e0PSr6/bdfXum2FvbT3B65mkiRXkOf7xNd3T&#13;&#10;GdVxuOMnA96ijuYZnZImDMhwwHY+9AFiiq0t3bQyrDIwDvwq9zVmgD8U/wBiD/lK5+1t/wBfPg7/&#13;&#10;ANNSV+1lfin+xD/yle/a2H/Tx4N/9NSV+1lABRRRQAUUUUAFFFFABRRRQAUUUUAFFFFABRRRQAUU&#13;&#10;UUAFFFFABRRRQAUUUUAFFFFABRRRQAUUUUAFFFFABRRRQAUUUUAFFFFABRRRQAUUUUAFFFFABRRR&#13;&#10;QAUUUUAFFFFABRRRQAUUUUAFFFFAH//S/v4ooooAKKKKACiiigAooooAKKKKACiiigAooooAK/HH&#13;&#10;/gvr/wAoq/iT/wBd/D3/AKfLGv2Or8cv+C+Mbyf8ErPiZ5YJ8v8AsK4fH8McOtWTyMfZVBJoA/VH&#13;&#10;4cv5Xw40WTGcaNZtj6QJX8/Gq/D/AF7/AIKr/wDBSL4wfBb41eL/ABZoXwu+Bq6Toum+AvCeqz6O&#13;&#10;da1PUonml1HUJ7YpNIi7SkUedoGCOc5/oA+FNzbaj8MPD19asHim0Sxljcchle3Qgj2INfml+0b/&#13;&#10;AMEyfFniz9p6b9tL9j74p6z8HfiLqulwaP4rkttLtdc0XxBb2w2wNfaddFQZo1wokV+VA4yN1AHz&#13;&#10;J+2z8Kv2Lv2VPgl8Of2P/EU/xu8Z3Wqa/qEvgj4b+DfEl7PrviKZv3s0V7dNNE/2G1B3KZZ0RAD9&#13;&#10;4KcfEv7CHjb4ufDvxv8AtafsheI9H8ceE/CWl/CR/GHhvwL8QNcj8RaloL6jpt1HOkd9G8oME5US&#13;&#10;LGXYp065J/UP4t/8Eu/jv8UH+Gnxjn+PGrr8a/hlcaodP+I1x4a017O9tNXLCazuNGj8u38qNHZI&#13;&#10;2Vg2D85YgY1vgp/wSi1v4b/Fj4q/HD4ifFvxF458S/F/wB/whniS/wBY0uzthDOY5YRdWkdrsSKC&#13;&#10;OOQJFaKu1QuS7MxNAH4r/Bv4qfF3VP8AgnL+xb+w18J/FGoeA4vjbfX2l+J/GOkOItSttG0mN7ie&#13;&#10;0sZSP3c91uCCQHcoGF68fqD+0N/wT4+DX7Bf7Enxw+JXwC1v4hxazefDHULSa71nxTqOojzIRvW6&#13;&#10;RZpD5dyWY/vY9pwcV6lqn/BGX4Y63+w58OP2Rrvxn4gs/EHwmuotW8B/E7RIYbHV9M1WFmIuEhzJ&#13;&#10;EUfdtkiJw2FIKsAR7n8Hv2Nv2nLjwx4q+H/7avxtuPi54a8SeGZvCv8AYi+F9N8PJFBcK0cty81r&#13;&#10;vlluXQgbiQgIDBQaAPzN/aq+IHjzT/8Ag230Xx9p2u6zb66/wy8HXL63b300eoNNLLZiSQ3SuJS7&#13;&#10;5O5t2Tk5zk1Y8R3l1ef8FVv2LL7UZZJ5pvgV4hmmmmYvI7tBbFmZickk8kk10Go/8EI/i14v/Zwn&#13;&#10;/Yw+IH7SnjTUvhRpcYTwX4Wi0LTreWyMMqyWa6leoRNqENrj91blooy20kYUKP0Uvf8Agndot9+0&#13;&#10;18G/2kZfFN153wh8C3/ge30n7DH5epx30cUbXDzb90LL5f3FVgc9RigD+cX9uTxP8JPiPoHxh/ad&#13;&#10;/Yj8NftD+LNf8D6pq2uP8cI/Fr2HhnRtV0qRriS3sbS6uEW8063K7DDFbFSmFDMevtX7YHwC8Eft&#13;&#10;V/tmfsY/EX4mah4ri1D4uaFfv4ofR9du7BYmsdDiljbT1hcfY3Z8mVocGTOG9a+4X/4If/FDT/hJ&#13;&#10;45/ZM8F/tC+KdD+C3jC41a9i8HWvh/TJNStZNWZne2fV5P30tmshDPEqxtKAQzjcSfpf9oj/AIJc&#13;&#10;a18U/ht8Fbf4UfErUPBXj/4FKq+EvG0OkW2oRTq9rHaXK3WnSsEZZEjBCiTAywIIagD5p8Z6hf8A&#13;&#10;7OH/AAVm+G3w08Kan4ju/DHhr9mvxHcx6Nfanc3Qu20u4gMclx5jES3G1Svmupf5jzzXzt+w5+xh&#13;&#10;/wAPV/2ddW/bi/as+IvxBl8YeNNX1t/C0fhjxBd6Tp/g62sbya2s4bK0tnWNni8lWcyqS3Rucsf2&#13;&#10;L0v9hPULn9rPwN+158QvGk+u694U+GV18PdTtW0q3toNYlvJIpZ9Qfy2/cF2iP7hFKAMQDgV8fw/&#13;&#10;8EiPjL8H7/xZ4O/Yo/aA8S/C34b+N9TutS1bwQuh2GtHS5L9i12NEv7kiWyEpZyMiTYTkEnmgD8c&#13;&#10;Pid+0h+1J8Vv+CePwd0LV/iDrlp4x0b9ph/hRJ4+0uZorq+tba6n0+O8kWMhJ38rBKvuUuAxBxX2&#13;&#10;f8Vf2eJ/+CYX7fP7OviD9n3xx8QNQs/it4ivvB/xA0bxdrtzq9rquLbz1vStwxEc4fJ+QAemBxX6&#13;&#10;E+KP+COvwak/Z1+FX7Nnw21/VdA0n4YeP7D4grf3MEeo3us31rK08/2uRzGA9xIzM7qDtz8q4xj6&#13;&#10;V/at/Yd0v9qT4vfCD4s3/iK40aT4S+KJvEtvZQWiXA1FpoPI8p5HdTEAOdyhj2460Afz8/tE6LZ/&#13;&#10;CX9vjxf47/4Ks2fxii8H634vsW+EnxT8Fa3fQeFNAsQ6/Z7G7t7GRfsjtICZJJlfeMj3r+uLRZrK&#13;&#10;50i2udNl+0W8kEbwT7t/mRlQVbceuRzmvx2/aP8A+CZn7Tn7VV3q3wx+Mf7RGtX/AMItb1qPVdR8&#13;&#10;EReFdJg1JraGYTppyayg8wQAqBu8rzMY+bPNfsJ4f0PT/DGhWfh3SUKWthbRWlspOdscShFGe+AK&#13;&#10;APxt/Yh/5Svfta/9fPg//wBNSV+1tfiZ+wtNFf8A/BVP9rm/s2EkMepeEbN5FOQJodKTen1XIz6V&#13;&#10;+2dABRRRQAUUUUAFFFFABRRRQAUUUUAFFFFABRRRQAUUUUAFFFFABRRRQAUUUUAFFFFABRRRQAUU&#13;&#10;UUAFFFFABRRRQAUUUUAFFFFABRRRQAUUUUAFFFFABRRRQAUUUUAFFFFABRRRQAUUUUAFFFFAH//T&#13;&#10;/v4ooooAKKKKACiiigAooooAKKKKACiiigAooooAK8F/ad+AvhX9qH9n3xh+z940yuneLfD95ok8&#13;&#10;qY3wm5jKrKhIOGjfa6nHUV71RQB+MP8AwSP/AGqtf1TwJc/sFftJtHpfxl+DMa+GNY025bY+taPZ&#13;&#10;hY9P1qyDf66C4gCbypOx8hsZFfs6CGGRX59ftqf8E5Pgb+2fcaX461ebWPCHxF8NAt4R+Jng25aw&#13;&#10;1/S2yWEfmoVE9uWO54JcqecFSSa+QNM+Dv8AwXl+EsZ8OeDvil8CviVp0X7u11j4gaFqWj6wY04U&#13;&#10;zjScwOxGNzcknOSetAH7i0V+KX2T/g4N/wCfn9lT/vnxN/8AEUfY/wDg4N/5+f2VP++fE3/xFAH7&#13;&#10;W0V+KX2P/g4N/wCfn9lT/vnxN/8AEUn2T/g4P/5+P2U/++fE3/xNAH7XUV+J/wBk/wCDg/8A5+f2&#13;&#10;VP8AvjxN/wDE1HFH/wAHBM674bv9lJlyRuUeJSMjg9F9aAP20or8T2tv+Dg1QWN1+ylxycr4m4H/&#13;&#10;AHzUMMX/AAcE3ESzQXf7KTowyGQeJSpB7ghcGgD9tqK/FH7J/wAHB/8Az8fsp/8AfPib/wCJpDZ/&#13;&#10;8HB/a5/ZT/758Tf/ABFAH7X0V+KP2T/g4O/5+P2U/wDvnxN/8TS/ZP8Ag4N/5+f2VP8AvnxN/wDE&#13;&#10;UAftbXyp+2V+1r8L/wBiv4Ca18dfilcAQafCY9L0yH5rzVdRk+W2srWIHfJLNIVXaoJAyegr89Lj&#13;&#10;w3/wcEa/A2ly+IP2XNDSUbW1OzsfEN7PAP7yQzgRsw7B8j1rrvgJ/wAEqJ4/i9p37Tv7eHxC1r44&#13;&#10;/ETR287w6+q26ab4a8PyODufTNGgYwLIMkCZxuxggKeaANz/AIJFfs6/FD4W/BfxB8ef2gbdrX4i&#13;&#10;fGPxNc/EHxRaOwZrEXmBaWRI6GC3VFYZI3ZxX62UiqFUKvQdKWgAooooAKKKKACiiigAooooAKKK&#13;&#10;KACiiigAooooAKKKKACiiigAooooAKKKKACiiigAooooAKKKKACiiigAooooAKKKKACiiigAoooo&#13;&#10;AKKKKACiiigAooooAKKKKACiiigAooooAKKKKACiiigD/9T+/iivAvEn7Uf7O3g3T/FmreKfGnh6&#13;&#10;wtvAl3b2PjKa5vI1XRri7jSaCK8Of3TyRyI6q3JVge9aEX7RnwJm+IOl/CmHxZobeJNb0U+I9I0U&#13;&#10;XSG7u9MClzdxR9Wi2gncOKAPbaK+WP8Ahtr9kc/D9fiuPiJ4U/4Rt9f/AOEWXWvt8f2Q6uTj7F5m&#13;&#10;cedkY2da7qT9oz4ERePdY+F8vivQ18ReH9FHiPW9HN0n2qy0xlVhdTR9ViKsp3HjBFAHttFfMNl+&#13;&#10;2f8Aso6noHhbxVp/xB8LTad421JtI8JXsd9GYtWvVZUMFq2cSSBnUbR3Irdk/an/AGcob3xfp0vj&#13;&#10;Tw8s/wAP41m8awteIH0VGUuGux/yyBUE89qAPoGivn+3/an/AGcrrVvCmh2/jTw89546tjeeDrdb&#13;&#10;tN+sW4UuZLQZ/eKFUnI7Cse5/bI/ZXs/CviXxzdePvDEej+DdU/sXxTqLX0Yg0u/3+X9nuXziOTe&#13;&#10;du096APpiivFY/2ifgXL4/sfhZF4r0M+I9T0X/hI9P0YXKfa59Lxu+1xx5yYcc7ulcFH+23+yPL4&#13;&#10;HtviXH8Q/CjeH7zXj4XtNXF/GbWXVgwX7GsmcGbcQNnXNAH1PRXiD/tIfAaLxnr3w6l8W6ENd8L6&#13;&#10;SuveIdKN0n2nT9PZVdbmdM5SMqwIY9iK5+D9rv8AZhu9K8Ja5a+OvDT2fjy5+x+Dblb2MprM4Kr5&#13;&#10;doc/vGywGB60AfR9FfPU37V37NluvjF5/G3hxR8PsDxsTeJ/xJdwyPtZz+6yBnmrVt+09+z1d+I/&#13;&#10;DHhK28ZaA+peNLA6r4TsVu0Muq2gRpDNarnMkYVGbcOMA0Ae90V8s3X7a/7JVn4Q1r4gXfxD8Kx6&#13;&#10;J4c1n/hHdd1Rr6P7PY6nuK/ZZnzhZdwI2nnIru0/aK+BMnxCi+Ey+K9EPiWbRv8AhI4tE+1J9rbT&#13;&#10;Nu77WI858nac7umKAPa6K+WYv22v2SJvAdn8UIviJ4Ubw7f61/wjllrIv4/ss2pltv2RJM4MuTjb&#13;&#10;1rtW/aS+AieNNc+HZ8XaCNd8M6Wut+INK+1J9osLBkDrcTpnKRlWB3HsRQB7jRXzha/tdfsxXWme&#13;&#10;E9ZtfHXhp7Tx1dGy8H3C3qbNYuFIUx2hz+8YEgYHqKku/wBrX9mWxt/F1xeeOPDccfgF44/Gbvex&#13;&#10;gaM0pwgu+f3W4nAzQB9F0V4PaftN/s+X3iTw14QsvGGgSap4y046v4VsUu0M2q2Sqzme2XOZE2qx&#13;&#10;yOwPpXZfDj4r/DT4waVda98Ltd0zX7Oy1K50e8udLnW4jhvrNzHcW7lCQskTgq6nlTwaAPRq/hg8&#13;&#10;X/tq/tO/s1ftU+PJfhP4u1S1sofGurf8Sa8la7011W7k+U20rFFHb5NvtX9z9f53X7VX/JznxD/7&#13;&#10;HTV//SqSgD6J/aK/4Kj/ALZX7QttNp+r+JpvD2lyRNG+leFd9hE6FSCJJA5mfPfL1/X5+wLLLcfs&#13;&#10;Z/Daa5d5JG8JaezNISzEmJeSTyT71/n83H/HvJ/uN/Kv9AT9gAgfsW/DTP8A0KGnf+iloA+wqK/P&#13;&#10;D9qf9sLWvhd8d/g78BfhDL4f1TV/HnjqfR/EtvcyefNp2jWNhNdXUojhkDRzeYsSKZBt+Y8ZxX3b&#13;&#10;F4r8LT6rPoUOpWD31qnm3VmtxGZ4U/vSRhtyDnqwFAHRUV8xftFfHLxV8N/hXqHir4GaHYePvE1v&#13;&#10;LZJZeGItWtrBrhLuZYy5mkLBAqksPlJbHHevb9M8Vabc+Hk13VZ7O12qq3g+0RtFbzcB4mlBC5Vj&#13;&#10;tPI57dqAOuorn/8AhKvDP9sJ4c/tGx/tGSLz47Dz4/tDR/3xFu3lffGK6CgAooooAKKKKACiiigA&#13;&#10;ooooAKKKKACiiigAooooAKKKKACiiigAooooAKKKKACiiigAooooAKKKKACiiigAooooAKKKKACi&#13;&#10;iigAooooAKKKKACiiigAooooAKKKKACiiigAooooAKKKKACiiigAooooA//V/sT0zSfFU/jrx6nj&#13;&#10;/wAPaBp1rP4sDaJJYRRSNq2lrp1lsvdQHzbrn7R58XzgERxR8YwT1raZpv2lLsW1sJY08qObyU8x&#13;&#10;E/uK+NwX/ZBxXl3w6h8B23xJ+KreCV14XEnxEeXxEdaRlhOq/wBi6WrHTiyrus/s4gwV3DzvNGcg&#13;&#10;geul89ev+fagDLGh6Gtt9k+waf5Ik83yfs0Xl+Z/f2bdu7/axn3qwNO01p2uza23nSJ5csxhTzHT&#13;&#10;+6z43MvsTirY3H8aUAjj9aAKA0bRFjihSwsQkDb4EFtEEib+9GAuEPuuDTjpOkgzMbS0JuBi5zDH&#13;&#10;++HpL8v7z/gWavhvx6801iWO0UAUk0vSS0Un2W0DW67bciCPdCD2iOMoPZcU1tE0Zo5bdrKxMU7+&#13;&#10;ZPGbeIpK/XdIu3a7Z7tk1cUEninO2eBmgCr/AGbpwuFu1t7fzlj8tZvKTzVj/uB8bgv+yDioBomh&#13;&#10;i2Ft9gsfKWTzVh+zReWsn98Jt2hv9oDPvWmCcYPt0pCW3YFAFQ6bpjSSXRtbYyzJ5csphTzJE/uu&#13;&#10;2MsvsSRTP7I0URRRrZWQWA7rZRbxgQn1iG3EZ/3cVoBgeKdQBnNpOksJv9Ds8XP/AB9fuI/33/XX&#13;&#10;5f3n/As05NM0sPFN9ktQ8C7IHEMe6JefljbGUHsuB7VcXOT9aArAEjr60AZp0XRDE9sbCxMUreZJ&#13;&#10;H9miMbyf32Xbhm/2iCfepPsGn/avtZtrfzwnled5Sebs/ub8btv+znFXn4XApgDEbvSgDPGiaGIF&#13;&#10;tVsLARLJ5qw/ZovLWT++E27Q3+0AD71Z/s3TPOe4a1tfNkXZNL5Kb5F/uu23LD2YkVYB4JP6U4Fg&#13;&#10;200AUf7I0kJGgs7MLbndbAQRgQ85/dDb+7/4DilOkaOwkVrOyIuCPtINvGfOx0Mvy/OR/tZq+SAM&#13;&#10;mjK0AU49L0sTxSm2tQ0OFhkWBN0K+kbbcoPZcD2q5+yja/Ee08L+I4/iH4Z8P+Gd3jDU30RfD/lg&#13;&#10;ahpZcfZ7+6EbMBdTjJlzg5HIFOi3CVSvJyMA9M15/wDsL2vwutfC/jkfDFvE7B/iTrsmuf8ACTI6&#13;&#10;EasZF+0iy3ombPOPKIyp5wxoA+56/wA7r9qr/k5z4h/9jpq//pVJX+iLX+d1+1Z/yc58Qv8AsdNW&#13;&#10;/wDSp6APn26z9nfH9xv5Gv68/i18ffGv7N3/AAQ+074h/DOf7L4nufBGg+GfDl4AD9m1LX5rfTYL&#13;&#10;gZ7wtceYPdRX8htx/wAe8n+438q/t1+GX7MPw7/bH/4JaeEv2e/ijJqFvpWueDtHb7dpUwgvbO6s&#13;&#10;zFdWt1byMrBZIZ40ddykHGCMGgD8NPjL8NfhL/wTq/aUude+A2j2n/CQ/Bj9lnW/FuveJpgZtR1P&#13;&#10;xF4hu4LS2vb+dtzyzFxJKA2flyBhcCuI8H/sofHP4P8AwRb9tP4geAbX4ajwL8JfE1/4g8W6rrsG&#13;&#10;s+KfiF4h8T2m3zr77EzRwWiTSl4o5GZ0O1QABx+/Xw1/4JD/ALOvgofEO68b63418e33xU8J23hH&#13;&#10;xvqnjPUY7q8vbe1DhJUkhhhELjcu1UUIuxcKDuJxtL/4JG+CD8Bdc/Zx8c/Fj4weLPDGs2emaVBY&#13;&#10;+I9Ws5003TtKuUuYbe0WKyiHzlBHJJL5kjJxuHBoA/G7wX+xf8P/AIM/Dn9jv4E6ZFNeeK/iX450&#13;&#10;/wCIXjzV7t3e9u4PDmnvdwQuWJIt7aS4RIkGAAOmTXG+E55Pid4t8X/sPxpLJoWg/Hr4g/Fz4jQq&#13;&#10;5Uf2D4bu3uLK0fBztu70qAvUrG2Bjmv6e9Y/Y2+GOuftF+CP2k7y41P+1fh94Xu/C3h3TFeNdOjh&#13;&#10;vTGZZmj2bzNiNVBDBQO2ea5T4I/8E/vgH8CPid8Vfi14dhvr7V/jBq0upeKm1ORJIwkysGtbcIil&#13;&#10;Icu7YJZsseeBgA/ng/4J6fsWftE/tKfED4UftUeLfAsXhR7TxRe/ErxP8XtZ123v9d8TR3cbxWul&#13;&#10;adZWhLWmnrGygpOwwFGF3Emv7AEXYgQknA6nqcV+eP7In/BPDw/+x14gM/gn4kfFDW/Ddra3FjoH&#13;&#10;gbxHqlvcaFpMFxKJSsEUVrFM5QjbG0srlF4HWv0SoAKKKKACiiigAooooAKKKKACiiigAooooAKK&#13;&#10;KKACiiigAooooAKKKKACiiigAooooAKK/Kn9s7/gpFd/CD4g2/7Ln7JvhG5+LPxp1KJZ4/CemSGO&#13;&#10;x0S1fgX2uXqB1s4AcFVfDv2GOa8B0z9lP/gth8Y4x4p+LX7Svhb4Yz3CiSPwv8OPBtrqkFmD/wAs&#13;&#10;5LzU5S8rL0LKMHqOKAP3Uor8QP8Ah3l/wVN/6Pc8Tf8AhA6D/wDFUf8ADvL/AIKm/wDR7nif/wAI&#13;&#10;HQf/AIqgD9v6K/ED/h3l/wAFTf8Ao9zxP/4QOg//ABVH/DvL/gqb/wBHueJ//CB0H/4qgD9v6K/E&#13;&#10;D/h3l/wVN/6Pc8T/APhA6D/8VR/w7y/4Km/9HueJ/wDwgdB/+KoA/b+ivxA/4d5f8FTf+j3PE/8A&#13;&#10;4QOg/wDxVH/DvL/gqb/0e54n/wDCB0H/AOKoA/b+ivxA/wCHeX/BU3/o9zxP/wCEDoP/AMVR/wAO&#13;&#10;8v8Agqb/ANHueJ//AAgdB/8AiqAP2/or8QP+HeX/AAVN/wCj3PE//hA6D/8AFUf8O8v+Cpv/AEe5&#13;&#10;4n/8IHQf/iqAP2/or8OLj9gf/grbo8LX/hf9tG+vb2PmG2174faO9nIRziXyJEkAPQ7Tn0rnND/4&#13;&#10;KC/tpfsP+NrDwJ/wVY8J6LJ4K1C5TTtP+Pfw7inbw/DcSMEiGuWT75NOErYAlL+XuOMAc0AfvVRV&#13;&#10;HS9T07W9Nt9Y0e4gu7S6hS5tbq2kWWGaGVQySRumVZGUgqwJBByDV6gAooooAKKKKACiiigAoooo&#13;&#10;AKKKKACiiigAooooA//W/sZ0WXxxJ488dDxlrWjavAni0p4fg0nZ5umaYNOsitlfbFUi6FwZ5juy&#13;&#10;3lSx84wK7JT8pry7wPp+gWXxF+Jj6F4W1Lw3JcePGuNSu9QcumvXZ0jTUOqWoLNtgaNY7YAY+e3c&#13;&#10;45yfT+RxQBleIvEOheFPD974q8T3lrpum6bay3uoahfSrDb21vCpeSWWR8KiIoJJPavxh0j9qP8A&#13;&#10;br/4KH6tcy/sDppXwt+EUNzJa2/xn8a6a2oat4i8pijy+H9Hl+Rbb+7cThQx/iHKDuv+CnWlXv7R&#13;&#10;vxC+Dv8AwT1tLyez0r4leJLnxJ8QWtZGjefwh4XjE93ZbkIO27uJIY2HcfSv1l0DQNC8LaHZeGPD&#13;&#10;Nna6fpunWsVjYWFnGsMFvbwKEjijjUAKiKAAAOgoA/JM/wDBNn9rXUD9s8RftifHWS8k5nfT00az&#13;&#10;ts/9M4Fs2CD0GTxTR/wTM/acJOP2wP2gfr5+kf8AyFX7Cscr+NMKkDNAH4//APDsr9ps/wDN4P7Q&#13;&#10;Q/7eNI/+Qaaf+CZP7TQ6/thftBf9/wDSP/kGv2DH1xTaAPx9b/gmX+0yBx+2D+0Ef+3jSf8A5Bo/&#13;&#10;4dmftNEH/jMD9oL/AMCNI/8AkE1+woOB9e9NIC8A5oA/Htf+CZX7TROP+Gwf2gv/AAI0j/5Bp3/D&#13;&#10;sz9pleP+Gwf2gv8Av/pP/wAhV+weBjHeguSMUAfj4P8AgmX+00xx/wANg/tBfT7RpP8A8g0p/wCC&#13;&#10;Zf7Ta9f2wf2gv+/+kf8AyFX7BFiRihix4NAH4+H/AIJlftNMOP2wv2guP+m+k/8AyDQP+CZX7TjD&#13;&#10;J/bB/aBH0n0j/wCQa/YNPvUEDOBQB+Pn/Dsr9plT/wAngftBH28/Sf8A5CqK6/Yf/wCCkPwtgbXf&#13;&#10;gL+1Z4n8QX8P7xdB+LejadrGlXZHIikltLeO4hDdN6K23riv2IYYOKTJxigD81/2Rv2+Nf8AiZ8S&#13;&#10;7z9lb9rLwofhj8ZtKtTenQGn87SfEFguT/aOhXbMwuIuCZItxkj68qCR+le8dehxjFflv/wVm+B9&#13;&#10;541/Zpn/AGivhyq2fxI+Csh+IvgjWYRtuFGmYnv7FmHLW93bJIrxn5c88ZNfeHwN+Kej/G/4MeFP&#13;&#10;jHoAIs/FHh6x1+3jb7yJewLLsbr8yE4PJ5B5oA9bUqjjcCQW5A64pP2UZ/iZP4a8Sf8ACydf8Pa9&#13;&#10;s8Y6omiHw95f+g6WHH2eyvPLVf8AS4hnzd2WyRljSQ/6wFTt+YYJ7Vyf7Eul+ENN8MeMz4S8F6z4&#13;&#10;ME3xD1qfUF1dy/8AbF60i+bqltl3xb3PBjHGMHgUAfY+oalp+k2xvNTnitoQQGlndY0BJwMsxA/W&#13;&#10;v88b9qSeK6/aX+IFzbssiP4y1dkdSCrKbpyCCOCD2Ir/AEJfE/hPw3410K58MeL7Cz1TTrxPKurH&#13;&#10;UIUuIJV7h43BU/lweRzX8/37YH/BCvwt4sup/G37JN/DoV7I7TTeF9Xkc6c5Yk4tZgryQ9cBX3KP&#13;&#10;UDigD+V655hf/cY/oa/vw/4J6axpN7+xx8OrCyureaa28I6cs8UUiu8Z8oDDqpJU8Hg1+Bn7LP8A&#13;&#10;wQo+LXjDVYfEH7UN/B4a0eObMmi6XMtzqdysbcgyhTDCrgdcu2Owr+lr4Hfs6/Bj9m/wmng34M6B&#13;&#10;Y6JZgL5zW6ZnuGUf6y4nbMkre7McdBgUAe30UUUAFfF/7bX7cfwf/YZ+GEfjz4li91HU9VuRpXhT&#13;&#10;wlosf2jV9e1OT/V2lnAuWZiSN742oOSegP2ec44r8Df2UfC8P7cH/BTj4q/tdfESM6l4f+DWrv8A&#13;&#10;Cn4YWF0Q8FnfWyhtW1BIz8omkchVk+8FyvYUAS+Gvgf/AMFlf2y7RfG/xr+LFn+zpoF9i407wL8N&#13;&#10;9NtdT1+CB+VF/q16siJPj76RB1B7jpXW/wDDpn9qf/o9P9oz/v8A6R/8h1+4NFAH4ff8Omf2p/8A&#13;&#10;o9P9o3/wI0j/AOQ6P+HTP7U//R6f7Rv/AIEaR/8AIdfuDRQB+H3/AA6Z/an/AOj0/wBo3/wI0j/5&#13;&#10;Do/4dM/tT/8AR6f7Rv8A4EaR/wDIdfuDRQB+H3/Dpn9qf/o9P9o3/wACNI/+Q6P+HTP7U/8A0en+&#13;&#10;0b/4EaR/8h1+4NFAH4ff8Omf2p/+j0/2jf8AwI0j/wCQ6P8Ah0z+1P8A9Hp/tG/+BGkf/IdfuDRQ&#13;&#10;B+H3/Dpn9qf/AKPT/aN/8CNI/wDkOj/h0z+1P/0en+0b/wCBGkf/ACHX7g0UAfh9/wAOmf2p/wDo&#13;&#10;9P8AaN/8CNI/+Q6T/h01+1SOU/bT/aLBHIJm0g/obPGK/cKigD8C/E3w7/4LI/sMWzePfh74/tf2&#13;&#10;nfCFgDNq3g3xbp1tpHi37MvLvp9/ZhIbiVVBIjkC7jwFY1+n/wCxz+2V8G/23PhNF8VPhFPcxmGY&#13;&#10;2GvaDqUZt9U0XUY+JrK9gb5o5Y2BHow5FfWp54r8F/ipbWn7C3/BWjwV468C26WHhH9oK0uPD3i/&#13;&#10;T7UbYH8S2Q32l8IgQgkkjBSRsZbvQB+9FFIpyM0tABRRRQAUUUUAFFFFABXzR+2H8e7T9mH9mXxt&#13;&#10;8d7sIx8NeH7vUrdJM7ZLiOM+Shxz80m0V9L1+Q3/AAXYd0/4JcfFFlJB/s+1UkHHBuohQBN/wR1/&#13;&#10;Zqb4UfsxQfHz4hYv/iX8YHHj7x1r1xhrmSXUv31vaBiMrDbQsiJGDtBye9frmK8T/ZwRI/gF4Mjj&#13;&#10;AVV8LaWABxj/AESPtXtlAEFwxjheQYO1CQD7CvzZ/YH/AG1fFP7SvhH4n+LPi/HoWiW3gX4kav4R&#13;&#10;trm1ZraD7BYBCk1xJPKyiQ7jubKr7Cv0kvP+PSX/AHG/lX8ing5IZv8Agkx+3BHLgr/wnvjTPfpD&#13;&#10;HQB/U9/wvD4OHxlb/Dv/AISnw7/b95Clxa6KNTtft00Ug3K0duJPNZSDkELg9jXzr4p+M/7Q/h39&#13;&#10;tGy+G82meB4fhMPA9xruqeILzV44fEEOpxSMAi2TSg/ZQiruk8ooMkmQEBa/nh/aS/YA/Zc+Df8A&#13;&#10;wRn8M/ta+AdBFn8U9C0Lwv49s/iMbiZ/EDarLJbysZL1nLtCA3lrF9xYwFUDGa+xfGmh6H8Tv+C4&#13;&#10;/gDRfHtpa6rZ67+ylfQatZ3aB4bmK6unEySL0KuCQw9DQB+oH7O3/BQv4EftbjxtpfwLvoJNV8Ie&#13;&#10;IdR8KR2mt3Frbf2jfadHuea1SOeWR7MtgCbaMjJAxzW/+yN8dfjD4q/Zpi+LP7ZUXgbwprqX+ox6&#13;&#10;h/wjOsw3miQ2lvcPHbub1p5YlcxgGRfOO1s52nKj8Uf+CJn7LX7OOk3n7Q3xH0jwX4ct/EXg741e&#13;&#10;MPDXhrVobVVu9L0qNAkdpbydY4VU4VOmM184/sbfFj4BeCv+CN3wo+GHxh+Gy/FvUvHvxk1nw54F&#13;&#10;8Au0Udrfa/8A2xdz273UkzrElvD5ZdywcEDGxulAH9ZXgz4s/Dn4peHbnxH8LfEGi+ILS33xPd6L&#13;&#10;fW9/EkqLnaz27yID3wSD7V+Gn7LX7eX7d3xf/wCCcWuftA+EIfBPin4hWXxi1rwlax+Lrm20DSl0&#13;&#10;Wx1gWgBkV7aMzRW5OzLhnbH3jhT8x/sV+C/iV+z/AP8ABabVfhprXgfwL8KbTxh8DLjX9U8DfDTU&#13;&#10;5b3RpZbK98u2vJo2t7WKK7ALIfLiAK87jkivgecI3/BvX4zDAEf8NQX3Xp/yN9vQB/aTqfx0+E3h&#13;&#10;W4TRPHHijwzpOqJBFLdWV3qlrBJGZEDcJLIr4OflJHI5roLD4p/DbUvC1z4307X9Fn0azLC61WK+&#13;&#10;t3s4dgBbzJ1k8tdoIJ3Nx3r+en/grB8N/wBlTxZ4q8OfBL4Z/CPwT4+/aX+LmmW1hoN/rNiLkaLp&#13;&#10;sEKwS65qjg5W2s4/uDB3MAMEA5+U/wBp79juL9j0fsrf8EyvhV4dtPG/hXxDrer+I/Gmg61qjaHY&#13;&#10;eNPEWn2QmWO+uQrqITIokjtvL2sIkUjOcgH9Yfw/+KXw3+K+kya78Mdf0bxDZRSmGW60S+gvokcD&#13;&#10;7pe3eRQ3tmvQR0r+ez9kD9i39qf4R/8ABQ20/aF8M/CvwT8FPh3rHg680Dx54X8GeIYr2y1O9iDS&#13;&#10;abepp8NvBDHPFIQjSKoJQnOcnP8AQmOlABXB/Ev4ceCvi94C1f4Y/EfTbXWNC12xl03VNMvoxJBc&#13;&#10;QTKVZGU+ueD2IBGDzXeUnegD8Qf+COninxX8Kbz4s/8ABN7x1fz6jJ8B/Fsen+Eb++cyXNx4P1qM&#13;&#10;3uko7n75to2EJY9sL/DX7fjpX4U/snKsX/Bbz9pZYxtEnw98DyOB/E2xl3fXHFfutQAUUUUAFFFF&#13;&#10;ABRRRQAUUUUAFFFFABRRRQAUUUUAf//X/sB8HX4u/iJ8SIx4wbxV9n8dNAbJkZf+EbP9k6c/9jAs&#13;&#10;SGC7vte5cD/SsYyDXpOdx5rjdEsfEVn4+8dya/4Y0zw5FceLjPpl3pzhn16z/s6xQapdYA23DSrJ&#13;&#10;bEHJ8u3Q55AHZAH7w7UAflB8Whn/AILOfBkMMgfBHx2wz2P27TRke+K/V4ZzxX5SfFlif+CzvwaH&#13;&#10;/VEPHf8A6XabX6uA4XPf/PtQA7LelNLE9acH+XJwOpJJwAByST6Ack9q/OXx5/wV1/4JofDHxjL4&#13;&#10;F8a/Gbwba6pDKYZ4YJ5buKOQHBVri2jkh4PXDnHegD9FqUAYNfIyftyfs3XP7SuifslWOsXVz4z8&#13;&#10;R+GF8X6NFbWbS2FzpTw/aFmF2GCgtF8wXbzX1zg/nQAoJ6etNoHPSlycbaAAHBzSUuDnFcJ8TviZ&#13;&#10;4D+DHw+1f4rfFHUoNG8O6BZNqOr6nc7jHbQRkKWIQMzEswVVUEsxAAyaAO8UkHinuCRxXn3wr+KX&#13;&#10;w/8AjZ8PNI+LPwo1W31vw7rtp9u0rVLUMI54d7R7gGAZSHRlZWAKspBAIrvwHlcJGrMScKqgk/pQ&#13;&#10;AzBHWlHBzSeYJOUKsOmVII64PI46jFSBSBgd+tACOQTxTKdtOM02gDwr9qNFf9mb4jI4BB8BeIgQ&#13;&#10;Rkf8gy4r5V/4Js+MvC/gb/gmP8H/ABP431Oy0nTbbwDpqz3+ozpb26b5JVQNI5CjJwBk+1fVn7UO&#13;&#10;f+GaPiN/2IPiH/02T18e/wDBPj4d+Gfi1/wSi+F/w08YxCbTdb+GVpY3SFQxUOZdsig/xRsFZfda&#13;&#10;APrKP9rn9lnepPxE8FHkZH9sWvP/AI/XTfsTfGr4ZeIR4i8G2Xxg0j4i6vfeKtV1XTLBJ0W50zTm&#13;&#10;dDHYQxl2eWG2BwJVGwg5HFfxTfHz4J678APi5rnwk8UxJ9p0e9aGOXywFngPzQzJkcrIhDD647VU&#13;&#10;+CHxb8U/AL4s6D8ZPBDAaloF/HdxIcKJoxlZbdjj7kqFkPpkHGQKAP7/AL4x/tJfAr9n77B/wujx&#13;&#10;TpHhoamZfsDatOIBP5O3fsJGCRuGR714l/w8m/YU/wCip+Df/A9f8K8a/ab+F/gn/gpx+wjbeIfA&#13;&#10;bxNeX2nReJvC1yQGeDUIkO+3Y9VL/PBIOx7EqK/iP1LTL/R9RuNI1eKS3urWd7e5t5cho5YmKurD&#13;&#10;sVYEEe1AH+iT8Hf2ifgh+0Da3t58FvE+j+JI9OkSK+bSbhZ/JaTJTfjpuAJHriuA+I/7bP7KXwi8&#13;&#10;XXPgL4m+PPDeh6xZhDc6dqV2IZ4xIodCUI6MpBB7g1/Hh/wTP/auvf2Uv2ntK1m+lI8O+IZIfD/i&#13;&#10;GJ22osNxKoiuCTxmBzuz/dLDIzX7Vf8ABcb9kmP4hfDSy/az8DRrJfeHoYrPxALdcm40qZ/3VySO&#13;&#10;v2d2wT/cbOQFoA/TD/h5N+wp/wBFT8G/+B6/4V9V+APiF4K+KfhOy8d/D3U7PWNI1CLzrLULCQSw&#13;&#10;TJkgsjjqMgj6iv8ANyHPXj8a/of/AOCGH7X7+FvFV3+yd4znH2LVnl1TwxJK+FhugN1xbKD2l+aV&#13;&#10;QOh3DnIoA/qjr8Sf+CIvPw5+NMh5Zv2gfGmT3P8AppGT+FfttX4lf8EQv+SbfGj/ALOB8af+lpoA&#13;&#10;/bWiiuY8Y+KdG8D+E9S8aeI51ttP0mwn1O+ncgLHBbIZZGJOBwqnqaAP5gf+Cy/7Rf7VOtftM3fh&#13;&#10;X9kvxLruj2f7PfgW2+K3jq10SeSGPU5rq+iaPTrkIwEqfYoZJCjBgBngbq/QT9u3/gqfJ+zt/wAE&#13;&#10;8NK/a5+C+iXviS/8VaFZ3+gXQ024v9Hs3uREWk1SS2eP7OmHITcwBkAU9xX5g/sIfsl/tX/t7eFv&#13;&#10;if8Atu+EPjTc/DvTfjh4l1RbjQ4fDVhraX2h2zPYWmZ7tgwieBTsRBtCnPJya8J0u6+IHh3/AIIm&#13;&#10;/tLfsIeLJJNT8S/AjxFLoMvlqVmudH+2wXtvdCIZZUaJyQOQAODgZoA/ob+Hv/BUL4IS/skXv7V3&#13;&#10;xus/FfgLRdDFrZ6k/jHQrrSZ7y8nhjcDTbV98t0krvti8sHccjtXPfBf/gr9+zT8Wvi1oPwY8RaF&#13;&#10;8R/h7rPi+E3Hg0/Enw5Podrr0aqXzY3DPIjMUG5UcoxGcAnivyt/4KAfGr4XfH39iL9n39p74Pat&#13;&#10;Z/EL4e/Cr4j+GNa+Jtt4dlGomztre1USNdwx7iGtWdXkRwCoOTjnHSf8FLv2pP2cv2//ABL+z5+z&#13;&#10;9+xT4h0b4g+NJfibonjmK68Kzrff8I7olgfNuri9kh3C0DJhNkhViRtIGRkA/Rb4w/8ABZ79lD4Q&#13;&#10;fFPxd8Ef7K+Inifxj4LuxBrXhvwd4cn1S8EAhE8l4mxxH9liQjfLIyDJwAea811f/gvv+wrD4Ktv&#13;&#10;iN4KtviJ4w0YWEOpeIr7wp4Zur6LwzDPwBrTkxpaSDndFlnA5xyM8F/wTg03TZP+Cpn7YMtytvPd&#13;&#10;x6v4ZtpJsKZAhsiShI5Cn0PBr54/4JS6XoC/8E6P2lLe0gtPIk8Y/EaO5SJU2PtSZMSAfewo2/N0&#13;&#10;HHSgD7s/bh/aA+EHjPQf2fvif4d+KnjrwtonjDx5p0vh+4+H8Ilh8QC6h8yK01HzHjMdsynLEhiP&#13;&#10;7leu/Gv/AIKm/Az4OfGjUvgDo3hn4meP/EHh62t7nxUPh14bm1uDQ47kjymv5lkiVCw52xh2A6iv&#13;&#10;5sfCupJL/wAE4v2FnnmjI/4XDpsMZZxjCwKAq844HpX2l/wUJ+InwT/ZK+O/xE/bF/Yw/aK8OeFP&#13;&#10;inay2Vt4++C2pSQahF4r1C3CrFbixZ1uo7mRCFWSFXHuOlAH13+1B/wWP174E/t3eC/2eNN8A+Nd&#13;&#10;T8Lal4en1nWm0zwrfX2t3cjxLJbjTIkkVZYo93+kEKSh4Jr33wV8XPCHiv8A4KfRWMPjz4l2t/qH&#13;&#10;wpg1pfhfqln9m8N2ts5Dfa5d0m6O9GfnjKZU/wAXGK/Pb9pD9o/QPAX/AAUk/ZV/al/agmtPh5pG&#13;&#10;u/DjU01G51uf7NZWGo30KP8AZpZpNqocnADkH1rqviWt18TP+CzPivT/AIY38E13rn7Ndx/Yd5bT&#13;&#10;AiQ3SN5EkbqTlW3Ahh1zQB9u6z/wWj/Zjk+IWq+AvhX4X+K3xFh0HUv7J13xH8PvClzq2iafdq/l&#13;&#10;uk15vjDbG4Yxq4Hqa/WzSNTi1fS7fVYUljS5gS4RJlMciq6hgHU8qwBwQeh4r+cX/gkX/wAFDP2G&#13;&#10;vgF+yFp/7OHxs8ZeHPht488EaleaR4s8M+K7lNLv5NRe6YG4ijl2PcCdiCHQMTnmv6PdN1Cw1ewg&#13;&#10;1PTZFmt7iJJ4JkOVeN1DIwPoVIIoAv1+Gn/BXHaP2hP2VpBw3/C5YQD3x9nav3Lr8Nf+CuX/ACcF&#13;&#10;+yv/ANllg/8ASdqAP1L+Jn7Uv7O3wY19PC/xX8aeHPD2oSQC5js9Xvo7aZ4icBwrkEjPevOv+Hgf&#13;&#10;7E3/AEVPwN/4NoP8a+NP+CyH7H3/AA0H8An+J3haBZPEnguOS+gVE3SXNieZ4c9eAN6+4r+MsKg4&#13;&#10;IA9ioH5jtQB/o/8Aw2+K/wANvjF4f/4Sz4W65pfiDTfOaA3uk3CXMIkT7y7kJGR3FfMXiv8A4KOf&#13;&#10;sW+CPEl74R8V/EDRLDUdOna1vbO5M6SxSocMrAxdR7V/OF/wRi/bCf4GfG1/gr4ruPL8O+MpUiha&#13;&#10;Q4jttSAxG4HT94Plb8K+pv8Aguj+xxHp0tl+1r4GtgscrppXiuKFDw8hPkXbnkcsfLc47qaAP15P&#13;&#10;/BUb9gvv8TPDuOP4puPr+64r7H0z4ieDNa8BxfE3SNRt7rQp9PGqw6lbEyQvalN4kUqMkbeemfav&#13;&#10;83gk46n+f4Gv6jv+CGf7WqeKvCN/+yL43mElxpUUupeGvPYEy2Lkm4tQD18tjvUZ+6W7CgD9MB/w&#13;&#10;VJ/YKYf8lL8PA9wWnyP/ACCK3PDf/BST9iTxd4gs/DHh/wCIvh64vr+4S1tIBJKpklcgKoLRgZOe&#13;&#10;Oa/lS/4KqfsoH9l79p2+bQIWXw54r8zXdIIQrHDJI5+024PI+RzuGOzD0r81YLie0uY7u0dkmikE&#13;&#10;kbg8qykEMD6g4IoA/wBLsEEZFfkR/wAF2v8AlFv8UP8ArwtP/SuKvcP+Can7Vll+1X+zNpWv3Tj+&#13;&#10;3dCjj0PxBCzhnNxboFWY9DiZAHzjrkdq8O/4Ls/8otfif/14Wf8A6VxUAfoh+zl/yQXwb/2K+lf+&#13;&#10;ksde014t+zl/yQXwb/2K+lf+ksde00ARSRLKjRN0YEH6GvgDTf8Agm1+z1pfwE+Jv7OlpL4iHh/4&#13;&#10;r6rqWseJ3bUWN2k+qqEnFpLt/crhRtABx6mv0EooA+Pfid+xN8G/iz+yNH+xb4nfWV8HxaJYaAsl&#13;&#10;teeXqH2XTvL8km42H5/3Y3Nt5545pyfsU/B9P2pNC/a78zWf+Eq8PeBW+HthF9sP2A6Wz+YTJb7f&#13;&#10;mm3H7+78K+vwQaWgD83/AIY/8Eyfgr8Gf2ofFv7Tnww8Q+O9IbxzPc6h4l8E2usSDwvealdwiGS+&#13;&#10;bT9uPOK8g7tobJxkmvOdV/4I2/smaj+yl4d/ZOs7rxlp+neD/FU/jXwj4nsNYkh8Q6RrM88tw1zb&#13;&#10;XyqMEGZ1ClSu04Ir9ZqKAPzF/Z//AOCVXwG/Z++PsX7Udn4j+Ivinx8/hy68Nar4j8Z+IJ9WuNSt&#13;&#10;bpkbNwJRs3RBAsQjCIgzheSarS/8Ekv2WZf2StS/YwaXxSPCGqeNpPH1y41M/bxqcuoJqLBbgICI&#13;&#10;vPQfJjlcgnmv0/ZguWY4A55PpXjXwj/aF+CXx8GuD4M+KNH8Snw1rc/hvXv7JuFm+w6nbHEttLjo&#13;&#10;6kHOODg4zg0Afm98Vf8Agix+z38Uf2iNa/ah/wCE9+NHhzxbr1pDp15e+FPGF1pYWzt0VI7aLyV3&#13;&#10;JCu0ERg7d3NeieIf+CS/7Ovjv9npP2efijr/AMSPFsVn4g/4SjQvGHiPxNeXninRdRVVVJdO1UlZ&#13;&#10;4AgXhAdp3NkEMRX6jZ71wHxM+J3w/wDg14E1X4o/FLV7LQfD2iWj3+ratqMgitrWCMZZ5GPQD2GS&#13;&#10;cAdhQB8j/ss/sH2P7MfjK78eXvxS+MXxD1C50o6LGnxF8TzatZ21qZElxDabY4Vkyi/vSpfGRnBO&#13;&#10;fvcdK43wH488G/FLwVpfxG+HmpWmsaHrdjDqWk6pYOJbe6tZ13xyxMOGV1ORXZUAFFFIOn40Afhb&#13;&#10;+ylx/wAFwf2lD/1TrwR/Jq+//Hv/AAUM/Y5+GPjHUPAPjzx3o2maxpdw1rf2F0J1lhkXHykCJhzk&#13;&#10;EEEivz//AGT+P+C4H7Sn/ZOvA/8AJq+fP+C7v7IX2m1sP2vvBluN9uIdE8XRxIeYySLS8Yj+6T5L&#13;&#10;+zJ6UAfqqf8AgqT+wSBu/wCFl+Hseu6ft6/uenvX2T4e+I3gvxb4Dt/ib4Z1G3v9Cu9P/tS21K0J&#13;&#10;likttpfzFwMkYHTGe2K/zdsY5BJGT156cV/Tr/wQm/a6h1LSNR/Y88bTh5bQTa14SaU5327kteWY&#13;&#10;B/55tmZB/daT+7QB+ph/4Kk/sFqdr/Erw8COCC04IPpgw1paH/wUu/Yb8S61aeHtG+I/h2a7vrmO&#13;&#10;0tYt8y75ZWCooLRBRliAMnGeOtfy8f8ABW/9k6D9mX9p651nwvbtH4a8Zo+u6asSFIre6Zz9qtV6&#13;&#10;5w+JAM8B+lflujSRyCWJ2R1IdHU8ggggj37igD/R0+KnxZ+H3wT8GXPxD+J2pQ6Po1m0a3WoXIcx&#13;&#10;RGZwibyisQCxAzjqRXyQP+Co/wCwXjj4l+HuP9qf/wCM15T+wX8efCH/AAUL/YsuPBnxNjhu9Ttr&#13;&#10;B/CXi+zchmkPl7Y7odCPOQCRSOjqeciv5Cf2l/gL4m/Zl+OHiD4J+KS7zaLeGO0uyCou7NxutrhQ&#13;&#10;SeJIypYZ4fcO1AH9pyf8FRv2C34HxM8OdcZLzAfiTEK17b/gpb+wjdYCfFLwev8A10vgn/oQFfwS&#13;&#10;7AD1NO5/vGgD/Qi+Hn7Zn7K/xa8UW3gn4a+P/CutaveCQ2um6ffxTXEojUu+2NTltqgk+wNfTwr+&#13;&#10;Gn/gkL8v/BQXwK3/AGE//SCev7lR0FAC0UUUAFFFFAH/0P65/htP4Ck+JnxYXwPqGuX1xH8R3TxH&#13;&#10;FrIPlWeq/wBiaUWt9PyBm0FuYJB1/fPLzXsikBSK5PSZPHkvjrxt/wAJrP4emtk8VFPDq6FjzotL&#13;&#10;/s+zKpqeOftv2gzsc8+QYe2K6mgD8o/iyQP+Cz3wa/7Ih47/APS7TK/V0YzzX5Q/Fj/lM98Gj0/4&#13;&#10;sh48/wDS7TK/V2gD8HP+Dij4/fEP4MfsKWPgr4ZX0ul3fxI8WweDtQ1GFzG8WnGITTxB1IZVnZkS&#13;&#10;TB5jDr0Y19jfs6f8ErP2FvgX8EdL+FNr8OPCOukabEmsaz4g0u1v77VLl0HnT3E00bMd7E7UBCIu&#13;&#10;FUACtf8A4KdfsIaR/wAFEf2UtR+BM2oro+s214mu+FdYkUvFbapAjRqs4Ub/ACJo2McmwhlyGXlc&#13;&#10;H8zvhr+1H/wXl+B3g+y+Cvj79m7RfiLqukWkWlWHjjTNftrezvY4FEcc94ftaguQBvbbEW6lQc0A&#13;&#10;fOX7asvx48J/8F8vBWlfsh6P4cvPF3/CnotJ0G38RSS2+i6fbtYyJJdXIgHmGK2hXKxJgu21elfZ&#13;&#10;n7F//BTr9ofSfjX8Z/2Xv+Ci1h4ctfEfwj8OzeMZfEHg+JoLS806FElZFilkcMzxyo8LjZu3bHQM&#13;&#10;M11Gr/st/tN+KP8AgtZ4C/bF1Two1t4OtPhGNG1zV4ry0eGz1iXTzHJaBPO89wszbA6xlCOd2Oa4&#13;&#10;CT/gnr8a/iV/wVH/AGhviL4/0S50z4a/E34Wr4Q0rxZFc2r77qS0tIjtt1lacGN4mJ8yNVIUjPIN&#13;&#10;AHyLc/8ABZP9unxH8EdQ/bo8Iar8BdN8E2WovLZ/BvVLuaXxleaNFci3Nw0wnXbMQRIEEQOzLhCB&#13;&#10;tP2H+1B/wVL/AGm4Pit+z54S/Yt8OeGdcg+PPgu41jTNP8UiVHtb+QIUea7glAWCzBdplERMuz5W&#13;&#10;XOK/M/4Of8E9P2gP2YNBf4F/FH9hz4dfHHUdPvJotG+KdtrFvZpqFs8jNHJqDS3SOGVWC/cjbaAC&#13;&#10;CRk/rF8Zf2Mvi7e/t6fsl/E74T+BbbR/Anwz8O6jZeJbXS7q2Fn4ekurf5bSJZJhNNGkrMitGrgg&#13;&#10;ZJ5zQB8ufD79vb/gslrv7TXjD/gnLd+HvhHefFbSoY9ct/G7/a7bw/p+jGJJGmktlLvcmbz4BAcR&#13;&#10;lWZ1kRsZHX/Dv/go98afjt/wTt/ab0z9pjwp4Ou/iH8Fob7QPEemzWTXXh3WfnCg3Fi83K5DK6LK&#13;&#10;FYqrrt6D6s+F/wCyz8evD/8AwXA+IX7WOs6BJB8Ptb+G1joel+Ijc2xSe/iSwDwiBZTcKQYZPmaI&#13;&#10;L8vB5GfjDwh+wN+1tp3w4/bw0K98ITR3Xxg1m6u/hzEb6xJ1iOSd2VkxPiHKkHE5jNAC/EL/AIKf&#13;&#10;fFH9mj/gnB+zVq/wg0D4f+FdX+LCLoi6ve2Mtj4N8KQxXMkbTfZIZcqgVg4VpCABI53H5a9C/ba8&#13;&#10;V/8ABR9/+CTXxF8Y+LfGvwh8QXS+bPeeLPh79vt7a88HNHGGksJFkOzUWumUA5EYi3DljWpffCb9&#13;&#10;pr4Vf8E1/gz+zH4s/Zp0/wCNtra+HLnT/H/hO/1extbzR7uO5me0e0kM20yESsWlgdioAAIya8X/&#13;&#10;AGK/+CX37WfhH/gmj+0F+z148sIfCN38UDf3PgD4fXWppfx6CnlRtHBPcIzxRtcyRBX2sQvEj/MW&#13;&#10;oA4n4I/tS/8ABQn9jn/gi3b/ALSuqz/De+0bTNA0Nfhsgtb67vlsru+njum1lXmgWSXPKGKQD1zX&#13;&#10;05pf7YX/AAV18R/sTfEL9tyfwz8P/D9knhnS/F/w18Lz2s+oX02lRSF9Se/SO4icSTWjLcQYcbdp&#13;&#10;XYMivlg/AL/gpL8Z/wDgjZ4m/YK8b/BW40DxD4RstG0TwjKdVsC3iGKC8lmmlAa6MUXlKwyTIA+c&#13;&#10;r6V/Rl+zL8N9V8Mfsn+B/hP8StPWG7sfAumaDr+nTFJRHJFYpDcxOyFoyFIYFgxXjOcc0AfjR8cP&#13;&#10;+CwvxQuP2EPgN8Xf2arTw9efE740a/Z+G4tL1C2lurC2uo2FtfEQRXEUmPtEilMyHauc561/Qfoa&#13;&#10;aomjWia/LFPei2iF5NboYopJ9g8xkQliqls7VycDjJ61/Gd/wSX/AGQV8Y/8FNfEuhaDrMfiX4Qf&#13;&#10;s6eJdduvBd/bnzrF9V1ibEEUUnKO1ugckpxkKwOMGv7RflAGBjgAfhQB4X+1Fj/hmj4jf9iF4hx/&#13;&#10;4LLivnb/AIJW/wDKOH4Lf9iDYf8AoctfRP7UOP8Ahmj4jf8AYg+If/TZPXzr/wAErf8AlHD8Fv8A&#13;&#10;sQdP/wDQpqAPkf8A4LJ/syxeL/h5aftKeGogNR8OLHp2uhRzLpsrlYpT6mCVlTr9xh/dGf5pCM8V&#13;&#10;/QZ/wWc/afKfYP2WfCdwMfudZ8UvExzuBLWto2D0CkTOpzztHY1/Pm2T060Af0V/8EJf2tbnRvE+&#13;&#10;ofsk+LLh2tdTM2teFt5yIrhAXvLcdeJF/eqOAGVz3r5u/wCC0v7J0PwM/aET4veGFRNE8etPfPCu&#13;&#10;B5GpxkG6XaMfI+5ZAfcjtz91/wDBC39kWHw94Uv/ANr/AMbwhbjUlm0vwv54AEdhGxFzdjPTznXa&#13;&#10;jcfIpPIavyP/AOCnn7WN9+1T+07ql9p04k8OeGZptA8OrET5ckMMjCS4AP8AFM+WJ/u4HQCgD85p&#13;&#10;B5gaPGQcg/lX9k3/AASb/aMtf2v/ANkrUPgx8U0bUNR8M2x8Ma19qG9L7TbmIi3difvFoiY3yc5U&#13;&#10;njIr+Oa0sb7Ur2HTdLhkubm4lS3treMZklmlYJGijuzMQo+tf2xfsvfC3wT/AMExf2DL3xh46ZRq&#13;&#10;Frpr+JvFE2AJLjUZlUR2icZOGKQRjnse5oA/kw/bF/Z11H9lf9orxH8GbuTz7fT7n7RpdySCZtPu&#13;&#10;f3luzY6OFO1h6rnoRXhPgvxh4h+Hni7TPHXhSdrbUdIvodQsp06pLAwZe44OMH1GR3rpvjP8WfFv&#13;&#10;xz+KeufFzxzL5uqa9qEl/c7SSke7hIo8kkJGgVFGeABW7+zx8EvEf7Rnxn0D4O+FVc3GtX6W80yD&#13;&#10;P2e1U7p5j7JGGP1wO9AH9337Ifx/0/8Aaf8A2e/DfxlsUMTapZD7ZDggR3cR8udRkk4Einac9K/O&#13;&#10;P/giF/yTb40f9nA+NP8A0tNfrP8AB74VeFvgn8M9G+Fng2IQ6botjFZW64GW2AAu2AAWY5YnHU1+&#13;&#10;TH/BEL/km3xo/wCzgfGn/paaAP21rP1DT7DV7GbTNVgiuba4jaGe3nQPHJG4wysrAgqRwQRg18xf&#13;&#10;ttftQ6J+xl+yz40/aV12ym1OPwrpLXsOmxEq11cyOsNvDuAO0PK6gnsMnrjPl/7CHjn9vH4jeBpv&#13;&#10;H/7aml/DzRY9ZtLTU/DWleB/7Qe6tILlC7Q6i947q8iArgxADOc9qAPuLQfD+heFdJt9B8M2Vrp9&#13;&#10;jaoIrazsolhgiQdFSNAFUewAFZq+A/BSXmpaimkaYLjWE8rVphbRb71AuwC4O3Mo28YfPHHSuoSR&#13;&#10;WyBnj1BH86BIrdN34qR/MUAee+D/AIR/C34e6FceF/AfhvQ9G0y7leW707S7GC1tpnkADtJFEiqx&#13;&#10;YcEkcjrmqngP4J/Bz4WXd1ffDPwp4d8PTXz77ybRdOt7J5yTkmRoUUsc8816YZVGdwbj0Un+lK0g&#13;&#10;HB3dM8KT/KgDA0zwn4X0bVr7X9H06xtb7UmRtRvLeBI57loxhTNIoDOVHA3E4FVtI8DeDPD2nXWj&#13;&#10;aFpOm2dnevLLeWtrbRxRTvPnzWlRFAcvk7sg5zzXyT/wUD/bFj/Yl/ZzvPjDYaM/iHWrnUbHw74Y&#13;&#10;0Pe0KXusapMLe0jlkwSke9gXPHy5AOenEfsg+If+CoGr+MZZv21NI+D9n4bu9HS9sG8AS6odRtb9&#13;&#10;2H+i3C3rvFIixnJlTGW4wAKAPtlPhZ8M49M0/Rk8PaKtnpMy3Ol2gsoBDaTL0kgTbtjYeqgGsTV/&#13;&#10;gH8Dtf8AGMXxE13wd4XvdfhYPDrd1pdrLfIy9CLhozICOx3Zr1cyKvXd+Ck/0r81f+CgP7a3j79k&#13;&#10;jxT8JNC8D6TpGpx/ELx/B4S1N9VMwa2tpU3GSDynUeZ2G/I9qAPu7x58LPhn8U9Ni0b4meH9F8Q2&#13;&#10;cEgmhtdasobyKORfusiTIwBHYjmtKw8C+CtM1iPxDp2kabBqEVothHew20STpbJwsKyBQwjGOFBx&#13;&#10;7V1JkAAyG/AE/wAq/Mf9mX9vDxL8W/j9+0D8N/iTYaPo+gfBrXIbGy1O1MwnntGtftEst35rFAy8&#13;&#10;42BRigD7c8Sfs+/Ajxj4oi8b+LfBfhbVNZgIaHVdQ0u1uLtCvIKzSRs4I9c16/HHHDGsUKhUUBVV&#13;&#10;RgADoAOwr46/Yl/aL8d/tT/Bo/G3xdoFv4f03VdWvB4XtIpJJZ7jSIZTHb3U+QAHnC7wqjAUirX7&#13;&#10;a/7RHi39lf4F3vx48O6JBr1h4fure58R2cskkMsektIEuZ4GUEF4lbfggggGgD6+r8Nf+CuX/JwX&#13;&#10;7K//AGWWD/0nav2f8E+MNC+IPg/S/HPhidbnTtYsYNRsZ0OVkhnQSIR9Qa/GD/grj/ycD+yt/wBl&#13;&#10;lg/9J2oA/b+8tLe/tpLG8QPFMjRSxt0ZXGGBHcEV/CT/AMFLf2YP+GXP2pdZ8O6VGqaHrLtrWiBD&#13;&#10;wsE5y8X/AAB8/hX9z3izxNo/gvw1feLfEM6W9jp1rLeXU0h2qkUSlmJP4V/AR+2d+0dq37U/7RHi&#13;&#10;D4s3rubOe6a10aBiSIbGElYlXPqBuP1oA+ZdM1G/0XUrfWNLkMNzaTx3NvMpxsliYMhGPQgGv7dv&#13;&#10;2Sfi/wCCv+CkX7E9zoXjqHzp5rB/C/ie3fnF2IV/eqffcHB6hhX8UvgfwZrfxB8ZaX4H8NxtLf6v&#13;&#10;fw6faxoN2XmYLn3C5yT6Cv7TvEdx8Pv+CVf7Aso0aOE3unaesNusmA+pa7dIEBO3BOXwSeoVc9qA&#13;&#10;P44/jx8JNa+A/wAY/Efwf16SOa60DVJbHz4ypWWIHfDJx0LxspI7HI7U34G/F/xV8BPizofxa8Gy&#13;&#10;tDe6Lfx3Yw2BJGDiSJ/VXQlSD1B6VwninxNrfjPxLqPjHxLO9zqOq3s2o31w/Jknncu556dcAdgA&#13;&#10;K+rf2Dv2XdT/AGtf2j9F+GcYkTSopf7T166RciGwtyDJk9AXOEXP8TfWgD+o39tr4P8AhX/goN+w&#13;&#10;jb/Ejwugg1OLSF8W+HJblQjRyrEWltnZhkK4DJngZAbkdf4qSCp2nqOK/ri/4LG/tR6f+zl+z7p/&#13;&#10;7MXwxeOy1HxLYjT2ht8q1lokCiN9uMbTIAIx+J61/I2OBigD9P8A/gk/+1Rqf7N37T+n6NeSTN4f&#13;&#10;8YzQ6Dq1umWCyytttpwo6tG7DOBnYWr+gn/guz/yi1+J+f8Anws//SuKvyY/4Ig/shf8LM+K1z+0&#13;&#10;p4zt2bR/CMoh0NZFGy41VlJ389RboQwx/GV9DX6z/wDBdn/lFr8T/wDrws+v/X3FQB+iH7OX/JBf&#13;&#10;Bv8A2K+lf+ksde014t+zl/yQXwb/ANivpX/pLHXtNAHP+KJPEMXh2+k8J/Yjqi2spsBqTOtp54U+&#13;&#10;X5xjBcR7sbtvOM45r+b3xP8A8FP/ANrD9lr9pHwD4C/aC+JH7PPxJsfGfiy28I+I/B3wzjurTXfD&#13;&#10;E9822K4V57+4a5gibAcywxMegCk5r9sP25/hr8XfjD+yN8Qfhl8B9S/srxbrfhm9sNCvvMaEx3Us&#13;&#10;ZCASLyu7puB4zmv5YtP/AGJP2tfGXwi+CHwp+G37JOnfDSf4a+O/D+seO/Fd1qOjSaxrstpJi6ur&#13;&#10;eaJ/PnhY5mlknlLHgIrc4APsHwRcf8FJ9U/4Lh/EHwtoXjb4aeZY/DfSNQntNS03WJtLj8Lz6w4j&#13;&#10;htbZbxRHqpVcS3B/dNxhOK+tbX9sH9vv9tr9oL4k/Dn9gSX4c+D/AAV8J9XPhXVfGnxA0691ubX/&#13;&#10;ABCkYkmtrK2s7m2SC2gyFeVnkbnIHOKzvin8P/2tP2ef+Cvw/ao+Gfwv1H4j+BviN8O9K+Hus3uj&#13;&#10;ajZ2c/h64tNRadrq5juXUvCI33Hy1YnDDIOM+deBvBn7c3/BLf8AaE+LNp8GfhDqHxt+GXxS8Vye&#13;&#10;P9Bm8M6rY6dquh6xfIsd1aXsd66h7digZJEBwOp6igDnfGH/AAWT/aK8K/sJfGT4g+J/Cfh3RfjV&#13;&#10;8CPF+neEvGWhnz7vQ777XcRCO8sQZYpxHdW7sUEj/I2Dlvuir8bf+CgP/BW/9k69+HXxb+MHhP4U&#13;&#10;+I/DPxd1eDwroPgLQDqFlq3h/WdXhaTSor3VJ2eK5G7aty0cCjO4IBwx8X+Jv/BNH9tnx3+wB+0N&#13;&#10;428b6FY3/wAafj74w0fxPc+BtAu7f7NpNjpk8KW1kLq4kSKSWKBWaVvM2lhxmv0s/wCCkf7M3xw+&#13;&#10;OHgT9nfSPhboEurXPgv4w+D/ABJ4mjjuLeH7Dpmmowup2M0iBxGf4ULMewNAHDfBv9sT9vT4Nft/&#13;&#10;+F/2LP28R8OddtviZ4X1HxF4P8QfDuzvrCPT7zS8Pc6dcJezStOojPyzDYTwSvJUfMfgr/go14k/&#13;&#10;Z7/ZA/aj/aK8G/DrwTbal4C+N2teGbKz8Oac+l2t25uI4F1TWmheV5nTzPNuZVCFlU4C5r7k/ag/&#13;&#10;Zr+N3j3/AIKx/s8/tD+E9ClvPBngvQPFlp4m1tZ7dEsZtRtljtlaJ5FmfzGGAY0YDqcda+fP2XPg&#13;&#10;9+1T+yR8Hf2itY1j4Nz+P7vxj8ddc8QaP4GbUtNh/tzw5qkqI04eeSSDBi3MIptrNjBWgD2DwT4s&#13;&#10;/wCCj/xA/ZF8cfEBfip8BfGEup+FINS8F+JPCWjanDZ2rlWfUY7lYtRn80LB8ttJHIjCTl1wMV+Z&#13;&#10;f7EfxE/bB8H/APBDTXfjh8Ybv4aeO/AMHwv17VPDnh7X9K1DUNWub2O+naQa9PdXZt7yF8SZWNY2&#13;&#10;IK/NkGvon/gmh+xJ8aPCvx5+NHxR0P4YX37Pvwr8eeEIdG0X4VajqsGoFtdff5+qra2kklvZpsOw&#13;&#10;IpDNnkAAV5n+zf8ABL9vK1/4JMfEv/gmX8Qfgzq2k634W8Da5oXhTxUmq6dLpvima9upXt47RRMH&#13;&#10;jLJKWLysqYGDhjgAH03qX/BRH4y+H/gX+zb+zt+yF4P8Gz/Fr4zeB7LV9MsLmKbT/CXhfTLayjmv&#13;&#10;LyW1ti032eFSRDBGwyEOW4wf02/ZL8Nft6+G21qD9tXxT8NfFMci2r+H7jwDo1/o0sL4f7Sl0l5c&#13;&#10;3Kuv3PKZSD97d2r8cvHH7E/7a3wQ8Jfsvfth/s6+FrPxJ8RPg78OYPA3jf4Y6nfQ20moafe2SQXU&#13;&#10;dpdb/IFzbsZNpMmxiQckKQf1/wD2Pf2k/wBof9oZNZvfjf8ABTxJ8ILewW2Glf8ACTatYahPqTyb&#13;&#10;/P2x2Rbylh2ry/3t3HSgD7fFIeo+tKKTvQB+Fv7J/wDynA/aU/7J14I/9Bav2X+Jvw98MfFn4f6z&#13;&#10;8NPGdut1peuadPpl9A4BDQzoUbr0IzkHsQDX4z/sof8AKcD9pT/snXgf+TV+m37YH7R2gfsqfs/e&#13;&#10;IvjLrZSSbT7Ro9KsmODeahMCtvAvQ/M/LY6IC3Y0AfwhftE/BnW/2d/jh4l+CmvSrcXGgalJaJco&#13;&#10;wYTwMN9vKcdGeIqzDsxNYPwi+Knir4I/E3Rfix4ImMOp6FqEV/asPut5Zy0b8j5JF+Rh3DHrmuZ8&#13;&#10;Y+LPEHj7xXqnjjxVcG61TV7+fUtQuHyPMuJ3Mjkei5OFH8K4FfR37E/7M2qftaftF6D8IrXzk0+W&#13;&#10;b7dr13CObbTbb5rh8ngMw+RCeN7Dr0oA/q5/aw+Gng7/AIKS/wDBP638beGYBa6hPo6+LfDEl2oR&#13;&#10;7e9gjbzLdnYAhJAHiJ4B4foK/iZcFJGif7ykggeor+v7/grz+05ov7LH7Mlj+zf8LjDYar4osBot&#13;&#10;rb2/ymx0OFPLmcAYwZAPJU8/eY8nmv4/lAA4oA/R7/glt+1Ve/su/tT6VLfNM/h7xXJF4d1+3jy2&#13;&#10;BO2La4VeMvBMQcDJKO+O1ftF/wAF1v2WdJ8Z/CWy/ai0NYodW8KSR6dq54U3em3UqooOQNzQzEMu&#13;&#10;T90t618A/wDBEb9kf/hb/wAbp/2hfF1sz6F4GlU6WHXMdzrbqTHjIIItkPmHniQpyMYr1z/gul+2&#13;&#10;EfE/i6y/ZH8F3Aaw0gxat4qkiY/vL0gPbWjdv3aHzWHqV96AP54hRRSAAc0AfpZ/wSF/5SB+Bfpq&#13;&#10;f/pBPX9yg6Cv4a/+CQv/ACkD8C/9xT/0gnr+5QdBQAtFFFABRRRQB//R/rr+HUXg6L4k/FVvCnh7&#13;&#10;V9Cnf4iu+t3Gqsxj1jUf7G0sHULIMxxbNAIYAFwPNhkOMkk+wBG6/j/nmvP/AAzf6lfeP/iCmo+M&#13;&#10;LbxUtt40a3tbK3iWM+G4f7MsH/seUr9+RXZrveedt0o7CvQUB60Afk/8WQf+HzvwaAH/ADRDx3+t&#13;&#10;9plfq/uBHT86/KT4xA2X/BZb4J3dz8kdz8GfHlpA54DzC801yg99oJx6V+rapk5/z/OgB45A4p1N&#13;&#10;2/LtpqZBx6UAHT73NLtOfxzSghqjDEUAPZc8imcldxP509csDmmkHhaABBgBu1Jn5uc49Kd/sf5/&#13;&#10;z+NDABaADDEfWmZIP0qRWzxShAKAAEfw8GvFv2iPgb4W/aU+CPiX4D+OLnUbPS/E+mPpd5d6RMIL&#13;&#10;2BHZGEkEjK6q6sgxuVlPIIIJFeyq22lY5bj6UAfNP7KP7JHwJ/Yq+Edr8Fv2ftIOlaNBK11cS3Er&#13;&#10;XN7fXbgCS5u535llYAAkBVUAKqqoAr6XwNnFJs+bFLnHyUAeEftQKB+zP8Rh/wBSD4h/9NtxXw9+&#13;&#10;xD8WtH+BX/BIf4bfFjW42nh0b4Z2U8NsmS1xcM8qQRAKCfnkZQcDhcmvtr9rG8tNM/ZZ+JOoXrrF&#13;&#10;DD8P/EbyyNwFUaZcck14H/wS709rb/gnN8GLXUIvm/4V/pjmORQeHMjqSD6qwI+tAH8lHxF8UePP&#13;&#10;in471b4i+MIb641LWL6W/u5XhkyZJWJwPl4AzhQOgAHavT/2Wv2Z/Gf7Tvx18P8Awb0i2vLeLU7o&#13;&#10;Pqd75TqLWwh+a5m3EAAhflT1Zl96/t5j0/T3YZtoG5Hy+WvPt0rP/Y9lvbvw94rl1Lxxpfjl4fG+&#13;&#10;rW9tLpttFb/2Hbq67NGkMYG+S0+6ztySeaAPjv8A4KafF66/ZI/Y+sPgb8B7C9TU9csh4Y0iLSre&#13;&#10;WX7BpkEYS5nOxX2nZiNCSDufIzg1/HuPhz8RBwPD+uY/68LjPt/BX+kjjnNFAH8cX/BHv9ibXfi9&#13;&#10;+0OnxW+I+l3tpoHgh4tQijv4HhF1qpObZFEgGVi2mRsAjO0HrX1L/wAFyPj/AOOvGviXTf2XPh5p&#13;&#10;+r3WlaV5er+I57O0neGe+dd1tCHRCpEEZ3nBxufnlRj+iXxD8Z/hd4T+JWgfB7xBrdha+KPE8N3c&#13;&#10;6DoTuTeXkFioa4lSNQcRxBhudiFyQoJYgV87/sXfthRfthWnjzxBpWhPpGkeEviBqvgnS757kXH9&#13;&#10;rR6U6xPdhQieUGl3KEy2NvU5oA/hKHw6+Io4/wCEe1zH/Xhcf/EV/Ud/wRA/Y0vPhv4EvP2mviHZ&#13;&#10;TW2s+I0NnoVtdIY5bbTEbDyFG+ZWuJF3YYD5AuOpr+gKigAr8Sv+CIX/ACTb40f9nA+NP/S01+2t&#13;&#10;fiP/AMESv9H8D/HHSZvluLT9oPxjHcQn70bPd71DDtlWB+mKAOb/AODib4TeDfHv/BNbxZ4x8SJe&#13;&#10;te+FJLS/0c217cW0SzXV3BBJ50ULrHOuzosqsAeQAea+EPHXwR0HSfjx8AP+CWfww1rxb4W+G3xF&#13;&#10;8O3fxJ+In2fxDfzajrb2sESppyX1xM9xBbsyhnjhkUEDgCv6Dv25/wBk3Sf23/2Y/Ev7NGua1eaB&#13;&#10;a+JEto5dVsYop5oPs1wk4Kxygo24oAc9AcjmvEf2p/8Agm/4V/aH0XwF4h8KeK9a8D/Ej4XxKngj&#13;&#10;4iaLFDNd2gMQhmintbhXt7iCdV+eN1/3SKAPzPm+GUP/AATF/wCCnnwt+C37NGsa/H8NvjTo+r2W&#13;&#10;v+AdX1a71e2sNR0uF5Y9RsmvZJZ4S4UK48wq3zZzgAfJH/BOn4f3OnfA74v/APBRr4h+I/F/iXxD&#13;&#10;8JPEXjez+Hnhy41W4Gj6fFAZGJmtQf8ASXeVtzNITtQAKBX7dfs9/wDBNbXfCfx7/wCGsP2r/iZr&#13;&#10;fxg+JVnpMmheHdW1HT7PR9N0Kxmz5q2OnWCpEskuTvlfcxyQMAmvUP2Ov+CfPgb9lH4KeMvgZf6v&#13;&#10;d+LtJ8beIta1vVV1SCKD91rZYT2uINoKBWIDfe75zzQB+Yn7An/BNH4Tftj/ALPvhD9t/wDa78S+&#13;&#10;OfHHxI8cw2vjRtaj8Tajp9tpRlkFxBY2FpYzQ28cEK4QqUIPI4BwPhTxh47/AOGxP2ufjPJ+0f8A&#13;&#10;Cn9of4v+HfA/iu68AeBtG+F9y9tomgQaeoRrhzBf2TyajI/zs0okUDHB5r9dvhP/AMEqv2j/ANmi&#13;&#10;/j8B/ssftKeMvCPwsi1Q6jZ+A73QtH1mSwheXzZLOz1G9heeOBuVAYsVBOMHmu2+JH/BMH4l6H8d&#13;&#10;PEX7RP7FHxo8RfCHW/G0sd14402PSdP1/R9XvUUL9tNnqCMILhh95oioPcUAfz4ftH/Bj4zePf8A&#13;&#10;gnT8Pm/bR0P4haZrnhP476d4K8Hz+NL25s9ZufCOpahEIGvo4JvKluEhIiE53SIUyr55r9BLv9l3&#13;&#10;4XfsR/8ABXn9n/wt8Bp/FVrpfiLwP4q1XWrDV/EWq6vFcz2saCM7b+5mChR0C4Gffmv1N+MP/BPD&#13;&#10;xf8AtEfs2+FPgb8d/irr/iXWfDnjXTvGt14yn0vTrW5vpdNu/tUdsbW2ijt44uPLBVdwUZyTzXrP&#13;&#10;xQ/Yi8P/ABO/bF+Gn7Xl9rl7b3nw30HVdBttFjhia3vY9U27nlkb51KbeAvB70Afyj/DP4ha/wD8&#13;&#10;FAG+JHxw/aR+Fn7S3xP1y58R6po/gHVvhjO9poPhC3tZHFsljHBqFqGuEfaZHmickDua+lfi5rn7&#13;&#10;UGt/s4fsfwftf6ZrmmeNtN+Ncel3Q8RxiLU7m0tl22txdAZ/evFje3cjNfq43/BJ34o/BP4j+JPG&#13;&#10;f7AXxw8R/B7SPGWpzaz4k8Itoum+JNLa/nYtJc2S6ijvau27orFf9kV758a/+CeWpftBeGvhFYfF&#13;&#10;b4i65q2tfC7xPB4on8RTWFjFca5cQrtIuIYY0hhB/wCmKjFAH5u+CP2ePDn/AAVW/bp+NOp/tT63&#13;&#10;4quvCnws1iDwb4O8DaJrd5o9layeT5kuoy/YZYpXndiChLYGOQelfBPws8HeIP2a/hR+394B8O67&#13;&#10;rXiCXQ7210y31nW5jc6jLavaBV+0TYzI8cbbN5+ZgAT61+6Hxk/4Ji/EW7/aR1v9p79j34y+I/g5&#13;&#10;rfjCCC38b2Gn6Vp+tadqxtxtS5FvqEbiG5C8B1OPUUvwC/4JJ+A/gV4N+MfhK+8YeIfF5+Mlv/xP&#13;&#10;r7xGsL3Qu2t2hluDJGo3NI5D4ChUwFUACgD5b/bd+Ff7Q/jD/gmJ8IdC/Zw03xD4k0DTLTw9e/ED&#13;&#10;wl4Nvzpus674cjtUae1tJ02vknlkQhmHHvXYfsP6r+wH8Tf2Gvi54U/ZTtfFOiaedM1WDxp4F8eX&#13;&#10;WpTanoWoLYyB4JINTlmkhXjOUcox5BNen/Av4K/t2ePP2QfDXwft/G2v/BDxt8O9TuPDz6tFo+la&#13;&#10;5ZeINNs8w2c/lXYmRoZIQrZXy5A2civM/GP/AAT/APiz+zT+zN8ULP4W6v4i+Kfxl+OF9Fpnifxr&#13;&#10;d29np6QpeYgluPs0Bht7a3t4NxG1WYnHBoA+tv8Agjvqup6x/wAE3fhZcaozO8egfZomfOTDDK6R&#13;&#10;9e2wCvmn/grl/wAnA/sr/wDZZYP/AEnav1b/AGb/AIMaH+zv8CPCnwS8Of8AHp4a0S10pH7yNCgD&#13;&#10;uev3mya/J/8A4K1ypP8AtJfsqaVAQ1w3xgjnEQ+95aW77mx6DuaAOa/4Lg/tOeI/Cvw5s/2afh7H&#13;&#10;eS33iVPtWvS2cMkhh05G+WPcoIBmb8dor+VAeEvFS/8AMK1THY/ZJv8A4mv9Js29u7b3RCT/ABEA&#13;&#10;5pPslt/zyj/75H+FAH8uH/BDz9jS81jxffftQfEKxmhg0dm0/wAOQ3kTRl7ph+9nCtg4jHAOOpry&#13;&#10;D/gsP8c/in+0b8ZofhZ4G0HxHP4W8HyyxrJDYXTRXmosSkswIjAYKnyp16t61/XnGiRjYgCj0AwK&#13;&#10;koA/zgT8Ifi3jP8Awi3iT/wWXRP5eXzX9dP/AASc/ZZt/wBlD9l+5+MHxAtZbbxF4ntf7Z1KKWI+&#13;&#10;faadApe3t9uC4Yj9469SSBjK1+ytFAH8EH7ZHjX45/tWftC678XdS8MeJhaXE/2PRbdtMuh5OmwF&#13;&#10;hAMGIH5gS5Hq3tXgHhL9n741+NPE+n+EtH8LeIRdaldxWkPm6dcIoeVgMszIAqjqSTX+i9RQB88f&#13;&#10;ss/AXQP2avgV4e+EPh+ONP7MsIxfSJ/y3vZF3XEpPctJnHtXwd/wXa/5RbfFD/rwtP8A0rir9eK/&#13;&#10;If8A4Ltf8ot/ih/14Wn/AKVxUAfof+zl/wAkF8G/9ivpX/pLHXtNeLfs5f8AJBfBv/Yr6V/6Sx17&#13;&#10;SeOaAAjPFFfn3qX/AAVM/YI0344n9m+X4jaZL4xGqpoT6bZ2l/dQx6jIdq2kl9BbPZpPngxNMGBy&#13;&#10;CMgiuH+Dnx51fQf2lPj3cfFj4yeHfEXhLwVHp96vg+z0aWzu/Blt9mMszXt2Ih9q84KXXYXwB2PF&#13;&#10;AH6eUmBX5owf8Fhf+Cadx8QtE+Ftp8XfDM2teIo7J9Khj+1NbudQQSWsct35H2aCWVGBEU0iOARu&#13;&#10;C5Fdd8Nf+CpX7APxi+OX/DN3wz+J3h7V/GTTzWtvpNuLhY7qa3z5sVrePEtrcum05WGVzwQMmgD9&#13;&#10;AaK8O8J/tG/BXx38ZPEn7P3hPX7W98ZeELS1v/EegxpMJ7G3vf8Aj3kkZoxGRJg42OT61+c//BR/&#13;&#10;9s3wrqH7An7RGufsveNHj8X/AAw0q70jWbvRjLDd6JrEcSyrEXkjVd4UggpuHvnigD9iaK/Lrw7/&#13;&#10;AMFDf2cf2Z/2V/hF4k/a18crput+LvA2lX9uJrW91TUtTnFlC9zMtvp9vcTPhn3O+zAJ5IzXY+M/&#13;&#10;+Cof7HGjfsh6v+2d4N8Z6Rr3hHT/ADLK3vLQ3A83VB8sNhNGIWuLeaSTauJYVKhgTheaAP0UpAAO&#13;&#10;a/BzR/8Agq58N/2xf+CdXiv4qfAr4p+G/hd8QtE8FWmveKNT1HTLzVrHwdPdvjFxHJbYuQNrx5iE&#13;&#10;h3fMB0r9FPFv7X3wK/Zd/Zt8KfFv9qb4h6Ja2mo6Npaf8JNJFJCuuXtxbRsZrLT4Ue4b7QSZVhii&#13;&#10;Yop5GAaAPtCjAr5C/Zu/bx/ZI/a50nV9X/Z48bab4jXw/j+27VI7mzvrANkqbiyvIobqNWwdrGLB&#13;&#10;IwDXzv4o/wCC0H/BMHwaukvr/wAYPDcS60ZBYmOK9n2COU27Nc+VbP8AZF81Sqm4EYbBK5UE0Afq&#13;&#10;LSd6yNB1/RfFOi2niPw5dW99p9/bRXlle2kizQTwTKHjkjkQlXR1IZWUkEEEGtcdfwoA/Cz9lDj/&#13;&#10;AILf/tKH/qnXgf8A9Bavgj/gtV8afid8cvjRa/A3wHofiG58M+DGZ7qe20+4eG81iUbZGVgmGW3j&#13;&#10;/drgn5mf2r74/ZP/AOU4H7Sn/ZOvBH/oLV+6dAH+b+PhJ8VwP+RW8R8c/wDIMue3p+771/Wx/wAE&#13;&#10;ev2U0/Zk/ZvvPjb8RLSS08R+LrcandRTxsJ7LR7YM1tAUxuDSZaZxjPzKCMiv2oooA/g5/bk+IXx&#13;&#10;q/a2/aQ1z4tXHhbxMumeZ/Znh63fTLn9zpluSIcjywd0pJkYEZ+YCvlvQPgR8aPFGvWPhvSfCviJ&#13;&#10;rm/uorKAPp1yqmSZwi7mMYAAJ5yelf6NVFAH5vlPAP8AwS6/YFke0hE//CL6P5jBRhtR1u8IGWIz&#13;&#10;xLcPy3RUGe1fxAeL/F/iH4geLNT8eeLrl73VdYv5tS1C6k6yXFw/mSH6ZJCj+FcCv9Cv48/GD4Jf&#13;&#10;CLwvbS/Hq/0/T9D12/XQfN1aIyWUk88busc+VZVRgjDc+EB6kZr8hP2qP+CKfwF+NegP8RP2Tb22&#13;&#10;8L6rdR/a7a0ima70HUA/IIKmQwhh0eElOfukcUAfyWqQRkZ/HrRuGcV9EfGL9kz9ov4C+PIfhv8A&#13;&#10;Erwlq9tqd5MYNMFrbyXsGotnA+xy26us5PXYPnA5KCv1U/Y+/wCCH3xa+KEkHjH9p24uPBmiELLH&#13;&#10;odsY5NYukPOJTl0tQR1GWk7fKaAPlL/gkBDNP/wUD8EmBHfyl1OSUqpYIv2GYZYjhRz1r+5EdBXw&#13;&#10;H8GND/YV/Y98eaZ+zP8AB9dE0rxbrxcLpdqzXurzLBG0zSXk5Mkka7QWAlZQf4Fr78HSgBaKKKAC&#13;&#10;iiigD//S/sF8K22oW/xD+Ij3vg+38KLL42aW2vYW3N4kiOl6ev8AbMnAw7MrWmOeLUc9q9FG8cjp&#13;&#10;XkPw9bwQfiR8VB4O17VtcnHxEca/b6mGEekan/Y2l7tPs8gZtlt/InGMjzJpOc5x65QB+WH/AAVL&#13;&#10;8HfFDwz4a8BfttfAzSp9c8UfA/xO3iTUdCs133Oq+FLyFrfW7OJRgvIISsyLkcpntX3t8Cfjr8Lf&#13;&#10;2lPhPovxv+DGrW+teHNetEurK8t2BKlh80My9Y5o2yskbYZWBBFetAsDuXgjvX5J/Fj/AIJmeJvC&#13;&#10;XxR1T9ob/gnb8Qrz4K+L9duftnibQktF1PwZr05JZpbzR3ZUimcn5pYevO5CcGgD9cSCwxg/l/8A&#13;&#10;qppiYDOD+VfjP5X/AAXy0vFjHcfsxauqcC/mtdWtHl92hjh2KT1wOKX7V/wXzx/x7fsu/wDfOtf/&#13;&#10;ABmgD9lvLf0NL8xxwetfjN9r/wCC+g+9a/su/lrJ/wDaNPN7/wAF9O1p+y5/3zrX/wAZoA/ZlkOd&#13;&#10;3PHtTWyeADX4zG9/4L69Tafsu/QLrP8A8ZrkPG/xP/4La/DTSU1/4i6j+yN4fsHmFst5rN1qllAZ&#13;&#10;WBIQSTRqpcgEhQc4oA/cby39DSFWBxzX88n/AA2F/wAFSP8Aoof7Dn/g/uqtWn7Xf/BU+9uo7Gz8&#13;&#10;f/sPyzzSJDDFFrt27ySOwVEVQMlmYgADkk4FAH9CTRvjIBNL5R9T+X/16/Gc3n/BfVulp+y6O/TW&#13;&#10;f/jNL9s/4L6L960/ZdP/AAHWf/jIoA/ZYRsex/KnlWHy4PPevxoN3/wXx7Wv7Lv5a1/8Zpn2z/gv&#13;&#10;kf8Al1/Ze/BdaH/tGgD9l9rK3Q0jZzzx9a/Gv7X/AMF8yP8Aj0/Zd69caz/8ZqpefCf/AILh/GCA&#13;&#10;+HfHXxQ+DXwt0yb93d6l8ONDutS1kwnhhbzX6xLC5GcMG4OODQBq/wDBUv4yX/xQsNP/AOCZHwJu&#13;&#10;FvfiJ8Wilh4h+yEuPDHg7ej6nqd6Uz5JkgDxQKwy5JOOVB/V3wJ4L0H4ceB9G+H/AIXhW303Q9Lt&#13;&#10;dI0+BQAI7aziWGJfwVRXzL+yD+w58Df2LvDmoWfwzhv9S17XrgX3irxp4juGv9d1u6/563l3J82B&#13;&#10;n5IlxGnYCvsWgCWPiRcsV5HzDt71h/sewX1h4V8YSar4Atvh8reOtYmQQuGGuQl1I1t/lXDXY+Zg&#13;&#10;c4x1NbkbM0qkAE7hgHoea8r/AGO9Q+EenfDb4kaj4f8AGOr+IdOtvHfiObxNdeImaKPRrmPDXtjA&#13;&#10;zqu20tgDsYZUDJBNAH87n7Tfj742ftZfs4Tftzv4++IOi3vjz426d8N/gL4T8JeIb/QtM0vR4dZ+&#13;&#10;wm+uLewli+3Xl7DbTyu1wZERWUIqgEDrP21fij8Z/wBov4CfH/8AaD1Xx7430Hwx8NtdHwe+DPhr&#13;&#10;whrt7oQ1bxTFcxabNrGpXFjJFc3sv2qVvKgeURKsTZQk5ri/2ev2b9I1b9tn9nz9ln4M/G3T/jN8&#13;&#10;OvhZr+v/ABRtbDwxb2/9n+F9JkWR9NTVL21lmW7v5rq5VId7KyRRviMbjX6Hav8A8ET/AIt+IPEt&#13;&#10;xoGrfGEt8ObH41xfGPw34Ji0YR7LmbUjqN7DqFys4a6JyY7YkBIdzNtYkYAPmW6+BXhi+/4KVeNP&#13;&#10;iZ4x8S+Prs/s9fs66Dr97qK+KtWiX+3zBJctGzLOpFtNb2KPc22RHcOS8ocnNfMv7Ivwk+KXwH07&#13;&#10;9kL4rQ+PPG8Pib4t+OvEfjHWPDMOrz2/h2DwvJaT6reW8ulRlbaWUrKsjzyrJIXY4YKqBf2y+IP/&#13;&#10;AATC+LniP4n/ALRviDwj8SrLTvDf7QXg+LRLrSLnRfPvdL1GKyTTxcJeLcIXgEHmbYQq/M+Sxxz7&#13;&#10;Yv8AwTs0qT9oD4VfFO/1uOTw/wDCz4Yaj4B07w2toytLdakkUEt+J/Nwg+zIY9nlk/Nnd2oA/Bb9&#13;&#10;nf8AaB/aa/bl+Pvhj9qTwdqPxqt75Pidda1qTh77Sfhl4b+GWlJPE9lJG4Sy1O/vdiSM4E8gkzho&#13;&#10;wuK/Rj/gjL8LfjT8ZvC0v7dnx4+I3jjW08Ra54ll8DeDp9Vn/sXTtGvdUnZJZ7Yki4ncKPJLsUgh&#13;&#10;KxxqoFenfs/f8E1/2uP2fPhd4p/Zm0D426be/Cu58O+ItD8GaFeeGI/7U0s64JBA91qS3AedbPzZ&#13;&#10;Nqoqb9wyRtAr9JP2RvgDbfss/s1eCf2erO8TUU8IeHLLQ21GOH7OLuS2iVHn8ss+0yMCxG44z1PW&#13;&#10;gD6PI4I6e9fz2S+MbP8A4Je/8FPfEl38TSdO+EH7SF7Bq2l+IpCRYaN43iQR3FrdP8qQi+GHjcjB&#13;&#10;IAzkGv6Fa8m+NfwR+FH7Rfw11T4Q/GvQ7HxF4c1i3Nvf6ZqMYkicfwsvdHQ8q6kMp5BoA9VhmiuI&#13;&#10;lngYOjqGVlOQQRkEHuDUlfz/ANj/AME+P+Cnn7Ibt4d/YB+Oul634Gjb/iWeA/jZYy6sdNjHSG21&#13;&#10;eEPceSoOFVk4HUnrWyLb/g4yXjb+y6fcSa3/APGaAP3nor8Gvs//AAcY/wB39l7/AL+a3/8AGKPs&#13;&#10;/wDwcY/3P2Xv+/mt/wDxigD95aK/Br7P/wAHGP8Ac/Ze/wC/mt//ABij7P8A8HGP9z9l7/v5rf8A&#13;&#10;8YoA/eWivwa+z/8ABxj/AHP2Xv8Av5rf/wAYo+z/APBxj/c/Ze/7+a3/APGKAP3lor8Gvs//AAcY&#13;&#10;/wBz9l7/AL+a3/8AGKPs/wDwcY/3P2Xv+/mt/wDxigD95aK/Br7P/wAHGP8Ac/Ze/wC/mt//ABij&#13;&#10;7P8A8HGP9z9l7/v5rf8A8YoA/eWivwa+z/8ABxj/AHP2Xv8Av5rf/wAYpv2T/g4wk+Rv+GXVB43b&#13;&#10;9bbH4eRzigD92ry8tbC1lvb2RIYYUaWWWVgqIijJZiSAABySTX4IfC7X9E/4KY/8FNIvj/4JZ774&#13;&#10;V/AK1utA0XVlx9j1rxVeHFxNbNyJYrVAU3jjdnBouP8Agm3/AMFB/wBsGePSf+ClHxtsj4HWQSXf&#13;&#10;w1+D1nLoljqODnyr/UW23M0J6FAq5Hev22+FPwn+HPwP8A6Z8LvhNpFjoPh/R7VLTTtL06IRQwxq&#13;&#10;MDAUck9ycknkmgD0UDAAFLQKKACiiigAooooAKKKKACvyO/4LoWdze/8Eu/ilHaoXZNLgmZVGTsj&#13;&#10;uI2Y49gMmv1xryf44/Cbw78dvhD4l+DnipSdP8SaNd6Pd4wSEuo2j3DPdc5B7EcUAc/+zDqNlq/7&#13;&#10;O3gfU9PdZYJ/CekyxSIchka0jII9q9svIop7WWG4JCPGySMDghSME57cV+H3/BJX9obVvhdZXn/B&#13;&#10;L39pmcaZ8T/hZ5lh4fF8RHH4n8KIx/s7ULBidspSHEcsakuu0nGA2P3EnhiuYHt5wHjkVkdTyCrD&#13;&#10;BB7YxQB/LHLe/GX/AIIxfEK0m8Nan4H+KfwB+JvxWaVNPkMcXjDRNW1+4+aSGdSY75I5j/EGdQvV&#13;&#10;OSdLwmiv+0j/AMFEVIOD4V03Of8AsETV+ynw9/4Jbf8ABPr4V/Fpfjj4B+FPhTTfFEV3Jf2+qRW7&#13;&#10;O0F1MSzzQxOzRxSMSSWVQcnINfQNt+y9+z9Za54z8S2vhTSEv/iJAlr42uhF+81iKOMwol0c/OBG&#13;&#10;So46UAfzL+NPgX8IbP8A4NetL+y+HdKjdvAtj4oeVLdBM2rS3Ss94Zcb/OOdu/duCgKCFAFfTP8A&#13;&#10;wVF+Gvw++GfwS/Y/8Q/D7RtO0e98P/GzwHpuiXGmQLbPZ2l5ETcwxGNVKpKUUuucMwBOTX7nXn7L&#13;&#10;n7Puo/AWL9l698J6RJ8PotOj0mLwo0WbBbSJtyQiPP3VIyBnrWv8Sf2e/gt8X9G8P+HviZ4b0zWr&#13;&#10;Lwtq9lr3h63vYt6WGoacCLW4h/uvECQp7UAfiL+yx4p8O+B/+C8/7TGl+Mr210ubVfhz4U1LTU1C&#13;&#10;VIPtNrbF1mliMhUMqH72OBjPY1+X8XjLwv8AED9if/gpf408GX1vqWk6j4/1Cew1G0cSQXEQsUXz&#13;&#10;I3BKspKnawOCORX9TX7SH/BP79jT9rzxDpXiv9pH4e+HvFup6LldNv8AVICZ4oidzQmRGVniY8mN&#13;&#10;sr7Vs2P7Dv7JGmeB/F3wz0v4f+Grbw948WFfF+jW1osVpqgt7dbWITxJtXCwRrGMAYCigD8UdO/a&#13;&#10;u/aG1nxV+z9+wL+ym/gLwr4lv/gJpfjbV/iJ4+sm1I2mmpbwwG00uzV4TNcO67nDSeWFHI4yPAv+&#13;&#10;Ceem6lBon/BQHwlfeJNI8bTWupo8+u6Fp8Onade6g+lXwupreyhklihbzQVk2OxZ1LFia/oD+Nv/&#13;&#10;AATs/Yn/AGitA8N+GfjP8OPDuuWng+0jsPDK3ELJJp9pEioIIZYmV1i2qAU3bSB0r0n4P/skfs0f&#13;&#10;s/NrX/ClfBPh7wwviO3tLTXIdHtEt4r2KwhNvbpLGvykRxEqOOhJOTzQB/Pf481bwzrH/BrS9xoE&#13;&#10;9nPKvwKsork2zI7q8YVSsmzkFWBBzzVe0m0KL/gqv+yIPj60Q8Kf8M7L/wAK/bVCBp3/AAlX2G38&#13;&#10;wqXPl/avIA8rPzZ+7X7Z+Av+CYv7BXwx8GeM/h14F+GHhnTtB+ISLF4x0iGJ/smpxqzOsckRcqFD&#13;&#10;OzBVCjJr2H4x/sifs0/tA/Cuz+CXxm8F6H4i8LabDbwabpGowB4rNbRRHAbdgQ8RjVQFZHBwKAPx&#13;&#10;E+Mc3g7Uf+C9fhZ/gCbd9Vt/gx4jHxgfRSph+xtDINKXUjB8pm80rs8z5/8AV+i48O/4Je/B74V6&#13;&#10;j/wRA+MWpal4e0i5uPEF58QJNbnntY5ZL1rMTfZzK7Ak+QRmI5+Q8rg1/Q9+zx+xl+y5+yh4WvvB&#13;&#10;v7PPgjQ/C1jqj+Zqi6dBiW8bpm4mbdLLgHjcxx7V0/w+/Zj+AXwq+FF78Dfh54V0nSPCOotfPfaB&#13;&#10;ZxbLSY6lu+1l0zz5247+eaAPiP8A4Il6hfal/wAEsvgxc6jNLPIvhJYFklYufLhuZ4okDHnCIqqP&#13;&#10;QAV+qYPH8q87+FXwo+HPwO+H+mfCn4T6RZ6D4d0a3NrpWkacnl29rEWLlI15wNzE9epryH9r79rn&#13;&#10;4M/sVfBLVvjh8bNRjs7CxiMdlZxkNealfOCILKzhHzyzyvgKoGAMsxCgkAH5m/shsdQ/4La/tO31&#13;&#10;p+8is/A/gbT7lxyI7gwmbYfcowIr91hX5Ff8Ei/2d/ip8P8A4WeLf2nv2j7JtN+Jfx08VS/EDxLp&#13;&#10;L/f0mxdTHpGluMnD2toQHHGGYqeVr9dB0oAWiiigAooooA/D/wD4L4jd+x5ow/6niy/9Jbqv5zf2&#13;&#10;Wv2+v2lv2RNSiHw01ya50QSFrrwvrDPdaXMDydkZbdA/X5oWTnlg1f1Lf8FhvgB8W/2h/wBle38M&#13;&#10;/B3SX1vUtM8SW2tXGn27ok720ME8bmFXZRI4Mi/IGDEZxmv4rNX0fWPD2qXGia/a3Nje2sphubS7&#13;&#10;ieCeJ1HKSRuA6NnsQKAP6+vg5/wW8/ZI8eeA5fEfxgivfCev6VCLhtHmgN/9plxt/wCJfNEp8wtn&#13;&#10;owRwPvADNflP+15/wWx+Onxoe48J/s/x3HgLw64eJ71ZI31y6TpkzKWW1BA6RHf6uK/EwUZBOO9A&#13;&#10;H6af8ElL6+1T/gol4K1TVJ5rq4nk1SWee4dpZpHawnJZ3kLMxJJJJJJPUk1/cWOgr+OP/gjV+zH8&#13;&#10;dde/ai8N/tA23h68g8GaML43OvXoFvbzNNaywolqHIedtzAMUUovdgeK/scHQUALRRRQAUUUUAf/&#13;&#10;0/7G9Ffx2fHnjoeNLPQLS3Hi0r4efRChmudL/s6y2zaltJP203HnoQ2D5KQ8YwT1tePfDmPwInxK&#13;&#10;+KzeCtO1uwuH+Izv4il1gsYr3VP7F0oNc2GScWhtxBGAMDzY5eM5r2MbdvPWgBtOVc/SkOM8dKUO&#13;&#10;RxQArAAYFNAJ6UpIIz3p42gZFADGAHSm0UoXPPpQAlfk5/wWQs/2d7z9lnT4/wBpq68U2WgDxbam&#13;&#10;CXwla213efa/Jk2BkumRBGV3ZIOc4r9Zc85HFfk3/wAFkfE/wL8Kfsuadqn7QXhTVPGOhv4stYot&#13;&#10;L0nV20WZbkxSFJjcJHKSqqCCmOc5zxQB/MH/AGB/wSG/6GD45f8Agk0j/wCP12Hw30D/AIJMp8Rf&#13;&#10;D76Lr3xsa8Gv6abNbjRdJWEz/a4vJEhWYkIX27iOQM45rkT8bf8Agl6f+aCeNv8Awvpv/kOuy+HP&#13;&#10;xm/4JmXHxE8PQaV8CvGVvdSa9pkdrcSeO5pUhma6iEcjR/ZBvCOQxXI3AY70Af3Vg5HAJ4H5YpzE&#13;&#10;kc0yPkZHHHI/CnkuOtADKKKKAFOc8KaBjPNBJPWg4zxQAqjJxQAM4NKvy8nvQ2Tz2oAIwC43ZxkZ&#13;&#10;x1xUX7Ldt8Qr/wAIeKbL4saR4UsopvF2qxaVD4dEUkd5pDsBBNqCqWBu5VJ89W57MKniLCVdhAO4&#13;&#10;Yz0H1rzz9hCH4WxeGPHn/CrtL8SaWG+Jmutro8RlibnVjIn2m4s9zN/ochx5QGB1wBQB9T+AfhF8&#13;&#10;K/hTBc2fwv8ADWgeG4buQT3cWg6dbafHPJz88i20cYduTy2TyfWvR6KKACiiigAooooAKKKKACii&#13;&#10;igAooooAKKKKACiiigAooooAKKKKACiiigAooooAKKKKACiiigAooooAKKKKACiiigD4d/bO/wCC&#13;&#10;f37Pn7bvh6yi+JtpfaZ4k0OY3fhXxx4auX07xDol0OktneRYcDPJjbKN3Gea+CbL9k7/AILa/CE/&#13;&#10;8I78I/2ifh7430WJQlpc/FXwtKNWjjUfKslxprYmYdC7ksepPNfuxRQB+Hv/AAqv/g4F/wCim/s2&#13;&#10;f+E9rX/xVJ/wqv8A4OBf+im/s2f+E9rX/wAVX7h0UAfh7/wqv/g4F/6Kb+zZ/wCE9rX/AMVR/wAK&#13;&#10;r/4OBf8Aopv7Nn/hPa1/8VX7hUUAfh7/AMKr/wCDgX/opv7Nn/hPa1/8VR/wqv8A4OBf+im/s2f+&#13;&#10;E9rX/wAVX7hUUAfh7/wqv/g4F/6Kb+zZ/wCE9rX/AMVR/wAKr/4OBf8Aopv7Nn/hPa1/8VX7hUUA&#13;&#10;fh5/wqv/AIOBf+im/s2f+E9rX/xVL/wqv/g4F/6Kb+zZ/wCE9rX/AMVX7hUUAfh7/wAKr/4OBf8A&#13;&#10;opv7Nn/hPa1/8VQfhX/wcC9vib+zZ/4T2tf/ABVfuFRQB+GV38Ff+C/utwnTbz4wfs+aPFKNj3+l&#13;&#10;eF9TuLqMHq0aXL+UWHbdxnrXpn7Pv/BJfw54e+L1j+03+2h468RfHj4laU3naDqfi2NLfQ9AlYZZ&#13;&#10;9J0WEm1hkB4WUqX6EBSAa/YGigBqqFGBTqKKACiiigAooooA8C+P/wC0l8KP2Y/D+m+LvjFftpel&#13;&#10;anrEeix6h5bSRQzzRySIZtuSseIyC+MKSM+teHfHT9kv9kL9vjwNHr+sQaTqzzwf8Svxl4bniN7C&#13;&#10;cAjZdwkiRRxmOXevbANfF3/Be8A/se6Nn/oebH/0luq/mO/Zz/a0+PX7KviZPEfwa16509TIGu9M&#13;&#10;lJm0+7AxkTWzEI3B6jDDqGBoA/SX4z/8EMP2oPBvj610X4PXGm+KtAv7kxxatPKthLYoc83kTk/K&#13;&#10;FHDRb8njAOK/WP8AZA/4IvfAT4Em38W/G77P498RoY5UjvIiNHtJE5Pl2rHE+Dj5plI4+4DzXkXw&#13;&#10;c/4L4fBjV/AVzd/HPw9quj+I7K33Ja6Ci3lnqUnpA8jo0DZ6rLlQP4yeK/KH9sH/AIK6/tHftNtP&#13;&#10;4X8JSP4G8KuGjbTNGnc3l3Ex/wCXu8+QtxwUjVF9d3WgD+rQ/tgfs2af8aNF/Zq8N6/Yaj4n1LzY&#13;&#10;LfSdEZLiOyS1haRhcNETHBtROEOG6YWvq4dK/hq/4JD5b/goL4FeQncx1QsxJJJNhPnJ61/cqOlA&#13;&#10;C0UUUAFFFFAH/9T+w3w1qHiW+8f/ABBi8Q+KNO8SRW3jNrfSrTT1CvoNkNMsHGl3WAMzrK0lySc/&#13;&#10;JcJzXd15z4PshafET4jyf8IcfCf2jxy0/wBtLFv+El/4lWnL/bPQY3bfsmBn/j1684HpBQr7/SgA&#13;&#10;GNvPWkAycUY4z70lACsMHFABPSjacbqdghcigBlKCR0oII4NGDjNACV+Sv8AwWW8D/Cv4gfss6bo&#13;&#10;vxf8cW/gHTE8W2s0etXOm3OqK86wyBYfJtVZwWBJ3EYGK/Wqvw0/4OBf+TKtJ/7Hqy/9J5aAP53x&#13;&#10;+zD+wp3/AGmdI/8ACP1r/wCNV2Xw4/Zo/YgtfiN4eutP/aQ0q7ni1/TZbe0XwlrEZnlS7iaOIO0Q&#13;&#10;VTIwC7jwM5PAr8tTtDAc8969A+EoB+LHhQc/8jTo/wD6XQc0Af6Ya/IPlPOMD3p2S386ZGCVGPSn&#13;&#10;lSOPWgBtFPKEc/5/nTQMnFACkDqvSm1JsbpmmEEHBoACxIwaUkkYzSlTtFIUIGaAHIv7xdwJBIyo&#13;&#10;6n2ql+yJqnjTVPDXik+MvGWjeMfI8batb6c2jqF/siyR18nS7nAGbi2GVkJ55HNXof8AWKc45Hze&#13;&#10;nvXO/sX6dFp3hjxgIfh+/gDzvH+szsruz/26zyLnWRuVcC7+8AMjjgmgD7NooooAKKKKACiiigAo&#13;&#10;oooAKKKKACiiigAooooAKKKKACiiigAooooAKKKKACiiigAooooAKKKKACiiigAooooAKKKKACii&#13;&#10;igAooooAKKKKACiiigAooooAKKKKACiiigAooooAKKKKACiiigAooooA/MT/AIKwfsw/Fb9qr9me&#13;&#10;DwP8Hbe2vNW03xDba39huZlhNxFDDNE6RO+F8z96CAzKDg85r+K/4h/Dnx98JvFU/gj4maRf6Fq1&#13;&#10;sSJbDUojFIQO6Z4df9tNy+9f6RdeA/H79mP4I/tOeE5PB/xn0Gz1e3P+ouHBju7Z+zwXCYkjYf7J&#13;&#10;we+elAH+d7SZxheMk7QOu5j0AGcknoB3PQV/RF8Z/wDggJ8QLP4gWifAbxZYXPhm9uStyfEqsl9p&#13;&#10;kRySSYMLdgAYG0RuSeQRlq/Vz9kL/glD+zZ+yqYPEt1bnxf4qjVWOv67EjiCQDk2dtgxQjPQ/NJ6&#13;&#10;uaAPxr/4JEfsJ/tL6b+0T4a/aV8V6BNoXhXTI7yRJ9ZYW91d/abaWFPItj+9KkuCWdVBHQ1/Wsv3&#13;&#10;R9KFAVQowABgAdKWgAooooAKKKKAP//V/r18B3ukXnxH+J8Wl+LL3xO8HxAaC9tLuMxr4euBpGmM&#13;&#10;dJtyfvxKjJdbh/HcsO1erk44fn/P4Vxuh23jS38feOj4v0XRNIgl8XGTQp9H2ebqmmnTrELe3+1m&#13;&#10;P2sziaE7treVFFxjBPaYAGB3oAjPoMfhQOM5+lSMPlNNCA9/8/nQAh+4PrSZJG2pMgDjoKCf4cnn&#13;&#10;vQBEeDilO7ofwp6/NxjjvTc7yKAAe4596/nK/wCC837QvwU8Vfs/xfBDw94ksLrxfpHjS0n1Pw8g&#13;&#10;mS8t4kgky7rJGq7PnXDKSDkEEiv6OOF4r8e/+Crf/BNSw/bM8DL8SPhhbwW3xH8P20hsioWIa1aK&#13;&#10;NxsZmx/rQRm3diMMShOGGAD+Hro/1rtvhvqFlpPxH8O6rqUiQW9r4h0y5uJ3ztjhiu4pJHbGeFVS&#13;&#10;T7Cud1fSNU0DVrrQ9ctprO9sp5La6tLlDHLDNExV0dGAKspBBBGQa+0P2Cv2G/iD+3T8YYvBHh4T&#13;&#10;WHhzTmjufFfiQJmOxtWziOPcCr3MwBWJOcffYbAaAP7xvg18d/g9+0B4fuPE/wAFvEFl4k060ufs&#13;&#10;Vxf6cJfIWcKGMYeSNAzBSCQucZGcE165nIPsa81+Dfwd+HvwE+G2k/Cb4V6dDpeh6NbC2tLaEck5&#13;&#10;y8kjn5pJZGJaSRvmZjk9gPS1J5470AICSevelfqM9KUIP8//AK6Nvy4645oAXg+3NOqNSByB7U8n&#13;&#10;AzQAhcDinUUhGRigB8S4kUKM/MOPX2rjf2I9Q0PUPDHjT+xPHd/458n4ia3DdNfwmE6JOsih9Iiz&#13;&#10;96K0Pyqw4INdimN6liQMjJHUfSov2UbP4hWfhvxL/wALA8NeHfDZk8ZapJpA8PGPGo6cXH2e/u/L&#13;&#10;dx9rnGTLnDcDKigD6sooooAKKKKACiiigAooooAKKKKACiiigAooooAKKKKACiiigAooooAKKKKA&#13;&#10;CiiigAooooAKKKKACiiigAooooAKKKKACiiigAooooAKKKKACiiigAooooAKKKKACiiigAoopvTP&#13;&#10;86AHUVymo+OfBWkT/ZtU1fTLaUdYri6hif8AJ2BqkPib8Ocf8h/RP/A63/8Ai6AO4oriP+FmfDn/&#13;&#10;AKD+i/8Agdb/APxdMPxO+HP/AEH9E/8AA+3/APi6AO6orhf+FnfDn/oP6J/4H2//AMXR/wALO+HP&#13;&#10;/Qf0T/wPt/8A4ugDuqK4X/hZ3w5/6D+if+B9v/8AF0o+Jvw5P/Mf0T/wPt//AIugDuaK4U/E74c/&#13;&#10;9B/RP/A+3/8Ai6P+FnfDn/oP6J/4H2//AMXQB3VFcMPib8OT/wAx/RP/AAPt/wD4ukPxO+HP/Qf0&#13;&#10;T/wPt/8A4ugDuqK4b/hZ3w5/6D+if+B9v/8AF1qaZ4x8Ja5L9n0bVNOu5P8Anna3UUrfkjE0AdLR&#13;&#10;RRQB/9b+uf4aN4CPxL+LP/CEnXzc/wDCx3/4SL+3GLRf2r/Ymlbv7Nz0svs/kYA487zq9kJ+YZ44&#13;&#10;rkdIk8cN498cjxnrekavAvisr4fg0tVEml6Z/Z1kVsb3ai5uRcGeYltx8uaPnGAOvbnHvQAbmIyB&#13;&#10;TNwjR5WwERd8jscBV9STwB7mvAf2o/2l/hh+yF8Ddd+PnxcuJYtH0S3DC3tU8y7vruU7LaztY/45&#13;&#10;55MIg9eTwDX5eeBf2Kfj7/wUKs7f42f8FLNb1zRvDmqYv/DX7PvhLUZ9M0nTLGYboTr93avFPf3r&#13;&#10;oR5sZO1OhI+4oB+sWoftD/s+aVdvYar4+8DWs8ZxJDceINOjkQ+jK04IP1qoP2mv2bR1+I3w/wAe&#13;&#10;v/CR6b/8kV8m6d/wSA/4JfaXZpZW/wACvhyyRjaGuNKSaRiB1aSUs7E9ySTV0f8ABJD/AIJjhuPg&#13;&#10;T8NP/BLB/hQB9T/8NL/s2n/mo3w/6f8AQx6b3/7eKb/w0r+zaBn/AIWN8P8An/qYtN/+SK+Wj/wS&#13;&#10;Q/4JjdP+FEfDP/wSwf4Uf8OkP+CY/wD0Qj4Z/wDglh/woA+pj+0t+zYwz/wsb4f8f9THpv8A8kUz&#13;&#10;/hpf9mz/AKKN8P8APp/wkem//JFfLZ/4JH/8ExgM/wDCiPhn/wCCWH/Cj/h0f/wTGxk/Aj4Z/wDg&#13;&#10;lh/woA/NP/gpp+w3+zD+1p40sfjP8DPid8MNC8W3l9b2viqO68R6ZHZ31q7bXvtqTZ+1QqckdJVG&#13;&#10;DhhuP6i/sq2v7D/7IXwc034OfDDx78Pxb2i+bqGoyeINLF1qV64HnXU7LPyzkcL0RcKOBWQP+CSP&#13;&#10;/BMYj/kg/wAM/wDwSwf4Uh/4JIf8Excf8kI+Gf8A4JYKAPqf/hpf9m3/AKKN4A/8KPTf/kik/wCG&#13;&#10;mP2bv+ij/D//AMKLTf8A5Ir5Z/4dHf8ABMb/AKIR8M//AASw/wCFL/w6O/4JjdB8CPhlx/1Bof8A&#13;&#10;CgD6l/4aY/ZuPH/Cxfh//wCFHpv/AMkUD9pb9mxf+ajeAP8Awo9N/wDkivlr/h0f/wAExcH/AIsT&#13;&#10;8M+v/QGg/wAKb/w6Q/4JiYz/AMKI+Gec/wDQFgoA+qB+0v8As2jp8Rvh/wBf+hj0z/5IrtvCPxP+&#13;&#10;GfxAke38BeJPD2vSJ99NE1O1v3X6i3lkI/GviRf+CSH/AATGK/8AJCPhnn/sCwf4VwfjX/gix/wT&#13;&#10;b8T24n8LfDex8DatECbPxF8O7m58PapayfwyRTWciAsp5AdWX1FAH6mqR26HmnEZGK/Fz4XfG/8A&#13;&#10;aT/YK+Pfhz9lT9tLxA/jzwF45uzpPwu+MV1EsGoR6io+TRfEKr8hnYbRBc7iJCQCxzkftGvQUAPh&#13;&#10;JLqUxncMA9P/ANVebfsGyfC9/C/jz/hWUviqUD4m68Nc/wCEpYtt1bzV+0rYZJxYg48kDgDNekRD&#13;&#10;5xuBIyAQO9O/ZXb4mt4Z8Qj4l+INA18jxdqY0U6CqKLDSw4+z2V3sRM3UQz5pOTyMsaAPqWiiigA&#13;&#10;oor8sP8Agod+3F8Qfghrfhj9lT9lTR7XxP8AG74lCZPC2nXxI03R7CE4udb1RlyRbW4DbU6yspXo&#13;&#10;CCAfpX4m8XeE/BOltrfjHVNO0iyU/PeancxWsCn0MkrKo/OvHf8Ahrj9lP8A6Kd8PP8Awo9N/wDj&#13;&#10;9fmJ8Of+CIXwO8cyL8Sv+Ciuua/+0H49uwJ7+68Y3twvh+ykIBMOm6LDIlrDCn3V3IxI5wudo+hv&#13;&#10;+HLv/BKL/ogHwy/8EsP+FAH1r/w1z+yn/wBFO+Hn/hR6b/8AH6P+Guf2U/8Aop3w8/8ACj03/wCP&#13;&#10;18ln/gi5/wAEoz/zQH4Y/wDglg/wpP8Ahy7/AMEov+iAfDL/AMEsP+FAH1r/AMNc/sp/9FO+Hn/h&#13;&#10;R6b/APH6P+Guf2U/+infDz/wo9N/+P18mf8ADl3/AIJR/wDRAPhj/wCCWD/Cj/hy7/wSjxj/AIUB&#13;&#10;8Mf/AASwf4UAfWf/AA1z+yn/ANFO+Hn/AIUem/8Ax+j/AIa5/ZT/AOinfDz/AMKPTf8A4/XyV/w5&#13;&#10;d/4JRf8ARAPhl/4JYf8ACnD/AIIu/wDBKMf80B+GP/glg/woA+s/+Guf2U/+infDz/wo9N/+P0f8&#13;&#10;Nc/sp/8ARTvh5/4Uem//AB+vkwf8EXv+CUgGB8Afhj/4JYP8Kb/w5d/4JRf9EA+GX/glh/woA+tf&#13;&#10;+Guf2U/+infDz/wo9N/+P0f8Nc/sp/8ARTvh5/4Uem//AB+vkr/hy7/wSi/6IB8Mv/BLD/hR/wAO&#13;&#10;Xf8AglF/0QD4Zf8Aglh/woA+tf8Ahrn9lP8A6Kd8PP8Awo9N/wDj9A/a4/ZTP/NTvh5/4Uem/wDx&#13;&#10;+vkr/hy7/wAEov8AogHwy/8ABLD/AIUn/Dlz/glGQf8AiwPwx6Y/5AsI/pQB+ivhbxp4O8caYNb8&#13;&#10;F6tpmr2THC3el3UV3CfpJCzL+tdPX4h/Eb/gh3+zn4VmPxD/AGBNT179n/x3a/vtP1PwLfXKaLPK&#13;&#10;vIj1HR3la1nhc8OAgOPXpXr/APwT+/bc+JvxJ8ZeI/2PP2xdPs9A+NXgJUfUlsONN8R6W/EOr6bw&#13;&#10;B5cn/LSMcxt7cUAfq7RRRQAUUUUAFFFFABXnfjX4ufCn4bbG+Inifw9oPmf6v+2tRtrEN9PPkTNf&#13;&#10;jB8df2kP2n/2+P2jdf8A2LP2Dtb/AOEK8IeDJ1sfit8Y4ohPdQXLj59J0RGG03Ow/PPn92TxXq/g&#13;&#10;D/gg/wD8EzvDEX2/4ieAR8Sddl+a+8S/Ey/u/EWo3UpHzuzXcrxruOThEUAngUAfoMP2uf2Uv+in&#13;&#10;fDz/AMKPTf8A4/R/w1z+yn/0U74ef+FHpv8A8fr5K/4cu/8ABKL/AKIB8Mf/AASwf4Uf8OXf+CUX&#13;&#10;/RAPhl/4JYf8KAPrX/hrn9lP/op3w8/8KPTf/j9H/DXP7Kf/AEU74ef+FHpv/wAfr5K/4cu/8Eov&#13;&#10;+iAfDL/wSw/4Uo/4Iuf8Eo+v/Cgfhj/4JYP8KAPrT/hrn9lP/op3w8/8KPTf/j9H/DXP7Kf/AEU7&#13;&#10;4ef+FHpv/wAfr5K/4cu/8Eov+iAfDH/wSwf4Uf8ADl3/AIJRf9EA+GX/AIJYf8KAPrX/AIa5/ZT/&#13;&#10;AOinfDz/AMKPTf8A4/R/w1z+yn/0U74ef+FHpv8A8fr5K/4cu/8ABKL/AKIB8Mv/AASw/wCFH/Dl&#13;&#10;3/glF/0QD4Zf+CWH/CgD61/4a5/ZT/6Kd8PP/Cj03/4/R/w1z+yn/wBFO+Hn/hR6b/8AH6+Sv+HL&#13;&#10;v/BKL/ogHwy/8EsP+FH/AA5d/wCCUX/RAPhl/wCCWH/CgD61/wCGuf2U/wDop3w8/wDCj03/AOP0&#13;&#10;f8Nc/sp/9FO+Hn/hR6b/APH6+Sv+HLv/AASi/wCiAfDL/wAEsP8AhR/w5d/4JRf9EA+GX/glh/wo&#13;&#10;A+vLP9qv9l/UblLKw+JHgGeaRwkcUPiDTndmPQBVnJJPbAr3S0vbS/t0vLOSOaGVd8UsTB0dT3Uj&#13;&#10;gj0Ir8wr/wD4Iof8EndRtXs7j4A/DZVddpaDSo4ZB7rIhVlPoQQRXyH8SP8AgnB8dP8Agn/HP8d/&#13;&#10;+CTfiLW4bLTP9P134BeKdSuNT8Ma5axfNLFpj3ckkmnXZQERFG2k8ZXJBAP6BKK+RP2JP2wvh1+3&#13;&#10;L+z/AKX8efhzFdWK3E02ma3oWpLsvtH1eybZeWFyuBiSGTjOBuUhu+K+ugMDFAC0UUUAFFFFAHJ+&#13;&#10;N/Gvhb4ceEtT8e+Nr2DTdI0iym1HUr66YJFBb26GSR2Y9AqgmvwO8D3v7an/AAWNe+8d2PinXvgb&#13;&#10;+zjNdy23hY+FNtr418a2sTmM38l7KJBYWMpXMSxxiRlOd1eyf8FvbzXvHnwr+F/7IOiXDWsXxr+L&#13;&#10;eg+BdblTOTozO13fR5yOJIYCjDuGI71+yfg/wj4e8B+FdO8E+E7WOy0vSLGDTNOs4hhILa2jWOKN&#13;&#10;R6KigUAfj5pP/Bvz/wAEurSzVPFPgrV/E16eZtX8T+JNXv7+dz1aSZrpcsTz0H0rUH/BAT/gkueB&#13;&#10;8KLX6DWNW/8AkyuI/wCC13xO+N/gyL4C/D74L+PvEPw7bx98ZdO8H65rvhuSKO6WwvIJd+DMrR/K&#13;&#10;QGG7jIGeM19Mfsn/ALIvxU+B3xQm8c+NP2kPiP8AFSxXSrm0bw14rm017FHleIrdYtUWQSRBCFJO&#13;&#10;3DnPOKAPIP8AhwD/AMEmf+iT2/8A4ONW/wDkyj/hwD/wSZ/6JPb/APg41b/5Mrd13/guN/wTk8Pf&#13;&#10;EXUvh5deMb+aPRr6TS9U8T2ei6jceHLa8iJD28mrRwtaiQEbfvld2Fzk4r6Gsv8AgpF+yRqHww+G&#13;&#10;nxhtfEF0dA+LviKHwp4EvDpt2GvtRneSOON4/K3wqzQv88gCgDJNAHy5/wAOAf8Agkz/ANEnt/8A&#13;&#10;wcat/wDJlNH/AAQC/wCCTOcf8Kptj7f2xq3/AMmV+hHxO/ao+C3wg+MfgX4D+PdTmtPE3xHuryz8&#13;&#10;I2SWk8yXUthCZ51aaNWji2oM5kZQegya/Hr42fFTxBL8BP255PDvxn1/xlfeFbe7gttAfTJNG/4Q&#13;&#10;OY6U00djY3iFTc7wRJ5sZGMAn5yxoA9+P/BAP/gkuOvwotv/AAcat/8AJlL/AMOAv+CTJ5/4VPbf&#13;&#10;+DjVv/kyvM/AXxQ1m20r9ijTdY+Mmu+EbvxRoZ8/wemlSasvjqWLR0lkhvL9txtvJGZfMkPzk8fO&#13;&#10;BXyf+zf/AMFJvhL+yh+2j+1rpX7SPifxNqDy/FHSrbwl4Z0631HxDepaw6YXuWtLG2Wcw26EhpGU&#13;&#10;KmSM8kUAffn/AA4B/wCCTP8A0Se3/wDBxq3/AMmUf8OAf+CTP/RJ7f8A8HGrf/JlfUfgH/gpJ+yB&#13;&#10;8UP2U9f/AGzPBHin7d4F8K213deJLqOzuBfaYbBPMniurBoxcxzIhDeWU3EYK5Brzfwx/wAFef2G&#13;&#10;PGuh+NvFvhLxNqOpaP8AD+w03UPEWrWOjahcWqjVXEcEFs8cDfabgOyq8UO5kY4bFAHkn/DgH/gk&#13;&#10;z/0Se3/8HGrf/JlH/DgH/gkz/wBEnt//AAcat/8AJle5/s7/APBVT9kD9pr4g6h8J/BGpa/pXimw&#13;&#10;0eXxB/wjvizQ9Q0PULvTYQS9xaQ3sMZuFUAkiPLAAnGOa+OP2Lf+C5Pwl/am/af8bfs/65puoaUk&#13;&#10;HjeLwv8ADee00bWJJNTtTa+a9xqzyWyx6dIZFcCOYphQOTkUAeqf8OAf+CTP/RJ7f/wcat/8mVh6&#13;&#10;5/wb9/8ABNOaDzPh34d8U+A9UjO+217wT4o1bTtQgcfdZJGuJEJHoyMOeleu/GP/AILK/sI/BH4j&#13;&#10;a38NfFWv61ez+FrxbDxdrHh/QtR1XRtBuCBuj1HUbWB7eBo8jzQXzH/Fiv0y8MeJtA8Z+HLHxb4T&#13;&#10;vLfUNM1O0ivrC+tJBLDcW86h45Y3HDKykEEdQaAPwYl+NH7Vn/BIz4keHfDH7W/jC7+K37PPibU4&#13;&#10;fDOlfEzWoUXxT4Q1S7bbZx67JCEiu7GXayfahGrIcF+4P9ANvPDdW8dzbMrxyIskbocqysMgg9wR&#13;&#10;0NeK/tI/AnwP+018CPFnwA+I9rFeaN4t0K70W8imXcFFxGVSVfR4nIkQjkMoPavhH/gid8VfG3xT&#13;&#10;/wCCbnw/l+I08t5rfhkan4D1C+nYtJdP4Yv59KWZycks6W6kn1oA/9f+vPwHZ+HrT4kfFB9D8J3v&#13;&#10;hiWf4gNNqV5eF2XxDdnR9MU6vb7wAIXiWO1AXK77Zuck16tztz2rzjwddpcfET4jovjE+K/J8ctC&#13;&#10;1jzjw2f7K05v7G+833Q32vt/x9dO59JJwcJQB+SX7amlaZ8dP2/v2cf2YvFEa3Ph/Tptf+MerafJ&#13;&#10;zFd3XhqOK205ZR/Esc935oB4yozX62szFzIxJJOST1NflB8Wt3/D5/4NZ/6Ih47/APS7Ta/V8BSM&#13;&#10;d6AHE5TJoycDbSMMIPrTQG6igBSXXrSb2oLsaQAnpQAu7n5vpSs3ORTKUDJxQAu9qViCPem8qaSg&#13;&#10;Bylui1Jnd901Guc8UNt/hoAQqR1pKdyw+lIFJ6UAKCwGR0o3tSjj5W6UHZjigD4N/wCCnHwX0348&#13;&#10;fsJfEnwhdqBfad4bu/FHh+7H+sstY0KNr+zuYmHKyI8ONw7MR0Jr1z9jb4uah8eP2Tvhz8Y9V5vP&#13;&#10;Eng3S9Vvjjg3UkIE+PQearED0xXRftRKR+zP8Rj/ANSF4h/9NlxXzr/wSryf+CcPwXI/6EKwP/j0&#13;&#10;tAH6BwOTKvzbTuGG9PeuJ/YfsfCVj4Z8bf8ACJ+B9T8ECX4ja3LqC6k0jf21eNIvm6vB5gGIbrhk&#13;&#10;C/KAOCa/Oz9oH/gq78Cv2ffivqfwl1DRte1280hkhvrrSTa/ZluCoaSAGWVWLR52ucY3AgdK+evg&#13;&#10;L/wW7+G/wq0jX7H4g2fxA8VtqXia/wBZ0uS7WwjGl6fcsDBp6ZujmO3AIVuMg9BQB/TtRXgPwQ+O&#13;&#10;9h8YvgZpvx41DSdQ8MadqWnyaslnrhjW5hslDMs0vlsyKHjAcDPCkZ54r8kNW/4L/wD7N2n6vdaf&#13;&#10;Y+D/ABlewW9xJDFeQGxEc6IxAkQNcBgr4DDIzg80AfvWSB+ePzr8Jf8Agmjbw/tAft5/tQ/tieKk&#13;&#10;W4v9P8cR/CHwtJKMvY6H4ft43eOLsonuJTJJj7xAz0pPCX/BeP4H+OPFel+C/D/gLxvNf6vqVrpl&#13;&#10;nEpsMtNcyrEg/wCPg8ZbJ9BUn/BEFpJG/aReVSjN+0R4kLISCVJjt8rxxx0oA/dmiisjWrO51DRr&#13;&#10;ywsZTBPNbSwwzjrG7oQrDH90kH8KAPi34pf8FM/+CfnwT+JLfB/4r/GHwBoHiaOVYZ9H1HV4I54J&#13;&#10;HxtSb5isLHPSQqfUV9uWV9Z6haxX1hIk0E0aywzRMHR0cAqysOCCOQa/ku/Yt+L37PX/AATq/tf9&#13;&#10;iP8A4Kf/AA2h0HWNZ8aaldQfFnxFokWqeGvFp1K7ea2muNTkjfZJhlXE/wAqkYyCMV7R+3B43/4K&#13;&#10;CWv/AAVl+DHgn9nXX/h3b6LqnhrXL3wFpOo3WsJo1xbQwRCeTWYLP93JKuT9lMCkKp+YigD+nakJ&#13;&#10;wM1+U37XPxS/4KDfDWOx1D4feKP2dvBek22iQS6lq3xIu9SH2/WCD51vaRRvbrDbgj5ZHkd8HJXg&#13;&#10;1+S37Vf/AAUW/ab/AGwv+CK3ij9oL4SN4f8ABmsaHqzeGfiPJp2oXwlV7W9hg8zQLy22krO7K2Zi&#13;&#10;B5LMMscEgH9OnxL+Mvwm+Ddnp+ofFnxJovhyDVtTg0bTJdavIrRbq+uTiK3hMrLvkc9FHNemqyuo&#13;&#10;dCCCMgjkEGv5pv2j/iv+0f8ACr9kH4L69+2Z4P8Agp8QNR1f4u+DtG8OpFaale29jY3sShL5jfFZ&#13;&#10;BqcbAkMpMfTOa+jvjF+2/wDtkePv22vEf7HH7IVx8IPC914K0HTtUuP+FqtqBu/EM98m8R6ZDZPH&#13;&#10;st4xhGl/eEP/AA4FAH7mkgda8vb40fCUfFIfBD/hJdEPjE6b/bH/AAi/2yL+0/sW4L9o+zbvM8vJ&#13;&#10;Hzbccj1r+d39vbxp/wAFJ9O/4KgfAPwT8L9d+Htl/aumaxPoGj313raaPPewWIF82sw2+3zlSTf9&#13;&#10;kKBmAI3YJr6i8PfG2fw9/wAFaLH4b/F/wZ8NYvE1r8DB4h8R/EbSLScamjwOn2i1t7iYhvsIILKr&#13;&#10;rvwBk9qAP3Qor8Dfgr+2N/wVG/b4hvvjh+xpoHwj8I/CmHWp9O8N3XxLbVLrWfEdtZzGGW6RNOxF&#13;&#10;axOUby9288jORX0D+2d8Z/8AgoJ8KL9ta+G3ib9nTwb4es9Hgnjl+JV9qAvNX1MRlri3hWN7eK3i&#13;&#10;DgpHIWlY9SooA+8v2jP2l/hD+yp8Ph8T/jbqT6Tozaja6Ut2lvLcn7TeSCKFdkIZsM5AzjA74r3T&#13;&#10;T7231Kxh1G0O6K4iSaNsYyrjcDj3Br+TD9tT9uaP/goJ/wAEbtK+N91pMWiatD8S/D2ka7ptrP8A&#13;&#10;abaO+tb+IStby4BaF2yUJGcda/qy8Ef8iXpH/YMtf/RS0AdRX4P/APBVjSYfgj+1D+zv+2Z4TX7P&#13;&#10;rNr4/g+H+tTREqbvR9byhgk7MqSYYZr94K/Dv/guOf8Ai3PwZH/VdPC3/o+gD9xBRXNeKvFGieCv&#13;&#10;DV94s8Rzx21hp1pJeXU8jBVSKJSzEk+wr8L7z/g4G/Zytrya2tvBfjS4jjmeNJkNiFkVWIDjM4OG&#13;&#10;HIzzg0AfvrRX4V+Bf+C7HwZ+I3jHTfAfhX4f+ObjUtWvIrGziT7CSZJWCjOLg8DqT2ANfpn+1L+1&#13;&#10;T4A/ZJ+D0vxf+JUdw8avHDBpdo0Ruri4kx+6i3sqErzk7sYFAH1DXy9+2p8Vr/4Hfsn/ABD+LOl7&#13;&#10;vtWg+FNQv7VlOCsywkRsPdWIP4V+UQ/4ODP2eSP+RG8b/wDfVh/8k15F+0x/wVZ+Hv7Y/wCyD8YP&#13;&#10;hV8PPBni2ykT4eanfXmp35tPstrEijBkMczNljwoAyaAP0Z/4I8/B7SvhF+wF4FaGMHVvE+n/wDC&#13;&#10;YeJL48yXmqasxnmmdupJyBz0r9GfGXjLwp8PvC2oeN/HWo2ek6PpVrJe6lqWoSrBbWtvEu6SWWR8&#13;&#10;KqKoyWJwB1r5b/4J5f8AJkvwu/7EfSf/AEQK43/gql/yjk+NRBx/xbnW+f8At1egDofhV/wUm/YB&#13;&#10;+OfjOL4dfCH4x/DrxDr07FLfSNN1y0ku5m6bYovM3SNnsuTX29X8Qnxv+M/7C37RH/BLv4Vfsv8A&#13;&#10;7O1povjb9oCXT/Dtt4asfBmniXXNG1a3dDPdXN1DGr26xqG8xmfnPvX6yeOP24v+CjWkfth2v/BO&#13;&#10;/wDZ58K+Bdb8RWnw40DxHd+LPFc95FZ6c3MepT3wtyWm3FNkCRhSZHBZsUAf0L0V+Gl5+2X/AMFA&#13;&#10;v2mPj94t+A/7D2mfDDT7H4YQWmmeOvHHj0ajc2d74jlhEs2n6ZaWJRxHHnLSyPwD90kc8b4Z/wCC&#13;&#10;02q+CP2WPi143/aX8Gw6T8UvgxrkPhTxB4Q0W6aWz1bU9QOzTZLCWVRIsN2xGN6EqpByc8AH7Aft&#13;&#10;I/tLfCH9k/4Zy/F3436m+k6DDe2mnSXiW8tyRPezLBAuyFWb5pHAzjjqa91s7qG+tIr23O6OaNZU&#13;&#10;bGMq4yDj6Gv48f8AgrB4+/4Kqa3+wbYeI/2tPD3wq/4Q7xb4h8NXz2/gmbUU1jwxLJfQT2sV6bsG&#13;&#10;G7VvlikeLYUc5xjgftt4c/bY+JcX/BSvRf2GV03Rf+EXl+FEfjE6mRMNSF2nyCPO/wArysDpt3e9&#13;&#10;AH6wUV+Qeg/8FINf0j9sf9oH4O/FS00aw8DfBnwjpviiLVrYTf2hKlxCJZxcb38rCjIQKo5xk15D&#13;&#10;+zV+0v8A8FdP2ztA0j9pX4YeG/g34H+GOuX6z6J4d8Zyavd+Jr3Q/N2G7kntALaCWSMF0jKN6FgO&#13;&#10;SAfuyWAOK818H/GH4V/ELxPr3gvwN4i0bVtX8L3SWXiLTdPu4p7nTbiVd8cd1EhLRMykEBhzX84v&#13;&#10;wk8Z/wDBUDWv+CyHxU8EeH/EHw0uYtL8JaVc3Ok65c69JpNt4fmvh5T2FuhKx6k6AeezKIic4JFf&#13;&#10;RPwx/bi+FvwB+If7YXxc8XeCfCfh+z+Get2M+oap4ZtDb6t4klaxDxfb5XYrLOzkRRkAAA+uaAP3&#13;&#10;8FFfzq+I/wBuH/gr38MP2cYP+CgPxN8DfCb/AIVtFZw+J9b+HGm3GpnxfYeGZcSG5F/IBZy3KQES&#13;&#10;tCIgMcbs5A9F/aF/4KaftM3X7VHwq/Z3/Ym8NeDfE1v8YPhrN4x0LWfFNxdWsGmy58wXd49vvL2k&#13;&#10;FuGd4okMsj4RWUHNAH7y0wgHIr8c/wBiP9tj9q/XP2vvG/7BP7cmieELfxp4a8NWvjXQ/E/gJroa&#13;&#10;Rq2j3UwgOILwtNHLHJwcnHB46E/seKAPw7/ZSSx+AX/BX/45fs7+FI2t/D/jrwjonxdjsI+IYdYl&#13;&#10;llsNQmVf4TOI4i2OCwJNfuJX4b+FR/x0CeIT/wBW6af/AOneSv0g/a8/az+HP7G3wnk+LHxEjuru&#13;&#10;L7XFY2Wm2Bj+1XdxMeEjEjIvAyzEnhQT2oA+qKK/AIf8HBn7PP8A0I3jf/vrT/8A5Jr6t/Y//wCC&#13;&#10;pngT9tD4pP8ADL4c+C/Fdj9msZNQv9V1E2n2S2iThd5imdiZHIVQB156A0AfqhRX5t/trf8ABTH4&#13;&#10;N/sR+KNJ8GeM9N1fXNU1WzkvjZaKYN1rArbEebzpI8eY24IBnOxs9q+Jf+Igz9nnHHgXxt/31Yf/&#13;&#10;ACTQB6T/AMFWf+Tov2Of+zg7P/023lftrX8wH7Q37Yuh/tq/GX9kn4leE/Deu6DpVn+0nZ6Zbz60&#13;&#10;bf8A0yZdLu3lMIgkfKx5UMSR8xwM4Ir+n+gD+dD/AIODfD/w48WR/s0+GfjA1qnhS/8Aj7pVp4ie&#13;&#10;+uzYWwsJLadZ/Nug8ZhTZnc4dNvXcK9V8L/s1f8ABNf4SfDj4mJ/wTd1Xwafid4g+G2vaRpdv4c8&#13;&#10;aSa5fzgW7SoIraXULojbKEbzETcOMnFfrt8Zf2ffgV+0Rott4a+PPg7w14y0+yufttnY+JtOt9Sg&#13;&#10;hn2lPNjS4Rwr7WK7gM4JHevOPhZ+w1+xp8DfGEXxC+DPwq+H/hXXYIJbWDWPD+hWNhexxTqFlRZ4&#13;&#10;IkcLIoww3YI4NAH8+/7F37TH7Bvg7/g34l8CeKNa8J6bc6Z4A1nw14z8I6lLbrqkniuSOWOWCbT3&#13;&#10;YTy3U1xtZPk3cDBGw4+QdR1yw+Hn/BIn9gv4z+J2Nv4c8IfGPw9qPiLUmU+VY2sl1exCaZv4EDkL&#13;&#10;k9yB7H+nP45/8E+f2XPGdn4y+J3g34X+Al+JmteG9WsbDxUdIsodRa9vbSWFJDeeVuR2Z8NLndjq&#13;&#10;a4H/AIJ6fsZ3/wAK/wDgm94H/ZB/aw8PaDq8+neH30rxJoN2IdV02YtdTTBCGVopVw6kfLwfpQB+&#13;&#10;b37a/wC0b8D/AIvf8Fif2PvB/wAKfFGi+JLvSdW8QanqL6Fdw39vbRX+mTLbLJPA7oskvlsyxkht&#13;&#10;mGAwc14G5/4oP/gqSB/0Gz/6jpr+jD4bfsQfsefB220e0+Ffww8C+H08P6nLrWhnSdFtLZ7HULiL&#13;&#10;yZbqB0jDpM8fyNIDuK8ZxxXof/DPfwKEHiy1/wCEP8NeV48k83xrH/Z0G3XX8ryc6iNmLk+V8mZN&#13;&#10;3y8dKAP5wvEf/JV/+CY+P+fPVP8A1Go63P8AgnF8Y/2ZPhj/AMFWP2xdK+KmseHvD/jDU/GVjLod&#13;&#10;9rtxDYPcaXbWKteRW1zOyhtjmOSSNTnA3HgHH9FUvwF+CUt54V1Gbwl4eafwMHXwZM1hAX0QSReQ&#13;&#10;w09tmbYNENhEZXK8HivLviN+wz+xp8XrPU9P+KHwt8Ba9FrGrLr2qrqeiWc5utSWPyhdys0ZZp/L&#13;&#10;+TzCd23jOKAP5Xo7vwx8QfhX/wAFLvjr+z+Iv+FT69obafol/p6Y03UddsdOuP7UurN1GyRS7jc6&#13;&#10;Had6j2r9Efid+0rq3/BNz/gjJ8EtV/Zz0nw/pOo+J7DwX4atdY1e3zo+iXXiCKJ59Yv0TaJPLdmk&#13;&#10;JdhufGScc/vDZ/AX4Jab8Jn+A2n+EfDcPgiSwfSpfCcWnW6aQ9nKMPA1mqCExsD8ylcHv1zVvxH8&#13;&#10;FPhD4v8Ahh/wpPxV4Y0HUfB5sYtM/wCEYvbGGfTBaQALFCLV0aIJGFXYAvy4BGMUAfyv3ya74d/4&#13;&#10;LR/ss6T40+P0fxs8XHTPFc2tPYWmk2lrolpe6f8AuYYv7LQMsd2VkZYriRmCJuXhyT9gf8E0fiB4&#13;&#10;a0H9uv8Abf8AhhNr2l6Z4s1b4yreaDpGo3ccF1dGXSEWCWCB2DyrvTkorcKc8V+xPwy/Yg/Y6+DL&#13;&#10;aPJ8J/hf4D8OyeH7641LRJtH0WztpbK7u41hnuIJEjDpLLGqxu4bcUAUnAxW9rn7JH7MHiP42af+&#13;&#10;0lrvw/8ACN34/wBLAGn+Mp9Lt31e32xtECl2U83IRmQHdkKSoODQB/JJ/wAEy/Afxd8b/seeLvgR&#13;&#10;qX7UPhX4XXdj4h8W6P8AFn4a+K/DehnUrW9vru4XULi9uNQkS4nS7Rt4uHGAG2ggIK/qU/4J5/AL&#13;&#10;S/2Xf2MPh98BdA8XJ4703w5oEVlpviuLy/K1CzLM8EkRieSMx+WwCFWIKgYOK1fjD+wJ+xH+0D4y&#13;&#10;X4i/HD4T/D/xVryhF/tfXtCs7y7cJwgklljZpAowAHJAHAr6j0Dw/oXhTRbTw34XsrTTtNsLdLWx&#13;&#10;sLGJILe3giUKkUUUYCoiqAFVRgAYAoA2GOVB9x/Ovxm/4IUOR+wT/wB1R+If/qT6h7V+zLdPxH86&#13;&#10;/Gr/AIITf8mE/wDdUfiH/wCpPqFAH//Q/sX0KHxbD4+8dt4o8Nad4fhfxeX0a609lL65Yf2bYgan&#13;&#10;dbWbE7TCW2IIU7LdOMYJ7MkZyK8h+Hg8Cj4k/FP/AIQ7UNcv7g/ENz4gj1hWWKz1T+xtL3W+nllX&#13;&#10;daC38iQFcjzXl5zkD10dR9aAPyi+LH/KZ34Nf9kQ8d/+l2m1+ruTnNflL8WgP+Hz/wAGT/1RHx5/&#13;&#10;6XaZX6ttwTQB8If8FDP29/BP/BO34L6b8ZfHfh/V/EsGq+IYvDdpp2jTw28xuZomlVmedJF24XGA&#13;&#10;pJOK+R/hd/wWt+H2pfGjw98C/wBpv4VfEz4K6r4ulSDwxe+OLdf7OvZpCFRPOWCBo9zsqh9roGZQ&#13;&#10;5QEGvnP/AIOb3lh/Yf8AA8sCeY6/FjT3SMHG91tZCq57FmAX8a8q+KPwf/4KLf8ABWP40/CfTvjP&#13;&#10;8IR8FPhv8OPEUPim/wBT13UY73U76eMRbkgRUiJ3pEFRVUjLb3b5QKAP6jUimyQY5MkcDYxOB14A&#13;&#10;piRTOT5au2Bk7FZsfXANfyL/AAV+FX7Sn7cX/BTr9oX4H6n8aPHnhXwD4D+IEPiabStIvpppbmZb&#13;&#10;rZZ2MPmSgQWSrCxkiTCMWB2E4I7f9nX4efGD/gsz+1H8ctd+LPxZ+Ifgbwl8O/FMngvwP4W8Bam2&#13;&#10;lx2ssc88EN3chNpmYCAyOX+Z3farIqgUAf1YKjE7QCT6AEn8hzT/ACJcbwsm1Tjfsbbn64x+tfxN&#13;&#10;v+2n+1dqn/BKH9of4W+OfG+vX3ir4MfEXQvDmk+PbK9lt9VutPn1JovKlu7cxvIymBlLlizxsocs&#13;&#10;QWPo37VH7Pn7WH7OP7A/g/8A4KpaF+0L8SNS+JENp4e1zV9Lv78Dw+9pqkQaGyt7JSEKRqqLKJFb&#13;&#10;zgXY7W+agD+xtFZ2CqGY+igsT+AyakKENtKMG/ulSD+R5/Sv5Gf28P2+vG/x4/aD+DX7PniTUPil&#13;&#10;4a8Aa58LtL+JXjnTvg1aXNz4n1a61aB5Y7OL7Kj3CWsXlYdl4XeWcNhRXMfs8fHX9pTwh8Jf2rfg&#13;&#10;/wCH7j42r8MNL+FeoeLPhb4n+KNjqGm69o91GrJNaJfXCRyllyrR4fI2l1ChsAA/sGmlSwtpb+7z&#13;&#10;FBCjSTSOpCRqilmLHGBhQSfavnH4cftY/BP47/DDxP8AFb9nfVP+E807wtNqNjd/8I9FKxudR023&#13;&#10;M0lnbNLGgllc7Y0KBlZ2ABNfgf8A8E0P2Qfjn+0h+xu/7Wfx++OPxIvrzxj8Odc8JaNomn37pDpO&#13;&#10;mWzTW8d0s7SMzX7SW7u0rKWIfDMeMfNX/BC/9nOaH9lL4qftTWPjrx5Z3ugyeOvD1r4Vs9SaLQJn&#13;&#10;TSmZNRmtlwTeowDLMCCCARyM0Af01fsXftLa7+1v8BbH40+IfAviX4d3F5f3lkfDXilHS9VbSTy1&#13;&#10;mXzIbdzFL/CWiU5DDkAGvrBo5YgBIki56b0Zc/TIGfwr+Kfwz+3n+018Jf8AghN4M8VeHvF/iW48&#13;&#10;ZePvi9qHgmfxldTTavrdnpx/eSm0knMkjTlVCQgHcMkJhiCPQP2dPif8SPgh+2z8I5P2TX/ao1/w&#13;&#10;t4j1WPw98XNP+M2jaq2mypdMkSanBJdQhbd1dnlJBHl7ACzKxFAH9i/kzspkVJGUdSqMVH1IGB+d&#13;&#10;RDg81/GH4g8YazoP7eHjG2/4Kv8Ajr4//DS9n+ICr8L/ABP4VvZ7DwMukQ3O63t2eGMw+VKgUO+4&#13;&#10;AKzFzuzX9mdlNbXFpHcWkglidFeOUNuVkYZUqw6gjkH0oA8V/ahJP7M/xGP/AFIPiL/023Ffmn+z&#13;&#10;t+0Fafsz/wDBGH4a/EtHjGpj4dWGn6FA+MyX9y0scZUHr5QJkI/2a/S39qMAfsyfEU/9SF4i/wDT&#13;&#10;ZcV/H38T/iP8QNX/AGXPgF8M9Xtp7Tw7pPws0y/0gt/q7+e6aUT3AI4JjwIgOq4OeooA+cdT1LUd&#13;&#10;a1K41jV5Xnurud7m5mclmklkYs7MT1JYnNfbf/BO39lO9/a4/aY0nwReQyN4e0p01rxRMvC/Y4Wy&#13;&#10;sBPYzuAv+6Gr4XNf15f8EJPh78NNE/Zc1P4h+GJvtniDWdalt/EDsmxrdrMYgt03fwhG37ujMx9K&#13;&#10;AML/AILZftUWfwb+CGn/ALMPgGZYNV8WQj+0FtyA1noluQpUgfd+0OBGo/uK9fyVdOlfVf7b3xN+&#13;&#10;I/xb/al8Z+LPiraz6dqy6zNYHSrjrYwWjeTDbAccRoqjP8Ry3evlmCOOSZIppBCjuqvMylljUkAu&#13;&#10;yjkhRyQOSBgUAfvj/wAENf2Rx49+JN9+0/4ztd2leGXOneH0lX5ZtUkAMkw7EQIwAP8AefI5Wvvb&#13;&#10;/giN/r/2k/8As4vxL/6Bb1+of7J3wz+HPwj/AGdPCHgf4Uyw3eiW2jWslrqMGCL0zqsr3RPIJmZi&#13;&#10;5Oe/HGK/L3/giOP337SR/wCri/E3/oFvQB+6dY2u3WpWGj3d7o9sb27it5Zbaz3rF50qqSke9vlX&#13;&#10;cwC5PAzk1s0UAfzUfti/Gz/gol+3B+zx4l/YwH7J/iLw5rXiyFdFvfE/iLXdJufDGmRGZWN/HPGw&#13;&#10;kmKhcqiDeM9zxWj+05+zP+1F+yn8Xv2Xfj58GvA+s/GC0+Efg+/8DeKNI8O3Ftb6m4u7aGKO7iW6&#13;&#10;cBk3oScE474zmv6RNig7gBn1oZQ3UA/WgD+Xz4qfBz9pHwr/AMFIPFX7TXxY/Z31n466N4u8M6Vb&#13;&#10;/DeP7Xpklt4QuEQ/aLK8h1CXybfLkeZcqh4BK7ulcP8AB3/gnn+2Hef8Ee/j9+zT4r8GReHfHvin&#13;&#10;xpqev+HvDsd1bNZ3Sfa7e6jS1mSTyxE4jZIyxToMgZr+rvYpO4gZ9aUADpQB/M1+0J4S/bG/bZ/Y&#13;&#10;4+DOgv8ABTxb4N8QeBfjL4RuNZ0TWrqweZtL0hQLrUoykqr5AOQBkucZAwRW9/wVw+HPj/8AakGs&#13;&#10;/A3Sv2VPFHivxZaWttb/AA3+Mem6nplnBYTtsc3LXomju7SOCTduibdvAyByBX9IwRB0Ao2rncQM&#13;&#10;+tAH8437VPwE/bT+C/iz9lX9p3QPCOq/GTXvhNo15oHxA0vw9dQRajcy39lHCbuA3LKsgEm7ceeg&#13;&#10;J4JI9Zj/AGb/AI4/GH/gqUv7Q/i7wZq+g+CvEfwBk8Lald3c1q8lhqN+VEllIEkLGaNS3KoUyOtf&#13;&#10;vAyhuoB+tGxfQelAH8137GfjL/goZ/wTU+HafsSeK/2fvE/xQ0Xw9q11b+CfHvgbU9Oisb3S7m4a&#13;&#10;SIX6XcivavErncSM4HQ/ePn3jL4JftO/Dv8A4KDfFH42/FH9nG/+OZ8d2lkPhfrE17plxpnheARF&#13;&#10;X0+7F++21SJ2BklijLNtO3cMV/UiUUnkAn1Io2L1wMjpQB/HF4F/4J6/tu6d/wAEmNa/Z+1v4d31&#13;&#10;t41l+NFl4jGg2lxZsj2CXyTSTwP5wj8hFBIDMGwPu1/YB4TtLiw8LabY3alJYbC3ilQ9VdY1DDj0&#13;&#10;Nb+FpaACvw6/4Lj/APJOvgz/ANl08Lf+j6/cWvww/wCC6UssHwt+D89tGZpE+N3hp44gcF2WYkKM&#13;&#10;8Ak8ZNAHn/8AwXL/AGuE8HfD6z/Zi8HXWNS19ReeIDEfnhsEOUiPTHmt19hX8p2McAfhX0P+1h8R&#13;&#10;PHnxV/aL8W+MPiXHLBq0mtXMEtrMCDbpBIUSEDjAVQO3PWvEPD1hp+r+ILHS9XuRZWlzeQwXV2wJ&#13;&#10;EEUjhXkIHPyqSaAP6GP+CFP7J51jxBqP7V/jC1ItdP8AM0vw15o+V52H+kXAJ67B8gPrXy3/AMFm&#13;&#10;v2r7X48/tCp8MfCVy0uheChJYyNG26KfUGP75+OD5f3R1r+hL4tTXP7LH/BOy7H7Mth/ai6P4TRN&#13;&#10;KlsCH/dzRgSXoxndtDGQ7c/Sv4Zbm8udRupdRvpXnluJGnmmkOWeSQlmZj3JJzQBH06Ak5AwBn9B&#13;&#10;+lf0reFf2UIv2ef+CK/xY8X69bGLxF4x8DXmq35lXEkNuVHkQ85IAX5unU1+PP8AwT5+G3w8+LH7&#13;&#10;WvhHwf8AE6+itNLk1BZ2jnOBdTQ/PFb5PC72A68dq/rn/wCCpNvBaf8ABOH4u2tsixxxeBL6OONR&#13;&#10;gKqqAAB6AcUAd1/wTy5/Yk+Fp/6kjSf/AEQKd/wUM+HXjX4s/sP/ABU+Gfw5sJdV13XfA+q6ZpOm&#13;&#10;wFEkubqe3dI40MjIgLMcDcQPUim/8E8v+TJPhb/2JGk/+iBX2eRnigD4w/YE+EOpfB39kX4c+DfG&#13;&#10;GhW+i+JNL8Hadp2tW4ihFxHcxRBZI5ZItwcqepDGvlP4f/s/fGPSf+Cynjb9orUdBuYPBOpfBzTv&#13;&#10;D1j4gaSHyJtRhv8AzZLcIJDKGVPmJKAY75r9e6TAzmgD+ejStC/bC/4JpftVfFjXfhp8IfEXxh+G&#13;&#10;/wAWNZi8Z6ddeC7uxi1TRtbaIQT211BeypugcIrLKvC5PpivnDWf+CVH7XP7TP7L/wAePi78WYtM&#13;&#10;8MfF34ueLdI8beHvCRuUubbSU8MssmmWF5cxHy2lkCBZSnCkZzyQP6pWVWHzDNKBgYoA/lD/AG2P&#13;&#10;EP8AwVC/b6/Y+sv2crL9m3XvCN9o19od34t1LW9X0yWO/k0meJjHosccymUSunmGSRgqR5A3MRX1&#13;&#10;H+1h8J/2sf2cP+CiXgb9vj4K/DXVvitoLfDuTwF4n8N+Hrq1tdWsZ2wYbhBcuqNHuJDkZwBzgHNf&#13;&#10;0L7E7Ac+1KUUjDAHvQB/MZ8B/wBjH9r79pP9oH9qDxh+1X4HPw80343fDqx0TRfIvoL9LIbTClvN&#13;&#10;LDIS91EoDzbVEeTtVjivW/2Jvj1/wUb/AGVPht4U/Yx+M37N3ifxNeeFXh8NWfxA8Jaxpa+H77SY&#13;&#10;pCkd9IbiQSROkRy0TAMcYwCMn+hjaPQUFFJyQM0AfgR4s8KftTfsv/8ABXHXP2i/Bvwr8QfELwT8&#13;&#10;UPA2keFJ9V8OXVnE2hXllchpHvUncN5QQBtyjnnBJG2vMdQ/4JufGz48Sfto/Dbxhp83hqz+K2ta&#13;&#10;dd+BNcvGie3vJbKzQxS7YpC4jWdArBwpPav6RCitywBwc0+gD+ZHx38Qv+Co/wC0J+xq/wDwTt1b&#13;&#10;9nvWfDni/WvDcfw/8Q/EnUNW05/B9rphjW0m1WB45TcTSNACywKu7cc/7I980H9hr4q/CX/gpP8A&#13;&#10;s8694I0S9v8A4e/Db4Iap4H1HxQ0kIiiuxbvDAkiGQSlpTyNqEDPJBr98NozuAGaUADpQB+P/h/9&#13;&#10;n34yWf8AwWq8Q/tJXGgXS+Brv4IWnhm28QmSEwPqkeomZrYJv83cI8MTs2471+wA6UAAc0tAH4Z+&#13;&#10;GSF/4L/+I2Y8D9nTTyef+otL/nk1+NH/AAV8/a1f9pL9pebwd4buRN4X8DNNo+nmI5jub7IF5cZy&#13;&#10;QcOvlIfRSR96vsP9uf4mfEj4Q/8ABT/4seOPhVbT3Os2/wCzHp0EUluMvaQ3GsvFNdgck+QjFuOn&#13;&#10;3iMA1/O8HMhLsxZiclmOSx7kk9SaAHqjuRGvUnAA9T06fyr+zz/gnt8D/DP/AAT/AP2JLz4ufFQL&#13;&#10;Y6rqmm/8JX4lkm4lggEW61s+p+ZVblevmOV7Cv5vP+CYvww+G3xc/bR8I+F/ineQW+nwzvqVvaXH&#13;&#10;C6je2e2S3svT94wzg/eClRywr9yP+C9/xP8AiT4c+Bvh34b+H7SceHfEWpn+3tWiwYy1qBLb2rYH&#13;&#10;y+Y435JwdmKAP5rP2kfjp4o/aT+N3iD4zeKyRcazfNLBATlbe1T5LeFc9FjQAfXJPNcz8G/hP4r+&#13;&#10;OPxR0P4TeB4jLqWu6hFYW/BYRhz+8lcddkaBnb2X1NeaDpX9E/8AwQB+Gfw51jxv40+KGq3EEvib&#13;&#10;R7e20/S7B8eZBaXe8zXK5672RY8j7oyO9AH0R+3F8HfC/wAAPiL+wz8H/B6BbDQvjlp9lFIBhpZF&#13;&#10;027Msrf7UsjM7e5r+hKvxK/4Ks/8nRfscf8AZwdn/wCm28r9taACmltoJOf5/wAqdX49f8FWvG37&#13;&#10;OVtF4K+G/wAZvGHxfttX1W9u5tA+G/wRuruLxB4pKIobzotPja7Nrb9S4lijVm+cngAA/XLU9U07&#13;&#10;RtNn1nVpo7a1toHubm4mOxIoo1Lu7k/dVQCSTXCfCH4x/DH49/D+x+Kvwb1qy8Q+HNU846frGmsZ&#13;&#10;La4EErwyGNiBuCyIy5AwSOCa/lY/Y31v4o/GA/tS/sJ+P9e+OOg+DPC3hbT/ABr4Ot/HWpvZ+OtH&#13;&#10;iuoJXkspr5fMla0naP5UkLFo8qcZJPM/sW67q/8AwT6/4ISX/wDwUG+GfiLxpqniq58FX2maZ4b1&#13;&#10;/WZb3wvpt5ca5La291aaYyBICjlXchjvy+cBqAP7GA6k7efyIpSwHrX8svx2/Yq+Pv7Nf7A8n/BQ&#13;&#10;Hwb+0B8Wr740+HPDdp8QtX1TWNea58NatuWO5utNfRGUWaWjRMY41jUNkDBGRir8W/ih8ef23/25&#13;&#10;v2YvAfhT4h+M/hp4c+LnwGvfFXjSw8KXz20rRtCl5NDaFw6QTtkxR3WwyRxklcHFAH9UXmKV3jOP&#13;&#10;oa8H/ab+Nl7+zt8CPEvxq03wx4i8ZzeH9ON9F4Z8KWzXeq6gwZVEVtCqszN82ThWIUE44wf5rvgn&#13;&#10;+yz8YvEv/BQn4r/8Ewtd+O3xhf4O+END0r4gWNvDrrJ4mluNYjVEsX10q10tlA5eUxoymRwuSAGV&#13;&#10;uK0/49/tLfCz/gmr+218AtQ8f+KtX1D4C67NoXgbxxd3zr4ij068C3ECSX0ZEjSQr8okJ3YJGcAA&#13;&#10;AH9ZPw48ZS+Pvh7onjy50zUtGfWNKtdTfSdWi8q+s2uY1kMFxF1WWMna47EGsH4xfG74S/s/+C2+&#13;&#10;Ivxp1/TvDeiJd2tgdR1OTy4jc3kqw28K8FmeWRgqqoJJNfzg/tz+Jf2g7rwd+zT4u+J0/wAYr/8A&#13;&#10;Z/k8Ax3nxUvvg/Pd/wDCRf21JZwNaXepyWAa+axQF3k8ojc24k5214n/AMFRPht+zz8S/wDgkz8P&#13;&#10;/ij+zz8WPiL468MaT490LS9J1HUfE896btdX1i3WVNTDxh5bqxB223mgSW7cnJJyAf0k/tNftRX/&#13;&#10;AOzvd+A4NJ8CeNPG6+NfGNl4Wlm8I2Ru00iG7Usb++IB8u2QDljtBP8AEK+tWYBcnP1AJ/lX8337&#13;&#10;d3grxl+xJ4Q/Zg+Gvwg+InxOvLXxD+01oMOs3/ibxJc6jqN7Y39tJ5unz3OEaSyzEMQMuzJJ74qL&#13;&#10;w14d+LX/AAVh/bw+OvgL4j/Ejx14H+FPwO8T2/gHR/Bnw61d9Cu9X1byBNcalqN7Cv2lkG7EMakI&#13;&#10;fwOQD+khTkAjuKWvCv2dPgTpX7Nvwl074Q6H4g8V+JbTTHuGt9V8a6m+r6qyTytKI5LuRVeRIg2y&#13;&#10;PPIQDJJr3UUANbp+I/nX41f8EJv+TCf+6o/EP/1J7+v2Vbp+I/nX41f8EJv+TCf+6o/EP/1J7+gD&#13;&#10;/9H+x7Sj8Qj488b/APCd3eiXdsPFRHhpNH2+bbaR/Z9lthv9qqftYuftDnduPlNFzjAHWqmRk15P&#13;&#10;4AsfB9r8SPii/hTw9rGhTz/EF7jXLnVd3l6zqJ0fTFOoWO4/8erQLDbjHHmwScZzXqpGOKAPyl+L&#13;&#10;S/8AG5/4Mg/9EQ8d/wDpdplfq+pwdpr8nvi1/wApnfgx/wBkQ8ef+l2m1+roBPAoA/Ob/gp3+wLN&#13;&#10;/wAFFfgloPwdg8Ur4SbRPGFr4q/tB9P/ALSEwtozH5HledDt3Zzv3HHoa/RKxh+yW0VuPmMcSR5x&#13;&#10;jO0Af0qztA6mm45xQB+a/wCyd/wT5m/Zh/a9+NP7U8nisa0vxe1C3v10Mad9kOleRLLNtNx50nn5&#13;&#10;8zGdiYx05r5Z+In/AASM+NHgv9ojxr+0D+wF8bdQ+EDfEovJ400CTR01eykuJmMk11Z/OjQyM7NI&#13;&#10;uc+W7MUdQcV+5tOGMHigD+XD9vv9gP4b/wDBPf8A4Il/Er4b+DdSvvEGra14i0PXfFXijVQi3Wqa&#13;&#10;hJqUClyqfLHGifLHGCdoJJJZmJtfCb/gjr8ff2ov2bfhT4J+N/7Q3iTVvgmmiaL4ot/hz/ZkUd4o&#13;&#10;nt0m+xNqQfDwR73SJmjLxxthQp+av6ZPFPgzwf4+0Kbwz480nSdc0udkM+ma1Z2+oWcpRg6F7e6S&#13;&#10;SJijAMpKnBAIwa1tO0zTtGsINJ0a3gtLS1hS3tbS1jSGGGKMBUjjjjCoiKoAVVAAHAAFAH5Sftk/&#13;&#10;8Etbb47/ABA8D/Hr9mjx1qfwe+JPw80pdA8PeI9GtVvLZ9KjB8u0ubUshZUDMqlW+47KyspAG54W&#13;&#10;/Ys/bI8Vfs+/FP4M/tY/HqX4h3PxE8LyeG9KuF8PQ6dZeH/Oikikmht45FacyblLqxT7owRk1+pj&#13;&#10;KTzTQvc8UAfI37FP7K8X7I37Jfhb9lnUtXXxLH4e0+90+fVRbGyF0l7c3Fwx8jfJ5eFnKY3npnPO&#13;&#10;B+dP7Iv/AASP+NH7Ifirx/4S8F/Gi4uvhN40svEPleA7nRl82DUdctmtoryS5Em12tlbkRhPNwNw&#13;&#10;Ukmv3PweaQ4zxQB+H3hL/gid8PYv+CcFt/wT9+JXjC+1SXS/FNz4x0HxvpFkun3Wn6nK2YpY7d5J&#13;&#10;1IRSyOrP8wORtIBr2T9mb9j/AP4KQ/Cj4jaBqXxx/ahvfHXg7Qd6N4XPhqG1n1WEwPDGt9evI0jB&#13;&#10;CyuCCxLIMnrX6u7TnFPCjrmgD8C/jx/wSS/a+/atkT4XftM/tKX3ib4Up4pbxIPDCeGLW31XZ5ru&#13;&#10;loNQ3sFjjjcxKwBIU5C5wR+72i6TYaBpFroWmIY7Wzto7WCPOSscShFXJ54AArWdc8imAc4NAHhf&#13;&#10;7UH/ACbP8Rj/ANSF4h/9NtxX4iw/s0xfHb/gix8IfFuh2xm8ReDvAFlq2n+UMyS2m9/tcBwMsNg8&#13;&#10;wD1Wv26/akXb+zL8RT6+AvEX/psuK+dv+CVscU3/AATg+DMU4R428AWKNG4DKyMZgysDwQQSCOhF&#13;&#10;AH8dfsRg9xX7J/8ABFz9q2D4F/tCyfCLxZcCLQPHpis45Jn2xQarEG+ztyQB5ykxn1IUdxVz9pj/&#13;&#10;AIJJftBz/G7XdQ/Z/wBHsL/wpfXjX2mefqFvbPbrcfO8DJMyt+6dioOMFQDXzf8ADf8A4Jbft3eP&#13;&#10;1u9b8GeE3tJNG1mfSzcXt9BYSC8snUmW3MzKZIg2DHMmUbGVJxQB+i3/AAXZ/ZHXw94q039rLwbb&#13;&#10;EWmsNHpHiryh8sd6ihbW5IHQSopjc9NwXuTn+dvHPqex96/vr8N/Cbxr+0N+xtH8Hv2tNIhsdf1T&#13;&#10;QTpOvwQzxXSC7iG1LuGSIsgJdVmXup4PINfy16x/wRb/AG+bDVbmx0rw1pd7bQ3MkdvdjWLOLz4l&#13;&#10;YhZdrSAruABwRkZxQB+rP/BDD9rf/hNvh1e/ss+MLvfqXhhPt3h0St80ulyMN8S5OT9nkPA7IwA4&#13;&#10;HHd/8ERv9f8AtJ/9nF+Jf/QLevzN/Zo/4Jof8FJ/2d/jt4Z+MGgeGLGFtH1WCW8WLW7LM9i7qtzC&#13;&#10;R5gyHiLDB74r9Lf+CITvJJ+0jJIpRj+0R4kJQ4ypMdvkEjjj2oA/dmuB+JXxM8AfB3wNqXxM+Kes&#13;&#10;6d4f0DSLc3Wpavqsy29rbxA43SSNwMkgDrkkAZJxXfV+dX/BUb9q3SP2PP2R9V+KOo+GdO8X3V5q&#13;&#10;eneHNI0HWfLGmzajqc6xW7XrSqyrbxv87tjoOMHBoA7j9nn/AIKN/sS/tWeIb/wj+z98R/DvibVt&#13;&#10;NtWvrvTLKWWO7W2XrMsE8cUkkY/vxqy9OeRXunwg/aF+C3x98By/E74OeJNM8QaDBc3Vncanp8m+&#13;&#10;GKeyZkuI3LBSrRMpDBgMEV/Lprmm/tMeHf8Agr/+y/r/AO0t4m+Fl34p1jStbH9i/DLS5dPfT9Kk&#13;&#10;tA8UN5PJK73MRYARFlA+QlRgiuU/aC+LfjL/AIJq/FX9pb9i3wEt1FP8bZLLxP8ABayhQ7TqHiuY&#13;&#10;WOpx25GApt3ZmwSB8pbqeQD+lTVv+Cgv7F+ifA+L9pDWfiP4ZtfBFxey6daeIp7kpbXN1C7I8NuC&#13;&#10;nmTuGUgCJGJwccc1e+E/7eX7H/xy+F+u/Gf4T/EDw7rXhrwxDLceI9StZyBpkcCGR2u4ZFWaHCAt&#13;&#10;80YyOgNfzY/tJfBD4n/s9/tx/ss/s5fCy7+Hmi2Xhv4U3UHgiX4q29zc+HZfE/nL9sZY7VkB1Jl2&#13;&#10;+UzY46fMQa+hPHv7EH7XHw41j9oD9rz9oXxL8I2n8R/AzVNC1nw78MrS/sReXMEbyW1/dQXZZWk2&#13;&#10;7kMhOSPpmgD9rtC/4KM/sOeJb/W9N0L4oeEbmTw34ei8V6+yXq+Vp+lznCXNzMQI4g3HyMwcZHy8&#13;&#10;jMf7PP8AwUb/AGIv2rvF9z4B/Z7+JHhzxNrdtAbqTSbWWWG7aEEBpYoriOJpYxkZeMMBkZIyK/Ff&#13;&#10;9mrxl8Cv+Cd3/BB/wp+0lpHw90DX9X1vwvpUV9a39vb/APE51bXLhEQ6ndyxu5txLJufeWVFGFA4&#13;&#10;r58+Idl+1Non/BU79k3xZ+034i+FkviDW21H7FoXw00yaxksNImtJHWGe5kmdrmDeMKdoTcuVGKA&#13;&#10;P6K/2gf+Cjv7D/7LHji1+Gnx/wDiX4Y8Ma9dxpNHpV/cM1wkUpGySZIUkMEbZ4ebYpHOcc14D+1j&#13;&#10;+2X4V8e/sna98Tv2O/jb4A8LT6L4msdFvfHWrRHVdGtZRMBNaN5ccgaSQEBWUMO2RnI+Bv8AglLN&#13;&#10;8Abn4tftR3v7Uh8NL8Uk+KWtnxgvisW5uU8NAD7Gqm6yv2DyR0Q7PXtX5Hwt8Pbj/gj5+0G/wi+y&#13;&#10;f8Iw37SMzaANOGLb7CdWHk+SO0e37vbFAH9gfxG/bf8A2WP2fRFoHx8+IvhbQNWh8MxeJ7pNTuha&#13;&#10;mWxZhEbqJGHzK8uVREy5JwFNdR+zb+2F+zP+194YuvGP7NXjPRPGFhZXH2W+k0mYmS2mxkJNDKI5&#13;&#10;YyRyA6DI5GRzX4ifFX4YeAfiZ/wXL+Btr8QdIsNZg034Cz6rZW+owpPDHeRXO2Ofy5AyM8YYlSQd&#13;&#10;p5GCAa4HxD4S1n4Vf8FN/wBrvw7+zTYLo2oal+z5p+uWenaJH5CT65Ja3O24WKPavns54IAJNAH7&#13;&#10;F+Jf+Cqv/BO3wh8Up/gv4i+MHgi18SWsskF1YPfgrBNFnfDLcIGt0lXaQY2kD54xmvr74UfFv4cf&#13;&#10;HLwJYfFD4S6xZ674f1SMy6fqtgxeCdFYqWRiASMgjpX8w/7Hsv8AwToi/wCCEWt3OsSeC3kPg+6H&#13;&#10;jttZW3/tFvFJt/n+0GUfaDcfaP8AV4+bOdvev1U/4IX+X/w6x+EflZ2/2A2zPXb50mP0oA/W2vw7&#13;&#10;/wCC5H/JOfgz/wBl08L/APo+v3Er8PP+C4//ACTj4M/9l08L/wDpRQB+fH/BcL9kUfD/AOIln+01&#13;&#10;4QttumeJHFnraxLhIdQRflkIA481e5OMivwIIByp6EfNnp71/oi/tKfAvw5+0j8E9e+D/idFMOrW&#13;&#10;LR28rDJguVGYZVPOCr4564zX8h19/wAEYP8AgoBbXstvaeFtLuIUldIp11myUSIrEK4UyZG4YODy&#13;&#10;KAP2H/4ItftSWvxu+Bl/+zN8QpY7rUfDNsYLWO4wWu9HnBUKQxO7yiSh46V+BP8AwUN/ZYv/ANkv&#13;&#10;9pLV/BUELjRNSkfV/D0v8JtJmJMYOBzEx2kfSvvb9kn/AIJ2f8FKf2Xfj3oPxf0Hwrp+2xuhFqVu&#13;&#10;ut2RFxYzELPGw80Z+Xke4r9if+Co/wCw3rf7ZXwbsNR8AWcH/Ca6FKs2mw3EscPnRS/662eZjsGO&#13;&#10;oOcZFAH8V+i63qnhrWLTxDok0lveWFyl3azRnDJLGwZSMdORX9c3xl/aSsP2pf8Agix8QviUksb6&#13;&#10;iPh9e2OtxIeYr2BVWQMOoLY3fjX4nj/gjL/wUHHH/CI6b/4OrL/45Xs9r+yl+3X+yH+xx8c9A+Kn&#13;&#10;h60t/BWv/D/UHvXi1W1uDa3sKjypVjjcsd4+VsD3NAH9IP8AwTy/5Ml+Fv8A2JGk/wDogV9n18Yf&#13;&#10;8E8v+TJfhb/2JGk/+iBX2fQAUUUUAFef/E/4n+Afgz4F1L4nfFHVbPQ9B0e3a71PVb9ikFvCvV3Y&#13;&#10;A4A+legV+ZX/AAWQUt/wTJ+Moxn/AIoq/wAY/wBzqKAPUbH/AIKTfsLano/ivxJpnxO8LXOneB47&#13;&#10;GXxXqFtcNLbaaNSwLXzpUQpmQkDapLAnDAGvfPiV+0H8GPg94O0v4g/E3xHpmjaNrV7Y6dpWo30h&#13;&#10;SG5utSZUtIkIUktMzqE4546V/O1+2F8Cfhj8Jf8Ag3TeL4VeHNN0o3fw78K6vrE+nWscc9zIxtrm&#13;&#10;5ubqVVEkrAs7szkkc9BXaf8ABWf4x/CvX/2Ff2fNI0TxBpd3d+IvH3w9utEtbe4R5b2G2nt3meNF&#13;&#10;OSIwp3k42kYODxQB+xPxk/4KGfsV/s961q/h34z/ABJ8L+HNQ0G1tLzVbDUrkpcQxXzbbYiIKzOZ&#13;&#10;SCFWMMx9MDNei/BT9rT9m79o34Y3Pxn+CXjTQPEXhezMovdZsbpRBamFd0guPM2NAVHzESquBz05&#13;&#10;r8UPhl8KPhz8SP8Ag4H+IWtePdF0/V59B+CmkX2jyajAlwlpcS3SQNLGsisok8t2UMQSAx6GvNf2&#13;&#10;ev2cvh38Qv2n/wBun9l62uk8FeFvEtvokMz6YUs7ayuNQs5VkuFjykS7mOXGAG59SaAP2p+Af/BR&#13;&#10;n9iP9qL4h3Xwq/Z++I/h3xTr9pDLdS6dpbylmhgO2SSJ2iWOZFPVomdffFfbQ6Cv52f2Avip8f8A&#13;&#10;9jz9p3wV/wAExP2sfD3gLWZj4LvJPhj8SvAcUVvNPpWkopkh1KyK+bAzoFzIuEkcZIblq/omHSgB&#13;&#10;aKKKACiiigD8IbHRdL8Sf8F6fFnh/W4Y7mzvf2bLO0ureVQ0csUuqyq6sDnIIJB4xX86f7cf7Muq&#13;&#10;fsm/tH678J5o5P7L806l4cuZAcT6XckmE5IAJiJMLn+8pPcZ/pB8Kkf8RAniL/s3TTz/AOVaSvXP&#13;&#10;+Csf7CHiD9sL4X6Zrnwrs7afxt4bu92nLNKlsLqyuCFuLdpXwo6LIm44DJ7mgD+Mnwr4o1vwP4m0&#13;&#10;/wAX+G7iS01HTL2G+sbmI4eKeFw6Op9QQMDIr+1m4k8Ff8FU/wDgniwiMMOo6zparKBgnTvENiFf&#13;&#10;A67V80Aj1jcepr+dD/hzL/wUKHXwjpnt/wATqx/+OV+vn/BJj9mD9uT9kLx9q/hH4v8Ah62tvBXi&#13;&#10;C38+aWHVLW5NnqNuD5UqxRuWKyqSj7R6E9KAP5WfFHhnXvBfiW/8HeKLeS01LS7uawvreVdrxzQs&#13;&#10;UdSD3yK+ov2F/wBp/Vf2S/2j9C+KMDyHSmmGm+IrWPJE2m3DKsx2DAZouJF91x3r9v8A/gqT/wAE&#13;&#10;rfi/8b/jpB8av2ZdJsb1tbtNniaylu4LLZe24VUuFMpQHzoyFYDJ3Jk9a/Mo/wDBGX/goPn/AJFL&#13;&#10;TMYx/wAhqy/+OUAftX/wU71zSfEv7RH7F3iHQp47qyvvj1p13aXMLbklhm0u7dHU9wykEc1+5lfy&#13;&#10;ZeIvAf7Tvwj1v9jX4O/tO6VHY3nh79oyzttAu4r6C8E+myabeOkTGJm2tbtuQZ6oVA6Gv6zR0oAK&#13;&#10;/Kb9tv8AYE+L/wAaf2kvAP7Zv7LfxBtPAXxG8CaTqXhpH1vSF1vSdQ0jVCDNDLb+ZE6OCCVdW79i&#13;&#10;AR+rNU7u7tbG2lvL2SOGCFGllmlYIiIvLMzHAAAySSeKAPyE/ZN/4Jg+PPgd8ffit8f/AI3fFC7+&#13;&#10;I2q/F7wpZaD4lkuNKi0xoZ4PMV2tRA5jjthEwjggC5jxlmckmuA/Zc/4JMfEP4Xfs1+Nv2Df2h/i&#13;&#10;HY/ED4JavpF9o3hXQI9ETTdY0xNQu5Lt5JdQSRvNeIyHytqgK2G4wFH7gW1xb3lvHd2kiSxSoskU&#13;&#10;sZDI6MMqykcEEcgipqAP55rz/gkL+2X4/wDhPpv7GPxx/aPu9e+BmmPawTaVZeHbex8U6tpNlIJI&#13;&#10;NLvtXV2XyF2qpdIg7KAONox96aj/AME99Kj/AG4/hX+1n4S1qDSdF+F3gDU/AWn+DorHcstvewiC&#13;&#10;BkufMHlrAgChfLbcB1FfpLRQB+fPw5/YeuvAf/BQv4i/tzyeJEuovHfg/RvCy+G/sXltZHSesxuv&#13;&#10;NPmeZ/d8tdvqa+UfFv8AwSJ1DxR8Mv2qfh5/wnUULftJaxBqkF2dJ3DQRDAIdjJ9o/0rJGc7o8el&#13;&#10;frX4t+Lfwz8C+L/D3gHxhrmm6drXiu4ntfDemXcwjuNRmtY/NmS3Tq5SP5mx0HNek0Aflv8AFH9l&#13;&#10;z9vTRvCHgnwT+yZ8ZvDvhTTPDvg208JazpviLwjFrMF7PbIsf9owsZ0kik2LtELM0WMZzXz/AHv/&#13;&#10;AARX8Ij/AIJnal+wNpvjjU11jUPEh8eyePJbOHePE7Xkd+boWMZSNYPNjAEKt8q9G3c1+5FZ1xqe&#13;&#10;m2t5Dp11cQRT3W8W0MkirJNsGX8tSQW2jk46daAPx68ff8E6/wBpj9or4Z/BnTP2ofiro2t+K/hX&#13;&#10;8XbH4k3GtaP4bWxttSstORo4dPFstwPKkIYlrjJ5P3MAVmfGf/gmH8cvC37V3iT9s3/gn38V1+GP&#13;&#10;iPx3BDH4+8Na7o0eveHdbuIF2R3rQGSKSC5UY+dWOTn7uSD+1NFAHhv7PHhD40+BvhRp3h39oTxd&#13;&#10;a+OvFcT3Eup+JLLSotFgn82VpIo47OFnVFhRljUlssF3Nya9yoooAa3T8R/Ovxq/4ITf8mE/91R+&#13;&#10;If8A6k9/X7Kt0/Efzr8ZP+CFP/JhP/dUfiJ/6k+oUAf/0v7CPCd/qd18Q/iLHqHi+18VJB42MFrZ&#13;&#10;WwCt4bh/svT3/sebBOZFdmu88HbdLxXob9a4DwxZajafEH4hSaj4Pt/CqT+MzPa31vIJG8SQnTLB&#13;&#10;f7YlAHyOzq1ptPO21U9674KerfjQB+Unx9UeFv8Agrr+z/4v1YiOy134d+OvB9lKxwG1F3sr1Ic/&#13;&#10;3migkYD/AGTX6vA/JkV8Ff8ABQz9lPxh+1J8HNLl+DmrQ6D8R/APiW08ffDrWbhcwprOnK4FrcEE&#13;&#10;EW95GzQynoAckEZrI/Ym/wCChfw9/asjuvhj43tT4A+MPhx/sPjX4W+IJBBqVndodrS2Qk2G8s5W&#13;&#10;yYpYlOR1HQkA/QwgsvPWmL3+lWza36Ntlt51I7GJwfyIpptLxfmEM3P/AEzagCpUp4X5eaebW9/5&#13;&#10;4T+v+rb/AApRa3gBxBOf+2bf4UAQByBinKcLn3p/2W7/AOeM/wD37b/ClFrd94Z/+/bf4UAR7yfr&#13;&#10;mkJbHIqUW14DnyZv+/bf4U/7NesMeRN/37b/AAoAhVieDTSSBjj8KmFreAbvIn/79t/hSfZLwf8A&#13;&#10;LGb/AL9t/hQBGHJP+f8AChjj5RTzaXY/5ZTf9+3/AMKBaXZ6Qzf9+2/woAYjADmmt97ip/sV7nHk&#13;&#10;zf8Aftv8Kp6lNFomny61rjrY2Vupknvb5hb20SqMlnml2ooA6kkUAfMv7b3jXRfh5+xr8VPGfiKR&#13;&#10;YrPT/h9r8kzOe8lhNCij3Z3VR7muH/4JueEtX8D/ALAvwf8AC+vxNFeW3w+0kzxOMNG08ZnCsOzA&#13;&#10;SAEevFfnf8Z/i3/w96+JUX7Jn7Nrz3XwQ8Oa5a6j8X/iXCrLp+vNp8yzx+HNIfAFwkkqD7VMG2hc&#13;&#10;DGAAf3esra3020jsbNFihhjWKGNBtVEUbQAOwHYUAaEe1nX+LkfKO9Y37Hmo61qHhvxY2s+PrDx8&#13;&#10;YvHOrQWz2Kqv9hwI6hNGl2k5ltPusTg5PStWM/OOduSAW9Pesz9j7TdT0vw34sXUvh/a+ADP451a&#13;&#10;eBLaZZhrsTuu3WX2/ce8HzFDyMUAfX1FFFADGG7p6j9DX4V/8EcD/wAIj8X/ANqv4N6z+51rRvj5&#13;&#10;qeqT27feNnq1rBNazD1SRQcHocV+69fhN+3P4E+MH7D37VR/4Knfs+aHfeKfD2paFa+Gfjr4G0hS&#13;&#10;9/daXYsfsmu2MShvNuLFWKyRgZaIHnklQD92a8n+NXwS+FH7Rnw11T4O/G7QrDxH4a1mDyNR0nUk&#13;&#10;8yGVQdynsVZWAKsCCCAQQa4z9mr9qv4BftdfDSy+LH7PnifS/EukXsKyM+nzo89q56w3MAPmQSqc&#13;&#10;hkkAYH1HNfRG4f7X5f8A1qAPzr+Df/BJ7/gn58AfEmg+NfhZ8N9I07XPDN9NqGja3JLc3OoQzTxe&#13;&#10;Q2bmeWSVkEfyKjMUUdAK+iPil+yV+zp8avir4R+NvxR8KaXrXinwJNLP4U1m7QmfT3nGHMeCAc4B&#13;&#10;AYEA8jBr6M3D/a/L/wCtRuH+1+X/ANagD5z/AGlP2TP2df2wfBC/Dn9pLwlpXizSYpxdW0GpRkyW&#13;&#10;046S28yFZInA/iRwfyrxD4K/8EwP2HP2ffC/ifwf8LfAtpZ2fjLTW0bxM11d3d7PqFiwKmCSe6ml&#13;&#10;l2YYgAOMZ4r773D/AGvy/wDrUbh/tfl/9agD5vk/ZH/ZxuP2cV/ZHvPCWlXHw6j0lNDXwpcxmazF&#13;&#10;lHjZFhyzfKQCrbsggEHIzXzd8Iv+CR//AATz+BniHQ/GHw0+GulWWs+GtUbV9E1mae6u761uGi8j&#13;&#10;5Li4lkk2CMlVjLFFycAHJr9Idw/2vy/+tRuH+1+X/wBagD+eD9u74d+HPHv7SOp678Qv2DNU+MWr&#13;&#10;6f5UHhL4gaZqHh9rPVkRFaMan9pu7We3jjkyCs0cw2rkA5xXu/7CX/BMXw/oX7Fmq/Bn9szwroNz&#13;&#10;deO/GN38QPEXg7T5N2maXdXVybm3soXtyisLQbUymFJXjjFftRuH+1+X/wBajcP9r8v/AK1AHgsv&#13;&#10;7MPwMm+Nek/tEyeH7RvGeh6A3hfStdJfz7fS3bebdBu27d2DyufepbH9nX4OeHvjXrf7TWieHrVf&#13;&#10;Heu6Nb6HqmuIzCe7srIH7PbtubywFycHA68mvddw/wBr8v8A61G4f7X5f/WoA/ky+O37P/iD4ra5&#13;&#10;4ob4bf8ABPQeH/i74h+2adb/ABA1fU/Dcnhm1kuy0bas9xDdF3kAYyAC1833Br+hv9hf9nKb9kr9&#13;&#10;krwL+zxe3MV7deGdCgsb67hz5ct1y8zJkAld7ELwOK+stw/2vy/+tRuH+1+X/wBagB9fhj/wWruF&#13;&#10;8Qzfs/8Awn0r97q+ufG7RLmyt15cxWDGad8eiqOTX6pftDftNfAr9lX4c3vxU+PvibSvDOi2MTSv&#13;&#10;Pqc6RPMyjiK3iYh5pXPCogJJr8jf2N/BfxN/4KF/tZWv/BTL4y6LfeFvA/huwn0b4KeENYRkvp4b&#13;&#10;g/vtdu4zt8l5xxFGQSF6nFAH73UUUUAFFFFABXw//wAFKPCur+Nf2DPix4Y0GMzXd14I1JYY1GSx&#13;&#10;SIucD6Ka+4KztT02x1nT59J1SJJ7a5ieCeGQZWSORSrKfYg4IoA+Fv8Agl/4s0rxv+wJ8KPEeiyB&#13;&#10;4JfBWnRDkZV4E8t1OCcEMpyK++hX84fwr+Leo/8ABFX42X/7N37Q0d0fgB428RT6t8N/iMEZrLwx&#13;&#10;d6jJvl0bVSFIhh8w5hmZtoHGBX9Dvh7xN4d8W6Pb+IvCl/aanYXUYltr3T5luYJUYZDJJGWVgQQR&#13;&#10;g0Ab9FMDD/a/L/61G4f7X5f/AFqAH15v8WvhN8Pvjp8OdX+EvxW0yHWfDuu2j2Gq6ZcFhHcW8gwy&#13;&#10;MVIOD7GvRdw/2vy/+tRuH+1+X/1qAPMl+Dvwy/4VRH8C59FsZ/CMeip4dGg3MfnWrackIgW3dJN2&#13;&#10;5PLAX5snHf0+A/h//wAEWP8AgmP8Mlk/4Q74T6DA731tqEM80l1cy20lnMLiEW0k0rtBGsihtkZV&#13;&#10;T0IIr9Sdw/2vy/8ArUbh/tfl/wDWoA8L0H9mz4JeGfjnqn7Smh6Ba23jfWdFh8O6nr6M5nn063cS&#13;&#10;RwMCxXarKDkDNcDrv7DX7KPie88f33iDwZpd3L8UILe28eGfzG/teO0UpCsw34GwHAKYNfWW4f7X&#13;&#10;5f8A1qNw/wBr8v8A61AHwv8Asw/8E2P2Kv2OPFN545/Z78DWGia3e2wsptZmnub++FrwfIiuLyWa&#13;&#10;SOLIHyIwX2r7rFM3D/a/L/61G4f7X5f/AFqAH0UzcP8Aa/L/AOtRuH+1+X/1qAH0h9qZv9j+R/wr&#13;&#10;83P28v8AgpX8HP2LNFg8K2APjT4oa+/2DwX8L/D0guNb1W+lGIt8Me57e3DcyTuu1VBxkjFAHzJ8&#13;&#10;MbSTxb/wXl+I3iTSMTWnhf4GaDoeqSociO7v9QuJ4oyf72xCSOw5r9wh0r8wf+CYv7JPxO/Z/wDh&#13;&#10;74n+Ln7Slza33xZ+LHiKTxp43ltMmHTjNGqWmkQOTlorGFQmeAzljjnNfp8KACiiigAooooA/Er/&#13;&#10;AIKs/wDJ0X7HP/Zwln/6bbyv21r8Ov8AgsnqMPgDxv8Asw/HbWgy6J4R/aF0F9an6LBDqUU9ikrt&#13;&#10;0CiSZMk+tfuICCARznnIoA+MP27/ANsvw7+w38B5vjHrWjXniO8udX0/w34f8P2E0Vq+oavqs621&#13;&#10;nA9zORFbxtI43yvkIuTg9K+MPjv8bPjb44/YA+Oeq/8ABQj4FxeGNB0fwReXr6L4a8cxamniLTza&#13;&#10;yyzww6haW1vPYyx7Apdoj8zApuANfSv/AAU01n9m2y/Ze1LQv2svA3ijx74I1m9t9M1TTPCWk3Or&#13;&#10;31r5hzHeiO0xPELdhv8AOjOYyMiv55vgdof7RXiP9ib9sX4d/CyP4weI/gS3w7ns/g3B8U7C8fxN&#13;&#10;JqMtjOLyz0+K4Rr2ezT90se4Ek42gEsAAfqRqv8AwUf8H/safs//ALNHgH4RfCjxF4jtvir4RtLH&#13;&#10;wT4V0nV0udQtJk02K4s7GS4u0CzA7gstzLJGsaqZGBAxXP6d/wAFif2mdN+M+pfsdfED9mrXbL45&#13;&#10;TWlrq3hDwbpfinT77RNU0q4EhlvrjXzFFDaQ2qxt5p8qRmPyIpfivH1+GHxNHxB/4J03I8Oa+E8N&#13;&#10;6GYvEcn9n3AXSm/4Rnyit6fLxbHedmJSvzfLjNfSvjXwL46m/wCC/PhX4hR6NrDeHov2eb/TpNdW&#13;&#10;0nbTUu21KVxbG52+SJSvzeWW3EdBQB7D+zH/AMFM9d+MXw++L8Hxj+HV34C+JPwSiuJ/F3gOXVYt&#13;&#10;SilhWye9tZ7TUYokSSG4VGQN5fykZw3Su68Ef8FErLxl/wAEyz/wUeTwnPbwDwTf+Mv+EQOoK8pF&#13;&#10;i8yfZ/tvkBcv5P3/ACeM9OOfkLwF8EPH/jL/AIKC/tjaSulahYWfjT4a+G9C0XW72zlisLq5msL2&#13;&#10;BhFcMgjl8tpF3hGJXv1FflT8Of2qfix4U/4JI6//AMErT8Evi1dfGPw/4S8QeCLyzTQrldEFu01z&#13;&#10;J/aX9qbPJaLyZMokYd5WAWPduFAH6A/tV/FiL47/ALZ//BPX40QWB01PFGr+I9dj095lna2F5oCy&#13;&#10;+UZQqByu7GQBnGcCvsr9q79uz9uH9nO+8WeOdB/ZwPiD4b+C1e6v/E0vjjTLLVdTsIIlmuLvTNJW&#13;&#10;CdnSJS3yTzxSMUbC4wT8C658MviXc/Ez/gnDf2nhvxA0Phu01P8A4SGQ6dcbdJLeHEiUX58vFqTJ&#13;&#10;8oExXLcD5q/PP4sWlx8TviJ+0H4P/bs+HPx3+JPxom8Qa7ZfCHw3pia2ngy00Py3XSrqwazmt9P2&#13;&#10;xx7ZJ5Jw7MRtALsRQB+lf/BR7/gpZ+0wPh5+zn8XP2J9Bu5/BPxR8X+GL2HXRrNjp9xrDagJ5P8A&#13;&#10;hGpbaeKSS289UVnvAxjQjYQcmvZvjJ8T/DXi39tn9ky6/ay+DmoeHPifrOq+LU8NLZ+Mhe2nhprW&#13;&#10;03SPcLZRrbakLiMDap2+UfWvzq+Jvw7+L/gf/gjH+x14+l8GeLNRm+EvjTwf4s8a+HrDTLh9atdP&#13;&#10;0+O5S5f7D5Yn3Ru65XZkA5IwDX2h8ePGl5+1x+3l+xT+0d8KfDPjRPCrah41uL671jQryxm06N7D&#13;&#10;yo2v0kT/AEUSuuI/NKh+q56UAfTPi7/gpx8cfiV8dPHHwT/4J/fBaX4tx/DG+Gj+OfFWq+JrTwto&#13;&#10;8Wr7N8mmafJPBcSXdzEBtc7I41bgttIc5Gof8FoPhuv/AAT78cftv6X4N1hNW+GmuxeFPHvw11e6&#13;&#10;jstT0fWRfwWN1ayXKRzROIvO8xHRSJVH8JOB8Q/sufHjV/8AgjX8SfjL+zj+054C+Ier6D4o+JOq&#13;&#10;fEr4feOvA/h+71+01u11tI82U4tVY295C0IXZIfmJOMKAW+WPiz+yv8AtLaz/wAEov2u/wBoXxb4&#13;&#10;H13SfEf7Q3xJsPH/AIe+HFvay3utWGkrqVjHbC5trdTJ9pkhjM0qBdyD73QgAH6kat/wWK+NvgHW&#13;&#10;fAnxK+N/7PXiHwh8FPiR4i0zw74d+IV54gsLnVLdtadY9Ou9U0KBGks4LnerKrTmQIw3AP8AJX7z&#13;&#10;IyuoZOQRwetfhR/wWB8AeOvGP/BNvwZ4Y8G6Hq+rahB46+G1xPp2mWc11cxxWuo2Znd4YUZwsKqW&#13;&#10;diuEAJbAFfuVpalNOgVgQfKTIIwRwO1AF1un4j+dfjV/wQm/5MJ/7qj8Q/8A1J7+v198Qa3pXhrQ&#13;&#10;r3xJrkq21lp1rLfXlxIcLHBAhkkck9goJPtX49/8EFodRvf+CbPhrxjcRNBB4o8VeMPFenK5Kl7H&#13;&#10;V9fvbq2k9w8TqwPcGgD/0/66vh3ceDp/iV8VU8K+INY1yeP4ivHrltqqusej6h/Y2lk6fZFgN1qI&#13;&#10;DDOCuR5s0gzkED2DcTx61zej23xHk8e+NV8ZWOiQwP4pP/CNNoCF57rShp9niXUAoJN79p89WHUQ&#13;&#10;rD2xXUi3uvLMpil2I2xn8ttob0LYwD7E5oAhII618f8A7Uv7BP7J/wC2ZBaT/tAeEbTU9T05dul+&#13;&#10;I7KWTTtbsPT7NqVqyXEYB527iueqmvsw2F95hgMFwZAN2zyZNwX+9t25x74x71GtvcsiyeXL5bts&#13;&#10;R/LbazeitjBPsDmgD8eYP+CPvhLTYxY+HPjx+01pllH8tvY23jwvHEo6KpeyLYA45NTH/gkZphGD&#13;&#10;+0P+1B/4XQ/+QK/YM2dyrMht58xjdIDDICg9WGMqPdsUgtZz5eIZv3vEX7t/n/3OPm/4DmgD8fx/&#13;&#10;wSL0sgbv2h/2of8Awul/+QaP+HROmgc/tDftQf8AhdL/APINfr+bS7AdvJmxGcSkxvhD6McfKfZs&#13;&#10;U/7JeGRYzBcFnG6NBDJuYeqjblh7gEUAfj1/w6K0z/o4b9qD/wALof8AyDTh/wAEidMHI/aG/ag+&#13;&#10;v/CdD/5Br9fjbXBjM3lS7A2wv5bbA3puxjPtnNP+w34kMPkXG4LvZPJk3Bf7xG3IHvjFAH4/H/gk&#13;&#10;XpjH/k4b9qD/AMLof/INJ/w6L0z/AKOG/ag/8Lof/INfr8bW5May+VLtZtqN5b7WPopxhj7Dmnmz&#13;&#10;uzvAhnzF/rf3T/J/vcfL/wACxQB+Pzf8EitLYc/tD/tQH2/4Tpf/AJBFH/DorTe/7Q37T/8A4XS/&#13;&#10;/INfsALS7Ow+TP8AvP8AVDyn+f8A3OPm/wCA5oa1uQrSeVNhG2yMY3wvsxxhT7HBoA/H8f8ABInT&#13;&#10;McftD/tQ9O3jpf8A5AoH/BIvTc4/4aH/AGoPr/wnS/8AyDX7CLZ3vmCFbe53Mu4J5Mm5l9Qu3JHu&#13;&#10;BimfZ5RH53lS7A2zzNjbN3puxjPtnPtQB+QP/DozTM4/4aG/ag/8Lof/ACBVdf8Agit+zD4ovobj&#13;&#10;4/eLvjD8VbWBw8ej/ELxldX2mMQcgSWtvFaiUeqyMVPdTX7EPY3ol8kQXG8LvMfkybwvqV25A9yM&#13;&#10;e9R/Zbny0l8qba52o3lvtY+gOMMfYZNAHG+B/Angv4aeFLLwL8OtJ07Q9G06AW9hpelW8drbQRr0&#13;&#10;WOOJVQfgK6vjHv3qz9jvUZ8wz/u/9Z+6f5P9/wCX5f8AgWKT7HekoPJnPmjKYif5/wDc+X5v+A5o&#13;&#10;AjjUiVeATuGAe59K4T9he98CXfhnxz/wgnizX/FaxfEnXI9VbX0dDpWoLIvn6dabwM2tucCMrlTk&#13;&#10;4Nehi3mG6R4pwsZxIwjfCHPQnGFPscGj9lmP4qx+G/EQ+Ken+F9Pc+LtSOiDwxjE+k7l+zTX2P8A&#13;&#10;l9dcmbPOcZoA+o6KKKACopY0mjMcoDKwwysMgg+oqWigD8kfjr/wRY/Yg+MXxBm+MPhPTNe+GXjG&#13;&#10;7lM1/wCKfhTq03hm9umP3muI7ZWtpXJ5LPCWPrXmo/4Il6AOB+0j+1YF7D/hPE/+QK/biigD8SP+&#13;&#10;HJeg/wDRyP7Vn/heJ/8AINH/AA5N0E/83I/tWf8AheJ/8gCv23ooA/Ef/hyZoH/RyP7Vv/heJ/8A&#13;&#10;INOH/BEzQc5/4aR/as/8LxP/AJAr9tqKAPxI/wCHJmg/9HI/tWf+F4n/AMg0p/4ImaCRj/hpH9qz&#13;&#10;/wALxP8A5Ar9tqKAPxJ/4cnaF/0cj+1Z/wCF5H/8r6G/4Im6CT/ych+1Z/4Xkf8A8gV+21FAH4lf&#13;&#10;8OTtC/6OR/as/wDC8j/+V9NH/BEzQQf+Tkf2rP8AwvE/+QK/beigD8SP+HJuhZz/AMNI/tWf+F5H&#13;&#10;/wDIFB/4ImaAev7SH7VhB6g+PEx/6QV+29FAH5EfBb/giZ+w98LfH1t8W/Hdh4k+Kfi2ylWaw8Rf&#13;&#10;FfWZvElxaupyrQxTKltGwPIZYd3vX65QQQ20SwW6KiKAqogwABwAB2FS0UAFFFFABRRRQAUUUUAc&#13;&#10;Z46+H/gn4n+Fr7wN8RdJsNc0bUoWtr7TNUgS5tp4mGGV45AVII9RX463n/BBb9kPw/rlxq37PXib&#13;&#10;4ufCCK5dpJ9N+Gfi+703TyzHPyWk6XUcY7BYwq4wAK/b2igD8SP+HJmg/wDRyP7Vn/heJ/8AINJ/&#13;&#10;w5M0D/o5H9q3/wALxP8A5Br9uKKAPxJH/BE7Qhx/w0j+1Z/4Xkf/AMr6Qf8ABE3Qc5/4aQ/as/8A&#13;&#10;C8j/APkCv23ooA/Ek/8ABEzQc8ftI/tWf+F4n/yDR/w5O0P/AKOR/as/8LyP/wCV9fttRQB+JH/D&#13;&#10;kvQf+jkf2rf/AAvE/wDkCl/4cm6Cf+bkf2rP/C8T/wCQBX7bUUAfiR/w5N0IDH/DSP7Vn/heJ/8A&#13;&#10;IP8AWj/hyZoP/RyP7Vv/AIXif/INftvRQB+JH/DkvQev/DSP7Vn/AIXif/IFL/w5N0Ec/wDDSP7V&#13;&#10;n/heJ/8AIBr9tqKAPxBuv+CIXg+/ge01b9ob9qa+t5BtltLjx7iKRT95W2WKtgjjgj8K+wv2Rv8A&#13;&#10;gmX+xp+xNcT+IPgj4Qgj8SXqFdS8Za3PLq/iC8zjd5uo3ZebaSMlEKp/s19+UUAIOlLRRQAUUUUA&#13;&#10;FFFFAHy9+2T+y34I/bN/Zy8Ufs6ePmkgs/ENg0MF9B/r7G7jw9tdwk5xJBMqup9RX5ifsU/8FF7r&#13;&#10;4Ga/Y/8ABP3/AIKSzQ+B/id4chXSPDXi3WH+zaB490y1Aitb+wvZsR/aniVfPt3beHzgk5A/dyvB&#13;&#10;P2hv2YvgD+1f4Am+F37RPhLRPF2hTEt9i1i3WXyn/wCekEnEkUnH3o2VvegD2u21DTdQgE9pNDNG&#13;&#10;33XjYOpz6EE8GrKyW6ABSoA6AV+E8n/BvT+xhYuYPBfjL46eGLHJMekeHvHt/a2MI7LHCQ21R9aQ&#13;&#10;f8G+v7LuP+SpftIf+HFv/wD43QB+7fnw/wB4UefD/eFfhJ/xD6/su/8ARU/2kP8Aw41//wDG6P8A&#13;&#10;iH1/Zd/6Kn+0h/4ca/8A/jdAH7t+dCf4lqLda5L5UEjBYcHFfhQf+DfP9lw/81T/AGkP/Di3/wD8&#13;&#10;RS/8Q+v7Lv8A0VP9pD/w4t//APG6AP3a82H+8Pz/APr1GTa7t2Vz6/Wvwp/4h9P2XP8Aoqf7SH/h&#13;&#10;xb//AON0n/EPn+y5nP8AwtP9pD/w4t//APEUAfu00sDLhmBHvQskCABWAAGAM/8A16/Cb/iH1/Zd&#13;&#10;/wCip/tIf+HGv/8A43R/xD6/su/9FT/aQ/8ADjX/AP8AG6AP3WdrZ+GKn5gwHuKkE0HUMOP61+Eh&#13;&#10;/wCDfT9lw/8ANU/2kP8Aw4t//wDEUo/4N9P2XRx/wtP9pD/w41//APG6AP3a82H+8Pz/APr1mapr&#13;&#10;uh6HZyahrV5bWdvEpeWe6lWKNVUZLM7kAAYzyelfhv8A8Q+n7LuP+Sp/tIf+HFv/AP4iprP/AIN6&#13;&#10;P2GLq7j/AOFka/8AGPxzYRyB30Xxn431DUdOlx/DJbjYGU9wTzQB53+15+1hqX/BUTxNqH/BNr/g&#13;&#10;nfrR1DSb51s/jX8X9KzJomg+Hydt5plheplLjVLxT5aLGSsa7tx4YD92/hN8L/B3wV+GHh/4Q/Du&#13;&#10;0j0/QvDOj2mh6TZQjCw2tnEsUaj6Koz71R+EHwV+Ef7P/gOx+GPwS8OaP4W8P6bGIrPSdEtktbeM&#13;&#10;KMZKoBuYjq7Es3UkmvUqAP/U/tC8W/sefs6+LNP8eWOt6BK6fEXUbTV/GJg1PUbaS+u7S3jt4ZVk&#13;&#10;guY3tysUEakW7RBgo3A8k9HB+y98D4vijo/xcTR5v7f0Xw8fDWnXR1G/MMenbWXy2tTcfZpHx/y1&#13;&#10;kiaXvvzzXu11/q5v+A/+gmrKf69P9w/+zUAfFqfsG/ssj4TQfCceHr7+wovFI8Vpa/27rPmjUwxP&#13;&#10;mm5+2/aCn/TEyeT/ALFenzfsufA2X4leIvilJo8x1vxJoEfhzWLn+0b/AMqWwCqgjS2+0fZ4Xwi/&#13;&#10;vYY0l6nfknPuC/8AIMT/AK7/ANTWg3/HzL/upQB8g6X+w1+zDpvhXwT4Ws/D94tl4G1d9W8Mxtre&#13;&#10;ru9tdFt5aWVrwyXS7kHyXLSpjI24JB3Ln9kH9nu51Hx7ezaJcGT4gwxReKyNV1IC5URMP3Ki5As+&#13;&#10;O9oITX0zD/x623/XVv5NUbf6+5/3Y/8A0W1AHznH+yJ+z9Z694F1+30S5F14FsHsfDDtqupMltCU&#13;&#10;2lZY2uSl0cO3zXKytnnOQCObvP2Hf2ZLvwJ4v8Cz6BeHTPGOtjWvEEA1vV1ee8Eok3xTC8Etsu7n&#13;&#10;y7d44+23HFfXE3+ts/8Arm38lqF/+PK4/wCuw/mKAPCYv2YfghH8UNO+K66PL/buneHv+Eas7o6h&#13;&#10;fGFNP8vHlm1M/wBndsf8tWiMv+3Xmi/sF/srwfDex+GEfh6+Gi2HiQ+KbW2Ou6yZV1Lcreabk3vn&#13;&#10;umR/qWkMOONmK+x1/wCPuP8A65/+yVC//Hsv++f6UAeCXH7LXwNk+Inij4hvo851bxVoceha5cf2&#13;&#10;lqHlzWQVY9iQfaPJgbao/ewoknfdkk1zNt+xZ+zdZaN4F0S30K7Ft8P7w3fhRDrOqsbWUyKSZna7&#13;&#10;LXY+UfLdGVfbk5+p5f8Aj/n/AOuSfzoP+rh/3z/6GKAPmWX9jj9nW5T4gQzaHdFfiCQ/isDV9UH2&#13;&#10;kqrAeSRdf6H1/wCXTya1IP2S/gFZ+L/B/jS30W4Go+CtHbSPDkrapqLR29rtMeyWFrkxXLbZG+e5&#13;&#10;SV+c7sgGvolfvXn0/oalf/Ww/wDXFv5rQB8YX37CX7Ll38O/EHw9n8PXp0nxH4ibxHq9uNc1hZJb&#13;&#10;/czeYk4vBNCmSf3UTpF22Yr08fsvfA5fiynxbXR5v7eTw6PDa3X9o3/kjT+I/L+y/aPsxfbx5pi8&#13;&#10;3vvzXtkv/HhJ/wBdm/8AZq0/+YiP+uQ/9DFAHxhD+wf+y1b/AAy034VxeHr4aHpviL/hI7O1Ou6w&#13;&#10;ZU1AMH8xrk3n2h1z/wAsnkaLtsxxXoj/ALK/wKl+Ifif4hPo051bxTow0PW5/wC0tQ8uazWMIESD&#13;&#10;7R5MDbVGZIUSQnktkk170f8Aj1j/AOu39BVsf8f0/wDun+VAHyva/sXfs32WleBdHttCu1t/AN3J&#13;&#10;eeFkOs6qxtpS6kmZjdlrsZUfLdGVfbk0+6/Yv/Zw1Cz8eWV3oN00fj+WKbxSBrGqKbl4jlDAy3QN&#13;&#10;mAe1oYQehzX1F2tv95//AEIUqdLn8KAPnOx/ZP8AgLY+NPB/jG20Wcah4M0Y6R4dlbU9RdLe1KOm&#13;&#10;yWFrkxXJxI3z3CSPzndkDHoPwT+Bvws+Amgal4d+E2lDSbPU9ev9fv4hcXFyZb+/lMtxMWuZJWBd&#13;&#10;znaCFXooAr0lf+P23/64/wBK0LP/AFb/APXZ/wCZoAv0UUUAFFFFABRRRQAUUUUAFFFFABRRRQAU&#13;&#10;UUUAFFFFABRRRQAUUUUAFFFFABRRRQAUUUUAFFFFABRRRQAUUUUAFFFFABRRRQAUUUUAFFFFABRR&#13;&#10;RQAUUUUAFFFFABRRRQAUUUUAFFFFABRRRQAUUUUAFFFFABRRRQAUUUUAFFFFABRRRQB//9lQSwME&#13;&#10;FAAGAAgAAAAhAIJdPACQAwAAgAsAAA4AAABkcnMvZTJvRG9jLnhtbNxW7W7jNhD8X6DvQKhAfzWR&#13;&#10;LNmO4sY5pHUTHHBtg971AWiKkohIJEvSkfz2HVLyZw64a9Be0QaIzCWp1e7McJc3b/q2Ic/cWKHk&#13;&#10;MppcJhHhkqlCyGoZ/f7h/iKPiHVUFrRRki+jLbfRm9uvv7rp9IKnqlZNwQ2BE2kXnV5GtXN6EceW&#13;&#10;1byl9lJpLrFYKtNSB9NUcWFoB+9tE6dJMo87ZQptFOPWYnY1LEa3wX9ZcuZ+LUvLHWmWEWJz4WnC&#13;&#10;c+2f8e0NXVSG6lqwMQz6iihaKiQ+une1oo6SjREvXLWCGWVV6S6ZamNVloLxkAOymSRn2TwYtdEh&#13;&#10;l2rRVXoPE6A9w+nVbtkvzw9Gv9ePBkh0ugIWwfK59KVp/S+iJH2AbLuHjPeOMEzOJlmSJ0CWYW0y&#13;&#10;z7P8Kh1AZTWQ9+9lySSfYgc2XEzSJM33G376hJN4F0N8EpkWbIH/EQ6MXsDxadngLbcxPBqdtJ/l&#13;&#10;o6XmaaMvwJymTqxFI9w2qBAc+aDk86Ngj2YwgOyjIaJYRukkIpK2UD+W/VeJnym4ZRCiphVPReuf&#13;&#10;6XQyzWYBHe/NOxjcUZ/uO8WeLJHqx5rKit9ZDW0DcrjeTRmjuprTwvpp0BmfegnmSYjrRuh70TSe&#13;&#10;ZD8ewUBUZ/L6CJ6DdFeKbVou3XAWDW+Ai5K2FtpGxCx4u+YAwLwtEKdZNEI+BSuFXlAVHCDRRkg3&#13;&#10;KMYa9huSCkfSOsMdq31kJSIc5yGI/UJI55CBz9VCxmTd/awKOKYbp8KRPJPxkRwnsyy/HmvATtAp&#13;&#10;/mZ7QU+T6ysYHsydFkGGse6Bq5b4AfJBzOFD9Pmd9dFj626Lj18qj/GODx/jSA1CHqSCwX9HzODu&#13;&#10;TMyYGcW8EhS1tP2OOMD57Tf93ffhsfJSF9pLg3haUMsFo02zJRWX3EAHhYf4VK7/A9FnJ6Kf/oui&#13;&#10;T2fpNBuL8EdVf53k2RdUfafR7u2u4MB6UXL+Ukd7X1PNcQa926O6C/wHqX6AHH9QPbnyMhs3+Z5H&#13;&#10;XI/psVz6+eF0Ho762PqOasZJC9sVjXmS5flsaIJpfj2b/20l4xCUH7l+3Y8ZrFWxRQIdri7LyP6x&#13;&#10;ob6ZNW8lkESvNePA1x+r73Dm7kUoTd7L8CqKkDfAwgDJP08HDsApHfkr6Uizue+UL68UR3ygiH8Z&#13;&#10;PkKLD/32gO0pLZ9JQrjk4JoXGsh4JfX3yGM7kHa4ON/+CQAA//8DAFBLAwQKAAAAAAAAACEAtpus&#13;&#10;F24CAgBuAgIAFAAAAGRycy9tZWRpYS9pbWFnZTEucG5niVBORw0KGgoAAAANSUhEUgAAAiYAAAFb&#13;&#10;CAIAAABu+NKTAAAACXBIWXMAACHVAAAh1QEEnLSdAAAgAElEQVR4nOy9d5wc13Xn+zvn3qrqMBHA&#13;&#10;YAaDPAAGmQEkSJAUcxBJkRJFSpSoYCUr2JKt3bfeZz9/vPtsr9d+Ts+7el5FexVpJZKiJJKSKOZM&#13;&#10;IhCZyGGQBmFy6K6qe895f1RPAAEGSQQskP39fAhOd1e4Vd11zz2ZVBWnCQUwdjZSAgH0mnulzpXj&#13;&#10;FEA+Co0xRK+5yxvA+NtCBOelHCdQzZ3GMVSpUqXKmwx7ms83OJwMlJKJ9YXQ8muLG0BBq9duvOtH&#13;&#10;P3dKH7j95nMWzw+DUz5mVS2Vk57efiI0NtTlctH2XXu/870fDw6WPvqh25YsnBPY033fqlSpUuVN&#13;&#10;AJ/Gc5EIHlq57b9//eGdB7pF8TpUHADYvvfgvfc+/P27Htq595D3/hQPEgBUdc3aDX/0f/7lf/7T&#13;&#10;v127cSuAQ51d9/30se/d9dCufUe9P216YZUqVaq8qTitq/WugdL9z26//4nNS+ZNnTWlIR/a12Oh&#13;&#10;YhNwUAhZrTE42faqKqLOewDGsDGGAFVVQFUJICLvxYs3bIzh0ZOO7shE1hqFqoAICnT19K1fv8Xk&#13;&#10;8l29A6pKxlK+JiiotYGoxklKhMC+rvFXqVLlRFRVoB7KoMqD+vrWoK98xFd6d9xhqfIeHfeZjt/6&#13;&#10;lTjZ4E54j0beOvFAb9hUQccf/eXHpdFrO+HDV3v1Os76hnB6RI4C8KJPb+x4ev3+wz3JD3754tXL&#13;&#10;2+a2Tsg+JeBVroigBGF4VqUTPE+qOjA0vHPP/n37j4AwZUrT3JlTG+pqRPVoT++hw8fqi8VCPrdn&#13;&#10;38EjR7snTaifP292Y30tMwMox/GWHXv27e+sKRTa22enznX39jdNbIyCYN+hnrKG7M2ug0cOd/Wp&#13;&#10;CAGW1Ll087bdBw52hmG4eEFba/Mka/gN/DVVqfKmJ3uGBbqn3LNr+FgeRiFCKiAFM07ymI/tNvas&#13;&#10;6ah7uDK76vHyRfHyiV8zsw6RgEfcyhV/slbmcQFkZHPCyAEVALLnnMYdljIJo5VTEmFsUTxuM1UQ&#13;&#10;QATK/tOTjQ142fpVaPTNl31CyseJnPESlYgYRABh/J6UDZ6zUSC7nLFhE1F2otHjKZMSKUGJLCgg&#13;&#10;ZpBhNiADZiICcXb9RIbZMPPx0vaV5sTTp+Uc7Bn8yZMv7T/ar1HwwtZ9v1i5ffoN5+VC++rTNQGs&#13;&#10;REoK1hPCDVS1b2DoR/c/cud379u8ZS8Rtc+b/r73XPeed11XLOSeePbFb3/3p9OmTqmvq33yiRf2&#13;&#10;7Nk3ZUrTRz58y/tvvX5SY32Sugcfe/YLX/zWS5v3Tmiou+aGK4Roy6at77jhimnNTd/74c8OHOsn&#13;&#10;y1//1l0Ti4VJjfVM5KCPPr1q20tbNm7clsvnr7vmov/w+x9eMGfGqb1xVaq8GYnF/fjgmq/s+FmB&#13;&#10;AkHqjRclFTYAqapqRZhoZYYmBZTGJurKBioKBZEqKSAKGvkoiwEandyFoUqZJ0HAIkBlR6OmIrwU&#13;&#10;AoiMP6OOnAsEMqoQzWTIyPSsozKKAAuqKG06OkJRgJQZIGIQSEGiAFQUqkQVqZWJr0yAKSCsSiNk&#13;&#10;u4GgALGO+UN0vDgiEMNwJnUUTBWRwyBDzAoiGGIGUyaEFGAlBrEx1hIZJQIT2EhIErBaI8Q5Dooc&#13;&#10;hWwLNiqSrUEYmSA0JjTWmsDaoLamtrV+UmvdxLqwYF7L8HN6RA4lzj/y4u4n1+wZdIKAhmP63s9f&#13;&#10;vOKctiUzm+jVZQ6AsWXECe+rPvHc2r/87188fLhrRttMUqxetbG7q3dS08RrLr3wSGfvmlVbnnpu&#13;&#10;fX19MR+EasN167f/81e/P699zlUXnbtjz/4//5svrVu9dXJzS+Lke3ffX/bg4XjRonlTmhqZPJMB&#13;&#10;2CgY4glquau//wc/un9CPl+sq9u//8i/fu3uKS0tf/afPm64quVUqfJ6yZ4Wr9JRPrateyPIwCvI&#13;&#10;Awo3Mv2KjgqViq4hmWIjwIiGowoVaDbzK0SQyZFsF83EDI3swmMHFMF4aaSA+Ip0EUBkbKyZjIFA&#13;&#10;CWCIwOuYIpSNx497KSOHzXYUGTmsqXyUScTMH6xS0YB0ZHvVscmOdETBGm8pUyhDTWX5rZqpXWO3&#13;&#10;Vkf+JQFkRFMbOYjqiF5HY5/SqPSksb+NgnVUWQIbqDFkLBsLGLaWjTXGcGCCsKa+fv70uVcvftsV&#13;&#10;7efPbZySs8GrfPunScvZd7TvkVU7OnuHAYYHTPTi1iM/fvKlBdMnBea15+vj7uo4ykl6930P7e84&#13;&#10;fNFVy//wMx9IE/+d79/37FOrH3ni+WVLFwSBZcuapNdcveK6qy5Zv3HHN791z4HDxzZu23Xp8qWP&#13;&#10;Pbt644adLdOnfvLjt82dN+2Xjzx5192/yAWFILAXnL/0A3fcfODANzgMP/6x911z1SXrNm8XIB4a&#13;&#10;vPDcBR/70G3Gmv/vS99Z9fiL6zfuKCdpMRe9wferSpU3P8RswBZEeYqaw4aIra/Y1GjEXqbj/gYE&#13;&#10;YxN0ZSrPXEI0IoEqegllWQ6ZLKhoKjQmDCpCiAAlJRYmkewcItAROUSjmsqobUwEChIZM/1lAxgZ&#13;&#10;M43IQkUmcjLhp6qU6TSZ3Yqys8jIx9Bx48+Oe+KUl90KUUArCSaZD0yO30qhBK3IxbFrQUXKAPCq&#13;&#10;oiLQzJqYXbZAnXrRymA8VEZulKqDOIggFa+Jh0fFWa6S3YdObN+5ceWmVc+fe8X7L7zxktlLG3LF&#13;&#10;V/rWT4fISb08t3Hvyg37hlIPYqgBSynGjx7d+MG3nz17csOvfeSe/sH1m7eHYbDsrMVnLWwfGhpe&#13;&#10;fv7SZ55bs2P73iNHuwlC3rdNn/6ed1x7zaXnt89offSRJ7s29vX29zvvV67bqEl6wfmLPvXhd06e&#13;&#10;1DijpWnlCxsP7ztGSo31dTOntBTDwES2bfrkSY21hpgE+Sh3603Xvvv6Swu5aOVzq9Y8vqZ/uBTH&#13;&#10;SVXkVKnya8AAlCwHi5sWf3TW1ZMol7Aq6XEO8PHo6L+jbpLKhA5gTAyM/V/HvxjnmBnTHUjJKkEp&#13;&#10;m3t9ZUOl41e6FamiIFWSzLJVmc1lVFUacfaMCJ1RqQmFjtjrRnwmmlkPszMqVQTc2BWeNGlRRQSi&#13;&#10;IzEPYzJ2bAsFFDJ6JM1OX/HfCBRI4FPvnKqHCJyqqkiqMqxpok5VvEhJ05IkIqLiNY01STURTVKJ&#13;&#10;PZym4mN1sXelNO4tD/b0He3v7znYufueR4/uPdTxmRt+58ZFKxrCwuigxl/IqRY5CuBwz+Bja/bu&#13;&#10;OzysklkRFQCs2bzryH3PbPn0TctDyycM7HUxODjc29WfEj3//IZjh4857w4cOpYMu6GewYHBoey2&#13;&#10;T5zQMLGhzjAXC7lcvggwqaSihw8cBqGtffaExnprzLQpzTOmT+3sOJb9EDxUVDhTdgElUvF1NXXT&#13;&#10;prSENrDG1NQUAajoacylrVLlzQNBGQpIQDS/rvV9My6caPI400JxTnz4XyYuu3v6Ow8fq63JT2me&#13;&#10;ZK09Meb2V58+XjbjnPwAJ303E4cCFc2MeqgoYqqimqr30OzvWF0s3kMgqt6r9xBRJ+q8SiZyfOLT&#13;&#10;oTQ+PNS77cCOpzY8vX7nhuHS0PObnhFWNnxD+wX1UeHEMZxyLSf1suqlg6s2dw6mAqYx26Klcozv&#13;&#10;/Xzj1efPXzTtNRQdHY2kOP77ymKclXhgOD50sBPqQxuuuGDpwrnTamryAoBgrGHDqJgxGSOrDkkF&#13;&#10;4CCKiImIrDFhEEGzqDgd0asxEhCiUA2sscZWXtOoC+/MekaqVPmtYcRExiqkr+Sx/a3mlcZc8VeJ&#13;&#10;Pr964w9/eO/iRe0f+9BtEyY0nLj9r37V9KovX9+ub8S9ztQsp9Kz6OJL28//9hP3PrLmoe6Boys3&#13;&#10;Pv21IDep2HDZrCUR21H1MuOUi5yD3YO/XL1r9+E+MIHHR5QTgmjd9qM/eHzzn75vxYiic3IIICa2&#13;&#10;/LIlQpTPhcVizvTefPOl77pqhaomXgaGhhpqijNaW9au3/Hy2IRK+IlapsaJDRB/pPNwHKehsQPD&#13;&#10;pa6e/petQbKIQ5x4iIr8OxOfkSpVflsQrTiolV7JXXtmo9BdHYceevDJ4XL6vvfcNOHfezxvICMW&#13;&#10;QArINBfqr5l33sRifSEM733m3v7+/hc2PXfX9DkzJ7TMrW9+WYj3qRU5qcfqrQef3bCnP0nBZsSH&#13;&#10;BQAQBtOwS3/y2Lr3Xrpg8YyJr3okKifJpi07awqRMQaAKIr5aPq0qdOmT9m/fc/wwMCc2TNAeG7l&#13;&#10;hscefb6tbfqU5iYQBJXg8tGQcVIiZUO0eOGcu4nWrNr0+LNr5s+b9dgza3bu2gs7YsFVAORFynHq&#13;&#10;3Ih7cJxpeOQRqUqdKlV+HcY9S3il50hGUrmzl16EKxkk446Tue8VxweOVkwUJ91lbEdVwydZ7Cog&#13;&#10;IkQ0usgdF/UFyTSzE3bUilMdfPz5vDNe7PhrVFWvak926jOLUStiwYTnT20vXXbrgZ4jj695fGiw&#13;&#10;75erHl3Rds6UpZfVhLnxu5w6kaMA9h7p+9mz27fv79VKjtR4BUuhpEG4Y2/X3Y+/1Pb+i/KBeYUD&#13;&#10;qRp09w184877fvTjR7K4dnW+uaX27/7bH9183SUrn3rhJz99tDycWBusXrX+yL5DH/zwO4OsFFuW&#13;&#10;4IyRkBCIKkgZwDWXX/T1tnu3bd71l3/7r1NbJuzac7B/OMmHNsuZsszGmP2Hjnz/7gcm1ubS1FdC&#13;&#10;TLKIeiAzgQrkTbk6q1LlNOBG0jFpxPxw+GjXhk3bQdQypXlvx6FdezomT2y4/JLzwfTkM6v3Hzw8&#13;&#10;Y9qUay6/qKGuCMCLHDrS9ezqDfsOdOaCYOG8mecsXdBYXwfAe9m598DqtS8dPtoVBnbmrKkXLls6&#13;&#10;ob42EyGp82s3blu9btNwOZ5QX3fuWQsWz59jDWcf7e44uHrdpkNHuwJj22dPP++cxRMa6rLMyYHh&#13;&#10;+PGnV+7Ys4+UZk1tuXjFuU0TGwA47/cdPLJq7aaDh4+pYkbr5PPOWTStZXIlnICIRqSLKtZv3vH8&#13;&#10;mvUDw+Wmxrpzz1q0qH32mZhlQSP/jgY8hGwvmL7wjrfdsv9Ix9Zdm/bv33nfCw8unzZ/0eQZ481T&#13;&#10;p1DLSb2u3nbgmQ37BssEY6Eymu4KZGHjAHgosT95fONV581426KT51QyScAeLu7oOAgZkVtJ2tPT&#13;&#10;MDxcuvXGy9eu2/CjHz1y57cfYAaZ5KrLl7/jxisa6mpJJWRlHltMWfIhpdkP/OxF7f/xsx/+H1/4&#13;&#10;+oa1m3dFwcKzFyyY37Z3+16oATC5acLsttbtu3Y98tDjK85dMGfu7NCIZRmzhbIGNmVyv47/r0qV&#13;&#10;KqMhvEBmpFbR7Ts7vvi17/cMJy3Tp+xc/9LBfYfqJ9Tc/oFbhgZLP7/3F8f6Bhsaaw9+6ujvf+J9&#13;&#10;zNjXeeR/fPE7v3jgmd6eHmswo631gx989wduvaGupvDSzr1f/Nr3Hn7wqcH+ITY8YfLkD33wXZ/4&#13;&#10;0Dsb64qi+v0fP/wv//uuXVt3pc7nC/ll5y/53O+9/20XnM3ML23b8+V//f7DDz85MDDEbJpbmm5/&#13;&#10;7zs+esc7J09qGByO//XffvKNb/zwyKFjpDyxqfFdt1zx2U/d0dTYuG33/q98464Hf/Z4f3e/Ek+Y&#13;&#10;VH/9DZd96iO3tc2aNnKlkoUur9yw5c//8p83bdiRxqVibX7Z+Wd9/rMfuvj8pWdu6ayKokMAUBvm&#13;&#10;Lm9f9sTC5XsO7o5LQ89teWFj5645E6fkbTi6/akTOXSkd+i5jfs7Dg+AxuuPx2mcUAjb7R29P3ly&#13;&#10;+7I5UwvRSRSdxQvmfvKTdxztHSLmMaOX1wl1+alTmqdMnvTHn//dRe3tGzbu8N7Nm9t67dUXn7Nk&#13;&#10;PjMvO3vRp3//d5qbJ0yZPAnAxIb6D9x+02UXL79oxbIwDKy177/9xmmtTRte2h1Gwdz2md+8856O&#13;&#10;LXFgjDFmbtuM3/vUHUvPXjhcThcvnj9tavNHPnJbaXh4/pwZ2WroiksvUMWcubMK1QjpKlV+LU5c&#13;&#10;rJXK6b7O3o3bO1o6D0/I5zTK79h/7CtfvycKeUJN3njdtvvQv37n3uuuuWxm66R7fvrIt+/8aepM&#13;&#10;++zWoWT4xU3bwx/+bGH7nGWL2x9++Lmf/fwJtvbcFeceOdq1af2OL3/lziUL26659Pz1W3f+7T98&#13;&#10;bdv2fa3TmqdMqO84ePiXDz+by5vJkyZMbZn0yOPP/vSBx4NcePbyc3t6+rase+nrX//B2Yvbr7r0&#13;&#10;/GdWrf/yV7+/Y/e+ubOmhWFu6+59d975k9mzpt18w1UP/PKpH3z//jhx8+bOSp3s3L3vRz9+9Nyl&#13;&#10;C6e3No+4k5WZOo91//PXvv/oI89PbGmZN695+979Dz70TE1dcerU5lmtzaf77p8aptVOvHjhhU9u&#13;&#10;fHZ3x9Yj3YdW7d14xZxzc8VgVKaeKpETp37VlgNPvbhvKBZkyZ7E4+23FTubeoAHE3rw2Z23Xb7g&#13;&#10;wgVTx9tMM+a1zZo2pcVJFq0/FmVvmGuKBWaaP2fGlI+8e2iopNB8LqqtKUahVdWzFs+ZO2e6NVzI&#13;&#10;54jQWFdz6zuuds7noigM7INPrnz0uTUzpzR/+APvrC3mtu/ed/DA0dCYhvpiPgoN02UXnXfeOYtF&#13;&#10;pJjPB4FpufV6VS0Wcpnx96Lzzz57yYIwsLnw1VJtq1Sp8moQsspgyEztBFIfafLOa1bcfsv1T72w&#13;&#10;9otf+n7nwaMf/ui7PnrHTZu27vkvf/E/t+/ct2HLjsCau+95OBkqv++DN/3BJ+84cPjYF770nbWr&#13;&#10;Nz3z/IuTGus3bt7d1Vf66Edu+fgdNw8MDn7jm3dv2b7r6LGjceru/MH9WzbvmL+0/a/+78+3TW9+&#13;&#10;8oW1X/jnO596bM2jK9bccM1FW7bt6R8Y+tBt1//uh95VHhr+5rfu2bRl+9Dg0GCpfP8vn+jYuutt&#13;&#10;Vyz/8z/5TBCE//ilOx+46777HnzqrCUL9+zeX8gFt9123Uc/8O4jXT3/8IVvrl654cCho+U4oUpa&#13;&#10;P0Oxau3mBx94tH5i7d/81eeWL5n3yyde+Lt/+t9PPrHq6SvXzbjl2pcHR72cLLeVxKsXzWqlOa8l&#13;&#10;55M0FZHQBsUoyAWvWXHmlDBqYYuMXdG25Kx5Sw4c3puUhl94adWBZW9vKtSZUylyFMD+roH7X9ix&#13;&#10;qaNL2Y5zD9JxvpzRSAJDew/13ffs9iWzmwvRy4cUhUH0qtO6IWqsr22srx0/BiLKRWEuGlNBjDF1&#13;&#10;NWM5sbv37vvq33+t0NK8duO2uTNbn1+z5aWtHW0zpixc0GaYiCifi/LjNJgwOG4MhXyukM9VrWpV&#13;&#10;qvx66Gjlykpu/OiKUhrqC8uWLFh+1oIkSX7QWNvf03fZhWcvW9ze1Fg3qXli7+ZdQwND+w507tmz&#13;&#10;r1BXmDt/TljMNTbWzpk785nn127f2XGspzdVlzr//MpNLS2Tzls679OffL9hntI8sae//9kX1oH4&#13;&#10;mqsuvP7y5WFg62oKL7645bvffWDtS9tWXLBUgHKarFq9YVZr07Il8z/+sfcaoumtk3t6+9ev25ao&#13;&#10;XnfNiouXLwXwHz/z/vbZrdNnTZ/UWPc7t7/jhqsvmtTSxMbs29c50F8S1dQlMhL5TSDn/cbNO/uO&#13;&#10;9c9fNn/unOlqzZy5ba3Tpu16aef2rbvT1L36LCeKY0PJ4Z5S32CaOBDBGEq87081SX3mRJiUt9Mn&#13;&#10;FZonFPP/futgAuY2tq5oP+/5Dc92Dpf2H+s8PNTtVMxIo5xTouUkTtbvOPzM2o5S6jFWb+cVhC8B&#13;&#10;pAMiv3h6+w0XzL9occurbfx6ee3dr750xXmXLH/k4We/9eXvBkGYepk4ufG977nh4uXn/Cp21TPV&#13;&#10;Alulyr87r5DESCaKglzEzFEYBWEQ5MJ8LmeYoygMwgAgw9TbPxg711dO/9e/fO9b3/0xvO/uGhjs&#13;&#10;LXUePEaKpYvaHv5FuObpFzav3zJp8sQlS9red9t17XNm7tq7v7uvz1jbPmd2Zp+oqynOmD5ViA4f&#13;&#10;OEQqC9tnNhajNU+/uHXd9sbJDWcvaX/vLdfNmTV16EhXV+cxyudaWpuzDo0rzl18zqK5bEwUBDYw&#13;&#10;qzZv/uqd927d2nHs0LGBYQlzOYIZuUolgvd65MgRMXbH/s7f/exfGPKx0337jgRxuaurO05eTeR4&#13;&#10;r7uPDm440H9s2JYlSLMwKFIiZjKshqDw5cN9wx3dg7MnF9umNDYUosBU1McTI/ZEtT9Oe4aSUiLW&#13;&#10;UkM+aMgHoTl5ANfrZPQUBbZtDa0NuYZOOnik1LVn6EgqLjIVWfOGixwF0NlTevjFfdsPDMAGYBpv&#13;&#10;Tnv5CEfWAF55x4GBnzy77Zz2pkJwGtoB6JwZU/7nP/7ZN79338aXdqZxMnXKpGsuO+/6qy5prH/F&#13;&#10;6kBVqlR5IxlXQJPGlY3BWCmXrGLayJQ5No2QFxGwYc4phYmISHN9bUtDw/TWyY31Nbe/++1JKf7h&#13;&#10;vb/Ysftwx+5D+3bvXb3qRXG6qH0mxBMfZ7QgEFTTNI1C++6brx4cLt117yM7dx/Yu/vA/p0H1qzc&#13;&#10;aA3NaZvmvSNiY8NsREFgs7DYw8e6v/ade7/0pX8r9yez589ccfUF23Yd7Nyzb0SLG0WzDpOWrU2F&#13;&#10;4fOg9pktxZxpaWl8NXuJYl93aeWe/iNpLolqicHw6tWrQIlIDZjFK9mE82WXDhwo7e8uN9VFNfmQ&#13;&#10;iYwxdVHQVBflcjazbg3Gyb5jwzuPxl1DWhYykIbQz2nKz2utr8kHv3ngNhHVBPmczYPNUHng6GBP&#13;&#10;KmOtNd94LaeU+Gc2dvzs6ZeScgITVMrPZXUHRltUVCQNwcto8dS+tPzAE5uuPHfGdctmnQZzJDMt&#13;&#10;bJv613/yyXLqxfsoDGxmUDtjQ0eqVDmzkLHCZKMm96wgy/hKBFkVtawgSCVHR1UaaouhQcPEur/+&#13;&#10;b//H5SvOEREFvGoU2IC4p2/gPbde/+5brt1/6MiDjz13108e6di2596fPnTun36urqbGuUN79+/P&#13;&#10;SlUlSXrs6FFVrW9qYmMJeO+t1912y9s7Dhx65OlV9/z4id0v7Xrk6dWtU1tq6ur8rgODvT2q6kXW&#13;&#10;bdhyz32Pzpw9c+b05p/99ClK6Pc+/zuf/titqYv//G+/cv+ePULj6q6JGuKJEyZy6paf0/7Vf/qv&#13;&#10;hTAiggdEpJgPa4r5SmE2oJRK11DcV3IhaX0hLHtd1dF30EdSqDUFCkN1iRWv5AGBcVniBikTwYKC&#13;&#10;suQPxG7/EQGcQgEKqdSQl4aiqYkCCI70pcfKNGzyEgYMhafBJO7q6O8aHFo2u2libf43nwMLdbVh&#13;&#10;QxFMGIrjvgH1p1DkUJy44cHStPqoyA1pnKbxcCke6irbGBY8UuVUBG4Ymtbk8/X5CCYfBEEU5Sbm&#13;&#10;zcFD3WU3Mx+c6nk/0zfVGC6OqJNVt0yVKqeTcc3QMn9v1l5MQTL2OLKC/WgXtJEeBH5Kc9PkpqYD&#13;&#10;HR0vbdtx/RUXDPQPPvjoM8+vWn/JxctbWyd95as/3LO/8z/94Yeuu+KiRfPnDfTF39l9IE7KExrr&#13;&#10;Fy2cv+aFzQ89/vztt1zfOnnims3bn3lhbUMULZk3p6u79y++eueefYf+8DMfvvnaS89a2N7TPXh4&#13;&#10;V0dSdg31dTPnTFu3cv3KVS+99+b+xLmv/ttPvv3Vf7vpPTfe8b6bBkuDjQ2FcxfNbp3U8PyajYc6&#13;&#10;OtWRgaWs7CcEJNaaxe1tUSHas7Ojq6tn8pyZuzsOfueuB/r7h2+6/tIbrlyhIK96YCDd1DnY2RsP&#13;&#10;JQCk0TgGutNQc5GNOF9EGCLOcSDiE/IpUcwuVSVDYAtAVBSSpaQQGATBsHcDcdqZeAshUU8FDSMU&#13;&#10;mHNqCC6BK+VKJbevq29CrreYC35zV1CuWAhrc2RIEwwlJa9j6uwbr+XUFcLbr1ly48XtiZfE+XKa&#13;&#10;btx96B+/t3rVth4YAmVtLTyco1Lpkx+6+LYrl5ANcpGtzUeFgGsK4QkBBKcOesUXVapUOQ2csNBT&#13;&#10;ZYxUXFNAvREJsrYAAKmyqkkFM1qbrr32wv/1ha1f+Zd7duzYn8bxk489EwJLF8xfvKANqi+uXP//&#13;&#10;/NM3n1u71SXu0adWedV5c2bV1+Tfe9v1993/2OpnN3368381e9bU9Ru2bHlp58UXnXXl285pamwI&#13;&#10;1Kx5bsPfxt9cs26rqj797Iue3Ny2KdNaJl5+ybJHHnjqh/c+MjQcK/TBh55taKi/9OLzpk5qLOaj&#13;&#10;7fuP3P3A03s7u594ZuWq9dtEKXFONGt1auCZmc87d8HyC5c8/ujKz/3R369YtmD1ui0rX1i7sH36&#13;&#10;O2+8nJm9aGdfvLqjb/cgS1AreRYvUuozLvFRZNiAVckwI2chyhpQPIzUQ73CsAlCVTg/UkSaCZVU&#13;&#10;eDVireZMpeiBgCyFHBVMUGRAhgedS4iCqJQGHV2DUyYUWyfV/YaKTl1QaAjyBuSIul3JZX3qAJwK&#13;&#10;kcNMNfmwJj+W+wPhiXXb2Q6KZRAgHiLIAewWtrdevHQ2ALxiG7YqVaq8VTCG6wphkuassQBZptoo&#13;&#10;qI2CkJlABlqb44aakCzncuEd771h29bdzz257t5v/xisDRMm3njL26+7+pLW1knvv/3Grp6edas3&#13;&#10;f23jVhIf5nNXXLni9lvfkYuiKy4693O/98E7v/XjTc+tXf/MmjDKnXfOwk99/LZzl86H4N23XLvv&#13;&#10;0KGN67Z8ZdMWUoS5/OWXX3DV5RfUFPPvuPaylas2//ynj/78np8Dpm5C/Q03X/HOt19mmS+/7IL9&#13;&#10;+zsfvO/BJx9/cubc2QsWtnfs3NXX21Uql0MTNNRHhVyoqjNntP7B73/w8OHurWs2bHp+VRCG8xbM&#13;&#10;/fjHb71k+Vmq2l/22w6XDwwZKdRE+VBY01jhnVPjmcEspHEqEGZTSTlRUfVKBBsiypOwImXnFFAw&#13;&#10;VElSKAgKUhVADTNYLRuTNRoVGW2YAHZsjw0PdfYOTqgv5AKLcaWGflVqOazjgkHgIL0uTka0HD01&#13;&#10;EWsv9/SJEMBjrckz1441qmEpda98hP1FXugAACAASURBVCpVqryZeVnjDyKaO3vaJz7xnqEkPWfx&#13;&#10;XMM0a2rzJz9xa99A/1mLZltrGutqP/vx2w4d67ngrPnWmHMWzP1//+Y///KR57bv2GOsWbJg7pWX&#13;&#10;XTBzWjOAd1z7tunTW554enVHxyEDnT6r9fqrL507a6o1psaaP/7Dj6w4f8ljT7wwWI5bmyZe+rbz&#13;&#10;VixbEgYWwI3Xvm3GjClPPrNqb8chArXNnn7l5Re2z55urZ01veWv/+vnlp87f+uuDku8aMGcm95+&#13;&#10;eUvzBBH93KfeN7dt6pYtO1tbm6+44pI4jtet39jaOjkM7IXnLfyD//C7M6a21tcWmeimt1/eMKHh&#13;&#10;4Uef7eobaKqvvWjFuZeuWFbIhV60eyje35+WTY7zQa6WlFQFRKTEBAtmMKUC+KwHgRDIp/BemGAt&#13;&#10;hRFgwQYuYWJRJp+Sc6pQYgirMsgYBGQt4Ek8ysPqBWmZ4KHiSaWcyu7OnnxAzY21uTAMAmuYRbNm&#13;&#10;PzBMmb/7Nb/ZkG2OIyYD0Tguu1Msciq/n5FTQCmTpVQpsaYVHyHUEqotAKpUeSuiUD/qoclmMaap&#13;&#10;01pub71egWxqa5k86b23vB1ZoUyimtri+959vQBZ5JU1Zu7MqbM+8u4kTkAUBYG1Fb9sGNjzly44&#13;&#10;a8HcJHUEhCPBQdmnhVx4/ZUrLr/4XCcSWRuFYyaZXBSed9bCsxbNS5Ljdsz6kU5tmfTpj90eJwkB&#13;&#10;URhaywow88xpUz7x4VuTNLXWhkGgIiuWLQJgmJsmNC6a38ZEzEREhnDZBWdfeM6i1PnAmigKszE5&#13;&#10;kcFSWoo9QjYEMh4Qqw7iYQMNrYnYRlAAqTpP3jG8QkRVlNiJelFLCAw4BBtWIPUAk1gClMDKsBEF&#13;&#10;ERvSNFGfkE+gTikRdp7EMxGZ6NjQ8Orth+qiY/XFfNPE+ppirpTIYAoQ1UfUXBsVc4ExrxHXZokj&#13;&#10;a00WMhY7jOtc+npFTlZ1NQsYSZ0TRRRYInLOO+8zYXiy/cYlfkIBrjQ2V4AEBC+vXEW2SpUqb2ZI&#13;&#10;iMb7crKi0Tw+O4Rgj08WMea410QUGBMU8ic9QRjYTHc5ybmJCrncyT8CQmtDe9yOo7NbYE1g8+M3&#13;&#10;zg4XWBuM7ELM4+tMv2xqHMlSH3tHgcRpf8mnAgazkigpKbvUizgTScBRnnI5iEfZiQBQAyGIUy9g&#13;&#10;dg6JAwVMRpkVquIgSjDEJmu1TSCyIYJQoCRePatPlJ0a71hSiPcwHBScBP0u6e+PD/T25Y8O5SNT&#13;&#10;Qjhkaj24ltOZtdw+pbapsWhfVeMxxKG1zAIFOWWtmLj49Yuc7t7+rTt2GxvW1tRs3bYzTtKzly5o&#13;&#10;rK95ce3mrp6+trYZ5yxpf6VqY1kJZ2QtykHI+tGRQkW816rIqVKlylsYVR2M0+7hVMEEeA+fsCEg&#13;&#10;ERLhgMgaa4lYIQICM9SKioooqap4dazOQImIRNSn6lJ4T4DaQGygxKweWrGfQTxljbFFBSokAiiM&#13;&#10;VTKCPFsgir0rD7p4aDiFEc1B2PY5bDoy1DMcz2rx9SHV5Ex9TS4XntDHDABBjVFmQNMk9iKjXQRe&#13;&#10;r8jZtmv/P33hG4NOJ02auPqFFwcHSte8/bLpU5t/fM/PjnT1LVnY9mf/1+9fsnzpSXUdIgAC9RCA&#13;&#10;CKpQgQi813G5YFWqVKnyFiR1/kj/8LGhxKOgqj4VHUagglhIRQEREg9ROK+iZAMiC6eijkhJVDRV&#13;&#10;idlZKNQ5dWmWCUPGEsDEqkrew6UAQbyKkPckXkm0Up/AGCHr2QqxAoIIkrcuNS6FpOpiMqLESZDf&#13;&#10;W/ZH9w4VkNaGMq2p2Da5rqEmZ17WgIEIgYUxIPLO6a8RJD1Uind1HN2+d9/Z58yfM3fG8y9suvvu&#13;&#10;B2fMbl04fy52H3zmmfU/uu/RcxbPqy3mkyQdLpW8iIh67733Rw4fjfuOYagblXprAhW4BOVyqb+/&#13;&#10;q7uHgCxLNorCKAyryZhVqrzFeOs+8qo6VE4OHe0filUCFagXlVjIO04ce8fOqROnlhSibAjWsrGa&#13;&#10;EPsUcCBJ1CONWRSqIqmIVwXIGCcsIC/MCp/COUDhVQisouTViKJSPMcoWzUWhpXhlUgtfAgnEOd8&#13;&#10;CgKyUDmlknNlj57huHtfX+9gMqu5fnJDrjYXjFc5iCvKT1pJ+P8Vg6SJiIgb6+s+fPvN55+98L/8&#13;&#10;9Zd/ef8Tl1xw9uc/c8cTz2344z/+u61btg8Nl8LArl2/6ZcPPTo4GItQmkrq/LHegd0b9+jRfoAB&#13;&#10;qoSuqYfTR++7f2DPi6xsiArFcOnSRddefdn4WpxVqlR583Ji4fi3HCLSP1jq6i2JjxCCiUkVaUpp&#13;&#10;DElFU0oHTCwUF70JEkcssAwTwhKbGM4JJcreawr1Bl5InBUBGxXrvfHeaMIW6r1oVkFVlSEQkAiL&#13;&#10;iECYlRnWcGjYGpjKTM3C5EkSRZpWGp4CVkSZwREQDju3o9cfLfdN7RmePanQ3FiIwiALUOaK514T&#13;&#10;ST1+reoDKr5pUsNZC+cund82a1pzaOTC85a0z57WPzBcUxMmcUlUkiRdu37zl7/ynb7eYVWrAhUR&#13;&#10;SJorwFooQQ0oq2mRwutTDz30/CMJIU+QQoFuetd1F198QVXkVKlS5QxFFKkT5z0TAmteM6o49do9&#13;&#10;lAzGCWzOUECAJrH4FKoIIhISn6DUrxpruegp52xAltiCCUGoKAFQFiepHyvJTQA8CYwoeQVxVm9M&#13;&#10;ocqZPABEIeJFhQBiGKaATUg2ABsAQgwm41NKoV6FvLCCRaAqbIgDMLtQU5HYxQNHS32D3QtSP6u5&#13;&#10;Pqsnao3JzioqMi4a/lcQOQQYZiISBRsiQhhWdjeGSQmgMAwWL5p/2+3v7u7qi+M0jmOXDvcNxVt6&#13;&#10;THeaA420o1aHuITB/mmTzezWGkuFXBTU1RfOP39ZFISvPowqVapU+S1EVYcTd7Q/PtZXKpVLTFJf&#13;&#10;yE2uL06oK4xGb78MUR0quyO95QRgwyCoS1QdjFUbCBk4x2lMPvblmMuJNRGiovGBT4kjqwoVMeKN&#13;&#10;pvDq2MKGZK0wKwAv5D2LY1ViBrGC1RgQqWaVeFQYSkyciRwyIcJQA1NpXqQg59WRKhERWJBpRzCs&#13;&#10;gaXQENR7+CTQ2B4YGuTOgdpC2NJYZMASUUWnOi776nUb1jBaLUizYtxKlVbSWaorgQGNwmDZOUtm&#13;&#10;zZxejmOXOuec9+mOQ73/9KN1z23tEQ5AVAklKJUR9L7r/Rd+4LqzDFlrbS4XNtTXFfJVFadKlbcC&#13;&#10;b56ihqpaTuXYQHKge2j/sYH+oXLqYhKXM9pcl58zvXlKU0MhtCeqO6mTQ10DR3qGPDEB5BMlkiDQ&#13;&#10;XGQiqyBJGSlTapEwp2WbllVEXZAOKkIjZJCAJCGfkpLaSMOQcyEb471I7IykJGX4WJWVIzI5ZhZm&#13;&#10;VRVkuUYMSyBiyzYkGyAIyLCQIsvskcwCR2AFVEjFE6lhk+cgT0SkMZxCfJhI7shA38Fj/Y3FCGa0&#13;&#10;BGsmNcZ43VrO+HtFFZueKiPrBUG2YpQlKuZzxfxxAe9RQ9eExzvJpuBRq5ogsvCYNqtt2VlL+S1t&#13;&#10;y61S5a3Jy5L2zlREtK+Ubj88uOtY0ldyLlXyDLHqnUvTcux6y761u9QyobahNirkbT4ImEhVE+c7&#13;&#10;uwe3d/YPeoACqJCLNcj7ILL5ICowsbqEk1LoySjYm8iqAFAFuYTjkvHegFi9EsMWTBBpFHDRGgvE&#13;&#10;BG85VVJm8d6nsFaMErEyQxWewAZEaggBmQBRVpiAVRiVljNKTDCUddFTgjC8N0asNYEJImVmJ+qy&#13;&#10;AjxM5USP9g4OTa4r1IQMzvQcB+8ho1/w6xU5TtV5Z7xRJVWIF596yXKSRHzqEvGvEu9MRGAGm8zI&#13;&#10;CCVYRRh5/ObdGapUqXKGcsYvNlV1KPFbDg5tPhx3O4FSYCNjAxIxLoSLvUt6+uOB4a69Rwdqi0FN&#13;&#10;MZhcW6zN50rOdw2UO3vLh0vsTAEAA6peGJ6JAGUJLDGMSzQh9czgSAwRsToxEpAzJIMmHiJxiIpi&#13;&#10;DLExzMwgFmURQ2QZYuANO0/svHqnCgV5gVLFz2+ZIgQh2YAU4rwaNcYoSJhhzEgqa9YBQJVVPVS8&#13;&#10;uhjGQLySgBREpEC5nCRJWqSQudL2TNQrfnVfTj6y06fV2yAqhJaBpsbCnLbGukJAQCE0s6bXT2ut&#13;&#10;s69SBaFi1xupbAGALTg8g9c2VapUecvjRY8MlLceLXWnVo0hYmesMBFE0tQkMZuy+rgsSalU6iun&#13;&#10;psfuCxJjOWUqi3EagBkQJkA9xJMovLjEx0OQkEjhHaBgZgrY5gwYkhjE1sOwd0Fa4jSWhCmsIYGk&#13;&#10;6stCrF5UGQjZIxL1VsRIHDgrbFRsFgtAIASGLZkAQUhEEA9VEGtWYwiizJn/XWnUVCZKXnyZEsfM&#13;&#10;4hzgQZUio1msgAJEowWGjpM4r1vkLGmf/V//9PNMPGdma2DMh95705WXnr9gXhsRtc1s/fu//pN8&#13;&#10;IZpQV3PynbM6nkwjsRQMKIjBTs78ZU6VKlXesjivR/vjnjhR5pADCSIJrRI5gSPHZI0xgQ8CF5NP&#13;&#10;vaTqy8PixYVqDZExEEgCImbjnWNxbFKkIgTvjS+rkvOOWMDEQchRkchqOqw+JcAQheCA1SMdMmmt&#13;&#10;mrwj8mrZsBomC2MZhh3gvTfJYJAMkorjgAkMA+KsDjWTEoENqXKaiHdKqSdWAqlkCTI80iOPGQzv&#13;&#10;oSweQqoKdkJe1HsVIaYsRo/GW7B+DZFTX1tz7pKFIGTJPm0zp82a0Zr9XVssXrBs6ehHJ5KNOOu9&#13;&#10;NNIP1EAVrA62quhUqfIW5wx15qgi9TpcEvakhhIbBIUwKhIAl8DFoXDm+SYIjBJByaXKztuCBCEj&#13;&#10;UK9Awt6TE+s9IOpMmFqvkRhVZhWFChOzNaycNVLNSoYxwGBDlpjgY5MMiI3ArFnNU0tBxGFESQKv&#13;&#10;oSY5L56SwcD3EVtlMIUweTUWsQhRrIocIORScqlWAtMMAypCygRmFQgRiK0ia8OqSkbVqGf1EMfi&#13;&#10;iLKqPRSo4ZFammNtBF6/yGEiHhfnZwyZcULslUIAM2jUnjZaOHa0Q2uVKlWqnMEoSWokNZRTG7AN&#13;&#10;ggDGSMpKgjQ1QoZN4MBqLDkGMYJI8vXOhgRjROHy4mLvykQxSaquRGAWFWOJmJE1vjEO5BNJhkkT&#13;&#10;SAKIGhUDZcCSkk8oHUZagonIBGCYEGEEw1l4scJa1RDIaZqy9+JSYNjYsjJSVe8tCXtH8HApvIcS&#13;&#10;M5NKJYwAqmSMEjkHoxCFQEgBMgSFVgpogphIR3u8EsYLm8p0f9oacBKIKmU9x8kbPRPXNlWqVKkC&#13;&#10;ALCMfKAkCdRD4VLlGBpABCIi4gmsJqdGSWKopGyQq5WgKIElIvVQiohDNgEkNL5M8RCXe8iXKaoV&#13;&#10;E2bTvWejIJBxqkLKHsYpSQKJvZSNc0ZUJTU+tipKxEwguBTewQ97HzuIeLYSFtlqKGJ9WZM+SQZY&#13;&#10;EIbea8HBJjFBGWBSBmWt3RTZfE0gw55UleHFE0CkTETsRbPNjDHKJvWpqzQIIBADJJIVLvgVtZzf&#13;&#10;BFVV59XpOL2IoIBHnKRaKcJQVXmqVKlyJkEEa7mxNgoCGlYVQLz4MkxMIqqJqAJs1Bh4T17gU2UD&#13;&#10;CgCGqDCYAKsKJgrhDchal3DSpzpMUBPUgEhV1VOoSkqpJyUyCiOJ8WVyQ5wOsCREJMRQYXUE8aI+&#13;&#10;MWlKnHgkjsQJAxR6ZkeUqA/iKDABlXu41M1JbHQCpBAbK8zMhqDgSgYnQUFExjKzr+TZEKDKBCKF&#13;&#10;EhTMhlk9KciLehEomUzujev2nOkXp0PkNNZGZ89u2Lr7aM9QolkFbUADUeb6yFZlTZUqb3HojF1y&#13;&#10;WuaGmmJDbakvjWBYxSOGB+DViycRQ2DvTRIjHlAthVzj1MOVIIEao8RelIicsUzgFEKGOGBXYt/r&#13;&#10;VbzNQZVV4GOYOLChslHxLGXjSygPhfGwCLyNxFqFQByJkIePlb2Qd+odkcJahEGUZ2MkKbOD8dAo&#13;&#10;iINkQH2PjUUxSYK8GAMFiDwgWYSACmfd5UgN4CmLXwMJE5HCE9RkxQwURjUgGCaQClRJocoyEq6c&#13;&#10;3bHT8K1Mrst/9tblN1zc3jNQ8t6rqCqExKg5q63ZnqG/tddCUbEbVgtjV6nyJiYMTE0+FzlK05J6&#13;&#10;TwALSFUAhbJ68l5casSTsninSVmDkMCeSJlgmBmkIo7EMcgQh5a9SkrJgNEUxBBVVTIlcoGQFRXW&#13;&#10;2LhhJEMqKWykJlIKCFY1K6am6j28Z+dVxRMRyIScq+GQiUWGEyI2xCFMjlwMNwQTMSkjhIqSkLBC&#13;&#10;SYSRdXQWKJgJXlig6hkCZgevIuqFxJOPjS8XozAfBSMOEwWpiqicXsMaEbXUF1rqCyd88qatI6uA&#13;&#10;iHoRZjJVoVOlypsRVU29HhtMegZTnzAooSyxpWKOQha7BWaEedWQJRVACSogVlKASANiS3BQsWpC&#13;&#10;2FBdKJISHPkySwI2BIIoUiEoyHgl0pR8TOqIA5AFBYpIyJK1JgrFMDnPTkgVEMrKeMpImJkQlAkG&#13;&#10;MApLqpSWLA0oSNURW5BFFmGXLZuNVbAqwEpeWMSoJ/VEpEqswpKyjzkZqDVJc2NDMZ8jkDGGsmxQ&#13;&#10;FdCvVdbzN6eSI5SFTZ+RUZGvG9VS4ofiNBcGuYACzjJ4z2jJM/77OqMvpMpvD2feJKAKzVraiKSi&#13;&#10;R/rL6w4MHnahz+UNKalXp6pKAAyDSZk9GQDinPHea+rFk2bVnQkEY9mE6qCakpBhDsmGIgnUEymJ&#13;&#10;z4pYsniII3WqjqCkxCBm6ykHBCCjpMrGBKGJrBKr96RK8KTiQQKF0+EBSklcmcWD1CtSodSoY0nZ&#13;&#10;JUplEQ8OFAwVIiDrYq2RSKpsiEiyCgniWD2rzykBjnxCvpTz8fTm2hlTJkahTVWyGtCo+FHGbuBp&#13;&#10;CR8AAAwOxx1H+gbLST4MpzXVNdSEJ2lf+mZBAWuomAv6y+gbdk21nA/P0NI+qopSyYkglzeGUfkZ&#13;&#10;VaVOld8Uheq44lu/7agi8X647IYSP5y6oVJ5KNFDvfH+OEwLBY5CItVEHKsKKLOYBWwsLJH3cIn1&#13;&#10;sYMDVLKpG0TGcBCCc4AaiVVZ1ARi86RKCiiBPQHEhjgg9SJOJTHqGQxYb4zngIxVYjFGwxC5kAJC&#13;&#10;1u5TVVWFWMgQiJyqUqokqah4kpQlYV+G+kq0gHogyIq4aZZn4xVkIAITkrFKZADrHYsjn8I7aEri&#13;&#10;AkmKVma01M+f3dpQWyQiUhgmJobSSKh1hVMrcnTc/1/c2fnVHz67t3OgJh/ecePZ77licf5kpVXf&#13;&#10;HDAhF3AqGOxJRFRrz1R5A6C3t/z44/v7+uXKK6dOm5p/s35lVaq8CqI6UHL7uoc7usr9JZ84KSfl&#13;&#10;xENMTgrFIG+jGiKicgm+BBWAQQFxDjbQgKickiO2ngOxVjxBUuKE2Vu1oTeherFxqhBYNUo5NWRY&#13;&#10;EIuqZc3CkTMRDYhXcQovMCkHILKw4JBMTnNFzYXCkFRIiQjKULYwQaVRtKqKQoTVQ4VUWTxAaqw3&#13;&#10;Rm2IoKAmggJw7GN2iQKAImt9luXeQLOS0qqOfYldKW90XuuUhXOm1dbkMyMeQEzIogaOi1o7Tb4c&#13;&#10;AEDH4b5n1u/d3ZmiXKpvCG5c0Z4PT6tZ7/RCAJLUA1KX59DyGaoWxLE8+dSBf/iH50rlYObMuikt&#13;&#10;+TPfQljlt4kz4ackit5ht+nAwNautNuHgIlU1ESqMRnDDCJiAjGYyVqowlgNQg1yMBaqCq+O/DD5&#13;&#10;BM5poqJDqoNuuDwwmDvQ02hInQyVFAlbUfaO1amUkQwb8UoGYJtVMAMp4KEgTyBrcq2TmhoKBeEI&#13;&#10;+aIp5BGaVNU5NZUQZ2Iiz1n5ANIsa5NVlYlYyAgZ5oBMQBx6jiQo+CCnAFSMj5RLKp6MNWSVWZW8&#13;&#10;khhriHkkB5YlbqwpzJgysa62eMKdO4kKe2onfaqclgC0TigumNGUSJ+Lgwm1NebN3rFAVPuGnPda&#13;&#10;zFlDqJS6O2UXrarOee99EATmVeqr/mqHxM5dfXfdtW3zlp4rr57TNDnH5kyVnVV+Kzkzfktx6rZ0&#13;&#10;Dm7qSru5hnL5QL3zKadk4KHOqTjn/TDIcOowLFJWJ95rrGkqJXVDqYvLOlSWgXLa7+LYl62SiFHI&#13;&#10;8OGO/k0vhrUTjA10iLTE8J7UQ0U1QXmA1SlHIMPisglcSTxbUATEDUF83aXX1DY1pMRULITFyFu4&#13;&#10;WCoxzlkOZhbNwCBmykIJWL0X9SxkQAHIg62yFbbeBi4MPTMExlkLwDuQyXqFeiWf1cf0pPDsY4ha&#13;&#10;pgmNtbW1J0aHnZzTp2ecM6flD++4ZOv+Y4mX5QumFXLhmfKD+zVQRe9gvPvQ/8/emwZrdpznYc/7&#13;&#10;dvdZvvXu29zZZ7AvBEGQDEmRFE1RMhmpbClaTDGhy0tKJafsSqqccioppxKXK3Ep/iEndspxRako&#13;&#10;KsUViYqslbIlhqQMLuAOAoNt9jvL3ZdvO0t3v29+fPcOBiQAAiAxHEB4amrmm/Mtp0+fPv12v8vz&#13;&#10;7Fnr5rrJsIwEpMlYlfb1OJ0OhvHs2Y3+oHfP3Usz0+1X9e0br0QQ4r5pZEJ/UP/Jv73w+c+vzC00&#13;&#10;f/ZnTx47+uZfKLyFWwnaZx/54YRzXiwf5sVzaHeH9cpOPaQcaWYsNGIY1StEUId6gH7PFxU0QAci&#13;&#10;wxhK8QFRSYNKECWlVIwVcqoNwoSxkyZpUp4Yc3Fn5wsh2TtyP7pzWAXWAgYl6hrq4fvoXQcEzRlw&#13;&#10;AgkghSjUwzjYDrioh9/ukfGtTq1iMpskZEmtIoyJ2MZa0xAVESWQJpYMIUaSmhBYiCJbYquwQiZa&#13;&#10;g9RwbsCsEVolMUajFJnAhmwCNhpFoaJRxQAgkslOa3lpIc8yvDLcOsfaVLf54Xedfv9DJ3Q8+X4P&#13;&#10;RfA3NqLqeq/aHFSHZlJWikEBTRxujGlV1XGe+6tHCFIUosLGjenSMRz6p57a/upXrrTa/sTxuVf/&#13;&#10;k6qqRaFnntp97sIekXHMqePr6/3f/Tdne73RT//sg+9591IjfxM7Qt/CrQYBduztx0GU4vaAAhGo&#13;&#10;RcsoZYh1iI9vD785qHegw1iViEWI274ufNBQUShqopINYCwMMbExibMtl7aZW6AGTE6mCU5BTiUF&#13;&#10;HKIjk3KmidO89Vi74w8fw9QScoURbIwwKOBL6CasR9LE1BGkDRBBI4LA1zAMl4NLbF0kR5ImGkRJ&#13;&#10;BTEhdqCgcSxqA4kKT8QUeZyD7axKzRQAMmArxsVQEVSIyFqbWWqwMmINH0jJggRAJDI8zrslaIzM&#13;&#10;QsyqrdzecXRpcWbqpTidvxu3ahLZX82QtWwNv4nNjSqiSB2l1UgWpzo7pTy1USy105mmMfz88mlY&#13;&#10;+rqOk53sNfTE9l71xFP9usyc5bxBhuT6xs6zz1zpts0j7zg2PdUABK9U+27/Sa+9fu0bG//sV7/x&#13;&#10;5FNrRDBE1tJoFK5cqRYXJ9/33qPzc81xmv6beG/6Fm4txtPAvs25xVBAgKBaRenHOPRxFHUQ4m7l&#13;&#10;N6tqJ4Z+lGGtwzqEWF3oh2sDRGK2NjGWCYGQMM3YtEOwUjlnnWs607A2sc4lziXWOIWVaKJwiFYD&#13;&#10;JApEQUxGYGsmWKiJoIAaGASECEswAAS+QLEHMPIJtDuYboEJI0GtEA/DMAZK1BNjhRmsxF4DqZD4&#13;&#10;OkoMJBExQLwRAbEPBgmDlAzYAESAJU7ZWIJCvEEKYmMMWVLWcRYbDIkYQIlYRABWVYpjYxaMhtmp&#13;&#10;zvLCbJK4V97zt27durKx89mvnbu2WcxONN/z4JFTh6ZeTtLtjQlRrYKGqJYx00q9x+qV0eqev76B&#13;&#10;6RYfmqbDU4kxHCF7hRRe86bmr559wRhmR37ovTdFodWwuLw6GhZ46G0Td98179yr7lVVbGxUv/Vb&#13;&#10;Zz/zmYtHj3YefNsUk/ggm9vlXo8GA3f1al0UMX2j5nm/hdsYr+cCRhQyfipF+lGqEEeiIx+vVdVq&#13;&#10;XY9qX0Tt+7jpY+1jFHiokDBTw3CTOWMzkdmWtS4MO57J5XmaTdi8acyYHzmLoemLvOoDUSx758Sk&#13;&#10;MAYgDUpREANFTxJEo6jgYMoXm/jEuIxMQuQJG8CuohJUDAWiR7mLooekhdYEZjIcshBgm1ACmUFq&#13;&#10;EBjDcqxmoFAKkVSlkiiiQawIoAwx4gleiZUTH7SuiYDgEcc5BKpQJihJzTHGiLqKcMyOhUAJIRiN&#13;&#10;QjHY6FVESKyKkUCxtn6YoV6cmmtm6au6u7fK5BAeP7/+Lz/11bPXhg2Lj//kg3//4z/SaSRvpt2O&#13;&#10;qsYoQdQyJ5Z3yzj0uHOxkRg+t+G3Rj5GoYjZ6WSjX1+4Mjh5ZAKv6fK77eSheyd8LSokUUdD2znH&#13;&#10;Z87o1pZu7o7mZ1qvpuCJAC1LefTR1T/8/XOTU+5v/qcP/uWPHGFCFN3cLn7t15791G+t/vZvr9x3&#13;&#10;3+R73z2bJPzWRuct/KBwUOOlGOvAADftd757jL3kWweuMClCHAWpRAdRNqt6owx73g9C2K3r1SoU&#13;&#10;tURRUR1pJEbD2JRNbngmdTPt5oTlhuFmwt3EdY1tMCVMiTGJoaew+XhVjZKWZLlrOMdWhUIQ+EBE&#13;&#10;XkB1X0OIHEUjVJVZGSRiJEAjQZmYD8o1hUwgQ9baVFzCFAx2FEyIBhHwgrrAaBcgNCfQaWPaYRao&#13;&#10;BJXCCaYSpIS+oBaoRFH1ghARFSKkMk6gExCRBRnEClKTBKrZw4kHosATYlDxkEgqEj1iLaH2VVC2&#13;&#10;lLJ16iiEWKovbAysCnaRGapGAuLIVL2Zrl2aneJX7FIb4/U2Oc9vmIdFWNsq1nb78OHJi5t1iK/z&#13;&#10;qX8IMEw5ExMp0CtDZD0ymbRStg4b29EYszv03Y69vlUNg041OH1NsRxrqNty47JeBUSSdscVZfmN&#13;&#10;M6tJJn/p/ce6nVeaPQJABCtX+7/9O09ubu785F89/dGPHj12uD1u1pEjneHPyblzo699de1f/+tz&#13;&#10;Rw+3jh1tvsoB9hbewktCAACqn3APwgAAIABJREFUJMr79R/fCwEovQxjKKBFiJtV2C2rng8Dies+&#13;&#10;rJf1sBIvWooORIxKRkiYjDVd65Y6ecuZluGpxM6mdjJ1KXHC1LCcW5MQWSImmJs0lMeYybPM+AoM&#13;&#10;Y2xGaaoqZIPWpak1lShJKFVr1bhfiEIEgAEiCLGyYQaLqmhg9pbBZEh5nFMmABHcONJvECOqHnyB&#13;&#10;rIP2FLoZuoxcIALHUMZYn5MVESoqIZKPFCRKIICIlVmJSKEgUSUJIkFjbYkiCIFZohWFeMSapR5X&#13;&#10;gWos2I/YN8UkHEsOfS56bjQ0dWkUSk5NxtaoKkmUUBgZzU8sdluNl9023PIk6Ztx17GZD73nCH/l&#13;&#10;bDGSO45OJfbNM3WpIkYNUcHkDIiw1aufu1I4YydN7Lu4sl4VA5mdtWzVe6mKeOfhViOh7y//a7/U&#13;&#10;yhg0myZtyLDX31iLdb08btT+Z14aAihQVeFzX1j57Gevdrrt977nxPJi84Z6q7P0rkfmPvnJY9eu&#13;&#10;DH7/d1ceemD2F3/xeLtt39rovIUfCJyOy9IjUTQ3DShRlKKVSC2yG+JKWV4fjYpKh1FX67hRVKNQ&#13;&#10;1Spl0BI2Z2o47TDlxrTT9NhU2rXcYGo6M+ls25qMyDBnhlM2lskSOSZHZF+xN6CZO5vYICzEAgaL&#13;&#10;c8oGMaoaAhs2VqUyEGUSHldhkjIJWAFiCqwgJdZgGJlNLCnIV6gLUVJ0gDbQJ+wCfoThDsQjaSBr&#13;&#10;oGXRVDggEmpFOe44g5FgRBSYAygIJAqgbJgtOyZLpIqaoIlKShI5egJYg2LMiqYUKw0li4AscQIR&#13;&#10;6wdS5xRKV+3YcodCTaoMhUQBw+QwpKoGRiQmVlrN/DXUY7zeJuf5e3rn8vQ/+MSP/twHH6y83nFs&#13;&#10;upklr/OpX0fEqEEBgGlMs0pV0J1RTYZSpkurw2cu9/e8v/fotLE00rAzrJ47N2htm4fumGxmtttK&#13;&#10;tnqh2ZLRqKjK6p5DE+61hrVU1dfxiSdXv/LFy6kL998//8q3OGOPBhuemW63Oq3hHm9vaghwN4WX&#13;&#10;Gk17eHmi1bIXzu9sbA19kNfWzrfwFm7G2BUWicFGkG/WyWO7I6pHu3XYjrpR+fVhtVtVhUo/ahGj&#13;&#10;BVLDjjUxPNFI7+hMLiS2Ybjt3ExqJxznRClTYkxm2BIZwDAZIj7IUvh+kDlOWCgGBI0jLaMaB1WE&#13;&#10;gPEeRdmqEMcQVQAD7O91IhisYBZWjEn0rU1ym+cIFcqhSg0w0AI6hAoIAUUfxS5iDSYQIRBGFgbo&#13;&#10;CwaCEhgKmFAHFArAKIwgisCSGlbLJmebsQQJqoiWJSUKBIhEkggApBqVoieJkZ0kjiTlUECCGW2a&#13;&#10;EFxdMEM5ASRqAKJhEJMyC5SVCWINZelrmcNf913OjZ1V6vjowsTybFdVjdlXYHi9z/6DhgA0KGVt&#13;&#10;r/TWWUPiQznw7TQV8G6FrWHVG+rK2u7dh/IPHZ9NE7u2XV/fq2fnGkOSc1eGdUTqqNlJvvDN7XPr&#13;&#10;xeZe/dzZy7/0kRNvu3txfIKX8WS/KFT00uXN3/mdL585s7qw0Dp/dr6Vrp8+PZ03Xiamtw/u75WP&#13;&#10;flGXD7/7keM/8/N3/a+/+twff3rlfe+f/sD75m+0YnOz/LM/u3Dp0uX7Huy+/wML7dZbW5y38Org&#13;&#10;RWrRWrQfdafy61XV83436PlB/bm1LvjDtTQeW5v6b3sXHIslNuRSx7O5W55szqRJx5p5l8xnaSvl&#13;&#10;jJDROLzNjoiJGDAEc5BMqQSDg8zrF+LVPlk3I01Mw4orKtQNVfIVKkNEqgKKUJCwJQViRaEGGzKG&#13;&#10;mNURj6shlBAVKgwAyqywRBVpJBYiS0gBjQjYz4EOBUTga5QV9gQQ5IoKGABVgCosISpCJImsyqpM&#13;&#10;LERkiBKYDCZTrUlLUjJkU6gVqIqyCEiCRsNjD2IiZAVM6omd+qEtd51EmFxMShCWal9O1OZq8kBm&#13;&#10;nHRHKJzjPH1liWq3ntZzDAFVojHCWuPotQXOf+jQQRkfO1c2ui71Uo3qVsu0Wtlkzl640eZOk3YH&#13;&#10;2mpP3recJdaubHsNZIxxSvcvd9psKi+fO7Pzlae25ua77znZJuZvTmhFJkLNwa0Zd0wRdGMYilo6&#13;&#10;uZ1qUMJMQAAUalUIZr8HCTa1J07Nu8yurg4+9+ilUTE4dKj1MiZnvMCk5y7Uv/KP8W//1Pz8z839&#13;&#10;d//or//i6YvP7X36j9b/l39x0ab2xNGmc1aEfu8Pzn7qU992zv7Nv/Hwg/dP2zeRO/QvMr6jCnJ/&#13;&#10;v/tiH6DvPPbis7lXlKoj0d06rhf1xmjUq8rdKKt1uD4q9ypfR/QlRhXLPJXYzBiCUXhgy/HW/ZMT&#13;&#10;f/fkkcVm3nWuaTghSgiWmQkMMkSGQAfkHfSdJwdA+4IBrw+aqT3cTdZ2e3s+UWQMGGNJoIBRiiDP&#13;&#10;xpG19dDodsBEcM3IZFLjMiBqKGlfdkChIn4k0at6VhWyTAkhHztMamgEOVhg1Eexi2KAXgPegAlB&#13;&#10;4SN8BCmohmHUI1VVkJAqEWCIjDFMhlQpRvUCJVbrwC6KUBSnCpEIEZAihQgAVgJiNAwEF4dCRm1K&#13;&#10;TJAoEgGoSWHSMWsakwGUYSdaeaf53Qw3L3JrIPpDMDkEPHNl89f/9GtnL+/NdNo//aN3v//eI4k1&#13;&#10;t+bsPzjwsNIzl+v52WK5lfiglzZqZ8zpBdOvRlmGw9ONxFSrvfLpizFvpNaZI4tJpxL2lIGkk/rU&#13;&#10;PrVVTHQax2bMsbnMEB2aXB5F+KBKMIZKL9/eKD5/vX9pOFgvZRDNpE0OZXS4nbxvqXn3VP4dkz4R&#13;&#10;HTk09Qs/987zF3f+ze8919/rnz41251ovNxeREGAigwuXOarV5OnzvDO9qljs5/863eceWb0x39w&#13;&#10;/umnLy0sNvMGADrz+Pbli/1PfPLej/zYkW7H0VuS4W9SvJKbKkBUHZezbFVhtarXq3I1+Itldb5X&#13;&#10;DYblMGjfh16oC9EElFt0EzefN++YmFrOXcthJrWLWTqTJhmT1/BPz3772dWv2iw52jr8gYV2hzO6&#13;&#10;EaJ8peOMbvrn5b7x/Yxaw3x8fnJtq1/sbkbtMltoIqKiBGIYhjXkcvUVVcNkTGTGTSt5akxQElUT&#13;&#10;ohFwFIlRYhyTn7FRQlQREKFDmBL0gSwHJRhtgS3yLsjBZ4BAgBjgI0jADpYRRirix1kYBGUWkAj7&#13;&#10;mmItsQ4QGEvOGlhSL/CiKoiy3xs0JtcR0vEBZ9gZTiCksKpBYyAVsCV2gNGxzSdiMaCI/crQV4AD&#13;&#10;Z/z4FrzuJudGodcTZ9c+9ftnnlsrUYStjcHb/v78dPcNREusgKhyKVDWY7PNB5Zyw1gv5EtP979y&#13;&#10;3VejAdd+pat7Ix85J9Yjs9xI6NvP7F7Z8mJx4kSDwLtXw9JkY3k6rm77XiVTuUktVYUf1ZLl9kqv&#13;&#10;/o2n1p5YHd41P/GRkwvzObOlUaDNvfDF8+ufOXftg8emf/qOuaXmQabbgeqoij75xNWVKxfvu3fx&#13;&#10;5KkFURIBjaOY3wUCBLCnj+O979lavXTol3+J25Oc0LEjzePHzLPf3li5oJurLkqIUUTw9ndN/vwv&#13;&#10;3LG83HrD3Ku38MqhesPtIeNEGGgtqFUrkaGPO1Xo+bgRZKWszg2HvaLwUQYxrlWhF2MuaBK1nZ1O&#13;&#10;82PN9nTDdSzNpHax0VjMsynLTaaEyB0E6m8eQYMISwCJsnqEoGpu1xFGRBPN5O2nFvyZS1f3rkWT&#13;&#10;waRinMKpSQK5aIx3ucujGwXyg4QBY7RwBUgUXEfna/beBA/xahjkokl8QhI8RhHbio5Dg5AEUIQQ&#13;&#10;yhHKsyDAD5BOwBiIR4wIAYbAKZyBViQ1a01Sk4CjKlmt4QNFKEUYVZdw0iSTkPXsa0ggjWbMDBoi&#13;&#10;IDDYl15TGlOAHmwmRQAFkbKBsSAWYiEGiEHCbmtYbvcHS8nEq53Db12StLNJws5gTxFCuI34LV4W&#13;&#10;N5wJBHCMurNXHllIHY8FZKmbsXHx7MroIw9MWcRvXuyXML0yVIItL1qVz670lqZa0+1kb0tGvl5Z&#13;&#10;Dxvf3r3vZPPofPfsteLOpbyqdXUnNlLz7Orup55aVWv/3vtOvmMmY4YqBiN/5vLg5ETywQ8ef3Kn&#13;&#10;/N+/cvG5jf5/9s7jpydzAlSwtlpcXx9eX137888/vnZ129f94bA+feronXfOHzncbjWcMTccEjrO&#13;&#10;rANBmJTZWpfsDuJoyJnd2fOf/vS5rzx6/u3vnPmlX37gjlNTZaHDYR1DOHase+cdU84ZvcmzcpvO&#13;&#10;DW92fIdv6xWq5o1VxRTQg9LIqCqqApSie7Xfq/1uDP0gq2W4PqrWy3LPh16QXR+qWq3AQMmYiYZd&#13;&#10;aGSTTdu0ZqnhjjTSQ43mFJsmU245McQv8MjpQQv3q29utFN1fyUaKYLGycE/oA563UBE81Pt991/&#13;&#10;/LmL169s9nbKoY8M2whJw3NbjQ3GsWtRGrncQai4LgKlVVBlSutg6oJDyaFW8eojsSXbAlINARVw&#13;&#10;PUJLjBQbFYo+DCFtob+C9SdR7iCfgUkBgQgkwDhwDmchkdzA+pGp+ojKJjGSQkTJMEiAcXKeSckk&#13;&#10;UCvqdLyroaixhlSqohwBQIhEJYoX8VBSGNJAY/loZejY3hCICfAmcqBBEc5f3phsNrPUfQ/irhe+&#13;&#10;eSv0csZnfMcd85/8qXs++80nq1H5oYdm89Tg9o5E64FZ3J+wQRu94uvPrQ+jRYET05mzfH6r/MaZ&#13;&#10;4X3H2std8+3n9r765MXmRMd0p7Y3hzpIjx1qfOyDh09Ou+nMrW/JMxuhnKs298o8n+g28m+f33ns&#13;&#10;4uDwZHbPYuPrlwb//Z88efTw3N/70MmW8q7AQbf3/KNf2P7Tf7/+lz80f3g2f8dM4/AHT/+rr1z4&#13;&#10;1a9d+q//g+NzzRSqT58ffe7zV9euP2MTf/z4xMq14eOPXz93fvT4U4M771q482Tz2OFWp+2sYSKt&#13;&#10;an3s62vE9I4HZ1xm7Yf/UvLrvz76lX9qFxa/VR79zd88kzfdf/yJez/+s/dkqVHsZ39DJBKiCBMJ&#13;&#10;6C0q6VuMl892v7FHYVW9aacSVYOMTQtq0V6UnbrqR+0HWS3ry73hRlX1owy9bHtfx5iSGoCM6WTp&#13;&#10;curuaueTie1m6XKezqZJy3BuuGNdw9D3TC3Wm5YlNz76gu/sv00ZDMQhOshtxbL2kpjqNh+5/+Rd&#13;&#10;w9G1jc3L17eu7fSGXtjlAIvhGqyu5cSzr6gulQsDMRpcNTSxUkUAIhsFjAaEvkVt/AjDApd72EpQ&#13;&#10;1ShqBEFjGnN3otHGziVcOwMlpDnYQQnGwiYwDshAAbM9rkbpcKsOkdiqa0nSCjZRMBkWmwZSARBV&#13;&#10;IgiwDLbQwKSqXiMRQKoCDSbUxpcSomGC1CLColAl0gCJFJkThlV2ohGm8t6evbqtEu44tjjVbVvD&#13;&#10;L1MTejN76y1LH6BDc92/8/M/8osfezioTDbzZupu86lLgRiVCGMpzCC6thd7g4rEN+cme0W8vll8&#13;&#10;69rel65c2+JpZ1yO7MOPnJrqJsZmz121DVu+81S6ONlkgqjWHGpUw93eQiO1whu9OmukzTT2d2ES&#13;&#10;XORhe7I902o8sbKzOJOmebMF/MEfrj7679eGVTzzXP/t908szPNUZj/+8NF/9KdnfvfMtb/98DFr&#13;&#10;6OSJ5lNP0do1GyV3DdedSmenG6dOLOTNyd0tPLrWe2pq9/jx5ux0ZhCfeXbvf/gf/7yIo3/+L/7K&#13;&#10;O+9fbL394fjLf7f8n/7J8D//r76SPbL2dPLBj77roz9+NLWqMQIkxUife5pWV9GYpHvvwtQk8w1W&#13;&#10;rLfwQ4Dui2ypAqKIql7UqwTVSnQQ4iDGYZSdIKtFvTkqdqt6EHTXx17wVfAKQ6owaGX2cJ7c7bK2&#13;&#10;ca0sm8uzI4lpWc4NN6xpGpMcZBi/WryS4fE8bTMJSA7kTd4YYKZuu9FpHV5emLtwbevJqzvrUgeQ&#13;&#10;smFixASxCSXE4MLIwCN6rkdGPMBKZAhgAiwrvHjjI5Uem+sYesQanMLkyB1cC415NJewcQbrZ7C3&#13;&#10;ChDIIW0i78JkqPdABSYChYrrgkIgIvYjDn1ybbgmoyER4qkqYAwpGCSGiUBjrhtREBmicYCntqFy&#13;&#10;0Y9rlWL0FjBjhR71glSIiS1MakxCEPIgaOX12ZXd7d7oyMLUobnpqW7L2hehyv+OpcTrrZdDAKLI&#13;&#10;sPRVEFU1JrVAUVMVfOZMnuxnXt2GQ27skIoiRCBgcxg2Bnj4/uPL09zbKze2e5PNfH4imWBXD2J7&#13;&#10;ipvG9EpemmnsbNfXVkdzXU2Nq4NIFIBWt4JGvWcpPznfnOwmf/zYxqVV+akPzl3S4R892/vDlb17&#13;&#10;j83KMH7t7Na7pHXF2bbF9bXi9J0TLuX1zWp3t16YTwNwuJH8yMnFxy5sfcLHTmqXF5Of/OjRNBk8&#13;&#10;9tjF1dX+6dMzP/ahex+6/2gUOn+pOHtusHp98PnLVze2B08/efny+Svnzj1jMvflxx48fWhyYiJt&#13;&#10;f/IT9ag+80/+58Xev/rlzvGHSY88m8fdGXGZguPK5fh//h/2i1+O73i3+2/+gZ3s8itlC30L3xfG&#13;&#10;NemiiBjHfSWoBNVRRD/EXl2PghRRdmtZL4sdX49UdnzYq30RI5QMmEFNYyYyN5maQw03kXYWm82F&#13;&#10;NO0m3DbUSWzbcDpWbcTNcZbvXUH8A73OW3SeHzSIiNqN/O5jiy7LvnS53FQRgBSRGDazKiwDlgpB&#13;&#10;okKNU2JIQKxJamYiTg2MKrPU8FsYPYvqEFyKrAWbgw1MjixH3kCawzXQW0EsAIu0iaQBMFyAGnBp&#13;&#10;2RrnGCAVkkLKkQmVqhK7GNO6Uh81WJAla6EMKESf95EroFCjYiQwhIxVAGNWUI2QCDKsYBiFCTA6&#13;&#10;LuVzOZEhk4YQr4/81oXeymZ5x5GZo4uTeeJefht8K2I5m/3yT762cmZlb1xHOC7XzVN3eDr78bcf&#13;&#10;WZzMX+c2vEYQQVV8iCDDRMNSJycTq9QfxRqxmSeN3C5P5x//0ZMegqqkhms1zVo/PLVWdKft6YVG&#13;&#10;GWhtfbCxORh6++xGVA0np5P8ELmqzhLz/z2z9oEHJ+49mv8/f7Dx7Fev3fEud3xm8s7l6fvmkgub&#13;&#10;5VbU06c6n/uz1RL1e987uzSbACRQBh5a7Dx2pb9Zxm5qiWl5qfOxn7hvZiIfjaqHHj5y8sR84gyA&#13;&#10;B+6xxw5nKyvp+Yv89Fk9/0ySprS0JBsbvV/7518stuz7P3D48HL7c8s/+mvNZ96ZfvtvH6OlC58L&#13;&#10;//hR3+n4rKF5K1pj+nvaaZn77jKLC8xGD4bpbbhEeP3waqfhV1ICMg50yIGqSa1aRfFRatVSZBDj&#13;&#10;wIcqxGHQjRC3vR/5UIvs1rpbh0Fd0z6XvSbMuTMTjo6kZr7TWsgbs1nacaZpueNsy5kms72Rw3PQ&#13;&#10;KsW47v+Gw4NvevMWQ/fDPnSLzd0PANbwwlR3apvX+xJFDADjAkDi2Rgljq4R2SlBVSh6qofshzFW&#13;&#10;XI+YmIwxUibY8fUzip6iCW5AGiAHIjBDI8wQ3RZahwgllJQtmCgKAjRmlKq4TGwmagjgmBopNdZS&#13;&#10;98hYZasEBSuxdcSGmFVJFEpETATScYqRgTCiEgfjREHwgAeREgsbhSVyyg7GiU0CG8NMElWjaEyE&#13;&#10;ffCjcjBc2YG1pxZvFLYfJBPuF00ddNotuDGrO6Pf+Mwzn/nGuox36qoENYRuA/nf+9AvvPfELWjD&#13;&#10;a4M1PK5ZVUUz4Z2hL6o43UryltvrxedWdilxs5O2jPbJs9uLk64s5Xqfd2s6OW+ZzO5QB6Py3PX+&#13;&#10;ly8JO753KV/Z8XShON2p+kW8XgzX+4PZVsp+NGN0se2sjNrGTTXyKyrfOt9rWtOdSt517/THfmxh&#13;&#10;qpPUB/ety3BMhQAAgYmxMN/56EcfkChZ/nw9sDE0OZF2O+6O090PvD/+Rz91emOzePa51c9+9snH&#13;&#10;vrz3K7/y5U/9v8+8+12HP//n59dx/F2f+Ej3Z44n/dV45lmzskLBm6V5vvsOmp8L6zvu1GkzO0tE&#13;&#10;b9RV6euAF9qVF58tx34w3Y+vIIiWUSuJpUohsRd16KMPoYzY9mGtqod1KKP0YtwOoQrBxrH4Illr&#13;&#10;JhI3be1CQqeb+Vw2caiRdRynhiasa1ibGU6I7IvWQL4kbvaB/TDn+XEJ5xt3aDGrUY2gaIgtsRcN&#13;&#10;JtocLtWkoWw8OEo0oWJjrcvgC61HKjXFaja1D588Mgwk1ooV5ZGyF7KkADEQCR4g0kmoA6waCGCU&#13;&#10;WGRQDXZ2r3KW1caqGCULC9YcsSCpUffACRlLNjWWEgfrhA2UiEHsGIkGEY0EUoWIKhFHGGFjyJBJ&#13;&#10;I0B+pMRwmdpEXcZJAyapmcgSM9iAWWIgKYWKZKPavbDen+vkU+2b5doULxSruTWENwfWcuyiUqiq&#13;&#10;RNns+81+/To34PvCuJ4XAAiTDfPslVG0NKrD3q6evR7PXt2bW8iDZG8/NZEn01fWel86u05ZR0M8&#13;&#10;VxYnJg81O4nl5MTyFDncdSQ7uZB88bnBpdXhTJpw6pY67c3dAvP2Q++cX03Dvacmqr3qwrVRt5nu&#13;&#10;DOKXv767c7V/55HGex6anO8mcX8tqgza9FpGNG8ipSKiJHnxW8nMWcZZ5ia72amTE488vPDhD5/+&#13;&#10;0pfXfvu3Hv/zz1393/7lNxJX/MJfu/dv/J0PTJ+cgII/9GFX16pKzlKSKLOLkYjGjv2/yG61A6vy&#13;&#10;EtZFIdCoiKp1lDpKqTqQuBfCoI5VkEK072WtDAPvexp6od6KgqB5hAVFUrVoOTNjzcnUvqPdnMjT&#13;&#10;ydS2DDcsNZ3rWpsz2bGUEb0W6g56wevbay+hN724vVr2slCgilLUYpitJaRsRNlHFRGbIc05dc5x&#13;&#10;FAqBAoPFRpOxbXDSMWFk6t7i9NxPPpwLk7immqbYJNhEeSxAQlAlCKlEVbBTm6t1AWIUlvT86sXH&#13;&#10;vvGl6dYUKVkiYSMgDwKTxFJjraFgaSpSy2ydWgtiEFGEahSygFFlBdFYrhoE8Jh/2olxkYwhRvCR&#13;&#10;rGcrSWqylIidEZtSkhAbELioNIoiOPHpzmCw2x9Ntm42OQR6wXC7RaqgND7r/rkVRNCxwNztnh2p&#13;&#10;+3zNMNA8tSujsDPwq6tVHbXTRGq4qBGq+OBiw2r8QmqnOm6i0Tg81X3weLff89ujONN2p2bz6a4r&#13;&#10;q/rYTJ4Zgvip3P3UQwvTzbA023lny39+bafmcGKu8+T14sp2KMjcdefUtzYr28gGbK6NfDu11oCh&#13;&#10;heLLV/ba0OmM8eofUWtxaKHxV3/qxENvm/6H//AL//dvnDl9z8Lf+lvvPH1yAlAlRuLohYJLZMwb&#13;&#10;aBZ4PXBzJysQFFXUIviBxEqkEh3VcViHQZSR6L5PLEoluhdjP8QYBaJEFIFIaBtuMR+z6b05zzbS&#13;&#10;mSTrGpNbaia2k9i25Wyf0viF/ogDvInuBdENC/5GSFf7bojqsAzDCrDWpmAHVApfGVUYF5xxDUpT&#13;&#10;gmjhKXgXvFEvkIRDtCZN2BBzTkRSwVm1qdhGtKmaxKhgXwonUhSBCFl1Vl0ubFRVEEb94UzemM2a&#13;&#10;XNVKKirCFkzgRMgQKkjgUIeY+sgmgg2YCAoJKqJQUggDDDIAqZIyg4VYTRqSrIJJYrCxBxWQCcxI&#13;&#10;YJ2mxC6BdVCIBiJRPmAC90EqH0Rvzgf5zjv7w5MWVgVURG7zdU0UCVHHmVpF6dc3qhNHmnem5tRC&#13;&#10;Mipb567Xz631PvtE+ImHZ0HmvkOTc9306HxnvuuMw1ZZ7xVmsWHYhEsbVa+vJrOnDjcnExqUcXHC&#13;&#10;/dlXV04uNZam8nfMtD/73NZgEQoNFaabyT3vm37bcrJb6sjr2l4dmjTdYLL0+Oboa5d3/8rJyaYz&#13;&#10;r7LjnncFMWFhtkWqzpXv/ZHDDz44T/sPvYzzaW4Lh8vrjpeLHQhQq5YSqyhedBBkz/t+HYogPdHd&#13;&#10;Km6W5U6oqhhL0ZHXEA86zlDqzLSzE8YecslEw82ktpOYhuXUcsNxy7rcmBTkGPYgsfTmcO5LtulN&#13;&#10;h4OCsQMdjjcaRHRY+iJETWjsAaAQ4WtWBDJijFpmR5ZAqdZevScNNgTEimNpoiqpSKi5Dqwa2Yi1&#13;&#10;Yp2QIQWp0L4lFg4V4lBkJOrVtJUw8MMr1y8fnmg2qSLvhRlmHBY0IENsjRGVqKFCzH2wXBFAxoJA&#13;&#10;dYUYWAQqYJVxfIcUADNIwGJSMWkEiTGMSFJFDaxEtC+dECJiRAyqXuta4RUSWaJlcUz0vJv05pyU&#13;&#10;fdxik3PTuQlQ9XpbmxxVjUFUwYbY0PJscm0nXFsr57vWGXaE6enk331rsDes7zzanmin779vtptR&#13;&#10;p+EMUa2aJPztC9f/5LGte47ONhqNWt3hueY8qXOuazCKSJwZlSF4vbPb/vyF/p+e23j/0ekTh8x0&#13;&#10;J2mnNNucXO3FLOFmxsMaW95freo/OLt+31z7gyenXv3W4+ayVjxzbvdrX19rNPjd757NMwb0tr0L&#13;&#10;rwr6Hdf5Mp/U8ZZFa5FKpBT0Q9yr/a73Ix8LkZ0QN+sw8j6IDEMcRPGijpihwiBjZpgXkiRlSp3p&#13;&#10;pslUYhvMueV2YrvONpkzooTYMb1m6fU3x015KZj95bVEyA3elTcQCGBVgoQYtWZHynWgWI8zfTRC&#13;&#10;a3gSOJBBmiBxDIEPOiRGoBgdm9SYzHBFMMIu2jS4TMiwRlIHhVGlEISIMEAoGSSpoyTr9fe2djff&#13;&#10;feiUk6oGqUnINYgNFKRKEhkqUNLAEkPQGFgsxlGNGCh4OqgKjiQ1S8VjOjWC8pixjSyEVQhC4k30&#13;&#10;RgQBAQyNMi4BC0AUBDESOFQcRu0WtxspE8lLb1tvicmhg8SYm516RBD1Irf14kbBBMNsmIjoyEy2&#13;&#10;O5DPPjUYFXG+41oZ9Xak0WhMNOzG7pAIh5dbExlC1M1etbJdn73eP3Nps/L1g2lycrH93GZ1dmNQ&#13;&#10;e7s0lS1PpJ2U/sNHlma7CYClZvru2cnf/8blz49WkeBebi+r3e3H85vldMeebOSF93+2MniqNzzS&#13;&#10;Mn/trtn5/DUIqj7vHBr6faS7AAAgAElEQVSV8ff+8OlLFzdPnZ5++OHlg/n5jWF1XiIf7OXSxIKi&#13;&#10;kuijeNWeaN+H3cqXMRZBt+uwXle7vq5Ee14HdaiiMogZBOQm6SRu0vFUwzWtnUiTmcS2DSWGc+em&#13;&#10;rGmNJViYLJEhvEhVwivDX4xt5QtAAJOBsopEEXkDXjszdTLbMjr0VSAOUFd7jh5EJBFe40iLWksL&#13;&#10;48g6ZgtryRAMI5AoUQQzMRHv+xiViIyyjbBMxApIBAVlBhHVIwo+2kpNc2N7E3W50GyocsxaMemK&#13;&#10;bUQ2ELGxRhwd6KsoidA4OYDYMEWRKIheEVVD0FAjlBQr0gC2AgAKjRBvxXOoRcSQUgyIXrxoNBIB&#13;&#10;FRIiiYjeSDCxRtXPMFqYnOy0ciJ6GU/prdnl7IdyVPV5BmlVADJeat62Y41grcEB0aAzODLnHiga&#13;&#10;Z67VT2wMF5tme5seuWdquU1FCBu9svK5pqao5ex6+Yff3Hjyau+epfkP3D11ZDYblbHTsNOWM8jW&#13;&#10;dpVFWV5oUTMZBe0V0QKPLLecLn3hwuanv3r9683N6YarOFndK5zRuw61p1Ieenxgqf0jy83D7eTV&#13;&#10;a7vdSIfV2tMfffrSb/5f55Mk+5mfu+/Y0annr/aNDFGUUQuJI43DKP067JX1qJZBlI0YNquq9EFV&#13;&#10;B0JFFK/ImRIDUbVEDctTiZ1POeO865KpJGkYypnbzrWdbVhKDDkeMxwT3W7B9zcsCLSfd3GbLz1f&#13;&#10;AkzUzFzHxt3+HmtUMiZ4jpEgzhdKVsRqIGVm1tqCHDgFFBrAKkxCEANRBRGxRutLYlbXCDZVYgKU&#13;&#10;WdgQGxAzW/YDaPSsF1YvL7XydpZVLq+zCZ901aZqGCISKvIgTwzP+1RHYCZj2SaktYoIoiAECrWN&#13;&#10;NftKg4eIMimUJHKsATWhYj8kCcRMUiPUCB5QimokGAmkAX6EUHIsmk5OzLWPL01nyfdQNLgl6QMv&#13;&#10;+5Dezk/vdzd8sunuOUylRICWu8nxjuWMdvvVZOqqwldljVauBJcnaSubm9JH7px724lWjHppc9gb&#13;&#10;Vm872prrtDb6IUtpGOXStWGlNknMoY49lietfDoFP7GyNz3Bl7a95HJyMhmG2E743rnGcidb7qQN&#13;&#10;94q1DF+IGFQ0QnHpUvnlrxRVnf78xx/4T37xvjx7I/F5K+AFEVILejFu1XGvrkZ16Eddq8PaaDSo&#13;&#10;iyLGvuggaC1wMAmBWDPrppJkLjWHmTNr24mbSl3LImVuGdOwY2kvWOaEOSFmej6ygu+iNfsLFXF5&#13;&#10;/UBKEIHi9k8jeikQgaSmUT+JXm1KKoQasTY1OUKIKdhiXJpjKHryFQMwQSFRNZAKRa8qxMZokFBA&#13;&#10;AyQALbGZGAaxgjQokBrmBJKIbhW7a5srP3po0disco3omsGllDmTQAOjHGegGYM+qwCqyioUAtgg&#13;&#10;BMQIUhiJFH0SK5KaNACyr+2jkeBJxfqh8UORACLikkMtviaGEbWx4lAgjJIwbFqZnHBLs1NHFqY7&#13;&#10;jfx78K3dSvGCF1ac7R/mN9hjS4Yw1eCHj+VFLyxNpYHoqavV3jDefbhpqugLGZXio27sxaJ0j5xq&#13;&#10;nphN17bKzd048ri6Uyj4zsVksm07HdMvg0kdV5yQsZbFhwZ0aTLPU3PXQl4EKSJyp1XUQ5PZUjtJ&#13;&#10;n6e3etUrwmEh5872Vy6vbm2trF6nRmPhv/gvH/zxDy0cWe78wPvo+4cqgqoXiaqV6iDGncr3fOgF&#13;&#10;3fHx8siP6rKIYcuHzTr4GDOQJQOGMzSVJJNpvmC4Yc10nswmrmMoZ2pa17S2YSglMkyO2fK+ZOQL&#13;&#10;yShfYE7eMi2vB270tqgiCjFYQLofh7v1jEqvkB31Jb5LokCsudxhNkoK8ZDAEqwKm0yMAyfKRsVK&#13;&#10;dJFsIHgNNtTkK/YVYg1A2QpAGjlEaIRKyERtbjNDhmLFFaABjtMMfu3qJfH1sflDIgxyRI4NJZm6&#13;&#10;nCUgKIeYAiSxMqEiFRUVDz8SePIREoQkcgwk+yJvtF9Atm/4SSPFILFmFWhUqaGOpeZQkyEAFCtT&#13;&#10;9SbTeGS+MzfZmmjnzUaaOvdK/Mq3wuQwQDQeTgLc9IC/Qbj8boICSC13chcDVneGKzvD9X6+OJNu&#13;&#10;l7G2tlDzzLOjtd3RY5d6WzvxrtmpqtZvnh08+uxaM6mncrM4MdEr/MKUyQ0lmZ1I7Op2veP9Xh3X&#13;&#10;r+85k4nXuU7+xHXvQzRAHcJixzamODF00+rhVT+SdR2vXR8++sVz3/jml5zr/szP/vjHfuLY1ET6&#13;&#10;PZckryvG0fsAFFH6PuzG2ItSRelXYb2oNgs/Cn5PpBeiDyoiAgSoGMw4N5fYO9PkAebJPF3M0knL&#13;&#10;OVPCnFmTMlsiy5QaTpjMjVns+6tleakjb+E1gihhQAKB0kApMX543fuarY4xlKWpsTlpoFiQBCgR&#13;&#10;kUZPYcdYa0wCtpETdZnh1HLCYFGfxDLxI6qHiB4miSaJxAwlUYRgMFImTZMkdS5FbVAHQlRiq1Kt&#13;&#10;XDw/2Zma6UwHXwowVh1gVudULaLX4A2QGG8FJUttpVavEtl7ihFWIoVAEqASwUSGYZQwjuYqSEGk&#13;&#10;XgnB5exVNUICS8VSKycCJV/O5fTAifnFmU7qrDGvIoh5S0wOET/PB/n8EgcqbziWpTrqXt/3ffQi&#13;&#10;OZO1vLo3fHK9Pxz5hW7j2Ezz+rb/1rVeJdXH3j5/dNqsXN8deJmdcicm7DtPzhxZ6PRLH0VJkRi6&#13;&#10;ujdY363XhrqyyQ58dDHd2u6tXx8N2W5uDBSYmGweXWwm7vutjGk17YMPTChO7PR7xObht83eensj&#13;&#10;qitl+fSgGAlGUXdq3y/KrbocRt0LulWFncr3ggRBIDCja8xEYhuOW5anGulkYpvMGaPFlFkeK9u3&#13;&#10;FA7g4PuRhlAAERAFA268mhkX/495E8bk2HQQRBwvhsbL65uSlPe/gRvFIkR4PuKo+8cJz5eF4saJ&#13;&#10;9hWMbjoK3V9k6U1HaN/bfGMvpTfHNPX5YjAiGrd3HAe9sUJTIjJ8oA+gIALfOMFLPFI3+wYPPMb0&#13;&#10;vR7A8ULnRSqExv/d5+YYVxDymMz6hn3ff+if/8r+4f2rjBKvrxdYswLeackTm72WqwOR8EH1Hm4o&#13;&#10;uACAFVgmaxiABTIQiLFPtU/jqm1nmAE+cIePX48v9/mVx8FbN/fJa30SKLM8106umayixNOIpWIl&#13;&#10;goEqhRH5kqoBQ9m46HIyqZiEYY0qx4L8SMWDE9hU2Owvx1lIoRIoegSRINGSChkQESzLbrl7YeXi&#13;&#10;ww88ZKwLdcHQAIkC78l6WEvWGeNEhJgNojCGCXPQnNmCDanasaAWGGzVqKoiVhQBDSRW2ShIFSAj&#13;&#10;LlG28AVFsdGLxFKFY5jIwv0n547Odd33kNl8kdFlRXTl2vr61vby0vz19Y2zF1dOHj9298kjK1fW&#13;&#10;zjx7fm5u6r47T3Rbzd5gdP7K9Sx10xOdrz9+Zm9YvPvhBxemJr741Seura0/eO8d95w+9tL35fmc&#13;&#10;tYOnaiySEd9Y2fj9UVjdLR2bbm6y1KWWO538K+evrW7IYKSzmX/4SHbeVtc2Bncdm/zAPZNb/cEz&#13;&#10;FwYo9WMPzD1wpNVtWGt4Y3f07754/u7jk0uLU5dXeofn2q22+8zj/atbw9M9HdZ85kpx8lB6/+Fm&#13;&#10;AC3N5acXknb2/WpXWcPzc/mJY0vHlqtG2x9a6t56Naxa9fevbvza05d2AgXlCggxBo0SNQqiUlQV&#13;&#10;EqiCYZl2DDUIGXTsj2aAwaRkVMZF/qLqxpUNgIBIBDoWlgKr8vinbhCZHaxvVMcVdmM/jtKYvH1/&#13;&#10;ir+x/xaoPD+h778GxlP/QeCBbt6mqx78jkKVxqeQfQXGfSG0G3+P51FR2rdTChVVHYfTFYpxI8dp&#13;&#10;hPtfOric8R8FM0P2G0OqLAfWRv9/9t47zK6rOhtfa+99yu33Tm/SqEujYvVmuUmWe8GN2JgaWiCE&#13;&#10;zySQj+QLIQn8UgiBhJAAKYRiMAaMMbZxlatkWZLVu9VHo9HMaPrMbeecvdf6/XHunZGEXLBlxUr8&#13;&#10;Po/03LnnnrP32WefvfZq73pN4wGDkGVD9xl/OfologiFxGmXDMVyyAcFoQQVZT4kxvC88N/oOciA&#13;&#10;AkXYqEEQ7bku6HECIza0Hf7c7h8LKQKBLEZlNEqJiIwIochBqaQEBAUQEQiIyIwAFrIAVCgsJWXJ&#13;&#10;rIIIIAQLQJRCKikkCoFCCJACpZLSRimlEArRVmihsIS0lYwIEVHKtm3XtqKW5dp2IhZpTCXTtv2b&#13;&#10;TlREsJWor4i2JoaPZwNWEYMuoUCQCIgUE0FO+ln08zIoAmkWHgoLUTGTYRLIUrqkXBaKQAAgAYYq&#13;&#10;EjIhkdHG+IZRkEYkBjKSzZGu1oKfa66s1SAACHVRmKLQCjzbl2gsYCr7z4VAIOl7YYU1UBYJC1CE&#13;&#10;5ddYSmAkQMkEUoImQYZRgrAJEUCwAFYRsKIobPbzUntSFwEdMH5VUjZVJV5L3pwZyg+CH/7kgXvv&#13;&#10;f2TpxRdvXrfp2NH26fNnrly+ZMOazWtf2NzQXPvJj91+x81X79l36G+/+i2NVlV1zQtPrxksFG+8&#13;&#10;ZeW0iRO+9c0f5Yeyc+dP/8qX/3DOrGmvuJAxA3HJXlvaLhrQfhjhfb5gMO/1D+daxlTEXIkockX9&#13;&#10;xI5jw3nvPRc1dWWJi8WsH2RRjG+sumx6TX1cOio2bkxNxzANa+zPQzIqBGJHf253t99NhVhrV0tj&#13;&#10;OhqTEce2lSVce1iTr2XacQ/2B32+vqGlYnZzLGoLgfAmJQQiGEN9fb7xbdcOhnM5RI64luOEau65&#13;&#10;kD8M2Bfg4SIPGs2GAQhYgA5VeQNAwAiMwBqANOAg4RAxhtoDEYA5SWxwSLNc0pVHF3QIS8YAA9DI&#13;&#10;Fr68gpeO61Ix9lB4hL7r8M/SnohLIgfKCy2ddDqPtFi2DJdOCld/AgYgKh8aOToixgiYSrt4A6Ue&#13;&#10;jsgnLn8eFXjlixgOHQejX9LILYRysaxKUUnUlUf95IcbmmHCz2eqfBTe12km3LD/fGoY8yl110pN&#13;&#10;AZQzIkY2l6eInJN/apAkSQS0Wcv+3t4thwYANAOOEq5hWN0AyjolhjarsAkUCFS6nXBBwVCfDTsQ&#13;&#10;CkJGgJBwBREZRDgaCKJURSBcm7Gk+IU1yFigQIFKCIVCSIylE/Omt1w3f+5l0ybXxqKnCR5EzCQj&#13;&#10;U8YlC4d7evJMVpSFEkIxSI0RVBFHuhYOSj+nQoeNUAzCICM6oCzNoRsLmIGRR5QzLG/UAw2sBGkk&#13;&#10;o2UQaGMOt7WlY/HqdGVgtBSK/bxUwzYKBjRsGRX6WhgoZBpl1EVEFGgRMCgBAgMAIRBEmIDDRIpA&#13;&#10;KGYwAaDFbJAlMDNKkC4pG6UNiOhnUecsYQFz3LZs+QbDjhQzDAwV9+5p7c7rxqpqO51+Yd2mHbv2&#13;&#10;VVdkKppqDxxsu/+Bp+ddMN3z9Yne/Pb9hxvqaqNV1Z2Hj/z054/FY9GxjU3HRNe6dZvv/sWjkyY1&#13;&#10;J6JnoIVWUioEJA1SAYvym+9BULT5jdTk+G8BA2SSbl7zkEeOaw3ngvvXHPvR+uOXt1QqCpIqqBmb&#13;&#10;XH0gv6uz2NIQy3oqZ1HaldMb3UYP+7NBXyGoKFrsgA8ymaqqSTt9PT39vrXmZR72YkWCaxZl6hJq&#13;&#10;99GcrnK6fTvqyqbaqG0JeZbMX0FA3f25IT/X+tLeA4dao449c3rNddfOcyOvEdR4tiAALClASjYk&#13;&#10;fS8ifIkKQYU2LGAqcRuX1iwCJBAji2DZqhW+ncgQriAlag0Ew2UTlISQLRfLQij8X5SvgBKwpDQw&#13;&#10;IDMDl/WQcKSJcMTiG7JyCiwvpIzMQCMWrrLJLdxIMSKF7PCiLDxGmgcIXeVhaFB4MuNJQuVUMUNc&#13;&#10;viyXfk6hpkPMI9oSllSrcpHN0dPDZftki+HoofJgnraLKd9v+PPTpVG4MTjpiiHROuApxsWy9MbS&#13;&#10;0NLIuVSmQBmRwBaUTJoMFoaRUsyiLDahJBpZjLRe7jABIBADAaAALg9nKReERz3EJ/8/OntGthEl&#13;&#10;+yYwlMi3Sut92fwWzjFg7DhxYM+hx59+YcXFSz9707XzG+qkKA85ACI6Sk6srWDGjQf7Bn0PpSIU&#13;&#10;ApSFRJKNjAjpo0XMQGgxShYI4BCe7LFHCuc+IiCGSgag1ER+yGVjjPQLVlDwyGvtHmwYO0lGM7pY&#13;&#10;IGT0c6I4LIg1MVEUpEREIArr6BjSKADIJ/KAFRNpwUZajCwRBJMB8EMyaTLS+IQKpaMANKKWNkk3&#13;&#10;FI3oMgBB4Ns4TKgKPvhkIvKNLN4KEBCFY+DGy5d9/q4PPfT483/55e+Mq2v84hd+Twjxt3/77x1t&#13;&#10;nX09fZF4lAxVJZJf+KOPLFo063Nf+Pqqh56/6fZ3feGzH35y9eY//D9f3r1jz3A2G4+4haLX1dM7&#13;&#10;NJz3ir42hsgc7ujtOriZutoBVGnTwQJMEfzi0QMvb90WRalc11G2jEUi1RVp9Yb0tbceHLVkc2Xs&#13;&#10;xLA+3uP96qWODa2F2xZN6Ono7+zTmQh1dBef2nGiMhWtispC4O9pz3uGk+m4lCBsHBg2q08MRaJK&#13;&#10;WurKOUmF0BmVu1v7h3zRPZSvr5TH2ysT9XjR+IQUsLOtMBzwUF4nbbSj6qzIHG2oUAwC7VVXpSsq&#13;&#10;0tnBQa8YnOTvGMUbTWd8bTAyAEIQLKnN/N+5k5ICFWLJaMWIyKKsa5ziKDmle2FZUoayyjzykxGP&#13;&#10;SLiqibC1U+xlACNrHjMA6PIiNLI2hpcqtX3S1UabL+1H4TcvjSO5tCNHy3JgpO2SLGIAAIUoIMwB&#13;&#10;LwuQk3s5elmA0ioOAYApfw6VjpGej2gdCCABAJAAKLTac1jMBcrbvbKn+OT7GlW3CE8vmVYag/B0&#13;&#10;GvUr4Umyt3Rj2pABJgYuA0o6Ep02lFx6XKFaCsTskwnIhLZIYibDzCVVjIh8BCNK4jgwhkKti4HJ&#13;&#10;MJakLxNRoIGIOdw6EBMBMxObQBtDTIaJAgZPk0/kMRWY+5n9QJPWxvepWDSepz3P+L4h7Rf9oeG8&#13;&#10;H+iegd77Hnxkx56DX//07145dVKZVL1kVHSUnFib0QFvPTIwqAMWyqAWoaVUSBBWYMdBWEQIUMp+&#13;&#10;AdDhYxTAYChc8ggQhMXKAqlIKDLa8vMyIDY++56Sdr/n9eT8JZNnGTfB4Ajt2CLC3hB6WUk+6SQo&#13;&#10;FwAEBSrIofZA2axsTQaFDDPxEcDgiGqIiozQRUkesmEGJgMmCGnW0IqAsgmlAQnIygTS9zDIg4p2&#13;&#10;D+QHhgtuRr2BtUIBALCxI+706ZPH1lePa6pLJxNjxzTMnDYxn83XVVcO9Q+YcOIYqq2rmT5twpTm&#13;&#10;holjGlcr58KFs5uqKy6YMi6ZjBtfM7MxtH7Tlj//y68c2HuUQYUGjIBMPjCkS3vUUM8Np/z3/nHr&#13;&#10;ff9qobSUFLaFi5fN/asvfn5ic8NvexvnBAgItsLGtNU7HPT32eTrixdWHz7oWLbs8+jpfd39nrlq&#13;&#10;UnpcjaWN9kBsOjjgOGZMdXQ4V+zoyx5q61o0s+6auQ2uq57fPdR2LLBldE6LO7narY0pWwrDpscv&#13;&#10;9vRIDGBWg1Nk1KHx5GzIAARkI2zXvmrlvHmza4DJsoRtW+GykMv5XZ3ZeNyqqU28xW4eAQIbEs7V&#13;&#10;NRn7lSvXwkmr7jn3Op0LMHOgtTGklFRSnq06heE7SERCiN8qjujtj5Mzd/gUoXzK9/CbcpvL2s3I&#13;&#10;FoRLQs4AaOAgXP6JiQxpbbTW2hijyUBBm63tHT944vEtW7flPdyzZ/9n/vHbX7/rE1dNm3RycAQi&#13;&#10;RizZVBFr781nB7UhIlGKXABUbLtGF1HZKCMGCYCENmA8MD4QIRkkLVkjEzMY4bBMklCMZJm80ERh&#13;&#10;wryQEIkeOLovUV0xZsIYYakAURcRABwg9ocp8JXuF0IiIAOxEOQkWLlofNYeSYUoAVAAStJKoCAD&#13;&#10;WktddIKcDHLIhgUClsuASpukS8IiKRgBAseoqG3loDiI6OaKoq1roDodV29Q5ACAIJSlZyokCaHD&#13;&#10;qtioTrJ8IQihmTURC4kgfSGBAQyRUFwyqiLEY7GxjU1eVmvNRgfMxtOiw5NZ4wDKsjGaQDPonGP5&#13;&#10;maSDAhAty7WTyaRtvX0tbQygiYfyPOTB7ZdVbW3NPb6x54Z5VTVxsf2IbG6AlnozJQ21cUtr0e1j&#13;&#10;XcKpSanZEyPGuBrT+WI1kfaMGR6GjGtdszSSiMpkDBM2AGCg9dFO/8DxfLwi3pixkjHLG/KLnjER&#13;&#10;oc4GlTMzMgspwLHZtoRSKtwaasM9vcWtO7qPHi1OHhfNZCKO+1aZ2kqhRCSQTllBXrHPr7YMn98i&#13;&#10;yff1vQ+s2rx5x5UrL7x6xVL5hmwUv4lcvvDSlu3bdx2Y0TJl8bxZifjbtP7hG8DrHSD8jU94+oHX&#13;&#10;DQaAheOalkxu/vZjz9z/6KoTfX0v7zv0Z9/9Ufozn1zcVCdObgHRde1k3JHDxVIwHZSknQGhmERQ&#13;&#10;NKCMcrQAWwSCAgEsmJA1GB+Mj0ZLAJRGS4UoJILQAROzdMGJknKzwj7Y0TFuYuOY+riXYxOQURwQ&#13;&#10;CmVLSIa+RA0AiCgVONFAuqQpSsOW5EDZAJKBkbTLRiIDGTaBCHKoc0J7zKGHxwg2IISRDiqblSQE&#13;&#10;wYzIhMqgJUECGAK3vWdoQkOuKpV4HWN4ysiHTG+lvXTZUm5OJnYNaeJCw2cYi1L2JdKocs6CUTCg&#13;&#10;lHLOrOnf/Ke/yRUK2g80aSA60pX9+/u2PLurxwgFIeM+G/AKMNR9+20XfurmBUKgEFIomUrEKlJv&#13;&#10;x+REKNtxOrL+4LBpyrjpaqyogPteyLd3e17B1lpfOt6ZXBPtywXZol+TsBK2HU9mkhHlKPAYIo6s&#13;&#10;TcQkQkHTsM9N1VZVVMYjIzzCQkm7oVpZruM4mIpIBGhIKwgZ9s4GCNlQEGT94+3DY8ek4zFbSmDA&#13;&#10;9o78th0FL4g0T0iMH+8o6y2zaobvoWBAJJRn3KX+70Gggycee+ahXz4Qi8ZWXrpYvlFn7GkYGMrd&#13;&#10;/9Az3/3+fR94/21TJo//nyRy/hsxq6bm795z68S66q987yfdvYPbd+z48r33/evHPzT+1AXXViIZ&#13;&#10;taQsGmYJIBiRiEkDacGMuiADz7ZjWlrIPmpPBnmhPSRPExEiKAVCgnCAGLy8kBZImxyXVYSkYunm&#13;&#10;/GxnV9tNl17nuKKQIwBAFCAUCIcEkgRWNiubLZuVQiHAM1L7WlhCSKnsABCMr3RRaY0QMGk0PgYF&#13;&#10;oIIBDulnmQygJGGTlFy2AhODBBChG1JKYCKg4XzQP1x4FZHDI2ZyxpPNuKGWEx44SeccOQ1GIkhK&#13;&#10;btbRI6OV/MquUgYAsJSqzCQrM6OSQySGkpXH0C4CKhBYNq9Z4AX1Tc0tUyacF+p/KGeDnM5EZNIF&#13;&#10;BEhY1uLJ6YqYKhZ1Q8YaXxdxJRoW7X3a88hWlHE4ExWuFI7FmtkYkAqjlnAUHO7P9XkQj6QAoLxJ&#13;&#10;AscRNZYdaGJmKdFWZ8eLE0JKTKRULJ55eV/QN3gskbCTaXBst6dHUOA01sKECVZjbeRsbbfPiNIE&#13;&#10;K/lKoaypYGjcY2ZEKFeKGc2iYC5RcAmBp3maQt9D6PkX5bplp7mmQkbD8MzQSAHlhJKTOoXhlU6+&#13;&#10;zqvAEAGALGWinA5EIAYI2w2zoOn0TkohpkxqnjFvwfjmRilw5DqISMxMXIqgOqknHN4qQzhCOBoz&#13;&#10;huEhBACBqGxhR4R6Xang7+BVMTqASUt94OILD3Z0f/9nDxR8WvfS5l/Nu+APll9slTQdBABLiuqE&#13;&#10;WxPNFYc8ggghAJFgjSYg4wvy0Wjb5CWgQAYT+pwMA6KwUCkWSqNCVMTCCAvsONkRrRwjFCA4jnXi&#13;&#10;aCeIoLG+xvfBKxIZRJYgFCkhQDAYAIkgkZEMsw5QG2YyUpKyhXKkMaCLknwmj0JaHTICEWQEhC0Y&#13;&#10;AQG0DyAEsGQCQxIMAkJYRZsChDD6RrDxETXTq5kqmPiMb4cCACICUzqfmI3RxpjQ9UdGGxMwEzCx&#13;&#10;CYwpXcgYw6bk4mFiQ2TIvFIyABmmUBqDAiyXZRMuyGgQkGE4myvrWwMGIAQDoDXktRd3RcyRPTna&#13;&#10;czzfkFEzG2O+hrxnwBZSQNJVyaiMOswASiAiOEKEmYmIyMRFT2cSjmOdftsI4Ai0LAH8xjmJXwkR&#13;&#10;W82eVZ1IFAcGzEB/0NpaKOzJKUn1TakJ46llcqyy4lwlh4466AEAiHg4lz/e2ZPN5RzHqauprEgl&#13;&#10;whASZi4U/RM9fT39Q0BckUnWVldEIw4iMoMh6ukb7OruLXq+bVs1lZnqyrRtWUXP7+4bMMakk4ls&#13;&#10;Ljc4nG2oq0kn4kPZfHtHdzaXFyiqKlP1tVWObYWt5Are8a6egcEhJVV1ZbqmKuO8AjshMff0DR47&#13;&#10;fgKImhpqHNc90dcXsa3qyozWdKK331IyEY/19g+QMfV11a5t9w0On+juy+U9KbGmqqK2OmMpZdvW&#13;&#10;TTddMX/JnKnjm4UQ2UKhu6fPtqx4PNbbN9DXPxSLRRvrqhOxaPhQPD/o7O7r7e03hpOp+NjGmojj&#13;&#10;hGMZaH2iu6+rp89xbJQCBZazZf6Xa5JnGdUR95PXrdywc9emTbuGB7O/fGr1DXNmT6pMjfwAEasS&#13;&#10;ken1SQr6u/ODHgMAS9JoAiRNKISUgoxDmpiYkaQEtAlD5UaSkAYUAqBQ7MS0nTBWqG0gCMAIHm7f&#13;&#10;X1mRqEhlClkyGpgQBBJagSQhhdQGmUETkI/AwJoJGKS0LY7YhqXIaUnECKQUkAAhBSOFrE9kNGlk&#13;&#10;I1kgaTC+0B6DEgwSBXCAxgOjCUAqmxGE9l1JMedVmQRGtJfTqoIiYE11xbSp4zKpJAIm49EpE5rG&#13;&#10;NNRalnJsq6mx2viFRDwScd0J4+tJWa5rI0JtTcW0lnGJRBQBXNeZNHHM2DHVrxRpFmaGAcqSPbYU&#13;&#10;XqlAOYxvz+C0M0MITifV8d7iQM4nsAY8GMp7CctPRFKWZfuaA005j0Cw48jTHDAjvkYGsKSIJs/g&#13;&#10;eAu/kG8JUzFLiYzXQmoAACAASURBVM2NiYbamOfT0FDQ15c7etzaud0f6BuoXVRVXeWc9SbPDIQw&#13;&#10;PCqMriKirp7+X6964cFfP9Nzoi+ZjC9dPOfGqy+eMW2iZVm9/UPPv7jlsVVr9u47TAE3j2u89ppL&#13;&#10;rl6+pCIVZ+Adu/bfe/+Tm7Zsz2Xz0WhsztyW2951xbwLprW2d95978N9fYNz512wb8++450dn/r4&#13;&#10;nc1jGh554oVHH3+h60SvFHLixMb33H7NZRcusCzVN5Bd9dyG+x9adaytw1bO7Aum3HLT5Qtnt0Qj&#13;&#10;pXq6pYg6AGJobe/8r3seWvP8Rvb9ZRcvGDdtytPPrJkyrv5D7725v2/oP+6+PxaPTZ06aeP6zZlk&#13;&#10;5APvvRkYHvj10y+u3drTP6xsOWP6xDtvvXrJwguYaPWLm9dv2HzT9Vc3j6nbuffgf/7g/mQqOXnK&#13;&#10;xI3rN7788qGa2tqbrltx7RXLqipShaK3fvPOn93/xJ5dB3zf1DfVvPc9V1956bJYxPWCYPOOvT+9&#13;&#10;79EtW/emkvE582d09A7Aq8ZlvIM3jOlVle+5Yvnel/fliv7ug0ee2bVn7EWLT46CsS3ZXJuwFbSe&#13;&#10;6O8ezGVzRS8ABgnSYWlrRGJDQdGwLicDSUbBKEBIEhZJW4YuGeUa25YRy7KQkRHZo2Jnx7HJLeMF&#13;&#10;y8DnMHwcEVgBSQkGschKG6CAjEEw4RqLlpIRW0aVn9NkDIBg6TAKYBCApVkNAsiQ8YTRyIBBlk0R&#13;&#10;A4HEoV9HsgYKiA0JiYxMgWWKVYlUOhF7lbEq73cQyuF9IZSl5E3XX75g7szJk8ZZSs6eMfUv/uz/&#13;&#10;JBPxqnTCJKIf+cBt+XxhysRmKeVn7/oYI45vqrekePeNVy5dOHv6lImIOL6p7kt/9qloxM4k4mds&#13;&#10;GwEQRCkJKwy2RAMgwoKpb3ISnBtgKC0R6tJ2VSITEOd8UsJcMaemMSEjFiKyVBD47GuTSdi2PPnU&#13;&#10;UyAEOvZ/z10jgK2ErUQiqhrrIs3jUu3th/tO6MCnsxQW9zpQDh4KzcT5overx57/u6/+R1dnT0Uq&#13;&#10;WfSDdRt2trW2f+4zHxzTVP/oqhf/6Zs/3HvgYCYeZ8ING3es37BdKXXz1RcXPO9r//KDX/7ssVgy&#13;&#10;VpVOHhg4tmHzzu7ewb/4/Cd6ewdXr960c2/rM+v3dLe21VUnBgeGH9j17D/90w+GB4v19TW5bH7t&#13;&#10;+pf2vLzvP7/9t5PGNT67dtOX/uZbhw+11VRmjKZt23a0tbf/yR99bP7safLUtXsol//PHz/4L9+8&#13;&#10;u1AsViUTe1vb43XVrftaly2Y8a7rr+zo6n3s8TVZT6drqk8cPHLF8nnHjp944um1P7j7AfCpKpPp&#13;&#10;zw6vX7up9VjHv3/jL6pSiRfWbnn4vofHjZ1w7ZXL2tu7Hn74ec9gTVONN9CbH86+tHFv29GO6srU&#13;&#10;yssWb9297ytf+7fVa7ZXJlJK4ZYdO3bv3hv7enrlRXMPHu342rd+9OsHn5TCScUiW/cc8IXU8Pq9&#13;&#10;7e/gt4AEuGnhvIdmtzy3bvPQcPbBDeuvnjdrTPyUdc+x1NiaVE0mNjicO3Ss60DHUJ4sthPGcjRK&#13;&#10;ZlDKA50XwAjleHQURipQjpAOkzbMICyllGWDdJkABMgTnccK2YEpk640PrABRCYBzKAkKicsV60I&#13;&#10;AAITmokRBUtFUpEQrA37HlKAqFhZLBSGucUlK7YgIiKLAg8ECPClLkCQQwAUCKwEEjGDtBgUG18E&#13;&#10;2aq4M2lcQ6S8J/tNMDAxhelZplzcNFxglJSiZdK4lknjwp/WVlfUVo8UUIG5M6eOfF6yYNbI55bJ&#13;&#10;41rKDDfpZOzSpXNf5TmV2JZCmYoCwJTp4wSdN5mg5fQwBoFoyPQNBHFH1mVsW4ZpHuT5PJjVloCk&#13;&#10;ezYizM4yztAj15KJmH2chvqzniE4K3FxrxNcdgC2d/X87P5Huzq6L1yx9JqVF+0/2PqLnz6yZvVL&#13;&#10;y5cv8rV5+JFnX953ZPrsabe+6wop5S8femrT2q33/PTRSxZdkMvn16/bnkyl3v+R2xbMaXn6xU33&#13;&#10;3PPgnp0HWts6Io4lbHcwnxc9XVNampfOnx6LR15Yt63jxMC116344B3X9Q0Mf+Of/7OzrXPP/sPV&#13;&#10;meTDjz17+MDRpRcvvO3WK4cGh39+36/Xr9++et2WKZPGxqORcpIoCoH7DrU9+NDT+Zy/dMWCG65a&#13;&#10;sWPHy7986FE0bFk2IgghpG0PdPbajly0cMYlyxYMDQ9v3bxLCnnb+66/5ML5L27e/l/f/dmmbbuP&#13;&#10;Hu+qyaSUUoC2UAIApBDSkkEuN6Y6deWd13ae6PnlA08dOHT05QOHF86f+fSzGzdt2NU8cczHPvTu&#13;&#10;dDp+7/2PPP3Qc7/41apFs6eu27Dj2Wc3um5k+eUXL5o3c8u2XaueXUeBxvPnzTqvwOMzyWuXLXth&#13;&#10;864gMHuOtB7u7T1N5ACAECLq2BHbMoY7+otZT5FyWdkGgEFKlABEYdgYExMwShQWSBeVbTQaowEE&#13;&#10;g9Cl4ygRjxw6HE0kqzM1xrCSTAI0UMi0J4EZkaQ0glGGxQIBEAkFAWrfsOcJz7MYUFpCWSwUhOzR&#13;&#10;AgNERElATChQgVAKtDKamRkFC0VooQgzbIUAwqAYt2DGpLH11ZWvUkaFAYio5MsRp0QBnBNaT4Fi&#13;&#10;9AU4Kbb1PKx1xQCGuScb9AwWZ41LIEJek2AwBgazmoCqE456u7/spUcgBGaSyrEdHQgigrMUNPW6&#13;&#10;gAgAhmj3viM7dx2orq760B033HLtJXv3HYZisaurB6Xcu//w3r0Hk+nE7bdc9cHbr4s4Tiodaz3Y&#13;&#10;unHjll37Dk6dMPZd16+wotHbb7kyFrXbu3ojrqt14Pt+xLEQWIK5aMkFH33/zbOmTQz8IDtYMCxZ&#13;&#10;cCzqTJ449q5Pvq+vt2/CmNqOrp4t219OpdMrV15049WX9PYPHDra8ZN7H9mxZ//+Q0c9LxgazDKC&#13;&#10;ZcnpU8bv2HOw82hXRWXq0x+544aVF+071Hak9fD6NdtLmfIIQFQRc267/rI7br564rjG9o6uyy9d&#13;&#10;tHTJ3KuvuqSxrnpwKOtEY4H28/k8AJcILhEAIExmrK9KvueWK+649ZoDh9sOHTj69NNr87l8R3ff&#13;&#10;lu0Hsh7cfPGi66+6KJ2KZz3/2ac2bty86+DR47t27csO5ubMmfapD797ycKZL22Z3t87sGbD1tei&#13;&#10;WXsHbxAC4MKWadV1tR1HOob6snuOdV7c3HzGZQwRExE34VrdHpMQJC0WCCQIBEAEjS8oQAASklEi&#13;&#10;KkTFqBg1MAMZDkxQQK0BpPAoaD18rLauybWiAGw5YAyIAJhKiT0Aod6DLBVaIZkNh2HF4Gs0gdCB&#13;&#10;FDZJaaQM2W0EIonQpwMoJBubULAvBGjSAWmfpGUs16DNiIIZyaAuoAmaGzNjG2teM2F/NA4NT3ER&#13;&#10;n6sSbSPMnqWvQlvV+Sdywl4nHJmOqb6sR8Wg4AnQ2rGEa8nqlB11zg9TIQAI5MmTEko6Y2rds0Wr&#13;&#10;8/pQZsUiOnasfaB3aOasmTOnToi6zrRJzXf9/vsGs/ma6syjq17o6x9saqidO3NKOhm3pFwwe0bj&#13;&#10;uKZtL209cPDIskWzr79++Zbte+9/4Iljxzt37T0yNFxorClrasYkopELF825ePGcVDw2MDg8YUKD&#13;&#10;s1Y+8+Ta3s7esWMbp05oWLhg1uSJ49Zt3HG8qz8AfGnTtoHunqLv79l7yPe93s6ebTv2PP/cxt27&#13;&#10;DzNALGX/4ac/ePToMT+fnTZ5+oJZUx1LThhbt3DerA1rd8BIcB1xY3XlFZcuWTxvhhAiGokEK2jL&#13;&#10;jr1PrHqxs7N7975DQ8PZSPyMbjMEgHQmNWFCczwayaRTVRUZiRIJB/oHO7uOBwoOHjj67X+/17JE&#13;&#10;a2cPC+w63nH4aHtHxwlJMGnS2AtmTopHnMnjmqZNHb9u844wWuVcPMz/XUAAmFRdMXlCc8ehY4WC&#13;&#10;t+doe7CUX6lMbyRi12SSbbmcx0ioWCnBSMKwYBFan0hrYEaWwKg1MSAHknzQyIhIFgdCWqJ7sL+3&#13;&#10;u7elZTppqWxhSSDDZIQOICxRDchCMZMgiWgLsAAMcJHBN0JrEQSCGAQYRB9RKkYUHMZJIgkLhAIy&#13;&#10;6LMkYiRHWk4Yg4AohbIJgJgkEGkvacH4hmrHfm3BwSOMS3gKR+S5ETkwytQe0gcxhIR9r5RF/LYF&#13;&#10;IkjEirgVUTiQ94uGLJCa2LGwKmW9/RUcABhNjUMYOyZeU20cR76lsdGjKD/vMp8a+8Uia+04ru3Y&#13;&#10;ABCNRlqmjGOGou9rrbXWsagTi7phdn7EcWLROPnG94rDw/l77vnV00+96KGsrcnYETfiqtGtFbNr&#13;&#10;26l43FIKAJKJ2O/cetXQcG71s1vXr9+xes2mdMKdNWfqF//k94MgCPygqGn7jl2H9x5iZsM8qam6&#13;&#10;vibl+bq9o/tg63EAyKTd4aGcX/DYmGgiZisFAAIxk4iJMpUGMiCw4zqxaEQIAQDHu3vuf/jJRx5+&#13;&#10;djBbzFSm46mY4zpl8/JpU58BQEoZdhgRSwwlgEYHRhcAzYH9h7rbj4ccM5Oa6itTEUFc9D2BHE1E&#13;&#10;w1VAWTIadaVS5xdH+/mFhG1PqK99HsgYv39w0KdXFDmWkjVVyXivP6yJERAFSACUDDYRGeAwzj6k&#13;&#10;a0UOOPAZNXIggwDIGIqQUAKgq7MNEWpTdcYD45CwhHLQYgBkgULZIAQYHdJqkx1B5YL2wdfAPgAF&#13;&#10;ggIZFvAgBmJCtixGZEMlXQhL7G4AKBgEIUogNL7QvlARQEEhB6Au1FQ4lek3lTp5TkTOiAVttERI&#13;&#10;yE8+yn57fgEBoq6yLUHEgMikhEDr/JA3o0BEy5LWW5f7eQaUmJVNmT9SWRZI4fme7wcIMDSc3b33&#13;&#10;cO9gdlxzvW0pS4nhbCGbKxCxEJDL54cGB4Wt3GjkpW17f/7Ak5brfOQjt1yy6ILj3f1/9/ffATOa&#13;&#10;KIAgRiZeoPW4xvoP3XnjJUsX7tizb8/LBzZs2rn2+U0Pz3pmxYolEdeNSev9d94wd+rEMDdAk66t&#13;&#10;qUgkErFI7PKr+gAwbltzZrUc6+gVyh4azBaDAACIuW94mMrUooiMYe4uAgAYoo1bdz344DN9g8O3&#13;&#10;vfuaKy5ZPJT3/vyv/3VocPB0grNSjxlPUkwYS+ylUllCuZZQ1994+aULZ1lKIkAQkGvLCRObLVcS&#13;&#10;mmK2EAQGAIwmr+iT1u8oOG8dFGJVLAaIzEb7gQlrz5wJiJiKRyrizokBY9iEuVMCgVGycggR2JQj&#13;&#10;aQiMRtJAgWRSxrDRQJ60XAN+V0drOp1xrXjgM/uMElEgCmDBIBgVCwkEyILDelBIiDwyoUoqhmFC&#13;&#10;AMVoWCAiAzExExhGJkRmYQAJJAESICMyCV0kz0blSADSviK/sary9ag4rzZ6b+bk3wanMwWWbdjn&#13;&#10;ocApQ0kB540V7W2C0iQIHYtCYE1dbSwV6+vpOXDk2PTJY3fvO/yP3/z+ie6+D3/kjuqqTCaTPna8&#13;&#10;Z8vO/bNnTom47qbtezrajmeqK8eMbdy2ff/QQG7x5bM+9sFbajPJ+x99tlAsJtzfjNpkAGht7/rJ&#13;&#10;Tx/rH+i/5darll8yr69/8Evf+MHDP364tbUjEY831lZ2HetpqK268oplQaA3b9+za8++WDI2derE&#13;&#10;iePGaKLQGh1xnV37DjuJeGvb8Rc3bksn44fbOjZs2knhvmnEcFye59qYjuO9Az3D46eNv+PWa5bM&#13;&#10;afnVk2v8QqHMhYKvNfVLibOZTLq2tkFs2RePRy67dFFlOrXvQOvTz6xJZ9LxeKyxoY5QHDnSsf/Q&#13;&#10;sdScqe1dPQcPtQW+fseq9tYBAaLKDjNw/SAIjHmVhdS1VG3SaR3IaxMYoQyXyMsFIghlSJBgyQYN&#13;&#10;A5M0Aeqi4EABMJMI8qCdYa27O9sbx022hdABmQIisVSheMKQ11RKYELSYAwHjBQAGEBNgiistkYl&#13;&#10;whhABIUoGIxB0IBhjQ5kBhLaSK2V8aXWYSEFNJ7gIaYII2JxsCqu6mvSry9jsJwHinAGwptzh1Do&#13;&#10;hta9UeaCd/C/BqUJULL6SCFmTZ0wfdqErZtf/o+7f3ngwOFdLx947Jl1E8Y0pJOxCeMaZs2aevjX&#13;&#10;z93zs1/39w8IpR5btbane+jGmy+fOWXS7l2HAWVP7+CaTbslm7vvebCnd7CmqnqUp+mkqRVos+bF&#13;&#10;LZs37mjvG7ruqosEQHd3HwpRW18ztqF20YJZ39/xyx/95Nf9A1lj9LPPruto63jfB29eNG9WcjTz&#13;&#10;gAFgzsypLS0TXly39ev/8sPn121va+vcumM/KBWyIY8mXoX3iiikAJR9fUNbdx3oONFz908e7O/t&#13;&#10;dxLxEX7JU8Cn/xWyJldlUosXtKx9bs0Dv3rKUaquunr12s3rnn5u5TUrr1hx0fy5s9KVT+zec+Ab&#13;&#10;37ln0dxpW3bvW7dtN4cM9u+8XG8NEMBRMjTSFD3P9wOIvGJamxTYWBGrPpEr5IcNh/SUoLicrMsk&#13;&#10;ACSTJB+Mhzon/WE0RQKJQihGhuDEia78UN/YVCpKWmtpipavWQhNDKwBCQ2wAWLQFNJmB5KEAibU&#13;&#10;gTA+ksdkDEoWSAKFEBIZNIMBYQCJSjUUyCAFwnioh1HnAQhACPJYexBkkU1VTMye2JCMv2Jg9Mng&#13;&#10;kg5Vyn8/iUvknIkcFGcoCcXMZ7QwvF3hB4ExZNuWOImKhJkDbQwZ27JG0jgYQGujjbGUVOVIMGOM&#13;&#10;7weWZYUUv0EQBNq4ji1Gkz+YGbQ2gdZKSUspZvYDzUyWZUkhENEPtDHGcWxEZCLP80vbFEBElEIQ&#13;&#10;kZQhaycG2hhjLCWllADsB4aIbMsSAvxAa21cx0IhicjzAyGEY1sj5bHekhEs+bRLVQVQ4Limug+8&#13;&#10;58aO9u+ufuKF7S9sLmgvnorfcMOKBbNb0un4u2+9sq29c9OWXW0HjgKL4Xxh+owpH33/zbVVFYvm&#13;&#10;z6xvqG7dcehLX/znZNyVrpuIJbKDA739vamEC6ZIphiylwPA2IbalSuX7D90+PGHn964bjMY7Oo6&#13;&#10;MWnm+JuuX15bXXHT9Ss2bt390rqt+3ftZwIvCC6+eP7SBbNT8dN1pvFjGj7ywZuPdXZt3/ry/h2H&#13;&#10;KxtqW2ZO27V5V8j0S8ykAyY/LBSjpJw8YcyYsTU7dx/4x3/4biTmJisqkunMYG9XZ2eXMTPIGIAC&#13;&#10;Gw0AbJgDn41HTBC+sVqz9owhS8lrV164ZfO2Rx978Tv//BPbtvsHB5vGVF5z7WWZVOLCBbNuuP6S&#13;&#10;e+956OFfPbV61QtWMm5F4zKXJ+2fzxaEtzUQIKIsFJJYZ/0gGwSv8s4gYjruTmtI+ke6T+QLReGA&#13;&#10;UJKZMSySighCgpE6DzonghyaIlDAaIgloMNCHu/rdS1ZaQvLHwbFAaIxUiAhMRIDsQRGNgxhvUsU&#13;&#10;KIQIgBmMD+SBDgAQpQSpUAhCYMPAxIbBgNRBKLiYtNBFofPo5ZA0SkVkJAeuhamIXRGLjG2orq9O&#13;&#10;y9efZVyup4jiFKLIcyFyypvaU0VOyd593uzECODxp1fv2rX7PbfdNKapAREZ2BjeuPXlxx5fM5zt&#13;&#10;m794/jUrlmYSMWPowOG2x1c9f7Tt2AUXTL/80mX1NZUocN3mHU889vTChfMuv2xpxHUee/K5Ldu3&#13;&#10;ffhD72uqqx1ppeh5L67ftOqZ1RfMmn7V5ZflsvkHHn50OJe95V3Xjm9u3rxj31NPrevr6Zu36IKb&#13;&#10;rr20o73j29/5gaeldGz2/UQyMm36lP6+7mlTJ1960ZJDR4+vevqFI0dap02fduXyZXXVmWeeW7tx&#13;&#10;657bb7thQnP908+98Oyalz79yQ8q5Tz4+Jpd27Zm0qmVKy9bPK9FvUWhBCOKB5amBCJGI5Gbr12u&#13;&#10;pHroked7+ocqK+IrL1t0/ZWX1FRlhMAVFy2MuO5Djz27c88BNDhp4tjrr7ts2cJZlpLzZk39zGc+&#13;&#10;9Pjjz/uBP++CqZdetmzTpp3d3V2JmFuRTq684qKW2T1TJo8N7yUedd9/+/VVNZmnnnrhaHuPYLFs&#13;&#10;6ZybbrviwoWzXFstmT/9L/70Ez9/4NGDh45KFrNmTr7lpisXzJkeevLLQABwHOvGay5JpOKPP/l8&#13;&#10;tj+7dNmi1s7O3S/tEMKSUjXU19xw4xXxqFNXUwUAAnHJ/Fmf/L3bH3rs2RN9gzOmTr7+mhWbt+za&#13;&#10;v2+vawlivvDCeUqaORdMkVKObaq79earKjPJ2qoKAIhF3QsXzbaBZ8+a6tj2tEnNf/yZjzaPGbt1&#13;&#10;+8vZvLe4dvadd1x95aULlRRj6qs//bH3ZNLJl17anoi6S5YscKPRPXv2Lpo3I/bKW+938OaAjmWj&#13;&#10;bREH2YCGzGuwoispxtelXAn7j/d2DGRzRWIyocveEAMIAQjkgykI40sGRkXMBMjSyRruGhiszFRH&#13;&#10;laTiECojSbOSEoTksJIsSyBkAjZEFL5WCGFYc0CskZCVIhQMkgEZWRNKQtBaaCONJyhA8lkXSRdR&#13;&#10;e4INoGJj4jY21VY0VCUrEtGIYzuOLcXr5eEqKzV8mr0BzpGWg6fGyZ1U2IlKJQ7PD11n46Zdjz66&#13;&#10;asVllzY11of1Kjdt33vXZ78c+JTOuM8+v6Gzo+tj77+1te34P/3rDzds2ppKxp95fvOBw52/96Fb&#13;&#10;KzKJh59Ye/d37999sH3+vJmuY6/dtOvBXzx0w403niRy0Pf19p0Hv/f9hy9a3j9j5gW93b2/+MVT&#13;&#10;2UJhyeKlPQOFv/z/vt7TN5SIpu5/9Om+/t6Ll8xt7+lpbx/ct//Y2KaqefMm7z14dO3al67WUFlT&#13;&#10;+81v/2jrll2phPvkU+t37jr4+x+/fdvOA//17/cKy7nr4+/Zum3/Pfc8/q6b3/XkU6vv/sEvxzRW&#13;&#10;For+S1v3fOFPPrl47sy38nnwSY49FgKqKzO333TFFZctLvjasVRFOh6PRcPNVCIevWTp3NkzJw8N&#13;&#10;5xAxHo2kUgnXthAxGnE++t4bbr3u0kDrdCKeSMYvWjgzCPxYNOI49u99+HatTSIRGwkAq6/O3H7D&#13;&#10;yqsvXTyUKwoQiaiTySQjrg0AiVjk8mXz5s6YNJwvIHMqEU+n4rZt/2bXW1vb1m7cpg1/5pPvT0Qj&#13;&#10;Qsov/cO/cSASjpOMOrVVdX/6md8VAkfMcRXp5K03Xr78koVeoBOxaCaVXDp/mlcsRqORiGvfectV&#13;&#10;N197aSIes5Sc2TLxC5//hBQilYwBcDoZ+50bV95w5cXxWCQWdYQQs2dMbm6qH8rmfN/Eo05VZTri&#13;&#10;OgCglJo+qfmPf//9g8NZKTCdTCJiobg86rrx2Ds00m8NEIRjg6XYR8+YnNbh16+i6ziWbKpNVaZj&#13;&#10;Q9lCLl/0DSGiQMwVil29/X19A8WCDwAgkRAFgwKhhUOW2zPQO5AtTL6gxYkmBREEeUd7tlKIQgAA&#13;&#10;E2sdvlACSnXxAACYBROwQQSBlhGuYAoZcJlYMElDQmupPaVzEBSELgoKSsTNKABMTdJtGVfXWJN2&#13;&#10;HSvct/22pI/lX5+uU5ybiLWwlg6XgtdK5QQRmA29Khnp2wkMQEb4gaByYJEmevTJNUfbO776N388&#13;&#10;dkzDt/7tp796+NkF82fv3rN/+55D7373uy6/dPFPfvLg5o3bWlcsYWw43NoGyep9h4+1tnfVVGY0&#13;&#10;oVc83djIANpgEeyefPFEX1//wFCvB0jWcLaw6fnNHd19n/zU+2ZPa/n7r/3Hd3/4y+XLl/7VFz+3&#13;&#10;Zu2Wf/jqt6+77tL33/mul7bsfuaZDTmfNmzZvmPHy9dee/k1V130w7vvX/3CuuWXLQwMD2WDR1at&#13;&#10;vvPd1zJjoHk4m1/z3OrJ4xv//M/vaj/e8YsHHtl34PD8C1qstzAtFEFgif4ZAACEwEQ8OrI+njaz&#13;&#10;Xcd2nYqaysxpRxEhlYynErGRLyPOqJBwKk4XGKHEikcj9WVj7uiVEFzHrq+prD9TB07G0bbjX/nK&#13;&#10;t3sG8r/zvluvWr6o9ejxVc+9aNk4bnxjZSblOrZ7EnNH+dZi8Vh0pCXXsQBKMaaZdDJT/hxxnVCE&#13;&#10;hK+okjKdSqRPYoa3lKquTFdVpLi0hSv3HkBJWVWRrsqkRjqfTp6ZeuodnC1gxEXH4eKwr02hLHJe&#13;&#10;HUrKeETGXIsoMbLLNkQTGit7e/u7uvt6egd7c3kNlpG2kI6xYiaSPNp2lN1YZc1YcjKGWRgfgwIH&#13;&#10;PpCWYJB8NJox5C+QiApK9bgZ2QAQoEChEBmBREiRYwwzSTLKFGWQR3+QtS+FkFIBCmIwupiJqukT&#13;&#10;6sbVV9mWPOt85OcoFVSUC9Of9C0AItH5Ylcr1QsSMMqjUCh427funD9n1lWXX+TY1mWXLf7Wd+7e&#13;&#10;uGXbwUPHKlKx61cumzV9UnUqcfRY57ixjfsOtw0PZ991w6VrV699adueOdMnIwCeKbZSICSTUScq&#13;&#10;O050FnN+JOYIn4cH+nfseHnWjDnXXnzRmIbqW2+46g8+9/etbSeuWDZ3X3WbJeyKTLqpoXbP3kMS&#13;&#10;wSt6hw8drcykrli+eOm8Ge3tnVu27Tx89Jhf9BrHjXHdyNPPbSCpQRYcx6qubdz80vb1G7cumD/r&#13;&#10;c3/0e/XVFb+Fufa3H8GwCEa5Pv3obD7jzB7ZNv7m0RIn3G//PrwSS8frebUmTZ40a+68n9/78He+&#13;&#10;8f27v/dzv6i9IDd/4aybb7r8VaxYr3nlkwg5AF5V43+lsgpvbCjewRsGOjbaFpBgZiIquXVf8ywM&#13;&#10;2b9Gv5EsbCueikfraqpePnRs4MBRjbZxUr4VRzvhOVZbX3+qoiqZqQssVwNKhAh5yitwsR+9AnjD&#13;&#10;YHxEyUKRtEDYKEICLgI24bQI46WRDKAGjYwMbIB84efBHwY/L6VkaXugiJkpiCuY2Fg5pibzJuXN&#13;&#10;K7npzwnhDbDEkzxIiEBh+pEMy4qcgz68eTAAg0BWCCPhAJTLFuvrq1zXUQITMUdQkB0YzA9lI1Im&#13;&#10;41ElxcTxjRPGNRDAg0+9kEwkbrl+2bEjR3fs2BfcpqUQjApO48JiJuBUJh2NJQ4ePaFYxBMxP0dF&#13;&#10;HeQKww1j0quQgAAAIABJREFUGqKuI6VMJl1TzOWyOQQkIgbisiIJAKjJK+qYG0nF40rKTDxqg/Dy&#13;&#10;vjGmpiJx9Yolz67fXFdVJSQmos7//fRH/vob3//Wv/0YgC+5ZOkf/f5766or36pBxDCBIaQdfKsa&#13;&#10;eetQV1Pxl3/2yarKxPPPbxrMFaMRNXvetI9/4N1L505/pzjN/x4ggC2FRDSM6HkYeG/8UogAIIRw&#13;&#10;HNuJxtBJMDgUSQVWHJ1Y91DfQHawZUKLqxwiEmxAoE8gpJLSZpRSiqpMWkirayAbEAsA5LCydQCg&#13;&#10;GQDJQmNIBNImVIRkKxDMvtJF4Q2hLgiWgqUxhoHI+Ir9MXWVE5pqIq79puQNgOEzS51zpuWc1njZ&#13;&#10;t3QqF8LbGaGWg0gCmYGJWVkymUl19g4V/cBRsncgp1FlKqt6e72O44ODg3lD9MKGrVt37Jk9a9q2&#13;&#10;bTt27Nz3n997aOfeg8c72odyeQEsIAzAHy3PBQBAnIi4Fcn4/oNH45FoMhYZyBeE7UTTyZ7Bnnyx&#13;&#10;SETdvYMqiplUDErZlSUfHSIBaKVkPJ7IeWZgKGcMnejPFkkm4vH8cK7oFZcuuOBI2/GHHnsORczz&#13;&#10;dG9f9x/+wR2VyY+sXb/1375337/+xz1f/sJdFa9dX/ZN4XVmAL/KzPhvmTQCceKY+n/40md7BgZz&#13;&#10;+aLj2JXplGurNylvzo8X4B2MADHhOo6lfCYKPF2OWHsT10MphRuJYCxdNK5RMZa2ULK9u9MYrKuu&#13;&#10;R6Nl4CEFggwAMAVYHHJMfnJj7YyW8VLKtuMnDrZ19Oe8gJBYExhGmxmE9pJxSKXi/UODueE+IV0A&#13;&#10;iVwEMmx8YI3EaIQllStFMu6MbWiaNLY+GXXP4rJ82st+jghvRmv1AABzqarzefWqMQAjFI05dKzD&#13;&#10;jjkCsaGuduGC6V/7xg/ue3DVhLENTz71Ql1t5cL5s6JOZN2GTfc/+lR3dvjuu3+Ryw4kUunDh7sH&#13;&#10;u/s3rd1Y8IrHs4UDR9qFAD+gQ22dypICuK62MpVIAAIxWchVidiGfQdrKqsz8ehgZ09FMjVvbstP&#13;&#10;f/rgg48+N2PGlJ//8vGWyc3TJjYDjBCWAQAwgyGwHbupsfbRVWsefuJ5TfrxJ54XiBOam3pO9Gjj&#13;&#10;p5Pxq1csvefHv1J2RGu+98ePeYH/x3/0u+nKjB1xPE+b88a/9t8ARFRK1FVlzrPp+1virYyU/58A&#13;&#10;O/TeQxjR/sYlzsg4CxTpRKQy6Q70G2K2ALT2uzpa09FEyrKU16+CvALtSpbMQkAio8ZUNU9qrotG&#13;&#10;XQCYOr6xoaZiIFcoBiafL/b2DwwVAilERaJiXGN1ZSZ9pK1z974jQ4U8gBJIwMRsbFvWVlbWVGYi&#13;&#10;jmXbVjIRTcSi1mvxdb7uexthn4JSRWpAONepoKVGzw9L2mlABkvJgd6+P/nTv7McKVH89Zc+f9N1&#13;&#10;lz++av2XvvzNiCVTFem77vrQnBmTKzPJLTt3/+hHD/zwB/dXVaU/8fE7KKDC0NDnP//xlZcuPXis&#13;&#10;/U//31d37NonbKu3Z/izn/trS3JNdeKzf/iJG69ZDgAAxlJUlYylFKYjVjRiS9AJ17nx2hWbNuz6&#13;&#10;+te+zxhYlv2Xf3FXY121MYTASnFYO1KAkAi2EksXz9m2fe9Dv3r8F/c9bDvOe++8eXrLxE2btkgE&#13;&#10;gXDhorkXLpu3ft3meMy+7sblX/irr9/+3rsQoHFs4/XXrXj1ykvv4H88zsv389wiLPjMzKT1CL3Q&#13;&#10;mxk3REhH7Za6ZKHQd7yQlcD5vJcbOFGTqowb3y4MVEVxYlNddTqmEISU0YgTsW0UJVu6UDKViqdS&#13;&#10;cQBgYi9o8IMAUbiOZUmJiFMmNMXj0UOHO3sHcj4ZS0Ay6jQ11DSPqY25zlm3NIX+IgKC0AE5SnV2&#13;&#10;rrQcUSrFxoACSr6Q828rvXh+S+HO64fzXpj5V1mVnjiu6at/89mHHnkuO9i/9MIFVy5f6lpqwpj6&#13;&#10;//PxO6eMaz52/PiC+bMuu2jRzt0v/84tl19z+dJxzU1jGqs/9dF3V9fVNDfVfeSjt2gGoiCTitbV&#13;&#10;VgGAY1vz50yLR6wZs6bXVKQSyaQAM2FsXUN91aQJzV/8f596dNXqvu6uCxfPvfbK5YgoBE4YW3fH&#13;&#10;u6+ePX2SFGL82Prbblo+ffrkiWMbPv3J906bMu7Q4aMzZ0y7csWFlZnkgnkzElGVTiVSyfinPnrH&#13;&#10;3GljayuSk65cJiRvWL/VdWKXXLzw4qWzT81HObvgEQaMd3bQbxK/GY5zdi+O7+g6rwAEiCPGAHsR&#13;&#10;WBsK9Mj3b+BSI7CUbKxK+Jpke/+AN9TR0wlBsSEdqbODcZn45Obamsq0EGJEc4BXEnICXcd2Twrg&#13;&#10;ZABLyrH11VWp1OBwNu8FjqUSsUgiHnmLKOS5pPyF1n6JJ6ka+Ga0wteJ4wPFP/v+pp+uPloABCnK&#13;&#10;qYAMudwnb5rxtQ8viJxTZsk3DiqnWgEgA8myjyoMhj/NX1ViGMLQ2EUIIEQp4IgYiAjDwS8/comA&#13;&#10;iFyKrefRGhMMxCxLFSDClF4Wo/Y05vBqQgiBzEzEiBAqPf8/e28eHdd53Qnee7/vLbUXdhIguIoU&#13;&#10;qY3WYkne4l2Jndjxpklsp1vOcXq6E3u6PZOezpzTmTPT091zfLqTM52kz3Qy6dhx7Gy249iJ99iW&#13;&#10;LceyZO2WRIk7QYLYgQJqfcv33Tt/vKpCAQQlEgAhAuTvSETVq6r3Le+97353+11pRqY3lw9hFhFs&#13;&#10;5XOxtUntvHYMxxWtYBCJ/JeR8598ZrRUr79tqOsvX3u4d7MRoV5VuEIipzN87rrIWREs8sTI+V/5&#13;&#10;j7977NSpfduH/tPHP/q+e+9cr5PHlhdqwdhc+fMPP3JmYuJ/eN29d+we7ivkXM9pcuSsyg+6wVcz&#13;&#10;sOZ3vvm53//yf52eHz9022v+4p//59v6dif93zDCmxVL42BCDbJZQEviGxdfrhi62pn5uiyfnxCo&#13;&#10;eWT575YUemgealYpT7aetOxXiIigSLXfKbWo5XeeCAFwafSzaiXf4EZG2DI007OuYy1INm1s21f4&#13;&#10;cpehi31fAJmwk9LpOi4EIRIgCFjAhXp9bH7KAsDSx62DSbIDi8tCSwoILv8U0fFNEFV2b+/aPVSg&#13;&#10;FMxEZYhaP72EypZNHehi+QCLq8OVusIx83xcNwyd2+MEG+vLWQbEzSRwVoW17Cyat2scSVABL4VO&#13;&#10;avF+fflfL37lqtmrSrNYxVXQlasN7WskrXetjUNrnUneCoONJahBoyILpWCqJFYjqRVpQpvAljGz&#13;&#10;zTd6oVlmUaMGIFK9fe6OIZXyN1uIz8YhSWUHwNmg9oWffPupyYeipCx0B60TgepQSRKjB0BiGWku&#13;&#10;9wnfV+tHmNg8kAjrdfv4C6PZrtQsnfFIMwi0/SKKmKSzKx2Q9l8mFKIVhQomlNJEoOiCfMl1AApY&#13;&#10;5sdPPlmPG4AEuKSNDRI50jHlncfNlRjx1gJPnoqe+a7ec1jtv4sdHy9WmuMqRms9RTcpBHuJpoEt&#13;&#10;jaXpn20RgG3RIO2PrJF6hevzWJ+XhVluVGx1FsozslCaefDFwHR527ZbsSvOKLYrtSGiSMsyg4IA&#13;&#10;HQYGaVayQmaRhTl//w19v/LLavfuKzDuLQMBsIBYaVS/8dh34IUJ0ADotIoBCAAgq0UNpj3biMDS&#13;&#10;tnQ3z9Q2bTdVHwSTkygLbv0fn602Q3xRmrwt1L5HLohaWGbbR1r5SZOWzMMVk9HXASgokYU4CSRo&#13;&#10;8vAknbuyIqf18HT4izptiojWwubhH1gN1rpJNCE//5B85Q/5jp/D/t3QM7QKa8dVslFFAAcuyxy9&#13;&#10;tbHMg9ZkOgURECtxyI0KVktQnuKFKZ4Z5/kJJyxDGBs3BcU+LPRR9zB/84wM7oB3vF0Mr0xVKNBM&#13;&#10;wsZmGq4gWEFGbJVmbbatBDQgxKb+4HdrJ050lctXyW1zdQIhqbIJqCCVzaW6jCgRVNBMchZIqtMk&#13;&#10;ZmRIpIs01VduXXxuy6eWcisEAswUmDR5jp82gNmmeLvAxCEJd4ssHpW2FattsVvRVd9SmUFA+IrV&#13;&#10;j9WIDrGJCk7K6XATb4yWg60wpQ4080iuF8y9KBDAzk3AC4+4508KfV9e/RZV6EXHv74WbAF0WrdQ&#13;&#10;AGwsQYXrZazO8cKUzE/I3KRU5iSoiAim8pTrxeGD1DNM+T4s9mG6yAsV6n/KPXiQ3vhGFXaqRYvn&#13;&#10;RxACIUQgFAQlzSLwIBAJ2NZuu73Z1kHkjI3Fzz2+khdis+JKGJa1Uo7rgEjaS73p3rvvPdBvgBna&#13;&#10;QcvQWs3bb5OFTlpavkAzpqspIgQkkVMkamah9sRzI4M93Tcf6FcqifDi9iCkpduwNdyK/kpkjyRS&#13;&#10;qC2TXvYqCvAK3vSL2VMv3c662Kxls6d3uD9daBu4NihIOom2utBRtnKtqusAAACJQzn2uBx9WnHA&#13;&#10;4y/wE9+UPbdh16C0ynq/0h28bHRGRmzdq95c4lZc6RYPCkDUkOqcVGbMzDlbnoKFaakvKGsEkLSH&#13;&#10;fh4Gb6SuPsr1UbEfC33iZRFpMUgSMUIDlt0QjEmWjsXWGIEkKSYsM/Xg+PnZqUodUJON08g37Rvs&#13;&#10;7+oiAWOa5jYBiRDYLjKGbU4IAFiGRmSq9TCIrQCIiNaqkPayvkMrhvpcJhBAK6VdD0Aybuqtt7zu&#13;&#10;1177arvsAkBLq2m9We5cXaHrIgCI+MiRF8O5H/3cXXe+9Y7bWlHRK9xNwtyu/dIUPMKw7MjLjUWW&#13;&#10;dXNdkchSj3TeTSWiFq+0yElmiBAUJPZjWIxeEADEDkLh61hEMic8e94+/R2aOAkoGNb46e/z69/r&#13;&#10;FvpBadiEAgcBVRJtg2i3sshZHJos2xkKQ1jnoCJz5+3sOMyNmMkRqC2IDdlJ6XwvdQ1RYRv1DGK+&#13;&#10;D7PdkMqBdhDpovt0IQSipTluJGIJGNADZOEnT09+97mxx07NTddj0RqjyAsrt+0+9+ZX7XnTLbt8&#13;&#10;169b8EAItkgsT2jsZDk4O9soVcPIsgBaaxVhV1rt7c/t6M7qSy768hJAQBICQULwQeXUCqUuVofQ&#13;&#10;2LGZUsrz9g1s61qhsPpmRfuh2KDiBYSCy/Wy5aEE15Ggadk1gT3+GB95WMUVIGACGDsOz/4Qdt4G&#13;&#10;ma7NNXPtzjaZaQUtbD0f3mKp945jVuJIwjpUpnj6HM5P2KmRRq1MpkFA5HuU78Khg9Q1iPleKvRR&#13;&#10;ugiOj467jOz1YlebAACZMfH/t/a1KCSoEAzZR09MfPqh44/NStntVnklpKwRrlVHTpSeO/XE1Pjk&#13;&#10;B95+l+ulwQh32r4366WRehiPTJVPzgYLsUblkSZAYeLQmvmFaLY2Xa0HBwZ7XL0unPwIiNIqxrle&#13;&#10;mKtUz4xP9xaL/V3FdTztK44N9uW0Wlwez9eyJV/HUqCImRo1j/8DnT0ORkSBIKhqw/7j181tb1AH&#13;&#10;Xovrt6vaMCACYUcC69bSbxcHwyxhHeoVnp+U2dMwddaUpm29KnHgEmCx1+nbqft2UNcQpfOQLYKX&#13;&#10;JcdHouWc4pfSaGJjW9Y+giNoLf/g1LlP/+PIExUPt/XsyPjdyjJinWkuLJRK3S+OnfvT7x1DMR96&#13;&#10;5xuUcoxdEim9GWEMj8/Vjk406uT7mZSvSREICDNbayuxX6rVnj5b8rS+YXv3WiUOAlKzKJpZ1zv5&#13;&#10;3NTUbGn+NTcf6spuzaJHG0Z408wN6CgJCte1nJUgACDWmKmztjxP2/baeEEtTJOXlYE+NoZPH1F7&#13;&#10;7gTlbM7Zw/becEtJHGEIynbqnJ04ZWfP2emzujKPgOz7Ol9UvYOU78fidkrnVLaoU1n0Mqg9aUXv&#13;&#10;Jd7jC8wAq+4MKi3HxuY//+jY4ws6v71vV97r1egoxSiWuezTSTc97gyfHZG/eujkoT2Dd996EHjF&#13;&#10;xMVNAxaZq0en56KG8jPZtOeQRlFICMIMolArAcyXy/zT0xMD+VQhl15Te4hIBCiCYmTlaMFVwDCf&#13;&#10;mZ6yALv7+33nFU2avGLYGMMaLkk36Lyx1+tabTEg6KE9+v2/gcbI0Uf4G5+hvbfRW37ZTRWhewj1&#13;&#10;Zq1pjwAgDCIBY3jVyZwlrv02LnJ7ihgDjXk7PSIzozx52kyNSHnSGqZ0TncPqP2HVe9O6d5B2W70&#13;&#10;s+D64PhJWhx1nLnj9l/VY3DBFIqgQmiY+NHTM0/PMHZ1DxXcARddTUlioBUoKrsPbFhIzfYNnj1d&#13;&#10;+vbjJ28+sMfT/lV3QS4HsZWJSjwTiJ/2U1o5BAmDbeJDFGQCMS7GqczcXO3UZOlwJkVr4HdCRNAI&#13;&#10;QsIYg3CLOHKNqAfh2FypWMwN9fVcrJbgZsdGGtaw43WC64a1C4EAgKR19zB0DQIghw2bKkjfsLrx&#13;&#10;XujaBkCg9CYW1CggHACGV2wElqUWRvUwNgwsQIQOYT7t+he34C+XMSv6620scUMWJs30KM6caZw7&#13;&#10;Ziqjbr2CksLuAezfoQ/d6/UOY64PUzlyU+B4oFzAl3JWtyJpVj0XKxTBQoK5avDCWKmC1Jv1urXy&#13;&#10;tOryYHtGC/PZuoSM5GC/SwtZr5EuPv7i2dGJmQM7dxi72l5cBWhE8XSlzoieg5pAA/lKfAcFIIg4&#13;&#10;FqWIPcUpR0dOaqoSsgit5SFKDGtJwef1W8FK5ep8rbGjr6d765YS32DdDTv2dtfjo1cGAgCiKN28&#13;&#10;OkoBISCBcjavftMBAQC+MpdeRGphNDq9cGamPBcwkgOoQNABHuxyd/dl+/NppWgljirpiC9bJLES&#13;&#10;sNxY4NI4T52Vcy/C5GlbGgmrDZ3KqG2DtPN2f+dB6tkJmR5wUui4oFwggosWjF4Za9hsrzCNghCy&#13;&#10;1EFpV3e55Crw0NzY5b15T0FEvn+68uJ0EBAVNPsOVF1nfi4sN4JNvfkTkSi2jSBC8pQCRaKJcynV&#13;&#10;l1HCMlmBcgAWMamEphQxr93ln4QKridYZHR2tlEP9t24P+NtgSd9ZWwYredKDxYiW7u1jPpXAFsw&#13;&#10;VR+F1/+ys0ip0njm9OTIfGjdjPZSrtaKEAWMyOlqeK5cuqEvuGWw29XqQokggJB48KOGzJ3nmRE7&#13;&#10;fiwaPUpz4xAEsZd1erepvp36lje6vTsx04P5LlAOapeVZkQEVO0zbSCWjyNhMGEQdESTBbAQs6Js&#13;&#10;xhkqaIPoTrgxBgDsoFCLg2tLPIIIqAhQCZKAQnA1pDVaRk2WkLFFoN98ntY4Zlx/3vUgik5MTAjC&#13;&#10;rr7eFW7QrYKN1HIufMrJXs/LuQi27B3XTD7j9Y1YE5FyrfHsqfNn5gznetPpTFajo0ShJRQjTs2m&#13;&#10;6kH8wkQlS/P7BgtKqXbwHLCBoC7zkzI9Ep1+2p5/XqbPmTDWuS41sE8ffLPadcjr3Yn5LtA+kmYi&#13;&#10;xKabIDENEwiBIFDHBmGDLuCySUQBEnAAyJgodgKLbHVonFNT/BDWAmuOz8ZVIeAoshzGgnHsKnC1&#13;&#10;2uxeVQJBESvAQsDIFqoNnhQjVoLIAjd9LVaAmQl4vVWUdcBCvXFmatp3nd5CPqHC3MwX5KLYKJEj&#13;&#10;AEBL5hAFgESuvit/HVcOwoAIoFhgHTcbIhJG5vj52RMzDSr2Z9N+1mWX0CPSqBFQAFLEoVbzTuGR&#13;&#10;6cBNh7sKWuYnbXlKTj1jR56xM2dsaVaToweGacch9dr3+QP7KNePqTwo3SLPAADo8P8nbCUXhv9v&#13;&#10;6EJxIbsBI7gKcqYOVaqFmYaPvsKzZR6vhowYMcQCVYNTkYrqDbdWvmnf0O6h/s1efDztOd1Zd3Ke&#13;&#10;q1Y0CjDMB1gNhQQMAAsQ25ixbtiaRs511sM537yB12UJE5GRmdlzc6XXHzjQld46GaAX4pWIw0su&#13;&#10;tgAA2HXe7F7H1Y8rYiisBuHobNW6WddL+Y7KIHpISIjEMSEj+Jb9Rs1rzJozz8kzJyyVgsljplry&#13;&#10;VBoKg7TvHm/frdS7E3qGMdWFgNyUJHhxreXCcJgVv7axQDAM3bnsnft6fjh69nwpm3KLiGw1u2A1&#13;&#10;QiyqZHEk4LEqy/xsNph59YHbi+mUMa9wx9cCRHQc6s44qVKlEYYeugCiERiVAYwlWWeoYThq1JWN&#13;&#10;dm0fovVScwTWZQkzzFOzM9xo7OzrdvTmKFm5OmwQ+wB2iJlOMNvrMudlsJVYGvCKFGeLLY/P10oh&#13;&#10;UDbjOzqn2CMhRM/UvGjBL405Yy/C5Ak1O4K1uVC5Dae7tu9Q+k0P+L07VXE7FPpQNR8EbjJOSUcp&#13;&#10;vM00+wgADErRa28afuLM1JdeHBkBmesuFHyVJlACVZaS4YVKJNPTqbPPve6GzDtffxsJsVysoNfm&#13;&#10;gKPUUDE9W26cLFUqkjOe9gkIWRCNYGwkslyr1XS9dHhn3/bu3Lo1nNB3rhnlRnB6cqankL9haGjt&#13;&#10;Z7uasSFaDkKrrHLnhhEBrnOsXQK2UvhAK1jscgeU5EviBfHEie+bra0HkQjnOOyu1YoLpVRl1J05&#13;&#10;5c+cziyMqrAW6VSQ31bfd0/Uf/NUavcEpTOH+otFv32adn8UgCwScm7KNZgALEN3Ifeuu/een3j8&#13;&#10;kXOn52vb5gtd5GhBEUZpNHB2Jjv6wr273X/5K2/vyWSC+JXu9Hog47v7t3dVo9mx6kJoUr52HEWA&#13;&#10;FFuJYhOGgTTKB/ozN+/uX5eUlxWV3MtFmzlirlyZKC3s7O/vK+bX2rOrGxtRLyfJA22lWrcvEAEa&#13;&#10;e71C20XQydCwWRe/C6BFkAUWK4S8BNp7kbZpK6lU1XrPFsIGRIFEDSnPFkdO7D1zpmjqhcasiitK&#13;&#10;QiKF3YN4z8+rgWGbGi75OyoqbYyU6rZanQ+aSSgX+mg312Sv8PwIAgOghdv37vif3k3bHnr+kVNn&#13;&#10;xmcnjZMyxI7hTFQb8sO77ui6/xded8OOQROKArSbatgrAhG7s/7h4S7v/MxoeaEROAEqA4psRMJZ&#13;&#10;NLu2Z2/Z3e+7el1oPQEpuTFxzdtmyzI6OzdXr7/lVbemHGeNZ7vKsWG0ngiIgB2b1ISCf+2X61rA&#13;&#10;lpijFgNFwq132dddBNBGEAUSVblWheocjB2TmSkuj0eV6Xy5IhFFXTvKA3th20Hu3in5PjeTT2e0&#13;&#10;cqDagGrDchyztWxZx7GzVJRfTd6YtaItn8nS4X079u/o/snRkb956OhcHI3MLAy5/Oabu9947z17&#13;&#10;9w5qcqOQk/JZVyhTaoOhCPuL6Wxq+8BcdWS6FkQccdybwu5MaqA7111IO2odaKQBEsIbBQgibHmN&#13;&#10;fjCsNhpHR8c0wp5tA+vQt6sbG2ZYWzmIfXNtKV9JbAnzGiW88ZcwkGbmhLDEEUR1ri9IrQTzE2Z2&#13;&#10;DEtnaWZa6gG6AOk+6h7wb7m3goUT085CfqfT25dJpVIKEEQZrJYjILE2KbbIhsFYQxx5avPPJsCK&#13;&#10;7ANtMIAYyXmpe2+7kbPd1k396IWxfSnzwGv2aZ2OGGws6gKCn80OBMx47lB3XrtpCxhG8WBWF1OO&#13;&#10;Wi9h02qlWTNahNcc7TdfqZ4+P9ZXyA1sdasabGDEmgAC8BXxHl/H1Ywl7juiZul2ZGnVZ1kSECYi&#13;&#10;JpI4gKDO1ZJUp6U0bhcmZXZUyjNgQ1Fple5Ru26H/t04OISF7ehmxXGz9ZhePF+r2EzABkOrwSEt&#13;&#10;qCIkJgZhEokt1izWG2FvxsmnNh8V9yrAgFHMFnEgl/FS/sL2nj6frU7ZWABQbd39HgK4mkArQNCO&#13;&#10;Wl95025i2YvVnURE5irVuVrt9fv3pN2tf1tumGENksrrgNSy0gu89CbtOtrYlLPUIUpaRd9Vm1UM&#13;&#10;hdt+CGGIGtKoSLVkF6ZlYUoWpqE+z/WSRAEAsOOpfI8avpm6hnTvTiwMQCoLpNrbFwRIe3rfQK5W&#13;&#10;n6nWymXKx+CkiDWJIkEWAYgZwpgrQeRIsK+vmPK2Jk3vcggokNBYAHAt9/m0qztjLBAAgWwB/83F&#13;&#10;QIiORgawli3TuqdVKgAHEsLAtTJwR8aMzZcQ8eDQDnUVZqiuNzaiKigiICVxQLRYSgradv3ruARs&#13;&#10;zrWhvblIjBCWUFAAUVulwhCCGbMwjZV5njrLc6NQmYxrC0hKeWnKd6uhfdC9U3UPQ74XUzlwU4gX&#13;&#10;5RhxFO3sK8axfe78fLkK1qaN1o5GTQhALGitjYIGR7Wbt2f39GbXROm4eSAAinChHFVCk3YdVJRP&#13;&#10;e8ggCCyLT9/WmwtEVIhJmMqVGB0l1NGJkrI2u1o1CEZmpvuLxT19vevTuasbG7nXa93eHQSC14Ok&#13;&#10;LwObbGHANk0mIAAzxGGuMXegPLZnZurOhUpX7YdhNG9r8xhbJEcyWdW/yy0OYPcQdW3DbDf6OdQe&#13;&#10;IOElRLghou/qPdu7GeD4RHm+Gi0oVylNRAQELGyCOGwM92ZuGCj6zroUhbwa8HIRnwiCGMQmMhKz&#13;&#10;LIQ2FiEUu+XNCwhIABZSrnL1erOhQduZk5AerX4NE5G5am10eu6G/v5iJrVu3buKsYEiZzGPu6NK&#13;&#10;2xYr1XUdnbAGogbXF7gyi/PTPDN6w8TxDx47FdQbQ65NwTD07dT7Xo25HuoaoOIApnLopgTVMocf&#13;&#10;AyC8PNU8IqY9Z/9gTy7ljM3XS7WoHjSsQUK01oaRSTlOVy6v9VYKQl1RdCT2g2ZcgAAAkFYUWZ6u&#13;&#10;hZFlAmU3O6XaS0JELLMIiIiv0Wmxl64r2hxIazqzYZ6Ym58uVe47fNhR14Sxd8MGSU39ZvFeF0CU&#13;&#10;9SEo2uJoknm9sh0A6OhFsk9oG0kXI9+BDTTKPDdp58bs1IjMjnOjZE3koFKpXA29I127T+Tz6d6+&#13;&#10;/W+457aeAcoWRbudp7iQNGylwysDEVOes7Ovq7+YqwdhEEbMAIT1yExWjPbTvu9WIpNynC273La8&#13;&#10;ZzbhhRRBAKW1B9CwMNOIkK0CHa07DfLVBBYJIxsDxgIapJWQcaWwlpM3wujY6BiJ7N4+sEUU75fD&#13;&#10;RogcAQSgxO65uHYgAKBlvG5aWxHt249XylfcYMjilVviLBUBEAsmhto8L0xz6YyZOI0zU1CetTYA&#13;&#10;16N0gXoGVfeQKvSrru3nQverz54bqUJ/d3Z+YD9lfbiEoV3uI60UZZSb8Z32nRWz0GwQgHIUNkIT&#13;&#10;ueQ9Qvm1AAAgAElEQVRoRZdX1ObqxEUG0OIeVQiawNNYZwhj2+s5Ga1IBAAZtiylrghEFkKEWNab&#13;&#10;sfxi7a3udwCVIDg6er6/kB3oKq5vp65abFDEGsBKoQKIlq/zem4CdFoQBEDYYliz5SkojcP5F+K5&#13;&#10;CS5NUb0CmjjdRfltascB1bUdC32YKaCfRz8DykFS8WQ5oGmGANiAvaQilGsQCosSxVFYTOuJSiyO&#13;&#10;Xw356EQ15apC1utJO1fCzv/KglvWA0JgxJlGcGxs1rqZ2HA+hYGIKCIrm7kE6EuBRWqRnQ8saBVa&#13;&#10;G1g2ab1OdM8rY9U3kIjMVqpjM9PvvOsO37kmrGqwYYa1tkGm41DCPXBd4Lw8rnS23iWELSGylfq8&#13;&#10;VKZl+qyZPCMzZ6OpcxQ1PETJdVPfsNM/DN3DUBzCVA5TGXR8IM0dccwAQCIICCItGoINAgIUfD1V&#13;&#10;bjSCGATmG+yLCtEKYE9aO1tO6iQObYs4Vo9+enb+2Jwp5jmKohOTpfOV8CN3DHVrt7EVIwiYpRzE&#13;&#10;k7W4EUMK2VquBNF8nVKarsL449ia87MzbPjgruGrrnNXDBvCsYZAlNQcoSWfIUtS2uo6LsAF7pP1&#13;&#10;PzMAIIgAC5A0A9g7vycQh1Av2elz0dhxmRqR6VFqlMhzOLcdcl3+q36W8n1U7NPpIqQy6KVAe0Ja&#13;&#10;mmnZkPDqtXUjBCBixDhh3NvArYYAwFw9mq40UEtXxt/enU25ShM0YlOqx30ZZ7Ob2DAhJE3I5xKb&#13;&#10;NcJUPTwxWUl73psPdKU1Bsb2F1JPnZ/5xrG5X7p5uy+Q8LQs0tZtcghAw/BcKKidvpRyEPIiWVfP&#13;&#10;1kJC7M95ev2kTjMOs/ny8m6e9lTXg/C502eG+3q3PHt0JzZGy5FE3QeAJX5itMB4ZeLmtxTWnRaI&#13;&#10;m3KeBQRBQWJ3EBETQr0slRmeOmnGT/HkOZ6doKjMnkP5fmfnQRrcj92DTq4XHB/cFGgHSePSJ/kl&#13;&#10;srKlGayIHcJoIxBbma5EolNduVRXSmcddAiMQIhOKYg9hwveJq1Q0ly+ksyQxEtOIEoAEGuNmC3u&#13;&#10;HcjsKrgpDYGBPflUmujxE+Ol/cVBPx2Zzmuw6YUOM9diYwDyKZ3VSAggkHHUqJFSwxTTrkJZr73F&#13;&#10;4mSt2gQhslBvvHh+/DUHDmR9b116tSmwMSLnAp4bbIZ3Xpc2rwio/VcEogZU5+zsKI++IOMn5dwJ&#13;&#10;qJTZQyn2Uv+g3vtm1buXeocwXbROCrRLSje1VVzhCuKyv0uhkQg33oSAoTGBMbmU353SBQ9zGgWl&#13;&#10;EUMIMt0wDJx1vKvQ8HIpaGc7EjZzRRihzjwfhM+cn6mzPjCYz3tYcKFhAEH6Cz4DnakFOdfzlEos&#13;&#10;nMy4qYuCiogVqUd2oR5bQJccj0AhWhEA8DxnuhQ0IuNrd70WHGz/s6pEUASIrD0+NjE7O3fr3t3r&#13;&#10;Ukxhs2DDSrQlZptOc5GsPtTjmkJHBPJasFhIAkDqFahMmFNPyugJOXciLk1Yspjv0j3D7h1vwYH9&#13;&#10;0L0NC73gplBpIA1EAKhaVxBXm9PtICkAEAHmjbz4jlIprS2ii6AArQADxiCN2ABLrR6dk9j3fE9j&#13;&#10;xlWKYDOJHwQicBVaayuGZ2vxTCWohHE5MGWjfN9psFSMaMKYISRpxAG5/neemRvtCoa7dS7t9xfT&#13;&#10;PlFKEW8uLhABEYlZAsNBZOLY1g2HqLUiy2AEbfMuFQaoxFCPpbh+oZ/S/ufyTcRJF8I4fvT0iUKh&#13;&#10;uHegf336tEmwUWESifopyzTSa0m4rxqCzUz+C4KFZdnfjlz05cUBhCGo8MQJc+4Ynj0ip55tNErK&#13;&#10;c3SuF4f2enffB327qW+YUkVwU63anSiI3GHW62x9dRdu0U/PG7rfcBUCSLkeFtJuSiRmEIDISCXG&#13;&#10;bDaVVWKA561oYxaCyFXK146ryXdhmbntKnH5JDE3CEBCEdN8xBOz9UYjng+NOL7Sbm/R7yHdG+Nc&#13;&#10;pb5QM9W0UoIRqPmyrc83bhrqTrtGMY6H8WQQnSqFOd8r+LrgqQFXBARIAFutXB3GiM4wIwEwVoJA&#13;&#10;YuGasUKKUGlPpX1Eg3VjqzE7ChUBAVgjYS3UKNMNw0h9aZ3Sia9rTYNa/LHgKvJyRKQexy+eOX1o&#13;&#10;cGcxm11LTzYdNqh4QYv9pDNd+rqW81JYNk2tAnfQcRiwOa3NVaEpZhLOfxtDVJfaHE+egXMvmDPP&#13;&#10;RpNnICqjm1I9g86dr88M36K2H5TCADku0sq3QVstxSXH1gCRZqG1NTNTXU6bUm7EtciWG2Z0vhEX&#13;&#10;U1mXUGCuGpXKtXw2VY857blppZA0EsQIDSsqsCq0vkJPkadREVIna8aGCx/p/F/EAoQWgojPzpTM&#13;&#10;bAgimaJfdF1GqEV2thJWq+VKGL84Mf9cJl+2vXsKTmjN42crxyfK2/oo27Db8uliLpNxtaeETdwI&#13;&#10;GuUAz4VRbq6x0yBzQvqw2OgrMehFScMCliWy1ghUQ6PIFUDtqJRDjGhYwpjDOI6MDYLYaoWS9jRZ&#13;&#10;kblqNFdtbO9Jd+e9OJLJcux5VPRVSq1pRJ0Rl6tYxERkbHp2eqH6wTfd4KjNo1KvBzYqSBqxWV9i&#13;&#10;ncxE1w6aU7aUgaAzGxOFgS1YIyaUoGznJnhmFMaP8sQJUyvZMPK0q3t20D3vVoM30K5DnB9Qyr9E&#13;&#10;DXP91xiWpMTIBsgcSeRNYCYqYXcunU5DqRaXa0GlwkSEhDf0pAppt9YIBUwjAFQOo5BDrkbHARIt&#13;&#10;DDXDDSvI7GqlEbRCrYhgI2RPsw0RgCYLZ2iYRSIjrFBYLHFvf0Zt84PALtTs1HS9HnMlipTiwbx7&#13;&#10;ZyF37+7i0xO14zMLj4+CK5KS4Odv6d+WcWcW6mNBPFsLip720PYUUtlc2nW0GwUqlxLGhgUTW82o&#13;&#10;CTQhIRAtStwrKnukRVomAiwSGRbEwLIVMMZqR6VSLiJZYWMkjoxhAUJXUcqnlOMqSJWqwUIjmLPE&#13;&#10;gojRQE/K0w6GNucqdp1axNP1OKMw6ymXCHGN47lsc6QAWOazU1Mpcm4cHFx9y5sTGyRyJLmTsO3E&#13;&#10;STa8KHI9M6cTy0OjBaDpTVnKNSPWgI0xDiUKpDxpp87w1Ck+/6KdmwBj2U07xT5n5616+wEa2IPd&#13;&#10;28DPa9LJCWlxi3YJCTnrDwFBsLw6v+tlNCPAIgtBPFOL0PFcRa6KB/Mpn6ARRIool/ZdBQCQ87SI&#13;&#10;GJbYShDbMOI4kJAYCbSr0FGAiEIGIDJMVhCsqxShaKUUCbUNxC9nhLrE6W4qMq2nxDAblji2zXIP&#13;&#10;ROQQEqQIXaHpcjw7WqmFhmMzkPN3551cKuUr5Sm0DJLC4Zw/2YjPztRyrrOju7fgKMV2f1dPEHMk&#13;&#10;tlQPZ6pRNeSzs0HB00Ub9RgWzaBACGOGKGZEELau0qjQVagRUaQ95Jcd78sOuVOyigCDGBZr2LJY&#13;&#10;ASuAmkgpICBHCUsUxdYIijikUg5pRb6jiBZpxlNd6aLhamhdhVnXcwgNQzm05cC6IN2eYuXUQ1uq&#13;&#10;xa5C39GeQ4SwajKKVZjVQmOeOnPmtn37hrq6VtXmJsbGpYK2FtH2XklAgK9LHABYshgJLKUHFuUI&#13;&#10;aRTGOJRGWcI6NGp29jzPnMWJF8z4qAkrgAKpLm9gpz70RurbTb3DkC2il15mMeuMIFjJaHYF0dk0&#13;&#10;MION5YJaihe7EfCiH1607yJiGOYbphSycjwFYIzpSqmiR4ow56WXnwjRUegoSLmKU2JZQmNDy2Es&#13;&#10;JjIEohRprRxNGpFBrGDEgiJijUOglSJqOg+apv2l65dIsnoKIarWF1pW5rb5qvkosAAnIpDRctI9&#13;&#10;UFo5iIxkWdjaMDAccSM2HvJACvNdKR/F1aQABJiFwxgYgC0QwIALgzvSIEDWBKGJCbQ1DoJGSGX0&#13;&#10;YEaHVmq9qhqY+rwJbORZaVhwDWoRrRUiCFAsaK1EDGhNEt6nHCLslLiLcVzJY50MJBny0ilppm21&#13;&#10;JSsLiIi1zCxxUoMGgDRpRA1oWOLYRNYKEImkHSJH0p6TzPmFdwIhZh2VdRY9cVpBMa1zVmqBWQiM&#13;&#10;0ug7il0niKQeWDe2GVf5mtRGcSDN12pHx8bf97rXp9ytRDJ7SdiIejkAgNxyOiAv7uDFWhH7yvsm&#13;&#10;X0nIRd6KMFgLNjJx3aJRkyfs8w8KW548E89NYmUyFuXkuvWOG3HwgLtjH/YMk58H/VJVBZflwlxR&#13;&#10;rsNlSBi9XGBlBK0VtqumfH/ZvbOIBIZn63ElRsdxADiKTHdKFX1N9DLVuhBAESpCV1MWwLIwSxiZ&#13;&#10;yEItCIGUQlQKHU1KK40ihFYwMAAkhKKaPwcFgghJ8CsLhLGtW2kYdjRlNaS0puaSC8n2ngWsiBVh&#13;&#10;FssiQIJACJ5GQrQsVqQei2FrYuNrSSvyPEp54IyedH/6sDYGgK2AhUUaSwRJNhZGIEIQAAUCkmgD&#13;&#10;Egtyor4BaIA8SgGRIlsbP25t6AG6LI3IBICE4mjShJ4iQEBSViAwgiAI1kHUiKhQ4SK7srESWQ4N&#13;&#10;h5Z9rVIOOYSKmlJHJBEzwiLGigWIpRkko5FcBYLIDDFL3bCwCLOrIEOS8pRSSuNy6XUpIACl0Mk4&#13;&#10;GauqYVwPLSlyHFSODmMbBrbgQs5Tl/hIYPOUl9GBNgTgxOT0bKly267hy/3tFsDGE/sItB41QOEN&#13;&#10;dCNftVgSi2ONBDVuLEh1nhemuTYDR3+MlTHTmJInvgm5Lsp1065bnP63uYM3YnFY5XvaqdCd9/6F&#13;&#10;T44s/fCSzDsXOdUq0DqJEqvAMovwBawTL9nQpfaCRQIjM5VoIWbyXQOMscn5lEtpuszQZwTQhEDo&#13;&#10;alcEMoasYBBbIxLEFo2ggFakFCgNChFErEDMggzEViMSoSAGhiNjUamUowRkIZbI2pxLiGAZEqeW&#13;&#10;BbFJaAUAEWlEhKYnI2YwLAhAABmHHM9xFGpCFi97y8GpRx+33/6mA7xI/3rBGihJnAmCaSnRnXI3&#13;&#10;4SBSIBbFzpSi557N3nF7wVd+SmU8jA1HkRHhMLRWuYKsFBGhcjCpickAIQsIJNILmkTOYgS0BtdR&#13;&#10;DFANLYjkU01COyMoDJZZCA2zRvQQAEkAjEhk2DIggwJwhF2HHO24mi5SSvryXJII4CrqSrmhkUZs&#13;&#10;o5gZ2VNEmrS6DA2n7cpbjchheer4yZ5MZvCaofLsxFLDS4eRCxFXtnkhMjMAECIiMrOI0MXuhyVn&#13;&#10;b/6++VoQBNla4WvYsiYCbKQ+L1EAcQjVMsyet1Mn44mjMD8OcSR+XgcVFcey46D+mQ/h0CHK5EG5&#13;&#10;AmIAAATKM8mK0pThF4ZnLP7FjvcrXKxlMqZ9qtVcnmVMEyIAKEhQnc+Xz3fNNbpD5dXLXHMv6oZv&#13;&#10;1r9q75yxQytr2m9kJQqDiGWubhox5D2XCTm2RV8VUlrTkrDfVQwoIV7MuIoBjGErUI8sM4SRUUCo&#13;&#10;SDQ4BA6hIAoRs9QjrkRWaZVPOWlNDqIFqFpZqJtyreY7ynEdBEBCrdBFRAFOck1sEmAhWqGrKeuQ&#13;&#10;VqgJ24YfEYF0uu/DH+561y8ANw1RqxhXgkQOmbmZma/9fc0GXffdp4d2AIKvyFcEnmaR2ForGEQA&#13;&#10;LEFgHVIgoFwEBaSSEpwszI3YlkPrKFXMuL5GhcgCdcPz1bhSqrsKMikXSZGgowgQNCnDEjFExpok&#13;&#10;c5PAQ/B85Si6QmzfiOg76GmMWeqRjY1NuSrtXKqKA9A2ja7m8Qji+MkXjt66b881RTrQxhKRY4wd&#13;&#10;n5opzZcHt/X3dhcaQTg6NhVF8fDQABGdOz+hHJ3OpM+cPheG4aED+/K5zJEXTyzMl3fs3LF/37Cj&#13;&#10;VmYNwc6lZ9GRw8BWTHwtO3MEQOanzA8/Z6bPUr1M0xMwPQpBSWGA2aLu2YOFnSwOkIOVKXzxR3j2&#13;&#10;RbBsRUQsCQtADC3qYAAA3TKlLM1jaMX/tD9tivx2JwAXk6aS9R0BhBYL6TU/aH4JAQWhuVdoHe44&#13;&#10;GSISNGu1JEHRAkJAun+hdP9TT01Xgmza7w1Plbv7JInEQkSi1v5bABBQIZAoAq2EEEAltDrSrGoO&#13;&#10;SAQJDwJS8w5DAsTAcN2A43pakwWVccnxKNRupDVqBVqT44LrqEyG8llyvVU4tAjA1SQintYiYCyy&#13;&#10;QGgkstyIGBFBoSbUgA3D9Vj6PMqopuJCAFmF4qtnxoKcS/uHfEQAZjYSizALswCCJnRd0oSOQoUr&#13;&#10;rbuIgKiKRV0sQlPaXMYglm8vmM3URPnJx8KRkZ73vbfnHT9PhUL7awhAiJ7WAuJrAoHYZWYMAstW&#13;&#10;gphFISA6hAQYWYotZFM65WAS9EIAGU3G10+fKmXTdGPacwgtS8hgjGUAa0ETKhTfIVeRS0j40nEJ&#13;&#10;64PEgZf30TKvpogbrtIZem5ufmK+/MChG69Nl8ISkVOp1f/+Gz/48cNPfPBDv/iOt7z2/MT0Z/7i&#13;&#10;K9NTs//sV+93ffePP/XFEKG7r+fRB39crdbf9e6f3TW87c8/+zczk7OH737Vv/7EAzftX5m5AQEI&#13;&#10;GcUAd7gPxIK1YoNrNjmnKRnmx+Vb/53GThKJNoAAqAC0Aw2GqQU58rSyRuIGl8b49HElmKTqMTMK&#13;&#10;S+IZk1Y5GyYASSzlSaplMtmJn775rURmtF4LNNXN5CJwYmVveoBRGJqiShAEJPlUEAFFhBkERLD1&#13;&#10;UfNUiY+i/ToJTBNgEkGfzftNA9haVPqx70+jB5wExWISBiWtEFkEAkAhFKJEzLTkKkpSfIxIiARJ&#13;&#10;kBAhYXtJjDOMmhxVB0Sl664SB8XxSbuoFbouprKUTXs7d2RuOujvP+ju3EHZ7CoWj6YcQFCkBMB3&#13;&#10;gVkiy5GV2Fg2ULNcjSwiNXfriZ8cQAOkFbl+eqHeqEaGEMgKiLiaHELH1ZowMfJ0lia6EG1PwmpX&#13;&#10;rlbgIouZmpz98pcWvv+9rvve0ftz71KF4uI3OoecCAIEjwgAfFezQGTYiARGjOGG4VrIVtBVuFgw&#13;&#10;AAEBHEWo3JAliCWIIxZEIgfFU+S45BBpdUn23vUFJrudi+yVXwZNrqHL7vJTp0bSrnt4987VNLr5&#13;&#10;sUTkhFH8wtEzP/zh429442sEpFKpP/XkkXPnxt737re5mdSjjz938vzUoUM3OKhPnJn44z/5m+Fd&#13;&#10;27O+W43gy1/57p49O3Z/7MPZ9ArluxGBIAZbA6NBqFmI2sYQ1iAmpGtU5CQgYW0jEmEik0mTclG4&#13;&#10;WZcNAABEadE5FAALRlrHSbXJtURaJlDCJDW0bWVrom1Ra/4nTbWmqZ0oEYQkWj0pX9RUhBCoGXok&#13;&#10;rdMmqhImChAJcEu4JO23wo+k1VxyVuHm+RHIcTKIScwaMAfIicbb/EnSGDcDGYVbwgxb3xFOoqtF&#13;&#10;uLmCtxbOdjrH4kChZWtPasNQc4lRoBQVC97QoH/joeybfqbn7W/39u4VWn0Ng+SHijBFytcCnrIM&#13;&#10;gbEMUIklbg4HE0HKAJEVF8HzFYl4ilxNGtFLiigsWcIu2qPWB2vWBZjN+Hjpi1+sPv5o11vv6/7F&#13;&#10;91CxIC2mi4ufvNlThZBylQhkXYmtBIYRzHzEhkUEE0XaAhiAmKWQ0p6GJMLC1dpRlOhwaxzBK4ZV&#13;&#10;7ZWNyCPPPn/L3j3dKy2V1wKWiBwEIEVIusm9iECkVBI6iAiInlK/+LM/c/urDv3H3/mjH33vkde8&#13;&#10;4fbf/I1f+d7DT33yP/zBY4/9tFp7XzadqtYbx0+PzEzPIioBIJDIyMjR58zkKYgVJC5cEeAY6rXy&#13;&#10;aP7hH//kRMFP1jLf0/t2Dw9uH3glpmKj0RQEiEgoCIHbDbe/1dt1CNgs9bhIe3svIkgIqDCJugUh&#13;&#10;UgIIzImZCwWAsW0GS5CoU9BUVpprnwAkAgNAQ0tVErFLHyRclEDNfwUEUdQSpagFklYckrQsZCzM&#13;&#10;3BRh0hJF2HzHYtECMDM3T4SCLMzWCltkERFmBhYUEMsiYq1Ba1CELYgwMSCAsLC1bC0Li7VirTCL&#13;&#10;tRIbNJbjOPlPYgNxDDaKjQnL5fiZZ+rPPjf/6CPBc0e2ffSjqcO3wXrkgSfKj1aQVQqA6lFUC23a&#13;&#10;oZROijZAIFBqRDlPhgrZtKsQceNZHdsOITszXfqrv5j/4Q+73/3urve9n4rFVShOibrnanQ1IUJo&#13;&#10;wmpo0q5KEQqAQQitlBtxT0b3ZZ3UKzTk9UXLFgCX68yZLleOnjv7G7/4C2p1qtXmx9KItbbTtzPC&#13;&#10;o8m4BcJ2YFv3vXffctfhg/v37fzJQ4+/+fV3vvrwgdja/5rPNBp1wwYApmbn/vwLX/nRD36E4Aog&#13;&#10;oQjD2blKfS4ASx2GtRhERkvO7/6n5z1HJyKnry/30V/90Lu3v31z34+XBwREEeRUj3Pnz+t73pns&#13;&#10;4hc/7RAdBNAIo0qt4WpdyGcAcH6hElvOZ1K+564YrbRyix2Q9pHkGsiF35SOb3ZcQFn6RWna4zrU&#13;&#10;DgRoJ16t0LOmqrL4k+bRRDPq+EhayhmwMHLT3rcocqTlBhEGZmEGZrEMxog1EsUSRRzFNo5tGFnT&#13;&#10;MFEUHj9Z++GP688+LWdHZv7yL+NyeecnPpF61W2gLsOHfBG0pwt9B/KemqkbAEhCGFhgPoirjXBH&#13;&#10;3sv5r2ROhgjYUmn2r/+q9ND3i+96V/E978Vilyyxfa8GKUd1+WouMFNVLHiOJoxZFmpRGNptBTft&#13;&#10;6c0ubC7ACjEsL4Gj58dCa2+5Vq1qcEGQNLbWnuZCJG1uNAAU8FzHc7RC8j1PIeazGQBwHaW1094c&#13;&#10;pX1//969QbmGqAQQgVjYnhibNTM2blXNEQCJwYaZQvG22/blUh4LAEg+n+7t6dmwwV8dQARKjN0q&#13;&#10;nYPsSw0fAX70vYe//OWv79yz52P/44cQ4b/95RfHz4+///53v+l1d146BaNlPn3+/MxseUd/79Dg&#13;&#10;Ep0Sl0uWJa2/xNuXPb6+uLSteFMZa+lwIiLCVphtab72zuPTX/7Swhe/GI+Pl77691qpwd/8n1O3&#13;&#10;3HohfeqqoQi7MwpRFgJ7uhoyYGxsRuO2gpt/JeSNdPxj52enP/Onle892H3/+7rf9V7V1SMg2PS/&#13;&#10;rH4CFEEx7QrAXC06U45EKIwij3ioK5Pz9Uamgl1R4JKXl6roGGufPHpy9/bt27oKV6RbmwHLRI60&#13;&#10;5Q0CsGU2SwLKOpwCLMjc3NcmHzVvp56uwvt/4b53vvUNmLh5AWOWP/z68ye/+kIQxqAVAAAzmBhq&#13;&#10;00P7Bj/28fdsK/rJbpaICrncFrkrLxHYjNOiJlv0y+DI8dNf+uI3brrrjo9+5AOE+K1/ePj4kRdv&#13;&#10;veNVb3rtnZe+fYyM/dznv/WjBx9+zwfe8bGP3L+2AVzNQIBF/urO7ahKpd1t21O7d8709Y/90f8X&#13;&#10;nD83842vuwPbhz7RT2u162LnH09jX1b7DtZD04hZmLvyfm/W3fjN/qK8AbAL8xOf+uPyN781cP8v&#13;&#10;Fd/zAcoVIVG3L9dOdAEQwFHYnXY14ZlSWDc2NLZQcIpZR68mLOwqhaz48uWw0Gg8e/LUnYcO+s41&#13;&#10;RzrQxlJfDqJ2VL0RjIxOTszOnzk7Pj4+txjvv/x2acXjwhLTpqN1b3cBYFGMB8bmuvsoPwehLPpy&#13;&#10;jAVKUb6np29gR69/ZUa3qbDSDrCVSbL4CTOEoVhuBiAbhih+GdU+2UcgLNJRE9Kxo+f+8cHHbn31&#13;&#10;bRe0eIEP+6LgxH0DLcPc4ssrjzU2g4ii0Nu9u/+BB0xsxv7g92Fmev5rf5+59aau+98Pnr9ew0AA&#13;&#10;TVjwdX/OnY8RRfwkq/GVW30laIz90f9b+upXh37lw8X7fwlyBQOsW5J57d1KVPac7+RTljzyfZX2&#13;&#10;SV2hFJtXEEvszZeE4+OT47Mz99y4b8tZFy8DS0SO6zp9/T21RuNLf/vNkTPnzo1Nnjh3ds/QgIgI&#13;&#10;CxsLyiaLIFtmYxLHsLAYa9iai01+05usFcS8KHIUguNbnTLXcipoIk5oeZUnESnNl184ceb8xKyI&#13;&#10;7NgxcPOBvYVMGpthqoSt2prYTpZc6R6OjT17fvKF42fmK/Vs2ju0f/ee4e2EcOTEmcnSbCx0bmLm&#13;&#10;medPHNg7nEp5sTHnxqefe/Fkrdbo7srfcnDvYH8vIhpjRkYnpuYWhgb72MJzR040gujOwzfu3jFw&#13;&#10;amT0yWeP+55z5+GDQ9s2n0UUiZyhwf4P/lLj5LG5v/7r4PSJqb/7in/4tvStt65jIwBACK5GZIiY&#13;&#10;5qqmO6uQYIOX4MTdJmE4/aefmv7a3+/4p7/adf/9if9GrSGNdKV2AJqxI4gAriK9hmjAqx2XfBFF&#13;&#10;5NmRs+g5e7ddWzXZlmGJyMmkU6+9+/Dddx9+7JFnSlNzNx6+6ZZXHfJEHMdxHZ3vypPrOFohQD7j&#13;&#10;dfVl0r5GANeh7p5MrivzUvcVKUANaFs1jAHEgNKGNK9Vld+saGqGLZmBLT+KCJwcGf30Z7/0ta9/&#13;&#10;f3ZqAYB6tne99733ffTD7xka6EVAEC3QimKDZumZCyexEUbf+cFPPv1nf/PTp44EtVj5zo237Pqt&#13;&#10;3/xn+/fu/b9/948e+8kTNtf9nW//sDE5+v/85383NLjtwYef/ONPf/7pp46Z0GTy/uvfcPtHP/KB&#13;&#10;u249VKs3/uzzX/3Gt390++vumR87/+TDTwcxv/Z1t//yP3n/Z/74c088+ryXSb/xTa/+N5/4yI37&#13;&#10;Nh9nFBJ5e/b0ffjD848/aY4drTzxZOXHP0nfeBDWnW+R2cRkARrGsGxk2nliUUMAgKAx9dk/mfjM&#13;&#10;Z3b9+se63vs+yuUEhF4mHnoVjTVjOoyxMStN6ynQrhIsmgLkUsMHGlH89JHjh4Z35VPXaHh0giUi&#13;&#10;x1HqjlsPfvLf/S8/ff645zo3Hthrra03Gjcf3KeU+re/9S+QcM/OQUfRB9/3jrvvvOWuV92KiHt3&#13;&#10;Dn7y3//rXCbVlctdpBUUVInBpilyQEARoBcTXdtKDkDiCefFInaVWv3b3334zz77lUot2DG8vRHF&#13;&#10;x46f+8xn/27/3t2/+HNvAOSW9Sv5LQIwLFeTAABePDbyqT/7u29855GB3sL2HdtGxmce+t6Tw5Ym&#13;&#10;0UAAACAASURBVNu+9i8/9kAxn9WOC3Xru16hKw8Izx89/Tu/96lHfvyEl8sXCrnx6bnPf+Gbxkjx&#13;&#10;X/1qb1/3+enSC0fPHTs/XUxDLDwxP/93//DDx48cq5XndcobGR//5tcevOmmfbt/7X5v0xmpEcnz&#13;&#10;crcd7rvvbXMjZ+z4eOnRR4rvuM8fXmfxGVopR0KIvvAG+zSaIYP18tTnPl369J9v/+CHut/3Acpm&#13;&#10;O/Jv1r8/WlHGpVodYsPkbzUtZ9ExdslxoufmSqMzcx++482bqcz5FcByX04m5d91+NDhm/cjotYq&#13;&#10;yZ9QigDgZ+59FQIopRDh5oP7Du3fo7QCgGI+e9/P3I2I+mXSGhBQALlF2U4AdBl66ZZFO429+dzP&#13;&#10;zy88/+yL5YWFD3zgXR//9Q+dm5z65O9+6qfPnDh6fKTxxrsRuJXa2P49kSxfM1jk+KnTR597ZsdA&#13;&#10;9n/7rX/xltff8+d/+50/+J1PHzly0tP42//rr4/Nlr/119/+hQc++H/91j/XSn32C9965JFn9hy4&#13;&#10;4eO/8aGbD93wnQcf/eyf/O0PvvuTt73x3re86W5USpj7C9nf/je/1tfT82///e898+SRWqXyf/7v&#13;&#10;/2r38I7/8nufeujBxx5/5oXSQmVbb/dGzdva0dyRI6LT19v1treUv/51PnU6PvJccOyoNzSE67k0&#13;&#10;SBCGpbnAkE5xUO/z3fRLcX6vIwTAACgbT3/m02N/+qmhD3yw94FfxUwaVqhsvg5on5EAHOBKpRFE&#13;&#10;xmOdc/PZlLvV3DkAl1726fkz5yQO7zqwd8tNweVhOZN0Imm0XiFNye3wL2qloJXKhACu47y0qMdm&#13;&#10;/iF2xGQhIAHjtcp300JnLhQSAOQy6Xfc98ZDN9941123bt/eNzY142gFYEJjWKSVRL/sHDhXKj/x&#13;&#10;7AszpTITOY46tGfHDXt2fOzjDxS6CvfceVgRkSZyJOYQCHq7C77voXAm4w/0dp8ZnfjJ4886ot70&#13;&#10;uld/8F1vzWczvdnssSOnvvq17x158fir77qZEMCau2658U33vGpwW9+Xbj/03I+fvfO22+5/51sc&#13;&#10;TY+//q4HH3qyXK4EQbTh07d6LCYYAZDrpW68yTt8e/XUmXB0tPLc87nXvEalM+vSULURnp8unR4r&#13;&#10;zZbDGmowkYnqu3rzO/sKhYx/5VdhVFE4+5UvjH3h89vee3/Pr/0aFAotZoArhXI9ODc9f3q8NFG1&#13;&#10;Mcv4ZHx+JjPc372nv5DxnK0leC5pLIb5qRNndg/vGMjnr3SHrnKsY/GCi049Np3kyZLa2loJABIj&#13;&#10;8nWZ01RwLNgIAIrF/Gtee2f48GP/7U//+siRkbHTE9MLC8pLmIGkMzgQFrld+Pjpc7/9f/z+U08f&#13;&#10;BeUUs+7Hf/2XP/Hr/9RN5f7umz/4yy/8zunjI+cnZiv1aOduL2E/axk5SUQq5erk6GQ67e7ZNZDP&#13;&#10;pBVRf29x957t5MLk9Eyj0VAgSJLJ+o7WSqliIY+Ixa6c6yhFlMtntaOAeeMWkoRAZq0rV9OWmUy/&#13;&#10;29dffPXdlX/4h3h2LnrxOJfKaxc5hnlkqvzMyOxMOQTtqUzOIyCUqSAaPz13ZGTm9j39B3b2XYkl&#13;&#10;uBVOJRA3Sp/7zOgf/veBBz7S/08ewKb1G3kt1NMXa1SERcbnqk+fnjy3EIH2XN93STPi2UY8cnL2&#13;&#10;5MTC3QcGtxVStJ7+o1cAS/NyXn4gkwuV546efM9b3+BofY1bdi5L5KxyphDR0UjLgjDRAArLtc2w&#13;&#10;lgQRMREDsgEOReT/Z+/N4+w6rvPAc6rqrm9//Xrf0Y194QYuIkWRFG1ZkiWNF0mO9kiKPbEyjn9e&#13;&#10;MjPOTJxf/IvjLLaTmUycOLZHkWRblkXLlseWLIkiJdISRXEDQRIglgbQe7/X3W9/d68688d7rxeg&#13;&#10;AQLoRhMg8YEEXi/33rr3VtWpOsv3LZeqf/THX/2P//mzlXJ1YLB/3x37pmYX5ianW8zMa4pzW6UU&#13;&#10;CIAkGIvFrXjCAs4SccM0tWdfPPaf/ssXHnv8qVjM2rVrfGDX2DPfP6JkkwgahFKAxFu51oQAyEHo&#13;&#10;HNuqAYgcgUsFRMQAAFGxVmFFc4nMMGo2gimFSl5a+WilvGuz02uLfE0RQFP/ZjMnXJ0tELllWoP9&#13;&#10;PJkM8vmwXIpcZ5NRKSKaLpSfO7tYkaaVTWmaxoVARARSisIoajjOs1MlTeOjvdkttzrN96oCr/il&#13;&#10;L87/6Re7P/CBrg99hCeTcC1neiKaW64/f255OdDtjg5dE4Kp1spGURiGi07j70/MP7C7pytl39AT&#13;&#10;7+qsheexPm2MF06ckkiHxkYFf6OFta4U2yHRhgiMNfN65Xk/InWBHPGbF9i0J5NTc9/59vc9J/zY&#13;&#10;x97/6Y/9hLD0f/u7n12Ymt2wYyO0Noujw33/+6/8o6VyBRANTRvu63r8yWeefeboyGj/L/7CJ979&#13;&#10;I2976sjLp48ebXGsrT+DrmmGbQRBVCrXwkjqOvM8v1qpyjCMm4YuxCZTPJRSURQFga9puqZpuImq&#13;&#10;FCJqNGqu6xEpOxazrNhWcVWhpkE6TZaFpCj0VRRuptCIiOpucG7Jc8hOJuKGrmkcWZOWn5hEiCRH&#13;&#10;YTRq+PJMMZuKpWNbXZpGpDyv/OjfzX3pS5kHf6TzE59i2ewVs6dd2QWpVPdOzJXKAU/EU6ahaYyA&#13;&#10;NzMxEYD5OgehVcrLL5yZv//AcOyNocF8QRj1QiiilyYnu7LxwUzijeVUvBpskyoo4oozB9tLhGa2&#13;&#10;9LX1Kd8QaCmNNUVqlKpWaqWlYndn9sH7Dx/YM/rU8y/n5/NRJFeTY84zGQpRsWwm9c6H3rLy3fn8&#13;&#10;UmGp0gjprl277rz1YDJmnT071ai7HbnWY2+SRvh+UG84yWRsx67ho0dfPfrSyWMnzwz2dr/86sQr&#13;&#10;x04Zmhge7I3FbLrgqpdBiNOCUqpcKk5PTxaLxWQqPbZjPJlKwVXtTojIdd3iclGRQkTHdXM5Fo/F&#13;&#10;t2YeZYzF4jyeiIjIdcnzNnMyRZQvO4VGxMy4aRhmS72NOBARhsQCBmCgVLFS1Z0v1ZK2scnywHWr&#13;&#10;AiKq14rffnThi3+aPHxH18c/xjpz1GJxv1YIIjVbbsw1FLdSliEsTpwB44gMSSEo4kSkcxVP5StL&#13;&#10;C8uNsZ7Um8TFVHPcs/nFW3aNW7rWTKy+oZ2Km8T2mBxkjGHbLdPuZ2vKBd7UoFZJTpPLElEzdSNh&#13;&#10;L80uPP69Zzzf//Z3fvjyyxNRJKMoarHgg2qR4Tc9TIoudMtrmpaI2TrnE2emv/XEM48x9mdf/lax&#13;&#10;GvYpiELFkGmaUIhPPf3C5/70r37iPT/67h+9/8knn3niu8/+uq92DPW+cGziyJHjhw7sPHz4UDxm&#13;&#10;S9WkJ2s2FxQpILkSu1EALW2xjVCr1V55+eXFwjwizkxPOY3G4cN3mZZ1dQPPdV2S0rbMSCnP94Mg&#13;&#10;gK2J8QMganbMSKY8IlWvUaMOcDVqKE34YbRYc0JC09A0gRpHk1HaEjED/ZDKjgRJQiqlYUk354qN&#13;&#10;4c6UbVxlDhut+dDypzXq1b/7+sIff87Yu6vnk/9IGxrZNJHNa8MPo+V6EDItZQpTKI0DZyxhC1sX&#13;&#10;QaDqXoiRUoCRblTRyBfrYz03OM9Y21X8mt14enHRc/1bh0d0sU1L/OsZ2+ZYWz942559Ym/WQtA1&#13;&#10;ICIkQiQEQsYGBnpuv+vQsVOTf/Hlb33zG0/09fcMDvfNnp2slUtRGBqCJRJo69hMyrAMlogLfkF6&#13;&#10;eioRu/3Q7n07B188duZ3/9Nns6lYZ/9Ab2+H51UXlpZ2jQ/sHR/pyKVPHzv9+c898vCDb3n4rYc/&#13;&#10;8ZH3/ckX//bxx3/wqFSaxsd3DX/oQ+85tH8nAphCJHVh8RZjjiYwYaOma80NGuciZghD4xtO0PVG&#13;&#10;o1IpW4ZpmoaUslwquZ5rWiYRhqqpgQmCwWsWKyiiSIFiQpi2Zpp+rUoAQvCtWi8iIrNMkUwgADQ8&#13;&#10;qjaArt7kBGFUc8MI9QQDgQSEGmfpGO+0WCMCL5SuBIWgITAUJbfuBuFVm5wWVhIGGo3Ktx9d/Moj&#13;&#10;iYMHuj/5aWNodBvW1EQUSuWHinOhMUCGiGhqrDMmMiavexiE5ElARMEYF1qo1Cae7uuPy2+4Ijo+&#13;&#10;NZdNJAc7O9qd/Ia97a3ANu1y2t779QvbJn/YtrTgugU2tzm0+mV/d+6jH3h3wjQmJqZyHcmHf+R+&#13;&#10;3/OPvHB0sL9bF+KWA7s++rGfHh4etgwNEX/6fQ8tHN53cPfQeY9R08S9d9/6mX/8oe/8/TNeo3Hr&#13;&#10;ob2333nbs8+9uLgwbwhEgg/85I+BlPPzi9092XQq2ZXL/ONP/czI8OBTTx91HK8jm3zb/Yff/tbD&#13;&#10;Helkw3UfuvfWpM5uvXVfzDIQ4L7DB8JPfvCOO2/XOGcMb9k79rP/8Cd3jA0mYxuUVeu6znW9Vik3&#13;&#10;XDcVT3b1dIeh6zi2x8S8LyMCoSgpoMPSLE1cLLTqR7IaqLpiroirRKwilRs6Odu0bHtL3kIraqPr&#13;&#10;LGYDgHScsFYjpa66NAcBWKvwpZnjAArIk6oWgh9BSKAAFUKb+g43kzyG7bRFBFLVavXxx5b+8i+0&#13;&#10;nTs7P/FJbccYIWt7ba8toigKghCJU5P0F5AIgxAcRq6kqNVSBs1kAlA3tHfp8tMHHN8/Nj012JNL&#13;&#10;xew3DJH2ZrBdG72mvTmvl7WVeN7UaNKlIUArIw00IW47sHv32HC94Zqm3hRafe+PPQBEmqbdnU3f&#13;&#10;cfshjiiEAID/+dMfUoo0wS8MjeSyqZ9+34++4+H7lJLJeEzXtLfcsV9GEedcCL5rx+A/+6VP+0GI&#13;&#10;CJZpMMb6u3Mf/+CP/8S7HwyC0DKNRMzmnCmlQKl779x/zx37EomkHbMR4Z0Pv+3hB+4TnAkuAOje&#13;&#10;Ow/ddds+5EzbKJKfSiZHR3dMnJ0IXC+RztqmVV0sLdT4ciy1xBhHpIiMetDfCHd22HF9gxsJJc1U&#13;&#10;vWlX+brFBUcGksjFmM55H26dzhUi6hpZtkIW+W7k1GkTad9NkwNKhooMQg4gFS3Ww4qLUoEXASFI&#13;&#10;BaEiKZXG2VbkMZGsVcvf+tbSI39u797Z/clP68Oj6rL1LDYPTXBT58pVkYKIgBN4khYbUcljoZKu&#13;&#10;JAIEBVLKSAZEb5Q4+sVrPJo/mCuWTy3k3//Wt1i69ga55c1hG32Lq67PdibQzTfQSjlrEaatPA+G&#13;&#10;GLetmG1Be74Qa2bztZ/1SxLM6JroSK+WnulCwBpvsq4JXeMrrQAATfC1v09EjXr97MTE8mIeEHJd&#13;&#10;PSM7xuLxuOB8TRuQc+T8ok4hXddHR0ZzuVwURrquR74/t1w/F3El9KzOdQDXgIbHz1YcLqs7UkLj&#13;&#10;vP0oWiuUihedLUdVw9YF15hCAI8x34qfqVQ7Tb8nZW7ZpMo5GjogUhTJwL/8wvIN7loTcUsHR/ph&#13;&#10;qAvNQEKAgMALFRFKQFIgJQShUlHQkYlZV+hVW9nWrERHVa1a/dY3C1/5C3NkuPPDH9WHRwCbOy3Y&#13;&#10;BqODiJrgpiZkLQiiSNdQMBZJchQjVE0hclQUSAyCUIWBqW/N9vQ6wEWfbVOj8Fx+SRIM5jq0m4Ec&#13;&#10;ANhWk9PyH+Aaq8MuK6f9DQ0C1nSrXJ5czrYiiqLZ6em56UlNE1KpiYnTQtPHxsebic6Xfx7DMAyj&#13;&#10;RWQplZqRMVfqtuAWQpwDi0DqomEaM8v5hBelbAsIGKx2jYYfuTIOltAQOjUMJLkSuBCLNbVs+t1J&#13;&#10;c8uWLoyBJgCRZKTCgDaRwK9rWmcqNlkuVz2PcxTAdYaKI0cGpCJSkUQvBNfzTHL7MsmrmI9ozUAi&#13;&#10;x6k9+WThkS9bQwM9n/iH5s7dl6/Xt1XQhUjHDL3oBJ7rC86QARJDBYgKARRJqRoh1l03xqKhzuSN&#13;&#10;vs1ZEdC92KhFgCiSp2fmOxLJzmSSvbmp1VawbSZnTV7HCgMr4apO8ZsXbHV2WP8otmVEXuoiYRCU&#13;&#10;S8UgCDLZjOd7xXJ5ubg8Ike1TXB3KoY+6hAprFQwrhsJoxEBKmQMwyhyGw2bMyJgJAlBKSIlo1AB&#13;&#10;t0ERSAIASRiGSjiu5rkq2pqH1C4IbRaQoVIKogg2YXIYYmcq1pdsVAv1OhKRrQmOCpp7Q0kUhMrz&#13;&#10;POXVxjrt7pR9Ffl72D5GOU79O48vfvnP9V3jXR/+qLFzN70e05smWH9HbLFaP1es1xkPlWUIJlpy&#13;&#10;G6QUBSHVPDdwKvt7Y92pG3uXQ0CkqBmHvZjtRIBivTExN797cCBh2ze2gd06bJfJ2dCuIIC62M/e&#13;&#10;LEBEaFLZ0FqG6OsCQtPsRDyaV/lCQXBu2XYmk9lk6SUC6GGYKBe7hC8cvhR1NfSYJ8HzlC0VCIqU&#13;&#10;YkID5FwIjgikvIYfuSoKIk+weQcDgqjh9DUKO2wvLlWjbpiWJbbCa4GIjHFEBCJQ8hJu+su5z5ip&#13;&#10;jXWn6o43U6vUw1AYFnIEZEAEinzfw7A2kjH3DeUs/WoajwBEoDyv8t3Hl//4C1p/X/fHP2nsGHu9&#13;&#10;oiQMMW0be/oyUbg4Wy01gsDTDcE5IgMiqaLQD8Cvj6bE7oHOG97LtLIHv1TeHZ6ayxfrlXf33xEz&#13;&#10;tlOu4rrGtiRJwxolsfPxprY3LazWKV1fT0PTtMGhIc918wvzqVQqm+vs6e0V61IVrrhAnwPkDEXo&#13;&#10;9omoUHYnA2H2xFQQctfty6b6OnK6EIwLRGCcN/McjVSUzgfznh8y9DQNIopKVR6VelNWJGRlueha&#13;&#10;ZiKVNHQDGSMARQQEDAFxVdTh8pqIyFmzbJkUbcrkACBiLmXfuqM7PlecWnbrVQcYETb/B1OowZx1&#13;&#10;cKgzY1+BAqk670aCoPboo/Of/SNraKDnk58yRseapdbbE7+5EJyx7nRCINqzy1OlulOthYwBQyIi&#13;&#10;pZIG29Frj/d1ZOJvGMEYXPP3+VBEr0xNC030ZVPaa7Dsv4mwLWsNBM6QNYvs1y8Jrq8p9nVBK0u2&#13;&#10;mcd6XW1yABFTqczefQcGh4ZVFHJgjWolCHzbjscTiQ2y3i8ORaCIEEEFge5XczaPZFCsOdUolJYX&#13;&#10;i7zRGO7sySYt0cynWHtsXNN2d2tiuZEPfMePRKD0SAoj7kiFKuA6+A0nCgI7HjPjyYaEkidJUsJg&#13;&#10;SZ0bGruCRT9DxTkhEimQ0SZNDgAIzjvTcdvQu1L1pUo9VFIRIaJA1pFJ9GRiKdu4/FdO7b8lAAfA&#13;&#10;KKo/8/TC//uHdldnz6c+be7eS4xdgWTYtYHgmEvHTUPvKlZL1YavFCGSIiFYbzbZm47bxhtBwkAC&#13;&#10;hPAa3b/kuBPz+cGurnQ8TtseWrtusU27nPMrPpv8N9iknt2GJly/oHYsB4joOnOsAQBjLJFIxhMJ&#13;&#10;z3Vnz5yZn5+NGDM0o29wKN7Za5vCFq/VZKJ6qBbcqB5KBsA813LCGITLjUqir/ugnUFNpXR9JG3E&#13;&#10;DLHhZMQQum0eE7GKr4puiIpljFzaAPKc0tJS4DQswwBQc8vgNjRX0xsECpAFMgXBaELvsJs6yKtn&#13;&#10;DoKgVFz2PD8Wj6dSqdXQFDLgHBgDRSTVZmI5axqPCdswddHXEVdETVU0RDB0/apXvggASpUef7Tw&#13;&#10;//yX2Piuzk9/St+1C9bkEG6+2ZsBZ5i0TdvQwlxSroTYkZm6xtnV0+tdV6AWXyReoi7n3EJ+uVI6&#13;&#10;vOtwaouqx94Y2C6Tg4hs/SIeV4p13tw2B4GaWdKkQEXXI/8SAgLWqrWFhTwRCc59z335leNiELp6&#13;&#10;uvts1hnX+UXmEQKoePJMLVoijDTOCSM0OBrJ4mJfNjk8MoJcAwDBUBeXmoo4w6QpEjp02wIQBGMM&#13;&#10;gSxDGEa9UqoVSz5qeWHWTcE1wTgIgFDRjIONUrgPWafNObbYrJ1G/cTx4/lCHhSBEAMDg3v37l0J&#13;&#10;BSFr7ooI1Ibq3lcJTXBtIw2qK0Ir9AnAAepPPDH77/9DfHS06+c/o+0YXSnuug46T2ubuiW3fCPg&#13;&#10;ovPXyXPndMbGeroMTXvd38r1g20K4jHBNy7kfhObm9UITvOjUiDPZ9q+flCplH3P6+jMxtOp6tJi&#13;&#10;w6su1jwngfNV51C3Gky2vPPnJSBWvPB4yS9z3bA0QwAi+oaoIW9UGyPZbMy6zDBGyymBDAy2ZhZj&#13;&#10;zI7HddPgZuz0QrXGDLR1TTAbSQPwGUObLZfcM0uOlRUWx8D3wyjKF+bPnTltGLpl2RXHm5iYyOVy&#13;&#10;vb290EofaMZymsov113vbEp9eC+9dPZf/npy947uX/5ltmMUsWmMbkYLth0EiHgh3RQAOGF4dnG5&#13;&#10;M53pTCTY9eYxf11xrU1Ok9MGOSpsOhUI2mTSzbgOvw7WZa8viFAiAJAiijbD63VNwRgiyDDyPccD&#13;&#10;KUMIHNdlIQaadTJfw/IiIwlMs3RNRhIQJBAQlbyoDDZkTUtDiwMpEIwp2yynckvE+zbXpKaLRggt&#13;&#10;lkxxl0eBpkumcegxURIVQtAZ6ro2P5fX89XejhQBKCmRiHNuWVYmk3aD5XrDqVQqTZMDDFETyBkS&#13;&#10;gJRb4ljbEjTzOpvsrY3vPTH9W/8utn9n7z/7NX1olJABvGFK+W8YtJOkAYAh26BmoFCqlOruwZGh&#13;&#10;dDx28+2sxfbFchCpvVqFFufT6xzpvD7Q1BGg5gp2K505W4t0tuOUMBaLlWTdC8Oo5qJh2zpHsHix&#13;&#10;4Lw6cTwmQFiJgd7eeCymiDgRMJUwtBQKB9BG7BXkSphVECI6JOaKzsGe1OZfPyICgiIVSOKBDIOg&#13;&#10;rDhoWigpJAwBCRkTQjMNrmkMoT5f9T0PESKp/CDgQiTb2sDIGNcM5AKBrh+BdAVAbVGWxg+fmvzn&#13;&#10;/xwy2YFf+xd6/9BVU8DdxCaxGg8gvFAxhwhmFpcVY4M9nVfKK/GGx3bp5bSopM/bYb7p7Q0AALbE&#13;&#10;hK6/IM4akBZLRt27FudnK26lIUPf6I4nu6WGXAATiACaEITgyShpGqgUV8SUUkzpEhtEgSJfgqPQ&#13;&#10;CxUv10VpMZ7eskoFgZg0RFQNwsCxo2Wlibqd9hMZH5jruIOZ5Gh3d8rSmpx+XBf5xeW5+Tk/lMi1&#13;&#10;Xbt3d3V1Nc+DgMgZIALROvHV1xXNVkiA8MUj07/xG2Yy2/cv/qXePwTs+onfvBlxCeKUIIpOT83E&#13;&#10;Oe/PZMTNZcF6XHOTs1ow1foGtmrYVgbLm3y8ILTphi9FEbg5nHfaZoJce8xcHueQ0Hmit0cfHrA1&#13;&#10;CSjzxciPEvEUCqbQjA+N7YgbzFcIkapWKwBICrhSZS9YVJbMWTUhHAkyjAy3tgOdICWTKaFk1Cq9&#13;&#10;XCutfeU3JTjrSdl95RLVyjvsEMLGieWgCkaIPA3+WC6WjJkrVWGJZPot9761XKkQkWEYqVRqpVR/&#13;&#10;1cqQoiCk1y+0tvaNMAAA8o6/cubX/jfTMPp/89+KPbupVX/zJh88ryuaFHwX7HAAoOQ0Ti8t51Kp&#13;&#10;TDx+GV61ZkXeCgMGwPqYqARg7ayM6+19XxjvxDX3sfZnKy3fNlVQaOZmrWvXzYw1AGAMmL5FXHMb&#13;&#10;vmJaKddsaawpRQqkq6pz/tnjc3PTs9WgQkwxxQFlW6N03WmJVASYb3hVJsx4IqYiVNBoIGjMCSI7&#13;&#10;8gtZoXPeP9p9y1v3JjLxlSNjXliYreSrrmKCNM4cly8vmGmjqzvTcL35qZnO3h7dMNpZ4u2mX8nA&#13;&#10;ah6V0PBgFitSKmEt1rDoosu8zqR+S0+iN26s5WlGANOyeqwNqhGRMaZpwAWFgfIDiF4fk7NSf9Nq&#13;&#10;tJTeD344/Zv/2ujsGPw/f10f34mMX3d8fG82NCULm9PYebWGBJOFpUKxeGhkaEM5j/PPdN55ARSB&#13;&#10;p4gjMMBiqHwCBpTTubkJzcBrgeYSrRYEhbqjo0iZuqFrGmuFuDiuhO2baLX8BqeduOGBgAKY1pzn&#13;&#10;1eru76pxAR0ANTN+SUUUhSqoRMvnKoVz7uTxueqCLz06NftSWSyN7B9EaRCGG5ocRkoxxhibOjn5&#13;&#10;4nJU7xpktqX5Lqss3d5h7h/oOFsJi3OV1POnB3f2JrKJlSNjln6wL6kt+tPLrhSCucQbxjLzFGE8&#13;&#10;FkPXrywt24m4nYgDMklASiECa2bUv8bowiY/n1IQKRWEoV93Y4gkAxJqsDudzsa6kkbC4JevC4AM&#13;&#10;ma6hxqULoHBLVgFXh9W8hShyjjw787v/gRnmwK/8r8bYODB205n2uoPWfV631FOkTs8vcCGGuzr0&#13;&#10;y2KHWvcqXUWvVMOyF+1L6S/kg6Nl7z2j8YjxgNSwycR15n8vyei5RgUCFW+4ZwISdhyFVi0pFsrd&#13;&#10;/WZ3RjNEcyyvHnLT5LzeQAREQlBEJDc1ybUUEABa07EiGZH0pV+JKvONxanGwkS9nvcalYaR1DtH&#13;&#10;kwceSKe7Yt/6/+qeOfq+n32nVJyANpKIIU7IEDBoPPGNb3dO1J9XuWh4MGvwQx3iPXs7h7IJL5DH&#13;&#10;/v74S9/9gZLrsrwQIG0bt/Zpg43IlwQpIz4woKO7lJ9XilKJRCCjWjHvB34YyxQjcoPQREzoPKXz&#13;&#10;hMbZxa0FEUVEi64s+7LiSVeq0Nc6lREPSn25VEdfjxBXLk+CyLhAZLTyOF8PrK4aosh78Uj+//7P&#13;&#10;wHnfL/+qsXc/bYWuzk1sHqvrMkS2XmCv5vsz+UJHzOpOpS7TE0ZEEYEvSWPwajn6v54tjqU1a0z/&#13;&#10;wkuN3jQjYGdd2mHjBYJjrz8EoMZYjYcUI93WMrr2/Gz4h1/Kn362fvi29NvvS993wNrRJZKWEKyV&#13;&#10;V7lNJofWuSvbuBlXAwBsp7gqAilXk5PW4by9y+qX635ASIpkpEJP+fWwtuSUFxqlKbc6FdSXGsSl&#13;&#10;1WEO357tHhvp3pmw0jpy8N1AWACkSeCR4kirlOxr4QECo/LkVA4bn7m/75UTE+l9fX179yaAhcC8&#13;&#10;kCQAAmPINhwRpob9aW1N+3XD0CvLy+VKORGz0UxONmRdhoGhg26oSMpalIZwPKlnbe1ic6wkmKr5&#13;&#10;JxuR1HUtZihEL2GdKtc6QBxMpIW4ZGXpRbGSv7+tI/s810Pz6hSE3rFX5n7/9yPH7/9f50bdtAAA&#13;&#10;IABJREFU/ol9+FbQxc39zXWEldDf+q42XywXKrV9Q/25dOpyTtMsqjrTiJ6cc3cltZlSdG4hOtBh&#13;&#10;f2cxqFriY2NxTzAA6jFbJWmr45OIANjrx5NFRJyoC7Unl/J//dzz6SD8zEMPPTDaLx/IPop44rT7&#13;&#10;H1/wHxlUD92jveOu7N7heDZpMIbbVQraTGVdN5shAKqb4gUrXvumk+hST2MjDk1qRloo9KRXC7xy&#13;&#10;UJl3i9Pu0nStWmwopeyM2TOe2fuO3txIzM4awmLI2g5WAgKSqCSBBAIkWjuO1lxVYxQ2aoXJqaGu&#13;&#10;3rLja7nMrt27fBS+JCJiSBG1tCjWtHPtOc4fE5Zl6b29S/NztWpjUU8XzaSV0rMaMsSIhGdqpZJ7&#13;&#10;quTtRUoanKhZBUHtlQsgUNFXxytST1gZW3AOXIFUUE0lq6BP+5SSyry60ne8Ek62rQOt/6iC0H/p&#13;&#10;5YU//IOwUev7hX8Su+deaFMR3zQ41xeI1ugqkSKYKiwFUo72dMfM18jJXNlMK4DT1ejPTtQfHowp&#13;&#10;xXp6Epmc+Y0F584+bSTDiyq6zeadnNg6pzcRgB8phagx0NY7BK6YbffKQQCeki9Xy9VquMtL7mWd&#13;&#10;T8+//F+fOvresdiuTvuXfm7QI3zhVe+xby58+U9mvv5XJz78wZGf++DemHnNKcRbw5c1dchaytPt&#13;&#10;8UUIVy/1+4YBMmLQVIpXFwsgbJDQJUMlA+XXQ6cYVgqN0lxjcbLqloIoUGZCz/bHx+/tygzGE52m&#13;&#10;mRBcbLj/wObVBagIkQPKNVdvLqhVs66dUWVpXpeeZSQnZhZ69h4M0QwiMJoGgBiAIkS6ksJexliu&#13;&#10;p69YrRUrCizN1lAH0JBCAKGxIG4WlmrJpTJLaKQUKBVFESlJhESKg8p7qOycZQoLwURSDH2CpM5q&#13;&#10;hpZ3/WE3MhNXbHKQMaYbjAug5ojevtXQ2hdMvu+/9FLhc5/zy0s9n/5U4u572E3q++sPrVe2njTO&#13;&#10;CcLTC3nLNgc6c5c9tZECCELZY1JvnB1ZpsEcL4FCkx/uNupEBkI3Zxdu2yXRpOsfq1R32sa+bHqF&#13;&#10;dKq5jG9muG3uFl8DCsBDVhWK2eHdB4cH9/bMzPp//NWCOykO7kvdf2fiwIh+9y+MHDuR/fwjLx45&#13;&#10;XXJCFTNpuzLWrpMah+sUl+4Zqw5cUqAC6TcipxaW5mr1glea9hr5oOE0NIvFMtbI3b25kXhuIGan&#13;&#10;NK5z2MhLtv6KiMTYRnSi1H5rjEHkNYrzU7l0bLlSQsvsGBgMiXEARmvXDFfmjkJExpmZSLAwkAKJ&#13;&#10;wGIQQ6gTKCBd45KiSrnco6dNQ0MEwfRWlhBJRjIGXHCMGFgI3ciqSHUCnwEg+JHyoqsiDkBExoCx&#13;&#10;ls9iu/psM0m+VQYcRu4rx5b+x2fDpYWej388ee/9aJrXnQv/JppoeUJXR9NiqTJXWOpNJ3PJxEWP&#13;&#10;Wn80ATCioRi+Y8TQdV5W3rCln3WjfSmeMKAQqP2WMLDJStK+EFE9ksfLla+cPXtkYfGj42N7smki&#13;&#10;qoZh1fc5gC20mC50xtm1szpEOrJR2z5RLf/ZsecWFhbuG9v5vv2H7jSNZ552T02GP3hhsTsl79on&#13;&#10;9oyqn/rw2O7ueMoWgNfe5LS9nWsWA4jbsfG7UYDYVHm5GIhARSqoS6fiVwpOPe9W5t1qJWpU6jrX&#13;&#10;TNvq2pvKDPR0DMTiHYaREMCbkyW7uilzJaW6zeZBnMH87KSqV6yO9Fyh2LVzn4glIwJGtPkkYiJS&#13;&#10;UkUh+QC+QE2DiEASSAICkDIKgkDjTQqalr4kQ44KpCTJlCKIFPhIAUBE4IWEDdfyGuxqg5SErY0d&#13;&#10;KbXN6fsMQIWB8+qrhS9/OayUuz7y0fgDD6MVu/5ixjcBALBm/qeVD9PLS+V67c7x0aRpXs45mkdy&#13;&#10;xD0ZMx3X/3YhUpy5pGRI42ltwo36OOs8L+mSqOi4X5+a+cbk9KLr3tXZcUtXrhqGx4vl78/NT5WK&#13;&#10;B3Id9wwM9ICZNQwdt5hZdWVIRETTTqPouweSyYdHRx+rON95+qXlQv19t9z14Q/mJory5aPO3PH6&#13;&#10;088Wv/GNwj1vSTz0swcFQ4Dt2uUIxljLSF8wgN7kwRxkinGA5oZEQbtChSQFTuRW/OqiV8m7lTmn&#13;&#10;tuw1qj5HMGI80ZMYvi3TOZhM5EwrpeGqgsB5we/XLkOjdsYCAiAQ5621FBISKYVUK5fzE6e7hKhV&#13;&#10;GkayIzcwAsAZkEKQCJw2lQUiEDWlnIojuaprrB4zlK5HChw3gggEF2EUeiHjiELTOCIwhlyAUtLx&#13;&#10;wkCqgKoaugQSwI0orPvpwMnqvqkCKc0rFjBFRMGRsxat57Xc5qylm2h9CEPv1eP5P/5CkM/3fuxj&#13;&#10;ifvfBpZ1Yc7NTVwvWKlyb89goZRz5ZLQxVB3J2fsspcKyJBigqsIJzy/gTjtRxkDT3rSYnBfjpvr&#13;&#10;aUOVUlOLS6cK+R0x61P79+3IpmZd77Onzjw5NbdQKQ+a4v7+vk7bYgwcKV3V1GcCo0kAg5tewDRL&#13;&#10;yBEk0Bnf/1qhkA1V0ko/dPf9Mx1Tr55c/INH5vu5GNhh3nOL3X9//Nx84vOPeK++Ore4NLa7Lw6w&#13;&#10;bekDLYm2dbvD1h28GbGuujzijCMgkAJQAXl1v1bwyzNecbZaztcbVZ8h6JaW6IoNHOrI9scSnYaV&#13;&#10;0IXJkV1YvLJBd5JSAkCLI/mCRrRT1IghAVLo1ucWpoMgSKR78so661Lh3Nmh5dpAT3y5WO45dFjY&#13;&#10;8VWJo02+PQSdY7+tRYVSlvlhPVrw0tTREQUyrLo9Bh/v6U8aLXk/xjiypoMaCWDAtOfzTr3qSVsX&#13;&#10;gimCuhthuT7Mo96kSdJ3G3XTtjkXAEBE6/bZF28PcMRWJHY7djmr6RZNe/OFz/vTkz0f+kjyrW9j&#13;&#10;lt1q0k2jc92CABCwvQmpe36hUs2mE93ZzGXHURDaaz4ONGpi6NCrDuUjTAbRh3rNQbOlwruyOvGk&#13;&#10;sjXt4wf265Z1Lgz/dHbu6fm84wd7kon3j48eyKa7LMsNoyPVyplKmSMe6unut6048rSuia1KxiQQ&#13;&#10;yAbsmM/450+fkG4wks0dSKf6EtZ3vst/+Eohm4ZndwY7xyPOKiAb73vv6K6hZHNgbV9dTtMz0n4T&#13;&#10;b05LsxEEi1B3ZWctGKq/YtS9qXIpCGuSAmACzaTRuTPRMRBPddqxrGkkODuvsOo1QeC7nu97sXhc&#13;&#10;088XZGxPec2XQ8uL89/+m6/+4MnvOKjZ9/9Ufve902j4Ueqe1Njk4rxd8t8XTzHGpVzdTG1yxRQF&#13;&#10;QYqcEVNaiqZrXtHzdOYaJLs0NZ62OmLGhknSCJAwtT1Z82w9rNcdpYsQEFw/xWTKNhjHSEah5ykp&#13;&#10;I6Ua9Xrg+7F4PNPRoevGpQ3PSmbLtbc3hK29DmIY+q8ez3/+f4T5+a4P/oPkQw+jbd+0NDcA1uZC&#13;&#10;ES1UKkvV+lhPZyYeu/wTQDvi2quxn+o1v+arJ2YCzaZ37tDvS4sYX9cPFJEksDOZ02H09PzSD5eX&#13;&#10;IQz2pJKHO7Jj6bQHdKzu/GVhab5aLjl14fqHMlm7u9sAnA9cnbMkF5stNW+5YWi64Thu+K50d8cu&#13;&#10;OLpUPL5YPjkzR2fsqmumu4LeWGCF4eK0NzVdLNXl6E8eyib0JkP7tpmcK5wo3+BAAAgd2SgFxTPO&#13;&#10;8tRBpzpY9DvViQ6DqlbO6t2bzPRaiZxtJnUjzrne1g27EhBRGIYyioAo8gMPHS7ERr4mAmAMgVR4&#13;&#10;9Mhzn/+D31ucmnZ2HHZv11UybcT1ZHfimaDnB+dSmfkzvUX59i5iiJvXco2iqLBYKC8tek7d0DQR&#13;&#10;T2ey2REyDC4zlkhbImmISxc+9sSNmC4qrq8QJSLoWlIzUrqIAk96LhEtFQqFfMF1GpGMuCYGh0eG&#13;&#10;R3do2iWEkHF1M3Tte6tqTllR5J8+tfD5zwfzsz0f+UjibQ9h7HInrJt4PdFaPGOzgjtSanppseE4&#13;&#10;Y51d5hVqsjV3OjpCp4ZxU/QlxIM92j/oN/qMdQNAEpUVHIvk48vl7+YXKfQfTNn35vrTicQ5GX6x&#13;&#10;Vjleqi45fgpot2Ue7kjvNe3ReEKL21VFofS3ZJ3fdFVJomnfe65YXa5FGhPvHt379i7/h+eqj8/q&#13;&#10;XgwGdsq77+b379T64vTt550v/vcnT758OrhvyNT17Yvl3ARAc1GvvGpYmnWKk42l2XJ9KZDVwFjM&#13;&#10;JvlCvzkZO9Tf8eNDdkfMTGjCYIy3ChObnDVtj+QVdGYlZb1aNQ0zHo/7nuc7nhmz2Hpq29Z+BZEo&#13;&#10;zM/Ozk1P6VYG9zwod94eS1n3xNU4Zy9F5mlz7FzDfHKmds+OIKZvNmeXiPL5/MkTJzQKJGFRQtqX&#13;&#10;u/b39hsmAuqCvaZiMSJyhJTBE7q1MpQYIkMUgglN1CrVxcJirViyY7aha3WnfmbipB2L9fT2XzTG&#13;&#10;g01V0JUvNnmXG2DFk4bNLBqpwjNn5v7gvwezU32f/FT8bQ+ibd3c39xIQGr2VC8MZxaLCNCbzSLC&#13;&#10;ClPAZb5LAggUOZL2ZrVfjLNRgyURFQFHaIe7sSDll4ulb+aXoiC8M26PpzpN03g6hJOL5YUwsFGN&#13;&#10;2bF3ZjJ7Lavf0kETM4h/reSxUMkw+gjX18kbXvXtAiCAQNwRj5+qO1/84XPLMzN37x5/5/49d4yl&#13;&#10;j0zz+RNiYR6eelzlT2u93XT6RM2tk20ZyJqJmdsVy1ltcGtj9oYcVhvn4ZFUgSPrS8HSVK1wtlya&#13;&#10;bjjFkJNmZCA7FO/qSCTkq7HTf6MlLDa8w9iVQKG3z7Opx4SImq4LobnVWiKVNgzLcRxgYFnWWp0V&#13;&#10;YoQSgICY1tXXl+vpnVry0UW9HlphdKfF749h2JA+aUFnaqFRD2QUp82aHN/3p86dlb7X290FjBeW&#13;&#10;iuVyqVGt9A68dmrpefd4oQY255wxE7AWBAHXeEdnByAooMXlxdnZmc7O7ounFSAghyZ/yRYxrW4I&#13;&#10;BcQAkCAqLCz8we/7Eyf7Pvmp5NseAtvG9vxyra59E1uFteWFAKVaY6ZQ7EwkOlNX1oebQACNYQxh&#13;&#10;n4YHgIWSgM7v2YTg+u5+ne/pyDSIfuB6p8sOY7DLND6YSh6yjZQmFGfnEL8CcJzUjJS+kinAOzTW&#13;&#10;rwn9Sn3yG940AREtBp4B+PZcDg4ffEJny/mFvwQ1b6fmihTPZmMlo/CSkz+qa0leXSgx1i+yQxIY&#13;&#10;ESBus8khWJNaePlZVTcQ2lZHQehE1UWncLZROFevLzTCukQGWgrT/fbQrVZHX9Lq0KyUbkKNvVKm&#13;&#10;U0sSMpLCjbxna7vJlT0rxlg8lWwoatTrsWTcNEWlVIiiVDyRZow1V9qcpAc8RIwJ/dChQz/90+8/&#13;&#10;+uwLA4M+d188uhQdTQ4rpqmQM2ChJCvggIqQNklkLGXkNGq64KYVIyDBseYEDaexmXOuBSLqhiF0&#13;&#10;3XUb9UYDESMpFaFhmHgJZx0iCAGcA4Gia0iM0bQ34ezM3H/9Pf/Myb6f//nkWx9EO9ZcZNyUJLj+&#13;&#10;QWv/ISKihXK5UCm/bf+emGlezRtEEIgCsJnQo4tWJY5Uq5kvOcbflUn/Te3ct2YrvsYH7cRH0+nu&#13;&#10;mGEZRlWwJxlOKpwmVVeQQzaIdCfDYaYPAHYjdCFuUceiSKm/W84jNzQnyAf+nXfc2SfZ8wvhM0/7&#13;&#10;1R96w53W3Q/ERt5tD9gsYWkT+Y5H/mb6e0/PvO+BnqSt4Xbvci7MrmqlTd/QaOe7EqgI3KpfnHEW&#13;&#10;J2pLp2qlhZrvkxY3cn3mwL5MdiAe6zaMuNBMoekcmmJgDabaFGsk11vldc/ranoLIgohEpl0o15v&#13;&#10;OI143LBMvbxYWV7kShhAoHNJSghAdJ1Sfnl5cuK23Xvv3bs3Z2mOsyyLk1/LdR8TeoJwrh7h5PQ9&#13;&#10;O2JJ3di8PrOu64lkspjPLxeLBNDwPGDM2tIYhm3b2VxHsbS0kM9zLhzfN+xYX/9AM4dtQyAiMtay&#13;&#10;SdegVyoACSQAEDAqLMz+9u/UXz4y9Ku/mnjwYTTMbYog3cRWYPU9ETCCKIqmC4syisYH+vhVabKt&#13;&#10;W1YiNNX3JFFNRiFBTHAT2ely9b9NnD7j1PZ25AYyWWGYi4g/lDjpBiVQgvFeTR/U+C0cbgPsRhEH&#13;&#10;MAG0LWVwUgCM4Ugsec6PvjY/9+0XXxjpG3z7YH9HtuMdwwPfP0blvDr6NC73M9zD9vdSjk1b7Mn+&#13;&#10;ZE9cb0mUvB6xnJVS0DcEKQEpCOpRo+gvn6stnKwUpquVokuE2Vxy+FBX51gs2W9bKV23BNcZE+eF&#13;&#10;KAiAFBJrfdz6x4GIXIhYMhGW/Eq1mkxm6577zNnIMwwAZUF0dj7K8qVzP3hM1UJN0FhXJghltVJ9&#13;&#10;+czSkQAXxE7yDRZKY2Jy/8nvjY3s43xIblqrRQhtfOeuF0ql/GKBEIix8V27OtvqnFsCLsTA0BDj&#13;&#10;ODc767pBX2fX4NBQOp15jQHYykclIrXluxxsM9nKamXyt/9d/am/H/ynv5h44GE0bvIL3LBAJMYa&#13;&#10;nj9XrGQTicFcxxaemwHojLthVAyiOT/4b8dO/tVcoT+bFj48t1gONE0TzOYiF088ZJp3aGJE4wnB&#13;&#10;4gAWtIh4cI0QxpZ0MARwZbRT10cMG8Z2HKk5L07Onpya2NPV+a49998y0lkuwdQkffc7xee+etYW&#13;&#10;08o7QlS866P3JBOt2thtI7xZH41FaJbH00bK4dcNVsr1Vl7calYwReSUg6VZZ+F4efF4pbRY84Mo&#13;&#10;kYrnRpN77hvIDsUTnaZmcaEzJhCwVU2yvgSwCY7IgQCBGKlrsrpGYIzFE/H8nPPKKf9ERZtN2ZGm&#13;&#10;IQMeshkPjz/3wvjOAzuGx5fqpYW5uYbEdO/Arrftu3PSo3zZaYAzcexBvfSRH9lZKpw7cywxdvA2&#13;&#10;CrgCkEwBXc2iDhHTmY5bD99VLBYVkR2Ldff0aELbyptGtO3YyOh4/8CQkkpomqZpFxYnXXAYECIo&#13;&#10;YPLibEGbAANUjdrsv/+t8mOPj/8fv5Z853vQNAiIEG9anRsSiMhwsVqbXS7vGxjoiMdf+5ArObfJ&#13;&#10;mK7rLtErjjPck/tw3DQRBhLxtGF0GlaXaWQ5JrgwOTMBBbbFMNeeBGA9h995IABwvOjcfN1xVXfW&#13;&#10;7Ejrtqmt/enaoxBgslb56vzcYLYbCX/l4OEjXXsenZh9pYCz3xMHuqL7xvlbd1DNKx9dON0T9xr8&#13;&#10;8Jkz4rkTxo89SKa+nXU551VwIAIxgEiRCjcnEnONsVJF1KoO9Cpy6Wwl/2p95nh5Ob+sIkh3ZnMj&#13;&#10;9ui9nekBO9Ud0yzGNcY4XkhJvPGEgohCb+alkZLXyM2IiJqw/DD9wizlE4nQ4kwjAFQMlKG/Mtf9&#13;&#10;2NG8KyS3cukd+8eHx8x0mglt162y5isEWBqrnntuOmNlduzf950fPudVagff8kCgNhWORMRMRy6d&#13;&#10;yRK0+Na2PIaBiJqmiTZ37eU5GBARgYhktIYheIvaAxCUFs/+9m+qr39nz7/+N7GHH0ZDby9qbpqb&#13;&#10;Gwzt/FGSYTi5tFz3nT1D/eyqvGqXQFOuME7wQDp1bypJREjEGWPNqmXEFY1qWm8ezvPOKwAJrdml&#13;&#10;KWC+Eo5CAEmwUPWfPrnsOhRI7Ipro13WzpH0jr6YpZ8/bPoTqdFIfWli4vljrx7uGTjQ1/eBXbnT&#13;&#10;WtdjfwWPzagjOdU9oHIduR/76IP7B8S52cJX/vR7GbNDtFZwajvrci6wvoiRUkEYbVcbLh+riwJS&#13;&#10;JH3VWPKLZxqnnyvMTtQri65hsI5++5a3j/TsiqeHknpCcN5WsnyNqWOjcNZKipSMrl0FooxouYwu&#13;&#10;swKDo6b6B7DqRI1FYBxr2Lsku4duHcr0jqAZR+CRBCUVMC1pow7QfWh/MsZffuYHd+9L3Xfr/u8/&#13;&#10;e6Q8viPWN6K8q7c5raDoVg/RDS90pYcQKaW2xrG2dhpQjXrhd37H++rfjf/Gb9nveAcKDpuw2Tdx&#13;&#10;PQABvDCYmJ01QA52XT579BVeBdFENNpXvEhLLnFxfPLZuT/50qvLVYZcsqahIQIgQsWVDggh54Fi&#13;&#10;pbqcmGpUz5XMMOzqsz7w/p0/97Hd/b32Ss6NJLKRvzebo0CeXaz99ZlT3zh5dDBmvvPA4X/zSwfm&#13;&#10;pvQnXomefso/8Xdnn5dHUS6F1bm3vH3oAz++MxnTmqNhGx1r5ysc00oB9vUCav8hkKFySkFppjF7&#13;&#10;vDj7arU0VQdJqS5r+GCqZ+/QwJ6M3aEzvma/2fa3Nb+6sutiM/degQyBtnhlvQIFECISQ4ZKMXID&#13;&#10;iBQSI1Cga2rf/tv7dvbXAwBFSIQAOhFXSiKLAAOFvaP7DM2aOPbiobHhuw7fOvXii/uS2chKKkkM&#13;&#10;1ion3/AgAAJSUtJWvIsVxkdZK8/97u9W/ubro//81833voc42zzf1U28jmgTFkPd86ecRn9fTyZm&#13;&#10;X+NLErRd803gRisqpYiA2DqGJ+Jc43pCmIIJnykEACQAJEJSxCSTAjh5KJUMOUmhITGGqBSo1iTd&#13;&#10;2qS8srT4zMzirlyvpSV+6fD9p4Zufaqw9Gqt8Gfn+NmE+8Bw/BMH5SffLcpnOk+d2/HyRNeLT+87&#13;&#10;t8TOLMKOIdAFbGddzvl7nJaNJZDb7VhrdZWVf5p/lCQZqbAhqwvO4mR9/nRl+VytUfSEoWWH4nf8&#13;&#10;xFD/nmx2KK7HOZ4vhtT8b2W1fqX2BpSmtTa615AxnzjHuA36YmAEmi9YPg8MwVRKhawrqW67zQqY&#13;&#10;AiQBjBAI0AeukJqvjRMqib0jO9CrH3312MH9e7O1+guPf3vPgw/YsTRKUkIhw9azIGzljZLCNq7N&#13;&#10;TW0laIWTCYAINr3JWZmRAIhUrTLz+79X/frXe3/xn8Z/6qewVZx+Uxb3RgYhICiAhUo94zkP7N2p&#13;&#10;a+IalRwSUSSVG0SuT46EsgsNhzjIwS4jbXLkyBlwhKZv+sTk0nzJ2TuS687YzcJmArjvttxdt3XS&#13;&#10;RhOxAqi50TMnlp86VuypJW7Fzv4429uX2DOSGu42YuY69bdMLG50w59Xq8+dObEzFb+tq//+wayx&#13;&#10;PHTkUfGtp2ov99Ru38vv2KXdMtx/4Pb+t0f0Z185860/+eb09FB0S6cu+PaZHLxQLpW1NwSbTn+6&#13;&#10;GhAQEUUUBTLyVaPgFucbMyfKS2fr9UKNazzTH995ONe9K5MdTlgZjWsXmx3aHt2r72coNb3Jeapk&#13;&#10;BPJa7ReEwKE+c2K2FtQ0yXSlIQAIX5lRcMchPZuOvJKDEfrt31+b5yARQoSKC0bn4NILrzz15A/u&#13;&#10;vevOs1Mv/O0XHtEP3B8EtG8oWSnWGAECKRmFQeTWa06jrptmqiN7SY6Z6wIrpACEAIicSABhU4r0&#13;&#10;MrAS8Vv75copVWm5+Lk/qn7ta32f+Uzm/T+Dhgm07vcvPOwmNg5zX8avveYhV4GNGoOKABh4Ck8t&#13;&#10;lx7sSO4fGLhGKwgiqtT942fnS3XXSqSeeH7+q9+o5E/bnFv7b0+N70rE+uyBPm1HSqW5jJvqlcn6&#13;&#10;kZOLy9Xobbf05lImazNb6he/REDQFTPeeUtnX4fZmbZi5sZ2QSqVM4yf7DFRLbxA4V+fOPmXx1+1&#13;&#10;hOpOdb/rjtt6eztmFqJnXvYe+9tly1/U42VUTn3qdHefc2gsoWutqNN2ZqzBhe+ONjNXXxbWzQOk&#13;&#10;muosKvKUU/Qrs+7ciUplzi3OVUGLrIzet7uz951DnWNJu1PXTIGX1Yk2ewPEhUJgSkHow1aHrNtA&#13;&#10;AMqktD09kTy7xJZTZGgEYIVhYEXVxdpjf/K4VIqrtco9q05CDgoAIwTBeOQGc+emz75Qjrj19JnC&#13;&#10;/Pe+zriV4n6P6w51mPV6vViYr1UaFEUMQAahZdlaUrv+YxartLMMEcDxg3OVOhXLbL2XvFVQR9Ds&#13;&#10;vGw1RWg102SFEI8hxGpl55EvLv3VX1sf/Gj9R9/lRAqqtZUrvqYfdsMfbdgr106va4sPLj/FY7u4&#13;&#10;5V6rGRdZwV2FyYH2sunqbM/FoyZQaTSiMAACNwiLpeW+3cMdqeQ1enhElC81IuAHxvuy6VhfxkrA&#13;&#10;1CPV2cnJ2At/L374rBb26JhC0w3MSrE7U7r/rfYDdw0x5h05Xdg9mO3J2obGL7Lma3XAuKXdNp5Z&#13;&#10;KUjbsFsiQMFznywUMulMNh772O33nm4EL1dKEwvzUwuljr65+96bu42b+xeZN638GTl7Vpuabpys&#13;&#10;iYqKZpf5bZKa0vDbmLHW+tAeAi3OsC0szbnI+CVSEYS+DBpho+TXikFxwanPe6WpShiGmhCZ3tTg&#13;&#10;LcN9uzLJPsNIac0BvX2jDxGFRsiACKJrGMshgsDzOpLOoeGw6iMz40CUjmmy+45zJzoCkAicNWM7&#13;&#10;F4ATcAJCIELkfP9dY6/O5EPDfvj+wzr6AJrb8M9975VSFCyUK6kk6MjBMokIGWtyMr/uE9mlges/&#13;&#10;S0XPnJ169OuPz/Wd4tjUUW+O2fZ2XSki4gAatLUOmvFYUoAInDEEIBpoVN760g/p6e8/P7q3AInw&#13;&#10;m98jpVZSiwhakjwICATtJHpqpxS1TorUVl5tahsRMGQACtvEOG3f8GrgqCXnSi2D81qJ4a15mbHW&#13;&#10;VI90qWF56bfZ7CaI6+z02kPO2wuut5StBCreSl9sPydcKZFee5o1Z1p7fxc2/PJnGFzv2V47o6z5&#13;&#10;bBAUXXd2oQCMK89LeP4tO0bty9NkuyQubCgCACLu6M+MD2ab73H3QHb8o+kfvW/o2Nl6zdUKVbVI&#13;&#10;Yd7RSpOaN2lzGXaYxsHRREci8+KpwvMT+cFqcqgzmYrputYkLtxgN45Ia2e8C15x20vM2KzjfKnu&#13;&#10;PV+vjGr2W2Oxt9v26NiuI91welH8q+PK0IK0yQ+NdO4az95yvxst17/6+NwTf/7d2Ynu6C19pAvY&#13;&#10;1lJQXHEkrgzRaxhAJUUyoMCN3EpQzweLk9XiZL04W49C0gzsHImN39/TO55Odptm0liRzqPVrrxd&#13;&#10;fnZEZlgKGUgFgU9ReC2eR5NVulwqyyjKZvl4d1boZnucju65c/SKzrbUCOozjtmAXaz1AAAgAElE&#13;&#10;QVSd6rLRFoBAc6cXZk5MdQ308M5MJEND14gxzTLj8YRl23jt09K2Cs0uyUgVFgtPv/zK5HKjlU+4&#13;&#10;JhLbol8jAlCrq2giUBIoam2AUOQc913Hnp1bmPrB2O5Hkz2V554BSaDaJGoAQGp1haGotcFt2ZW2&#13;&#10;Wg81v0+t7ytsfdmyUdRUMIWWlCm1woFr9Vovvz+tTvKbiSmudZW3reLaL9eCWHtaaGfvrj+gfYYL&#13;&#10;V5O4+ujW5SWtt5UtI8aaDs4rvCla/xmhuS5sthMJTAMY06JoRyK+q7e3/UtbAkWEssUrhc3Sn7V7&#13;&#10;Nc7ZwfHswfEsABBQSNCIqOEqz02TTOeSPB1HBHbXvr7JhfKxqersctCfS3RlzY6YsA3GWhnVGzPg&#13;&#10;XMzx5IRhjNinxncPVKozjnN8uXR09rTpVpMY2zUyftfuUZOMkjQm6vjYGe/rEwuJl46xs9PkF95y&#13;&#10;UN1ze9bQm5PsNhLetJYp60wOa/9gay7Q1GwOHelUQ6fo1Ra80pxbnK83Kh4qimfMgYMdPeOp7ICd&#13;&#10;6DaFzS9kHXo9XAsI3ABERaTCkGS45RcIw7BSqRSXl1gkLcPUrATXXkM25tIo1YNqgEkkDCDNQAbB&#13;&#10;7IuTQcMbuGu3SGo6D+OJlBGLafpllF5eb8AWM3Datkd6u9hAFyBvr/uJCBQqRUSEQKrFF9ycaxQx&#13;&#10;kkhRcyRblerdZ47dK51X7r735NiepGEklQLVlBtVAECqyQbZtitEpAibKQste9M0bApVywK1pjtF&#13;&#10;AJIIlutVpShr2ToDpaiV/tmkhrswBNWcYS53sF3+r230cldMDjXvbeXZXnBuOt+OvPbFceX8tP6b&#13;&#10;a8xl65uIAKEKa74kgqSpC7wSdfY1K34CqvmOH0FM0+KaUEyAUsCQSMWFtndsuDOxVRWgBASSaKEc&#13;&#10;nZqSjocoEDlyhppAzpEJFBwsgYKTIUig0hgKTrqAnMl4TLAVty6CIfjOgWxnOj6Vd6aW3emin0tp&#13;&#10;PWm9L23GDLb+1V1qkDbt0+RydaZUS2aysVD8TPeO+WR4trY8U188la8WjxV6RuL/025b43hahOdY&#13;&#10;5Ch5dlrL9+buvX3nB35k7ODuQSFaCb6vt3gBbbbEu5n4FnjSr4X1JbdW8MrT/vKsUy85KGUsbmT6&#13;&#10;Y6N3ZjMDdqonZsZ1pq3s+Td8yts+PyKibkpEIEVRQNEWVykppfL5/KsnjtfKpYHOniCesLOZTZ5T&#13;&#10;4yzGJCfQkDzAerE+/dTxrtE+e7jT1Kjr/2fvvePkOq4z0XOqbuocpifngMFgkAEiEQTAnCkmUVmi&#13;&#10;ZAWvJFuSJVv2Srvr9To8y5L9HBS8epJMylSiKYoUcw4AE3JOg8k5d+6+oeq8P7p7AjAIBEAQlPD9&#13;&#10;8MN0375dXbdu3Tp10nciLlVR3mOSZgrIcrbf1trKL9x4ZWZec86UBTlHIIDNyM5TfhIrhFgQAUih&#13;&#10;SclyRXonY+zpx6shEfzAne6N1za7vEgypwkRkSQJBFIKkFSQAkQwQ5sBmPkCqSCTcht1IgTImPYP&#13;&#10;f/NkxnLuveXamoDPlkIiTguq6Y3dtL5CU6vyqS4/18aZrP1nBnmKVjC/nkNhQ4qn+dHCZ8db5KeE&#13;&#10;Dc0q5oocoX9y/JEXN0tNvWvj+nJ/8CzowRHAIfrt668fbO+5cu3K9c31AnluiIjIUNV1rc2Gej4W&#13;&#10;UgIAyGTtkXjmub3WAw9m+3qBGQpqjDOu6CrTFWYwTWNBA12q9KqmQVm3Kj26XeSXFUVqyK8ZBrhc&#13;&#10;5PMqfq+mKRxReD36ovpAQ4VvJJbtGE3v7EwPetmC6lBxwDhjNx8DAIXhmCNejU++nkpHEFboRo3b&#13;&#10;GA80qzrbtiX+m2Nq5zHLB5RJUX2QX95SvuCeYkOFjY3ecp86c+P5LoscIpJnGyRtZ0U6ZiZGs8lx&#13;&#10;MzqcTU1kMhMZMgE56mFXXXNxpMpVVO7xFru5MS3SCWCqONZF4mIgVbOAoXTANOX51nJM0+zr64tF&#13;&#10;Y0GPL5VK9Q8Pa36vPxA4hyYp5FaKVCtmCreqSCG62wbHBieXXbdGZ+BVmPLelTcAgAiMMcAqj29N&#13;&#10;dbWrufE4P8RsH8LxVhwkskaGoztfiw11eW+9MXTPh1ZWVLETnmwqbMbx+IbmeBaOMzPl+jOZTP32&#13;&#10;6VdiLPvRDeuWVJQJIspb6U+0Qc3d7EUBmiEZ4eSPY+G0421mMz6fejXrHIZ7O7vfemsHd3s+fdWm&#13;&#10;BZXlZzMvEbKO6Onp6TrWc8OypZ+5ZiOyafaqXPmM8zXds5bo6p8cmkwqzFtbYagExBEUTgQCkBgX&#13;&#10;ktlJHE6QY0kzKc2442RNaaU5WF4N3RoaquV2maEQlkd0nxuQJRsaAi3zi+tqwpGAURFx940lD3SO&#13;&#10;vXZk6JrFFX7326hCUl8cNjzG0NCQQHN/KtkxabqsLHCeiBncZqNZ7bmOKKQNxQ5UqSqgqG1GTeJY&#13;&#10;Rha7QePTN+zCiRwEmOEWzR8iInGaONQZk5FAONLOiOR4JjGeHe9NjQ/E4oOmNJmis0CZq6w1VFzh&#13;&#10;85Xo7rBLdSl8Lsqud8N0dkogkuY2gXOb0LTOu2HNcZysaeqqGgoGzXQ6M57JmplzTDnxGWqtX3lj&#13;&#10;MjmKbi84R986RpGwr7akkkOlT2fvZXmTM0tIIDG7eMGJToaZyM9RImdiLPrEb8efey647vKiez6g&#13;&#10;lFcwOkm1BJzz7ZkOHQMgIATJgBBRmY42uzh094sGKiADUCTpABoiO2Wd2ZPBQZEL4lCIFAD1fPom&#13;&#10;c5opIoAg6h6Nd47EakoDi1vCly9kqQwRICBKSYJIEhcSLAcykkybJ1NqMmZk45RKWtGYNR4Vk1En&#13;&#10;E8/aqVR/f7ajMx2Px4UTr60fv2Jt/KpN6I0E/G7V53Y3VEVe2tMdT1szRU5hnSUAyNqyrW9kZCIa&#13;&#10;KA1HIiEPQwQYB0JVua6sdFFJ2WA2M5CMjcei3fFJro0vqDGH/NZI3HSyDnOHtbLGcGnVwiJfT0Ie&#13;&#10;GM+WeVmJW51a+t9xkTMjVGDGIGOO5YUEkHWaEC0iCY4pUhNmfMSaHEhGh9OJ4SzZErgw/GrVwnC4&#13;&#10;1Ocv1f0lbj2gKNrM6lsnW1gvpicQmTDC444fTFvPcu/b0PlOvTPMQ1VVl8sVHRsdHxuVUrhdut/r&#13;&#10;PZdtGQEio1LdqUqNCAj39Yz2HOhefNXyxiKjya/79XfbVHvumN7CApz5XCFyJkYnH30k9vKroQ2b&#13;&#10;InfeqZRX0DsZG54zIonTn/h7jVzchQDpnEMsKBEIRAn4TnEgAhFQLGV3DWU8bld9RdDtUvxuNB0S&#13;&#10;giSRI9AWuYBRUBXgLBdFyQAURgDgshxKmZDKUjbr2BmRzTiJtNU/nDRtEfbz6givKvVanEfTYjIr&#13;&#10;ZNZZWhMJeI5TcaavzCZ6bX/7o4+8CCFf65qFm5Y0qSHfI8loNJku4rzY7arV9EbNqA1XVqvlAzLZ&#13;&#10;Fcukx+JjR/uhq9tOjfRWJ97iPOJXggGFDJElQTC9/b9QeTkIJzx9CAACyD518iNhdCDVsW14YH80&#13;&#10;2mvFxzPAKFziL67x+GtUb9ilezWmQjZjZXus6Xanvg0z/Ylz7+2nNrM5s3zhDwDN9EoWTOHHtY7H&#13;&#10;tTH78jjM0LoL+1Ci495OdLt3TC4zY5PhkablR9M+cxAIGENkyBhyzhlnjHGFM65xrjKuMEVT8ER7&#13;&#10;zVzQNK26qsrOZtKphKIqTXV1kUjpOZIPCiHS0ZEWtyOZfWDLzoBM3bihuSxsuFX+XqenxOP18NOg&#13;&#10;4HgBGY9Gn3584qmnfKuviNx9j1ZW8s7vbOaME7iE44EFz9hZjxUBESDkqaDOL3LhEGTasmPUmsgo&#13;&#10;jaWurkFndMLqGZGDI5lk3LZNyJrctLgkZBwNnRk6qTrqHsXlZmG3KPKh34MeF2k6hFzMG+aGrmuq&#13;&#10;BzBMiCrDHJefIyltUdp0pMODXr977nzPHA8ONFUWL6yrfn3HoWc7eqr5Tas2rjRB7s9mJlNWcixR&#13;&#10;EnMCCjBNyKTiDMvooDM2bNoTKZACXMCKoVO3H+iOlZfCDVUujflmjtoFEjksT6w8O1gAgSQJeUqH&#13;&#10;IeHAoej2/+qKd9lgM8mk4lGilE7FM+ww5SwgQCSx0DLmPYiEhdACmCJOI1nwZs54Ugt2dcr7hAuq&#13;&#10;7lSmQ/5DSZJoJglrIUB2dm2VaXM6EDEBfGZxBoRcQjtNMyMRQjKZGh9dbNlCP+Zu/8EOzbcfARhj&#13;&#10;xAg5KgpnjHPGVIWrLkV1KbpXCxb7w2X+mqbSstriU4dzM8ZKSkpcLsPMZhljfr9fN1znaHzOpNIZ&#13;&#10;0y4OhQd6Y337Olasb6mrKz45QcPvOCSRTCaiTz81/uSzgcs3Ft39fq30fBb+OSXwktA5I9DUk3ku&#13;&#10;M/84X955BMYzckdbbMvWPhzPTg6J8Qk5nsS0maumxYE0YDoxJpEzpgIwQIYqZ4y5UHiYcKvC0B1d&#13;&#10;F34PhXzC74dAECLFPBzhgSDzu3h9TXlxyBdwsYBLm3MQsHBto9Hksy/u6unqufqK1huuXHa0eyhU&#13;&#10;Wtnk9n3V5+4uKnu9f+L13kHXuMU9TqDe4cWQidhmPWXSaiLlHhwwJ0Z409KS5ubQwT6xbyBzTUg5&#13;&#10;Lkrhgmk5cy1yCEQkT5VvT0BgJkR6UkobkUlHSCtmpaJpR0oijkQgCYAkEuT5u4lAUEFOQD62lAhA&#13;&#10;ksjVF4bpIIIpSCIgKfPyCgkk0NQMywULUS79odAzKWeEZYqpViXNjEByKB+qAIRUCFjKlUeRUAhj&#13;&#10;cFCqhIIp0YlsdLgjH3AEKJEKAX2YT2LiiBwVDd1u3eU3qptL19+0csWVCzwh1ykGX1GUUCh8ult0&#13;&#10;piApE5NRj9utMNeBbdvNrLVi43Ku8tN/83cNBQ9OOjX55JOjDz8SWLU68uEPK6XFhPRe1/Z+d5A3&#13;&#10;kp4XUfEO1SZHAHJprCygpCfivYeG/LpeXa4vL/EXFQcNt665FcPQFEUjRFuCkIpjM8dBS0AqA6MT&#13;&#10;NDSSjU1asQynuD00aTqWZToZkmmFpXU14XYlA36x7oqGdavmL19QV+RznWTDiULIvonUzp7Jlw/1&#13;&#10;Z0YG5y2bt3bZ/JJlTY91jQ33D0BQA8OVCYfKlhotl7mCXPgVQSknY9jDE/LoZDYzFGd9MeqN6m7f&#13;&#10;+mXexgo8MMob3X7X7HC+C6XlEPHpJOJCkIokCSBPruXkFl/GkDPukKnqMlLl1w2VAQnMha7mJUqB&#13;&#10;JDS3ps/QM6bTGYBQTmk80woQTE/KGRNqSk7lXhLkMu2Act5HmeN9LGhC08Y3Iol5vSpHfz+tUJEU&#13;&#10;ZJPM9VDkCLwkSQASOWo1Bg4QOtJ2JEmQkoQkIhJCCiGkI6Tj2I7tWCKbshPjSULs7xo+tr+340Dv&#13;&#10;NfesqZpfCgAXwE2VTqQcyw6EXKnR2ME32+ctqa1vqXqnf/SiwrShFogy6fgTj4384ue+FZeVfOQj&#13;&#10;amkpTac8X8i+XMJJgACI58iXm68vcroY7rNtHAiAMago0Tdd2TixpDLo5mEPkB3r6x6IjtiRsuKq&#13;&#10;usrSEi0YdHndiqEpCkMkkBJsARkTkhlhmlI4JB1pC5nMysmElUxaqUQ6FpvMZhMeD1aUG7uPTZaW&#13;&#10;F4d9xsn2Q1LK9pHYK/3JqhXL5vmWdSXxlV+29cjxA07CCgvyqRQIy5o6qgvvEWgkxtmhcTqUlP2U&#13;&#10;GVQyKTUY9NRV+uY1VVy11Hf1/KLXeqOJJFZ6DI3Piii6YBxrOdfFcYqtpFxK3Cm+B4BIDMEWtr9U&#13;&#10;X39vY3GdF/F4KrBCDgPNcMVMfTazsankBJxj9kwLqjmz1ijnXwEA6VCB2X72iZQ39uYEIObz86hw&#13;&#10;tTKXYS4pL35zGp60pSSZ0wPJIct0pCMch4QQUpDjOLZt25ZtZe1s1syksuODiYHO8b6OvvhEbKRT&#13;&#10;PHn/S8ODY+//wk0NC8tPPpLnB8IR8clJVUEGeOxo/+Dg6HUf3eDynjvVx3sGM6eEtOzks4+N3vcT&#13;&#10;/2Xryu69Vysvh3zS1wVScaY3O5fwDoPNDCk5/0AhSGO0ojlk6IbKCR27v8/Z/uaBLS8diU6Ay1MW&#13;&#10;KouUV0fKy8MV1cHiYlek2BP0Kz4Xd+vocSlFQVVXUeWoKAAIUhIJEkLadrUQknNs708NjqcqQj7M&#13;&#10;21bmmKIKZ/Ul/rVS0Tiv9mvxgewrP28/snfELmVYFwkt8Qg/rfebaphNJkkoSqwYJyxn0pvNhDMh&#13;&#10;VduwvHFTQ1iqpDP+6thk13B8fa23JqQylDPJXC5gkPTx1zht+zrdN3Onoqa7iqq9JU0eytV2PhHv&#13;&#10;8PO393D762/tLQr6brzqct/br40xx6QteJ+nhVzejJf/D3K6mySZ+19KKaVtiuRktq+tf8sjO954&#13;&#10;/kA6Zr355IF0xvnol2+at7TmXC/yJHAsK5lMZNMpx8l63JqZcLa9dri8sWTRqpaTRAG/R1HwsU39&#13;&#10;NxdsAMV24o//dvCHPym66tqij39cLSu7+KlLf09ReJTOCZjfR56PDs1EvkGPzpvL/UQ5fjkgMupK&#13;&#10;G+fVRK7Z0Lp9W2dvvzkwlD66p33zc21kG6rm07xe3eVxGYbhUgyP5vFqXjd366RrUlOlwiXnpOho&#13;&#10;uCEQQG9Y18P+tfOLQx71FFReiFgd9kT8LkdQxpEvbZ20Es7tNy70+nDL5tTgXgNLgvywUr0ofWWj&#13;&#10;GvDpFKoyqqsn0epLJbltLQr6qoin09Aez7b3Dl9RHdnUHAm4OM0ujv2uhrRKAHaqfVq+p/mcg1wA&#13;&#10;AgPMZRrSHNvJd/iRf337vn/+zv9X01izevlin9f9dp3w5zElqKiMKhqLGpfWesv9zzzwSjaV3f3K&#13;&#10;QX/Q/am/uCNU4jsvPzEFIcT40NBQV9fY8LAnHKxqbGDIYxOZQ3t7bv/kVd7gO1yW6l3D3KtLTjtW&#13;&#10;AOJPPdXzT/9YdOvtkc98VgmHzq1I39nikow7HQojdD5kxTtWzgoBOEO3rsycPIbm8nuM6orwpisW&#13;&#10;ZjJOIpUdHkkdbh/r6EiOTfLBMWtoNBObTI1FXUKqJFUpmZSCyCFZ8FlLRDJVNbX0qsg3vxapDhsF&#13;&#10;iq+TOHMQFY4+zoDITFp2Knvtav/Hb6+uLnM/vXL4L7/+xNhme3fy8v27Qy5mK5DVPKmaEigNObon&#13;&#10;07KwtGJB2HLMCrexpDpslflCbs1tqHCCX/MCiRw+LVunbFASmECSgp0utUBlwAs9z4UJFD4homQ6&#13;&#10;o+u6ppzMfX3iCpA/IgGSyRTjzOua2/du2bbtSF1VlELjppTRRCpsplneW36iBW66azPf2o6wHEdX&#13;&#10;FYVzADAdx7Ydj3H2RGfIUDPU0tqiD//xjcIyn/vlW1bK3PbK/gXLm677wGpFZ+drNRJCjHR19e7e&#13;&#10;40zEdJTkmEm3L6Wxfa93uV36kjULfrdUnBk4ydqSO5x+aUv73/595OoNFX/4OR4MvTtL/+/owL8T&#13;&#10;OEdBMZ3m8I64cvKgE14AoqFruq6GAkBEjXW0ekWNbZOQYNoilhKpjJO20bTAsVnWgrRFpk2WJSxL&#13;&#10;mpbIZp1MKisda8O68hUNPl3JB1GcbOJMr2KIxR7t83c0CKKgm6uc3XFF8dinfWRlL7uhJmF5j7VZ&#13;&#10;fX2poSEaHR0b6BhGOTY5EZMcV7RW1hR7fJqSr86TF2+zpM4skWNadlf/8GQ0WlNR2jc8caSts76y&#13;&#10;ZOnCZp/PG00kj3X2GboSCRdt27E3lkxuWn9ZSSTy8hu7+/p61yxfuGjBvFONKxFKASRnE4kK5jin&#13;&#10;DpIGzLvsUQLSzJUUB0cn7v/V469v3VtXU/n+O6/v7exqa+/adMWaVUtb39i6881te1qam6/etKYo&#13;&#10;7O/qG3zimRdSycxtN103r6FaUdgrW/c88sSL7V3DmgqLWxo+cPuNC+bVxBOplzdv3733wKIlC9xe&#13;&#10;35PPvDLQP7LmssX33HFtRWnR5jd3Pf/CWwkLu3on/+l7D3z6w+8LBv33//xhjcNHP3hHZUVJPJF+&#13;&#10;efPWXXv2LVrYcs2Vl3f29D77wuaK8oryquqXt7x16PCx9Zct/vDdN3UNjt7/q8dGhgYvX770s5+8&#13;&#10;J+D3nOryTwlECJUFPvilWzNxeumRN6ND0ece2tzQWjZ/Zd1ZtzkTRDTePzC4d59nIupBQHKsWNw+&#13;&#10;tG80g089dODqD11bWl10Xn7ovYXo4092/M9vlnzwrorP/zH3B961pX868PcS3lnMTbl8wX4dABAQ&#13;&#10;GWOgKtxl5O17JUWFULwpKzBN/U8zg58UhSn87V2CwjDsVQEAkBAg7NG//IfvBwBFU4lQLDGk9Dmy&#13;&#10;JOXIbNYGIfwezW0oKmc8z6c2MwPxJFoOAUzGE//xs988/9yrS1cu27/nyOEDbXW1ZX/8hY9+4O4b&#13;&#10;Dx5u/3++9d00V0oi5a89uyWeStzzoVvrmpr//V//IxodX7F8wXf+/s8vW9Jy8m07AQgACSAKsccE&#13;&#10;QjDb5KdVeQtxwjMirTGaSP2fb33/vvt/Y6WkrrA3du4Ttug70sY0fUFT/Usvb/3B//3lLbdev2zp&#13;&#10;wqJwoGdo9D9/+sjw0MSC+Qsa6ir3HWj/i29+a8ebB2SWAZdP+NTdu49962++7DH0p1948z9/9nDT&#13;&#10;klZ0xMFte2wbXnj+zXgy/fEP3vzKS69vffG1jI3ZgdHvf/e+y5bOb2ic9y/f+7mLy6s3ra+sKE0k&#13;&#10;008+t+Vn//nw3ffcsnLlsv0Hj/3gh79yByMer+/Y7v3xeHrzS2919g7tPdC27eW3TCmffnwzcuUr&#13;&#10;/+0jnJ9lRktuOCLlwRs/sv7I3q6Bjr6eI/27Nh+uX1ClulU4532wlDI1OQGxhEdKr8oM3SMsy5FO&#13;&#10;f0c6Pu4suKz+rHv+HkJu9uWKA3ApM6+/3vPXfxW5cl3ll76CLu+J/psLvDZdEjinRc44ck73BQGR&#13;&#10;vdMFTU7ewxPm2HF1Aef+yokGntMYVY77dGYOOyIYhg4FoaZyAEAC7iMOPnVmr077c9ODiAAkZCKa&#13;&#10;3LWv49GntqCm1i1oPNI5+KuHnz/c1mOa9tBo6pXN+7bv2V/WWOlo2n0/f/L//bcf1i+oKaqu2L5t&#13;&#10;/09+9Vg8lQHIp9o4jmPZtmXZlmVZlkVCoHBAWCBsEBZIC4QJTpbsBDpZKw/btm0hxHE+OkTKV8Qo&#13;&#10;jDERPfz4yw/87Emb2PINy66+fWNHe8+e/e2g+1SuAiIoOqgeUNTcKDJgpHik5kFVTaUz9//s1/ve&#13;&#10;OlA9v/6rX//EXR+7hXl9m19+84UXX0cEpqsZYEcOtjHHuf39Ny2+fEnazDzz9ObunsGNm9atvvpy&#13;&#10;l8ZKK4r+2xc/tmRRM5Fkqo6KBzgDAEIUqkvqXlBVYISKDqqvo6NHWqnrbtwwf0VL1BTf/9GD/YPD&#13;&#10;d3zw5vrWeVkb7/v5o0c6e085DU4NRARFY43LKq+8fSWqajpmbn95f/eRgfOTIUiEQCojHUln3PD7&#13;&#10;NU0Fqe4/PFxSrpWWed7D9J2nBR73F9BxUi++1PaNb/qvW1/1l38NLi/9Dl/+exxE5AhhOU6OFxwZ&#13;&#10;Mo6OkJbj5IpPvK3WML/hfUcJjM4dNKdx7uTnnDVkIYElX3Fzqu7mmWCWYQ0BOWMuVb35qrXf+Nof&#13;&#10;HOvs+T9/892RobHJyZjh0gFZeSj4zS99as2qRX/2jW8/+8TmOz5y0//+71948sXXvvbVv2s/2pFI&#13;&#10;ZwJetxCib2B4z/4jE5MxYZvSMZFof781cCxLaQ6M5zUt6UBmwooPP/PoRPJwGTLOmWa49fktjUsX&#13;&#10;LTC04wp1z5LYibT57POvZZPZRatafvgv/7OqvPTf73voH/7h/6JwcteDiMgIMadXAQNAkMAIEEzT&#13;&#10;RFssWrrgs3/00Q/edl334Pixzr6OfUei8SQAIAqQ1tL5Lf/7G3+0ft2KR595+W//5gfD4xOTicTt&#13;&#10;12841NG/fcu2+qrIn37hE9XlJa/vOMBQzFp2EYAJRCffYceuLy/+2hfvvfn6DQ88+Njf/8OPk5by&#13;&#10;Z1/+9Mfuvv5HDzzyjf/xz2PReM/AUGtT7du85cfD7dVXbGrd8tSenkNdI93jR3Z21C6oUA31FJPr&#13;&#10;jGYIY8S4gyCRhOOkRkc5Z73D2fbh6Pwr6lz676CKU8jDhRl5uAAAaJqJ117v++d/8q5YVPWlr7NA&#13;&#10;mPDMypS/s7ik5MyNeDqzre1Yz/hkz9jESDJNqvrwG9vLQyE3V65ZtrAsHDybRs/rYB+ng5zoDZ6C&#13;&#10;lNK0LMaYpqoAkCtSISVZtgWAmqrmjA0EIIW0bAcAVFXhjAkhLNvJyVdE1DSVM7QdYdvTFVJUVVEV&#13;&#10;BQCEkJZtM4aqUmiQyHYc4QhVVTlnQkjLsqfCvRCRMyZJKoqicJ4/WQhFUVSFA4Bt21JKVdUYQ9t2&#13;&#10;hBC6riHOLtFGAFJCOOC7fPWS5vqqbDZbVlLS3dVLQkgAkLKsPLKguX5eTWV9bY2mqRsuX1VRFFy+&#13;&#10;YH7Q5xemk0tVSaazjz3z8ne+/d3R4QkSgqRNkgTThTsEmitfwq9AtefY6V8eSDwEVm5MvD71zg/e&#13;&#10;/lf/6+sVkZlOAiKYVSK2e2DocHe/AHH9lWtWtDRKKW+/fv2vHvztaM9Yoa7glE6IAEAIgISEICjg&#13;&#10;93/1K5/tGxlNZOxfPPr8nr1HegeGQVMcRgAgJapMbZ7XsGhhk9et11eVlxSFj/UNOsIhInAEEDqS&#13;&#10;cvdMAgKwqS0TAjDKWT4ZQr7ccHllRV1dld/rqqmq8KhqqCi0fOE8Q1NbWxrcPrd0yLHOsUAOAgBT&#13;&#10;WFVT8aqN8/uOdY6PRrdvObh4fXNNS+XJYq7OtGlEVyAYd/uy2axKUpPgoLp3/wgq2tJ1i7zB3ylH&#13;&#10;ztSMkQX77zSDmWWln3+h/9/+1b1sYfWf/KlSXDo3m8aFBs5dje0SAGwpn9m+5ydPPBPNWpJzAPjr&#13;&#10;+38FVnbD0sVrW07ldZ4TDIDNLj567iAp45kMAHgMIxdVdDIMj4w//dwr4eLwtRvXuV0GEWRN68DR&#13;&#10;nu07dimqumrl0gVN1aqimJbd1tm3fdc+Rzgrli1ubarr7u559Y1dsXiakYsDY54AACAASURBVNDc&#13;&#10;rlWrly5f0LRt54Etb+xUFUWCVFW+avmS1SsXZ01r/5H2XbsPeD3uVSuWNNVVqqriCPnm1l0HDx+7&#13;&#10;Yv2a+U21bce6X3zlzaxpE2ck0TBYXW11fGJs8cL5C1tbBobHt+7YNzI83NTQsGJZq9djvPbGtoGh&#13;&#10;4U0b1lWWlW55c0dHR8dtt9xQEgnPjlhDAESFc01TpxZ4nF7ACREJSEiZcxIxxgjAkQI5x4Ipj3Ne&#13;&#10;WVG2Zt1l8VgKAUlIR8qRRKZzcDKZFfm2cr4cpqIabmppbiz1AoHCFJdLWbKwVVfnqjoABTsiQDKR&#13;&#10;TKUSoCrBcI7HBXXD8IaLRnvHZ0ZdzLwsAGCSOAEiTsTi9/3kv17Zvi8WSzIJqVRWm7rlCAyZquss&#13;&#10;dyTHeH28iXK6P7m30/6xE6YkYwwLlYyJMU1RGTIAJGTAFYDzQxOIiG6/MW9FtfvXenTcHB2KT44n&#13;&#10;a8/5CWGIRaUlzrymscO2lUwEUQxH7Z39k/WrmhesWqGo2gUNCL5wQABghEgoAcg0s29tHfrlL3zL&#13;&#10;W8s+/8WcvHm3e3gJJ0VuToa9niuWtD6/Y89kZx8gAxBCSpWz69evrip5++RPJ9BDnjvSpvnLl14e&#13;&#10;SqauWbGspbw86HbPKXiIaOvuA9/61g9Laita589rrK0SUr60Zfu3/vGngwM9usrmty740y99csnC&#13;&#10;pte37v3Bjx48eOAAEjW1tv7xH354oL/vX/71vmQyG/Cq8bRd39zwb9/+7y9ufvM73/p+TXWlwsHr&#13;&#10;01VFaZnf+OLmbT/8yYO9HZ1cVTZsWPuFz3yotaUhGk8+8OATv3n42a/9qVNdUdbW3vnLXz40OJwc&#13;&#10;noiVhkOVFd4Fy5bt37HrU594f6go8uMHfvPQQ487GbOoqOyTn7r7lhuveObZVx994kUB6l23XvvE&#13;&#10;My8/+9RTK1csLy4KzREkTdNre264obCq5LKhEAByPJZ5lW32muN1Gzddu2HD5Ssd2yECEkKSfOXQ&#13;&#10;0Lcf2rW/15R5vYqAbLBMZsU/8plNn7thCZDkXFE4NwzNZRxfOCgfH035eufIcrXAcdqYTgRCAALl&#13;&#10;OQZyX2O5FV1KSZIQiXEcnoj+4/fuf+jnj1c31d5888aFSxf/4qe/adt3ZPry840cJ0Vm2FiO61lB&#13;&#10;2OYUW4BZm6FpRrcca06higMBgSRi522Pqig8WOz3hQPRsSEnkUmPxUQ6NYvEelbXpwuj0ux8odni&#13;&#10;ExWGJY0N4NKivb1jsehbe9otj/eqD1wZLg+DEIUwmTnqeReua05uvdn9OangepdCjxEQIPf0S9NM&#13;&#10;bd02/OMfuZprSz/1GbWiBs9nrZRzwzRLxiUcD0Rc1TJv7eKW9sHhhC2AA0jRVFd9/Yql2lmVEMx9&#13;&#10;g50/Y6oj5I72nv985oVH3th689rVtyxfNr+iPOB2q7PzPUzL2rv/aMZWujsHunsG6qsr+obHvv0v&#13;&#10;P45GU1/5sy8KO/vII0899cRLqqr89BePtnf1fOJTH/a5jMcef+H5F7dEioNSwbs+cvs1V6x67tUd&#13;&#10;D/zkpzt3HyAAT6To69/4cmk4CAzraivaO3vvu/9hK2v9ydf/aGxsYvOrr734yutVlaX9QyM9A+MC&#13;&#10;jf0H22KJ1GUrl/zV3/yPzdsPfvvvvvuxe+++cv2Knp6Bt155K+vAjl0Hnn3+1dVrV61ZvfKpJ19+&#13;&#10;9MkXauvLHVJHh5Ivb95++ZrltgDTZBIQTp6Xk1tDZ3vtAaa8T+J4JbOgu+SsMbrm0jWYsU5Xx7in&#13;&#10;OAGpLDBeiOyzIZuF7JgRLC4rKTqDKTAtTYpCgaJg4Jht9/cNZExL4WxoeGx8aByI5ZQyRCApU+l0&#13;&#10;Nms6jhgeHU+mUsSAGLR19m3dcZi5vX/y5U9/6I5r4snMb3/xGJDMrbtIuWCF451s00KDCCTkOIMY&#13;&#10;44ho23YymZaSEsn00PAoyZnBMQQwHQOOQLP3SmdfwONEMM78IX+4ONR/dDg9Ee3d8nKDvV9nyBnj&#13;&#10;Be9ePs4FARhDlhupnHkQcjliBIjTalkhJB0hwnhA2KPZ7FDXyNKQpzbeYW/tBaZAjrA7lzSFLF9p&#13;&#10;ZuogISIAsln1KgGIazBVKguxMAy5cZP5M/MVlaYGcuaY5kJIct+eyQmev4enL2h8AvI1nqVItx0V&#13;&#10;yRQBCmRk2dlt20cf/C+lqqz4gx/Vyqvh4pE3l3By5ERxqd9/zfJFW3bvPTAwQpJ0ld247rKm0pKz&#13;&#10;CHgmAAImEQai0f3dvcr5yEVLZK2o6ZiS7zncfaxnYPOO3dctX75+YUtzVWVxwKcrSu5xHRobP3z0&#13;&#10;2Kr1y7uOte/Zd/SKtcu37jp04EDnV//0s5+654a29s50JqXYrL2jt6O77+qr1t37oVtS8ZRlmZyh&#13;&#10;ZdsKw6KgpzQSrCwPFoW8Ll1FQJAQn4wqwnZ7dE2pbuvo6R0cuffDt3/ofVe1dfQKYXv8XttxjrV3&#13;&#10;ezz61det7R8Y7OodWnfZwsqyEst0dMSlrfVXrFn2UjYL0rFN6/DRbkVxfeyD77ti9RJDZf/xwG8O&#13;&#10;H+mwLDMcCfb0Dx1q6yTpTCXwzRY5BEACSOS1CSIiKUnKPDGNAHIASBIIkkBOfn0gIpqmTD7JPVMQ&#13;&#10;dWRWfikhAslB0UDV0uL0j3GuovyU7lVZGlm6oGn7aztffGX74y+8VRL0PfjIcwODY163BwgURXG5&#13;&#10;XYB0+EjnS6/tHBoef+KZVwcGxkOhEAGlk5ms5Sg6KwoFxieiTz/32pFjvcBVyBfEyImFQkhGXuPD&#13;&#10;nKwgJEJMxLOHjnUHAr6A3+N1uwf7+p968XWuqFt3H9y19xAgInDIkzzkXNC5pnLN50d5StU5X05J&#13;&#10;ZKi5FY/PQKYkEvH2R35R+WJvsQ4ujirLVe0hpMJajPntWt7TVSimIPJ1jQqWQGAFTZZxzgfsYqsv&#13;&#10;3Ojtt771oIWAjOWGRhASAjGW14PzKlxOliAwnOJVzLkeiKnACls5YlO1I6BAyEq5In4sz6RH00OX&#13;&#10;v1YAzKVzIc4ovCUxp2/lKPjyaQn5+TMttAqzCGfECgABOEgCSESjsrsbARzLSe7fl92zWw37Sz/2&#13;&#10;caOhEU5pcL+EiwRTm2EOcHnLgvXLl/SMb44nkvNb6u66Yq1H187CLIqAjHMhnF+/9Mq2PXuApmfO&#13;&#10;KXDykwiAbMnahsdAYQA8ZYktB47sautsKi+/YdWKD165flFtdc6rf/Bo98DQ6IfuueMNt/7mjj2f&#13;&#10;+vjtfb3DwraWL25Op1L/9dDju/YdXr1qeSKeQEvMq6vRGXv0+Vdfeem1VZctdbm9tqP88qEnXtuy&#13;&#10;o62zq7yqaenihQeP9kxMpO7/z4dcKpWUFPsCwclYDIFqaipGR0cfffSJXfs6br7pKtO0Dh7sLC0q&#13;&#10;WrVm2Y9//PM9+w+vXDJPVVy2bRNJ4eS4IgFQcRwxOZnyaq7y4pCq8rKSIpVBIha3LFFdVdbUVLt9&#13;&#10;98FoLD21P5wlclSFV5ZHFsyvCQd9AOgytPq6Ek0jn9etGUZTUxXjisfQGWJNWdHi1tpwwI0AHkNr&#13;&#10;nV9VW1V2IgUATr/AfBm7XGUxBAAJjAFXkJ3pkywLxWbchnHLTVe98PKbbYc7/tdf/lvI5+0eHWEu&#13;&#10;FRRJQG6X3tRQXVZW3N7e+2/f+1nQ705Yjg0oBJGEioqi6qrIYE/f9374i/rakoOHu9KWkI6MJ7KO&#13;&#10;lEQ2CWsqTFuCJEnk5EWwP+DR3VpP18Dff+dH//Mbn1+xaP6yRc3tbZ33PfDIqy9tT2RNWwpgIIQk&#13;&#10;AElCCoekyMUXSEKSREJMrYXSZshInr84GIVxl2pIhhbItC0zlulwIUVOpgArlBDCwkpMAFISSsCC&#13;&#10;MACiXIcIACVhbjknIKIksv1pIwRYQe00mZJyRjsEOYoNKAR55Rm0ZV7M5I5MU34XmpVTv4uF43L6&#13;&#10;5ClNc+ZryNdgLkwJmHFa4f+ZL2Z+BCe8njE/AfNRA6AAMGSivS369FO+5Ysjd95lNDTgRShvLrmU&#13;&#10;TofSgP/GVSs379zdnk7etnbtwspKflYKCme4rLGuvbUllsnEM1kq2Atm715mG4phxpHjgMCIpATH&#13;&#10;dvIPJCIwbgsZjcX7BocmonFRJTUFHEfuP9AxPBI/0tYxNhk7cvRo7+BI0OtmgKMTUc5Z0O+biCX3&#13;&#10;HWorKy1BzuKxuCOE2+cZj8YPt7U3z2tG5EGvXhryjoy4hCMISEpZFA5+7nMfDfvdbpervrbqWFc/&#13;&#10;ESaSaUVVPV7XwODQsY6e3oHRw0e6Y/FoIOAbH4vt2nsofdf1bpdR2MtNXxhnisuj29JJpTNCyFgy&#13;&#10;LSW4dFdugq5ftWTr7v0H2/oF6blhmyVyfF73bTdfvWrlkvnz6hChojTysQ/fkc5kmpvqOOef/9xH&#13;&#10;OWPVlaUKZ7ffsGn5gsalS+YjYk1lyZ9/5bNuj+H3njSRHhli3hXPcyWogUlAAcjpdObRvAEIcWq3&#13;&#10;iwAb1y373B+8/4GfPToyNAZm5oq1Kw52dA139xKhrmqrli14380bH3vsxUQsij79huuuOHa0PZtK&#13;&#10;eV16U23VPXdcmxiaPLrvyGB3zy133NI8P7bvrZ0gpHBkeWlkfnN1RVk458pzG67amnJUecjrYYiL&#13;&#10;Wxovv3zp7m37h/r6otFYwOv+4D03t7V3jgyNjg0NLV+zckN50bY3t1WUBjWFBX2epoaq2qpSj6Ej&#13;&#10;oM9r1DeWuf0ej6EAoM9lzG+oRQ5+z9mzDxwHhStunwc5IuiueatCK1f73Y5GxIGAiM1ktS6IH3JE&#13;&#10;fkWXMq+P5QrREaEgyElpAg40OJodOOJdWRcIlPq5bXOJuSI++ToNQpLjgLQLQiMviHLFGvJKBuWl&#13;&#10;B0qGBJLIkZLNzJGQOQUHhJDCkVj4hOSUGW2K5qqgstCUOgn5mkb5M/LGt4IiOR3yMctzNO1xQigI&#13;&#10;XwRgUio+n7epsejOu9V584nxi3V1P2/7ld9JcIaXNdUvrq90qcp1Sxd7df3saAQUxDvWrlpaW52y&#13;&#10;bYGMzjw/Z877g8AAMqb5gyeffeK1rYCMMyoOuJc1NFy/YsXGJQvnVZQZmgoA45Pxw0c6o7HYs8+8&#13;&#10;ZJnKyHh8694jSxc2hYtCjz72fEtt5dKVy7cd7XPSiUhx2Bvwvv7mzhUrWmrr6+oaGxAsRzoKF3ff&#13;&#10;ceNdt1776LOvfvdf7+8dGGIAbp0taZ1XHA4SkK6rlRVlLpex5bVtSxbWL1q09PXtRxnI7r6B7oHB&#13;&#10;/r6+/r7B8fHUgcPHxieiRUH/tFE7ZzsnaWhaqCT87ItvvLJlmyPka2/sYpxX11a2dwyYlt1QU5nI&#13;&#10;ZH798IsuRcUTfTm6ri1a0LhoQWPurd/nWbViERSezw3rVkBBore2NLa2NObeBv2+qzetPd3Y50QO&#13;&#10;zgg1zL1QTitycqEDkLdN5e+k32N84kO3NTfWdPUOFAUDZeVlf/0PPx62AVASUHVF6ac/fsfyxfMn&#13;&#10;o/GqqrL5zQ0Dg8OZTKa5qTrgdX/gfdeXh8ODQ2ORouD6K9ZMTky2X7e6uCQc9HtuvWHjgpaG2qoy&#13;&#10;v8cNALVVZX/wqbvSmfTihY0KZ63z6r/6xU90tHcLKVYsamaMXbNpla7+UVf3gNfnXrywRdfUjg3L&#13;&#10;K8pLgn7vsoXzv/aVT/s8rprKUkRY0Fz7pS9/0lCVirISxnBeXeU3//xTANDSWDvnLD2LJ4Nr3BV0&#13;&#10;KRwV0sOLV9XeuzYQUE4w381+K/IV6QpVgWCau1BKkLJAbQ29j+zg2uj8j60LV7uZyEn+fPB+Pk1A&#13;&#10;CCIHUeTWe8pJgLxqA9M7QMoRF+VThvm0/jJtCRNCSDGjzPxU3zGnJ+HM4zjVa8jppFN6I86QZseP&#13;&#10;8HEiBxAkIRHDnHFQSsXjcrUuUGtq6Iy18Eu4CFHq871/08Z4Kt1aVaGcgysu4vdF/D44fwEbk8nU&#13;&#10;w1veUgmrI5ElzbXrF85f39rSWl0dmEFRf7Sjs6urY9PGyzauXQ5C+f6PH3j9tTfvvn7jPffc9JtH&#13;&#10;nvurv/t+pLgoHY+XBF21VWXXXLnuwV8//e1//lFFVfnY5GRdVTFnjJHwu12RcLCusoRzJxZPKpyP&#13;&#10;DE9855/+w+PWmEIbNq5Zv3b1dVeuefaFzX/7rR8Eg+FMxnK7XUePtnMuP/ahW5vqq9/ac+z5F55v&#13;&#10;a+9orK1CkIA25A0gEsBRVb5yaeuiBXt+89vnXnr1rVg0ddWVqxe3Nm3Z/BaBpSh45fpVv6p9tL9v&#13;&#10;ILcQnIbWE+d6fRaDTgDTFAJYcGegBDxJPPTsTmDOJzAtcgAASopCt96wybRszll335AjZcFOT5qq&#13;&#10;NDfWNdRVCyEVzjln8+qqqKAwlUXCd952je0ITVU4YzVl4SWtjUCEiEta5y1unZfXqwBCQf+m9cvz&#13;&#10;vUBwc3318kWXLW0lohz9TtDnueX6jaZlM8Y0VSGihfPrc9+uriirrigruEqorDRyU8kVQkLckkfG&#13;&#10;rXFTd7UssyyxLwZH4xMhj1IZNHyaohQoZM5C8DAFDY/GGRNCCt2lRCq1Yu/baWBOEACMDMYOj++a&#13;&#10;t2ZJxbrVrvC5t3lGPzrz76yBONFwMX2E5vzGaX9njuYQL3ZygUsazhlA5fz6FSuIyGsYF1V0O2dY&#13;&#10;GQzcum71jauWr14wr6G8xGcYx/VPVZUrN1624Yo1a1YsRgBBmUwq5TL0z37y7pJw+MDhturairsW&#13;&#10;Xs1B1FWVv/+O6wNB/+5de8srSm+8blM44LayjjAzTQ3VCuf11ZW333pNSVHItXT+XXder3KFgBQF&#13;&#10;VEWtKI184iO3FRcHjrZ1NtQ33HjdhuJIoLev/+73XX3bjVfVVlcsv6w76GMetxsAqivLPvKR2+pq&#13;&#10;KxhjleVlt73v+ub5dfMaqj/9iTufem7LyPDY/Kvqbrx2fXVl6dpVC0uKfZGiUE115WfuvevgoSPh&#13;&#10;kA/xQjFJF4TFcSKMzmRlyC3ux4fIAQAAQ3TpmpTkSGEJkxxbONN0SgrnU6Hux+XuzfHR8QHFUDh2&#13;&#10;/M+y2XslRDR0ber17O/mQI6EyawYimf7EvbhMXvvSLYjYZom2CmTm5ZqpiNeuaTc1VTsbqmOzKsM&#13;&#10;B93a2Wg5jBu6xhjajm3blhDnmGRa6D3B0Z0dsfHo1beucV+gamx43N85P5zryNnUkzjZ0YtofTop&#13;&#10;3gt9fJcgpAQAhuhzuaAwUqblEJGmKoDA3s5kOe8DbWja+69Yc9fGdY1lpV5dn7Mvrc2NtZXlgYDX&#13;&#10;pamI8OH332aZpqYqNRXFn/z4+6KxhNvt8nvdwnE0TQuF8EN3Xn/T1et0XfN6XABgWvbyJS1+n1dV&#13;&#10;lXkNtX/0h/f6fV4iaG1pgnycKni9brehN9ZX3fuRO5KptMftdhmalHJJaxMBBPxeztiChuo//tzH&#13;&#10;3S6DK3xeY+3Xv/aFSDjIGGtqqP385z7u93ldurpyyfzGuuqsafo8Lp/XjQA3XrfJtOxQ0K8p/I5b&#13;&#10;r73mqvXFkRDM5nV+BzGnwMiF4crTpaYgIrBTJmIhGJraXF9m2FZZJHhRlZ1P29Qfs7rGs50xpy9t&#13;&#10;j6atwbjTlxBdSXMiC5QVkHUgK5X+zOsHR0KYqQobK5pKNi6pXju/osQ/d1WFkwEZKqqCjJEkx3Gk&#13;&#10;OD/b4FQsdWDr4dLKkorGMq7yc7D8XcJ5Rc7tfDHt3C8SCEmJjJ0yHb9LdekciHL0+UlTDk9kDAaV&#13;&#10;JR6WX3lQEFm25Aw0hU3l2F0AqJwvqqvFU8o9v9ft9+bsbAQARSH/VKzCjI8A1Pwy7nW7vO7pRcPQ&#13;&#10;9YAvb5MwDL2qoiz3OuA/0VCBQb83OOO42zW9udRUpaK0eOp4bVV5rg8ul1GZP41UhReH/YVvEACE&#13;&#10;Q8Gp14GAPxDIf3oBRM60i3b6CcmrLQyQ6NTFC3LRHPkQt5OcAFASDn7x0x9MxtMN9TUXSe6EIJhI&#13;&#10;Ozv7E9v7UyMpyRF1nftVVfOxiAF+Fz8St0c1brsVEC4n4x1L6GPJyfbO2K72w6/s6LhpbcMdGxe2&#13;&#10;VhUZCs4YwVMBEVmebYmkkETnJe8H+zuGR4dG11y3MljkB8wFdl1a5i4G/L7fBSKyBeQiRhBB4cgZ&#13;&#10;EkAq6/SOZhIZWRXhmsoZg4wlxqJWzMKkhT4NSwh1BpZDaVOmso4jyKNjyKcpCGdoejl3IL4t6Tan&#13;&#10;i+NdBJ7x2+N7e4G0HIbEkPJB0lM2NuLASJ6WEnzKvXxy2eR2uS5buogk8UK5hncLBOBImsg4h0dS&#13;&#10;O/vT7eOmKcClKT6N+XWmKgxJMwW4NcWjZDsT9rBNkwKExkHj4DKkYURjY7v6R3sf2bq7bejeW1Ze&#13;&#10;u7TW5zqzSgQIjOfZ3Uicq8TJDbaTtdp2d3iDnvrWKt2l5n/mEi4G5J6b30uPDhE4ksZiGUTFULhD&#13;&#10;RCQ5I7euOBKH485EmmwbB6KmQ0LnLG3iwCQkbScY0FK2aO9LRLw6cXUyY8eSts+j6VqeCMQRkMuW&#13;&#10;0DhonLHf1QqE7x4ulMjJBwHkEkOmLPUIBELK0+4rZoTIzvGE5WRMLnPq3YIkMAXFsvZE2hlJ2Ycn&#13;&#10;sruHzWRWehUWcHFDYYbCFIaGpnKSipDFbgVA86pKWVb0ZpwRhDgwmYsgVxShKsPRied2dI0nMsjZ&#13;&#10;jcvqXOrpdTdE5CpjDEiSFJLkOWo5BACjA+PHDnVWNVUVlxUVjACXHsKLBr+XnJ5EJIl6BhOHu6Nl&#13;&#10;pb7GCp9fUyQx0xID4+ZoXJigONwAJgcnE0fahsJuo6aqyu3Xk5Mpx8bxyeSRof7qcKixpUZoismB&#13;&#10;m+SYmUyWhQIuISGeEirDsJdpl2IV3wFcqGV6KhTo+AACsm3rDHVZgvPOrXeWmDYtEcVN2R3LDCfM&#13;&#10;0QSNp6UpJUOyhCjRWbGhqggIpABqCnLGQDiA0qXyCJGLKRE3K09bpSqMaDho4FCGRw0uPDp4veAN&#13;&#10;ZMdHtrdP/MsvNitSXLus3q2fJroPGXKFARIRSZqZjHI2QADhyMO7OuLRdH1LtdfvvqicZJfw+wwh&#13;&#10;qWc8OZLkCceOxseqw3ppxJ00raN9o5NZrKws86t6Ok2p5GT/SEJEnFKWqizSUfKxiezEZDzhZMp0&#13;&#10;r8clgbA3ZY5OxqWT8rqUpsYKw2NkAaVEp0B4ISVJynFoXDhPz+8wLphmgHPZLhEA5Ol8OVMgSfL8&#13;&#10;+CfOFbnrSGSd1wfSjxye6I1nA5wXGVqRWyv2KiFDY0SWcDKCso4UUiIwhXGFoYKkadylKR5V+nUw&#13;&#10;JfNxUBh5dSwVOJaBnowcyuhxlyZcOiiqpWhvtA3+83+96fO417dUaMqpdJ28dwwBCAskReeEZDTV&#13;&#10;tq8nWFRUVl3Cfg8KgL4X8fuwBNpCRlPW0EQ6a9kBt1ZZ7JtI2DFTky6eIsyOp0dHhysnNMPlSmWI&#13;&#10;JKlOuiSkZxXpZBRFqdYM70iMygOizMc4gu34gkUBt0/TQBoad6E9bGZ1Jr1u1efmxCFri2hGpDKy&#13;&#10;NKiGfJojpGWDS0FdzUV5/T4M+TuIC+fLQTZ7BSxEExCd7hbm0uJRIskC+dmFxlSeSK6vUVO+fCz6&#13;&#10;8J7xV4fNUZIRj74ooBZx8BkUdnO/oUjJVKEqjqNYtuUAIWeMcZCcg64qKucC0CHhUoCjKoAULgxB&#13;&#10;PhVDGlQYNGjSkIYxxoRq2Iq+pWPkvpcO1pT6G4r9pxgsZKCojHMFEJEknqt4xr5jA+ND8ZUblxSV&#13;&#10;hi49aRcDpoIFdV3lSMSJq+do/clPbSEpnhHRlAy4WdCjIgIBYS7Sa1b20wWdBhnT7h5JEYGGEshB&#13;&#10;oLTpvLhnsGsgU1Rebfi5MG0hnWxWaAwioVCaF3UMxQ50JRTNqC3zaIbf6WdjCZbI4kBMuHWRSDuM&#13;&#10;c5W5M5aedMCnkt+vl1OxobC6EqPYq47FnInxdCyZ9inSq/hDXpUkCiJU3lZM9SWcFBdA5CAAIINZ&#13;&#10;Sdx5bmEgAuHIU0eJIGKO21gSFeTThbn5hbiFGUIu6cD+oeRPd449vH9yzGRC58wFhCCJBHGHFFNi&#13;&#10;xhEq2QagwpEpTEWUiDnmF845ABMCQEoVQVGYT2c+FT0pZyzrpFByVAwNAjqFVN6pqCNMdVCxSXlq&#13;&#10;7+iKBf33rncFjFNRrzOGiAwBCeWpwi3OANlU9vDOdsNQGxdV6e4zyNi9hBNARBKgZ3js6FCUcV4b&#13;&#10;CZQXBbzqdELY223QtO2tx45NprIpW45nzLglnt9/ZHBoXEFsqSyvirztSjAEAESJjHNkJPHyoczT&#13;&#10;b45XFuFd60s3thSF3Dy33ZvdzZM9qudfIBHR7qMDP3pi25LW5o1LassCRsSvI0Bb98GDXRPLA4El&#13;&#10;VcWJSXMobXr97uqqEt2jiUQ2lrFSSbs/aoaLPKksjI2nRqKmwlk8U+RIZWg4Y0siZnoNT8L2DMcT&#13;&#10;fYOZYCjiMRSuIgA4QgKix6NU+nlx0MUYS5oyYYLlyKAL3RrmGDVwZpWsS3g7uFBaDmOIDBFnL4O5&#13;&#10;mMTTBUkzlotCk1JKeRr5dH6Rc4okbBhJWmOxzLGo/VxX6oVDE0OTQCDBZQHp0jKGs6ShpUpHlZJs&#13;&#10;q9irF3s1n84B0XDQEo7tSFuAJAaSHEcyjgZjigKqihojTVdCBh9Ns7EsxjJOyiGfCj6VijRqY9iJ&#13;&#10;LKsYoyNjP3m1b3VT6aqakHKSq0dABIaIkqRjCsc6e5FDRD1HB47s7W5Z0VTZUHxJxTk7RBOph97Y&#13;&#10;+7NXd8bjKdsRTFErikO3rFl0x+qFZX4PZ29b6ggpf/7Cq/c/+bTgbpspAPgX//pjlcSK5vpv/+En&#13;&#10;z0LkAEEi4xw4NmoSeHQWMxN73xzYfaDtA9cuuHZlRX3YCLg1RQFeSG2Yu43CpowKZoDzMmGSGef5&#13;&#10;nUOP77ceOdgReKKzSEuvLmd3XdUaT8crq8oGenpWVkJDsU84usdflFL0aEqMjk6ODQwkklm/DkG3&#13;&#10;S5iQzUIqHisO+qTNRmNJSU4snva4tEDIEBYMDNoZS3GlsjowQa7+mDMcz3oCesTnr/Ayj4rjabtz&#13;&#10;KGNLdCmARZqhao6gTFYEfO9msNJ7Ghd24I4vKnVGayIr0A+808ve7d3ZqwAAIABJREFUzH0aETmS&#13;&#10;JrNi71BqR19yLOFMOrB1JHukL2YlBUgTZBpABfQD022bjTBZyqHYJp8NIeKGpvrdiiTBLKlL7qhM&#13;&#10;CGbalDEdxxE2KIwzBFIkEaKD4HZhmaLqKndzK2EJtwJuRQQV0lBNkexHElR8ZHzs5aOTLaW+oKHO&#13;&#10;/UQjKqrKuQJAji2EI856KBzbaT/UIxxR31LlcuuX0j/PDo6Uh7p6Y8nUF2+7cml1yZGRyZf3tv3w&#13;&#10;oWee2LLjc7dccfXieR7DUDg748Elt67duWHDMzv3dw2PgsIB0JHo1bXLlyxZXFd76r1Ygepu1ilC&#13;&#10;0njCksBWN0cuY2xTi3dwuHIinu6O0fceOZDJQE1tyeqWojX1noqAqvF8MUKCHMFqjgucpKS05SQy&#13;&#10;VjqdCftcRUHveZkoioLBiMcV8g1k1Elbdo7Tnq3bVs4rWrB4qS/hTqSTj77Z3VRVWlUWUTVtMisT&#13;&#10;CUdKbnCMOyJr4vBISpWWS5HVlaVFoYhtZUdGhz1+X1HEX1wUNjRnaGQsnbJVg6kKeHRvNguTcZG2&#13;&#10;wB/gKJkjQChkW6Qg01XLp5NH0xHAJhIIeYvjJbx9XCj2gXywR+EfFazDx1Ximvu7Obsavm06kzPA&#13;&#10;nJRcQtJkxj4wlN7cmzgylpagCNV1JGa1DSetZAKEBWQDcJAKOABkg1QtgUnkkimEXEqybGE7xJE8&#13;&#10;KuOc25LSlpQkbEmWJYRAdDgyYCQRUQBoCIbKQggACueITCKSBgKQLQRVghhTNNPxPN8Wv3Wp4zcU&#13;&#10;PieZAwLnnKOCgIgMz7bINRFNjsa7jg6UVZfUNJafNm/qEk6G4qD/5nXLu4djD760c3R5y/WXNd++&#13;&#10;dtHevrF/f+KVv7z/N68sa7ln05pl9ZUuTZ2bW+kEIMD6lsZbL1/9vV8/ltu/MQb1VWW3rV7h0bQz&#13;&#10;6RLNXiyJwBaguQzNUBTEhRX+hRV+AEqb8oXysR88033fiyP3b4ltaPF/akNkw3xf0MMQWDQjABGl&#13;&#10;MxJPm5Ycm8i+1jZ2pHc4AIkPXNm6fnnzuTypU4/kwGjicG+cG0WVgUjMtLISK2urGqvKljYUQZfZ&#13;&#10;x91xqb2w9dBVq5e402bWdETWNJCqi0MBb0Dz+FMZy0qMBENeDiyeiKeTsbSZNcilkEPSHhqZyGbS&#13;&#10;pcXl/qBhKEyVlIyZ0XjacCuKdMhmWUfJ2k7GllWlRkA3DBURWcaBsaSjqigkKRctvfjFjQvFsZYn&#13;&#10;DJ5avQiAATgASMBP/6zRrD/nt2uz3hDaUnZOZJ8/NrG1P5MRrNjj+v/Ze88ou67sPHDvE256OdWr&#13;&#10;HFBAoYBCFTJBggAJhiabodlZcgeLHrWkGS0tzxqtGXu8ljWekcee5VnjpZFbwW5PS91uq6WOUrPJ&#13;&#10;JrvZDCBBIpDIsVC5CpXDy+Gmc878eFVgQCRZhCSrvh9VBbz77rvvnHvPPnvvb39bEnp0oXJpKu/k&#13;&#10;i+C5QBRQCsCAMSCsxvUWCsq+9IQQEhzhV1ysujxisaBONUqqvlLgS+kTQIms7JOK6ztKuISYEg0N&#13;&#10;CSFEgUFp2AAkBFAAKFSSEOgQxPf4BIHJVGAwL4azdldSp9e/3REVpZKAAuUJ6YoPHoNUACCFmhyZ&#13;&#10;K+YrO/dtDidDa87NR8HervbkV5987q0Lr5y5cGRg6Ev373xgy/o/+Nqnv/fqiV+8dfHffu/5z+7b&#13;&#10;9uj2LQ3RELs1JxABIKjrj+7Z9l9fei1fdQExrLGHdm7dsa71RpP0TtTrevtyQjCg01yxulTwkKKQ&#13;&#10;QAEsjZgaeXR7qj6pff9w5uenqi+fXBocnv3aw/VfvLeJSvzGs/NeOLK1wXfLC0UFubzMld3utrp7&#13;&#10;NmzsW5ekq6L/odSFsbnDl2d9aOhdH2CM8NZUZyAWauzIVdFXkM/m6gy/rMqLuSz3Yo6rwM2HuEyG&#13;&#10;g7bnzmcWTI1Qqez5Bc+WrlQeEN3QM7kSeoXiUo6bmuNLmslQCAlTB8+TSsQTPBo2LUoIkqorylVh&#13;&#10;aCRgEENDgiikylVF2ZFBQm1XBM212NqHwZ3TWAPAWjLyHeH49zY6uhXUio7+ql/Y1U+Aqi/Pz1We&#13;&#10;v5Q5M++EdK0rxn3Kjs6Wh6byTr4Evguk1mtOARAgFBgFgoAKEF0hSo5XMUnVlxVPVH1qCQWAjBIL&#13;&#10;FQFuItoMvLKYK5RsKU1GBQfhoQsQQASKGlEmpwSREdQpmozarmAEhFRhSjTOr8wUL8+XH+oI6TdY&#13;&#10;nhAJEqIUeI7vuf6HS3sVc5XLp8esgNG1tYPra8/VR4JpaFvXNW5uq//03r7vvXb8j3/y6qmhyd/9&#13;&#10;zIHfeWLfU3f1fe/NE9968fDZ4dmnH97b11Z3bZPD62JfV9cDu3qfef0oUXJTS/sX7rk7oOvXPVIp&#13;&#10;mF0s+lLWxQM6p9eKHRKERIhXbO3EaOGtGXc8B0FU21rMe9YHWyJ0e1u0qy78ya2l770x89yh0f/z&#13;&#10;myeHxkoB4v3ZN2dkU+tXfjX55Hpd9/zmRKCvpbUhEdA4hY+ca62915MwP79UGhuq2FNtneoL+7tc&#13;&#10;NzRfEeNVtiTkXEYVyp7B1K7e1ny5LGwTpap4TqHoLC0VC8XiVNENWoGuxmAirAtLn8tW5+YWdZ1v&#13;&#10;3dRhIC7OL80t5qhu+J5w7GrYChAEIH5TUyKgcw7oeNKzXZNCyGBELnc7l1JxIurDVGNUI2ux5g+J&#13;&#10;O7egLMsXwQpd7b3exS3mrhaNU1KqVTY679RLKih54vBE8bmB/FRBRkyzwVSMqjOZytnpUqnogucB&#13;&#10;iOVE6tWeMMuP8HIvbkeBI5QtlCvAFeD5UgiBijAEi4HGmF+RmWLe8bxUNBjQmYaKE+QUat/NVYCo&#13;&#10;AECniDplFB1ODE4oITFNBFyRybOxYtWVSl1vz4qIjDHOOSJIBR+OI62kmpmYHx+c3LClNdUYv5Nk&#13;&#10;jf+GwSnpbU03f/6hdDr19R+/2N6Q/q1Hdremwr/z+P6OZPLbvzj0H555+Tcf3bujszlo3CI+pgAi&#13;&#10;uv5r9+8/dPys61Qf3729t7npRgd7Qv7iSP/IdO6zD/Zu7khpjOK77l8AQESd07Z0yAfnzVH55kB5&#13;&#10;vuL+bNC5Z8i/v1Pf1qJ1JLR93SGLqbHBhUMn57/Zfzy5jh54bMtsOV/IVIA3b2+LN9UFLY2tVqH2&#13;&#10;VZ6owTASYPNa9LVZZR/LxKXdmAqZllgse/2jVyq57LYNyXR95NW3BsuZqfqQEeHS50ynqKM5l7cX&#13;&#10;loqd9eGm5vrZhYosuOFwUPp2Jl8wdANNTUdRFUoyTTFWLDuepxhHQytxSTVOOYNkmFsGZYQgogLl&#13;&#10;CyWlipiMU4IIoJa5RfSDSaWt4Q7TB5ZNB7yz21IgxG0tjQhEfgxezlXYQh6eLH/j1FzRli1BK8IE&#13;&#10;UjZaUefmKrmCC0ICrPReVgCEAdWBa8AIUAQKGsWwxk2NAxJPKluALcAWyhVSSKFTSjgKQkYy5bzj&#13;&#10;JaPBprBGUYEQnBJLo1Kh7QpXgZDLDExG0SKoU2Jq1NC0sukHy/ZoVJNI/No1XHOjIyKljBKqQIFC&#13;&#10;JfGDmwuslp2R81e8qrtuU4th3VZ6YA03wbvHP2YZX7637/DFwZ+8ceaL9/SmIkZQ50/t2ZQI63/1&#13;&#10;yyP/8acHP71vx6Pbu2JB64anW7EWBzZ37+/tGRkfe2TXdku/4TRVPd9RfCoj/+Ll4Yd2ibs2puIh&#13;&#10;jeBylz7Hl5miq5SKBbWuBuM39tPWGD1xxRnJimOD5cP9xc56fmCj2RWSp0/OjJzOaJKGmB0x6YMP&#13;&#10;pQ++enHfuuSDO1r1dxEoV3Ht5Yzs272pzOKvTdDLBfLj4+Pa/PBndje1J6xslS7lK6paWcrbs0vO&#13;&#10;8FS+fzLXUWft2JBsSATTMYtjOO+rS+OL09MzjUEJxXJkvhCR0q6UnLkxK5GKhi2nUporVCv5aLCl&#13;&#10;geu8CgSZ5ko5ny8pBYkATQbDOuOAqBR4HoBSjBFKVlrTAvi+lIiErlmcD4Y7VgpaaweKK4G1Fa8U&#13;&#10;yS1LQWvUAwSiJN5SdvqDovbZQqrRjPOdU4vDBbE+amhUMYJVD4az7nzeVp4Dvg1CrFwNBc0E3QTO&#13;&#10;gBOqEZPRlAatBglz1FApqSqum3fQ5FpIgKNQA9QJOCizFY9wLWmQMEdCqBAIAIygL9EX0lMgAUHJ&#13;&#10;lTJZZAyZIgZDixOCqjsuUjpR8iY1TDWahvJ96XvyGorgLaAULM5mh86PNbak2jc0rfk3q464pT+1&#13;&#10;vftf/vlPL4zNHNjaCQCGxu/fsj4VDv7pc4e+9cKbSsqn7u4N3FjcqDYlYdN4+tEDYxNXepqbrz3m&#13;&#10;aswnX/Hq4om7+sz//MzpU5dnfuWRLU/c3dEU0wFgseANzORmlhwlZWPc6OmItSXY0/dEP7tNTua9&#13;&#10;o6OVNy6XT0+6f3JpSZvPZ0btSgHuO9D2iXu6nzt8/Ot/8MumND2w/W79RoT9j4DaGX0pY5HAg7va&#13;&#10;wSz2vzRYnp8Wi5PpcF1L0lwcK0QCCgiZnZv3XRLXvADk3zg2MDYSv7u3fWtXXSRg1XOu2dnI6dH0&#13;&#10;JVnvlFjVrnq+57jKtSORkBUKFvOFcqmqYkna1FAMh5x4k9vYKvS6qlS+pAGuV23UNYkECBJGl3mz&#13;&#10;K+altmtWHHFN9vOD4o4x1lb6rF0NZb1jPG5Zl4OIy83tP2J543WhlCq74uWR/MmZUkvCMhijKBXS&#13;&#10;uaqYyFVtRywH0CgFUpPd1MEwQWfIwNRITCcJjSQ1TOpoUalTqhHCEFFKJaQUKAT6BH0FUkklfE4Z&#13;&#10;o4RTYAyBUZSCorIlFBzfB9AYq22iEAFQrdzkCIiUQCKgmVTexO4iRaQICoQnPVeoD6iz5nv+leHZ&#13;&#10;zFJhx76eSDJ86zes4QOCIO7q6rBM/dDFwfv61tUq2hml3S31X/vkvX/yzGs/fu1keyq2p7v9RhrG&#13;&#10;uHKeB7Zs9jZuuLGLowAgX/IkIYjCtW3fDBw6N+1S7XM7mghTx/oztuN2pEO+VJcmM5KQfd1JQ0dD&#13;&#10;p8kI76rXH9xo/fBo9v/77vzEJQXCxChp6g5s39186O2Jt44c++L/9Yn2xsg117U6kFINTxcODS5O&#13;&#10;2dasHSjyiNKMZDLY192eiHJNFKm9aBBphIMLeVdUvRDzwLcvD4yiU65LRGOxdEdlsu/8m8HZ8WDQ&#13;&#10;UoGQiKWqxLOVqmtIM12byRdZIJzWdFYpYP+CWy4lTMtp7SSd3bl167ONzS6LFAV4BdtgGA7onL3H&#13;&#10;l0FEpRRjdC2m9iFwZ0nS714q1fLPW8bKrhqrazJAqwOpYDjj/GywAJoW5VRTSiPEUThRFksVXykA&#13;&#10;SoFaQBCQACVAGeiM6hjmmNZovcFiGoY0EuIY4BjiJGrwqEFDOg0bnFNUUno+ugQJQ52iFMKT4EmF&#13;&#10;oHSKlBKQ4CqoeAIR6FWRhlpeB5WSqJSyfamkMAjw95fTvnukgDJCOUFA6Sr5wb2cYrY8en4iHA92&#13;&#10;9LaQm+q5reFDoykeaayLnZ+Y9Dyha8sPIGekp63h8/fv/M8/PfizY2fWNSbT0dBNToKIEcMA42ZN&#13;&#10;Wj2hsgUvYNA81z0/qGmJ7etTiwX3mUNXcp4di5mP9DTEQnQh73qKHrwwG7ZYyNRMjgGdmhoPW9TJ&#13;&#10;V90cZ4bZ0Ox5lnvo0uz0YnHgXFFRlYhZ7GPrTOULefTi7J++MulFWlOJgJJInHw0Fpotku/94tiZ&#13;&#10;gbmRbDGk6/XB8qWRodm5fF1dQ3NXz9DIaLbq5H1WlJrrg9neUe3ZPJlKLBoBl4WpZQimLis0NJ0q&#13;&#10;YCjnOONOBfKZ4OxMcmy0fm5KjQ1YZ9Nk1152917HaqgIGbFoKHAdyveasfnQuFMmhyCSlYja1S5t&#13;&#10;NbUNcf3MxDvvhZrNWXVrU/t4KHrymf5M/6LbUm9RggZBRLJQFVMlt+qpZW4346BRYEg4aowEOEY0&#13;&#10;THKaNGhMYxEOAU4CHIMaieo8bvGQToMaGpwxChKVD9JXREPUNO561VzFMxgPSEE49Qm1JSk7rs6o&#13;&#10;qRGhwJeoajkjBbX+U0IpX0gCQBEYo/SGdDVkGmE6AahRrG93EGqjL4WcHZ+fGpnt3dtd1/jB69jX&#13;&#10;cA0cz696vhQiaOraSnONQtW1qzaPmu+75U2N7u1uG57e/Pq5obcvTzyys5szCh/GfVgOVefL3nzW&#13;&#10;bUkZCrkRrDt1qbpnu/HUPakfvDT+7LGJx3anmfCksL2KeHvcOTdTODdZCFhWVKNNEaMxHRqeF3/z&#13;&#10;upurmjt2Gb/6eNAnpe+8OPb6i2NidgpBvHls8iuP2+mI8XEQTJSUuUxmbnq+UtC8ik+8MheVxdnM&#13;&#10;d//6tYkrU8lUHda1jeTY+cHR8syUH6mnVmNADwZD+ZYYWujMT00UXG+6d2cylUBdyxQKI2MzLVZT&#13;&#10;Ih4bHR8HUb6rb1OllBu3ZXP7BuHb2fWbyntFZGHeHBkKDPX3HDnozY7k9n2ism5TLKgTglIpXDMz&#13;&#10;q4Q7lsvB9wcKlkWPAeQtI2srv5fZiqtleyQAKsCJgvvsQAYZj2vIECmhVammK27G8RUoIAgEUWe6&#13;&#10;SS2DmAxDFBMaSRkswmsKaSTASZBhWCdhg1oaMzVqcWJSZASRAEGFCEBgqeT4isRDhu36c3kIcDA1&#13;&#10;AZRVPMmlXx8xOCVl23MEuBI8oaQCpYhUtRobpRS4vooFKGcrhbTvfdQRFaGKUFCACj4QuU8BgF1x&#13;&#10;RvsnfSW6d3RqOlvjqn0UlBx3YGrhRP/olaW86/t961ru3bI+EbKG5nI/OniyWKw+8sR+tkKJXnH4&#13;&#10;IRY0H9q2cWBy7uVTFzY2p9Y31X2Ua8hX3KlssSml9bRFdmytG7oy/8xb+Z4N0daG0EN72i8Mzjx3&#13;&#10;YrQtqfU1Ja7MVUKMh3Q2k61eyouynZWYy2WC81NmuF4++Ujoyw/GgSXeOrM0mC1Jw1EkdPRE9txY&#13;&#10;Nr214SMP1XVAKXbWmdvq1MXCLC0rn5hghGaGL01PzoNmfu0LvVv6er7+2uKx2Rk91CjSnTNCp1Mz&#13;&#10;8Wq+u7e9LoQVuyzBvzhfpAVRFwwJx57LOTl7PrJQcRwXBYxM5Rw7rwPHlCfdiieVVp9yG1Pl7m47&#13;&#10;dy+cP22eOBr4yY/h0UchvdeROkXQ19QGVgl3LrAGcJWYuUIvBgS4DSVpqJkGkFIpucqcNSHVpdnS&#13;&#10;RNmvjwcNAAZKKMi7MusIV0ogFHTKqIpaLBbQKEomvDAhKU4bTFYX1OIGCTEwGAY1GjKZxRAJEgCd&#13;&#10;oc4IIUhQcQSNYlWqqUyFI93cGCqV3ZGF6oStGFUhZoc1TEWsREh3hQQpmVDEl0oqKZUA4gple8oR&#13;&#10;0vOl43kxXefkxragZpaVkkoIeUtjDu/S91G5pcLE8HTTuvp0S2IVR/gfGqSC2Vzxlyf7XzndX7Td&#13;&#10;eCTku965l4+93j+WioUHRmfnljJffvjux3Zsem9caple01kf39XZ8Fevv3V4YKy1LqFx+iFohwAg&#13;&#10;pZqcKx8+MuLly//4yc2f3ps6ejo/NFT49z8Yf/rBun/22Q1vngt/9/WhwdlCIWNXct5jDzQ+/Xhr&#13;&#10;1fGnss7hkcpP3lTT8wYAdfXc4IJzfIxQAhPnZkzT3/Ngz7nDmcVJ+TcvjWxujzVGbhbc+3CglN69&#13;&#10;rVMxbSznSh584fTE3EBG2C4wixDa1Rp5Ykfd6Hxx6FAeNZlK0IAmi7JSKucn57NaNKkId206vWC7&#13;&#10;hM5yl0lfgFkq42K5EI8ENKCXxjO6QWIGHZjOcebFwwGNUiltYlCyvi3bkHZaO2OHf2mdOoRNcXtj&#13;&#10;D49amkbWNmGrgjtWCrrSUvJqF2q5/K9bktAIWX6vXGWDgwrQV+rsTMVBFtSRKCIU2ELkHD/vS58i&#13;&#10;aIRSjOnQGdJ9ZHPlapyTdFBvC2kNFktYNGnRiEECnFk61RlSAqhASdAoapwCAwqKKyWBzOYdX2Ay&#13;&#10;yNMWUxZVvsh6wtQwopFYQA9pNRUDojTKfEkRGKiKD46vPFA1TauqUEqKpEluIqOOAECUQimlL+Vt&#13;&#10;aqwpAPBdMTUyl1ksfOK+PjOgXz3ZGj4oSrbz4sn+77/6dmdT6lcO7O5Ix4UQx/pHjwyMj0xON0et&#13;&#10;f7T//r09ncmQBQBSqYLtOZ4XNLSAxgHA1HhvR/Nzb58/dGbw7g0dG5qTH3x7rQBgqeQcPDr1xkvz&#13;&#10;Q2ey7anAnrvaHtsX+tb3Fs4ett9o4J+5O/3pe5oakub//l8uHHspyzH4doO3qbu4vzu6sTmiWc6h&#13;&#10;C96wIeNpxzTdl84uXZguaEXn0pnJvfubvvrlu/715TeGp4vPvXCpd0vyaw93f9T+CdcAEaPRcFd7&#13;&#10;Q6urXKVdnMwcRQRFQUqsZAj6lkY+syNJPtc7cWUu1RwzrVChFLw0ZJwZnhv25oPhSNCreIJLQgxG&#13;&#10;OaG+L8PBEKJnGCxsBKquo1sBV8mc7UcCuitIruwYTMVjeiREK1yHHX2iLWU9/yz7yx/Ilib9qcdI&#13;&#10;9wbga2XRq4A7ylhbJl+taAKuOD23NDkEKVkmEKyqyQEFrlBDBY9xHqJKSiwDoBA5XxYVGpyZXBlE&#13;&#10;1enMYjhXrtTrdGvS7IyytEkTlm5phKMIWzxmahSREqURpSESAj6g7UvHEQxRUDqTs+cLXl3ETAYY&#13;&#10;BVVyZDLIN4UsnaGsachJ6SmlEBlQlwBnxNCY6YmKKyhBSogvoCpAZ27UrFmc6y1DCIQioYCgpJJS&#13;&#10;itsg+NV6SEApXz3/1pBpGRt629b6vX8UzGVyb567HAyYX3rwrl2dTRqjoKA1Fbtvy3rX9yOmkYqG&#13;&#10;dM48oU4NT5wcuXJubKbqOOlEdGt7y7Z1Te11sY0tDZ+5e/dfHjz2/YNHv/bJfY2J2NVM5u1MTO1I&#13;&#10;H1TeExVXnb+0+Ob5ub13tTy1t+7VlwfOXJx7+bnC75v6P32iuTkRQEcTlYhg5tuX8lOy+MK66K4N&#13;&#10;dWO50EReTzf4v/YA76nnRwb1XxxemD5yxbW9VFNQ2nalJBXVpxeX/vpn/ft7Wnuab1ZI9CEgpRqY&#13;&#10;yP7kdHZRhsuO/+aE7vFg1/rmpCY2tcd3bmxFhI760K6N9a8ffOP05REeSVhmsqqCRVnOFVQEZbuu&#13;&#10;x6IhR/gBnYc0VqzaAR01phscY0E96GE4rFOUAcuwDJ0i+IpTxjk1iMKYqdGIhlqSVMr858+C75CG&#13;&#10;GHS0Al9r4bEKuHOCN8vKnPCuENvycneLdZFQBApQ80o+rFTlDS5KlX2VsWWIEh2oL4UHIKRyhNIQ&#13;&#10;ohyTHAMMQ5zPVT0h/c0Jszuu11kkrJOgjiYDV5Kyj6ZQBKRGlMbBB5wr+kNL9kzR8YQMUGIwNp33&#13;&#10;OKXJqKbrWHKgWBGxIA9zRpR0FSqlFCIB0CgAIhDClVKAHgeNAEWpU3AFFn2kwGPmDfTVaq4kI4xR&#13;&#10;UFQqJZW4lcWpvSyFgPmJhdGL4zsf2BJJBNf8m4+CQsVeKJQb6pKtqbjOaI3wHrGMiGUAgACJgMWq&#13;&#10;+1evnfzhq8eMQLA9HWlKxcaXim/3H4lHzMfv6X28r/vRuzbPFYo/P3IqHY//6oFdEUuT7wgU3nJ2&#13;&#10;EABiAX375tTzTcHL2XzV9pVUdQEzRJF4+ey0+8OXp+by5Qe6o0tFHTlpaDf3PxjOuvmjFxfeHKEu&#13;&#10;C+Vddn83+dQOtqMx0NdmTfdnZ4sVsPRXL8+dn1lazHhaOLrnQHIhM//6mblNzR2ry10TUp4YmvnB&#13;&#10;0fms3iw1Q1Srj21r/dLeu1viel0i3FSfREQp5YkLIwdPDDvAaazEkwSZBgI4Kil8qnFkGGYYNQj6&#13;&#10;bjrIKJca50GDhzgYAYtqlHIei4aClk5BaMxQBDyFOmORAENCpNDJXdvoiSPq2BFcWlJC3M7Qr+GW&#13;&#10;uIOu4juizbctq1YDAYXLDK5VrctRAOC6yvaUAPQEUJRKguspVBCjGOUkZWBE5yGNZxw/YmnpkB41&#13;&#10;aUCjGiNKgSfR9lSlalddntBV2ODTgpyZKl2Yzld8JIxrVIWIZ1FRUcwT4sxkIV8NUEpSFomZ1Jcg&#13;&#10;JPgIWBOBrwm3KWS1VBdBwpkvwZDAKDqCWLYMa3pQu3G5MwIhyFYUbhXcpuINsSv2hRNDQvlbdnet&#13;&#10;NZz+iKCUMsaElEIKuIZeW/PW3zg/8Ed/88IT+3Z/4Z4djbEAZzRfdYemF18+deE7z7+ez5affvju&#13;&#10;L963Yy5f+NGhE9FQ4IndmwPG7W6xa5+oU9K3Lr5pY3zswuyl89NzSyXN1KUoK1Xp2tBoNLBXjk+e&#13;&#10;OpPPTkeNEL3/gcjvP11fqVR+cjrz7RPGXIYDwXy5Mjwp1sfC8wvF6cFZpeNd962rYuHSmXnXi4cb&#13;&#10;rK8+1Ts7PnG+fzZ/oCUWWM2VhFISC3DuLoUZ27e+dVd9893twY50UOe05oJLAADklgXNW2i4g5pm&#13;&#10;VVQwOxnRqDI0AlJDz1CexUk6GgjqLGQyRiBg6prGQ6EQIahQASjd4KbJDcOkhAMSTSOqVimFgEFT&#13;&#10;PPwg1KfgL/5SxVJr5ma18LcXnVTXagze8MCag7PauRwAACmlcFVeQM4XSaIAUShgBFOUpXQMaRgz&#13;&#10;SFQjSZ3kfOm4wnZ9GxVI6jIqXOV4whWq4LoOlzPEP7fkHp3IA2CdpYcoEEBFKDIa5txWarrkTmey&#13;&#10;GxvM7rqIQdH2wQNUCqQCTwiFVCFBqUCilIogKgKAilGgBBQogymTonbTfrhIkNQ0oG7LNi/Lw5Xy&#13;&#10;lf7Twx3dzc2dHwsB6R8UTE2LWIbjerbrXfsqAgKow2cGgAb+u0f3b0iGKaICSIWhLRltr4tWXe/1&#13;&#10;85f3b1m3rb3pHz+0Z35u8bs/P9ScCN+1sY3TD5AzQYCOdGDfXfXHj8ycupD76atDjx9Yz1GhdO7f&#13;&#10;E//sExv/6Pn+Vw6Bs4ihqIzHSSrAg4nojB34ySUBM0hp5dL0wv/zsnNixpu5ND18qdDcFP5fn97m&#13;&#10;++V/OXFiaCroVuX0+HRfV+P5lwaHZjK7138kct37QBC3dKS+vLuuri65f1s6EWQGp2RZWWP5ztY0&#13;&#10;9uDerXvOZd4Yc02ur09aQEPZTDFrV7lONWBNsXAooDelgu206txMAAAgAElEQVTpWEtDJGpxBMV0&#13;&#10;RpnmS6g6XqVSpYRqOmec6ZxLQKJkQENOCEEAJCQUxF27VDItkEjDWO2M1T9Q/C2ZnPcw2G4CBVdb&#13;&#10;tAEucw1W1ehQhoSDXfEXHYhplFIqpNAIJnRap2NAIzGdpEw6E9AuThcoISBkyqBBgyP6CyUHkMRM&#13;&#10;GtTpuTK+Pr54MeeGdbYuQHzpV31QQBiCx5UGXpRSV+MZ4RsmCzCqEHwEQKBKOgrKvq+UVFhz6EBJ&#13;&#10;hcJHBkiUqdNaWWhIIxoKevPvr2qMDLh9sQbP8S8cHy0uFT7zTx7QbnsrvYYbwTKNaCQ8PrdULFdv&#13;&#10;dIxNdLB9Q0pKEFbImxoj7XWJXRvWPXPk9FwmDx1NPc11v/OFR/7Nd5/79stHm1LRtlT8NndotScr&#13;&#10;ZNAn7295+/z8s8/BN380fsXVF0o+YayjKXhgSzIe2zF0eXhwsFx23GePTjPu7e9NHRqmo5e8CHGe&#13;&#10;vBvaE/qxCfrDIwu5Y5NuWd+xqWHr+jCScCQcQsYdsfCNvzrfvaNjZlYcPTKxvT3Bbk8G+zbRkor8&#13;&#10;xqfuoowYOiOI75PRQADfF4NDw3NnjsmZspZKdezYyVqbjpcvu6Uli4Va61v7ertOjGYOHrys+6W+&#13;&#10;zrrH79pw784NAUuriaQJyaU0VnTtkSzL9VJKlgsBl0MEnMl1bRSAEFxjrK0K7lQuR6lrajlxmSR9&#13;&#10;61yOQqoQASQqRVbP4iCACmo0EeIiU80JVVAsgCCIMgmEOQZ1ZmlEZ0goqQ9pmvROzYuMR3qDojUg&#13;&#10;C5K+PlWI6NrOhJ4I6kcX7EOzFUGZYWJRAvHRBLCUlAjUA04IR8IZ6Lo2k6lm0lbc4qgUAwWIBACB&#13;&#10;+QpdT3i+FICuEEIphqARonMkSvkeSIUKmFI3DXzVaOdEAcjbcnQU2BX37Jv9LRsa1m1pXyt2++gI&#13;&#10;m7w5ap24PD66UNjeqdh1uBi4b9uG771w6IevnfyfPv8AY0RBbVLRF7Ls+oSwgK4TAKRkZ2fT43v6&#13;&#10;/vLgyVOjs/XRsHED0tSKnVEKJIAEoLWW5BsaQv/9l7fMl7TDR+b/4sfDcmGKUt8KRzgl5SoW50pI&#13;&#10;RKQeQPf/7M2Z758o2QvBwizp7eFf2B59pKfx3Kz3r79x/qWlijLZkDC//soitasjE56iRs+uugDL&#13;&#10;HX7lKC/WH08a2ae6k5GgAgmgCNyExX+7oJQEa8zJ6y0cSqlctfrjg2cvT0swE0vCemVgPmYKk3uB&#13;&#10;UrVJC7a3d1zMWy+OZSbnKdj60ZmZ1y4s/IFh3b+zjTOqAAhVcG0MGd+p97wagrlaeb32bKwK7pDJ&#13;&#10;qUl/XSsbcZ0b6v0HAKFAaqw2dbWd6KrBZNgWpMqHqk9tqQJSckSNAieq1pSp6AhHSI3r3enkTP/c&#13;&#10;uXJuMmI1BHyKZMH2K553yrOVbpxcsMsuMQJMCFnxFFMAUgihCHKDkbKrpJQMlPDprO2OZSphIwxC&#13;&#10;KYK1CiVGqC1ExRUVx/cl2kKWHF8IySg1OCVKup6cr7phxpwGqYCscP+uN2AUFYBQQtwGSVpKOTU6&#13;&#10;OzYw/Cu//aRurX6BxT9AhE1jd1fHwbOjF0euPLilIxkOXHvMY30bfuMLj379mYPU0H7nyb0aIRKR&#13;&#10;ADqul8kXmUYj4UAt6kkJ2b2h7ceHz1wanzywuf0GJmfZm5XLG5ia/VIAQAje35MM/s/mHz87/NPn&#13;&#10;R/MTXDiVl05NPH5v08tnKvMTbshwf+2JhscOtPzo2MLfvFLIDZSQQEAjOrcoWiFZIQsV5ejJTbFY&#13;&#10;S/xbZ4rl81fkIkPqPXl/59MP9v3Rd179zndGRiaWFvNOMhKo3ZZX67U/4g7m3WG0a08kPOX5Omvb&#13;&#10;ouqakCivlPXs+T29nYmQHrQCZU+9NpbJlDEVCZiNbWWmlWhZBoNSwenRpRMX+osuaalr3Ls5nQhp&#13;&#10;NbG0lZ4qaiUC8+5IzPuuYq1XzofHnQqsEURClmf1PT9vnZ9BQIIEAdWyCMyqAREZUb0pzQLl+9wG&#13;&#10;pQNyRJ0gQSYAXc+3PQ8BNU20Bfljm1PDi5V5x6v6alNY+/L6+mjAnMpX+pdKpnRswASlcUpMSnSK&#13;&#10;nCiGSAkDotu+7wvJUdkCbFfN5L1NaRAKpFQIoEAJqWxfFB1RtEXVl1VXFip+3hOCEEaZlFJ5ctHx&#13;&#10;0hYUPZVSeKNGv7gsgopSSSFuEYVUSrmOd/K1c8nG8Kad69dcnFUBInY0pNY3xAZm5q5kComQde3A&#13;&#10;6oz8L5+5D8D75rOvObb7W0/sjQZMQJBSup6HhHDGry54dbFQJBiYXMhdNzl0FYsF5/JkLhLQ29Mh&#13;&#10;gxNKl6UJCcLutsAf/saWB3rj//X7lSMvlV54/tzEzNx8JildL16Hj+5MPrwpFjWMoTNXDlbyaPnn&#13;&#10;Jrz/44fVV3tiS5OF4+cKNKQ//VT7l55seG0g90dD4+PKUIz84NVLIFLt6zYnG9zpce/MQHl9U5QR&#13;&#10;UAp9IRGBEbIqa/KNzhE0+LoEh7njQc3p62jb0Fmfmbe7G/WvPPVAtmj//PScn53dHKCPHOhewNR4&#13;&#10;UauU80Ubnzk0+u2jC7949TBxC+FgoLd7w93buvdtTu1YF40HGCFQUwy55gLecxVX+6zCmgrOB8cd&#13;&#10;E7whhNT8nHdV5ACAAuHfohYUVxZYJaXwb0n8vS1c3aVQgn1NkabQ0nDJyyE6hFlIOAUFUPWE7Xkl&#13;&#10;XylEU4ikJrbEjG2pgC+lzmnCpEkDLap6k6H7OkKmpf/w0pzJIcCoyajJ0CDICAihChWbguKUGigd&#13;&#10;AQUfcy4KBUAQFRICVCoA4fpQ8UTe8SueKjuqYKusIyrSl0T4CqQHVxw/Y4ucLW7hFtZUt5VStyGy&#13;&#10;tjSXO3+8//7HdkWT4bVA9WohETC6GlPnpxbHF/N9rfXXJbUHNPq7Tx2IWdaf/+RgoVz52hP72hIR&#13;&#10;QpAzWq46uVJFqgRZYU9RgIqnrk68L6TrvX9yCyXv6JmFi1eyDenQzq66vo5oY1w3NEoQFaioQb56&#13;&#10;X/Pd6z/5v0Wtnx8cHR/JFmYlemGis5L0lwre2ERlcqTMwO3aSFt6EoO56p/+fMIdKXsLPNpi1NXz&#13;&#10;pKUe7jR/EtKvSIKmKgB+99BIVGPzeSGL6psvDMXrrH1dkdlcZXR6sSke6GxOcfJxZdyVUiMT81em&#13;&#10;p/75rz9Ql6iXrmxvbZme5um40Z4ONiZCpaqkohozSaqOfP/83FCBG47zh392wozU2Yles9VWfjFf&#13;&#10;XTw0nD2emXjhXGFbg9bVFO5sjt21PtSa0CgBAHU9c6KUAiGlEBKQIACj5N11bEopqZQQkiBSStYM&#13;&#10;0rW4k0rS7zU2Ky9IuIXrQhhBRlRtOsUqtwUliB0xfU9DYPRSXijTQwVEKgkV36MAri8FMEoYIUpR&#13;&#10;IhXo4EeYDGhSZ+gCV57PwIsYRmNEI6jZRFMMJRBHgo6IgD4ACCmUcoRya00KXFnxlK+A1Dqp4XL+&#13;&#10;RUnpSSy7suj4VY+UBZZ8lXU8RwmhQEgYqQrqSylvZkgIQcrI1VrbG5jn5f+VUvWfGqqWK71398Ba&#13;&#10;+efqQdfY+tYGdrx/fHKu0tMRMq/XJRoxbOpf+8QeTsm3f/7GfK7wPzz1wObWup0b208MTbxxtr+z&#13;&#10;Pp4KWYSQTNkplu2GWJivKOQMzxYOvjkjFQWqoOYrEwBAVxKPmD86OPOt7/ZvXRf89V/tefSe1rBZ&#13;&#10;E7YAitDdFH/43s0XxrKbN6Z/8dPJUnlpalH+u7/w39i6YWwMxoYLdQn69JOpz3+i5e3x0jd+MnTk&#13;&#10;nA8kWKLyO4dGTk7O+I57adgVIti5jv3eb27yioU3LmUvv3HBioYD6eTpgQW3mK86XiSsx6LhG4nP&#13;&#10;rgqkVOcuXrl8xTnwyd62hvi5wSs/PXahMULv3d0lFCk7roHup+9qTUasl45eHj03M23r3C5cGDgd&#13;&#10;27KnNeykG5PS6LRz+eLiEFVLE0Xv4uAU9d3WtqYv79/01fs6mxMMQRFEymo2G1aqCJXjqulcyfc8&#13;&#10;XedSqEjAjIeW51cpVXH8sZnc5MxCKqJvaG8IWuaa1Xkf7lyLNlKzOu/ySQEAEP1bTQkyREYUAgKB&#13;&#10;G3cn+0DAd/0RYeTJ9ZHXxgtuFammgCgBTPjSV9KT0mAQYBDSMaQjI+AJJSUIgjpI6rkg/YrNLN+n&#13;&#10;wjNsURDVOUKbTN6g8xgDW8gyUIoKQdiSVBSUpPQ9l6JZdiSnwCgiICWKE6BKoUSpiOOrsi/Kvlpy&#13;&#10;1XhF5oUiSqJS+SogUzq9WToLESmluFz6dAvbbJfs46+e79q6vq4ltfZYrBZq0ZaO+kRjLDA0ObuQ&#13;&#10;KwYN7brrjgIIGNqvPbgrGTZfPHbpeP/opubUzs7mXRvXvXx2CBg/sGV91NKfO36h4np7u9tCll5b&#13;&#10;9oZnin/xs8vK55RKWUuc1JIRBAilaSCJcLCcdydmilXHD5nvzqKqvnV1RDhXxmZRWoZRXNcVKLre&#13;&#10;n/98sDptCBtjCbOpXo9bZN+6wNFU8CRxWFLr3aE1pMTonH1+MFNZIoBgJQO726wg4QODWWlr8XTk&#13;&#10;i/fUb2tlU/P5zqbkusaYrn28jGJETNaFaTDw73/4djwaDVKns45t6WwNWIGFbCVve4Gw2ZIKx8LW&#13;&#10;3dvbD4wtJcbz1UJmJiwW8kuDY6NNrc2JVHgCpJ/nlmCxWEIWq5Xc0vj47M8UdteFVXdwbnqBgGxt&#13;&#10;TNYlIpwzgUABXCFmCi5UKnWqwvVQgZtj04tme8rQOADkCtWXTk5855XBCwNXNjdq//zXDuztW8du&#13;&#10;VLn9DxV3UPCGvKM4APDOqq/gFnZk2Q+oURtdebsFjrcNjeL+jtCTG2Pf6y+UfDNAmavA9lXFE0hB&#13;&#10;15XJZYSjTlEoEBIRsVARvvQYIqdKoxAUwiAkyWFgsWIHA1tazPubgjrFywuV/ozrC6WACEVsTxQc&#13;&#10;O8lVIqDnKp7OSdCgiMgQOScaI5z6CEJI5QooCZhy1GhZ2p4EAJRSVQWNaLfcPK7wz/E6dI2VQ2q/&#13;&#10;Bs6Njw1P/86/+go31sSjVhkN0dD2zqYXT1+8MDnTlIzq7037e0KUqjYjlDNm6drn7tl2oHejlMLU&#13;&#10;WMDQvvrgLo3h66f7D50fNjQ2m8k+tLPnvr4uU9Nqwc+9m+v/+PfvR7XM2122OLAsxkcACSGMqGiI&#13;&#10;x0LvZ71vag/t2br+v/yn16VsaO/Qfu837zWC+Cc/mHj5Qg6IP2u73z06P2VLi+rHB1kZItu3Bf/F&#13;&#10;P0ptb+UXRvP/6j9WTwkqmK8xV/iyrJxsviokB26ZOu9pi/a0xa6tfv04QAjuu2vTvzH1I+emAfTe&#13;&#10;zvi9fc2Gxucz5UqpYFl6fToeNDQAWN+c/tz+zm3rMl3Nu6bndjx/OnN41p+Zm5kuVnwp/VJZKpsy&#13;&#10;KxBvNGINghBb83MV9+jFhR+/dDwzO7Wzu/GJ+7ft3NwRDBpAsOBDZnqu7Sffds+c9Hbvcj//Tw6e&#13;&#10;Gsnli7s3t3NG3jgx8Ad/dWykpMcC4Xy5tLBU8H2xYnLWDM8y7pSXQ+CdwKZS79yWCErJWwTWkBCC&#13;&#10;NYkLz/VvcfQHRG1PmrT4F7pjx6cKOdcPa1T5askVJU8mNDQQOEUEWnFUVUgBxPVF2XWQUJ0RhqAx&#13;&#10;sHzmSRaNBVql2haz2kN61KDJoCYAJ4vekq8AiJRo+6rouD2JUNRghaowheIUGaDiyCixNGZywQgB&#13;&#10;RB+g6MuMI5yqAE+AUkoIsP2QZhrsFs3W3+dG3gi+K9745dtN7anOnrbVGco1AAAspysNje/u7nzl&#13;&#10;/MBb/WO7Otsa4sstVpVS2XL17PjUmYHxkGVFg4H2dKI1FYsHTVZLIAB0pCK//cl7Hujd0D+1mC2X&#13;&#10;46HA/i2ddZFlDhsASCmJWFnDlHpfrFkCCBCCgC8ovLeeRQFETPIrj2569tmhxctVpvG6uLGxJbY+&#13;&#10;lXvFno3UYUOrNriQP/+ijSS1WEhiC9y1i+/osJrjtC6i3bc1eemtnKvsvuZwR30IpNWWXgyHs5EQ&#13;&#10;hi0Kd7BuBRGDBn9418b9fZ1Kga4xSlApZWjc83zOqMZpjQtLCPRtaDGoVp+K7e7r3LWt/NZQ9mdv&#13;&#10;T1y4Mju8VPIWJ/PKE/G6ZCSWTKarJCCLuUODhWK5enRCLS3I4/PTbwyX/sWX5GP3bGSGppAWh0by&#13;&#10;3/1uenIiOzPp7H+sovjrJ8frImHdZAdP9i/Njn/pob339LSAW+moj/hCKLXWPPQ9uMPb2xWH5YOA&#13;&#10;UCSsxvRH6X8craiBE9xab31uU/IvL2ezvqsD5j2R91VUIzqi78OCpwqOX/KFC1jypZQywsFg0pXA&#13;&#10;qbAzdt6Rnsb2rI93RzkHXCr7HLFie7br256SKCu+Ktp+WNPaEyEp/byPnpQaA0ZAZxSRcEZ0Rjkj&#13;&#10;AFAVMuP6ZdtVtgOeD1KAJ8CV9RYNaFe9xesP40oS5xaWfGZscfD04FNf+YQZul6mYQ0fGesbUusb&#13;&#10;Gi6MTk/ML9VFQ7Sm1KLUmxeH/u8fvWTpWjxkVlwRZNrOztY9m9p72utrvDUACAesPV2tuze01LZn&#13;&#10;5F07NAA8MbT0h984pTwNDapplKGUK7zPWhtYCaBp6vH7W5+6rzUReqdTdW2v19uVaOxILlwcm10q&#13;&#10;feeXZz+5p+vy8CIT1Z3d9b/15Y15KV+8UH39sl6Ren0b3bGJxoIIoDSGvZuDgcgoLbt7t260dFJ1&#13;&#10;1NbNiYcey/SuD3elteULvIMgCKZ+1Y1TiKBzqr+ja718/0dCgXQyOj6dCQaN1nSwuS5094b4xdH5&#13;&#10;598aOns+uiQCIhznplFxhUBRKtmvT00ZgQiJNliBiDKi5/PF509ltnWV2xuYLmQwndSefLR66iz2&#13;&#10;bQ2l0/fG9IX5vG5og6Mzg+OLMYs1hVRuaeHS+PyJwfl7t7t7e1sTUetja6D69w8ft8lZpoap5aJP&#13;&#10;rFVbvbdB8q1uUwK1Zw6VlK5/y2YHHwYIEYN+amN0vOi8OVv1AX2f+ErZgLZQvu8tODDl+iUhHAm2&#13;&#10;Ap3SdcIjhMwBU+VCZi5f1UON9REKwvGh6pGyh3lbjuSdc1mn6hODoSdkQGN3N4U7o1rF9wu2LwQa&#13;&#10;TGkMgxpDpTwpxXIPUCz6at4WJUeA8MGvgu+DIzVkHTHN4jdTvFEry8rNGeVSyKOvngwY+ra9W1Z/&#13;&#10;MNcAAAARy9ja0XL0/MjpsdlNbY3hFRJB1XYGriz+1mc/8akdnbPZ/IXh6UuTs+evzGxd13hf34YN&#13;&#10;TXXBlWWULAdH3z+NJqHoiYHhhRzDluZwd9qMB3WyotABREkAziAa4PS9rJDaulexhV0WaCEPyBeO&#13;&#10;jpwdKI+fLRmWs6kn/IldLYaGTbHy9GRxfiTb0masT4VNhgBou+7M+JhfGXOX5MGXIzu6I9WK44Hz&#13;&#10;9Gfad29M10d1uF0Fq9XC7X+Uqk+FZxbzV6YXrHUNGmct6WBTKrB1Y/3wZGE4S8/PiWPDc+cnxl1P&#13;&#10;YLXoV3LNzTRkmFYgGahvc6rq0tLIS8eHP3NvVyxiBZrSha/8du7+qWh7s5FOt5aqyqWL2exCNucD&#13;&#10;nS/Bd356vFAqzc7neKLx9eHK0xn7c/d1pWLWmkB7DXfOy1GA6p38wm3bmxXdMIIoJDhVT92UsvVB&#13;&#10;cfXjGYGOqPZEZ3Qo446WQCgMgVBSzTtCCTnjqElPVoWUQoIEzsHiwkU6D1SMz8hsCRvMbNWf0lBH&#13;&#10;kNKlSmoEJRAgyDRsC3Pp+dGAuT6u6yg8QimRtVJTx/VtnSMS15eeEL5QroScq5aqvu9KUBKUACXA&#13;&#10;lZGwvj5p6exW6gMAAKCUlFLeyOgUMuWjB0/vuXdrvCG6JuOx6ljJpsHm1vpkJHjk8vj9WzcEDY0g&#13;&#10;UEL29218/O6e4+cHH9jY+lDvxk9s3TQ8s/Diqf5Xzg6cHJ16oG/DfZs7W1Ix7R39mHfPDgGAXd3J&#13;&#10;f/d7950YXOyfKRVcryPGH97e1loXvHpQbUZNjej8OjM7MVdemC8E6rUvfrZ7rmC/9NpMabIYiBsl&#13;&#10;xKIjY0G9KaY3hnL1Rn592IppFkENAZSUM3NFJ1+yq/y5Xyz03TO9sSmQjplb2uLRwN8FR/k6Kg8r&#13;&#10;fyhNo+tbk5cGRuczZioedxzXMrX6mJmOWtuF2rPkbm/EF0/Yh8+PzOQXDOFvjtVHYv6pK4uiHNWM&#13;&#10;6JUF+We/uKR8+SsPbYlFgidzfmBDQ3N7hIFaypdeOXKWo9AC4Tkbp2XMrwjq+hZX0iudmC7brwy1&#13;&#10;1oUe2tVu6GsZU4C/TVnPd6W3b77gIUXKCCKCor6/6sKe78BguDGhd0X55axdIjRKwJEw6kjHEwVf&#13;&#10;VSWRHoIrQYEn5LSnBEVf+bC4AFIq1y6WzEGmeUqWhXAEeMK2KD7SFkkEWUdYy1b8C/PVqWyJeMww&#13;&#10;9YBGOSpKKRCatz1CiCuVUCCksn2Zc/yqLUFIkAKkAOGDlA0JvTlm8FvulWpOjrxx7zsF/SeHvLKz&#13;&#10;fX8vWaPTfJzorI/v693wN4dPHb483hQLhQwNAOojoX/61IH/8KOX/t8f/OKpvX1P3dPX01rflIh0&#13;&#10;N6UPnul/9vCpM8NTD2zt2r2+JR0L0etFZAyN9rRFulpC2aI3OJPLFUqxAI0H2XufpOsrSUmlBiay&#13;&#10;5aLducH89ae2uq4QpbdfuLxYtY3jI8VXLyx8Zlc9gntXD+7oiq5L0iBTFccHBB9pd8+GzTtyJ0/M&#13;&#10;VSUmQ8F9mxtCJtM+iNjo3wqEVL6UkbDV1JAYn8kfH/PG5ovr0oHOhlAqzEMG3ZDiLdHUtjbrWHfs&#13;&#10;7OCsW630dCQjIWKXR9+avpwFo5rLzlX8b70yUB/VD+zu7K4Pj0xkj51c6p/OHbo4efL0xZZUoDEd&#13;&#10;y2fygCara0yS2AONTeMT028Xy2PzODqbdf3mNZNTw9+WrOd7ehncqhQUCUMgAAo8R8qPI7AGAAAE&#13;&#10;MW6xTSnj5SvVOSE0hIrEvCt8R0gJAAiuANsDAKDKQQBOQfpQzgMBqJZ8bs1RWpUqJ1Teg6Wqsji2&#13;&#10;xY1GkwYYYsD0RWWs6JmATUxyDSlRiCiAVGwPhaI6l4BCQcWXJVf5AkBIED5IAUIgJeubI+mQRleG&#13;&#10;6wa24l1VaTf4mk7FPf7q6e4tHc0b6tf8m48VAUP7xM7uI5dHX3jr4p7O5k1NdYQAIm5vb/xnX3zk&#13;&#10;G8+/8cPXj1/JZD61p29za+OjOzb2tqUPXRj+5dnhb77wxqnO5kd2925pbwgZ2rtUod7ZpnGK6ahe&#13;&#10;F0n7MnUD2Si89i4QSk4uFIUvNm1IrWuK6AQf2VN3/KCKNYWS9YHLM8XDF/TZXGVjM92+LlYti7lc&#13;&#10;4fD5TKGC3DTD0eBnP9fTPzpel3b6OuOJ4N8F5+ZmEEI6nshX3Wy5upApO+XS5KLz/VOTF4tGc6TS&#13;&#10;lSq0xaEtTjc3Ws0xK8zUlnoIgVn1NI5uKhT8/F2tvTPe8aHpNyfHS36gfyD7h98eH5va0d3V9vrx&#13;&#10;gf7J3MVZNelZrtU1t1Sgo2Pu0owEXSOqc2P6i4/tvtw/kH3xcjgaaEuH+apqnv69xp1irNW63ij1&#13;&#10;TqOpZcE0hGsFP98LJEA0hUSiVMKG26ip//AIabS3LtASKQ0t2AUgUoHnSnBr8lU+uB44NigJhAIC&#13;&#10;+BJAgGeDUwYrCoQJ8HPCrLpsSRMWQQKy1/WJ4Omg7hOt4EqDM0NjSKhCRUFJocqeLFakpiBqEEDl&#13;&#10;S1URquIrJRUIH4QAKUGiZprtdcGARvGmo/UecsYNjhsfmBm+fOUr/+OnDevv+pLx9x0IsL4+8fie&#13;&#10;vv/0zGtHL460JaNBUwcAgtjTVv+7n3vozQtDhy4N/cGPX9rV3fmpu/s60/HP7A1tamt689LI8cGJ&#13;&#10;r//0YG97466N7Vvbm1Ihk5L3bTawxoXn1+fNv5+bWyPeEMDNHcmWTak929vDpuZ7flM68tTn+h7d&#13;&#10;vymejhXL3qXxLBCyqSWoXDm5lP3rX5x9/XCmUAprMWvffR0a5aZlfOnxzq4G6+98SFY5np8pOj4o&#13;&#10;APLMsfHjpwf8XGZsqbLlgU/OZ0rPjM3pJo1gqTmIbaav2flKYamprbHo84v9Yy3NdU0t6ZAZ7G4M&#13;&#10;nx80Cll3XUMQTf6N5y8GX75ION29pX2xkvdUOMdjju0o5fXEcEtLKt7QuHPrut097d3NsZaGukg8&#13;&#10;vqunSV9rYr2Cj3sgVlI3CPjuR0W98+otI2VIkGmIBJRSnic+tsAaAgAnuC5mbE1bRxadsqdA+uAB&#13;&#10;CAWeB9IH4YPvgPCBUkAEqYAzMC3ITEJ2EkCC8pWI2K7hcIZSGgxSBpksKqUAqFqsuGFD9xRUXF8p&#13;&#10;RRlIUFVP5qqiTmecAEhp+6LkS0cqkBJkTQ2aAmXRZKQhYmhk5UJv/jVquN5ASSHfPnQ2FI9u6Ov4&#13;&#10;O71c/LcCndEHtnS+duLiiycH7tncubEpVUvpI0JHOtYQ397T/v+z995hclVXvujae59Yuauqc47q&#13;&#10;VrcySgghIRDZgLEJtrE9zva88aTn+6499jxfT7Q945nx3PE44Ay2CQaMyUIgBEIB5Sy1Wp1bnUPl&#13;&#10;OmHvdf84Vd3VrVYAhABd/T596qpT+5yz89orlzz9xuFXD7e1nhq766pFVzVVLKwuqS0OL6mrePVA&#13;&#10;64HO3u3HTjYWFdy4tHnl3CqXqkAmQGHu4L2JgaSUrG4uuuf2uSsXlskETA6q6vvgjYvXLSwmBA52&#13;&#10;jg2NkJbqUEVIn0gY2/aeeGl3T+eozxgmOCiNxpI0NdTS3PDR2+b7tPe6DVbCsLce7DxwvK+62L+g&#13;&#10;oYwweW9fOnGy+8aF+d/6YNULOzr/8cHWJCPuArV9DLadGqJoBBS+3FM4bivbh5Q3JlKu/rjPS30K&#13;&#10;H1eCLJ/ddF1Nqc6//8zB3UPWFbUlIZds9B6gSrnAgKoHqot9X7hu3tpFdbqu+n1utyYXBt2VZQVM&#13;&#10;ciIYwHueQl8kXDzaSwjM0uMOJcGzDQajRFVlxgggWqZ9Yc0HTq9k2CWtKNY3dEQOTtjACVgInINl&#13;&#10;gJkCYYNtA7dAKEAJCAvADaEiGO2DkT6w0mClwAiB6uq9TCsAACAASURBVEYqIVNE2J8ENmqCboiA&#13;&#10;JhIceyZSCiOlbimkEUtlYGHENGzLqvAqCkMuMGlDiqM9WRtAAKp73Y2l/hI3k845Y7OdjDi7KH+4&#13;&#10;d+zwrtZlaxe6fa7L3gIXByUBzwdXL/7uwxue33OkLLTSq6tOzxMCuiItqC4uCfn3nqx4+LVDP3hq&#13;&#10;SzK15MYlc/y6uqyuvK4o1DU0trute8fx9v19/Qvry1yqcq63nRvFAfWaeQUouEAYS1hJQyyrDckS&#13;&#10;TZt2PGHkeZWyfNeuw8MvbOt/ZWtHhMO8ZQVqytvTL6WSydoq5U8/Oqe21A9nji37HsFQ1Hhk5/DG&#13;&#10;17urA+bdq8b62gd4bFzStIamOT5dLg0qqkgkUwbqMpF09IUld74ks44ISzOqFJYY3JLyiiVPyYQR&#13;&#10;tVlaAUvE0yGXtbC2qBvkXqo/sfVIe+uY8GmWMu7RXYtW19+0al5pod8ZW4fAMOYIEt4x/fP7EBcx&#13;&#10;xhrNccoh2WideA5FDgAQRhSNUUoBCOcX1hN0JhBAlcjiIte6ck9PNDqRBjAd/sYCywDbBGFnkpIA&#13;&#10;BwkACUgeKG+E3mMwNgiJGLjzQPOCJwiFZZYsj1piyKAuiXslu9jvae+f2DEYmRP01XgV2cBYKpq2&#13;&#10;rJYCd9CrIvAUJ0lBDEG4QMimC6VMri0OzC9Qi9w0m3zlLNocJ8rD7AVQ4O4tB0HA4qua2Hte63vJ&#13;&#10;QGJ0dXP19vk1T7y6e3550Zr59bLEJhUtjNKigOea+fV5Xs/PXtj26w2vhz3alS21EqMFfk/Y624o&#13;&#10;LVizoF6RZa+mvZ1jshNUFwEYg7rywM6jo8Nxq28k7fPLBQEVABglikyi0eixHvm510898mjPxLhH&#13;&#10;C/MVNxXcuboyGhfJlFlVqDZXe2VG3vsn9vGkGOCBIb2q0BPzFhRae3pxvJ8b0ae2Hj4aofG0nUaU&#13;&#10;gkUjmo9KUmVlWV5+WdQiI+NDqZEea3zMK4nmPIV73MdHMG0pMNCmcM/ypYtNX+T1jmMTE4aPqytX&#13;&#10;X9nR2981MKpLyTkVS8J5npw+eYts6CWPixd9IBvLfIZHDhXnCgZGGJFURhgRgGhnc4+9Y4NICCn1&#13;&#10;KTfXBXb3G1sicTBTgDZwC7gNtgnCBCAAAiiABcDjQCXQA1A+FyKjYKZBksHthbx88AS5oBHDHqHM&#13;&#10;x4iL8iKXfHWRp20s3jMRTyaUKABaqeZ8d1meW6aQMDFuYtLkKZtbFgfOQXAgSnG+b36Zt8TN8lyK&#13;&#10;dB6hEp3gqbNS8mQktXfLsbqWynBxHszKdF7GOwO/rt67dtmhE933P/tqWXF+Q1GQZLl+Z6AUmS2u&#13;&#10;KZxYteA/fv/SizsPNlcVBzwuAKCU+F2a70KnMirO012y2Ly7gwAsay5VZQoAEqPVRb7RidhrB3r2&#13;&#10;dI9GbcsW/uQYth2KalebVywMMkoVyUnSfGGrc8GBXOBoHHU9XFLiFrT/wKlkVAlLobL0yf0dx9u7&#13;&#10;R20SLARJ8rk9/oq5KWEWuYkuWUNCHSPMio6R8V4hS2y8T5VAT0w0BnF4TMRSqVAoOK9eD5LX0t3d&#13;&#10;K5fV3nfP2mMnu4+19vgUWLeoTsl4ob7Xe+fdxcUSrJHTdkEEIAQJEU5kqLPcSoCpjDAgAGgTPHfi&#13;&#10;sbcLhdIFRa71VZ7jPfFhi4NIg7DBMsBKgTAACRAJnPQ/xAJKAShQCYJFQCnIGsguUDxgUzDsNCET&#13;&#10;jExIXKOgMqMhoDYXFEcNeyySjHLwqlpNnsYAk4YdSdvjCSORtgxbcEfSSBXNq7aUhyu9ml8TAV2S&#13;&#10;ziM/YZbBmUXq0XGsJx6JLrhytXKGQJOX8Q6BENJYmv+F2675p0df+McHn/7bj3+grjAvl+pQQJlJ&#13;&#10;PpdOJTmBTEzP2XLhhioz6poEVzSE97f2hvI8paFMRh9CIOR3rWiu4EynircmP/7Shuhwb7Tj+EhH&#13;&#10;j29ebUBX3jd5ygkhgtvj0WjUoiMRo/3w8bTi9ZU3lgfDJydGTbdfUQOFGrFiY/HeE+gN9nS2G4nY&#13;&#10;mBa0uKjxpm5Zs0iXWVffaFN5wcdWVleHPFv35z/x3Gvfu/8ZxR+wR9vDSmrLkZMjT7nQsBdX5X3o&#13;&#10;6ubG6tJMwKLLC+usuJjJC7K6iUlTGkRAmBkiapabgSkEKEEgnCPa04K0XeB6Zv+EdXZDnX9He+yF&#13;&#10;0QS3OKAJwgbbynA5hINwIinQTG2IBFQCWQXCAUyAJAgbULaZMmGSUYYKJS5JBNNGqUeq9mkTXjlp&#13;&#10;cMM0ZW7GTSJRjKREzMAUJxYSIAgUmSbXFrgbQrosrLBb86uzJVadrQnZGI/T2EczbR/YcaK0qqCi&#13;&#10;rpid3Z/0Mt4ByIyuW9hgUfIvv3n6z//7kTvWLl9ZU1QZ8vm8bgogENqGY7/ZcjCZSq1qqvLNmu/g&#13;&#10;gqIw6F6zuJYxkss6M0q8bjUc1OdRvG5eUVXBwKl+ff2VLdcsK9UV+X20oRIClWGlSh8/FhkZ7+0S&#13;&#10;w/0N8xo+e3vznLD7gZc7X+yXIoqSlISZ2ps4uLUg5LvlxoXVxbV7W7s6u/oXNpTfuWqeV1UTKdvj&#13;&#10;93GBwO31K+otam94eZdtnrhp3eoj7SMvtsW7j1mQtjq6uhoq8ufWl79fOufdxcUiOUAopW8tjTQh&#13;&#10;hEmUMgKAZtoyUiai63w237cDRsjcfO3mBs/hk2NdwwyoAEqAMRAEBAGCQIRTOQACwMBR+XOSyftO&#13;&#10;GRDJyUOfEhAT4LMhYsKIRd1p7rITXIBhY8K0mSxrHBUb45aImZCwwbBRCEFUWpWnryj1KhK30SrL&#13;&#10;87mVyVA3Z/XMmUTGgiBTuKfjVOuhk9d+YLk/z/sOddplnB2aLN20oKHYf+8jr+37zTMv/dzmeW5X&#13;&#10;TUlBeWHItPj2I+2xeOILN1+1flHDOUK3vm0QQggBXZvBtRAAkCiEXfLJjniBzv7yvlqFUV2hkvT+&#13;&#10;itZCCEBtofsbdzbevnBoy86kRy5Zv3pJc22hKrMFNfkP7oj9ZMdo5+ioKknlRfqKCvkT65tammoN&#13;&#10;c3k0lkgk06osh/P8uq4SSgyLJw3btvjq+bXz60sJ4g8f2bz1YH9T0zybJwe6Bv0hvaIwzC5QFtSL&#13;&#10;AEQUAhOJJOdCUCIIAGbMiJ3zs66qQojh0XEUWJgfdOna2aJsvUlcNIu1SbO0SUmws2WfRyZXAkyh&#13;&#10;lFICkhGzEhMmcoR33m3eI5Pllf45xe6uoXHgAIyCJIPNAAVMak+n7HYQ0AagQAgwCRgF5uQIojbC&#13;&#10;oIVAhFtDA+lYSqSpUGV5whYGUi8AApiCJEwet/mQzUdNzhCqguqqMk+eyuNxqybsqvCpynmtegQQ&#13;&#10;hAAiQUEm2UfBxcEdx2xuVjSWyap8War2bkGR2BW1ZfMqSzoHl50Yihxo799/9PiJ3n6KMLey5NYV&#13;&#10;a1c112qK/G6OD4HKfO94aXDP8d7WjpHCoF9TFYHCBguEQThQW9RUFNZUht+9Kp4XJEoqCrxl+Z51&#13;&#10;C8skiUlMIgQIIaVh5fPXBsvdxtGueE3xiobCdVVF3qKwT5IkTZH8Hhdm1KHO/4RR4lIlAPC7lZRp&#13;&#10;neiNmUlx381LP3nbUoVaAyMTPo0uqC95pw/BFxAI0NM/9K1//q+u3kGiuhCdSLBIALngLl29+/b1&#13;&#10;BYX5P/nJQ6aR/pv/8YVli1uoJE1/ALxllu7dd1A6Z2hoQoikE6oiBTCiRmI8JYRg8I6Lhgghcwr1&#13;&#10;a5vzDnUMnxpPZ+0WEKgAoBnvCHCYCQ6EZLxcEQARBAdhA5fAshFoSkBUIoLIQtimSVRVTlk8mrYJ&#13;&#10;50xGbrG4sCNpa8I0h23TJrwuT11T6ivQWU/c1CSpucQVcufSibPqcgggcARHQ5Yh8JGR6OE9rXXz&#13;&#10;agL5fvL+OrBecqCE6DJrKitsKiv4wKJ6w16Vsm1E8GmK9B4IOEyAKDJb0lhUWx4cjRqJlGHZFiJF&#13;&#10;lEA40m3UZrJH70U464UR4tK1GdeDGnx0TTFgEZkSKpLJW2bQ+8l159IVl67Iivz9r91Vke/RFYoA&#13;&#10;UJv/PiI2GSDE4slXN73RdeIESG5BGSoyCKSWTTjXve6FTU0gKV1tbfFkOhqNn6b5mLW950uH3i2S&#13;&#10;kzVem/x8VnhDuisogRS3UnziVJJbQlYvhuDUK9PbmkOHe4ue2JaOJQ0gNuTqdTM6JZzW245xc8aX&#13;&#10;kwPnAIJJzM+ITggFAMrSSOPptGHzgMoYpYaAtMGHEnbMECpis1ddHHQXqiSSNNIp0limVYY09c1x&#13;&#10;ddNWDSK2HelKm2bz4gaXR3+7nXIZFwgIAAQ0WdLeY67pCEApCXnV0KWa2MIRLAJkJc9vYnH5dMVX&#13;&#10;Kr+fXW2QEMjzeW+4cV3X/CYqkc6+4SPH2/0+b3NTbcDr0lS1eW5tdWXRTTett7hVXlZIKRVCIAKl&#13;&#10;BAEsywZAWZIIIUKgxW0CRJZYbqhsIYRtc4EoMcamUqUBXBSSkzM2U1YEAFPhCM49eJ6g5i/WqAI8&#13;&#10;znoOjy2MW6pHvjiHizn5+p+tqxqPJl/anUzaCoAAxgEF8KxHasbbAQBFJkfj5D8UjlhQkaiLgoQc&#13;&#10;kHIhEmlrwkIfY15VlSgmDBw1+FAaLEHmuJUar+aT6WDSHkmaFS64psxf6jlvAzNCMo7OSDJcGUA8&#13;&#10;mti17WBZZUlVY6msvLd2t/+78d4/Hb8tEcqFe+/p1Th3xbIlzv6oc1h85z4Ec24kU04GZEbh2ap1&#13;&#10;5l/eJRQXBf/57/6CC5FMpX7z+Av/61vfb6go+duvfHbpgjmAoCtyOp12f+gGLrC8pAgQu08Njo5M&#13;&#10;lJQUGZa5dc8RtK0Vi1oKCoInO/v2Hz3hcmlXzGssLy6QJIaIyVS6s+fUkWNdsXiqqqpk7pzK/LwA&#13;&#10;pRl90EUzHwCa0WY70ifMDtl57aWqSw5WeGX3sEiIgRMTgx1Rb75+Hr74FwAEYHGx68vX13NBXz3Q&#13;&#10;E08jEAMIASdrHOfARWbeIgEnSQ0KQASRJUuMUkoYAKFEACZMO2ahTcClypTRmGmOxVN9STFhYUBh&#13;&#10;BW7ZxXA8bXSkeIFOr28KNBd7zh09Oqe2hNDMGhEZc8C2w519Xf033LHWH7hsOPAewntl+zkN752K&#13;&#10;vW2Khzmf8PweNSuJmnpIDpk5/azs6Ktnv/e83/hOgxACjDC/RwcAiRKXIhEAiVKvpuZ5Mikwduw5&#13;&#10;9K/f/REX5je+/hdzGxt+8rNH/vDkS+s+cENfZ/uml9+QJHnd2mXX37T2Nw8+vnPPQa/Xe9tNa//q&#13;&#10;zz7RUFOWSKaffHbjz3/x+4NHetImD4Xct3/w2r/8/EcrSwodKc/FIzlTYaFyJYM4/evsQKqQkua8&#13;&#10;QLk+HImlhkXb9sGypqAr4Jz93/EBYwTW1viUW+tVCV7d3zuWjKEwgHBgAEQCGwBsQJG1ikDgAggH&#13;&#10;wkBiQCmhQqVUY0Rm1ESSNO2ULQKaxEDE0+Zomo8mRYITtyYHFeDcbDcgYfFyF9wxJ7Cqwu+W31yY&#13;&#10;gCwbmbE9t9L28T0dHre7rLZQvhw+/R0GImA2szoBIJRQQgTiZPhzQoBOSXUyhSnNnMPEVGwNzJzG&#13;&#10;pqs6KSVCOGmniEBklDrrRwikhFBKnFHPjbZOCXHU5gIREZ23O+9FdNLDk8maODY+hAAllBAQAhCQ&#13;&#10;EEDnpYQAECEEADAnbXbGFB9nTbLwZjvP6UDDtGLJFAHwuHVFlk3TjMcTLpdL11SnRxyOYyKWMAxT&#13;&#10;1zWvSwfAZCodS6Scbpdl2bkXCFg2j0ZikiS5PS7GaCKZjsfjeYGAkuNjhIiGYcbiCcqo1+NmlMYT&#13;&#10;ScMwPW6XpskANJJIpQ3Dpaoet86FGJ+I2Vw4joaEUFmWEFFixONxI5BUOp1MpRVJ8rh1WWKptBFP&#13;&#10;pDwel6YopmlORKJer0fX1LRpxWIJIOB1u3TtAsQxeotARI4ADBEwJ2RyImV2947applKmkKIodFY&#13;&#10;R/fIo0+/mK+QytL81p6RJzds2XW01Y28qjjUdWrihRdenz9vTmlReN/hE7944I9v7DxSWlri8Wjd&#13;&#10;Pf2//uVj1eWln773A16PixBysaIPEMKyjFWO1h0AMizBOVHSkFd9RWi8Iykm5GOb+uqWFNSvKiIX&#13;&#10;hdEBAJnC1VWewJ1Nvyp2P7Wjs7M3agsDqA0EQaGAjn0kAyoDk4AxoAyYDJIMkqzKJCzTPIlyjoOG&#13;&#10;mbCFKjMEGrNBWHw0bUeA6hIgF+0xiJuWIsGVpe575gRaClya/OZXsiPSy3o7DfSO9HQMNM6rDxeG&#13;&#10;LhuqvdMQQgwOj3Z09pomp5JUUhQuLy2IRONtXX2GYQGipso1laUF+UECkEwb3b39o2PjRYUFJUUF&#13;&#10;pmmcONkZS6SBMkQhSyQYDKZTZiyWBBQChcut19dUnOzs9ri0sD/Q1tk7p746GPCOjI13dveVlxYX&#13;&#10;F+Yj4shYpL27L5lMO8ePitL88tJCy+Yd3X3jE9HC/FBFWbGqyJ1dfcOjo81N9V63GxHjydTJzr7R&#13;&#10;8QkC4PW4q8pLggFf/8Dw2MREYUF4cHCESqy+pkJi0sFjJwTnC5obCYHh8UhPbz837bKyooL8oCy9&#13;&#10;rf1EII5F4m/sO/zGrgMEyMplC5cvau7p6X12w6a1q69cOL9JkWUAQISOnv4nn93UNzBUX1+9fvWy&#13;&#10;onDe9l37n9u4XXBBCYbz86++6opFLXUuTe3rH3rssWeC4eBtt1wXDPh27Tv0woaNn/3kfTXV5ZPv&#13;&#10;tTk/fqLjqWc2+vy+m29cG8wLPL9hc+uJ9huuW71wQdOp/rFnN23t6O6pr6i8af0qXZd/8YvHhsai&#13;&#10;RAEQRJVYRU2ZbVr5Ac/NN1w7Fo1t2rrn2LGTBUH/uquXNzVUH2/tePbFV9asWbV0QVNHd9+vf/vY&#13;&#10;B25eP3du/Svb9mzftk+iZPmyBatXLPJ73W938l1QEEqJrFAEQikQILJEhAh75H//h/8pS/Svv/Ef&#13;&#10;+/cc1iXpm1/7M1WRvv+Th97YduDI8ZN9A8Nbt+89dKitZXHzn3/pY3WVJT976JmHH/zjH57cuP7q&#13;&#10;5U31lReP5MDZ2JBz7oMEAFU3q1lRcHxbvxnDWJ+196nuglp/oPSixaYkBHBBvvaV9TVzSr2/3dx9&#13;&#10;rH10LGnYwgQ0QFKAyUAYSDJIElAJmAJEASIBI7osSRKN2DhhpA0kqiRJjI6ZYsyAFIeYbUeQU04U&#13;&#10;ThjQoFu6oUr/cGNeeZ72VpwzHF6SAABBQrjAztYeSZbqmitdngscNOUyTodpWVu27vzBjx6MJ01J&#13;&#10;1hYtnPvZP7nz1Kn+H/zoN+PRhEwJUnbD9au+/PmP6qr6zMYtj/z+2cH+wYY5dfd8+JaAz/WDH/7y&#13;&#10;SGunDSoBkR/UFi29ouNkX8eJTlmiXJiV1aVf/tKn/u0/76+vLlm1fMV3//Unn/ncfffced3u/Ud+&#13;&#10;fP8DH//ohz502w02F3sPHP3vn/y2r29IVWVK8e4P33Lbzev27Dn628eeOdXfX1le9ulPfHjNlYuf&#13;&#10;fHrjK5tf+fY///9z62sRsbdv8If3/3bHjv2qrvh93ttvWX/Hrde8snn71u1v3Hjztc88uymVNr75&#13;&#10;tS+XlBT88P4HktHUj3/wT8OjY79+5OnNr24Hmy9buvCeu25uaax7G+wOicYSz27c8osHHh8dHAaA&#13;&#10;bdv3fvmL96USsYceerogv6hlboMiywBkZDzyvR/86qWNr7tVecPzr3a0933+k3fu2Xf01798sqgw&#13;&#10;6HJJE3Gj9WTXV7788aa6yt2Hjv38V4/6wqEFC1sCPu+e/a0/vv/hG2+4PpfkcC5aT3b/4ldPBMN5&#13;&#10;NbXVVZXW75/cuPuNPeUlRYFQ+Ge/fGLTpi2I5rNp7O4buPfDN+7du/94e39P/6imSnNqioYnxk6e&#13;&#10;6K2rKFpyxZJnXnztgd88biaSXJCTJ3v+7AsfaWvveuAXDw2NxuurKzr7Bu//6UP1tTWjyeTff/u/&#13;&#10;7ITNCLy+fbfgH79l/Rp2HuGs3i0gAAixcH7T1SsWCiHqasoP7zpUV19zzdUrLCO9cF7jtm3748nU&#13;&#10;0Oj4yc6+uGHV1FWFw3m6rs+prfJ4PW3tvR3d/Q015ZTSi6jLmUXCOaltP6fRCAECRfV5tSuL9vT0&#13;&#10;STG5bcdo6A/ty++u9Ra4Jl/xDoMAYIkufWJR8dx89ytHh7afiB7viwxPxAzL5oIKIqGQkVMAiTBJ&#13;&#10;ZoxJQKigwo6YhDPUJZYGYlkibdkpztO2MBAEAmVSnksqD5IlIWVNuXdesSfsejsxNwkAIEGgEJ9I&#13;&#10;tB/rKSwNFVeE38sT+pIBIo6OjA/0D81pbnT7/Ft37quuLvO6lN7OnsaWxvraql0HWn/2y4fXXbPS&#13;&#10;rSjf+d6PKNUWtjTv2XcwFk18/nP3LF48P2XB7v1tpUXhpYvnB/yBzR07NFW5YkmLqpD8gqCqqq2t&#13;&#10;fRqVx+Ykdu9p9Tz54jVXL43F08dP9I6Nx5wKRCaip3oH88OhhfMbmAw1NRUHj7b9148eAFlrbpn3&#13;&#10;xo6d//r9nzU11Q4PR04c70mlLQBAgGTa6OruRyCLFy/o7Oh94umXC4vD/YPjnV0DYxOx9q6h/QeO&#13;&#10;3HjDulsLQp0dA9GJVCJtPPT4Cw8++IeW+U0Br2/z67uJREr/n0+FAj54S4tRILZ19Dz+xAZhiS99&#13;&#10;8eOU0uc2bN6z/3BxcSFHJTcv42vb9z366LMf+9gHr16+4A9/fHnjhi2rli0AIPmF/ns/ckt1TfnD&#13;&#10;jz9//Njxwf6hyrLiw0fbQfMODEfau0/Nra/myCyuiukVdLwcLKLFTGl0Iu52j0cNDky3bbF5++4X&#13;&#10;XnrtmjXL1q6+4olnX33osafWXr3kK3/9+aPtp/7l339aVVnyF1+6byIa+88jDxiWOH6ya9Pm7ZXl&#13;&#10;Rbfduv7g4fYtr+3cvuugJEkWlzZv3XPPnX0C0bIJpXTTS68P9vT/zd9+xaOwp5976ejR49etWTnD&#13;&#10;mPti4pzjhQBIacDndeSrikujlHhcmsyYYMzt0pksAWA8lRqPxS3EXXsPDw2NaLI8Oh6diCckiQ4M&#13;&#10;j3Ah5IuiyyEAQAkwggRwerAaBEAhzje3tOaRF6yvHOtInnxthKfErj90CMQlt9WEyjzAJh/ovDH3&#13;&#10;ieejzTtfezAA0BmsrvQvKvWdXJje1xs9fCoxNJaMpyyTgyHAQhCM6roc9ipuXQJGGAFVpmGX5Fak&#13;&#10;oZQ5keRpW6RMblk2k5hbkUrcWkO+NickV/uVsGu2bPXnDQJAKGDGlEF0Hu8e7R9dft1iX9DzNp56&#13;&#10;GW8ChND8cOiWm9aVVpZ9999+fGpwqKq02O313HjjmmvXrgw9++r+AwfiseS2g3v6uvv/7h++dvO1&#13;&#10;q3790B8f/f3TY+Oxz33qo41zGlM/+s3ypQu+8Jm7j7d1Pv3MyxXlJVetWuJ2acXF+R6fh0iMMpVQ&#13;&#10;omjqUCS2c/8hSogiK4QwyBrkuNyuxqba1Vct83j0ysrSn/368YGx8a//zZ+vW730oUef/odv/+DA&#13;&#10;0XZFVSSmUpAgq/GWZWXp0kVf/crn9x04+v0f/nb/wRMqo7IkS5SpmkIVfcvOQ0uXzGWSrGnQPzz+&#13;&#10;hz++NHdu07f+9s8pkMeeeiEZj8fjSYfkvAXYnHd2nxroH/7Azdd8+APX9vT2j4yM+IN+AEIZyY3Q&#13;&#10;uGX7LgXox+/+wLw5VYqi/q9//MHR420UwLTS7R0n08lENBotKM73+b19A8Mn2jqvvHrp8SOth4+e&#13;&#10;WH/VUqBIySxBUJCA5tZ8ed54InlqaMjj8QQCgbRlHW/rlmXl9luuuXrlIrfPv2Hj5hNtnX/6qbsD&#13;&#10;oVCeVy8tCq9eufjw8XYgIAR2dfQko8l777rpnjuub2nqOLj/SGtrV0Vlscvrl136a1v31NWVSoQJ&#13;&#10;IAX5Ib/fHxkdK6qtvPXma4sLQxdCGfbWce5w/o6/X7bjCAGghBHneiZPABCCiMiRAKFA0OIGt71u&#13;&#10;ddWVC92aXBAKOJqVmSRncs8WiCgEmTRty/mJC4GIjFJHJym4YNI53EZIptIixyrRic9vo3gTcTrz&#13;&#10;q73L7qqaOJUYORazxmHXI72pMWPedWX5dX7NoxKKTmgd4oTcdDSj7wz745HI/CK9pVCLzoNo2k6Z&#13;&#10;3OLC+ScIaLLk1yRNIoBIAGRKnBC8BhdpW1gCbA5cCEqJJjGfQt3KhQl7RqizPgUjYMWt1kMndY9c&#13;&#10;XlMkvcc8Py5hUErHI4nnX9js9XrikVh5ab6uaykDn3/h1RPHT+453D5nzpyGqvKHHnkunJe/bGFT&#13;&#10;Yci3YnHzH//4Qn/fgMSorsgSAVmimiJJjHJCNr++s6OtQ6C48eY1d95xAxBHNoABn75s6bydu/aW&#13;&#10;llVSxpxwHghAiBSNp595btPOHbuLi/M/8YkP9fX0hcOheY3VBQHPymULAVhvz6mMVUFOzQkQx2yp&#13;&#10;orzI69bHxyNBvyebbETMmzdnIhrZtueQACIzMTA8MjI4eOft11cWhja8/Ppw/0BxSdF5BQE8AzgX&#13;&#10;8XiMAa8oyRfcfnHDKxs3br3y6mXlFRWQMcHMbIxjY2M+lxYKeBmjheGAR5Oj0YjXmxdLmPsPHjtx&#13;&#10;vKujf2z58oWKqrSe7BocHP3oulUq8kOHjkXjSUogE6pqBhDdqlwc9o/HomPxCZ/f7Q+4LZvHYwmX&#13;&#10;7vL7vYyxgnBAleXIRNQx0OACuHAsPhCQoIBUMiVRmh8KKpIc8HtcmpyIxcx0UNXYDdesbD/Zzimn&#13;&#10;ksI5v+3WdSORyPY39mzfvi8Q9N1y8zX8vebnk+vbkvWjzDIHk4mcM4NCsn9dmubTNY2x9WtW3PXB&#13;&#10;6zxuzbLt8UicIG+ur5YkBrkkBwEMwzzZ1TcxHi0sDPf3D/f1DxaXFrQ01gZ93vFIvPVklyzLPp/n&#13;&#10;6LHWeDK9eGFzfihv567DA8Mjc+qrlsxvVM6yr2XMiHNIDgKgAGFQoZ3/NKWMlM8Prbi3Zuvv2kZO&#13;&#10;xEXMPvpC30DbRMncsDeoMwWoTGRFUlRZkpmsEKoRJhPKKKWEMEJY1r+YOpGts574BDNk2iHlBDIE&#13;&#10;iwA4ZyLHqsdZfhkzOcdehRBCfEB9jhqFEczIEOyKBgAAIABJREFUrwSkrNz1JwAFACMkV0tIOAGL&#13;&#10;QwriOeNMphyhc9i/M85InHIZIBAfS/GUoEAYpUO94yhbc5ZVhIuDlw0HLh4ISaXNE62doaBv2ZL5&#13;&#10;V1+5tPV4h2mK1hM9Y8ORE509i5bMCwR8CACUUEbBmRuYsddyDMkmFzdBLC0uXLRgLmW0pqpCYtLk&#13;&#10;TFAYWdbcsGf/vld3H7YF5hiECkWm4cqypoaacDiQlxcglAIhlGYyKSEKQHRM0UiuazPJng2FQACa&#13;&#10;8e1DBODcrigoqGus2vTGvsHxZIGLOib4VKKWZXd3ndqx/VBVzcQdN697y91GKVE1zUY6PBoFoBXV&#13;&#10;VcB29vYOFBQUE0IpY5NzOC8UjKfNSDxRIkJDY5FE2vR6vASgqDD0kY/cVldT9ZtHn+3r6hnoH25r&#13;&#10;7+ntG96y5Y2+7lOdvUN9/SOUEALE2fumDRqCIrFQwDsyEY/Ek26vS1UlxqjX6zVNM55ICiFGxiZM&#13;&#10;y/L4vLOtJUIo0d0uDmQ8ErVsOxKNJ9OG5taZzLhlNtdV9CjsuS07UjZIlEVGI4vmN960btXxYx0P&#13;&#10;PvzMw797csm8OTUVxW+59y4AyKxfcxyYciwtsz9N+4pI/B53eWmhzOjg4KAis/KSwjd2Hdy4abvP&#13;&#10;o9dVljnlphGJiVjisT++uHXL7uqGurajJ3u6TpVVF338vttuv2Htyc7e//7xb5IW+gP+/Tv2xJKp&#13;&#10;NTesqiwr/sMjL46NTTQ31379q19curCJnsGDhFLKCM14R+JkYBgBtgHcZOfrWo8AIKtS09pS2SXv&#13;&#10;fOxE756oEYNThyaG21JMIsA4YYRSiclMkpBKQCVCGaFOIlgJIRN5jxCGzlrL0BwiMqEvsuwYAUIo&#13;&#10;oSTLmTk8GgHIZtRGQABkFCghkzs+IcCJcDQpiJn1jAAIhKCYrrvC7IMc40SGBAXhBIEgZLkz7iSD&#13;&#10;m/IHAOcGQMxQb0TBHaojECkmk8m2A11AmMF5W2t3bUt5XVOt7r5sOHDxIAQP53lvvuXa1VddUVJc&#13;&#10;UFVe3Hq8U9fYnR+6cdnilmdf3rLp1R3DY5H6+vIXX3rt4LH2wnDevsMn0oZVWFTAaM4KR0BEhmL5&#13;&#10;8gWf/uRdXp/HpSqxZNLxOiYAgotwwNfSMvf5//6diKcmiQci97qUm69fdfeHbtE1VZZZUXHR9j3H&#13;&#10;Wjv6igvC+/YfFRyLSgp7e/oQhSW4YdoOESIAAiBp2T39w6m0mZ8fZMJ2JqtABG6tuXLprp8/0tHa&#13;&#10;EV7SGAr4PX7/noPHb7t13fIVS452nBo8NcCtt56xV2KsrKTY4/W9uGlbeVWJpOm6z+UsGMGhq3d4&#13;&#10;3+E2mbHiovDSJQsf/MVjjz+1cc2qpU8++7Jh2Q11NSfbugCFy+X2e/wyMAYkEk+2tXenUuahg0dM&#13;&#10;S4yMRPYdPIaIKKD15Cm35hbIiwqDxQX5ACAEEAS/3xOJxIcGx1paaigIjUlzG2tffXXbhpdfF0gf&#13;&#10;f3KDwsjcxnrIimimzG4RCWVlFaWqS31x0+uBYGD//iMTkWhtbaUsSRbnisyuWXvlw8+8lIolCGPb&#13;&#10;du578cXXvvznnysrK1UUZWxkzDDNt9x1bxOIQnAbp2e/RATkXHCOmQnAkduTxvdCCOA2F4hAEJCj&#13;&#10;4JzbnOsufeGCuWUlBa9s3gGUVpYVbdu+/8DeI7feto4yySFRUu5LLMvq7B3YtGX3iVPDNeWlgYLQ&#13;&#10;nr1HFIk11lTFU+mjJ7paO04tmN9YUl6+bef+3z/yQmllcUNNlSHEK5t31s+tb5pT5XO7AMA0rcGR&#13;&#10;scHhESOdMk1LWHbUtNuOp62UDKABJZnEmlYC0iP97b0bNnCvrkpMUlU5HAqVlxW7XWeLy6J65Dmr&#13;&#10;iv0F2vFXB9teOzXSEzWSlplCAQIQBXLMbuxEEIdLQUABQoAgmImOJrIsC4JAYiOITNxR6hABRERC&#13;&#10;JrOWTkvs7Dg/gPMcEAI4IhCCCIBE5KRkoARI9sQqAAQIyDqLCsiM19QnBIRsOiDnNJo7rSFz+kQA&#13;&#10;EEQ4rhICkWdtzhGEABs5AoNkPBmNTFQ1Li2pKqTvgchd/5cAAbiwFRXnNlauveoKRikC2LYtEaul&#13;&#10;sfKa1UuiyfgTT20YHp24/pqVv/v98z/64a93bn1j284DVRWlC1rqCQGBNheWENzherjNd+48SJmk&#13;&#10;ySzg1ZavWo62sLkpOHKRopSsXrrw8cIXjg0MTjpVCBQCbV1hoYBX0xSBcNXKJS9v2n7/T3772suv&#13;&#10;v7plV0vznHmNtVu3vDEwPPbTX/++JOjzerVQUZEQYs+ufd/7j/tbT3RKSBY2Nxw7doLbHATatp0y&#13;&#10;jPLiwutWLdnwyAtGOl1SFFqzdsUTf9z4j0BCQU9bV6ebsreTsZdROqe24rabVv/20ae+868/LC0v&#13;&#10;tQTPC/okBTg3H37k6U2vvIa28aEP337bLdfd9eHrn3ji2Zdf2hJPGtevXzVvbl1ba8dA38DPfvaQ&#13;&#10;W9MnIrHr11/FGDnV3X3DumU3XruSU/Jv3//5rt376murKIgf/PevgwEPY/zuuz/wyXvuAEAgnBLb&#13;&#10;oytpM6mDHfKojFiMktVXLjxx8sTGl7du3rwzFot9+IM3Lmyud6QhjFoUbASgiBJJS8xurK289upl&#13;&#10;Dz3y9N//8w9sy1p+xfwrly04cqiVESFQNNRW3HD1qtY39nO0Fy+a99TTr3zr774vyczk4o5brinK&#13;&#10;D12QGfimQUCSmceluDQlN1Mwo1TXZVsijFIgRFWo7pHVjDMT0VRZdzNFkRxxjKpSr1vRFEmW2bIl&#13;&#10;zXfecd0Dv33ihWdfJkCBkIWLmz92z61FBaHZog8QwihVJGX5kpYvfPqugcHh//rhbw8f69h36Fh5&#13;&#10;RQkhzO/1fuTOG5csmvvNb/9o4zOvL/vggr/8wr2v7jjw9a997/Dh4/FkyiE5Xd299//id7t27jdN&#13;&#10;07ZswYXBrVMYTioVILszEWIQwIxgvP9E68i39j+pSCqjRFFoc0vj5z77ySsWtczePVlIKi1tzssr&#13;&#10;0auXBAfaIslRw0rZtoVmyjKTtpm2LZPbJnJTCBuFEFxwLizObSGEcIiCoIiI6FyQnA+ISDDrlOcs&#13;&#10;4ow7HqLgArlj8DBJfRy3PwHUERqiQ+YyPwGAIJiR9SKgIwFFRMj4/GWYHgFZKgWQeZlDsjJ0K8sb&#13;&#10;oVNzzMpVhfPXJlNGEwjUOR4LFGXVhU1Laty+yyzOxQMlJJjnr6wq8XhdkyeUQMBdU1Ps87gIIUX5&#13;&#10;eXVVRYaRXjJv3v/8q88+/ocXdu490tBQe++Hbq6pKCEAbl2rqMgPh32MEpdLrawqOXK447XXdoGw&#13;&#10;CsL+5vnz6urKysry8wK++jnlXrdWUVp41wdv+APYAb8LAAghPp+nsrI4L+BzxCCUwPIlLV/6wj1P&#13;&#10;PLFxxxuHKqvLP3Hf7cX5eeFQXlFp0f69hw4SzC/wrblubXllaW9Pz7atO30+3wdvu/GKhU1jo6Pl&#13;&#10;FcV5Pm9lRXGe16up8s3XrNp445UuhXnd+p987PaUyQ/uO1JQ4F+5dEHQ5/a8PUP8UJ7/w3esLynJ&#13;&#10;P37sRHFJUWl5ic/jkmVm/8mdQ6MTAFzYZlV5UXF+3v/75U81N9YND49XVpWvXnVFSUFoxdJ5f/q5&#13;&#10;ey3kQKC4sGD1qmUSo7ffcs3cpjkLWuYApbaZNlJGWWnxX//Fp9KmDQQpg/KSQgCQGGueU/3J+26v&#13;&#10;q682TCOVSJeU5hfkuZsa5tRWln7pMx9prKs51dtfXl6ybu2KUMBLAIIB38fvvaOgICRLtLAgeN+9&#13;&#10;t+UF80oKg3feui4/FGg72Rnw+1avuqK+ppxw/pk/uauxvtqlqR/90I1uic9rqm1unPO1r3xx2xu7&#13;&#10;BfL6hvqrli98t/xyVEVZccX8r3/1i4X54YqSwsnrDdVlX/z8PUJgdVWZriq33bS2pqJs4fwmRhkl&#13;&#10;eOct65qqShsb6zRFkpm2btVSv9tTW1MZ8vt8btfH772lrqb08OETiXi6oCi8YvmCpYvmakomMDGZ&#13;&#10;NBdDgN6B4b/79o83PPPq177+p5++79bhkYl/+d8P/u6Rpz/9iQ8sWdLyL9/9uQ3kP//1a0vmz/mr&#13;&#10;b/z7A/c//h//+xuf+shNb+w7dtdHvjKnseRX9/9TWWEBAOzau/8b3/zO61v2cJtw20LgiMhlD6r6&#13;&#10;VKh/oMANQJsIIvM0ZUyWmKZKixfP/er//Iu1V604j+5CREQOZopziwsbhUBhC2Ejt5BzIQQKjsgR&#13;&#10;UQiOKISwRfY6ECTc5lxwwREEE4icc8Ez7IdDKTDLYiACFzZyntnOM/KuDMmhSBwpPDisRkb0NRX8&#13;&#10;xnmIyCqxEIXzZIKT2jfIsrWZyxliMyXWd8gjOrfQDIkiMEkXp/zUUQikjDQsrJx3ZYPbdzmO58UD&#13;&#10;F2JwaGRoeKSkuDA/lFGhDQ6N9vX3V5aV5OUForH4sRPtVZXlheFgPJnu6u133DPLigtcuoqIkWis&#13;&#10;r3/Q6/WUFBUkU+mOrt5IJOHMJVWVa6sruk71uzU1GAh09XTX1dT4/d7R8Uhv36mSooKignwhcGRs&#13;&#10;fGBwKD8ULCwIUyc8AUIskezq7o9EE+FQoKK8SFeVju5TvX39AEQAqopcWBBOpYyRkTEA8HjcFeXF&#13;&#10;eX7vwNDoxESkIBwaGB6RJam2qpwydqy1ndtWy9w5AkXfwOip/iFdk4sKw4RAwOvVtLcVCVQgptNG&#13;&#10;Op2WZVlVFAAQKJLJtM05AACiS9fcbhcCxOMJ07Q0TXXpOgCm00YymRIAhICiKG5d41yk0mld0xRF&#13;&#10;BkLiiQS3uSxJqbQxmUnF5dKd2w3TTKXSiqI45zxJYoZhqoqiaiogxpMp0zA1TXW5dEIIIHIh4rE4&#13;&#10;k5jH7eacx+NJxqjb7QKAlGGm02mJSW6XLknMMIxEMuV2uRRFsm0RjcZcbl1TVcuyY4kkotB1XdfU&#13;&#10;C5iQ5k0BEU3TShkGo0zX1Ektl2XbqbQBCLquMsbSacMwLVVVdFUBgGTaME1LlSVd1xDBtEzDsGRZ&#13;&#10;UlWFUSqESKWNRCJl21zVFK/HLUtTqrhZLNY0TQnm+WTG3C49L+CnQJLJFLc5IcgkpBIQQiSZEcnW&#13;&#10;NQkIUEaYNM21pqK87DOf/cTKq65KxlJGOmVbybQBu9rHjvZGTZ4NiEcIoE1so7o0eMvyWo9b8Xo9&#13;&#10;wYC/qrLUkZaeBwghhEioeSWAnGjqUzFCcPK/zPUMl5H9BbNfkE4yF5MjMaNbMjfPfCpOmg7i1NXZ&#13;&#10;Pzp1Pv3SbJhkeKZfRXTuJzOLzixHCFF0RdWk04pfxjsIRmlxYX5RQZjk6FoL8oP54Tznu9/nXbp4&#13;&#10;nqN38bj05oZqxEkjFiCE+H1en6OgJsTrds1rasjV4xFCQkG/o+vLPJOQ/GAgHAw4ZSgl+aG8cDAv&#13;&#10;G5/GuQl8HndLU20mgS0hiKKqoqSyvHhyOhFCEBDrqyZXJyApKQqXFIUJkHAoDzLaSjK3sRYQKSUM&#13;&#10;pMrSgorSgozhzYUAJcSlazM8VDR1JhkjAD5vrt0/cbl013RpvCSBqk4FkvG6M2yEQxhmPE9T1Rlv&#13;&#10;0bVsHQjxedzgyeFCCJEYCwT82RdJgRzTcLeuuXPqr6qqmnmykGUaCgWc9agockjxn1aTiw1CiKoq&#13;&#10;uR3lQJYk2ZOhDgigTx+U3DYSApqqapknEACglLpd+pmUI6cl3iFgcZFMW4hgWHYsmRKU6C5dYhIC&#13;&#10;CKBZyRMiACcEAAQQJIRk1eEAEArm3XzdmmuvXskzVoQiYcN/PNfetXnQtGlGlwMAdhKiI7WLC77y&#13;&#10;F+tcEmGMSYzJsnw2y7fz6sUp8/HJ/2b/funjbQjXL+MtIZfYnH6FALCMUUl2byfTjyS5N2e+zHza&#13;&#10;6R/I9AKz7v+510nWKjPnd8y5MlmjSevNqXKU5Cywy6aQbwKXuwpgBpfjnFbGJ6J79x1ev/aKrt7+&#13;&#10;QwePypRWV1S4XC4QhAIjhGTcgjIpl50dfhpfyE6jclGL63kx4gOwaI75QAq4grrf4/UH9bfsb395&#13;&#10;IM+Cy53zHsRMMvJuDNLp7zytRgTIGY8sl+fVW8D7tdPOr97n27pckkMAACiNpI1HnnyxredUImXu&#13;&#10;eX33wnn1zXOqTYvbhgXUUU4QFFxYaeQcAFAIbhucmyjOeKbOhtaVHE9VIAgogMrAXEgU8dZNKy/j&#13;&#10;Mi7jLeA8N4j36y55Ge9ZTDOSRkTkPD/ob5nX2Haio7ujq6mp7jOfuWt+S8OBwydCBV4iK4okAwGP&#13;&#10;x5VfmqfrEgGQFRou9OeF/bk2dqeDMEqoBEDAcdBhJiBk4i6Ty/Kfy7iMy7iMSx/TBWsECHK/Kt9z&#13;&#10;2zVzm2r7+gZrq8oa6yp1TZk/t/573/0GUFpVVigz+sVP3X3HbdfXVhQRQhprKn/+w29rmhzKO6M2&#13;&#10;TCJEoYxQCpRm5cUMAIAgzlTVnwXTSl56YuTc5k2KNi4lzBjpS2wEszYmGVxirYNJc5ZsEy+9BjrA&#13;&#10;S3sQ33zrclwTM7dhxmM+8/1NVSCH5BCCQAShiMSlqCsXzSWLmyd/9Hld8xqrJ79WlRZWlWaMuD0u&#13;&#10;bUlz3dlfQwEkAtNdEjPxEoRAcWaJ3AxYlhWJxiRJ8nk9lNJLbEIgYiqVSqUNXddcun5JtQ0AAIQQ&#13;&#10;kWgMEf0+3yUY2RrRMK1UKqUosq5pl9jkdCCQJ2Ipw7QCAd/bzI7z3gQiptNGMpVSVdWlX5qDGI3F&#13;&#10;LcvyeDzaaYZqs8LpApuLiXhK11VNlqaFyXiTmLnsGQiZWSjsSSfECwQngPQsKkqB4jxfhAi79h3+&#13;&#10;2je++fff/peevv634+r83kQkGnv0iaf/x1e/+fTzG03LusRYHAAYGBr5x+987xt/98/9Q8Pvdl0u&#13;&#10;PGzOd+898J3v/ddzG19JGe9a/JJ3DgSIZfCf/PTXf/3//c3x9s53uzrvCFJp47kNr3z16//w6ONP&#13;&#10;j0di73Z1LjziifR3//3Hf/mVb7zw0qvizeyhx3tHv/qDZ7/zyK79HUPRpGG/1UCk084pbk1dubjZ&#13;&#10;p0rVVaUXmrwTQmhGUkQcI2nHNQe5Lc6Ty7E5f2nz9ice28Bl+Zp168tKiil9O3ll3nOIRGObNm97&#13;&#10;/PfP5oWLb7huneMKdylhdCL6zNOvjEejX/jcp8uKC899w/sKnGNnz8DzG7eqbu+6tVe7dciepS6d&#13;&#10;s0PatJ57fvOrr79+98c/1tJwDtnG+xGxROq17XsefPBJw4TVV608i7LgfYqBoeEHfvno0ECX7gmu&#13;&#10;u2a1Vz9f193D7YOPvdQWEZ1PvLjvjnXzbllZ11ga8LrULMfjuBtOOQOcCVMkhwAEfJ67P3SLedsN&#13;&#10;7gvNUWacxWYE/RQASPhpDo9nQtowu7p60qZm29ZEJHr+KqD3C0ybxxK24O5U0kwbaYBLLckN54Qx&#13;&#10;LyGWYfFL0EOVAGOKonqZpF5qTcvCsEzTBib5xCxJZy4FcM65jUBVw0LbfhN5Vd4M3s2DyMjYWDJl&#13;&#10;CPCOjE9Eo7HzJzmJRJKijYwe6pw4+eC2Da8fu2NN001Xzqkq8Hh0JZu+Zlo+tFkxjcvJeI2+pZac&#13;&#10;BzAjXiOZuC8ACMJC+1x1zMK27UQ0KoQleMo20+dNqt43sG07mTY4txKJiGGk3+3qXHgQQAI2t5Li&#13;&#10;XYybO60+b7rYWeYcAWAUCHBAkZ3jl9q+bHDbtC1EmAp4e2kh4/4hDG6ft/jlreJCTI43Tb3Gx8bT&#13;&#10;RgwpRqLRZDJ1/jemLItbJmgKKHJK4ButQ0d6xl7a03HLytqr5pXXlYV9LuVMmQRy8e4pAAkBSgFT&#13;&#10;qUSytS8yGlEn1yfOJEEIiBQgMj4+GklzAhxp12D0cE9EkmV0zBDOSbVOO1TPXDEkG95s5m2zPSpz&#13;&#10;w6w/npcOjEzOlWwwTwA82TM2Hk3YxB6cSBzpGo1yXWR8bM/eOnKW+rw9TAUMPf87ZhEQI0cQBKG1&#13;&#10;dzRt25YtWnvG9NCwk2JoZp6wM6yiqVhD56jwOfohJ6bgzKK57TwbyZl6AkI22h6gsC2rfWAslk4N&#13;&#10;jEYOtg963HHMzEya8yScIXzIcfQ/v04+X+9MnJqLs9+Cs3zKfJs+xTNBoYAC7xkYGo8lBNhtPUN7&#13;&#10;W3udyCPOQfK8Kn+GOpCcSuSyT+dH1k5fydOu4+w/TGYYwskGEsDBgYFTw6Mc+Wgsdri9L4WS08DM&#13;&#10;E5yTBJIZcyKbtJTg9AlITg9alXGxpYRiSchTEPS+nehqiGBa9sBINJY0yBkCxmNmi3QmPB7v6DYs&#13;&#10;LoQyNpY81tFnoYRTnMn0Vk3VXBCCPX19tpkE1QeUAEVgUtzkL+/u3H20d2lj8U0rG1a0lFYX54V8&#13;&#10;bvmslkHvos1JZi10DiS+9dAhTXchoUAACMVMds9sMcGJ4Ay5Od5/sDPCEdFX+fDe1I7kEZBkZBIA&#13;&#10;w8zOhTB9NmQzKE5tMNmIHkimZYeYJDkwtYk498+ygcKkud3UpewsBuDTbiHTy5AMgSGTlAYRkAMn&#13;&#10;hJvxwZMnese5ou7vs7/z+4N63gAHBSjNRiLJbVru26dn2Zr6RKbtotPqO835lkz2AEzbiBAxS/Cm&#13;&#10;99WZgCAQhRBT9CGTbsxEblJhRfpaT0VMk/q+/4c9wTciQmJAdSAs+5bcCs9c1dlQqNnmZp6eNdiE&#13;&#10;TAS9XAJGcvKWQU5/AwAIAZMxM3J21qmdOqcfiHMKQsfaZXJPRgALRCbcJBEGpBNDnUe7B2PPbWk9&#13;&#10;NL5B0r1IFaQMCMtW2nHozyU5ZHJlExRZ1ojkVGRGD5+192dutuDk4DhD+dyA6Ll0HgF4dlsGgiKT&#13;&#10;VUNwhqnk+HjvuGlT6acPv/Lk9lOCMmASguSEqT9jxSafP1lmalFml+bk0Su7MkmmAjPbP21eZCj4&#13;&#10;dMKdq1yY0XxCnFjumXIEAZEgd1LjERRmYqLzaD+X3AeOd3/7J095ggWCSUhlcAbPSdWIhBCaQyLF&#13;&#10;1Nshhz45PYyQ2RiyDaRICcqM2TddVfuZO1bled5c4N3cHkCAvqHxnzyy6VDbMFVUnLYviWwHAUFk&#13;&#10;iICCIO/s6rBlPxCjs2/w3376lC9cIgQQSoAQzAaUAQCC2YD4CAQtCubx9p60kQZPpicyi09iE2nc&#13;&#10;uKd397GBltrgmiW165bUtlTl53l0dgaO590iOQQEgiCg+KKob2oTQNIZTQ+ZPnedHVnYwG2ITkAk&#13;&#10;BZRA8dxjifCxg3GQZGDy1EkZs5GrMvfCtA3SGXacPNqcvo3mnoeyU9kpNvOgj1Mkavr+lHNIxGkH&#13;&#10;tlySI3KuIAfBQSDwNIyPQMQAxTuI4cGTHJQoEDnDw00elqcdkZ2PYqruk5s2Tu7g08+Qp7c951Q7&#13;&#10;rQ9OX64zSszstKnjcPZr9gnCBmGDlYTRU2AYoAf2dsVhdARkGYgKmcR5M6j4jNflVCaH5Mzs4cn1&#13;&#10;OBWW2wGZqlhmqohpv8/oh2n3IZxuVJn5xjNtFAhoQjoGIyOQNBKnJjp5H+gBYBpMs3Bx1JkkZ1KR&#13;&#10;zGwgM84BZObsnVGzzK+nERnn87RveFqB6e3F3AuYnduYfY7IVExw4BYYSQAdiHS0deDoqA6yCkQC&#13;&#10;wjLb0OkDmDtJcsjaGcucPhtxZrmZLZ0xvae4F5zZFTC5kDFnRjnpqxAAQSBwAxIqyJ6x8cTY4W5w&#13;&#10;p0BSgTCYtH6apQ04/QWn1XDah8y4MeRpI75+ZUueRzcte3A0OhZP65pSlOf1uhQgkEzb/aPRRNrM&#13;&#10;87gKgx5FogAwFk12D0clSouC7pDPzVF0D4z9cdPeo+0TkFGJZGdXhuBl2kgQQXAQNgoOnkKI90Ti&#13;&#10;iVd2HAfXCFCSad0UycmZG4gASLiNPAVMBm4DkzIvcsoyRErHkvy1A4MH28df29t504qGqxdW15Xl&#13;&#10;5Xk0J2UUZDMqw8UlOWT6CiFAZXDlZfZTnD4bJktlJgQHFGB5gCJIGgTKwJ8PVAdKp0lmcPJQlEu0&#13;&#10;cv9g7q48s8zkRjDtrhm7M8m+JecVYkaZ2TBldO6sk0mRGgJwEBxQhpQbCAGmgScfPPkgsSy9cYZs&#13;&#10;aq+ddvbDWeMF5WSLJ9mGzEJZT6vwNEqcu0pyG5gziwBzhEvZ/XTmNiEDclAYJLxAACQFPCFw+TPD&#13;&#10;d4b+Oq0npx3Fs713Zio1C73EqfF3PJGnkZIzGevjNPo0jSVi2cYioAyUgKoBpaDI4HKD7gEiZ5jv&#13;&#10;KWRPiACZWeQkySU4xQlBbt/OGJGpx0wnsTDtLTPaPvXrGcjPZIFJsV8uyYEs34cqyBQmVBAAqgIu&#13;&#10;NzANCMvU5CwHhskveKZikzT49HE/vRWn//BmbsHpUwiyG6vzaqEApiAmA3BQNdDdwNTpEhKY1liE&#13;&#10;mQKPyS0o8/jJM272pQSA2ELQ4RgfGotjDfYPjf7q8Vd2nRgOhsO3r25Zv7xB1+VDXYMPPv1G16nx&#13;&#10;+vKie29auKC2iBJ4ftuRh57bKyvqlfNL77tpadDvThpW3BAgSyArABQIz1nmuYys0zobEMDyQ2II&#13;&#10;gIGsgqZmj7NkZkNyyCSCDlwBKw1gAdXAyRKRu8wlikjHE+ar+3qOdYy9vKtj7ZLKqxdUza0q8LnU&#13;&#10;yYy1AOQikpwZBwRCQJYzH2bMS5hc4ZglORRQAGUABJgKqg+YBkwGQuF0O+nM9M1dtKfX5jTCdvrv&#13;&#10;s+56M8pmdp7Zip1edMZymlr+BCgAEpAUcAI0SApIDCgDkssB5E4IkfPYM0hOp1VKzPLqWW6ZsSPM&#13;&#10;So1mPAenaCHO2P5wir1AAsCASf+nve+Mjuu40rxV9VLngEYD3Y0MECAIEgBzpkTKBCmKQYGSJUoO&#13;&#10;oi2HPfauvXO8ntnxnp31nt2zM+s9nuMZazTaObIl+ShTgbYoUkyiJVLMBANAEjnnHBod3qvaH6+7&#13;&#10;8TqABkWIRGP1/SDR3e9V3Vvh3lu3btUFhgERIDxgAhhFq5wolRJXu1bOAqjLg6l8OQCA4/mN6z4U&#13;&#10;EXMQpRti1ZV2falpBEYBaeQ+IYBVW5gA5gATmMrdpH6H2OTfMYMwsmqPaYfJtrlFZNBUUQthacji&#13;&#10;2yH8IdTCNLzQZ6E1KFVTolOIXCCCADBpuyUJAAAgAElEQVQGhEP3V2nyBE5BlYaAhD9NUpLwGQRA&#13;&#10;4yyMcHVIY3XFurXj2iJ20a8SFl5WIgQEA0ZAAbCa1zds86GoImL/nKw3PB+RdhZoOzpUpszAHwwy&#13;&#10;gK7ewQ+Pnj1bMyZanQRx5UWeDNFS29R16M/XatvGrOb21BR9YYZd4LgTl+oOHK9mBsONmtayAs99&#13;&#10;y+aFF9lqNi7tQI2xRBkABcQBYsDzgAgwBIiFexCHqIp6XrMQBATAheTwpNIO/6Qa0IgCQZRxXcMT&#13;&#10;PecbLtd2fXK+ceOS7DVlufNznHajiDFCd22VgxBCSL0sgIWXfmhSW8SOChSSferUUt0RIQsaQvM5&#13;&#10;tM5V2wuiyokfsVEtGWnEeNURP2EiAi7i6ECT7veImIgV01OonIRzCTGgYamtshOazCQ0FBiET9FO&#13;&#10;IWISeCpYqORJ4ET8Rj8/WVSkHZHGEoxUo5l7IXdQ+PlJ4zFmraMSgMNrNfUucu30iOOExfE7+Sk8&#13;&#10;l3C8bpiCwVi+JvkD0CobFG2vRB7XUqKEBVlYcIfmW3i/DTR9NVl+DHVxZKtCLaIatdpoSr0aLVtv&#13;&#10;sc0TK6jjx3lEw2kL1L6r+RwtbeJ4jCsqpuqEP2n2eKZQOSyq6hhCo/wcKIryWzUL0rwSxW2Yi+h6&#13;&#10;EhOgqTcBbVPWHWKVAQLQSaLTaRdaAgqlEz5/UJYxAotBMhl1hA/4AnTE66OUEYLdDosoET/Co17/&#13;&#10;uM8fKmo6AQhh0RtmSmP634JYbbdOo5JQOQRRRrqG/T0XWi5fbzt88sajW8oee6A81SQhdDdUTlj8&#13;&#10;EYj1R0XiXGI98jhkGkfskZABAoAUYLLG2sJhL2ScJaitPQG0IkM7LiN2k/ZjjJGirYglst2il5yR&#13;&#10;PxBL9DpMiipQtQ5Vd6xDE3oymARrioqRiTH1Rxok0npaCR6n/JDWCaBtiijtM2noaS07lXgWVsZx&#13;&#10;HIb7TjulMQAGDLEdF01TFL9RwBpTYIoWuPVPk83OYr5LNCchSvUibYtoKNFqMi0FCWKBEtEaaUDt&#13;&#10;sJ/KzgiN2OjWTshO1F/aolAs2RAzDMKMq8lsUdiC0Q68qAEcXV2s60J9PvrhSe2ioRzB1M5SFPdN&#13;&#10;PF+JvoijTnNOA0K32ke6SWuSorCMmtQ34d6PHZJaFaXtBe1oiRATmtQolG8IZbmd39r9NWdGrTcI&#13;&#10;m5blp1j0GKHFRVlPb19ZeL1dJwjryvMkgecJfnRjaV/fSPdIMCPNUJSXjhHSi6JBFAHGQxZYjOpM&#13;&#10;rL4ZgJJohkxtlYYGQMTKmGLKheKt1GcUSmWZ8YRgiSNcWHh82SpnshOYwpiiWqgIGAZKIRAERAGp&#13;&#10;H2O4DctKdfOWKUCDEPADA6AUggEIBgAoINX7pFHFsU0RU6xmbT45DFhYw7HYN7TvsilGW6jYSRIA&#13;&#10;IM7GjzCl7RIIeWbUnSolAH4/UBmwAnIQ/AEgENqYBQglfYgpSkX84QEUaQoNR5MTj4V+TRiMF+U9&#13;&#10;04r1OEUVekWJGuAo0mvaTlRCG7N+LwADRsHnA+IFJIS201XhxdCk3IyNvGBTTCMNVUz7U7wC0Jam&#13;&#10;ZUrzh/ZLFmYn8sCk7tTuCUdCJBQI+CAQBEYh6IcJHzAfYA4QhL0W0VQnIE5DWKzySNRTU2priN7e&#13;&#10;S9RxCXfpWKRY7es05LoBCpRC0A9MAaJAQAavDzgFEBcb8hNTXZTyS8Ry5KHYTokheCqVE8tbot5P&#13;&#10;OHQjDIais4ACMAWC/hCzPj9wXiDypPthqsK0lEckOYPoPbkIBxhwEBSKFYMocAiB2aTfsq58cUlB&#13;&#10;QFZSzHqrUYcQcqeYntm6ZNvaYg4jp90kChxCaEGu+2ffrhj3yXod70oxYYIdNmOmy3KjsRcCmniB&#13;&#10;iDUc2oZEAAwoBSoDwUAZUAqYgSyDPwCI/CUnNQNGAMsANMqrFNsUal0YZIZYMM0mLSnOqViWv7Ik&#13;&#10;s8BjtxpCZ07vkmONIOQyEo+dwFhoGvMKEhEIOsxxXCgWd3IWMQhHPyIGaoYeQlFAFFslYWwoCL01&#13;&#10;jozM9PRswFjd8AhNkYjjLlRIRJhFoOoGFDHaIn0TqTzx1IkIIEaBxVdEIxEZOByABSxeAWp8o2r4&#13;&#10;NqMADDFKGcMK75f0zXXI6x0zKv2eNKo3Ghnw4bWO9trXaF3BwqIqXrVEPYhjxVmcrkLA0OQKalIY&#13;&#10;hI8dAItSpWHLkIVVbmSVowri8EuIMqAUMf+YZG5sAVkey3cSc5oVgGcYMe26IcaI1qrAmI7R7tWF&#13;&#10;mI1umKiVq/b/SRYmOyjc/xHeGQsHkkU4mqybTZZDQ78iRUEBfpA3dY7yVocxLT+F01kYViP+MSCE&#13;&#10;cVwKzRiVjyjEhuAllqoMtOvqOFms6SSkEXuJyogzjOK26zCliKrzkSGg46NDdf1+H6WFWSmOHLeC&#13;&#10;MMNEPdgQTYy23Ej9UwX+sdgHw9/h8LDCCCE0yfTkdA0Jdhb9Zph9Fjv/o3lVRYR6XoKqWd7HvSMt&#13;&#10;tS2D/gmz2ZJd4DE5XIzwVA0iRmEqmbqsCccBRZoxdkgmiHIHAIYAIxkUmp/p9KRaAAAjZNKLJn3U&#13;&#10;RQAYI6fN6LRFXUHCEZztsms5SHOYNm9Y1D3iH5c5jJBmWytsJKlVMgaMImADg8N9PcNAmSByTpdV&#13;&#10;b3cwwOGtnXgZAqD2AiPdfT3Doz421QpHfY0yJFO7gSwuytq2rmh9WW6B22bWi9ojondN5dAHio3p&#13;&#10;Nn7ETyPLK5EgSSKYw5OyPmQNsIhEjxys4TDrbtf/71rzhXav0vjnnTsX7/n6/YRw6mk7egsNnQhx&#13;&#10;A3HKVkyAeHtLM2cwg1DG3zgFpq1FjeUPCQPKAAADq78p/cPNQ9WXm0t1Pf9uuzs3L4cCjhkE8Ywm&#13;&#10;lktosngWalGtNGcJ34y4ECKzZyofh/Yljb9Q42Nk2ucYABCgVdcsv7x6ZHBw6Ke75peXl4Y7TlsJ&#13;&#10;ihv0t9M104K2FxJVolV1KE6OxArNsK5iTAkG/nzC8NqrzevXLnz8yQq90RDSpizsQfkipCYYbbdf&#13;&#10;yPQfjH1YTZodOUPT0Nb6N1WH2gPoe09svG/DKgoQMRc1PTkplhiDqMM4ichJKK5B0/YQF4bBtIZD&#13;&#10;4vKmi4jDQV1HNTY1v/hC3bHq/uLS/B8+u2XBgiKEMI3dyJhmjyS+oYEhwMAYA4NOyEm33ha1scQj&#13;&#10;sJn0T21duXxRvtdPsSatOYvx+TBgAASjDw4c+u2FPyIGnlTHf/juQyUL5ssyTRDhHmoUAFB30tH/&#13;&#10;3Xdk/6FrwVCAYhwUBops0ZMlC9N3riteX56b67ZZDCKOu5Dgy1Y5YcmFUKZVdJmFiGGNVF/RtKci&#13;&#10;AmjXWVPMeowJ9fWVpMDqXKMg8AkW3PcaX4wcBEzvt1pMAqZKqoGVZ5vm51lnXNxOgwwt4hYKdwY2&#13;&#10;7pR4noPA/EzDsoKU0DHO2dZ/XxT+YLC1zq7TcR6HobzAaTGb7jVFMw8dP6HnEQDNybItKXLftfF5&#13;&#10;14aIhQ+6bEYMYLYY5xe4Fxdl4PAwnXncaT4sBACEELfDkmY3T+fOSQTQeNWCg14gBrNBt7Ikd2l5&#13;&#10;wTTeAwD49HzVh1xdEKMojY8QKBSCQaPIlZdkbFtTsHlZfoHHbtKLGGGGQOOyC/F6tyLWABEMZIor&#13;&#10;GaYJniMcjxDjMNYZTEYOI24aV/okCxgDgjHHYYQxJ0hcVFKKe0NR7PrjjsERFIo9ZAgjwFhzEiX5&#13;&#10;gRFiwBijFBhC6F5335cCiRMEnkOgYISmc6FW0oHjeV6SEBYkUScKAol3h84yIACEECbTJdJoMHG8&#13;&#10;JFOCBYkXeP6WqZy1sBktHK8P7eWoPkMKoMhGPVlelr1zTdHGpbnZaWajTuCiLrxBMZLk7qicmekz&#13;&#10;juMFDiEGCPO8wM8VSTUJQojA8wQTvV4vitO94fVLw8y3rxofjTEiRJhL65sIQoGGX/jKsVkPvagT&#13;&#10;RQFhxM2tvCERcBwRBAEjTAAIApjd+uYLwGg28hxWAoogicLtpEcx6EXC8wDqthAHsixxSllR6hMV&#13;&#10;ZRXL83IcZp3IT2FmRX2ZTHn9RIE3GAwYMcZzgsDPsWmNEOII0Ukix2GTUa+79ypn5qFeF0d4XpLE&#13;&#10;OTeXIbwfgLDK51wEz3M8xyGE0Vxc4gAAIYQXBIQJ4cgdemVmJ1Lsdp0o+P0Bq8lo0N/G9W6CQDAH&#13;&#10;ABj8VODk0kLrnoqy7euLM+wmkSMo0e2kKPKPBkmlckTR5fGInIL1otVineUL3i8AnueMBp7ggF4n&#13;&#10;SXMuPxsAYISBKQgBz89NG5lRqshBSr9oxsRZD57jOMJRFkBT3lSU3ECEII4DBALPE46bayIGwG63&#13;&#10;SRJHhgdSrKbb2m7UGSUKCPsD87Ise7Ys3H3/okKPjeBIeEiiWLdESCaVIwn8pvtWXTx7Ms2dXlyY&#13;&#10;i+ecDWIyGhaXlXR3thbOy5xmWvLkgskoLSrJGg9Qq2muZZ8DAAzIZtbPy3enOe3cLe9vT16IAr+g&#13;&#10;JGfE25+SckehVrMWBp1ufmHOsuXzFizItczFUepKc67fuLL6ytU1K0otxmkyyACgLM+1p6KooCB/&#13;&#10;+5qCQrc1/oFpAiVLbk31EvZAINDT2y+IgsNuIxjPsYWOotCR0bHRsTGL2WQ2GecYdwAQDAa7u3sY&#13;&#10;4PQ0B8dxc4xBxtj4uHdweMRo0FvMprlnEgEAY6yrp3fM683wuHVzcSFOGRsZGR0cGjaZjDaLhcw5&#13;&#10;04Ex1tHVMzrmdTkdFotxevupDAAUhY5N+IwGPbmzaZsEKocxFpTlweFRvz/osFt0kjjHRNVX+Apf&#13;&#10;4SvcdUzXFXY7T/5lzHLHGgOAYFA+d6n63f2H+waGv7/38WXlC9SdAASTR9Lnjgqayc69t9Bwkpgp&#13;&#10;bejkDB8Auiu47a5Kwr5NQpJnADFcJ2UjhG8dgKlnmfb07VTczTzvs1zlAAC0dfX96+/e/nD/Eafb&#13;&#10;8fhjFYzRULKTJIe6vmSMIYyAgawoCEXFnjLGFEopA4IRnv6h2dkEFjrTDYyBoig4FMwVOY3OZIUy&#13;&#10;BoQk5SkWph7LZwyp17GEM3Ci8O0oCqUKZQgBwfhO8g3fdbDIJUqUMUoVHKZfVqh65CgyGtVRqp4q&#13;&#10;mzMndRgDmSqMMbXjkqXrQgMwdNcuAnWIMqoygBBQxoIKxQhxZPIgD2NAGaXhgYpCL7LIrdzqAEDa&#13;&#10;eyTuALNd5QRlpbG9q6ax2ZGdsffZ3eUL5/Mc5/MFRse8gaAsCpzVYuK42c7FVOjtH+zs6k51Ony+&#13;&#10;YGNTm96gm5eXZbeaMSBfINDZ3dfS0ePzBe02U05Gut1iTirPMlIU2t3bPzg0YrGax8a9bZ09Bp00&#13;&#10;Ly/TZjFjjGVZaW7vam7t8QeCaQ5rXrbbajYmy9wGVSopSnNru8/nz/S4LGbTxISvraMLAHncaXqd&#13;&#10;NDLqbWrt7Ogd5HkuM92R5XFKopAU0kuhtLdvYHBo1Gg2DY2MdnX3OeyWvOyM/oHhhsYOnU4sKshy&#13;&#10;2C2MMX8w2NbR29reHQzKaan27Mx0s8mQVMo1AQIBubOnv7Gt0+vzO6zWnMz0FKuJTPvI5D2EPxDo&#13;&#10;6Orxev2utFSb1UQp6+zuGxgcSnXYnKkpE75AQ3NHW2+/QRLzMlzudAdHsKKwweHRptau/sERUeQz&#13;&#10;XKnudIckCj09/QODQza7fXBkbGzcW5SfZTbcXsLsqTCrhTUD1NTSceyTz9u7+iSdvr+rZ3x0bFAn&#13;&#10;HjtxrvLS9aHRsRSrcf2GFWuWlxl0SXmK5fjpSy//7vXyFct6u4fOnr5otZt3bd/49Yc3O1Jslddu&#13;&#10;vPb2hxcu3fBNyPYU05bNa5/YtTkj3ZlEm9I+f+DA4c8OHfs8Ky+rp6v32pUao0544oltz+zeZjEb&#13;&#10;r1Y3/OPzL9+oaZQVcDqsO7fd/9jOzWmptntN9W1gZGz8X156s7O59Uc//u7q5WVtHV2/feFVhMlz&#13;&#10;39njTnN8+PHJfR8caW3vxggV5mc++41da1aWJYXW8QeCHx87dfDo6bSsjLaWjprqm5k5noe2brx8&#13;&#10;+frp05V6QXjs0YrvPbtbEvizlddf+v1712/UKwrzuFJ37dy4Y+sGh9062zmcGkFZuXK94bW3Pjx7&#13;&#10;4fK4z59isWzetPqp3VszXEkw9QaHR/ftP3zu3LXdj23btnmtdyLwypsHzp698M2nd65ZseTQ8XNv&#13;&#10;7zvU1NmlE4XVS0uf+/YjC4pyu3r63n7v8IFDJ3v6ByWBK1tU+MxT25eVLzjyyemDRz7NnV9cf7Oe&#13;&#10;YOVvf/Z9U27m/xernKbWjs9PXeztG8No/MMPj65fVV7V0Prf/+fzg/3DJrOhp3fg8NFP//7v/2bD&#13;&#10;ivJ7TekXQVNb98HjF89Vd7gcVlGUrlc3dHV0O+yW+9evePePx957/8i8grzsDPf5c5UvNDR50lN3&#13;&#10;br3foJPuNdXThSwrdY3tHx87I527mpfl4QSp8tL1gcGJlYvLShbkvPL6n95868CDW9dZbSmfnTr/&#13;&#10;/PMvu91pDz+4IYmc5oGAfK7yZkPVzcf3DAPA8Ij33PnrmKDdj48NDY/87uV9rR09K5cv6u8f/uij&#13;&#10;45hAXl5GdoZr9rMXlGldc9eBw6cNVmOOO93rVY4cPXfxSq0nzaoz6a+er27t6Fq/fkVetvvl1//0&#13;&#10;wXuH19633GLUf37mck9Pl9uVWnHfSjTrpfNUGBwZff/Do2/tO1BcmJufm3X69KV/eeHV3BzPji0b&#13;&#10;dNJst2s5nhubCJw4eSk1LW3VitLegZEjx07XNzXvFXSfnbvyD796YaBvZMmK0raO7t+/sg8w++v/&#13;&#10;uPfkmUu/ef73jHILFs3r6uh6/72PHXZLQX52U1vP4RPnlZPX+IBv9cqSGYwym9UqBwEUFeR8bcuG&#13;&#10;xo5eg07/1ONbsjI9L738fmtr11PfeGTDyvJjpy5+dvCjK1eq1i0vS8blPM9xiBOdKZa/+vfPpKba&#13;&#10;33rv4z99cPTshWs5uVl1DR2I12+quH/zhiUnPiu+VFmNGKKKcq9Jvh0gIDzHYVxalPv9vU+IOuF/&#13;&#10;/erFqmtNLR1dWVmpVyurRIP54Ue2LyktKlk478rFywD0VumVZx8QwrygA0GPCQYAhAnhdepF/i3N&#13;&#10;nS1tnUXzC775zMMYo3fec+n0oixTlgwcIgSEEwjhlywo/O63HqmsrnvhhVdlv/8733yssKjgF3/3&#13;&#10;T+dOnWts6bCnWCuv1Zmt1kd2by0ryi85crKupp5ShbKpUqMnAYaGRuvrm4HgByo2VGxcvahs/tmz&#13;&#10;lzhCZn9kLwCYDYaFJYVpqfa25o6hwZGWtq7e3v4F8/Nzstwv/u6tpsam3U8/+uPvPlVV2/hff/lP&#13;&#10;n5w4s2v7xsCEvyg/e9X61V/btOrwiTP/9uJbPT1DE74ALwigMIdV2rFty31rFqc7U2ZqdT6rVQ4A&#13;&#10;ZLrTVi9f9MH7R202y4NfW+dxpQ4NDCqMEZ5Lc1of3X7f4uLs8kWFt0wFP3uBEPCIrl1d9si2jQJH&#13;&#10;xse8x49+3tzaMTwyZtLrx4fGjn78qTLhzfCkP/PkrkVFubPfztJC3XjkMKxZWnrfqnJB4PbPy71S&#13;&#10;VT/in8AIm81G/+jYe+8f7m7vTE2zP/3MI4uKCu41ybcLFspEAuEcX0hNQQiSJIiScP1G/b53D5YU&#13;&#10;561ZvbgwPys91Z40hhGjgkgWlhSsWlLCi9xrVqPRZF63allRfmZxUc75z85O+AIEI7NJqhsY3L//&#13;&#10;SN+yHo8rdeXShSVFOUnDYyJwHNEb9N5x79Gjp4ITvlSXfc+TO5eWzBcF/l6T9pfB81x+ticry9Xe&#13;&#10;3dve3d/Y3D40NPjQg2tFnrS0tMuY43mxurphaGxUNBp62rvrmzseWFXOi8JEIHjlUnXV1TqfmjaT&#13;&#10;UqZQzOgD9y/7wbO7sz1phMzYIcjZrnIQCmUcxAAEg04SFi+df+T4qX2v/+nK6bPpma6lS8sdac7Z&#13;&#10;7x9PCAZAEPKkOSVRwAgcNotBkryjExaj7qGKNZ3tHVera6uralxO+9LF83V7dqY6bEkVK4EYAMHY&#13;&#10;qNfxHMGYSIKEGKEUGwy6rz/5UFdHz6enzp76/GKGM3XV2lLjk/p0Z8odHjS7m2BThNMCoNKSood3&#13;&#10;bnp3/7G33//4wEE+Jytj+46NGS6nQS8ly1glHBZFARPM8zwmvCiIAs8BMEFSr2SFVKvpmUcrfIMj&#13;&#10;n508f/rUhax0533rVlhMutRU+18sfLaCOR22ByvWdnZ0VF6trbxyPc1hLltYYv+O2emwzf4IAoyQ&#13;&#10;O91ZMC/3Rm1zdU1jbU0D4Unpwvk8z/l8CiO685eqW+pbZBoQCMrMSqcs0D04cvTEuZs36wGhcb+M&#13;&#10;EA3l9WOUF3iPx2WzmjhuJhlPIvkFlIIgCDse3Dg+Hjj+5wt1DXXnq+tPnbzmDQR+/sNnkmsFEAFj&#13;&#10;bMIXUKMb/f5gUFE4XjBIuvLy4ud+sKeuoaWqqvb06QvvvP+R0WosLsxLPjY1F0YzYAhRjilAYfHi&#13;&#10;kp/81bM1jW1VN5rPn77y1psHzWZjeUmh8XauGpwlUGOKFYXKQYUXOArMbjPveGhjTm7Wzdqmy5er&#13;&#10;z52r6ukfWFJalJpiFZJmn2Oy29RP4aj+UH4/QvDKFWUGk/FmXfPVqtpzZ6+89s4Be5q1sDDXbNDf&#13;&#10;I5rvFITg0oXzv/fcnpqapqqbTadPX9y//5gnw1VUmO0UkuBeR6vZOC8/CyN0+kJ1V1u7K92Zl5uh&#13;&#10;kySCCUZs44YlS4oLEDCZgchzGZlp+/50Yv/7x5evLn1458aegdFXX32XUcbUFEEYY0JmfG81KUY/&#13;&#10;AjUlEGIDgyPXquoyM11//Z+++4//57/s3fvUQP/o0SMnB4dH7jWRXwQMIMigsrK6trG1p3+48urN&#13;&#10;0dERlzt1eGTkD3/Yd+Hi1bWrFv/8p88+tLOCF3RtnX2+QOBek3y7iMlQgBgAcLi9u+83//zKxeqb&#13;&#10;j+z62s9/8u1dj26Ug8Gu1q5AUjGIERJ44vP7a5ra23v7q2vqO3t6MUcCAfmTkxdefX0/JvjZbzz8&#13;&#10;k5/sLS4t6usdGBgYoXHJv2clEEwmFVczPaPohGKIIVTf0vHr51+5Xl3/8PYHfvaTvQ9uf8AnKx3d&#13;&#10;/f5A8F7RfedoaGp75Y0/njp3bfWqJT//6bMP735Qp+M7urr9STIyRZ7Lyc6w2Kyfn7lc09RWWFSQ&#13;&#10;lppiMOodaTbsD9qMlge3rF+xqmxwYKCjvTsYpLX19SKPH9x6/7bN6w2S4B2fYAiz0CFS7VnRGUNS&#13;&#10;rHKQmocEITw4Mv7K6x+0tHb+6MffXrW4pHtwnHBAZZa0ETKMYnLhyo1f/uqFDKf72LEzPEbliwr1&#13;&#10;OunipapL1+r6egbLSuY1N7QqlLrSUsWkutWKASgKVYJBqsgMgDFGFZkGZUoRJujypeu1tfVyQM7J&#13;&#10;zGhoaOY5luZJTa7LTCWRz3KnHhv2vvbmoZs3W6pv1HT29WdnezBCAwNDRw5+VllZ29HZLytKf1ev&#13;&#10;zW612a2zP9AWAIABVagSDCpUZoxRxlgwSINBNWM6VRQIBhSqKAo7e/bKkd4ToxOBbLezpbFF4pgr&#13;&#10;1Z7MeTdQUKFV1+pOn7nW1ztcvmhe7c1Gf8DvSXPokmRkIoSyMpyZmelXq+oNBr50YYHVYjJI4prV&#13;&#10;Sz8+cOqNtw7INNDZ3X90/7FF5cVLlpUaJX5swnum8saY13vgo096egb9QRaUKVWoLAcYlWecwiRQ&#13;&#10;OYwqzO+lfoEq1OmwLiqbd+zE6f/xy3/OyXB19vULAtux7X67xXyvyfyCIAgKFhZ2dg1+eqySk7id&#13;&#10;j1RsfWCt02F7/Ikd3uD7h49/fuj4GQ7DAxtXPrpjk92aTGwSBDaL3p1hNZt1ahJJu92Q5bbpeZKe&#13;&#10;av/+c0/9+jcvvfHmQY4QQUAV2zft2lUhJY+0QgjpJGnXto2XLt+8UVM/PjxUXFq0bNlCp81k0Ilr&#13;&#10;V5bf3PXAgYOfv/iv+4BRk1Ha882HS4oLZtYt/iUBY7CbpQyX1WrSEYz0IudOt1pNFoEjCJDDYvBk&#13;&#10;p5r1Yo4n7QfPPfnyK/vefucgRiDo+O07Nm6pWKuTkkM6J0Rupmf3IxUjY+NHj548cvgkQbBuw6pt&#13;&#10;Wzck0TW7GS5n+aJ5J0+ccblSS4ryDDqJI2TH5nVtHZ3vvHPg3156DyjOz/E8/czOhUV5FZvWXb16&#13;&#10;8+DBozdvZOZkucvLCxELTIx5TUbR7bGZjdKM760mwbWeNfXNb7z9oV6vf+LRrR63s7Wz+w9vHvj0&#13;&#10;s8q+4WGLUdr6wOqnn9juTnMky4CIgDH265fe/sUvfvXDHzy9bdP6a9fqLCnGNSsW5Wa4CCYjo2M3&#13;&#10;65suX2/sGRz1OKxLSwsLcjOT60rToCzXNLa2tHfOy87IznAjjK7XNra2dy2cX5Dhco6N+yqv1VRW&#13;&#10;NYyNjmR6UpcuLsnL9kjJEBcUAWNsdHzi3OUbldeup1jMi8uKx8a9SKHFRflGo66ju/fSlZqahlaM&#13;&#10;UFFB9tKy4jSHDSfDxT6yLDe2tDe0dWZnuPIy3MNj41du1EqcUL6wSK8Tr92ob2puLy9b4ElzDI2M&#13;&#10;Xr1Rf7m6YXR8NDsjfXnZgpyM9ORai8eAMTY8Nn6jrrmyqnawf8idai8tnV+Yn6VPnqmnUPrGu4d+&#13;&#10;+d9+s3hZyd/97Y8K87MxQpSy7v6Bc5U3rtW0GHT8stLCsgXz9JLYNzh85sKVmrpWjzt9YXH+4PAQ&#13;&#10;U9j8ebmDI6ON7R35me4cj4vnZ3JWJoHKCQSCI6NjGGOTUc9xHGNseGS8d2BkfGJCJwnpDpvZZEgO&#13;&#10;f0U0wirn1z/90d7//NNvKYpMCJYkIcQLY4pCfYGArFCeEEnkcZIla2CMgUKpolBCsJpgUVGoQilH&#13;&#10;iHoZl6xQny+gUEXgOVEUCE661NSMMRaU6YTPzxEsiSJlFBgQQjBGlNJAUPYHAgBIEnme55Mleli9&#13;&#10;Nk2hlGCMMWaMKQpFAOoSLdSJHCEYM8ZkRfH5AwqlAsepOapRMp5X0IAxJivUHwjIssJzRBQFgvHM&#13;&#10;3C/25SMoyw0tHb/93bvv7fvoe1QLArIAAAFgSURBVHt3//A7T6TYLKE9Gcb8QdnnD2CMdKLAcxwA&#13;&#10;UMYCgWAgEOQ4ThR5SiljjBCijgGC8YzniEkCx5og8I4UW2QXCyFss5osFiNjDKGE+U+TBnJQYePj&#13;&#10;/qCfcNigDwX5hOKDEOI4YuSSL3wrAoSAI5jThJZyHOEmr2RlPEd4Y4TB2W76JARCSOA5gQ/NI6KJ&#13;&#10;x8EYS6KQXLtTKtSc6GrHMWAIITUFMQAAMI7DkU5ECPEc4TldKDAkOTsxBhqmQkgSrhgAdPb0v/j7&#13;&#10;t974/T6DxVJUmGcy6CPyESEkCbwkcFrDDiOkHaXa3NscIV8G60mgcqIRaqzkt6UAAApz3dt23Lew&#13;&#10;OFfrbkl6rqYLdMuPSYFkpPn2gG6vm9BffOIrfKlAjBkkvnzx/E2b1q1aujBiDM0eJIFjba6CMeYP&#13;&#10;BMa8Pp0k6aUkuO3xK3yFrzDLIcvK0MhoQJYtJqNOFGdhOon/Bz3AZ1wAXfuAAAAAAElFTkSuQmCC&#13;&#10;UEsDBBQABgAIAAAAIQD+64eyvgEAAPcDAAAZAAAAZHJzL19yZWxzL2Uyb0RvYy54bWwucmVsc7ST&#13;&#10;3WvbMBTF3wf7H4xgj9WVFC91Rp2ydUspbDBGQh+DYl/b6qwPJDlp9tdPdvbQQsOe8mL8cXzu9e8c&#13;&#10;39w+6z7bow/KmpJwykiGprK1Mm1JNuvVVUGyEKWpZW8NluSIgdwu37+7+YW9jOml0CkXsuRiQkm6&#13;&#10;GN0ngFB1qGWg1qFJTxrrtYzp0rfgZPVbtgiCsTn4lx5k+coze6hL4h/qGcnWR5cm/9/bNo2q8Kut&#13;&#10;Bo0mvjEClE6zk6H0LcaSaKyVPN0U9MlhS+DtJcQFl2hUj4kZwCakGCD+6aRp4bvaeemPcO/t4D4I&#13;&#10;dmdNlMqMis2XVbGe5fP7BdUBHnH32Ved2uOddcefMkRco3ar5BqgsppqVXkbbBPpo/V1CqBFMXEQ&#13;&#10;Iuf57OP4bROPH7ZOmL89R/RG9udQ8AuieJEHp86cjSO/4A5jzULK43A40LH3jTV94k4TSjCSMw6d&#13;&#10;1Qi9SphkHDS4Yder0KGHSQ5Pdhj5jfBNHHsYtesES3VMh9M53XNeUMUWV5wBY2JeLK7ndBRQfp2L&#13;&#10;xawY1ZwVSZEGTmkF6MeUJoet3P7TbRvGGN/a3am+Z5OEV7/r8i8AAAD//wMAUEsDBBQABgAIAAAA&#13;&#10;IQCxq/Hp3wAAAAoBAAAPAAAAZHJzL2Rvd25yZXYueG1sTI/NasMwEITvhb6D2EBvjWyXBONYDiH9&#13;&#10;OYVCk0LJbWNtbBNLMpZiO2/fbS/tZWAYdna+fD2ZVgzU+8ZZBfE8AkG2dLqxlYLPw+tjCsIHtBpb&#13;&#10;Z0nBjTysi/u7HDPtRvtBwz5Ugkusz1BBHUKXSenLmgz6uevIcnZ2vcHAtq+k7nHkctPKJIqW0mBj&#13;&#10;+UONHW1rKi/7q1HwNuK4eYpfht3lvL0dD4v3r11MSj3MpucVy2YFItAU/i7gh4H3Q8HDTu5qtRet&#13;&#10;AqYJv8pZGqVsTwqS5SIBWeTyP0LxDQAA//8DAFBLAQItABQABgAIAAAAIQDQ4HPPFAEAAEcCAAAT&#13;&#10;AAAAAAAAAAAAAAAAAAAAAABbQ29udGVudF9UeXBlc10ueG1sUEsBAi0AFAAGAAgAAAAhADj9If/W&#13;&#10;AAAAlAEAAAsAAAAAAAAAAAAAAAAARQEAAF9yZWxzLy5yZWxzUEsBAi0ACgAAAAAAAAAhAGkPHycH&#13;&#10;AgEABwIBABUAAAAAAAAAAAAAAAAARAIAAGRycy9tZWRpYS9pbWFnZTIuanBlZ1BLAQItABQABgAI&#13;&#10;AAAAIQCCXTwAkAMAAIALAAAOAAAAAAAAAAAAAAAAAH4EAQBkcnMvZTJvRG9jLnhtbFBLAQItAAoA&#13;&#10;AAAAAAAAIQC2m6wXbgICAG4CAgAUAAAAAAAAAAAAAAAAADoIAQBkcnMvbWVkaWEvaW1hZ2UxLnBu&#13;&#10;Z1BLAQItABQABgAIAAAAIQD+64eyvgEAAPcDAAAZAAAAAAAAAAAAAAAAANoKAwBkcnMvX3JlbHMv&#13;&#10;ZTJvRG9jLnhtbC5yZWxzUEsBAi0AFAAGAAgAAAAhALGr8enfAAAACgEAAA8AAAAAAAAAAAAAAAAA&#13;&#10;zwwDAGRycy9kb3ducmV2LnhtbFBLBQYAAAAABwAHAL8BAADbDQMAAAA=&#13;&#10;">
                <v:shapetype id="_x0000_t75" coordsize="21600,21600" o:spt="75" o:preferrelative="t" path="m@4@5l@4@11@9@11@9@5xe" filled="f" stroked="f">
                  <v:stroke joinstyle="miter"/>
                  <v:formulas>
                    <v:f eqn="if lineDrawn pixelLineWidth 0"/>
                    <v:f eqn="sum @0 1 0"/>
                    <v:f eqn="sum 0 0 @1"/>
                    <v:f eqn="prod @2 1 2"/>
                    <v:f eqn="prod @3 21600 pixelWidth"/>
                    <v:f eqn="prod @3 21600 pixelHeight"/>
                    <v:f eqn="sum @0 0 1"/>
                    <v:f eqn="prod @6 1 2"/>
                    <v:f eqn="prod @7 21600 pixelWidth"/>
                    <v:f eqn="sum @8 21600 0"/>
                    <v:f eqn="prod @7 21600 pixelHeight"/>
                    <v:f eqn="sum @10 21600 0"/>
                  </v:formulas>
                  <v:path o:extrusionok="f" gradientshapeok="t" o:connecttype="rect"/>
                  <o:lock v:ext="edit" aspectratio="t"/>
                </v:shapetype>
                <v:shape id="Picture 21" o:spid="_x0000_s1027" type="#_x0000_t75" alt="page2image22414352" style="position:absolute;left:3018;top:1538;width:22225;height:14097;visibility:visible;mso-wrap-style:square" o:gfxdata="UEsDBBQABgAIAAAAIQDb4fbL7gAAAIUBAAATAAAAW0NvbnRlbnRfVHlwZXNdLnhtbHyQz07DMAyH&#13;&#10;70i8Q+QralM4IITa7kDhCAiNB7ASt43WOlEcyvb2pNu4IODoPz9/n1xv9vOkForiPDdwXVagiI23&#13;&#10;jocG3rdPxR0oScgWJ8/UwIEENu3lRb09BBKV0ywNjCmFe63FjDSjlD4Q50nv44wpl3HQAc0OB9I3&#13;&#10;VXWrjedEnIq03oC27qjHjympx31un0wiTQLq4bS4shrAECZnMGVTvbD9QSnOhDInjzsyuiBXWQP0&#13;&#10;r4R18jfgnHvJr4nOknrFmJ5xzhraRtHWf3Kkpfz/yGo5S+H73hkquyhdjr3R8m2lj09svwAAAP//&#13;&#10;AwBQSwMEFAAGAAgAAAAhAFr0LFu/AAAAFQEAAAsAAABfcmVscy8ucmVsc2zPwWrDMAwG4Ptg72B0&#13;&#10;X5TuUMaI01uh19I+gLGVxCy2jGSy9e1nemrHjpL4P0nD4SetZiPRyNnCruvBUPYcYp4tXC/Htw8w&#13;&#10;Wl0ObuVMFm6kcBhfX4Yzra62kC6xqGlKVgtLreUTUf1CyWnHhXKbTCzJ1VbKjMX5LzcTvvf9HuXR&#13;&#10;gPHJNKdgQU5hB+ZyK23zHztFL6w81c5zQp6m6P9TMfB3PtPWFCczVQtB9N4U2rp2HOA44NMz4y8A&#13;&#10;AAD//wMAUEsDBBQABgAIAAAAIQAH6kvWygAAAOAAAAAPAAAAZHJzL2Rvd25yZXYueG1sRI9Pa8JA&#13;&#10;FMTvhX6H5RV6KXVjDv6JrqFULEItoSrY4yP7moRk34bsqsm37wpCLwPDML9hlmlvGnGhzlWWFYxH&#13;&#10;EQji3OqKCwXHw+Z1BsJ5ZI2NZVIwkIN09fiwxETbK3/TZe8LESDsElRQet8mUrq8JINuZFvikP3a&#13;&#10;zqAPtiuk7vAa4KaRcRRNpMGKw0KJLb2XlNf7s1Fwis9Dzy87yupsdph/zac/8cenUs9P/XoR5G0B&#13;&#10;wlPv/xt3xFYriMdwOxTOgFz9AQAA//8DAFBLAQItABQABgAIAAAAIQDb4fbL7gAAAIUBAAATAAAA&#13;&#10;AAAAAAAAAAAAAAAAAABbQ29udGVudF9UeXBlc10ueG1sUEsBAi0AFAAGAAgAAAAhAFr0LFu/AAAA&#13;&#10;FQEAAAsAAAAAAAAAAAAAAAAAHwEAAF9yZWxzLy5yZWxzUEsBAi0AFAAGAAgAAAAhAAfqS9bKAAAA&#13;&#10;4AAAAA8AAAAAAAAAAAAAAAAABwIAAGRycy9kb3ducmV2LnhtbFBLBQYAAAAAAwADALcAAAD+AgAA&#13;&#10;AAA=&#13;&#10;">
                  <v:imagedata r:id="rId13" r:href="rId14"/>
                </v:shape>
                <v:shape id="Picture 22" o:spid="_x0000_s1028" type="#_x0000_t75" alt="Diagram, text&#10;&#10;Description automatically generated" style="position:absolute;left:25243;top:1538;width:29083;height:14097;visibility:visible;mso-wrap-style:square" o:gfxdata="UEsDBBQABgAIAAAAIQDb4fbL7gAAAIUBAAATAAAAW0NvbnRlbnRfVHlwZXNdLnhtbHyQz07DMAyH&#13;&#10;70i8Q+QralM4IITa7kDhCAiNB7ASt43WOlEcyvb2pNu4IODoPz9/n1xv9vOkForiPDdwXVagiI23&#13;&#10;jocG3rdPxR0oScgWJ8/UwIEENu3lRb09BBKV0ywNjCmFe63FjDSjlD4Q50nv44wpl3HQAc0OB9I3&#13;&#10;VXWrjedEnIq03oC27qjHjympx31un0wiTQLq4bS4shrAECZnMGVTvbD9QSnOhDInjzsyuiBXWQP0&#13;&#10;r4R18jfgnHvJr4nOknrFmJ5xzhraRtHWf3Kkpfz/yGo5S+H73hkquyhdjr3R8m2lj09svwAAAP//&#13;&#10;AwBQSwMEFAAGAAgAAAAhAFr0LFu/AAAAFQEAAAsAAABfcmVscy8ucmVsc2zPwWrDMAwG4Ptg72B0&#13;&#10;X5TuUMaI01uh19I+gLGVxCy2jGSy9e1nemrHjpL4P0nD4SetZiPRyNnCruvBUPYcYp4tXC/Htw8w&#13;&#10;Wl0ObuVMFm6kcBhfX4Yzra62kC6xqGlKVgtLreUTUf1CyWnHhXKbTCzJ1VbKjMX5LzcTvvf9HuXR&#13;&#10;gPHJNKdgQU5hB+ZyK23zHztFL6w81c5zQp6m6P9TMfB3PtPWFCczVQtB9N4U2rp2HOA44NMz4y8A&#13;&#10;AAD//wMAUEsDBBQABgAIAAAAIQAi2C6CxwAAAOAAAAAPAAAAZHJzL2Rvd25yZXYueG1sRI/BasMw&#13;&#10;EETvhfyD2EBujWwf3OJECcHFEGgudfMBi7Wx3VorV1JjJ19fFQq9DAzDvGG2+9kM4krO95YVpOsE&#13;&#10;BHFjdc+tgvN79fgMwgdkjYNlUnAjD/vd4mGLhbYTv9G1Dq2IEPYFKuhCGAspfdORQb+2I3HMLtYZ&#13;&#10;DNG6VmqHU4SbQWZJkkuDPceFDkcqO2o+62+joD+lfKzztsrS8XX4+rg/lXRwSq2W88smymEDItAc&#13;&#10;/ht/iKNWkGXweyieAbn7AQAA//8DAFBLAQItABQABgAIAAAAIQDb4fbL7gAAAIUBAAATAAAAAAAA&#13;&#10;AAAAAAAAAAAAAABbQ29udGVudF9UeXBlc10ueG1sUEsBAi0AFAAGAAgAAAAhAFr0LFu/AAAAFQEA&#13;&#10;AAsAAAAAAAAAAAAAAAAAHwEAAF9yZWxzLy5yZWxzUEsBAi0AFAAGAAgAAAAhACLYLoLHAAAA4AAA&#13;&#10;AA8AAAAAAAAAAAAAAAAABwIAAGRycy9kb3ducmV2LnhtbFBLBQYAAAAAAwADALcAAAD7AgAAAAA=&#13;&#10;">
                  <v:imagedata r:id="rId15" r:href="rId16"/>
                </v:shape>
                <v:shapetype id="_x0000_t202" coordsize="21600,21600" o:spt="202" path="m,l,21600r21600,l21600,xe">
                  <v:stroke joinstyle="miter"/>
                  <v:path gradientshapeok="t" o:connecttype="rect"/>
                </v:shapetype>
                <v:shape id="TextBox 7" o:spid="_x0000_s1029" type="#_x0000_t202" style="position:absolute;left:3018;top:-1202;width:6039;height:2894;visibility:visible;mso-wrap-style:square;v-text-anchor:top" o:gfxdata="UEsDBBQABgAIAAAAIQDb4fbL7gAAAIUBAAATAAAAW0NvbnRlbnRfVHlwZXNdLnhtbHyQz07DMAyH&#13;&#10;70i8Q+QralM4IITa7kDhCAiNB7ASt43WOlEcyvb2pNu4IODoPz9/n1xv9vOkForiPDdwXVagiI23&#13;&#10;jocG3rdPxR0oScgWJ8/UwIEENu3lRb09BBKV0ywNjCmFe63FjDSjlD4Q50nv44wpl3HQAc0OB9I3&#13;&#10;VXWrjedEnIq03oC27qjHjympx31un0wiTQLq4bS4shrAECZnMGVTvbD9QSnOhDInjzsyuiBXWQP0&#13;&#10;r4R18jfgnHvJr4nOknrFmJ5xzhraRtHWf3Kkpfz/yGo5S+H73hkquyhdjr3R8m2lj09svwAAAP//&#13;&#10;AwBQSwMEFAAGAAgAAAAhAFr0LFu/AAAAFQEAAAsAAABfcmVscy8ucmVsc2zPwWrDMAwG4Ptg72B0&#13;&#10;X5TuUMaI01uh19I+gLGVxCy2jGSy9e1nemrHjpL4P0nD4SetZiPRyNnCruvBUPYcYp4tXC/Htw8w&#13;&#10;Wl0ObuVMFm6kcBhfX4Yzra62kC6xqGlKVgtLreUTUf1CyWnHhXKbTCzJ1VbKjMX5LzcTvvf9HuXR&#13;&#10;gPHJNKdgQU5hB+ZyK23zHztFL6w81c5zQp6m6P9TMfB3PtPWFCczVQtB9N4U2rp2HOA44NMz4y8A&#13;&#10;AAD//wMAUEsDBBQABgAIAAAAIQDAzaalyQAAAOAAAAAPAAAAZHJzL2Rvd25yZXYueG1sRI/dagIx&#13;&#10;FITvC32HcAreFM1qQZbVKKIUCq0FfxAvj5vjZnVzsmyibt/eCAVvBoZhvmHG09ZW4kqNLx0r6PcS&#13;&#10;EMS50yUXCrabz24KwgdkjZVjUvBHHqaT15cxZtrdeEXXdShEhLDPUIEJoc6k9Lkhi77nauKYHV1j&#13;&#10;MUTbFFI3eItwW8lBkgylxZLjgsGa5oby8/piFaRm+L60y0W5/97sfs1Jp4ei/6NU561djKLMRiAC&#13;&#10;teHZ+Ed8aQWDD3gcimdATu4AAAD//wMAUEsBAi0AFAAGAAgAAAAhANvh9svuAAAAhQEAABMAAAAA&#13;&#10;AAAAAAAAAAAAAAAAAFtDb250ZW50X1R5cGVzXS54bWxQSwECLQAUAAYACAAAACEAWvQsW78AAAAV&#13;&#10;AQAACwAAAAAAAAAAAAAAAAAfAQAAX3JlbHMvLnJlbHNQSwECLQAUAAYACAAAACEAwM2mpckAAADg&#13;&#10;AAAADwAAAAAAAAAAAAAAAAAHAgAAZHJzL2Rvd25yZXYueG1sUEsFBgAAAAADAAMAtwAAAP0CAAAA&#13;&#10;AA==&#13;&#10;" filled="f" stroked="f">
                  <v:textbox style="mso-fit-shape-to-text:t" inset="0,,0">
                    <w:txbxContent>
                      <w:p w14:paraId="73C62A62" w14:textId="77777777" w:rsidR="0083348C" w:rsidRPr="0083348C" w:rsidRDefault="0083348C" w:rsidP="0083348C">
                        <w:pPr>
                          <w:rPr>
                            <w:rFonts w:asciiTheme="minorHAnsi" w:hAnsi="DengXian" w:cstheme="minorBidi"/>
                            <w:color w:val="000000" w:themeColor="text1"/>
                            <w:kern w:val="24"/>
                            <w:sz w:val="24"/>
                          </w:rPr>
                        </w:pPr>
                        <w:r w:rsidRPr="0083348C">
                          <w:rPr>
                            <w:rFonts w:asciiTheme="minorHAnsi" w:hAnsi="DengXian" w:cstheme="minorBidi" w:hint="eastAsia"/>
                            <w:color w:val="000000" w:themeColor="text1"/>
                            <w:kern w:val="24"/>
                            <w:sz w:val="24"/>
                          </w:rPr>
                          <w:t>（</w:t>
                        </w:r>
                        <w:r w:rsidRPr="0083348C">
                          <w:rPr>
                            <w:rFonts w:asciiTheme="minorHAnsi" w:hAnsi="Calibri" w:cstheme="minorBidi"/>
                            <w:color w:val="000000" w:themeColor="text1"/>
                            <w:kern w:val="24"/>
                            <w:sz w:val="24"/>
                          </w:rPr>
                          <w:t>a</w:t>
                        </w:r>
                        <w:r w:rsidRPr="0083348C">
                          <w:rPr>
                            <w:rFonts w:asciiTheme="minorHAnsi" w:hAnsi="DengXian" w:cstheme="minorBidi" w:hint="eastAsia"/>
                            <w:color w:val="000000" w:themeColor="text1"/>
                            <w:kern w:val="24"/>
                            <w:sz w:val="24"/>
                          </w:rPr>
                          <w:t>）</w:t>
                        </w:r>
                      </w:p>
                    </w:txbxContent>
                  </v:textbox>
                </v:shape>
                <v:shape id="TextBox 8" o:spid="_x0000_s1030" type="#_x0000_t202" style="position:absolute;left:23614;top:-1202;width:6032;height:2894;visibility:visible;mso-wrap-style:square;v-text-anchor:top" o:gfxdata="UEsDBBQABgAIAAAAIQDb4fbL7gAAAIUBAAATAAAAW0NvbnRlbnRfVHlwZXNdLnhtbHyQz07DMAyH&#13;&#10;70i8Q+QralM4IITa7kDhCAiNB7ASt43WOlEcyvb2pNu4IODoPz9/n1xv9vOkForiPDdwXVagiI23&#13;&#10;jocG3rdPxR0oScgWJ8/UwIEENu3lRb09BBKV0ywNjCmFe63FjDSjlD4Q50nv44wpl3HQAc0OB9I3&#13;&#10;VXWrjedEnIq03oC27qjHjympx31un0wiTQLq4bS4shrAECZnMGVTvbD9QSnOhDInjzsyuiBXWQP0&#13;&#10;r4R18jfgnHvJr4nOknrFmJ5xzhraRtHWf3Kkpfz/yGo5S+H73hkquyhdjr3R8m2lj09svwAAAP//&#13;&#10;AwBQSwMEFAAGAAgAAAAhAFr0LFu/AAAAFQEAAAsAAABfcmVscy8ucmVsc2zPwWrDMAwG4Ptg72B0&#13;&#10;X5TuUMaI01uh19I+gLGVxCy2jGSy9e1nemrHjpL4P0nD4SetZiPRyNnCruvBUPYcYp4tXC/Htw8w&#13;&#10;Wl0ObuVMFm6kcBhfX4Yzra62kC6xqGlKVgtLreUTUf1CyWnHhXKbTCzJ1VbKjMX5LzcTvvf9HuXR&#13;&#10;gPHJNKdgQU5hB+ZyK23zHztFL6w81c5zQp6m6P9TMfB3PtPWFCczVQtB9N4U2rp2HOA44NMz4y8A&#13;&#10;AAD//wMAUEsDBBQABgAIAAAAIQDPmmjdxQAAAOAAAAAPAAAAZHJzL2Rvd25yZXYueG1sRI9Ba8JA&#13;&#10;FITvBf/D8gRvdaNYKdFVpCp46EVN74/sazY0+zZkX038992C4GVgGOYbZr0dfKNu1MU6sIHZNANF&#13;&#10;XAZbc2WguB5f30FFQbbYBCYDd4qw3Yxe1pjb0POZbhepVIJwzNGAE2lzrWPpyGOchpY4Zd+h8yjJ&#13;&#10;dpW2HfYJ7hs9z7Kl9lhzWnDY0oej8ufy6w2I2N3sXhx8PH0Nn/veZeUbFsZMxsN+lWS3AiU0yLPx&#13;&#10;QJysgfkC/g+lM6A3fwAAAP//AwBQSwECLQAUAAYACAAAACEA2+H2y+4AAACFAQAAEwAAAAAAAAAA&#13;&#10;AAAAAAAAAAAAW0NvbnRlbnRfVHlwZXNdLnhtbFBLAQItABQABgAIAAAAIQBa9CxbvwAAABUBAAAL&#13;&#10;AAAAAAAAAAAAAAAAAB8BAABfcmVscy8ucmVsc1BLAQItABQABgAIAAAAIQDPmmjdxQAAAOAAAAAP&#13;&#10;AAAAAAAAAAAAAAAAAAcCAABkcnMvZG93bnJldi54bWxQSwUGAAAAAAMAAwC3AAAA+QIAAAAA&#13;&#10;" filled="f" stroked="f">
                  <v:textbox style="mso-fit-shape-to-text:t">
                    <w:txbxContent>
                      <w:p w14:paraId="15918E6B" w14:textId="77777777" w:rsidR="0083348C" w:rsidRPr="0083348C" w:rsidRDefault="0083348C" w:rsidP="0083348C">
                        <w:pPr>
                          <w:rPr>
                            <w:rFonts w:asciiTheme="minorHAnsi" w:hAnsi="DengXian" w:cstheme="minorBidi"/>
                            <w:color w:val="000000" w:themeColor="text1"/>
                            <w:kern w:val="24"/>
                            <w:sz w:val="22"/>
                            <w:szCs w:val="22"/>
                          </w:rPr>
                        </w:pPr>
                        <w:r w:rsidRPr="0083348C">
                          <w:rPr>
                            <w:rFonts w:asciiTheme="minorHAnsi" w:hAnsi="DengXian" w:cstheme="minorBidi" w:hint="eastAsia"/>
                            <w:color w:val="000000" w:themeColor="text1"/>
                            <w:kern w:val="24"/>
                            <w:sz w:val="22"/>
                            <w:szCs w:val="22"/>
                          </w:rPr>
                          <w:t>（</w:t>
                        </w:r>
                        <w:r w:rsidRPr="0083348C">
                          <w:rPr>
                            <w:rFonts w:asciiTheme="minorHAnsi" w:hAnsi="Calibri" w:cstheme="minorBidi"/>
                            <w:color w:val="000000" w:themeColor="text1"/>
                            <w:kern w:val="24"/>
                            <w:sz w:val="22"/>
                            <w:szCs w:val="22"/>
                          </w:rPr>
                          <w:t>b</w:t>
                        </w:r>
                        <w:r w:rsidRPr="0083348C">
                          <w:rPr>
                            <w:rFonts w:asciiTheme="minorHAnsi" w:hAnsi="DengXian" w:cstheme="minorBidi" w:hint="eastAsia"/>
                            <w:color w:val="000000" w:themeColor="text1"/>
                            <w:kern w:val="24"/>
                            <w:sz w:val="22"/>
                            <w:szCs w:val="22"/>
                          </w:rPr>
                          <w:t>）</w:t>
                        </w:r>
                      </w:p>
                    </w:txbxContent>
                  </v:textbox>
                </v:shape>
                <w10:anchorlock/>
              </v:group>
            </w:pict>
          </mc:Fallback>
        </mc:AlternateContent>
      </w:r>
    </w:p>
    <w:p w14:paraId="48F50D0E" w14:textId="5E817319" w:rsidR="00587651" w:rsidRDefault="00000000">
      <w:pPr>
        <w:spacing w:line="276" w:lineRule="auto"/>
        <w:rPr>
          <w:sz w:val="24"/>
        </w:rPr>
      </w:pPr>
      <w:bookmarkStart w:id="0" w:name="_Ref127287201"/>
      <w:r>
        <w:rPr>
          <w:sz w:val="24"/>
        </w:rPr>
        <w:t>图</w:t>
      </w:r>
      <w:r>
        <w:rPr>
          <w:sz w:val="24"/>
        </w:rPr>
        <w:t xml:space="preserve"> </w:t>
      </w:r>
      <w:r>
        <w:rPr>
          <w:sz w:val="24"/>
        </w:rPr>
        <w:fldChar w:fldCharType="begin"/>
      </w:r>
      <w:r>
        <w:rPr>
          <w:sz w:val="24"/>
        </w:rPr>
        <w:instrText xml:space="preserve"> SEQ </w:instrText>
      </w:r>
      <w:r>
        <w:rPr>
          <w:sz w:val="24"/>
        </w:rPr>
        <w:instrText>图</w:instrText>
      </w:r>
      <w:r>
        <w:rPr>
          <w:sz w:val="24"/>
        </w:rPr>
        <w:instrText xml:space="preserve"> \* ARABIC </w:instrText>
      </w:r>
      <w:r>
        <w:rPr>
          <w:sz w:val="24"/>
        </w:rPr>
        <w:fldChar w:fldCharType="separate"/>
      </w:r>
      <w:r w:rsidR="001154F7">
        <w:rPr>
          <w:noProof/>
          <w:sz w:val="24"/>
        </w:rPr>
        <w:t>1</w:t>
      </w:r>
      <w:r>
        <w:rPr>
          <w:sz w:val="24"/>
        </w:rPr>
        <w:fldChar w:fldCharType="end"/>
      </w:r>
      <w:bookmarkEnd w:id="0"/>
      <w:r>
        <w:rPr>
          <w:sz w:val="24"/>
        </w:rPr>
        <w:t>，（</w:t>
      </w:r>
      <w:r>
        <w:rPr>
          <w:sz w:val="24"/>
        </w:rPr>
        <w:t>a</w:t>
      </w:r>
      <w:r>
        <w:rPr>
          <w:sz w:val="24"/>
        </w:rPr>
        <w:t>）分子模拟的</w:t>
      </w:r>
      <w:r w:rsidR="00676847">
        <w:rPr>
          <w:rFonts w:hint="eastAsia"/>
          <w:sz w:val="24"/>
        </w:rPr>
        <w:t>时空尺度与</w:t>
      </w:r>
      <w:r>
        <w:rPr>
          <w:rFonts w:hint="eastAsia"/>
          <w:sz w:val="24"/>
        </w:rPr>
        <w:t>应</w:t>
      </w:r>
      <w:r>
        <w:rPr>
          <w:sz w:val="24"/>
        </w:rPr>
        <w:t>用范围：量子、全原子、粗粒化与</w:t>
      </w:r>
      <w:r w:rsidR="002F4529" w:rsidRPr="002F4529">
        <w:rPr>
          <w:rFonts w:hint="eastAsia"/>
          <w:sz w:val="24"/>
        </w:rPr>
        <w:t>介观尺度</w:t>
      </w:r>
      <w:r>
        <w:rPr>
          <w:sz w:val="24"/>
        </w:rPr>
        <w:t>；（</w:t>
      </w:r>
      <w:r>
        <w:rPr>
          <w:sz w:val="24"/>
        </w:rPr>
        <w:t>b</w:t>
      </w:r>
      <w:r>
        <w:rPr>
          <w:sz w:val="24"/>
        </w:rPr>
        <w:t>）</w:t>
      </w:r>
      <w:r w:rsidR="000B4E87">
        <w:rPr>
          <w:sz w:val="24"/>
        </w:rPr>
        <w:t>预测</w:t>
      </w:r>
      <w:r>
        <w:rPr>
          <w:sz w:val="24"/>
        </w:rPr>
        <w:t>化学结构到物理性能的流程图：第一性原理、原子力场、初始结构、</w:t>
      </w:r>
      <w:r w:rsidR="004D537D">
        <w:rPr>
          <w:rFonts w:hint="eastAsia"/>
          <w:sz w:val="24"/>
        </w:rPr>
        <w:t>稳态</w:t>
      </w:r>
      <w:r>
        <w:rPr>
          <w:sz w:val="24"/>
        </w:rPr>
        <w:t>结构、动力学过程、</w:t>
      </w:r>
      <w:r w:rsidR="00822434">
        <w:rPr>
          <w:sz w:val="24"/>
        </w:rPr>
        <w:t>数据</w:t>
      </w:r>
      <w:r>
        <w:rPr>
          <w:sz w:val="24"/>
        </w:rPr>
        <w:t>统计</w:t>
      </w:r>
      <w:r w:rsidR="00822434">
        <w:rPr>
          <w:rFonts w:hint="eastAsia"/>
          <w:sz w:val="24"/>
        </w:rPr>
        <w:t>，性能计算</w:t>
      </w:r>
      <w:sdt>
        <w:sdtPr>
          <w:rPr>
            <w:sz w:val="24"/>
            <w:highlight w:val="white"/>
          </w:rPr>
          <w:alias w:val="Citation"/>
          <w:tag w:val="{&quot;referencesIds&quot;:[&quot;doc:63edf9c9198ce6054d6a9d3c&quot;],&quot;referencesOptions&quot;:{&quot;doc:63edf9c9198ce6054d6a9d3c&quot;:{&quot;author&quot;:true,&quot;year&quot;:true,&quot;pageReplace&quot;:&quot;&quot;,&quot;prefix&quot;:&quot;&quot;,&quot;suffix&quot;:&quot;&quot;}},&quot;hasBrokenReferences&quot;:false,&quot;hasManualEdits&quot;:false,&quot;citationType&quot;:&quot;inline&quot;,&quot;id&quot;:751623728,&quot;citationText&quot;:&quot;&lt;span style=\&quot;font-family:SimSun;font-size:16px;color:#000000\&quot;&gt;[40]&lt;/span&gt;&quot;}"/>
          <w:id w:val="751623728"/>
          <w:placeholder>
            <w:docPart w:val="92BAF15922A2C4428A83E85561BFBA94"/>
          </w:placeholder>
        </w:sdtPr>
        <w:sdtContent>
          <w:r w:rsidR="00726A6F">
            <w:rPr>
              <w:rFonts w:ascii="SimSun" w:hAnsi="SimSun" w:hint="eastAsia"/>
              <w:color w:val="000000"/>
            </w:rPr>
            <w:t>[40]</w:t>
          </w:r>
        </w:sdtContent>
      </w:sdt>
      <w:r>
        <w:rPr>
          <w:sz w:val="24"/>
        </w:rPr>
        <w:t>。</w:t>
      </w:r>
    </w:p>
    <w:p w14:paraId="7C02A45B" w14:textId="77777777" w:rsidR="00587651" w:rsidRDefault="00587651" w:rsidP="00731B52">
      <w:pPr>
        <w:spacing w:line="276" w:lineRule="auto"/>
        <w:rPr>
          <w:sz w:val="24"/>
        </w:rPr>
      </w:pPr>
    </w:p>
    <w:p w14:paraId="3951BC69" w14:textId="023E1409" w:rsidR="00B4723B" w:rsidRPr="004F6523" w:rsidRDefault="00000000" w:rsidP="004F6523">
      <w:pPr>
        <w:spacing w:line="276" w:lineRule="auto"/>
        <w:ind w:firstLine="560"/>
        <w:rPr>
          <w:b/>
          <w:bCs/>
          <w:sz w:val="24"/>
        </w:rPr>
      </w:pPr>
      <w:r>
        <w:rPr>
          <w:sz w:val="24"/>
        </w:rPr>
        <w:t>无定形高分子初始结构的建立包括</w:t>
      </w:r>
      <w:r w:rsidR="006234D9">
        <w:rPr>
          <w:rFonts w:hint="eastAsia"/>
          <w:sz w:val="24"/>
        </w:rPr>
        <w:t>键连</w:t>
      </w:r>
      <w:r>
        <w:rPr>
          <w:sz w:val="24"/>
        </w:rPr>
        <w:t>重复单元</w:t>
      </w:r>
      <w:r w:rsidR="000B4E87">
        <w:rPr>
          <w:rFonts w:hint="eastAsia"/>
          <w:sz w:val="24"/>
        </w:rPr>
        <w:t>，</w:t>
      </w:r>
      <w:r w:rsidR="000B4E87">
        <w:rPr>
          <w:sz w:val="24"/>
        </w:rPr>
        <w:t>采样</w:t>
      </w:r>
      <w:r w:rsidR="000B4E87">
        <w:rPr>
          <w:rFonts w:hint="eastAsia"/>
          <w:sz w:val="24"/>
        </w:rPr>
        <w:t>构型构象，混合</w:t>
      </w:r>
      <w:r w:rsidR="000B4E87">
        <w:rPr>
          <w:sz w:val="24"/>
        </w:rPr>
        <w:t>填放</w:t>
      </w:r>
      <w:r>
        <w:rPr>
          <w:sz w:val="24"/>
        </w:rPr>
        <w:t>不同结构</w:t>
      </w:r>
      <w:r w:rsidR="000B4E87">
        <w:rPr>
          <w:rFonts w:hint="eastAsia"/>
          <w:sz w:val="24"/>
        </w:rPr>
        <w:t>；</w:t>
      </w:r>
      <w:r>
        <w:rPr>
          <w:sz w:val="24"/>
        </w:rPr>
        <w:t>晶体</w:t>
      </w:r>
      <w:r w:rsidR="000B4E87">
        <w:rPr>
          <w:sz w:val="24"/>
        </w:rPr>
        <w:t>高分子需要</w:t>
      </w:r>
      <w:r w:rsidR="00791126">
        <w:rPr>
          <w:rFonts w:hint="eastAsia"/>
          <w:sz w:val="24"/>
        </w:rPr>
        <w:t>延展</w:t>
      </w:r>
      <w:r w:rsidR="000B4E87">
        <w:rPr>
          <w:sz w:val="24"/>
        </w:rPr>
        <w:t>初基原胞</w:t>
      </w:r>
      <w:r w:rsidR="006B1147">
        <w:rPr>
          <w:rFonts w:hint="eastAsia"/>
          <w:sz w:val="24"/>
        </w:rPr>
        <w:t>形成重复性周期结构；</w:t>
      </w:r>
      <w:r>
        <w:rPr>
          <w:sz w:val="24"/>
        </w:rPr>
        <w:t>交联</w:t>
      </w:r>
      <w:r w:rsidR="006B1147">
        <w:rPr>
          <w:rFonts w:hint="eastAsia"/>
          <w:sz w:val="24"/>
        </w:rPr>
        <w:t>高分子则通过</w:t>
      </w:r>
      <w:r w:rsidR="000B4E87">
        <w:rPr>
          <w:sz w:val="24"/>
        </w:rPr>
        <w:t>化学</w:t>
      </w:r>
      <w:r>
        <w:rPr>
          <w:sz w:val="24"/>
        </w:rPr>
        <w:t>键</w:t>
      </w:r>
      <w:r w:rsidR="006B1147">
        <w:rPr>
          <w:rFonts w:hint="eastAsia"/>
          <w:sz w:val="24"/>
        </w:rPr>
        <w:t>交联多个分子链段</w:t>
      </w:r>
      <w:sdt>
        <w:sdtPr>
          <w:rPr>
            <w:rFonts w:hint="eastAsia"/>
            <w:sz w:val="24"/>
            <w:highlight w:val="white"/>
          </w:rPr>
          <w:alias w:val="Citation"/>
          <w:tag w:val="{&quot;referencesIds&quot;:[&quot;doc:63eadd4548e184054a8e06b4&quot;],&quot;referencesOptions&quot;:{&quot;doc:63eadd4548e184054a8e06b4&quot;:{&quot;author&quot;:true,&quot;year&quot;:true,&quot;pageReplace&quot;:&quot;&quot;,&quot;prefix&quot;:&quot;&quot;,&quot;suffix&quot;:&quot;&quot;}},&quot;hasBrokenReferences&quot;:false,&quot;hasManualEdits&quot;:false,&quot;citationType&quot;:&quot;inline&quot;,&quot;id&quot;:-289283914,&quot;citationText&quot;:&quot;&lt;span style=\&quot;font-family:SimSun;font-size:16px;color:#000000\&quot;&gt;[26]&lt;/span&gt;&quot;}"/>
          <w:id w:val="-289283914"/>
          <w:placeholder>
            <w:docPart w:val="2BB2A9A6CE894E459817EFE10EDE881E"/>
          </w:placeholder>
        </w:sdtPr>
        <w:sdtEndPr>
          <w:rPr>
            <w:rFonts w:hint="default"/>
          </w:rPr>
        </w:sdtEndPr>
        <w:sdtContent>
          <w:r w:rsidR="00726A6F">
            <w:rPr>
              <w:rFonts w:ascii="SimSun" w:hAnsi="SimSun" w:hint="eastAsia"/>
              <w:color w:val="000000"/>
            </w:rPr>
            <w:t>[26]</w:t>
          </w:r>
        </w:sdtContent>
      </w:sdt>
      <w:r>
        <w:rPr>
          <w:sz w:val="24"/>
        </w:rPr>
        <w:t>。</w:t>
      </w:r>
      <w:bookmarkStart w:id="1" w:name="abstract"/>
      <w:r>
        <w:rPr>
          <w:sz w:val="24"/>
        </w:rPr>
        <w:t xml:space="preserve">OPLS </w:t>
      </w:r>
      <w:sdt>
        <w:sdtPr>
          <w:rPr>
            <w:sz w:val="24"/>
            <w:highlight w:val="white"/>
          </w:rPr>
          <w:alias w:val="Citation"/>
          <w:tag w:val="{&quot;referencesIds&quot;:[&quot;doc:63ec9017d2c6070552281875&quot;,&quot;doc:5f35ced6e4b0c0c770af4f49&quot;],&quot;referencesOptions&quot;:{&quot;doc:63ec9017d2c6070552281875&quot;:{&quot;author&quot;:true,&quot;year&quot;:true,&quot;pageReplace&quot;:&quot;&quot;,&quot;prefix&quot;:&quot;&quot;,&quot;suffix&quot;:&quot;&quot;},&quot;doc:5f35ced6e4b0c0c770af4f49&quot;:{&quot;author&quot;:true,&quot;year&quot;:true,&quot;pageReplace&quot;:&quot;&quot;,&quot;prefix&quot;:&quot;&quot;,&quot;suffix&quot;:&quot;&quot;}},&quot;hasBrokenReferences&quot;:false,&quot;hasManualEdits&quot;:false,&quot;citationType&quot;:&quot;inline&quot;,&quot;id&quot;:-604414837,&quot;citationText&quot;:&quot;&lt;span style=\&quot;font-family:SimSun;font-size:16px;color:#000000\&quot;&gt;[41, 42]&lt;/span&gt;&quot;}"/>
          <w:id w:val="-604414837"/>
          <w:placeholder>
            <w:docPart w:val="A3360E5BD8441446927E40E18E736A70"/>
          </w:placeholder>
        </w:sdtPr>
        <w:sdtContent>
          <w:r w:rsidR="00726A6F">
            <w:rPr>
              <w:rFonts w:ascii="SimSun" w:hAnsi="SimSun" w:hint="eastAsia"/>
              <w:color w:val="000000"/>
            </w:rPr>
            <w:t>[41, 42]</w:t>
          </w:r>
        </w:sdtContent>
      </w:sdt>
      <w:r>
        <w:rPr>
          <w:sz w:val="24"/>
        </w:rPr>
        <w:t>、</w:t>
      </w:r>
      <w:bookmarkEnd w:id="1"/>
      <w:r>
        <w:rPr>
          <w:sz w:val="24"/>
        </w:rPr>
        <w:t xml:space="preserve">GAFF </w:t>
      </w:r>
      <w:sdt>
        <w:sdtPr>
          <w:rPr>
            <w:sz w:val="24"/>
            <w:highlight w:val="white"/>
          </w:rPr>
          <w:alias w:val="Citation"/>
          <w:tag w:val="{&quot;referencesIds&quot;:[&quot;doc:63ec49e8825a4005529e9ccb&quot;],&quot;referencesOptions&quot;:{&quot;doc:63ec49e8825a4005529e9ccb&quot;:{&quot;author&quot;:true,&quot;year&quot;:true,&quot;pageReplace&quot;:&quot;&quot;,&quot;prefix&quot;:&quot;&quot;,&quot;suffix&quot;:&quot;&quot;}},&quot;hasBrokenReferences&quot;:false,&quot;hasManualEdits&quot;:false,&quot;citationType&quot;:&quot;inline&quot;,&quot;id&quot;:1771054171,&quot;citationText&quot;:&quot;&lt;span style=\&quot;font-family:SimSun;font-size:16px;color:#000000\&quot;&gt;[43]&lt;/span&gt;&quot;}"/>
          <w:id w:val="1771054171"/>
          <w:placeholder>
            <w:docPart w:val="9767E3A67B4CE446AFEBB4E9E06A5767"/>
          </w:placeholder>
        </w:sdtPr>
        <w:sdtContent>
          <w:r w:rsidR="00726A6F">
            <w:rPr>
              <w:rFonts w:ascii="SimSun" w:hAnsi="SimSun" w:hint="eastAsia"/>
              <w:color w:val="000000"/>
            </w:rPr>
            <w:t>[43]</w:t>
          </w:r>
        </w:sdtContent>
      </w:sdt>
      <w:r>
        <w:rPr>
          <w:sz w:val="24"/>
        </w:rPr>
        <w:t>、</w:t>
      </w:r>
      <w:r>
        <w:rPr>
          <w:sz w:val="24"/>
        </w:rPr>
        <w:t>MMFF </w:t>
      </w:r>
      <w:sdt>
        <w:sdtPr>
          <w:rPr>
            <w:sz w:val="24"/>
            <w:highlight w:val="white"/>
          </w:rPr>
          <w:alias w:val="Citation"/>
          <w:tag w:val="{&quot;referencesIds&quot;:[&quot;doc:63ec476ca253bb0554d5a732&quot;],&quot;referencesOptions&quot;:{&quot;doc:63ec476ca253bb0554d5a732&quot;:{&quot;author&quot;:true,&quot;year&quot;:true,&quot;pageReplace&quot;:&quot;&quot;,&quot;prefix&quot;:&quot;&quot;,&quot;suffix&quot;:&quot;&quot;}},&quot;hasBrokenReferences&quot;:false,&quot;hasManualEdits&quot;:false,&quot;citationType&quot;:&quot;inline&quot;,&quot;id&quot;:1752078695,&quot;citationText&quot;:&quot;&lt;span style=\&quot;font-family:SimSun;font-size:16px;color:#000000\&quot;&gt;[44]&lt;/span&gt;&quot;}"/>
          <w:id w:val="1752078695"/>
          <w:placeholder>
            <w:docPart w:val="50CE8192235402449073FB4E73BE2F05"/>
          </w:placeholder>
        </w:sdtPr>
        <w:sdtContent>
          <w:r w:rsidR="00726A6F">
            <w:rPr>
              <w:rFonts w:ascii="SimSun" w:hAnsi="SimSun" w:hint="eastAsia"/>
              <w:color w:val="000000"/>
            </w:rPr>
            <w:t>[44]</w:t>
          </w:r>
        </w:sdtContent>
      </w:sdt>
      <w:r>
        <w:rPr>
          <w:sz w:val="24"/>
        </w:rPr>
        <w:t>、</w:t>
      </w:r>
      <w:r>
        <w:rPr>
          <w:sz w:val="24"/>
        </w:rPr>
        <w:t xml:space="preserve">CHARMM </w:t>
      </w:r>
      <w:sdt>
        <w:sdtPr>
          <w:rPr>
            <w:sz w:val="24"/>
            <w:highlight w:val="white"/>
          </w:rPr>
          <w:alias w:val="Citation"/>
          <w:tag w:val="{&quot;referencesIds&quot;:[&quot;doc:63ec49e8825a4005529e9ccb&quot;,&quot;doc:63ec4b7b825a4005529e9cf8&quot;],&quot;referencesOptions&quot;:{&quot;doc:63ec49e8825a4005529e9ccb&quot;:{&quot;author&quot;:true,&quot;year&quot;:true,&quot;pageReplace&quot;:&quot;&quot;,&quot;prefix&quot;:&quot;&quot;,&quot;suffix&quot;:&quot;&quot;},&quot;doc:63ec4b7b825a4005529e9cf8&quot;:{&quot;author&quot;:true,&quot;year&quot;:true,&quot;pageReplace&quot;:&quot;&quot;,&quot;prefix&quot;:&quot;&quot;,&quot;suffix&quot;:&quot;&quot;}},&quot;hasBrokenReferences&quot;:false,&quot;hasManualEdits&quot;:false,&quot;citationType&quot;:&quot;inline&quot;,&quot;id&quot;:522914724,&quot;citationText&quot;:&quot;&lt;span style=\&quot;font-family:SimSun;font-size:16px;color:#000000\&quot;&gt;[43, 45]&lt;/span&gt;&quot;}"/>
          <w:id w:val="522914724"/>
          <w:placeholder>
            <w:docPart w:val="4331D87D66142D4B86E4AA658DC61357"/>
          </w:placeholder>
        </w:sdtPr>
        <w:sdtContent>
          <w:r w:rsidR="00726A6F">
            <w:rPr>
              <w:rFonts w:ascii="SimSun" w:hAnsi="SimSun" w:hint="eastAsia"/>
              <w:color w:val="000000"/>
            </w:rPr>
            <w:t>[43, 45]</w:t>
          </w:r>
        </w:sdtContent>
      </w:sdt>
      <w:r>
        <w:rPr>
          <w:sz w:val="24"/>
        </w:rPr>
        <w:t>、</w:t>
      </w:r>
      <w:proofErr w:type="spellStart"/>
      <w:r>
        <w:rPr>
          <w:sz w:val="24"/>
        </w:rPr>
        <w:t>OpenFF</w:t>
      </w:r>
      <w:proofErr w:type="spellEnd"/>
      <w:r>
        <w:rPr>
          <w:sz w:val="24"/>
        </w:rPr>
        <w:t xml:space="preserve"> </w:t>
      </w:r>
      <w:sdt>
        <w:sdtPr>
          <w:rPr>
            <w:sz w:val="24"/>
            <w:highlight w:val="white"/>
          </w:rPr>
          <w:alias w:val="Citation"/>
          <w:tag w:val="{&quot;referencesIds&quot;:[&quot;doc:63ec4cd2a253bb0554d5a79d&quot;],&quot;referencesOptions&quot;:{&quot;doc:63ec4cd2a253bb0554d5a79d&quot;:{&quot;author&quot;:true,&quot;year&quot;:true,&quot;pageReplace&quot;:&quot;&quot;,&quot;prefix&quot;:&quot;&quot;,&quot;suffix&quot;:&quot;&quot;}},&quot;hasBrokenReferences&quot;:false,&quot;hasManualEdits&quot;:false,&quot;citationType&quot;:&quot;inline&quot;,&quot;id&quot;:-1060785614,&quot;citationText&quot;:&quot;&lt;span style=\&quot;font-family:SimSun;font-size:16px;color:#000000\&quot;&gt;[46]&lt;/span&gt;&quot;}"/>
          <w:id w:val="-1060785614"/>
          <w:placeholder>
            <w:docPart w:val="37F03173CB7C80499A82E584FA29524E"/>
          </w:placeholder>
        </w:sdtPr>
        <w:sdtContent>
          <w:r w:rsidR="00726A6F">
            <w:rPr>
              <w:rFonts w:ascii="SimSun" w:hAnsi="SimSun" w:hint="eastAsia"/>
              <w:color w:val="000000"/>
            </w:rPr>
            <w:t>[46]</w:t>
          </w:r>
        </w:sdtContent>
      </w:sdt>
      <w:r>
        <w:rPr>
          <w:sz w:val="24"/>
        </w:rPr>
        <w:t>等开源力场全方位地覆盖由</w:t>
      </w:r>
      <w:r>
        <w:rPr>
          <w:sz w:val="24"/>
        </w:rPr>
        <w:t xml:space="preserve">C, H, O, N, P, S, F, Cl, Br, and I </w:t>
      </w:r>
      <w:r>
        <w:rPr>
          <w:sz w:val="24"/>
        </w:rPr>
        <w:t>等元素和</w:t>
      </w:r>
      <w:r>
        <w:rPr>
          <w:sz w:val="24"/>
        </w:rPr>
        <w:t>Li</w:t>
      </w:r>
      <w:r w:rsidRPr="00833285">
        <w:rPr>
          <w:sz w:val="24"/>
          <w:vertAlign w:val="superscript"/>
        </w:rPr>
        <w:t>+</w:t>
      </w:r>
      <w:r>
        <w:rPr>
          <w:sz w:val="24"/>
        </w:rPr>
        <w:t>, Na</w:t>
      </w:r>
      <w:r w:rsidRPr="00833285">
        <w:rPr>
          <w:sz w:val="24"/>
          <w:vertAlign w:val="superscript"/>
        </w:rPr>
        <w:t>+</w:t>
      </w:r>
      <w:r>
        <w:rPr>
          <w:sz w:val="24"/>
        </w:rPr>
        <w:t>, K</w:t>
      </w:r>
      <w:r w:rsidRPr="00833285">
        <w:rPr>
          <w:sz w:val="24"/>
          <w:vertAlign w:val="superscript"/>
        </w:rPr>
        <w:t>+</w:t>
      </w:r>
      <w:r>
        <w:rPr>
          <w:sz w:val="24"/>
        </w:rPr>
        <w:t>, Rb</w:t>
      </w:r>
      <w:r w:rsidRPr="00833285">
        <w:rPr>
          <w:sz w:val="24"/>
          <w:vertAlign w:val="superscript"/>
        </w:rPr>
        <w:t>+</w:t>
      </w:r>
      <w:r>
        <w:rPr>
          <w:sz w:val="24"/>
        </w:rPr>
        <w:t>, F</w:t>
      </w:r>
      <w:r w:rsidRPr="00833285">
        <w:rPr>
          <w:sz w:val="24"/>
          <w:vertAlign w:val="superscript"/>
        </w:rPr>
        <w:t>-</w:t>
      </w:r>
      <w:r>
        <w:rPr>
          <w:sz w:val="24"/>
        </w:rPr>
        <w:t>, Cl</w:t>
      </w:r>
      <w:r w:rsidRPr="00833285">
        <w:rPr>
          <w:sz w:val="24"/>
          <w:vertAlign w:val="superscript"/>
        </w:rPr>
        <w:t>-</w:t>
      </w:r>
      <w:r>
        <w:rPr>
          <w:sz w:val="24"/>
        </w:rPr>
        <w:t>, Br</w:t>
      </w:r>
      <w:r w:rsidRPr="00833285">
        <w:rPr>
          <w:sz w:val="24"/>
          <w:vertAlign w:val="superscript"/>
        </w:rPr>
        <w:t>-</w:t>
      </w:r>
      <w:r>
        <w:rPr>
          <w:sz w:val="24"/>
        </w:rPr>
        <w:t>, and I</w:t>
      </w:r>
      <w:r w:rsidRPr="00833285">
        <w:rPr>
          <w:sz w:val="24"/>
          <w:vertAlign w:val="superscript"/>
        </w:rPr>
        <w:t>-</w:t>
      </w:r>
      <w:r>
        <w:rPr>
          <w:sz w:val="24"/>
        </w:rPr>
        <w:t>等离子组成的大量药物</w:t>
      </w:r>
      <w:r>
        <w:rPr>
          <w:sz w:val="24"/>
        </w:rPr>
        <w:lastRenderedPageBreak/>
        <w:t>分子、生物大分子与有机分子。</w:t>
      </w:r>
      <w:r>
        <w:rPr>
          <w:sz w:val="24"/>
        </w:rPr>
        <w:t xml:space="preserve">CHARMM </w:t>
      </w:r>
      <w:sdt>
        <w:sdtPr>
          <w:rPr>
            <w:sz w:val="24"/>
            <w:highlight w:val="white"/>
          </w:rPr>
          <w:alias w:val="Citation"/>
          <w:tag w:val="{&quot;referencesIds&quot;:[&quot;doc:63ec9b24d2c60705522818ff&quot;],&quot;referencesOptions&quot;:{&quot;doc:63ec9b24d2c60705522818ff&quot;:{&quot;author&quot;:true,&quot;year&quot;:true,&quot;pageReplace&quot;:&quot;&quot;,&quot;prefix&quot;:&quot;&quot;,&quot;suffix&quot;:&quot;&quot;}},&quot;hasBrokenReferences&quot;:false,&quot;hasManualEdits&quot;:false,&quot;citationType&quot;:&quot;inline&quot;,&quot;id&quot;:405501377,&quot;citationText&quot;:&quot;&lt;span style=\&quot;font-family:SimSun;font-size:16px;color:#000000\&quot;&gt;[47]&lt;/span&gt;&quot;}"/>
          <w:id w:val="405501377"/>
          <w:placeholder>
            <w:docPart w:val="CFB28B7A79C3DC4D876F5F94F0AD1D5F"/>
          </w:placeholder>
        </w:sdtPr>
        <w:sdtContent>
          <w:r w:rsidR="00726A6F">
            <w:rPr>
              <w:rFonts w:ascii="SimSun" w:hAnsi="SimSun" w:hint="eastAsia"/>
              <w:color w:val="000000"/>
            </w:rPr>
            <w:t>[47]</w:t>
          </w:r>
        </w:sdtContent>
      </w:sdt>
      <w:r>
        <w:rPr>
          <w:sz w:val="24"/>
        </w:rPr>
        <w:t>、</w:t>
      </w:r>
      <w:r>
        <w:rPr>
          <w:sz w:val="24"/>
        </w:rPr>
        <w:t xml:space="preserve"> GROMACS </w:t>
      </w:r>
      <w:sdt>
        <w:sdtPr>
          <w:rPr>
            <w:sz w:val="24"/>
            <w:highlight w:val="white"/>
          </w:rPr>
          <w:alias w:val="Citation"/>
          <w:tag w:val="{&quot;referencesIds&quot;:[&quot;doc:63ec9bd8825a4005529ea0a0&quot;],&quot;referencesOptions&quot;:{&quot;doc:63ec9bd8825a4005529ea0a0&quot;:{&quot;author&quot;:true,&quot;year&quot;:true,&quot;pageReplace&quot;:&quot;&quot;,&quot;prefix&quot;:&quot;&quot;,&quot;suffix&quot;:&quot;&quot;}},&quot;hasBrokenReferences&quot;:false,&quot;hasManualEdits&quot;:false,&quot;citationType&quot;:&quot;inline&quot;,&quot;id&quot;:1175300940,&quot;citationText&quot;:&quot;&lt;span style=\&quot;font-family:SimSun;font-size:16px;color:#000000\&quot;&gt;[48]&lt;/span&gt;&quot;}"/>
          <w:id w:val="1175300940"/>
          <w:placeholder>
            <w:docPart w:val="FA6FEE7C33A02A498A3E4EAA3E9BB6A2"/>
          </w:placeholder>
        </w:sdtPr>
        <w:sdtContent>
          <w:r w:rsidR="00726A6F">
            <w:rPr>
              <w:rFonts w:ascii="SimSun" w:hAnsi="SimSun" w:hint="eastAsia"/>
              <w:color w:val="000000"/>
            </w:rPr>
            <w:t>[48]</w:t>
          </w:r>
        </w:sdtContent>
      </w:sdt>
      <w:r>
        <w:rPr>
          <w:sz w:val="24"/>
        </w:rPr>
        <w:t>、</w:t>
      </w:r>
      <w:r>
        <w:rPr>
          <w:sz w:val="24"/>
        </w:rPr>
        <w:t xml:space="preserve"> NAMD </w:t>
      </w:r>
      <w:sdt>
        <w:sdtPr>
          <w:rPr>
            <w:sz w:val="24"/>
            <w:highlight w:val="white"/>
          </w:rPr>
          <w:alias w:val="Citation"/>
          <w:tag w:val="{&quot;referencesIds&quot;:[&quot;doc:63ec9c2946bf2f05511ca86b&quot;],&quot;referencesOptions&quot;:{&quot;doc:63ec9c2946bf2f05511ca86b&quot;:{&quot;author&quot;:true,&quot;year&quot;:true,&quot;pageReplace&quot;:&quot;&quot;,&quot;prefix&quot;:&quot;&quot;,&quot;suffix&quot;:&quot;&quot;}},&quot;hasBrokenReferences&quot;:false,&quot;hasManualEdits&quot;:false,&quot;citationType&quot;:&quot;inline&quot;,&quot;id&quot;:407525,&quot;citationText&quot;:&quot;&lt;span style=\&quot;font-family:SimSun;font-size:16px;color:#000000\&quot;&gt;[49]&lt;/span&gt;&quot;}"/>
          <w:id w:val="407525"/>
          <w:placeholder>
            <w:docPart w:val="922DC8B22D593045A516A02C1BBAEE33"/>
          </w:placeholder>
        </w:sdtPr>
        <w:sdtContent>
          <w:r w:rsidR="00726A6F">
            <w:rPr>
              <w:rFonts w:ascii="SimSun" w:hAnsi="SimSun" w:hint="eastAsia"/>
              <w:color w:val="000000"/>
            </w:rPr>
            <w:t>[49]</w:t>
          </w:r>
        </w:sdtContent>
      </w:sdt>
      <w:r>
        <w:rPr>
          <w:sz w:val="24"/>
        </w:rPr>
        <w:t>、</w:t>
      </w:r>
      <w:r>
        <w:rPr>
          <w:sz w:val="24"/>
        </w:rPr>
        <w:t xml:space="preserve"> LAMMPS </w:t>
      </w:r>
      <w:sdt>
        <w:sdtPr>
          <w:rPr>
            <w:sz w:val="24"/>
            <w:highlight w:val="white"/>
          </w:rPr>
          <w:alias w:val="Citation"/>
          <w:tag w:val="{&quot;referencesIds&quot;:[&quot;doc:5f35ced3e4b0c0c770af4ee8&quot;],&quot;referencesOptions&quot;:{&quot;doc:5f35ced3e4b0c0c770af4ee8&quot;:{&quot;author&quot;:true,&quot;year&quot;:true,&quot;pageReplace&quot;:&quot;&quot;,&quot;prefix&quot;:&quot;&quot;,&quot;suffix&quot;:&quot;&quot;}},&quot;hasBrokenReferences&quot;:false,&quot;hasManualEdits&quot;:false,&quot;citationType&quot;:&quot;inline&quot;,&quot;id&quot;:1895239283,&quot;citationText&quot;:&quot;&lt;span style=\&quot;font-family:SimSun;font-size:16px;color:#000000\&quot;&gt;[50]&lt;/span&gt;&quot;}"/>
          <w:id w:val="1895239283"/>
          <w:placeholder>
            <w:docPart w:val="7E692B1EF1F50242BD5A435AA7B2C8CB"/>
          </w:placeholder>
        </w:sdtPr>
        <w:sdtContent>
          <w:r w:rsidR="00726A6F">
            <w:rPr>
              <w:rFonts w:ascii="SimSun" w:hAnsi="SimSun" w:hint="eastAsia"/>
              <w:color w:val="000000"/>
            </w:rPr>
            <w:t>[50]</w:t>
          </w:r>
        </w:sdtContent>
      </w:sdt>
      <w:r>
        <w:rPr>
          <w:sz w:val="24"/>
        </w:rPr>
        <w:t>、</w:t>
      </w:r>
      <w:r>
        <w:rPr>
          <w:sz w:val="24"/>
        </w:rPr>
        <w:t xml:space="preserve"> AMBER </w:t>
      </w:r>
      <w:sdt>
        <w:sdtPr>
          <w:rPr>
            <w:sz w:val="24"/>
            <w:highlight w:val="white"/>
          </w:rPr>
          <w:alias w:val="Citation"/>
          <w:tag w:val="{&quot;referencesIds&quot;:[&quot;doc:63ec9d3f825a4005529ea0b3&quot;],&quot;referencesOptions&quot;:{&quot;doc:63ec9d3f825a4005529ea0b3&quot;:{&quot;author&quot;:true,&quot;year&quot;:true,&quot;pageReplace&quot;:&quot;&quot;,&quot;prefix&quot;:&quot;&quot;,&quot;suffix&quot;:&quot;&quot;}},&quot;hasBrokenReferences&quot;:false,&quot;hasManualEdits&quot;:false,&quot;citationType&quot;:&quot;inline&quot;,&quot;id&quot;:-1414933179,&quot;citationText&quot;:&quot;&lt;span style=\&quot;font-family:SimSun;font-size:16px;color:#000000\&quot;&gt;[51]&lt;/span&gt;&quot;}"/>
          <w:id w:val="-1414933179"/>
          <w:placeholder>
            <w:docPart w:val="5DD470F8B6F4C641B7CD51F646E550B1"/>
          </w:placeholder>
        </w:sdtPr>
        <w:sdtContent>
          <w:r w:rsidR="00726A6F">
            <w:rPr>
              <w:rFonts w:ascii="SimSun" w:hAnsi="SimSun" w:hint="eastAsia"/>
              <w:color w:val="000000"/>
            </w:rPr>
            <w:t>[51]</w:t>
          </w:r>
        </w:sdtContent>
      </w:sdt>
      <w:r>
        <w:rPr>
          <w:sz w:val="24"/>
        </w:rPr>
        <w:t>、</w:t>
      </w:r>
      <w:r>
        <w:rPr>
          <w:sz w:val="24"/>
        </w:rPr>
        <w:t xml:space="preserve"> GENESIS </w:t>
      </w:r>
      <w:sdt>
        <w:sdtPr>
          <w:rPr>
            <w:sz w:val="24"/>
            <w:highlight w:val="white"/>
          </w:rPr>
          <w:alias w:val="Citation"/>
          <w:tag w:val="{&quot;referencesIds&quot;:[&quot;doc:63ec9e6e434836054899478c&quot;],&quot;referencesOptions&quot;:{&quot;doc:63ec9e6e434836054899478c&quot;:{&quot;author&quot;:true,&quot;year&quot;:true,&quot;pageReplace&quot;:&quot;&quot;,&quot;prefix&quot;:&quot;&quot;,&quot;suffix&quot;:&quot;&quot;}},&quot;hasBrokenReferences&quot;:false,&quot;hasManualEdits&quot;:false,&quot;citationType&quot;:&quot;inline&quot;,&quot;id&quot;:1742058229,&quot;citationText&quot;:&quot;&lt;span style=\&quot;font-family:SimSun;font-size:16px;color:#000000\&quot;&gt;[52]&lt;/span&gt;&quot;}"/>
          <w:id w:val="1742058229"/>
          <w:placeholder>
            <w:docPart w:val="F13403449DEC074F9C328EDA72BD19DB"/>
          </w:placeholder>
        </w:sdtPr>
        <w:sdtContent>
          <w:r w:rsidR="00726A6F">
            <w:rPr>
              <w:rFonts w:ascii="SimSun" w:hAnsi="SimSun" w:hint="eastAsia"/>
              <w:color w:val="000000"/>
            </w:rPr>
            <w:t>[52]</w:t>
          </w:r>
        </w:sdtContent>
      </w:sdt>
      <w:r>
        <w:rPr>
          <w:sz w:val="24"/>
        </w:rPr>
        <w:t>、</w:t>
      </w:r>
      <w:r>
        <w:rPr>
          <w:sz w:val="24"/>
        </w:rPr>
        <w:t xml:space="preserve"> </w:t>
      </w:r>
      <w:proofErr w:type="spellStart"/>
      <w:r>
        <w:rPr>
          <w:sz w:val="24"/>
        </w:rPr>
        <w:t>OpenMM</w:t>
      </w:r>
      <w:proofErr w:type="spellEnd"/>
      <w:r>
        <w:rPr>
          <w:sz w:val="24"/>
        </w:rPr>
        <w:t xml:space="preserve"> </w:t>
      </w:r>
      <w:sdt>
        <w:sdtPr>
          <w:rPr>
            <w:sz w:val="24"/>
            <w:highlight w:val="white"/>
          </w:rPr>
          <w:alias w:val="Citation"/>
          <w:tag w:val="{&quot;referencesIds&quot;:[&quot;doc:63ec9ffed2c6070552281a0c&quot;],&quot;referencesOptions&quot;:{&quot;doc:63ec9ffed2c6070552281a0c&quot;:{&quot;author&quot;:true,&quot;year&quot;:true,&quot;pageReplace&quot;:&quot;&quot;,&quot;prefix&quot;:&quot;&quot;,&quot;suffix&quot;:&quot;&quot;}},&quot;hasBrokenReferences&quot;:false,&quot;hasManualEdits&quot;:false,&quot;citationType&quot;:&quot;inline&quot;,&quot;id&quot;:-2355286,&quot;citationText&quot;:&quot;&lt;span style=\&quot;font-family:SimSun;font-size:16px;color:#000000\&quot;&gt;[53]&lt;/span&gt;&quot;}"/>
          <w:id w:val="-2355286"/>
          <w:placeholder>
            <w:docPart w:val="07CEBFB022FB724CB7E30F70F2AF93DA"/>
          </w:placeholder>
        </w:sdtPr>
        <w:sdtContent>
          <w:r w:rsidR="00726A6F">
            <w:rPr>
              <w:rFonts w:ascii="SimSun" w:hAnsi="SimSun" w:hint="eastAsia"/>
              <w:color w:val="000000"/>
            </w:rPr>
            <w:t>[53]</w:t>
          </w:r>
        </w:sdtContent>
      </w:sdt>
      <w:r>
        <w:rPr>
          <w:sz w:val="24"/>
        </w:rPr>
        <w:t>和</w:t>
      </w:r>
      <w:r>
        <w:rPr>
          <w:sz w:val="24"/>
        </w:rPr>
        <w:t xml:space="preserve">Desmond </w:t>
      </w:r>
      <w:sdt>
        <w:sdtPr>
          <w:rPr>
            <w:sz w:val="24"/>
            <w:highlight w:val="white"/>
          </w:rPr>
          <w:alias w:val="Citation"/>
          <w:tag w:val="{&quot;referencesIds&quot;:[&quot;doc:63eca0d35000b8054b36feea&quot;],&quot;referencesOptions&quot;:{&quot;doc:63eca0d35000b8054b36feea&quot;:{&quot;author&quot;:true,&quot;year&quot;:true,&quot;pageReplace&quot;:&quot;&quot;,&quot;prefix&quot;:&quot;&quot;,&quot;suffix&quot;:&quot;&quot;}},&quot;hasBrokenReferences&quot;:false,&quot;hasManualEdits&quot;:false,&quot;citationType&quot;:&quot;inline&quot;,&quot;id&quot;:-427191655,&quot;citationText&quot;:&quot;&lt;span style=\&quot;font-family:SimSun;font-size:16px;color:#000000\&quot;&gt;[54]&lt;/span&gt;&quot;}"/>
          <w:id w:val="-427191655"/>
          <w:placeholder>
            <w:docPart w:val="3D9DDD2E0B23E54FAB365C356CE8D2C3"/>
          </w:placeholder>
        </w:sdtPr>
        <w:sdtContent>
          <w:r w:rsidR="00726A6F">
            <w:rPr>
              <w:rFonts w:ascii="SimSun" w:hAnsi="SimSun" w:hint="eastAsia"/>
              <w:color w:val="000000"/>
            </w:rPr>
            <w:t>[54]</w:t>
          </w:r>
        </w:sdtContent>
      </w:sdt>
      <w:r>
        <w:rPr>
          <w:sz w:val="24"/>
        </w:rPr>
        <w:t>等是常用且近似的开源分子动力学引擎。丰富的力场与多样的引擎是高通量分子动力学探索广阔化学空间的保障与前提。物理过程与性能方面，全原子与联合原子模型可以模拟计算相态图</w:t>
      </w:r>
      <w:sdt>
        <w:sdtPr>
          <w:rPr>
            <w:sz w:val="24"/>
            <w:highlight w:val="white"/>
          </w:rPr>
          <w:alias w:val="Citation"/>
          <w:tag w:val="{&quot;referencesIds&quot;:[&quot;doc:63ed8c321d070a0551bba27f&quot;],&quot;referencesOptions&quot;:{&quot;doc:63ed8c321d070a0551bba27f&quot;:{&quot;author&quot;:true,&quot;year&quot;:true,&quot;pageReplace&quot;:&quot;&quot;,&quot;prefix&quot;:&quot;&quot;,&quot;suffix&quot;:&quot;&quot;}},&quot;hasBrokenReferences&quot;:false,&quot;hasManualEdits&quot;:false,&quot;citationType&quot;:&quot;inline&quot;,&quot;id&quot;:1137380844,&quot;citationText&quot;:&quot;&lt;span style=\&quot;font-family:SimSun;font-size:16px;color:#000000\&quot;&gt;[55]&lt;/span&gt;&quot;}"/>
          <w:id w:val="1137380844"/>
          <w:placeholder>
            <w:docPart w:val="2087A54648D4A34CBACD318212AF3CF0"/>
          </w:placeholder>
        </w:sdtPr>
        <w:sdtContent>
          <w:r w:rsidR="00726A6F">
            <w:rPr>
              <w:rFonts w:ascii="SimSun" w:hAnsi="SimSun" w:hint="eastAsia"/>
              <w:color w:val="000000"/>
            </w:rPr>
            <w:t>[55]</w:t>
          </w:r>
        </w:sdtContent>
      </w:sdt>
      <w:r>
        <w:rPr>
          <w:sz w:val="24"/>
        </w:rPr>
        <w:t>、相变过程</w:t>
      </w:r>
      <w:r>
        <w:rPr>
          <w:sz w:val="24"/>
        </w:rPr>
        <w:t xml:space="preserve"> </w:t>
      </w:r>
      <w:sdt>
        <w:sdtPr>
          <w:rPr>
            <w:sz w:val="24"/>
            <w:highlight w:val="white"/>
          </w:rPr>
          <w:alias w:val="Citation"/>
          <w:tag w:val="{&quot;referencesIds&quot;:[&quot;doc:63ed8e8362be35054cf66f64&quot;],&quot;referencesOptions&quot;:{&quot;doc:63ed8e8362be35054cf66f64&quot;:{&quot;author&quot;:true,&quot;year&quot;:true,&quot;pageReplace&quot;:&quot;&quot;,&quot;prefix&quot;:&quot;&quot;,&quot;suffix&quot;:&quot;&quot;}},&quot;hasBrokenReferences&quot;:false,&quot;hasManualEdits&quot;:false,&quot;citationType&quot;:&quot;inline&quot;,&quot;id&quot;:1424069167,&quot;citationText&quot;:&quot;&lt;span style=\&quot;font-family:SimSun;font-size:16px;color:#000000\&quot;&gt;[56]&lt;/span&gt;&quot;}"/>
          <w:id w:val="1424069167"/>
          <w:placeholder>
            <w:docPart w:val="EA0115BA122ECC40A340E13B993F9F6E"/>
          </w:placeholder>
        </w:sdtPr>
        <w:sdtContent>
          <w:r w:rsidR="00726A6F">
            <w:rPr>
              <w:rFonts w:ascii="SimSun" w:hAnsi="SimSun" w:hint="eastAsia"/>
              <w:color w:val="000000"/>
            </w:rPr>
            <w:t>[56]</w:t>
          </w:r>
        </w:sdtContent>
      </w:sdt>
      <w:r>
        <w:rPr>
          <w:sz w:val="24"/>
        </w:rPr>
        <w:t>、晶体与无定形结构</w:t>
      </w:r>
      <w:r>
        <w:rPr>
          <w:sz w:val="24"/>
        </w:rPr>
        <w:t xml:space="preserve"> </w:t>
      </w:r>
      <w:sdt>
        <w:sdtPr>
          <w:rPr>
            <w:sz w:val="24"/>
            <w:highlight w:val="white"/>
          </w:rPr>
          <w:alias w:val="Citation"/>
          <w:tag w:val="{&quot;referencesIds&quot;:[&quot;doc:63ed90fb32fc600549f02845&quot;],&quot;referencesOptions&quot;:{&quot;doc:63ed90fb32fc600549f02845&quot;:{&quot;author&quot;:true,&quot;year&quot;:true,&quot;pageReplace&quot;:&quot;&quot;,&quot;prefix&quot;:&quot;&quot;,&quot;suffix&quot;:&quot;&quot;}},&quot;hasBrokenReferences&quot;:false,&quot;hasManualEdits&quot;:false,&quot;citationType&quot;:&quot;inline&quot;,&quot;id&quot;:444892440,&quot;citationText&quot;:&quot;&lt;span style=\&quot;font-family:SimSun;font-size:16px;color:#000000\&quot;&gt;[57]&lt;/span&gt;&quot;}"/>
          <w:id w:val="444892440"/>
          <w:placeholder>
            <w:docPart w:val="09CCE9A414B0474D86D1D0CBD01EAD9F"/>
          </w:placeholder>
        </w:sdtPr>
        <w:sdtContent>
          <w:r w:rsidR="00726A6F">
            <w:rPr>
              <w:rFonts w:ascii="SimSun" w:hAnsi="SimSun" w:hint="eastAsia"/>
              <w:color w:val="000000"/>
            </w:rPr>
            <w:t>[57]</w:t>
          </w:r>
        </w:sdtContent>
      </w:sdt>
      <w:r>
        <w:rPr>
          <w:sz w:val="24"/>
        </w:rPr>
        <w:t>、微流体</w:t>
      </w:r>
      <w:r>
        <w:rPr>
          <w:sz w:val="24"/>
        </w:rPr>
        <w:t xml:space="preserve"> </w:t>
      </w:r>
      <w:sdt>
        <w:sdtPr>
          <w:rPr>
            <w:sz w:val="24"/>
            <w:highlight w:val="white"/>
          </w:rPr>
          <w:alias w:val="Citation"/>
          <w:tag w:val="{&quot;referencesIds&quot;:[&quot;doc:63ed932362be35054cf66fca&quot;],&quot;referencesOptions&quot;:{&quot;doc:63ed932362be35054cf66fca&quot;:{&quot;author&quot;:true,&quot;year&quot;:true,&quot;pageReplace&quot;:&quot;&quot;,&quot;prefix&quot;:&quot;&quot;,&quot;suffix&quot;:&quot;&quot;}},&quot;hasBrokenReferences&quot;:false,&quot;hasManualEdits&quot;:false,&quot;citationType&quot;:&quot;inline&quot;,&quot;id&quot;:1581262282,&quot;citationText&quot;:&quot;&lt;span style=\&quot;font-family:SimSun;font-size:16px;color:#000000\&quot;&gt;[58]&lt;/span&gt;&quot;}"/>
          <w:id w:val="1581262282"/>
          <w:placeholder>
            <w:docPart w:val="31FBDE582BA68647A53E6198D82013F5"/>
          </w:placeholder>
        </w:sdtPr>
        <w:sdtContent>
          <w:r w:rsidR="00726A6F">
            <w:rPr>
              <w:rFonts w:ascii="SimSun" w:hAnsi="SimSun" w:hint="eastAsia"/>
              <w:color w:val="000000"/>
            </w:rPr>
            <w:t>[58]</w:t>
          </w:r>
        </w:sdtContent>
      </w:sdt>
      <w:r>
        <w:rPr>
          <w:sz w:val="24"/>
        </w:rPr>
        <w:t>、摩擦与润滑</w:t>
      </w:r>
      <w:r>
        <w:rPr>
          <w:sz w:val="24"/>
        </w:rPr>
        <w:t xml:space="preserve"> </w:t>
      </w:r>
      <w:sdt>
        <w:sdtPr>
          <w:rPr>
            <w:sz w:val="24"/>
            <w:highlight w:val="white"/>
          </w:rPr>
          <w:alias w:val="Citation"/>
          <w:tag w:val="{&quot;referencesIds&quot;:[&quot;doc:63ed94ed1d070a0551bba33a&quot;],&quot;referencesOptions&quot;:{&quot;doc:63ed94ed1d070a0551bba33a&quot;:{&quot;author&quot;:true,&quot;year&quot;:true,&quot;pageReplace&quot;:&quot;&quot;,&quot;prefix&quot;:&quot;&quot;,&quot;suffix&quot;:&quot;&quot;}},&quot;hasBrokenReferences&quot;:false,&quot;hasManualEdits&quot;:false,&quot;citationType&quot;:&quot;inline&quot;,&quot;id&quot;:-272177988,&quot;citationText&quot;:&quot;&lt;span style=\&quot;font-family:SimSun;font-size:16px;color:#000000\&quot;&gt;[59]&lt;/span&gt;&quot;}"/>
          <w:id w:val="-272177988"/>
          <w:placeholder>
            <w:docPart w:val="AE741180A371D247AE1361E6A6D33DB8"/>
          </w:placeholder>
        </w:sdtPr>
        <w:sdtContent>
          <w:r w:rsidR="00726A6F">
            <w:rPr>
              <w:rFonts w:ascii="SimSun" w:hAnsi="SimSun" w:hint="eastAsia"/>
              <w:color w:val="000000"/>
            </w:rPr>
            <w:t>[59]</w:t>
          </w:r>
        </w:sdtContent>
      </w:sdt>
      <w:r>
        <w:rPr>
          <w:sz w:val="24"/>
        </w:rPr>
        <w:t>、界面导热</w:t>
      </w:r>
      <w:r>
        <w:rPr>
          <w:sz w:val="24"/>
        </w:rPr>
        <w:t xml:space="preserve"> </w:t>
      </w:r>
      <w:sdt>
        <w:sdtPr>
          <w:rPr>
            <w:sz w:val="24"/>
            <w:highlight w:val="white"/>
          </w:rPr>
          <w:alias w:val="Citation"/>
          <w:tag w:val="{&quot;referencesIds&quot;:[&quot;doc:63ed9c3432fc600549f02941&quot;],&quot;referencesOptions&quot;:{&quot;doc:63ed9c3432fc600549f02941&quot;:{&quot;author&quot;:true,&quot;year&quot;:true,&quot;pageReplace&quot;:&quot;&quot;,&quot;prefix&quot;:&quot;&quot;,&quot;suffix&quot;:&quot;&quot;}},&quot;hasBrokenReferences&quot;:false,&quot;hasManualEdits&quot;:false,&quot;citationType&quot;:&quot;inline&quot;,&quot;id&quot;:-365596400,&quot;citationText&quot;:&quot;&lt;span style=\&quot;font-family:SimSun;font-size:16px;color:#000000\&quot;&gt;[60]&lt;/span&gt;&quot;}"/>
          <w:id w:val="-365596400"/>
          <w:placeholder>
            <w:docPart w:val="ADC8B51748466948BCABAF36727AE0D7"/>
          </w:placeholder>
        </w:sdtPr>
        <w:sdtContent>
          <w:r w:rsidR="00726A6F">
            <w:rPr>
              <w:rFonts w:ascii="SimSun" w:hAnsi="SimSun" w:hint="eastAsia"/>
              <w:color w:val="000000"/>
            </w:rPr>
            <w:t>[60]</w:t>
          </w:r>
        </w:sdtContent>
      </w:sdt>
      <w:r>
        <w:rPr>
          <w:sz w:val="24"/>
        </w:rPr>
        <w:t>、热导率</w:t>
      </w:r>
      <w:r>
        <w:rPr>
          <w:sz w:val="24"/>
        </w:rPr>
        <w:t xml:space="preserve"> </w:t>
      </w:r>
      <w:sdt>
        <w:sdtPr>
          <w:rPr>
            <w:sz w:val="24"/>
            <w:highlight w:val="white"/>
          </w:rPr>
          <w:alias w:val="Citation"/>
          <w:tag w:val="{&quot;referencesIds&quot;:[&quot;doc:5f35ced6e4b0c0c770af4f66&quot;],&quot;referencesOptions&quot;:{&quot;doc:5f35ced6e4b0c0c770af4f66&quot;:{&quot;author&quot;:true,&quot;year&quot;:true,&quot;pageReplace&quot;:&quot;&quot;,&quot;prefix&quot;:&quot;&quot;,&quot;suffix&quot;:&quot;&quot;}},&quot;hasBrokenReferences&quot;:false,&quot;hasManualEdits&quot;:false,&quot;citationType&quot;:&quot;inline&quot;,&quot;id&quot;:654420597,&quot;citationText&quot;:&quot;&lt;span style=\&quot;font-family:SimSun;font-size:16px;color:#000000\&quot;&gt;[14]&lt;/span&gt;&quot;}"/>
          <w:id w:val="654420597"/>
          <w:placeholder>
            <w:docPart w:val="1E863CD9981B3D4B914306617C8A8A9C"/>
          </w:placeholder>
        </w:sdtPr>
        <w:sdtContent>
          <w:r w:rsidR="00726A6F">
            <w:rPr>
              <w:rFonts w:ascii="SimSun" w:hAnsi="SimSun" w:hint="eastAsia"/>
              <w:color w:val="000000"/>
            </w:rPr>
            <w:t>[14]</w:t>
          </w:r>
        </w:sdtContent>
      </w:sdt>
      <w:r>
        <w:rPr>
          <w:sz w:val="24"/>
        </w:rPr>
        <w:t>、介电性能</w:t>
      </w:r>
      <w:r>
        <w:rPr>
          <w:sz w:val="24"/>
        </w:rPr>
        <w:t xml:space="preserve"> </w:t>
      </w:r>
      <w:sdt>
        <w:sdtPr>
          <w:rPr>
            <w:sz w:val="24"/>
            <w:highlight w:val="white"/>
          </w:rPr>
          <w:alias w:val="Citation"/>
          <w:tag w:val="{&quot;referencesIds&quot;:[&quot;doc:63edaa693163c5054beae720&quot;],&quot;referencesOptions&quot;:{&quot;doc:63edaa693163c5054beae720&quot;:{&quot;author&quot;:true,&quot;year&quot;:true,&quot;pageReplace&quot;:&quot;&quot;,&quot;prefix&quot;:&quot;&quot;,&quot;suffix&quot;:&quot;&quot;}},&quot;hasBrokenReferences&quot;:false,&quot;hasManualEdits&quot;:false,&quot;citationType&quot;:&quot;inline&quot;,&quot;id&quot;:-109358458,&quot;citationText&quot;:&quot;&lt;span style=\&quot;font-family:SimSun;font-size:16px;color:#000000\&quot;&gt;[61]&lt;/span&gt;&quot;}"/>
          <w:id w:val="-109358458"/>
          <w:placeholder>
            <w:docPart w:val="04EE69FB2E5CA7469280F46E420FC766"/>
          </w:placeholder>
        </w:sdtPr>
        <w:sdtContent>
          <w:r w:rsidR="00726A6F">
            <w:rPr>
              <w:rFonts w:ascii="SimSun" w:hAnsi="SimSun" w:hint="eastAsia"/>
              <w:color w:val="000000"/>
            </w:rPr>
            <w:t>[61]</w:t>
          </w:r>
        </w:sdtContent>
      </w:sdt>
      <w:r>
        <w:rPr>
          <w:sz w:val="24"/>
        </w:rPr>
        <w:t>、折光率</w:t>
      </w:r>
      <w:r>
        <w:rPr>
          <w:sz w:val="24"/>
        </w:rPr>
        <w:t xml:space="preserve"> </w:t>
      </w:r>
      <w:sdt>
        <w:sdtPr>
          <w:rPr>
            <w:sz w:val="24"/>
            <w:highlight w:val="white"/>
          </w:rPr>
          <w:alias w:val="Citation"/>
          <w:tag w:val="{&quot;referencesIds&quot;:[&quot;doc:63edac9662be35054cf67153&quot;],&quot;referencesOptions&quot;:{&quot;doc:63edac9662be35054cf67153&quot;:{&quot;author&quot;:true,&quot;year&quot;:true,&quot;pageReplace&quot;:&quot;&quot;,&quot;prefix&quot;:&quot;&quot;,&quot;suffix&quot;:&quot;&quot;}},&quot;hasBrokenReferences&quot;:false,&quot;hasManualEdits&quot;:false,&quot;citationType&quot;:&quot;inline&quot;,&quot;id&quot;:1276527780,&quot;citationText&quot;:&quot;&lt;span style=\&quot;font-family:SimSun;font-size:16px;color:#000000\&quot;&gt;[62]&lt;/span&gt;&quot;}"/>
          <w:id w:val="1276527780"/>
          <w:placeholder>
            <w:docPart w:val="0B951425EC630140BCEDC826BF6E739D"/>
          </w:placeholder>
        </w:sdtPr>
        <w:sdtContent>
          <w:r w:rsidR="00726A6F">
            <w:rPr>
              <w:rFonts w:ascii="SimSun" w:hAnsi="SimSun" w:hint="eastAsia"/>
              <w:color w:val="000000"/>
            </w:rPr>
            <w:t>[62]</w:t>
          </w:r>
        </w:sdtContent>
      </w:sdt>
      <w:r>
        <w:rPr>
          <w:sz w:val="24"/>
        </w:rPr>
        <w:t>、玻璃转化温度</w:t>
      </w:r>
      <w:r>
        <w:rPr>
          <w:sz w:val="24"/>
        </w:rPr>
        <w:t xml:space="preserve"> </w:t>
      </w:r>
      <w:sdt>
        <w:sdtPr>
          <w:rPr>
            <w:sz w:val="24"/>
            <w:highlight w:val="white"/>
          </w:rPr>
          <w:alias w:val="Citation"/>
          <w:tag w:val="{&quot;referencesIds&quot;:[&quot;doc:63edf4a63163c5054beaf2fa&quot;],&quot;referencesOptions&quot;:{&quot;doc:63edf4a63163c5054beaf2fa&quot;:{&quot;author&quot;:true,&quot;year&quot;:true,&quot;pageReplace&quot;:&quot;&quot;,&quot;prefix&quot;:&quot;&quot;,&quot;suffix&quot;:&quot;&quot;}},&quot;hasBrokenReferences&quot;:false,&quot;hasManualEdits&quot;:false,&quot;citationType&quot;:&quot;inline&quot;,&quot;id&quot;:203915611,&quot;citationText&quot;:&quot;&lt;span style=\&quot;font-family:SimSun;font-size:16px;color:#000000\&quot;&gt;[63]&lt;/span&gt;&quot;}"/>
          <w:id w:val="203915611"/>
          <w:placeholder>
            <w:docPart w:val="BC185063465C2948B4E1121B793E6EED"/>
          </w:placeholder>
        </w:sdtPr>
        <w:sdtContent>
          <w:r w:rsidR="00726A6F">
            <w:rPr>
              <w:rFonts w:ascii="SimSun" w:hAnsi="SimSun" w:hint="eastAsia"/>
              <w:color w:val="000000"/>
            </w:rPr>
            <w:t>[63]</w:t>
          </w:r>
        </w:sdtContent>
      </w:sdt>
      <w:r>
        <w:rPr>
          <w:sz w:val="24"/>
        </w:rPr>
        <w:t>、黏度系数</w:t>
      </w:r>
      <w:r>
        <w:rPr>
          <w:sz w:val="24"/>
        </w:rPr>
        <w:t xml:space="preserve"> </w:t>
      </w:r>
      <w:sdt>
        <w:sdtPr>
          <w:rPr>
            <w:sz w:val="24"/>
            <w:highlight w:val="white"/>
          </w:rPr>
          <w:alias w:val="Citation"/>
          <w:tag w:val="{&quot;referencesIds&quot;:[&quot;doc:63eadf69316452054f80847f&quot;],&quot;referencesOptions&quot;:{&quot;doc:63eadf69316452054f80847f&quot;:{&quot;author&quot;:true,&quot;year&quot;:true,&quot;pageReplace&quot;:&quot;&quot;,&quot;prefix&quot;:&quot;&quot;,&quot;suffix&quot;:&quot;&quot;}},&quot;hasBrokenReferences&quot;:false,&quot;hasManualEdits&quot;:false,&quot;citationType&quot;:&quot;inline&quot;,&quot;id&quot;:38249724,&quot;citationText&quot;:&quot;&lt;span style=\&quot;font-family:SimSun;font-size:16px;color:#000000\&quot;&gt;[28]&lt;/span&gt;&quot;}"/>
          <w:id w:val="38249724"/>
          <w:placeholder>
            <w:docPart w:val="07B37E3ABFD09D479FC0EFF1CB465521"/>
          </w:placeholder>
        </w:sdtPr>
        <w:sdtContent>
          <w:r w:rsidR="00726A6F">
            <w:rPr>
              <w:rFonts w:ascii="SimSun" w:hAnsi="SimSun" w:hint="eastAsia"/>
              <w:color w:val="000000"/>
            </w:rPr>
            <w:t>[28]</w:t>
          </w:r>
        </w:sdtContent>
      </w:sdt>
      <w:r>
        <w:rPr>
          <w:sz w:val="24"/>
        </w:rPr>
        <w:t>、黏弹性</w:t>
      </w:r>
      <w:r>
        <w:rPr>
          <w:sz w:val="24"/>
        </w:rPr>
        <w:t xml:space="preserve"> </w:t>
      </w:r>
      <w:sdt>
        <w:sdtPr>
          <w:rPr>
            <w:sz w:val="24"/>
            <w:highlight w:val="white"/>
          </w:rPr>
          <w:alias w:val="Citation"/>
          <w:tag w:val="{&quot;referencesIds&quot;:[&quot;doc:63edeb38cb554c05523b5e5e&quot;],&quot;referencesOptions&quot;:{&quot;doc:63edeb38cb554c05523b5e5e&quot;:{&quot;author&quot;:true,&quot;year&quot;:true,&quot;pageReplace&quot;:&quot;&quot;,&quot;prefix&quot;:&quot;&quot;,&quot;suffix&quot;:&quot;&quot;}},&quot;hasBrokenReferences&quot;:false,&quot;hasManualEdits&quot;:false,&quot;citationType&quot;:&quot;inline&quot;,&quot;id&quot;:1719004910,&quot;citationText&quot;:&quot;&lt;span style=\&quot;font-family:SimSun;font-size:16px;color:#000000\&quot;&gt;[64]&lt;/span&gt;&quot;}"/>
          <w:id w:val="1719004910"/>
          <w:placeholder>
            <w:docPart w:val="DE4A9D86D3A4B14381C3EE761CC414AB"/>
          </w:placeholder>
        </w:sdtPr>
        <w:sdtContent>
          <w:r w:rsidR="00726A6F">
            <w:rPr>
              <w:rFonts w:ascii="SimSun" w:hAnsi="SimSun" w:hint="eastAsia"/>
              <w:color w:val="000000"/>
            </w:rPr>
            <w:t>[64]</w:t>
          </w:r>
        </w:sdtContent>
      </w:sdt>
      <w:r>
        <w:rPr>
          <w:sz w:val="24"/>
        </w:rPr>
        <w:t>、弹性模量</w:t>
      </w:r>
      <w:r>
        <w:rPr>
          <w:sz w:val="24"/>
        </w:rPr>
        <w:t xml:space="preserve"> </w:t>
      </w:r>
      <w:sdt>
        <w:sdtPr>
          <w:rPr>
            <w:sz w:val="24"/>
            <w:highlight w:val="white"/>
          </w:rPr>
          <w:alias w:val="Citation"/>
          <w:tag w:val="{&quot;referencesIds&quot;:[&quot;doc:63eddc9962be35054cf67388&quot;,&quot;doc:63edd82c1d070a0551bba7af&quot;],&quot;referencesOptions&quot;:{&quot;doc:63eddc9962be35054cf67388&quot;:{&quot;author&quot;:true,&quot;year&quot;:true,&quot;pageReplace&quot;:&quot;&quot;,&quot;prefix&quot;:&quot;&quot;,&quot;suffix&quot;:&quot;&quot;},&quot;doc:63edd82c1d070a0551bba7af&quot;:{&quot;author&quot;:true,&quot;year&quot;:true,&quot;pageReplace&quot;:&quot;&quot;,&quot;prefix&quot;:&quot;&quot;,&quot;suffix&quot;:&quot;&quot;}},&quot;hasBrokenReferences&quot;:false,&quot;hasManualEdits&quot;:false,&quot;citationType&quot;:&quot;inline&quot;,&quot;id&quot;:763347366,&quot;citationText&quot;:&quot;&lt;span style=\&quot;font-family:SimSun;font-size:16px;color:#000000\&quot;&gt;[65, 66]&lt;/span&gt;&quot;}"/>
          <w:id w:val="763347366"/>
          <w:placeholder>
            <w:docPart w:val="0406A9D978E059429544B7A912352389"/>
          </w:placeholder>
        </w:sdtPr>
        <w:sdtContent>
          <w:r w:rsidR="00726A6F">
            <w:rPr>
              <w:rFonts w:ascii="SimSun" w:hAnsi="SimSun" w:hint="eastAsia"/>
              <w:color w:val="000000"/>
            </w:rPr>
            <w:t>[65, 66]</w:t>
          </w:r>
        </w:sdtContent>
      </w:sdt>
      <w:r>
        <w:rPr>
          <w:sz w:val="24"/>
        </w:rPr>
        <w:t>等</w:t>
      </w:r>
      <w:r w:rsidR="00F057F9">
        <w:rPr>
          <w:rFonts w:hint="eastAsia"/>
          <w:sz w:val="24"/>
        </w:rPr>
        <w:t>性能与现象</w:t>
      </w:r>
      <w:r>
        <w:rPr>
          <w:sz w:val="24"/>
        </w:rPr>
        <w:t>。高效可靠的统计结果需要对相空间（如初始坐标与速度）</w:t>
      </w:r>
      <w:r w:rsidR="00F057F9">
        <w:rPr>
          <w:rFonts w:hint="eastAsia"/>
          <w:sz w:val="24"/>
        </w:rPr>
        <w:t>进行</w:t>
      </w:r>
      <w:r>
        <w:rPr>
          <w:sz w:val="24"/>
        </w:rPr>
        <w:t>随机采样</w:t>
      </w:r>
      <w:r>
        <w:rPr>
          <w:sz w:val="24"/>
        </w:rPr>
        <w:t xml:space="preserve"> </w:t>
      </w:r>
      <w:sdt>
        <w:sdtPr>
          <w:rPr>
            <w:sz w:val="24"/>
            <w:highlight w:val="white"/>
          </w:rPr>
          <w:alias w:val="Citation"/>
          <w:tag w:val="{&quot;referencesIds&quot;:[&quot;doc:63ed82ff0979ac054d5cd9e8&quot;,&quot;doc:63eadf69316452054f80847f&quot;],&quot;referencesOptions&quot;:{&quot;doc:63ed82ff0979ac054d5cd9e8&quot;:{&quot;author&quot;:true,&quot;year&quot;:true,&quot;pageReplace&quot;:&quot;&quot;,&quot;prefix&quot;:&quot;&quot;,&quot;suffix&quot;:&quot;&quot;},&quot;doc:63eadf69316452054f80847f&quot;:{&quot;author&quot;:true,&quot;year&quot;:true,&quot;pageReplace&quot;:&quot;&quot;,&quot;prefix&quot;:&quot;&quot;,&quot;suffix&quot;:&quot;&quot;}},&quot;hasBrokenReferences&quot;:false,&quot;hasManualEdits&quot;:false,&quot;citationType&quot;:&quot;inline&quot;,&quot;id&quot;:-2070871081,&quot;citationText&quot;:&quot;&lt;span style=\&quot;font-family:SimSun;font-size:16px;color:#000000\&quot;&gt;[28, 67]&lt;/span&gt;&quot;}"/>
          <w:id w:val="-2070871081"/>
          <w:placeholder>
            <w:docPart w:val="528C55499E7D8F46A1FE181FE11BAE3A"/>
          </w:placeholder>
        </w:sdtPr>
        <w:sdtContent>
          <w:r w:rsidR="00726A6F">
            <w:rPr>
              <w:rFonts w:ascii="SimSun" w:hAnsi="SimSun" w:hint="eastAsia"/>
              <w:color w:val="000000"/>
            </w:rPr>
            <w:t>[28, 67]</w:t>
          </w:r>
        </w:sdtContent>
      </w:sdt>
      <w:r>
        <w:rPr>
          <w:sz w:val="24"/>
        </w:rPr>
        <w:t>，或通过</w:t>
      </w:r>
      <w:r w:rsidR="009B0655" w:rsidRPr="009B0655">
        <w:rPr>
          <w:rFonts w:hint="eastAsia"/>
          <w:sz w:val="24"/>
        </w:rPr>
        <w:t>元动力学</w:t>
      </w:r>
      <w:sdt>
        <w:sdtPr>
          <w:rPr>
            <w:sz w:val="24"/>
            <w:highlight w:val="white"/>
          </w:rPr>
          <w:alias w:val="Citation"/>
          <w:tag w:val="{&quot;referencesIds&quot;:[&quot;doc:63ed83c73163c5054beae46b&quot;],&quot;referencesOptions&quot;:{&quot;doc:63ed83c73163c5054beae46b&quot;:{&quot;author&quot;:true,&quot;year&quot;:true,&quot;pageReplace&quot;:&quot;&quot;,&quot;prefix&quot;:&quot;&quot;,&quot;suffix&quot;:&quot;&quot;}},&quot;hasBrokenReferences&quot;:false,&quot;hasManualEdits&quot;:false,&quot;citationType&quot;:&quot;inline&quot;,&quot;id&quot;:2026518891,&quot;citationText&quot;:&quot;&lt;span style=\&quot;font-family:SimSun;font-size:16px;color:#000000\&quot;&gt;[68]&lt;/span&gt;&quot;}"/>
          <w:id w:val="2026518891"/>
          <w:placeholder>
            <w:docPart w:val="4EF014B0FE6BEF4CB7398CB3FF310260"/>
          </w:placeholder>
        </w:sdtPr>
        <w:sdtContent>
          <w:r w:rsidR="00726A6F">
            <w:rPr>
              <w:rFonts w:ascii="SimSun" w:hAnsi="SimSun" w:hint="eastAsia"/>
              <w:color w:val="000000"/>
            </w:rPr>
            <w:t>[68]</w:t>
          </w:r>
        </w:sdtContent>
      </w:sdt>
      <w:r>
        <w:rPr>
          <w:sz w:val="24"/>
        </w:rPr>
        <w:t>、</w:t>
      </w:r>
      <w:r w:rsidR="000C38AB">
        <w:rPr>
          <w:rFonts w:hint="eastAsia"/>
          <w:sz w:val="24"/>
        </w:rPr>
        <w:t>并行退火</w:t>
      </w:r>
      <w:sdt>
        <w:sdtPr>
          <w:rPr>
            <w:sz w:val="24"/>
            <w:highlight w:val="white"/>
          </w:rPr>
          <w:alias w:val="Citation"/>
          <w:tag w:val="{&quot;referencesIds&quot;:[&quot;doc:63ed84fa1b2082054c155aee&quot;],&quot;referencesOptions&quot;:{&quot;doc:63ed84fa1b2082054c155aee&quot;:{&quot;author&quot;:true,&quot;year&quot;:true,&quot;pageReplace&quot;:&quot;&quot;,&quot;prefix&quot;:&quot;&quot;,&quot;suffix&quot;:&quot;&quot;}},&quot;hasBrokenReferences&quot;:false,&quot;hasManualEdits&quot;:false,&quot;citationType&quot;:&quot;inline&quot;,&quot;id&quot;:-106271990,&quot;citationText&quot;:&quot;&lt;span style=\&quot;font-family:SimSun;font-size:16px;color:#000000\&quot;&gt;[69]&lt;/span&gt;&quot;}"/>
          <w:id w:val="-106271990"/>
          <w:placeholder>
            <w:docPart w:val="AED3EC0568147E48A1239FB708F73008"/>
          </w:placeholder>
        </w:sdtPr>
        <w:sdtContent>
          <w:r w:rsidR="00726A6F">
            <w:rPr>
              <w:rFonts w:ascii="SimSun" w:hAnsi="SimSun" w:hint="eastAsia"/>
              <w:color w:val="000000"/>
            </w:rPr>
            <w:t>[69]</w:t>
          </w:r>
        </w:sdtContent>
      </w:sdt>
      <w:r>
        <w:rPr>
          <w:sz w:val="24"/>
        </w:rPr>
        <w:t>等手段加速动力学</w:t>
      </w:r>
      <w:r w:rsidR="00F057F9">
        <w:rPr>
          <w:rFonts w:hint="eastAsia"/>
          <w:sz w:val="24"/>
        </w:rPr>
        <w:t>过程</w:t>
      </w:r>
      <w:r>
        <w:rPr>
          <w:sz w:val="24"/>
        </w:rPr>
        <w:t>中的构象采样。</w:t>
      </w:r>
      <w:r w:rsidRPr="001A6563">
        <w:rPr>
          <w:b/>
          <w:bCs/>
          <w:sz w:val="24"/>
        </w:rPr>
        <w:t>广阔的化学空间、丰富</w:t>
      </w:r>
      <w:r w:rsidR="002A387F">
        <w:rPr>
          <w:rFonts w:hint="eastAsia"/>
          <w:b/>
          <w:bCs/>
          <w:sz w:val="24"/>
        </w:rPr>
        <w:t>的</w:t>
      </w:r>
      <w:r w:rsidRPr="001A6563">
        <w:rPr>
          <w:b/>
          <w:bCs/>
          <w:sz w:val="24"/>
        </w:rPr>
        <w:t>力场模型、多样的动力学引擎</w:t>
      </w:r>
      <w:r w:rsidR="007A3B4F">
        <w:rPr>
          <w:rFonts w:hint="eastAsia"/>
          <w:b/>
          <w:bCs/>
          <w:sz w:val="24"/>
        </w:rPr>
        <w:t>与纷繁的性能</w:t>
      </w:r>
      <w:r w:rsidR="002A387F">
        <w:rPr>
          <w:rFonts w:hint="eastAsia"/>
          <w:b/>
          <w:bCs/>
          <w:sz w:val="24"/>
        </w:rPr>
        <w:t>算法</w:t>
      </w:r>
      <w:r w:rsidR="007A3B4F">
        <w:rPr>
          <w:rFonts w:hint="eastAsia"/>
          <w:b/>
          <w:bCs/>
          <w:sz w:val="24"/>
        </w:rPr>
        <w:t>为</w:t>
      </w:r>
      <w:r w:rsidR="002A387F">
        <w:rPr>
          <w:rFonts w:hint="eastAsia"/>
          <w:b/>
          <w:bCs/>
          <w:sz w:val="24"/>
        </w:rPr>
        <w:t>科学研究提供</w:t>
      </w:r>
      <w:r w:rsidR="005B400D">
        <w:rPr>
          <w:rFonts w:hint="eastAsia"/>
          <w:b/>
          <w:bCs/>
          <w:sz w:val="24"/>
        </w:rPr>
        <w:t>了</w:t>
      </w:r>
      <w:r w:rsidR="002A387F">
        <w:rPr>
          <w:rFonts w:hint="eastAsia"/>
          <w:b/>
          <w:bCs/>
          <w:sz w:val="24"/>
        </w:rPr>
        <w:t>广阔的舞台，然而，缺乏</w:t>
      </w:r>
      <w:r w:rsidR="005B400D">
        <w:rPr>
          <w:rFonts w:hint="eastAsia"/>
          <w:b/>
          <w:bCs/>
          <w:sz w:val="24"/>
        </w:rPr>
        <w:t>科学</w:t>
      </w:r>
      <w:r w:rsidR="002A387F" w:rsidRPr="001A6563">
        <w:rPr>
          <w:b/>
          <w:bCs/>
          <w:sz w:val="24"/>
        </w:rPr>
        <w:t>软件</w:t>
      </w:r>
      <w:r w:rsidR="002A387F">
        <w:rPr>
          <w:rFonts w:hint="eastAsia"/>
          <w:b/>
          <w:bCs/>
          <w:sz w:val="24"/>
        </w:rPr>
        <w:t>的承载，</w:t>
      </w:r>
      <w:r w:rsidR="005B400D" w:rsidRPr="001A6563">
        <w:rPr>
          <w:b/>
          <w:bCs/>
          <w:sz w:val="24"/>
        </w:rPr>
        <w:t>信息流动门槛</w:t>
      </w:r>
      <w:r w:rsidR="005B400D">
        <w:rPr>
          <w:rFonts w:hint="eastAsia"/>
          <w:b/>
          <w:bCs/>
          <w:sz w:val="24"/>
        </w:rPr>
        <w:t>高，成果</w:t>
      </w:r>
      <w:r w:rsidR="002A387F">
        <w:rPr>
          <w:rFonts w:hint="eastAsia"/>
          <w:b/>
          <w:bCs/>
          <w:sz w:val="24"/>
        </w:rPr>
        <w:t>难以重复，技术难以延展，</w:t>
      </w:r>
      <w:r w:rsidRPr="001A6563">
        <w:rPr>
          <w:rFonts w:hint="eastAsia"/>
          <w:b/>
          <w:bCs/>
          <w:sz w:val="24"/>
        </w:rPr>
        <w:t>可</w:t>
      </w:r>
      <w:r w:rsidRPr="001A6563">
        <w:rPr>
          <w:b/>
          <w:bCs/>
          <w:sz w:val="24"/>
        </w:rPr>
        <w:t>靠</w:t>
      </w:r>
      <w:r w:rsidR="002A387F">
        <w:rPr>
          <w:rFonts w:hint="eastAsia"/>
          <w:b/>
          <w:bCs/>
          <w:sz w:val="24"/>
        </w:rPr>
        <w:t>性、</w:t>
      </w:r>
      <w:r w:rsidRPr="001A6563">
        <w:rPr>
          <w:b/>
          <w:bCs/>
          <w:sz w:val="24"/>
        </w:rPr>
        <w:t>完善性</w:t>
      </w:r>
      <w:r w:rsidR="002A387F">
        <w:rPr>
          <w:rFonts w:hint="eastAsia"/>
          <w:b/>
          <w:bCs/>
          <w:sz w:val="24"/>
        </w:rPr>
        <w:t>、</w:t>
      </w:r>
      <w:r w:rsidR="002A387F" w:rsidRPr="001A6563">
        <w:rPr>
          <w:b/>
          <w:bCs/>
          <w:sz w:val="24"/>
        </w:rPr>
        <w:t>准确性</w:t>
      </w:r>
      <w:r w:rsidR="002A387F">
        <w:rPr>
          <w:rFonts w:hint="eastAsia"/>
          <w:b/>
          <w:bCs/>
          <w:sz w:val="24"/>
        </w:rPr>
        <w:t>、通用性</w:t>
      </w:r>
      <w:r w:rsidR="005B400D">
        <w:rPr>
          <w:rFonts w:hint="eastAsia"/>
          <w:b/>
          <w:bCs/>
          <w:sz w:val="24"/>
        </w:rPr>
        <w:t>与</w:t>
      </w:r>
      <w:r w:rsidR="002A387F">
        <w:rPr>
          <w:rFonts w:hint="eastAsia"/>
          <w:b/>
          <w:bCs/>
          <w:sz w:val="24"/>
        </w:rPr>
        <w:t>覆盖性</w:t>
      </w:r>
      <w:r w:rsidR="005B400D">
        <w:rPr>
          <w:rFonts w:hint="eastAsia"/>
          <w:b/>
          <w:bCs/>
          <w:sz w:val="24"/>
        </w:rPr>
        <w:t>等</w:t>
      </w:r>
      <w:r w:rsidR="002A387F">
        <w:rPr>
          <w:rFonts w:hint="eastAsia"/>
          <w:b/>
          <w:bCs/>
          <w:sz w:val="24"/>
        </w:rPr>
        <w:t>更无法考证，</w:t>
      </w:r>
      <w:r w:rsidR="005B400D">
        <w:rPr>
          <w:rFonts w:hint="eastAsia"/>
          <w:b/>
          <w:bCs/>
          <w:sz w:val="24"/>
        </w:rPr>
        <w:t>无法为国民经济发展与社会进步提供技术或产品。</w:t>
      </w:r>
    </w:p>
    <w:p w14:paraId="11E6BC14" w14:textId="79189B45" w:rsidR="00587651" w:rsidRDefault="00000000">
      <w:pPr>
        <w:spacing w:line="276" w:lineRule="auto"/>
        <w:ind w:firstLine="560"/>
        <w:rPr>
          <w:sz w:val="24"/>
        </w:rPr>
      </w:pPr>
      <w:r>
        <w:rPr>
          <w:sz w:val="24"/>
        </w:rPr>
        <w:t>Vanderbilt University</w:t>
      </w:r>
      <w:r>
        <w:rPr>
          <w:sz w:val="24"/>
        </w:rPr>
        <w:t>于</w:t>
      </w:r>
      <w:r>
        <w:rPr>
          <w:sz w:val="24"/>
        </w:rPr>
        <w:t>2016</w:t>
      </w:r>
      <w:r>
        <w:rPr>
          <w:sz w:val="24"/>
        </w:rPr>
        <w:t>年发布的</w:t>
      </w:r>
      <w:proofErr w:type="spellStart"/>
      <w:r>
        <w:rPr>
          <w:sz w:val="24"/>
        </w:rPr>
        <w:t>mBuild</w:t>
      </w:r>
      <w:proofErr w:type="spellEnd"/>
      <w:r>
        <w:rPr>
          <w:sz w:val="24"/>
        </w:rPr>
        <w:t>以</w:t>
      </w:r>
      <w:r>
        <w:rPr>
          <w:sz w:val="24"/>
        </w:rPr>
        <w:t>Python</w:t>
      </w:r>
      <w:r>
        <w:rPr>
          <w:sz w:val="24"/>
        </w:rPr>
        <w:t>接口的方式支持搭建不同聚合度的高分子、</w:t>
      </w:r>
      <w:r w:rsidR="008061FA">
        <w:rPr>
          <w:rFonts w:hint="eastAsia"/>
          <w:sz w:val="24"/>
        </w:rPr>
        <w:t>不同粒子</w:t>
      </w:r>
      <w:r>
        <w:rPr>
          <w:sz w:val="24"/>
        </w:rPr>
        <w:t>表面</w:t>
      </w:r>
      <w:r w:rsidR="008061FA">
        <w:rPr>
          <w:sz w:val="24"/>
        </w:rPr>
        <w:t>修饰</w:t>
      </w:r>
      <w:r>
        <w:rPr>
          <w:sz w:val="24"/>
        </w:rPr>
        <w:t>等复杂的分子结构与坐标，是筛选与优化化学空间的第一步</w:t>
      </w:r>
      <w:r>
        <w:rPr>
          <w:sz w:val="24"/>
        </w:rPr>
        <w:t xml:space="preserve"> </w:t>
      </w:r>
      <w:sdt>
        <w:sdtPr>
          <w:rPr>
            <w:sz w:val="24"/>
            <w:highlight w:val="white"/>
          </w:rPr>
          <w:alias w:val="Citation"/>
          <w:tag w:val="{&quot;referencesIds&quot;:[&quot;doc:63eed8d3cf2b580551aa9e30&quot;],&quot;referencesOptions&quot;:{&quot;doc:63eed8d3cf2b580551aa9e30&quot;:{&quot;author&quot;:true,&quot;year&quot;:true,&quot;pageReplace&quot;:&quot;&quot;,&quot;prefix&quot;:&quot;&quot;,&quot;suffix&quot;:&quot;&quot;}},&quot;hasBrokenReferences&quot;:false,&quot;hasManualEdits&quot;:false,&quot;citationType&quot;:&quot;inline&quot;,&quot;id&quot;:-1801142963,&quot;citationText&quot;:&quot;&lt;span style=\&quot;font-family:SimSun;font-size:16px;color:#000000\&quot;&gt;[70]&lt;/span&gt;&quot;}"/>
          <w:id w:val="-1801142963"/>
          <w:placeholder>
            <w:docPart w:val="D4803D4BEDF3A64ABAF093B623395E15"/>
          </w:placeholder>
        </w:sdtPr>
        <w:sdtContent>
          <w:r w:rsidR="00726A6F">
            <w:rPr>
              <w:rFonts w:ascii="SimSun" w:hAnsi="SimSun" w:hint="eastAsia"/>
              <w:color w:val="000000"/>
            </w:rPr>
            <w:t>[70]</w:t>
          </w:r>
        </w:sdtContent>
      </w:sdt>
      <w:r>
        <w:rPr>
          <w:sz w:val="24"/>
        </w:rPr>
        <w:t>。</w:t>
      </w:r>
      <w:r>
        <w:rPr>
          <w:sz w:val="24"/>
        </w:rPr>
        <w:t xml:space="preserve">Vanderbilt University </w:t>
      </w:r>
      <w:r>
        <w:rPr>
          <w:sz w:val="24"/>
        </w:rPr>
        <w:t>进一步的开发工作提供了统一的人机可读的力场格式与自动化工具，通过化学拓扑确定原子类型进而生成</w:t>
      </w:r>
      <w:r w:rsidR="007D6DDF">
        <w:rPr>
          <w:rFonts w:hint="eastAsia"/>
          <w:sz w:val="24"/>
        </w:rPr>
        <w:t>包含</w:t>
      </w:r>
      <w:r>
        <w:rPr>
          <w:sz w:val="24"/>
        </w:rPr>
        <w:t>化学结构与</w:t>
      </w:r>
      <w:r w:rsidR="007D6DDF">
        <w:rPr>
          <w:sz w:val="24"/>
        </w:rPr>
        <w:t>OPLS-AA</w:t>
      </w:r>
      <w:r>
        <w:rPr>
          <w:sz w:val="24"/>
        </w:rPr>
        <w:t>力场的</w:t>
      </w:r>
      <w:r w:rsidR="007D6DDF">
        <w:rPr>
          <w:sz w:val="24"/>
        </w:rPr>
        <w:t>GROMACS</w:t>
      </w:r>
      <w:r w:rsidR="007D6DDF">
        <w:rPr>
          <w:sz w:val="24"/>
        </w:rPr>
        <w:t>、</w:t>
      </w:r>
      <w:r w:rsidR="007D6DDF">
        <w:rPr>
          <w:sz w:val="24"/>
        </w:rPr>
        <w:t>LAMMPS</w:t>
      </w:r>
      <w:r w:rsidR="007D6DDF">
        <w:rPr>
          <w:sz w:val="24"/>
        </w:rPr>
        <w:t>等常见</w:t>
      </w:r>
      <w:r>
        <w:rPr>
          <w:sz w:val="24"/>
        </w:rPr>
        <w:t>分子动力学</w:t>
      </w:r>
      <w:r w:rsidR="007D6DDF">
        <w:rPr>
          <w:sz w:val="24"/>
        </w:rPr>
        <w:t>引擎</w:t>
      </w:r>
      <w:r w:rsidR="007D6DDF">
        <w:rPr>
          <w:rFonts w:hint="eastAsia"/>
          <w:sz w:val="24"/>
        </w:rPr>
        <w:t>的</w:t>
      </w:r>
      <w:r>
        <w:rPr>
          <w:sz w:val="24"/>
        </w:rPr>
        <w:t>输入文件</w:t>
      </w:r>
      <w:sdt>
        <w:sdtPr>
          <w:rPr>
            <w:sz w:val="24"/>
            <w:highlight w:val="white"/>
          </w:rPr>
          <w:alias w:val="Citation"/>
          <w:tag w:val="{&quot;referencesIds&quot;:[&quot;doc:63eefc2d03786b05503a63c0&quot;],&quot;referencesOptions&quot;:{&quot;doc:63eefc2d03786b05503a63c0&quot;:{&quot;author&quot;:true,&quot;year&quot;:true,&quot;pageReplace&quot;:&quot;&quot;,&quot;prefix&quot;:&quot;&quot;,&quot;suffix&quot;:&quot;&quot;}},&quot;hasBrokenReferences&quot;:false,&quot;hasManualEdits&quot;:false,&quot;citationType&quot;:&quot;inline&quot;,&quot;id&quot;:1010110652,&quot;citationText&quot;:&quot;&lt;span style=\&quot;font-family:SimSun;font-size:16px;color:#000000\&quot;&gt;[71]&lt;/span&gt;&quot;}"/>
          <w:id w:val="1010110652"/>
          <w:placeholder>
            <w:docPart w:val="F356FCC7C89CF24DBF888FAF882C0BE7"/>
          </w:placeholder>
        </w:sdtPr>
        <w:sdtContent>
          <w:r w:rsidR="00726A6F">
            <w:rPr>
              <w:rFonts w:ascii="SimSun" w:hAnsi="SimSun" w:hint="eastAsia"/>
              <w:color w:val="000000"/>
            </w:rPr>
            <w:t>[71]</w:t>
          </w:r>
        </w:sdtContent>
      </w:sdt>
      <w:r>
        <w:rPr>
          <w:sz w:val="24"/>
        </w:rPr>
        <w:t>。</w:t>
      </w:r>
      <w:r>
        <w:rPr>
          <w:sz w:val="24"/>
        </w:rPr>
        <w:t xml:space="preserve">U. S. Department of Energy </w:t>
      </w:r>
      <w:r>
        <w:rPr>
          <w:sz w:val="24"/>
        </w:rPr>
        <w:t>于</w:t>
      </w:r>
      <w:r>
        <w:rPr>
          <w:sz w:val="24"/>
        </w:rPr>
        <w:t xml:space="preserve">2017 </w:t>
      </w:r>
      <w:r>
        <w:rPr>
          <w:sz w:val="24"/>
        </w:rPr>
        <w:t>年发布</w:t>
      </w:r>
      <w:r w:rsidR="007D6DDF">
        <w:rPr>
          <w:rFonts w:hint="eastAsia"/>
          <w:sz w:val="24"/>
        </w:rPr>
        <w:t>的</w:t>
      </w:r>
      <w:r>
        <w:rPr>
          <w:sz w:val="24"/>
        </w:rPr>
        <w:t xml:space="preserve"> Python Simulation Interface for Molecular Modeling</w:t>
      </w:r>
      <w:r>
        <w:rPr>
          <w:sz w:val="24"/>
        </w:rPr>
        <w:t>整合了一些模拟工具与优化的第三方插件，可</w:t>
      </w:r>
      <w:r w:rsidR="009B6650">
        <w:rPr>
          <w:sz w:val="24"/>
        </w:rPr>
        <w:t>生成</w:t>
      </w:r>
      <w:r>
        <w:rPr>
          <w:sz w:val="24"/>
        </w:rPr>
        <w:t>结构、赋值力场参数与运行分子动力学模拟</w:t>
      </w:r>
      <w:sdt>
        <w:sdtPr>
          <w:rPr>
            <w:sz w:val="24"/>
            <w:highlight w:val="white"/>
          </w:rPr>
          <w:alias w:val="Citation"/>
          <w:tag w:val="{&quot;referencesIds&quot;:[&quot;doc:63eca806a42ac10553ac67bf&quot;],&quot;referencesOptions&quot;:{&quot;doc:63eca806a42ac10553ac67bf&quot;:{&quot;author&quot;:true,&quot;year&quot;:true,&quot;pageReplace&quot;:&quot;&quot;,&quot;prefix&quot;:&quot;&quot;,&quot;suffix&quot;:&quot;&quot;}},&quot;hasBrokenReferences&quot;:false,&quot;hasManualEdits&quot;:false,&quot;citationType&quot;:&quot;inline&quot;,&quot;id&quot;:-1321424535,&quot;citationText&quot;:&quot;&lt;span style=\&quot;font-family:SimSun;font-size:16px;color:#000000\&quot;&gt;[72]&lt;/span&gt;&quot;}"/>
          <w:id w:val="-1321424535"/>
          <w:placeholder>
            <w:docPart w:val="C7855059A10A704AB607E4A9BDA1C260"/>
          </w:placeholder>
        </w:sdtPr>
        <w:sdtContent>
          <w:r w:rsidR="00726A6F">
            <w:rPr>
              <w:rFonts w:ascii="SimSun" w:hAnsi="SimSun" w:hint="eastAsia"/>
              <w:color w:val="000000"/>
            </w:rPr>
            <w:t>[72]</w:t>
          </w:r>
        </w:sdtContent>
      </w:sdt>
      <w:r>
        <w:rPr>
          <w:sz w:val="24"/>
        </w:rPr>
        <w:t>。</w:t>
      </w:r>
      <w:r>
        <w:rPr>
          <w:sz w:val="24"/>
        </w:rPr>
        <w:t>Lehigh University</w:t>
      </w:r>
      <w:r>
        <w:rPr>
          <w:sz w:val="24"/>
        </w:rPr>
        <w:t>于</w:t>
      </w:r>
      <w:r>
        <w:rPr>
          <w:sz w:val="24"/>
        </w:rPr>
        <w:t>2021</w:t>
      </w:r>
      <w:r>
        <w:rPr>
          <w:sz w:val="24"/>
        </w:rPr>
        <w:t>发布的</w:t>
      </w:r>
      <w:r>
        <w:rPr>
          <w:sz w:val="24"/>
        </w:rPr>
        <w:t>CHARMM-GUI</w:t>
      </w:r>
      <w:r w:rsidR="00EF7246">
        <w:rPr>
          <w:rFonts w:hint="eastAsia"/>
          <w:sz w:val="24"/>
        </w:rPr>
        <w:t>，</w:t>
      </w:r>
      <w:r>
        <w:rPr>
          <w:sz w:val="24"/>
        </w:rPr>
        <w:t>为原子体系与多粒子系统的高分子</w:t>
      </w:r>
      <w:r w:rsidR="00EF7246">
        <w:rPr>
          <w:rFonts w:hint="eastAsia"/>
          <w:sz w:val="24"/>
        </w:rPr>
        <w:t>和</w:t>
      </w:r>
      <w:r>
        <w:rPr>
          <w:sz w:val="24"/>
        </w:rPr>
        <w:t>生物分子提供了高效通用自动化的初始结构</w:t>
      </w:r>
      <w:r w:rsidR="00321BBA">
        <w:rPr>
          <w:rFonts w:hint="eastAsia"/>
          <w:sz w:val="24"/>
        </w:rPr>
        <w:t>生成器</w:t>
      </w:r>
      <w:r>
        <w:rPr>
          <w:sz w:val="24"/>
        </w:rPr>
        <w:t>，通过粗滤化模型与全原子模型</w:t>
      </w:r>
      <w:r w:rsidR="00321BBA">
        <w:rPr>
          <w:rFonts w:hint="eastAsia"/>
          <w:sz w:val="24"/>
        </w:rPr>
        <w:t>的衔接与</w:t>
      </w:r>
      <w:r>
        <w:rPr>
          <w:sz w:val="24"/>
        </w:rPr>
        <w:t>转化</w:t>
      </w:r>
      <w:r w:rsidR="00321BBA">
        <w:rPr>
          <w:rFonts w:hint="eastAsia"/>
          <w:sz w:val="24"/>
        </w:rPr>
        <w:t>，</w:t>
      </w:r>
      <w:r>
        <w:rPr>
          <w:sz w:val="24"/>
        </w:rPr>
        <w:t>最大程度地还原高分子熔体与溶液的结构，网页版的图形化用户界面既提高了</w:t>
      </w:r>
      <w:r w:rsidR="00D44CB4">
        <w:rPr>
          <w:rFonts w:hint="eastAsia"/>
          <w:sz w:val="24"/>
        </w:rPr>
        <w:t>参数</w:t>
      </w:r>
      <w:r w:rsidR="00D44CB4">
        <w:rPr>
          <w:sz w:val="24"/>
        </w:rPr>
        <w:t>设置</w:t>
      </w:r>
      <w:r w:rsidR="00D44CB4">
        <w:rPr>
          <w:rFonts w:hint="eastAsia"/>
          <w:sz w:val="24"/>
        </w:rPr>
        <w:t>的</w:t>
      </w:r>
      <w:r>
        <w:rPr>
          <w:sz w:val="24"/>
        </w:rPr>
        <w:t>效率，也方便初学者使用</w:t>
      </w:r>
      <w:sdt>
        <w:sdtPr>
          <w:rPr>
            <w:sz w:val="24"/>
            <w:highlight w:val="white"/>
          </w:rPr>
          <w:alias w:val="Citation"/>
          <w:tag w:val="{&quot;referencesIds&quot;:[&quot;doc:63ef28ea1b2082054c159894&quot;],&quot;referencesOptions&quot;:{&quot;doc:63ef28ea1b2082054c159894&quot;:{&quot;author&quot;:true,&quot;year&quot;:true,&quot;pageReplace&quot;:&quot;&quot;,&quot;prefix&quot;:&quot;&quot;,&quot;suffix&quot;:&quot;&quot;}},&quot;hasBrokenReferences&quot;:false,&quot;hasManualEdits&quot;:false,&quot;citationType&quot;:&quot;inline&quot;,&quot;id&quot;:242531027,&quot;citationText&quot;:&quot;&lt;span style=\&quot;font-family:SimSun;font-size:16px;color:#000000\&quot;&gt;[73]&lt;/span&gt;&quot;}"/>
          <w:id w:val="242531027"/>
          <w:placeholder>
            <w:docPart w:val="766A2B309794EE46A90CEA6F1DB66440"/>
          </w:placeholder>
        </w:sdtPr>
        <w:sdtContent>
          <w:r w:rsidR="00726A6F">
            <w:rPr>
              <w:rFonts w:ascii="SimSun" w:hAnsi="SimSun" w:hint="eastAsia"/>
              <w:color w:val="000000"/>
            </w:rPr>
            <w:t>[73]</w:t>
          </w:r>
        </w:sdtContent>
      </w:sdt>
      <w:r>
        <w:rPr>
          <w:sz w:val="24"/>
        </w:rPr>
        <w:t>。</w:t>
      </w:r>
      <w:r>
        <w:rPr>
          <w:sz w:val="24"/>
        </w:rPr>
        <w:t>Georgia Institute of Technology</w:t>
      </w:r>
      <w:r>
        <w:rPr>
          <w:sz w:val="24"/>
        </w:rPr>
        <w:t>于</w:t>
      </w:r>
      <w:r>
        <w:rPr>
          <w:sz w:val="24"/>
        </w:rPr>
        <w:t>2022</w:t>
      </w:r>
      <w:r>
        <w:rPr>
          <w:sz w:val="24"/>
        </w:rPr>
        <w:t>发布了</w:t>
      </w:r>
      <w:r>
        <w:rPr>
          <w:sz w:val="24"/>
        </w:rPr>
        <w:t>Polymer Structure Predictor</w:t>
      </w:r>
      <w:r>
        <w:rPr>
          <w:sz w:val="24"/>
        </w:rPr>
        <w:t>工具包，以简洁的</w:t>
      </w:r>
      <w:r>
        <w:rPr>
          <w:sz w:val="24"/>
        </w:rPr>
        <w:t>Simplified molecular-input line-entry system</w:t>
      </w:r>
      <w:r>
        <w:rPr>
          <w:sz w:val="24"/>
        </w:rPr>
        <w:t>定义高分子重复单元，预测与构建无限长聚合物、寡聚物、聚合物晶体以及无定形聚合物等模型的初始结构与原子坐标</w:t>
      </w:r>
      <w:sdt>
        <w:sdtPr>
          <w:rPr>
            <w:sz w:val="24"/>
            <w:highlight w:val="white"/>
          </w:rPr>
          <w:alias w:val="Citation"/>
          <w:tag w:val="{&quot;referencesIds&quot;:[&quot;doc:63eadd4548e184054a8e06b4&quot;],&quot;referencesOptions&quot;:{&quot;doc:63eadd4548e184054a8e06b4&quot;:{&quot;author&quot;:true,&quot;year&quot;:true,&quot;pageReplace&quot;:&quot;&quot;,&quot;prefix&quot;:&quot;&quot;,&quot;suffix&quot;:&quot;&quot;}},&quot;hasBrokenReferences&quot;:false,&quot;hasManualEdits&quot;:false,&quot;citationType&quot;:&quot;inline&quot;,&quot;id&quot;:-1084297533,&quot;citationText&quot;:&quot;&lt;span style=\&quot;font-family:SimSun;font-size:16px;color:#000000\&quot;&gt;[26]&lt;/span&gt;&quot;}"/>
          <w:id w:val="-1084297533"/>
          <w:placeholder>
            <w:docPart w:val="A48BC97761CD5144AF10DA39489E6F69"/>
          </w:placeholder>
        </w:sdtPr>
        <w:sdtContent>
          <w:r w:rsidR="00726A6F">
            <w:rPr>
              <w:rFonts w:ascii="SimSun" w:hAnsi="SimSun" w:hint="eastAsia"/>
              <w:color w:val="000000"/>
            </w:rPr>
            <w:t>[26]</w:t>
          </w:r>
        </w:sdtContent>
      </w:sdt>
      <w:r>
        <w:rPr>
          <w:sz w:val="24"/>
        </w:rPr>
        <w:t>。</w:t>
      </w:r>
      <w:r>
        <w:rPr>
          <w:sz w:val="24"/>
        </w:rPr>
        <w:t>King’s College London</w:t>
      </w:r>
      <w:r>
        <w:rPr>
          <w:sz w:val="24"/>
        </w:rPr>
        <w:t>正在开发的</w:t>
      </w:r>
      <w:r>
        <w:rPr>
          <w:sz w:val="24"/>
        </w:rPr>
        <w:t xml:space="preserve">Python Soft-matter King’s College London </w:t>
      </w:r>
      <w:r>
        <w:rPr>
          <w:sz w:val="24"/>
        </w:rPr>
        <w:t>专注于嵌段共聚物、无规共聚物、环状聚合物、支化聚合物等拓扑结构的生成，并可通过</w:t>
      </w:r>
      <w:r>
        <w:rPr>
          <w:sz w:val="24"/>
        </w:rPr>
        <w:t>ab-initio</w:t>
      </w:r>
      <w:r>
        <w:rPr>
          <w:sz w:val="24"/>
        </w:rPr>
        <w:t>计算优化坐标</w:t>
      </w:r>
      <w:sdt>
        <w:sdtPr>
          <w:rPr>
            <w:sz w:val="24"/>
            <w:highlight w:val="white"/>
          </w:rPr>
          <w:alias w:val="Citation"/>
          <w:tag w:val="{&quot;referencesIds&quot;:[&quot;doc:63ecaad8311e030552da4874&quot;],&quot;referencesOptions&quot;:{&quot;doc:63ecaad8311e030552da4874&quot;:{&quot;author&quot;:true,&quot;year&quot;:true,&quot;pageReplace&quot;:&quot;&quot;,&quot;prefix&quot;:&quot;&quot;,&quot;suffix&quot;:&quot;&quot;}},&quot;hasBrokenReferences&quot;:false,&quot;hasManualEdits&quot;:false,&quot;citationType&quot;:&quot;inline&quot;,&quot;id&quot;:-2044748086,&quot;citationText&quot;:&quot;&lt;span style=\&quot;font-family:SimSun;font-size:16px;color:#000000\&quot;&gt;[74]&lt;/span&gt;&quot;}"/>
          <w:id w:val="-2044748086"/>
          <w:placeholder>
            <w:docPart w:val="316202D30336964584283C9173E89CF6"/>
          </w:placeholder>
        </w:sdtPr>
        <w:sdtContent>
          <w:r w:rsidR="00726A6F">
            <w:rPr>
              <w:rFonts w:ascii="SimSun" w:hAnsi="SimSun" w:hint="eastAsia"/>
              <w:color w:val="000000"/>
            </w:rPr>
            <w:t>[74]</w:t>
          </w:r>
        </w:sdtContent>
      </w:sdt>
      <w:r>
        <w:rPr>
          <w:sz w:val="24"/>
        </w:rPr>
        <w:t>。</w:t>
      </w:r>
      <w:r w:rsidR="00597D6B" w:rsidRPr="00597D6B">
        <w:rPr>
          <w:rFonts w:hint="eastAsia"/>
          <w:b/>
          <w:bCs/>
          <w:sz w:val="24"/>
        </w:rPr>
        <w:t>高昂的</w:t>
      </w:r>
      <w:r w:rsidR="00597D6B">
        <w:rPr>
          <w:rFonts w:hint="eastAsia"/>
          <w:b/>
          <w:bCs/>
          <w:sz w:val="24"/>
        </w:rPr>
        <w:t>开发</w:t>
      </w:r>
      <w:r w:rsidR="00597D6B" w:rsidRPr="00597D6B">
        <w:rPr>
          <w:rFonts w:hint="eastAsia"/>
          <w:b/>
          <w:bCs/>
          <w:sz w:val="24"/>
        </w:rPr>
        <w:t>成本</w:t>
      </w:r>
      <w:r w:rsidR="00597D6B">
        <w:rPr>
          <w:rFonts w:hint="eastAsia"/>
          <w:b/>
          <w:bCs/>
          <w:sz w:val="24"/>
        </w:rPr>
        <w:t>导致</w:t>
      </w:r>
      <w:r w:rsidR="007E736F" w:rsidRPr="00597D6B">
        <w:rPr>
          <w:rFonts w:hint="eastAsia"/>
          <w:b/>
          <w:bCs/>
          <w:sz w:val="24"/>
        </w:rPr>
        <w:t>功能</w:t>
      </w:r>
      <w:r w:rsidR="005B400D">
        <w:rPr>
          <w:rFonts w:hint="eastAsia"/>
          <w:b/>
          <w:bCs/>
          <w:sz w:val="24"/>
        </w:rPr>
        <w:t>性</w:t>
      </w:r>
      <w:r w:rsidR="00257570">
        <w:rPr>
          <w:rFonts w:hint="eastAsia"/>
          <w:b/>
          <w:bCs/>
          <w:sz w:val="24"/>
        </w:rPr>
        <w:t>高分子</w:t>
      </w:r>
      <w:r w:rsidR="005B400D">
        <w:rPr>
          <w:rFonts w:hint="eastAsia"/>
          <w:b/>
          <w:bCs/>
          <w:sz w:val="24"/>
        </w:rPr>
        <w:t>软件</w:t>
      </w:r>
      <w:r w:rsidR="00597D6B" w:rsidRPr="00597D6B">
        <w:rPr>
          <w:rFonts w:hint="eastAsia"/>
          <w:b/>
          <w:bCs/>
          <w:sz w:val="24"/>
        </w:rPr>
        <w:t>起步</w:t>
      </w:r>
      <w:r w:rsidR="00597D6B">
        <w:rPr>
          <w:rFonts w:hint="eastAsia"/>
          <w:b/>
          <w:bCs/>
          <w:sz w:val="24"/>
        </w:rPr>
        <w:t>于国外公司，</w:t>
      </w:r>
      <w:r w:rsidR="0007440E" w:rsidRPr="00597D6B">
        <w:rPr>
          <w:rFonts w:hint="eastAsia"/>
          <w:b/>
          <w:bCs/>
          <w:sz w:val="24"/>
        </w:rPr>
        <w:t>近五年</w:t>
      </w:r>
      <w:r w:rsidR="0007440E">
        <w:rPr>
          <w:rFonts w:hint="eastAsia"/>
          <w:b/>
          <w:bCs/>
          <w:sz w:val="24"/>
        </w:rPr>
        <w:t>的高速发展则离不开</w:t>
      </w:r>
      <w:r w:rsidR="00597D6B">
        <w:rPr>
          <w:rFonts w:hint="eastAsia"/>
          <w:b/>
          <w:bCs/>
          <w:sz w:val="24"/>
        </w:rPr>
        <w:t>国外高校</w:t>
      </w:r>
      <w:r w:rsidR="0007440E">
        <w:rPr>
          <w:rFonts w:hint="eastAsia"/>
          <w:b/>
          <w:bCs/>
          <w:sz w:val="24"/>
        </w:rPr>
        <w:t>的贡献</w:t>
      </w:r>
      <w:r w:rsidR="002569D4" w:rsidRPr="00597D6B">
        <w:rPr>
          <w:rFonts w:hint="eastAsia"/>
          <w:b/>
          <w:bCs/>
          <w:sz w:val="24"/>
        </w:rPr>
        <w:t>（表</w:t>
      </w:r>
      <w:r w:rsidR="002569D4" w:rsidRPr="00597D6B">
        <w:rPr>
          <w:rFonts w:hint="eastAsia"/>
          <w:b/>
          <w:bCs/>
          <w:sz w:val="24"/>
        </w:rPr>
        <w:t xml:space="preserve"> </w:t>
      </w:r>
      <w:r w:rsidR="002569D4" w:rsidRPr="00597D6B">
        <w:rPr>
          <w:b/>
          <w:bCs/>
          <w:sz w:val="24"/>
        </w:rPr>
        <w:fldChar w:fldCharType="begin"/>
      </w:r>
      <w:r w:rsidR="002569D4" w:rsidRPr="00597D6B">
        <w:rPr>
          <w:b/>
          <w:bCs/>
          <w:sz w:val="24"/>
        </w:rPr>
        <w:instrText xml:space="preserve"> </w:instrText>
      </w:r>
      <w:r w:rsidR="002569D4" w:rsidRPr="00597D6B">
        <w:rPr>
          <w:rFonts w:hint="eastAsia"/>
          <w:b/>
          <w:bCs/>
          <w:sz w:val="24"/>
        </w:rPr>
        <w:instrText xml:space="preserve">SEQ </w:instrText>
      </w:r>
      <w:r w:rsidR="002569D4" w:rsidRPr="00597D6B">
        <w:rPr>
          <w:rFonts w:hint="eastAsia"/>
          <w:b/>
          <w:bCs/>
          <w:sz w:val="24"/>
        </w:rPr>
        <w:instrText>表</w:instrText>
      </w:r>
      <w:r w:rsidR="002569D4" w:rsidRPr="00597D6B">
        <w:rPr>
          <w:rFonts w:hint="eastAsia"/>
          <w:b/>
          <w:bCs/>
          <w:sz w:val="24"/>
        </w:rPr>
        <w:instrText xml:space="preserve"> \* ARABIC</w:instrText>
      </w:r>
      <w:r w:rsidR="002569D4" w:rsidRPr="00597D6B">
        <w:rPr>
          <w:b/>
          <w:bCs/>
          <w:sz w:val="24"/>
        </w:rPr>
        <w:instrText xml:space="preserve"> </w:instrText>
      </w:r>
      <w:r w:rsidR="002569D4" w:rsidRPr="00597D6B">
        <w:rPr>
          <w:b/>
          <w:bCs/>
          <w:sz w:val="24"/>
        </w:rPr>
        <w:fldChar w:fldCharType="separate"/>
      </w:r>
      <w:r w:rsidR="001154F7">
        <w:rPr>
          <w:b/>
          <w:bCs/>
          <w:noProof/>
          <w:sz w:val="24"/>
        </w:rPr>
        <w:t>1</w:t>
      </w:r>
      <w:r w:rsidR="002569D4" w:rsidRPr="00597D6B">
        <w:rPr>
          <w:b/>
          <w:bCs/>
          <w:sz w:val="24"/>
        </w:rPr>
        <w:fldChar w:fldCharType="end"/>
      </w:r>
      <w:r w:rsidR="002569D4" w:rsidRPr="00597D6B">
        <w:rPr>
          <w:rFonts w:hint="eastAsia"/>
          <w:b/>
          <w:bCs/>
          <w:sz w:val="24"/>
        </w:rPr>
        <w:t>）</w:t>
      </w:r>
      <w:r w:rsidR="00597D6B" w:rsidRPr="00597D6B">
        <w:rPr>
          <w:rFonts w:hint="eastAsia"/>
          <w:b/>
          <w:bCs/>
          <w:sz w:val="24"/>
        </w:rPr>
        <w:t>，</w:t>
      </w:r>
      <w:r w:rsidR="00597D6B">
        <w:rPr>
          <w:rFonts w:hint="eastAsia"/>
          <w:b/>
          <w:bCs/>
          <w:sz w:val="24"/>
        </w:rPr>
        <w:t>相信国际的引领与铺垫将引发国内</w:t>
      </w:r>
      <w:r w:rsidR="00597D6B" w:rsidRPr="00597D6B">
        <w:rPr>
          <w:rFonts w:hint="eastAsia"/>
          <w:b/>
          <w:bCs/>
          <w:sz w:val="24"/>
        </w:rPr>
        <w:t>高校</w:t>
      </w:r>
      <w:r w:rsidR="005B400D">
        <w:rPr>
          <w:rFonts w:hint="eastAsia"/>
          <w:b/>
          <w:bCs/>
          <w:sz w:val="24"/>
        </w:rPr>
        <w:t>的</w:t>
      </w:r>
      <w:r w:rsidR="00597D6B">
        <w:rPr>
          <w:rFonts w:hint="eastAsia"/>
          <w:b/>
          <w:bCs/>
          <w:sz w:val="24"/>
        </w:rPr>
        <w:t>参与</w:t>
      </w:r>
      <w:r w:rsidR="00913E31">
        <w:rPr>
          <w:rFonts w:hint="eastAsia"/>
          <w:b/>
          <w:bCs/>
          <w:sz w:val="24"/>
        </w:rPr>
        <w:t>，否则国内应用方面的研究将受限于</w:t>
      </w:r>
      <w:r w:rsidR="002034CE">
        <w:rPr>
          <w:rFonts w:hint="eastAsia"/>
          <w:b/>
          <w:bCs/>
          <w:sz w:val="24"/>
        </w:rPr>
        <w:t>可用</w:t>
      </w:r>
      <w:r w:rsidR="00913E31">
        <w:rPr>
          <w:rFonts w:hint="eastAsia"/>
          <w:b/>
          <w:bCs/>
          <w:sz w:val="24"/>
        </w:rPr>
        <w:t>工具，有价值的成果也将由工具提供方快速优化、筛选</w:t>
      </w:r>
      <w:r w:rsidR="00F853BF">
        <w:rPr>
          <w:rFonts w:hint="eastAsia"/>
          <w:b/>
          <w:bCs/>
          <w:sz w:val="24"/>
        </w:rPr>
        <w:t>、专利、并工业生产</w:t>
      </w:r>
      <w:r w:rsidR="00597D6B" w:rsidRPr="00597D6B">
        <w:rPr>
          <w:rFonts w:hint="eastAsia"/>
          <w:b/>
          <w:bCs/>
          <w:sz w:val="24"/>
        </w:rPr>
        <w:t>。</w:t>
      </w:r>
    </w:p>
    <w:p w14:paraId="4BAFCAA3" w14:textId="34849D75" w:rsidR="002569D4" w:rsidRDefault="002569D4" w:rsidP="004F6523">
      <w:pPr>
        <w:spacing w:line="276" w:lineRule="auto"/>
        <w:rPr>
          <w:sz w:val="24"/>
        </w:rPr>
      </w:pPr>
    </w:p>
    <w:p w14:paraId="5E996A24" w14:textId="3E89E2B6" w:rsidR="0083348C" w:rsidRDefault="0083348C" w:rsidP="004F6523">
      <w:pPr>
        <w:spacing w:line="276" w:lineRule="auto"/>
        <w:rPr>
          <w:sz w:val="24"/>
        </w:rPr>
      </w:pPr>
    </w:p>
    <w:p w14:paraId="4ACB2EB7" w14:textId="6FCC1112" w:rsidR="0083348C" w:rsidRDefault="0083348C" w:rsidP="004F6523">
      <w:pPr>
        <w:spacing w:line="276" w:lineRule="auto"/>
        <w:rPr>
          <w:sz w:val="24"/>
        </w:rPr>
      </w:pPr>
    </w:p>
    <w:p w14:paraId="02B7E3A4" w14:textId="63A4C70B" w:rsidR="0083348C" w:rsidRDefault="0083348C" w:rsidP="004F6523">
      <w:pPr>
        <w:spacing w:line="276" w:lineRule="auto"/>
        <w:rPr>
          <w:sz w:val="24"/>
        </w:rPr>
      </w:pPr>
    </w:p>
    <w:p w14:paraId="4374E13E" w14:textId="77777777" w:rsidR="0083348C" w:rsidRDefault="0083348C" w:rsidP="004F6523">
      <w:pPr>
        <w:spacing w:line="276" w:lineRule="auto"/>
        <w:rPr>
          <w:sz w:val="24"/>
        </w:rPr>
      </w:pPr>
    </w:p>
    <w:p w14:paraId="2E341BD3" w14:textId="28101074" w:rsidR="004F6523" w:rsidRPr="007D6DDF" w:rsidRDefault="004F6523" w:rsidP="004F6523">
      <w:pPr>
        <w:spacing w:line="276" w:lineRule="auto"/>
        <w:jc w:val="center"/>
        <w:rPr>
          <w:sz w:val="24"/>
        </w:rPr>
      </w:pPr>
      <w:r w:rsidRPr="0084310E">
        <w:rPr>
          <w:rFonts w:hint="eastAsia"/>
          <w:sz w:val="24"/>
        </w:rPr>
        <w:lastRenderedPageBreak/>
        <w:t>表</w:t>
      </w:r>
      <w:r w:rsidRPr="0084310E">
        <w:rPr>
          <w:rFonts w:hint="eastAsia"/>
          <w:sz w:val="24"/>
        </w:rPr>
        <w:t xml:space="preserve"> </w:t>
      </w:r>
      <w:r w:rsidRPr="0084310E">
        <w:rPr>
          <w:sz w:val="24"/>
        </w:rPr>
        <w:fldChar w:fldCharType="begin"/>
      </w:r>
      <w:r w:rsidRPr="0084310E">
        <w:rPr>
          <w:sz w:val="24"/>
        </w:rPr>
        <w:instrText xml:space="preserve"> </w:instrText>
      </w:r>
      <w:r w:rsidRPr="0084310E">
        <w:rPr>
          <w:rFonts w:hint="eastAsia"/>
          <w:sz w:val="24"/>
        </w:rPr>
        <w:instrText xml:space="preserve">SEQ </w:instrText>
      </w:r>
      <w:r w:rsidRPr="0084310E">
        <w:rPr>
          <w:rFonts w:hint="eastAsia"/>
          <w:sz w:val="24"/>
        </w:rPr>
        <w:instrText>表</w:instrText>
      </w:r>
      <w:r w:rsidRPr="0084310E">
        <w:rPr>
          <w:rFonts w:hint="eastAsia"/>
          <w:sz w:val="24"/>
        </w:rPr>
        <w:instrText xml:space="preserve"> \* ARABIC</w:instrText>
      </w:r>
      <w:r w:rsidRPr="0084310E">
        <w:rPr>
          <w:sz w:val="24"/>
        </w:rPr>
        <w:instrText xml:space="preserve"> </w:instrText>
      </w:r>
      <w:r w:rsidRPr="0084310E">
        <w:rPr>
          <w:sz w:val="24"/>
        </w:rPr>
        <w:fldChar w:fldCharType="separate"/>
      </w:r>
      <w:r w:rsidR="001154F7">
        <w:rPr>
          <w:noProof/>
          <w:sz w:val="24"/>
        </w:rPr>
        <w:t>2</w:t>
      </w:r>
      <w:r w:rsidRPr="0084310E">
        <w:rPr>
          <w:sz w:val="24"/>
        </w:rPr>
        <w:fldChar w:fldCharType="end"/>
      </w:r>
      <w:r>
        <w:rPr>
          <w:rFonts w:hint="eastAsia"/>
          <w:sz w:val="24"/>
        </w:rPr>
        <w:t>，高分子结构的</w:t>
      </w:r>
      <w:r w:rsidR="006D3EDD">
        <w:rPr>
          <w:rFonts w:hint="eastAsia"/>
          <w:sz w:val="24"/>
        </w:rPr>
        <w:t>构建</w:t>
      </w:r>
      <w:r>
        <w:rPr>
          <w:rFonts w:hint="eastAsia"/>
          <w:sz w:val="24"/>
        </w:rPr>
        <w:t>软件</w:t>
      </w:r>
    </w:p>
    <w:tbl>
      <w:tblPr>
        <w:tblStyle w:val="TableGridLight"/>
        <w:tblW w:w="8268" w:type="dxa"/>
        <w:tblLook w:val="04A0" w:firstRow="1" w:lastRow="0" w:firstColumn="1" w:lastColumn="0" w:noHBand="0" w:noVBand="1"/>
      </w:tblPr>
      <w:tblGrid>
        <w:gridCol w:w="1975"/>
        <w:gridCol w:w="720"/>
        <w:gridCol w:w="990"/>
        <w:gridCol w:w="720"/>
        <w:gridCol w:w="900"/>
        <w:gridCol w:w="720"/>
        <w:gridCol w:w="2243"/>
      </w:tblGrid>
      <w:tr w:rsidR="007E736F" w14:paraId="7CCE16C6" w14:textId="2169C594" w:rsidTr="00984E58">
        <w:trPr>
          <w:trHeight w:val="471"/>
        </w:trPr>
        <w:tc>
          <w:tcPr>
            <w:tcW w:w="1975" w:type="dxa"/>
          </w:tcPr>
          <w:p w14:paraId="201C40E6" w14:textId="77777777" w:rsidR="007E736F" w:rsidRPr="00B4723B" w:rsidRDefault="007E736F" w:rsidP="007639B3">
            <w:pPr>
              <w:spacing w:line="276" w:lineRule="auto"/>
              <w:jc w:val="center"/>
              <w:rPr>
                <w:sz w:val="22"/>
                <w:szCs w:val="22"/>
              </w:rPr>
            </w:pPr>
          </w:p>
        </w:tc>
        <w:tc>
          <w:tcPr>
            <w:tcW w:w="720" w:type="dxa"/>
          </w:tcPr>
          <w:p w14:paraId="76F289D3" w14:textId="77777777" w:rsidR="007E736F" w:rsidRPr="00B4723B" w:rsidRDefault="007E736F" w:rsidP="007639B3">
            <w:pPr>
              <w:spacing w:line="276" w:lineRule="auto"/>
              <w:jc w:val="center"/>
              <w:rPr>
                <w:rFonts w:ascii="Segoe UI Symbol" w:hAnsi="Segoe UI Symbol" w:cs="Segoe UI Symbol"/>
                <w:color w:val="545454"/>
                <w:sz w:val="22"/>
                <w:szCs w:val="22"/>
                <w:shd w:val="clear" w:color="auto" w:fill="FFFFFF"/>
              </w:rPr>
            </w:pPr>
            <w:r w:rsidRPr="00B4723B">
              <w:rPr>
                <w:szCs w:val="21"/>
              </w:rPr>
              <w:t>初始结构</w:t>
            </w:r>
          </w:p>
        </w:tc>
        <w:tc>
          <w:tcPr>
            <w:tcW w:w="990" w:type="dxa"/>
          </w:tcPr>
          <w:p w14:paraId="519E4E6D" w14:textId="77777777" w:rsidR="007E736F" w:rsidRPr="00B4723B" w:rsidRDefault="007E736F" w:rsidP="007639B3">
            <w:pPr>
              <w:spacing w:line="276" w:lineRule="auto"/>
              <w:jc w:val="center"/>
              <w:rPr>
                <w:sz w:val="22"/>
                <w:szCs w:val="22"/>
              </w:rPr>
            </w:pPr>
            <w:r w:rsidRPr="00B4723B">
              <w:rPr>
                <w:szCs w:val="21"/>
              </w:rPr>
              <w:t>ab-initio</w:t>
            </w:r>
            <w:r w:rsidRPr="00B4723B">
              <w:rPr>
                <w:szCs w:val="21"/>
              </w:rPr>
              <w:t>计算</w:t>
            </w:r>
          </w:p>
        </w:tc>
        <w:tc>
          <w:tcPr>
            <w:tcW w:w="720" w:type="dxa"/>
          </w:tcPr>
          <w:p w14:paraId="41337F4B" w14:textId="77777777" w:rsidR="007E736F" w:rsidRPr="00B4723B" w:rsidRDefault="007E736F" w:rsidP="007639B3">
            <w:pPr>
              <w:spacing w:line="276" w:lineRule="auto"/>
              <w:jc w:val="center"/>
              <w:rPr>
                <w:sz w:val="22"/>
                <w:szCs w:val="22"/>
              </w:rPr>
            </w:pPr>
            <w:r w:rsidRPr="00B4723B">
              <w:rPr>
                <w:szCs w:val="21"/>
              </w:rPr>
              <w:t>力场赋值</w:t>
            </w:r>
          </w:p>
        </w:tc>
        <w:tc>
          <w:tcPr>
            <w:tcW w:w="900" w:type="dxa"/>
          </w:tcPr>
          <w:p w14:paraId="6FA735F6" w14:textId="77777777" w:rsidR="007E736F" w:rsidRPr="00B4723B" w:rsidRDefault="007E736F" w:rsidP="007639B3">
            <w:pPr>
              <w:spacing w:line="276" w:lineRule="auto"/>
              <w:jc w:val="center"/>
              <w:rPr>
                <w:sz w:val="22"/>
                <w:szCs w:val="22"/>
              </w:rPr>
            </w:pPr>
            <w:r w:rsidRPr="00B4723B">
              <w:rPr>
                <w:szCs w:val="21"/>
              </w:rPr>
              <w:t>图形化界面</w:t>
            </w:r>
          </w:p>
        </w:tc>
        <w:tc>
          <w:tcPr>
            <w:tcW w:w="720" w:type="dxa"/>
          </w:tcPr>
          <w:p w14:paraId="72AE8542" w14:textId="70FFADFA" w:rsidR="007E736F" w:rsidRDefault="007E736F" w:rsidP="007639B3">
            <w:pPr>
              <w:spacing w:line="276" w:lineRule="auto"/>
              <w:jc w:val="center"/>
              <w:rPr>
                <w:szCs w:val="21"/>
              </w:rPr>
            </w:pPr>
            <w:r>
              <w:rPr>
                <w:rFonts w:hint="eastAsia"/>
                <w:szCs w:val="21"/>
              </w:rPr>
              <w:t>发布时间</w:t>
            </w:r>
          </w:p>
        </w:tc>
        <w:tc>
          <w:tcPr>
            <w:tcW w:w="2243" w:type="dxa"/>
          </w:tcPr>
          <w:p w14:paraId="71CD7157" w14:textId="47646CCB" w:rsidR="007E736F" w:rsidRPr="00B4723B" w:rsidRDefault="007E736F" w:rsidP="007639B3">
            <w:pPr>
              <w:spacing w:line="276" w:lineRule="auto"/>
              <w:jc w:val="center"/>
              <w:rPr>
                <w:szCs w:val="21"/>
              </w:rPr>
            </w:pPr>
            <w:r>
              <w:rPr>
                <w:rFonts w:hint="eastAsia"/>
                <w:szCs w:val="21"/>
              </w:rPr>
              <w:t>研发单位</w:t>
            </w:r>
          </w:p>
        </w:tc>
      </w:tr>
      <w:tr w:rsidR="007E736F" w14:paraId="5D408EA9" w14:textId="718207BF" w:rsidTr="00984E58">
        <w:trPr>
          <w:trHeight w:val="471"/>
        </w:trPr>
        <w:tc>
          <w:tcPr>
            <w:tcW w:w="1975" w:type="dxa"/>
          </w:tcPr>
          <w:p w14:paraId="094CA63D" w14:textId="187AD415" w:rsidR="007E736F" w:rsidRPr="00984E58" w:rsidRDefault="007E736F" w:rsidP="007639B3">
            <w:pPr>
              <w:spacing w:line="276" w:lineRule="auto"/>
              <w:jc w:val="center"/>
              <w:rPr>
                <w:sz w:val="19"/>
                <w:szCs w:val="19"/>
              </w:rPr>
            </w:pPr>
            <w:proofErr w:type="spellStart"/>
            <w:r w:rsidRPr="00984E58">
              <w:rPr>
                <w:sz w:val="19"/>
                <w:szCs w:val="19"/>
              </w:rPr>
              <w:t>mBuild</w:t>
            </w:r>
            <w:proofErr w:type="spellEnd"/>
            <w:r w:rsidRPr="00984E58">
              <w:rPr>
                <w:sz w:val="19"/>
                <w:szCs w:val="19"/>
              </w:rPr>
              <w:t xml:space="preserve"> </w:t>
            </w:r>
            <w:sdt>
              <w:sdtPr>
                <w:rPr>
                  <w:sz w:val="19"/>
                  <w:szCs w:val="19"/>
                  <w:highlight w:val="white"/>
                </w:rPr>
                <w:alias w:val="Citation"/>
                <w:tag w:val="{&quot;referencesIds&quot;:[&quot;doc:63eed8d3cf2b580551aa9e30&quot;],&quot;referencesOptions&quot;:{&quot;doc:63eed8d3cf2b580551aa9e30&quot;:{&quot;author&quot;:true,&quot;year&quot;:true,&quot;pageReplace&quot;:&quot;&quot;,&quot;prefix&quot;:&quot;&quot;,&quot;suffix&quot;:&quot;&quot;}},&quot;hasBrokenReferences&quot;:false,&quot;hasManualEdits&quot;:false,&quot;citationType&quot;:&quot;inline&quot;,&quot;id&quot;:978883490,&quot;citationText&quot;:&quot;&lt;span style=\&quot;font-family:SimSun;font-size:16px;color:#000000\&quot;&gt;[70]&lt;/span&gt;&quot;}"/>
                <w:id w:val="978883490"/>
                <w:placeholder>
                  <w:docPart w:val="531A61A8F13035429DE02211176D5589"/>
                </w:placeholder>
              </w:sdtPr>
              <w:sdtContent>
                <w:r w:rsidR="00726A6F" w:rsidRPr="00984E58">
                  <w:rPr>
                    <w:rFonts w:ascii="SimSun" w:hAnsi="SimSun" w:hint="eastAsia"/>
                    <w:color w:val="000000"/>
                    <w:sz w:val="19"/>
                    <w:szCs w:val="19"/>
                  </w:rPr>
                  <w:t>[70]</w:t>
                </w:r>
              </w:sdtContent>
            </w:sdt>
          </w:p>
        </w:tc>
        <w:tc>
          <w:tcPr>
            <w:tcW w:w="720" w:type="dxa"/>
          </w:tcPr>
          <w:p w14:paraId="5C9232D2" w14:textId="77777777" w:rsidR="007E736F" w:rsidRPr="009126E9" w:rsidRDefault="007E736F" w:rsidP="007639B3">
            <w:pPr>
              <w:spacing w:line="276" w:lineRule="auto"/>
              <w:jc w:val="center"/>
              <w:rPr>
                <w:sz w:val="18"/>
                <w:szCs w:val="18"/>
              </w:rPr>
            </w:pPr>
            <w:r w:rsidRPr="009126E9">
              <w:rPr>
                <w:rFonts w:ascii="Segoe UI Symbol" w:hAnsi="Segoe UI Symbol" w:cs="Segoe UI Symbol"/>
                <w:sz w:val="18"/>
                <w:szCs w:val="18"/>
              </w:rPr>
              <w:t>✓</w:t>
            </w:r>
          </w:p>
        </w:tc>
        <w:tc>
          <w:tcPr>
            <w:tcW w:w="990" w:type="dxa"/>
          </w:tcPr>
          <w:p w14:paraId="6FB4991F" w14:textId="77777777" w:rsidR="007E736F" w:rsidRPr="009126E9" w:rsidRDefault="007E736F" w:rsidP="007639B3">
            <w:pPr>
              <w:spacing w:line="276" w:lineRule="auto"/>
              <w:jc w:val="center"/>
              <w:rPr>
                <w:sz w:val="18"/>
                <w:szCs w:val="18"/>
              </w:rPr>
            </w:pPr>
          </w:p>
        </w:tc>
        <w:tc>
          <w:tcPr>
            <w:tcW w:w="720" w:type="dxa"/>
          </w:tcPr>
          <w:p w14:paraId="7E633D9C" w14:textId="77777777" w:rsidR="007E736F" w:rsidRPr="009126E9" w:rsidRDefault="007E736F" w:rsidP="007639B3">
            <w:pPr>
              <w:spacing w:line="276" w:lineRule="auto"/>
              <w:jc w:val="center"/>
              <w:rPr>
                <w:sz w:val="18"/>
                <w:szCs w:val="18"/>
              </w:rPr>
            </w:pPr>
          </w:p>
        </w:tc>
        <w:tc>
          <w:tcPr>
            <w:tcW w:w="900" w:type="dxa"/>
          </w:tcPr>
          <w:p w14:paraId="403F738C" w14:textId="77777777" w:rsidR="007E736F" w:rsidRPr="009126E9" w:rsidRDefault="007E736F" w:rsidP="007639B3">
            <w:pPr>
              <w:spacing w:line="276" w:lineRule="auto"/>
              <w:jc w:val="center"/>
              <w:rPr>
                <w:sz w:val="18"/>
                <w:szCs w:val="18"/>
              </w:rPr>
            </w:pPr>
          </w:p>
        </w:tc>
        <w:tc>
          <w:tcPr>
            <w:tcW w:w="720" w:type="dxa"/>
          </w:tcPr>
          <w:p w14:paraId="725AC6BC" w14:textId="57B61190" w:rsidR="007E736F" w:rsidRPr="009126E9" w:rsidRDefault="007E736F" w:rsidP="007639B3">
            <w:pPr>
              <w:spacing w:line="276" w:lineRule="auto"/>
              <w:jc w:val="center"/>
              <w:rPr>
                <w:sz w:val="18"/>
                <w:szCs w:val="18"/>
              </w:rPr>
            </w:pPr>
            <w:r w:rsidRPr="009126E9">
              <w:rPr>
                <w:sz w:val="18"/>
                <w:szCs w:val="18"/>
              </w:rPr>
              <w:t>2016</w:t>
            </w:r>
          </w:p>
        </w:tc>
        <w:tc>
          <w:tcPr>
            <w:tcW w:w="2243" w:type="dxa"/>
          </w:tcPr>
          <w:p w14:paraId="24700F04" w14:textId="2C3B19D5" w:rsidR="007E736F" w:rsidRPr="009126E9" w:rsidRDefault="007E736F" w:rsidP="007639B3">
            <w:pPr>
              <w:spacing w:line="276" w:lineRule="auto"/>
              <w:jc w:val="center"/>
              <w:rPr>
                <w:sz w:val="18"/>
                <w:szCs w:val="18"/>
              </w:rPr>
            </w:pPr>
            <w:r w:rsidRPr="009126E9">
              <w:rPr>
                <w:sz w:val="18"/>
                <w:szCs w:val="18"/>
              </w:rPr>
              <w:t>Vanderbilt University</w:t>
            </w:r>
          </w:p>
        </w:tc>
      </w:tr>
      <w:tr w:rsidR="007E736F" w14:paraId="0214E5A3" w14:textId="79FCE431" w:rsidTr="00984E58">
        <w:trPr>
          <w:trHeight w:val="471"/>
        </w:trPr>
        <w:tc>
          <w:tcPr>
            <w:tcW w:w="1975" w:type="dxa"/>
          </w:tcPr>
          <w:p w14:paraId="10ADCA35" w14:textId="59AD0CB7" w:rsidR="007E736F" w:rsidRPr="00984E58" w:rsidRDefault="007E736F" w:rsidP="007639B3">
            <w:pPr>
              <w:spacing w:line="276" w:lineRule="auto"/>
              <w:jc w:val="center"/>
              <w:rPr>
                <w:sz w:val="19"/>
                <w:szCs w:val="19"/>
              </w:rPr>
            </w:pPr>
            <w:r w:rsidRPr="00984E58">
              <w:rPr>
                <w:sz w:val="19"/>
                <w:szCs w:val="19"/>
              </w:rPr>
              <w:t xml:space="preserve">foyer </w:t>
            </w:r>
            <w:sdt>
              <w:sdtPr>
                <w:rPr>
                  <w:sz w:val="19"/>
                  <w:szCs w:val="19"/>
                  <w:highlight w:val="white"/>
                </w:rPr>
                <w:alias w:val="Citation"/>
                <w:tag w:val="{&quot;referencesIds&quot;:[&quot;doc:63eefc2d03786b05503a63c0&quot;],&quot;referencesOptions&quot;:{&quot;doc:63eefc2d03786b05503a63c0&quot;:{&quot;author&quot;:true,&quot;year&quot;:true,&quot;pageReplace&quot;:&quot;&quot;,&quot;prefix&quot;:&quot;&quot;,&quot;suffix&quot;:&quot;&quot;}},&quot;hasBrokenReferences&quot;:false,&quot;hasManualEdits&quot;:false,&quot;citationType&quot;:&quot;inline&quot;,&quot;id&quot;:-1987234906,&quot;citationText&quot;:&quot;&lt;span style=\&quot;font-family:SimSun;font-size:16px;color:#000000\&quot;&gt;[71]&lt;/span&gt;&quot;}"/>
                <w:id w:val="-1987234906"/>
                <w:placeholder>
                  <w:docPart w:val="DD10ED344BE9094FA3ABB287D9EC41AC"/>
                </w:placeholder>
              </w:sdtPr>
              <w:sdtContent>
                <w:r w:rsidR="00726A6F" w:rsidRPr="00984E58">
                  <w:rPr>
                    <w:rFonts w:ascii="SimSun" w:hAnsi="SimSun" w:hint="eastAsia"/>
                    <w:color w:val="000000"/>
                    <w:sz w:val="19"/>
                    <w:szCs w:val="19"/>
                  </w:rPr>
                  <w:t>[71]</w:t>
                </w:r>
              </w:sdtContent>
            </w:sdt>
          </w:p>
        </w:tc>
        <w:tc>
          <w:tcPr>
            <w:tcW w:w="720" w:type="dxa"/>
          </w:tcPr>
          <w:p w14:paraId="7632FA70" w14:textId="77777777" w:rsidR="007E736F" w:rsidRPr="009126E9" w:rsidRDefault="007E736F" w:rsidP="007639B3">
            <w:pPr>
              <w:spacing w:line="276" w:lineRule="auto"/>
              <w:jc w:val="center"/>
              <w:rPr>
                <w:sz w:val="18"/>
                <w:szCs w:val="18"/>
              </w:rPr>
            </w:pPr>
          </w:p>
        </w:tc>
        <w:tc>
          <w:tcPr>
            <w:tcW w:w="990" w:type="dxa"/>
          </w:tcPr>
          <w:p w14:paraId="1CBE9AD1" w14:textId="77777777" w:rsidR="007E736F" w:rsidRPr="009126E9" w:rsidRDefault="007E736F" w:rsidP="007639B3">
            <w:pPr>
              <w:spacing w:line="276" w:lineRule="auto"/>
              <w:jc w:val="center"/>
              <w:rPr>
                <w:sz w:val="18"/>
                <w:szCs w:val="18"/>
              </w:rPr>
            </w:pPr>
          </w:p>
        </w:tc>
        <w:tc>
          <w:tcPr>
            <w:tcW w:w="720" w:type="dxa"/>
          </w:tcPr>
          <w:p w14:paraId="57460EC7" w14:textId="77777777" w:rsidR="007E736F" w:rsidRPr="009126E9" w:rsidRDefault="007E736F" w:rsidP="007639B3">
            <w:pPr>
              <w:spacing w:line="276" w:lineRule="auto"/>
              <w:jc w:val="center"/>
              <w:rPr>
                <w:sz w:val="18"/>
                <w:szCs w:val="18"/>
              </w:rPr>
            </w:pPr>
            <w:r w:rsidRPr="009126E9">
              <w:rPr>
                <w:rFonts w:ascii="Segoe UI Symbol" w:hAnsi="Segoe UI Symbol" w:cs="Segoe UI Symbol"/>
                <w:sz w:val="18"/>
                <w:szCs w:val="18"/>
              </w:rPr>
              <w:t>✓</w:t>
            </w:r>
          </w:p>
        </w:tc>
        <w:tc>
          <w:tcPr>
            <w:tcW w:w="900" w:type="dxa"/>
          </w:tcPr>
          <w:p w14:paraId="35B1D3BE" w14:textId="77777777" w:rsidR="007E736F" w:rsidRPr="009126E9" w:rsidRDefault="007E736F" w:rsidP="007639B3">
            <w:pPr>
              <w:spacing w:line="276" w:lineRule="auto"/>
              <w:jc w:val="center"/>
              <w:rPr>
                <w:sz w:val="18"/>
                <w:szCs w:val="18"/>
              </w:rPr>
            </w:pPr>
          </w:p>
        </w:tc>
        <w:tc>
          <w:tcPr>
            <w:tcW w:w="720" w:type="dxa"/>
          </w:tcPr>
          <w:p w14:paraId="1A89AF6C" w14:textId="48B4D9A1" w:rsidR="007E736F" w:rsidRPr="009126E9" w:rsidRDefault="007E736F" w:rsidP="007639B3">
            <w:pPr>
              <w:spacing w:line="276" w:lineRule="auto"/>
              <w:jc w:val="center"/>
              <w:rPr>
                <w:sz w:val="18"/>
                <w:szCs w:val="18"/>
              </w:rPr>
            </w:pPr>
            <w:r w:rsidRPr="009126E9">
              <w:rPr>
                <w:sz w:val="18"/>
                <w:szCs w:val="18"/>
              </w:rPr>
              <w:t>2019</w:t>
            </w:r>
          </w:p>
        </w:tc>
        <w:tc>
          <w:tcPr>
            <w:tcW w:w="2243" w:type="dxa"/>
          </w:tcPr>
          <w:p w14:paraId="75CB2089" w14:textId="1F8709A5" w:rsidR="007E736F" w:rsidRPr="009126E9" w:rsidRDefault="007E736F" w:rsidP="007639B3">
            <w:pPr>
              <w:spacing w:line="276" w:lineRule="auto"/>
              <w:jc w:val="center"/>
              <w:rPr>
                <w:sz w:val="18"/>
                <w:szCs w:val="18"/>
              </w:rPr>
            </w:pPr>
            <w:r w:rsidRPr="009126E9">
              <w:rPr>
                <w:sz w:val="18"/>
                <w:szCs w:val="18"/>
              </w:rPr>
              <w:t>Vanderbilt University</w:t>
            </w:r>
          </w:p>
        </w:tc>
      </w:tr>
      <w:tr w:rsidR="007E736F" w14:paraId="7B55835F" w14:textId="0CAC27FA" w:rsidTr="00984E58">
        <w:trPr>
          <w:trHeight w:val="471"/>
        </w:trPr>
        <w:tc>
          <w:tcPr>
            <w:tcW w:w="1975" w:type="dxa"/>
          </w:tcPr>
          <w:p w14:paraId="76BA47DF" w14:textId="0B2F3CB2" w:rsidR="007E736F" w:rsidRPr="00984E58" w:rsidRDefault="007E736F" w:rsidP="007639B3">
            <w:pPr>
              <w:spacing w:line="276" w:lineRule="auto"/>
              <w:jc w:val="center"/>
              <w:rPr>
                <w:sz w:val="19"/>
                <w:szCs w:val="19"/>
              </w:rPr>
            </w:pPr>
            <w:r w:rsidRPr="00984E58">
              <w:rPr>
                <w:sz w:val="19"/>
                <w:szCs w:val="19"/>
              </w:rPr>
              <w:t xml:space="preserve">PSP </w:t>
            </w:r>
            <w:sdt>
              <w:sdtPr>
                <w:rPr>
                  <w:sz w:val="19"/>
                  <w:szCs w:val="19"/>
                  <w:highlight w:val="white"/>
                </w:rPr>
                <w:alias w:val="Citation"/>
                <w:tag w:val="{&quot;referencesIds&quot;:[&quot;doc:63eadd4548e184054a8e06b4&quot;],&quot;referencesOptions&quot;:{&quot;doc:63eadd4548e184054a8e06b4&quot;:{&quot;author&quot;:true,&quot;year&quot;:true,&quot;pageReplace&quot;:&quot;&quot;,&quot;prefix&quot;:&quot;&quot;,&quot;suffix&quot;:&quot;&quot;}},&quot;hasBrokenReferences&quot;:false,&quot;hasManualEdits&quot;:false,&quot;citationType&quot;:&quot;inline&quot;,&quot;id&quot;:-942381814,&quot;citationText&quot;:&quot;&lt;span style=\&quot;font-family:SimSun;font-size:16px;color:#000000\&quot;&gt;[26]&lt;/span&gt;&quot;}"/>
                <w:id w:val="-942381814"/>
                <w:placeholder>
                  <w:docPart w:val="9B246F7C65827240AE16613C5F2BEE35"/>
                </w:placeholder>
              </w:sdtPr>
              <w:sdtContent>
                <w:r w:rsidR="00726A6F" w:rsidRPr="00984E58">
                  <w:rPr>
                    <w:rFonts w:ascii="SimSun" w:hAnsi="SimSun" w:hint="eastAsia"/>
                    <w:color w:val="000000"/>
                    <w:sz w:val="19"/>
                    <w:szCs w:val="19"/>
                  </w:rPr>
                  <w:t>[26]</w:t>
                </w:r>
              </w:sdtContent>
            </w:sdt>
          </w:p>
        </w:tc>
        <w:tc>
          <w:tcPr>
            <w:tcW w:w="720" w:type="dxa"/>
          </w:tcPr>
          <w:p w14:paraId="636435EA" w14:textId="77777777" w:rsidR="007E736F" w:rsidRPr="009126E9" w:rsidRDefault="007E736F" w:rsidP="007639B3">
            <w:pPr>
              <w:spacing w:line="276" w:lineRule="auto"/>
              <w:jc w:val="center"/>
              <w:rPr>
                <w:sz w:val="18"/>
                <w:szCs w:val="18"/>
              </w:rPr>
            </w:pPr>
            <w:r w:rsidRPr="009126E9">
              <w:rPr>
                <w:rFonts w:ascii="Segoe UI Symbol" w:hAnsi="Segoe UI Symbol" w:cs="Segoe UI Symbol"/>
                <w:sz w:val="18"/>
                <w:szCs w:val="18"/>
              </w:rPr>
              <w:t>✓</w:t>
            </w:r>
          </w:p>
        </w:tc>
        <w:tc>
          <w:tcPr>
            <w:tcW w:w="990" w:type="dxa"/>
          </w:tcPr>
          <w:p w14:paraId="1675452D" w14:textId="77777777" w:rsidR="007E736F" w:rsidRPr="009126E9" w:rsidRDefault="007E736F" w:rsidP="007639B3">
            <w:pPr>
              <w:spacing w:line="276" w:lineRule="auto"/>
              <w:jc w:val="center"/>
              <w:rPr>
                <w:sz w:val="18"/>
                <w:szCs w:val="18"/>
              </w:rPr>
            </w:pPr>
            <w:r w:rsidRPr="009126E9">
              <w:rPr>
                <w:rFonts w:ascii="Segoe UI Symbol" w:hAnsi="Segoe UI Symbol" w:cs="Segoe UI Symbol"/>
                <w:sz w:val="18"/>
                <w:szCs w:val="18"/>
              </w:rPr>
              <w:t>✓</w:t>
            </w:r>
          </w:p>
        </w:tc>
        <w:tc>
          <w:tcPr>
            <w:tcW w:w="720" w:type="dxa"/>
          </w:tcPr>
          <w:p w14:paraId="2BEB89CB" w14:textId="77777777" w:rsidR="007E736F" w:rsidRPr="009126E9" w:rsidRDefault="007E736F" w:rsidP="007639B3">
            <w:pPr>
              <w:spacing w:line="276" w:lineRule="auto"/>
              <w:jc w:val="center"/>
              <w:rPr>
                <w:sz w:val="18"/>
                <w:szCs w:val="18"/>
              </w:rPr>
            </w:pPr>
          </w:p>
        </w:tc>
        <w:tc>
          <w:tcPr>
            <w:tcW w:w="900" w:type="dxa"/>
          </w:tcPr>
          <w:p w14:paraId="0611FE4D" w14:textId="77777777" w:rsidR="007E736F" w:rsidRPr="009126E9" w:rsidRDefault="007E736F" w:rsidP="007639B3">
            <w:pPr>
              <w:spacing w:line="276" w:lineRule="auto"/>
              <w:jc w:val="center"/>
              <w:rPr>
                <w:sz w:val="18"/>
                <w:szCs w:val="18"/>
              </w:rPr>
            </w:pPr>
          </w:p>
        </w:tc>
        <w:tc>
          <w:tcPr>
            <w:tcW w:w="720" w:type="dxa"/>
          </w:tcPr>
          <w:p w14:paraId="4E7F1642" w14:textId="50D92920" w:rsidR="007E736F" w:rsidRPr="009126E9" w:rsidRDefault="007E736F" w:rsidP="007639B3">
            <w:pPr>
              <w:spacing w:line="276" w:lineRule="auto"/>
              <w:jc w:val="center"/>
              <w:rPr>
                <w:sz w:val="18"/>
                <w:szCs w:val="18"/>
              </w:rPr>
            </w:pPr>
            <w:r w:rsidRPr="009126E9">
              <w:rPr>
                <w:sz w:val="18"/>
                <w:szCs w:val="18"/>
              </w:rPr>
              <w:t>2022</w:t>
            </w:r>
          </w:p>
        </w:tc>
        <w:tc>
          <w:tcPr>
            <w:tcW w:w="2243" w:type="dxa"/>
          </w:tcPr>
          <w:p w14:paraId="43864D34" w14:textId="2F1B89B8" w:rsidR="007E736F" w:rsidRPr="009126E9" w:rsidRDefault="007E736F" w:rsidP="007639B3">
            <w:pPr>
              <w:spacing w:line="276" w:lineRule="auto"/>
              <w:jc w:val="center"/>
              <w:rPr>
                <w:sz w:val="18"/>
                <w:szCs w:val="18"/>
              </w:rPr>
            </w:pPr>
            <w:r w:rsidRPr="009126E9">
              <w:rPr>
                <w:sz w:val="18"/>
                <w:szCs w:val="18"/>
              </w:rPr>
              <w:t>Georgia Institute of Technology</w:t>
            </w:r>
          </w:p>
        </w:tc>
      </w:tr>
      <w:tr w:rsidR="007E736F" w14:paraId="2C4565B1" w14:textId="124CA440" w:rsidTr="00984E58">
        <w:trPr>
          <w:trHeight w:val="471"/>
        </w:trPr>
        <w:tc>
          <w:tcPr>
            <w:tcW w:w="1975" w:type="dxa"/>
          </w:tcPr>
          <w:p w14:paraId="1A9DC495" w14:textId="0AA2E298" w:rsidR="007E736F" w:rsidRPr="00984E58" w:rsidRDefault="007E736F" w:rsidP="007639B3">
            <w:pPr>
              <w:spacing w:line="276" w:lineRule="auto"/>
              <w:jc w:val="center"/>
              <w:rPr>
                <w:sz w:val="19"/>
                <w:szCs w:val="19"/>
              </w:rPr>
            </w:pPr>
            <w:proofErr w:type="spellStart"/>
            <w:r w:rsidRPr="00984E58">
              <w:rPr>
                <w:sz w:val="19"/>
                <w:szCs w:val="19"/>
              </w:rPr>
              <w:t>PySoftK</w:t>
            </w:r>
            <w:proofErr w:type="spellEnd"/>
            <w:r w:rsidRPr="00984E58">
              <w:rPr>
                <w:sz w:val="19"/>
                <w:szCs w:val="19"/>
              </w:rPr>
              <w:t xml:space="preserve"> </w:t>
            </w:r>
            <w:sdt>
              <w:sdtPr>
                <w:rPr>
                  <w:sz w:val="19"/>
                  <w:szCs w:val="19"/>
                  <w:highlight w:val="white"/>
                </w:rPr>
                <w:alias w:val="Citation"/>
                <w:tag w:val="{&quot;referencesIds&quot;:[&quot;doc:63ecaad8311e030552da4874&quot;],&quot;referencesOptions&quot;:{&quot;doc:63ecaad8311e030552da4874&quot;:{&quot;author&quot;:true,&quot;year&quot;:true,&quot;pageReplace&quot;:&quot;&quot;,&quot;prefix&quot;:&quot;&quot;,&quot;suffix&quot;:&quot;&quot;}},&quot;hasBrokenReferences&quot;:false,&quot;hasManualEdits&quot;:false,&quot;citationType&quot;:&quot;inline&quot;,&quot;id&quot;:1958834928,&quot;citationText&quot;:&quot;&lt;span style=\&quot;font-family:SimSun;font-size:16px;color:#000000\&quot;&gt;[74]&lt;/span&gt;&quot;}"/>
                <w:id w:val="1958834928"/>
                <w:placeholder>
                  <w:docPart w:val="C15F0E91AB993B4E9A3F021F89D570A8"/>
                </w:placeholder>
              </w:sdtPr>
              <w:sdtContent>
                <w:r w:rsidR="00726A6F" w:rsidRPr="00984E58">
                  <w:rPr>
                    <w:rFonts w:ascii="SimSun" w:hAnsi="SimSun" w:hint="eastAsia"/>
                    <w:color w:val="000000"/>
                    <w:sz w:val="19"/>
                    <w:szCs w:val="19"/>
                  </w:rPr>
                  <w:t>[74]</w:t>
                </w:r>
              </w:sdtContent>
            </w:sdt>
          </w:p>
        </w:tc>
        <w:tc>
          <w:tcPr>
            <w:tcW w:w="720" w:type="dxa"/>
          </w:tcPr>
          <w:p w14:paraId="318B3F5A" w14:textId="77777777" w:rsidR="007E736F" w:rsidRPr="009126E9" w:rsidRDefault="007E736F" w:rsidP="007639B3">
            <w:pPr>
              <w:spacing w:line="276" w:lineRule="auto"/>
              <w:jc w:val="center"/>
              <w:rPr>
                <w:sz w:val="18"/>
                <w:szCs w:val="18"/>
              </w:rPr>
            </w:pPr>
            <w:r w:rsidRPr="009126E9">
              <w:rPr>
                <w:rFonts w:ascii="Segoe UI Symbol" w:hAnsi="Segoe UI Symbol" w:cs="Segoe UI Symbol"/>
                <w:sz w:val="18"/>
                <w:szCs w:val="18"/>
              </w:rPr>
              <w:t>✓</w:t>
            </w:r>
          </w:p>
        </w:tc>
        <w:tc>
          <w:tcPr>
            <w:tcW w:w="990" w:type="dxa"/>
          </w:tcPr>
          <w:p w14:paraId="460A3484" w14:textId="77777777" w:rsidR="007E736F" w:rsidRPr="009126E9" w:rsidRDefault="007E736F" w:rsidP="007639B3">
            <w:pPr>
              <w:spacing w:line="276" w:lineRule="auto"/>
              <w:jc w:val="center"/>
              <w:rPr>
                <w:sz w:val="18"/>
                <w:szCs w:val="18"/>
              </w:rPr>
            </w:pPr>
            <w:r w:rsidRPr="009126E9">
              <w:rPr>
                <w:rFonts w:ascii="Segoe UI Symbol" w:hAnsi="Segoe UI Symbol" w:cs="Segoe UI Symbol"/>
                <w:sz w:val="18"/>
                <w:szCs w:val="18"/>
              </w:rPr>
              <w:t>✓</w:t>
            </w:r>
          </w:p>
        </w:tc>
        <w:tc>
          <w:tcPr>
            <w:tcW w:w="720" w:type="dxa"/>
          </w:tcPr>
          <w:p w14:paraId="108D771C" w14:textId="77777777" w:rsidR="007E736F" w:rsidRPr="009126E9" w:rsidRDefault="007E736F" w:rsidP="007639B3">
            <w:pPr>
              <w:spacing w:line="276" w:lineRule="auto"/>
              <w:jc w:val="center"/>
              <w:rPr>
                <w:sz w:val="18"/>
                <w:szCs w:val="18"/>
              </w:rPr>
            </w:pPr>
          </w:p>
        </w:tc>
        <w:tc>
          <w:tcPr>
            <w:tcW w:w="900" w:type="dxa"/>
          </w:tcPr>
          <w:p w14:paraId="1E1F27C5" w14:textId="77777777" w:rsidR="007E736F" w:rsidRPr="009126E9" w:rsidRDefault="007E736F" w:rsidP="007639B3">
            <w:pPr>
              <w:spacing w:line="276" w:lineRule="auto"/>
              <w:jc w:val="center"/>
              <w:rPr>
                <w:sz w:val="18"/>
                <w:szCs w:val="18"/>
              </w:rPr>
            </w:pPr>
          </w:p>
        </w:tc>
        <w:tc>
          <w:tcPr>
            <w:tcW w:w="720" w:type="dxa"/>
          </w:tcPr>
          <w:p w14:paraId="33465E4B" w14:textId="0FECA683" w:rsidR="007E736F" w:rsidRPr="009126E9" w:rsidRDefault="007E736F" w:rsidP="007639B3">
            <w:pPr>
              <w:spacing w:line="276" w:lineRule="auto"/>
              <w:jc w:val="center"/>
              <w:rPr>
                <w:sz w:val="18"/>
                <w:szCs w:val="18"/>
              </w:rPr>
            </w:pPr>
            <w:r w:rsidRPr="009126E9">
              <w:rPr>
                <w:sz w:val="18"/>
                <w:szCs w:val="18"/>
              </w:rPr>
              <w:t>2023</w:t>
            </w:r>
          </w:p>
        </w:tc>
        <w:tc>
          <w:tcPr>
            <w:tcW w:w="2243" w:type="dxa"/>
          </w:tcPr>
          <w:p w14:paraId="2145F55B" w14:textId="7C85C793" w:rsidR="007E736F" w:rsidRPr="009126E9" w:rsidRDefault="007E736F" w:rsidP="007639B3">
            <w:pPr>
              <w:spacing w:line="276" w:lineRule="auto"/>
              <w:jc w:val="center"/>
              <w:rPr>
                <w:sz w:val="18"/>
                <w:szCs w:val="18"/>
              </w:rPr>
            </w:pPr>
            <w:r w:rsidRPr="009126E9">
              <w:rPr>
                <w:sz w:val="18"/>
                <w:szCs w:val="18"/>
              </w:rPr>
              <w:t>King’s College London</w:t>
            </w:r>
          </w:p>
        </w:tc>
      </w:tr>
      <w:tr w:rsidR="007E736F" w14:paraId="34AE90EC" w14:textId="13E27030" w:rsidTr="00984E58">
        <w:trPr>
          <w:trHeight w:val="471"/>
        </w:trPr>
        <w:tc>
          <w:tcPr>
            <w:tcW w:w="1975" w:type="dxa"/>
          </w:tcPr>
          <w:p w14:paraId="7D5B08D2" w14:textId="158FF9B6" w:rsidR="007E736F" w:rsidRPr="006D3EDD" w:rsidRDefault="007E736F" w:rsidP="007639B3">
            <w:pPr>
              <w:spacing w:line="276" w:lineRule="auto"/>
              <w:jc w:val="center"/>
              <w:rPr>
                <w:sz w:val="19"/>
                <w:szCs w:val="19"/>
              </w:rPr>
            </w:pPr>
            <w:r w:rsidRPr="006D3EDD">
              <w:rPr>
                <w:sz w:val="19"/>
                <w:szCs w:val="19"/>
              </w:rPr>
              <w:t xml:space="preserve">CHARMM-GUI </w:t>
            </w:r>
            <w:sdt>
              <w:sdtPr>
                <w:rPr>
                  <w:sz w:val="19"/>
                  <w:szCs w:val="19"/>
                  <w:highlight w:val="white"/>
                </w:rPr>
                <w:alias w:val="Citation"/>
                <w:tag w:val="{&quot;referencesIds&quot;:[&quot;doc:63ef28ea1b2082054c159894&quot;],&quot;referencesOptions&quot;:{&quot;doc:63ef28ea1b2082054c159894&quot;:{&quot;author&quot;:true,&quot;year&quot;:true,&quot;pageReplace&quot;:&quot;&quot;,&quot;prefix&quot;:&quot;&quot;,&quot;suffix&quot;:&quot;&quot;}},&quot;hasBrokenReferences&quot;:false,&quot;hasManualEdits&quot;:false,&quot;citationType&quot;:&quot;inline&quot;,&quot;id&quot;:-1678653735,&quot;citationText&quot;:&quot;&lt;span style=\&quot;font-family:SimSun;font-size:16px;color:#000000\&quot;&gt;[73]&lt;/span&gt;&quot;}"/>
                <w:id w:val="-1678653735"/>
                <w:placeholder>
                  <w:docPart w:val="2E705E5CAB66E64AB759D7A46277A200"/>
                </w:placeholder>
              </w:sdtPr>
              <w:sdtContent>
                <w:r w:rsidR="00726A6F" w:rsidRPr="006D3EDD">
                  <w:rPr>
                    <w:rFonts w:ascii="SimSun" w:hAnsi="SimSun" w:hint="eastAsia"/>
                    <w:color w:val="000000"/>
                    <w:sz w:val="19"/>
                    <w:szCs w:val="19"/>
                  </w:rPr>
                  <w:t>[73]</w:t>
                </w:r>
              </w:sdtContent>
            </w:sdt>
          </w:p>
        </w:tc>
        <w:tc>
          <w:tcPr>
            <w:tcW w:w="720" w:type="dxa"/>
          </w:tcPr>
          <w:p w14:paraId="286E521B" w14:textId="77777777" w:rsidR="007E736F" w:rsidRPr="009126E9" w:rsidRDefault="007E736F" w:rsidP="007639B3">
            <w:pPr>
              <w:spacing w:line="276" w:lineRule="auto"/>
              <w:jc w:val="center"/>
              <w:rPr>
                <w:sz w:val="18"/>
                <w:szCs w:val="18"/>
              </w:rPr>
            </w:pPr>
            <w:r w:rsidRPr="009126E9">
              <w:rPr>
                <w:rFonts w:ascii="Segoe UI Symbol" w:hAnsi="Segoe UI Symbol" w:cs="Segoe UI Symbol"/>
                <w:sz w:val="18"/>
                <w:szCs w:val="18"/>
              </w:rPr>
              <w:t>✓</w:t>
            </w:r>
          </w:p>
        </w:tc>
        <w:tc>
          <w:tcPr>
            <w:tcW w:w="990" w:type="dxa"/>
          </w:tcPr>
          <w:p w14:paraId="2B50AC5A" w14:textId="77777777" w:rsidR="007E736F" w:rsidRPr="009126E9" w:rsidRDefault="007E736F" w:rsidP="007639B3">
            <w:pPr>
              <w:spacing w:line="276" w:lineRule="auto"/>
              <w:jc w:val="center"/>
              <w:rPr>
                <w:sz w:val="18"/>
                <w:szCs w:val="18"/>
              </w:rPr>
            </w:pPr>
            <w:r w:rsidRPr="009126E9">
              <w:rPr>
                <w:rFonts w:ascii="Segoe UI Symbol" w:hAnsi="Segoe UI Symbol" w:cs="Segoe UI Symbol"/>
                <w:sz w:val="18"/>
                <w:szCs w:val="18"/>
              </w:rPr>
              <w:t>✓</w:t>
            </w:r>
          </w:p>
        </w:tc>
        <w:tc>
          <w:tcPr>
            <w:tcW w:w="720" w:type="dxa"/>
          </w:tcPr>
          <w:p w14:paraId="50F0CAAB" w14:textId="77777777" w:rsidR="007E736F" w:rsidRPr="009126E9" w:rsidRDefault="007E736F" w:rsidP="007639B3">
            <w:pPr>
              <w:spacing w:line="276" w:lineRule="auto"/>
              <w:jc w:val="center"/>
              <w:rPr>
                <w:sz w:val="18"/>
                <w:szCs w:val="18"/>
              </w:rPr>
            </w:pPr>
            <w:r w:rsidRPr="009126E9">
              <w:rPr>
                <w:rFonts w:ascii="Segoe UI Symbol" w:hAnsi="Segoe UI Symbol" w:cs="Segoe UI Symbol"/>
                <w:sz w:val="18"/>
                <w:szCs w:val="18"/>
              </w:rPr>
              <w:t>✓</w:t>
            </w:r>
          </w:p>
        </w:tc>
        <w:tc>
          <w:tcPr>
            <w:tcW w:w="900" w:type="dxa"/>
          </w:tcPr>
          <w:p w14:paraId="409BD105" w14:textId="77777777" w:rsidR="007E736F" w:rsidRPr="009126E9" w:rsidRDefault="007E736F" w:rsidP="007639B3">
            <w:pPr>
              <w:spacing w:line="276" w:lineRule="auto"/>
              <w:jc w:val="center"/>
              <w:rPr>
                <w:sz w:val="18"/>
                <w:szCs w:val="18"/>
              </w:rPr>
            </w:pPr>
            <w:r w:rsidRPr="009126E9">
              <w:rPr>
                <w:rFonts w:ascii="Segoe UI Symbol" w:hAnsi="Segoe UI Symbol" w:cs="Segoe UI Symbol"/>
                <w:sz w:val="18"/>
                <w:szCs w:val="18"/>
              </w:rPr>
              <w:t>✓</w:t>
            </w:r>
          </w:p>
        </w:tc>
        <w:tc>
          <w:tcPr>
            <w:tcW w:w="720" w:type="dxa"/>
          </w:tcPr>
          <w:p w14:paraId="5E983E63" w14:textId="5564A04C" w:rsidR="007E736F" w:rsidRPr="009126E9" w:rsidRDefault="007E736F" w:rsidP="007639B3">
            <w:pPr>
              <w:spacing w:line="276" w:lineRule="auto"/>
              <w:jc w:val="center"/>
              <w:rPr>
                <w:sz w:val="18"/>
                <w:szCs w:val="18"/>
              </w:rPr>
            </w:pPr>
            <w:r w:rsidRPr="009126E9">
              <w:rPr>
                <w:sz w:val="18"/>
                <w:szCs w:val="18"/>
              </w:rPr>
              <w:t>2021</w:t>
            </w:r>
          </w:p>
        </w:tc>
        <w:tc>
          <w:tcPr>
            <w:tcW w:w="2243" w:type="dxa"/>
          </w:tcPr>
          <w:p w14:paraId="70F6A9E4" w14:textId="2D9C41E2" w:rsidR="007E736F" w:rsidRPr="009126E9" w:rsidRDefault="007E736F" w:rsidP="007639B3">
            <w:pPr>
              <w:spacing w:line="276" w:lineRule="auto"/>
              <w:jc w:val="center"/>
              <w:rPr>
                <w:sz w:val="18"/>
                <w:szCs w:val="18"/>
              </w:rPr>
            </w:pPr>
            <w:r w:rsidRPr="009126E9">
              <w:rPr>
                <w:sz w:val="18"/>
                <w:szCs w:val="18"/>
              </w:rPr>
              <w:t>Lehigh University</w:t>
            </w:r>
          </w:p>
        </w:tc>
      </w:tr>
      <w:tr w:rsidR="007E736F" w14:paraId="51A983D0" w14:textId="41E08278" w:rsidTr="00984E58">
        <w:trPr>
          <w:trHeight w:val="471"/>
        </w:trPr>
        <w:tc>
          <w:tcPr>
            <w:tcW w:w="1975" w:type="dxa"/>
          </w:tcPr>
          <w:p w14:paraId="27FA7AFD" w14:textId="77777777" w:rsidR="007E736F" w:rsidRPr="00984E58" w:rsidRDefault="007E736F" w:rsidP="007639B3">
            <w:pPr>
              <w:spacing w:line="276" w:lineRule="auto"/>
              <w:jc w:val="center"/>
              <w:rPr>
                <w:sz w:val="19"/>
                <w:szCs w:val="19"/>
              </w:rPr>
            </w:pPr>
            <w:r w:rsidRPr="00984E58">
              <w:rPr>
                <w:sz w:val="19"/>
                <w:szCs w:val="19"/>
              </w:rPr>
              <w:t>Materials Studio</w:t>
            </w:r>
          </w:p>
        </w:tc>
        <w:tc>
          <w:tcPr>
            <w:tcW w:w="720" w:type="dxa"/>
          </w:tcPr>
          <w:p w14:paraId="4F4CF9CD" w14:textId="77777777" w:rsidR="007E736F" w:rsidRPr="009126E9" w:rsidRDefault="007E736F" w:rsidP="007639B3">
            <w:pPr>
              <w:spacing w:line="276" w:lineRule="auto"/>
              <w:jc w:val="center"/>
              <w:rPr>
                <w:sz w:val="18"/>
                <w:szCs w:val="18"/>
              </w:rPr>
            </w:pPr>
            <w:r w:rsidRPr="009126E9">
              <w:rPr>
                <w:rFonts w:ascii="Segoe UI Symbol" w:hAnsi="Segoe UI Symbol" w:cs="Segoe UI Symbol"/>
                <w:sz w:val="18"/>
                <w:szCs w:val="18"/>
              </w:rPr>
              <w:t>✓</w:t>
            </w:r>
          </w:p>
        </w:tc>
        <w:tc>
          <w:tcPr>
            <w:tcW w:w="990" w:type="dxa"/>
          </w:tcPr>
          <w:p w14:paraId="571808A9" w14:textId="77777777" w:rsidR="007E736F" w:rsidRPr="009126E9" w:rsidRDefault="007E736F" w:rsidP="007639B3">
            <w:pPr>
              <w:spacing w:line="276" w:lineRule="auto"/>
              <w:jc w:val="center"/>
              <w:rPr>
                <w:sz w:val="18"/>
                <w:szCs w:val="18"/>
              </w:rPr>
            </w:pPr>
            <w:r w:rsidRPr="009126E9">
              <w:rPr>
                <w:rFonts w:ascii="Segoe UI Symbol" w:hAnsi="Segoe UI Symbol" w:cs="Segoe UI Symbol"/>
                <w:sz w:val="18"/>
                <w:szCs w:val="18"/>
              </w:rPr>
              <w:t>✓</w:t>
            </w:r>
          </w:p>
        </w:tc>
        <w:tc>
          <w:tcPr>
            <w:tcW w:w="720" w:type="dxa"/>
          </w:tcPr>
          <w:p w14:paraId="50111768" w14:textId="77777777" w:rsidR="007E736F" w:rsidRPr="009126E9" w:rsidRDefault="007E736F" w:rsidP="007639B3">
            <w:pPr>
              <w:spacing w:line="276" w:lineRule="auto"/>
              <w:jc w:val="center"/>
              <w:rPr>
                <w:sz w:val="18"/>
                <w:szCs w:val="18"/>
              </w:rPr>
            </w:pPr>
            <w:r w:rsidRPr="009126E9">
              <w:rPr>
                <w:rFonts w:ascii="Segoe UI Symbol" w:hAnsi="Segoe UI Symbol" w:cs="Segoe UI Symbol"/>
                <w:sz w:val="18"/>
                <w:szCs w:val="18"/>
              </w:rPr>
              <w:t>✓</w:t>
            </w:r>
          </w:p>
        </w:tc>
        <w:tc>
          <w:tcPr>
            <w:tcW w:w="900" w:type="dxa"/>
          </w:tcPr>
          <w:p w14:paraId="3ABBCCB8" w14:textId="77777777" w:rsidR="007E736F" w:rsidRPr="009126E9" w:rsidRDefault="007E736F" w:rsidP="007639B3">
            <w:pPr>
              <w:spacing w:line="276" w:lineRule="auto"/>
              <w:jc w:val="center"/>
              <w:rPr>
                <w:sz w:val="18"/>
                <w:szCs w:val="18"/>
              </w:rPr>
            </w:pPr>
            <w:r w:rsidRPr="009126E9">
              <w:rPr>
                <w:rFonts w:ascii="Segoe UI Symbol" w:hAnsi="Segoe UI Symbol" w:cs="Segoe UI Symbol"/>
                <w:sz w:val="18"/>
                <w:szCs w:val="18"/>
              </w:rPr>
              <w:t>✓</w:t>
            </w:r>
          </w:p>
        </w:tc>
        <w:tc>
          <w:tcPr>
            <w:tcW w:w="720" w:type="dxa"/>
          </w:tcPr>
          <w:p w14:paraId="7E29AA01" w14:textId="657004CC" w:rsidR="007E736F" w:rsidRPr="009126E9" w:rsidRDefault="007E736F" w:rsidP="007639B3">
            <w:pPr>
              <w:spacing w:line="276" w:lineRule="auto"/>
              <w:jc w:val="center"/>
              <w:rPr>
                <w:sz w:val="18"/>
                <w:szCs w:val="18"/>
              </w:rPr>
            </w:pPr>
            <w:r w:rsidRPr="009126E9">
              <w:rPr>
                <w:sz w:val="18"/>
                <w:szCs w:val="18"/>
              </w:rPr>
              <w:t>2000</w:t>
            </w:r>
          </w:p>
        </w:tc>
        <w:tc>
          <w:tcPr>
            <w:tcW w:w="2243" w:type="dxa"/>
          </w:tcPr>
          <w:p w14:paraId="5CFA0C22" w14:textId="5847CABA" w:rsidR="007E736F" w:rsidRPr="009126E9" w:rsidRDefault="007E736F" w:rsidP="007E736F">
            <w:pPr>
              <w:spacing w:line="276" w:lineRule="auto"/>
              <w:jc w:val="center"/>
              <w:rPr>
                <w:sz w:val="18"/>
                <w:szCs w:val="18"/>
              </w:rPr>
            </w:pPr>
            <w:r w:rsidRPr="009126E9">
              <w:rPr>
                <w:sz w:val="18"/>
                <w:szCs w:val="18"/>
              </w:rPr>
              <w:t>BIOVIA company</w:t>
            </w:r>
          </w:p>
        </w:tc>
      </w:tr>
    </w:tbl>
    <w:p w14:paraId="4D7575C6" w14:textId="29F7E9BF" w:rsidR="004F6523" w:rsidRDefault="004F6523" w:rsidP="004F6523">
      <w:pPr>
        <w:spacing w:line="276" w:lineRule="auto"/>
        <w:rPr>
          <w:sz w:val="24"/>
        </w:rPr>
      </w:pPr>
    </w:p>
    <w:p w14:paraId="6E077F72" w14:textId="40098BD2" w:rsidR="00A44BD6" w:rsidRPr="002C2D40" w:rsidRDefault="00A44BD6" w:rsidP="00A44BD6">
      <w:pPr>
        <w:snapToGrid w:val="0"/>
        <w:spacing w:line="276" w:lineRule="auto"/>
        <w:ind w:firstLineChars="196" w:firstLine="470"/>
        <w:rPr>
          <w:color w:val="000000"/>
          <w:sz w:val="24"/>
        </w:rPr>
      </w:pPr>
      <w:r w:rsidRPr="002C2D40">
        <w:rPr>
          <w:color w:val="000000"/>
          <w:sz w:val="24"/>
        </w:rPr>
        <w:t>综上，复杂的化学构成与多尺度的空间结构</w:t>
      </w:r>
      <w:r w:rsidR="00EF7246">
        <w:rPr>
          <w:rFonts w:hint="eastAsia"/>
          <w:color w:val="000000"/>
          <w:sz w:val="24"/>
        </w:rPr>
        <w:t>，</w:t>
      </w:r>
      <w:r w:rsidRPr="002C2D40">
        <w:rPr>
          <w:color w:val="000000"/>
          <w:sz w:val="24"/>
        </w:rPr>
        <w:t>一直是研发</w:t>
      </w:r>
      <w:r w:rsidR="007C4208" w:rsidRPr="002C2D40">
        <w:rPr>
          <w:rFonts w:hint="eastAsia"/>
          <w:color w:val="000000"/>
          <w:sz w:val="24"/>
        </w:rPr>
        <w:t>功能性高</w:t>
      </w:r>
      <w:r w:rsidRPr="002C2D40">
        <w:rPr>
          <w:color w:val="000000"/>
          <w:sz w:val="24"/>
        </w:rPr>
        <w:t>分子材料所面临的巨大挑战，构建高分子化学结构、链形态、加工工艺与物理性能之间的映射关系，不仅是了解微观机理的关键，更是全面高效设计材料的核心。分子动力学是模拟材料热导率、黏度、溶解度、介电常数等物理性能的关键技术手段，搭建其相关自动化平台是本项目的首要目标。</w:t>
      </w:r>
      <w:r w:rsidRPr="002C2D40">
        <w:rPr>
          <w:b/>
          <w:bCs/>
          <w:color w:val="000000"/>
          <w:sz w:val="24"/>
        </w:rPr>
        <w:t>平台的开发将从申请者较为熟悉的导热高分子领域切入，大规模高通量的研究聚合度、共混、嵌段、官能团、离子化程度、加工工艺等因素对高分子链结构与导热性能的影响，补全整合该领域的机理研究，为新</w:t>
      </w:r>
      <w:r w:rsidR="007C4208" w:rsidRPr="002C2D40">
        <w:rPr>
          <w:rFonts w:hint="eastAsia"/>
          <w:b/>
          <w:bCs/>
          <w:color w:val="000000"/>
          <w:sz w:val="24"/>
        </w:rPr>
        <w:t>功能性高分子</w:t>
      </w:r>
      <w:r w:rsidRPr="002C2D40">
        <w:rPr>
          <w:rFonts w:hint="eastAsia"/>
          <w:b/>
          <w:bCs/>
          <w:color w:val="000000"/>
          <w:sz w:val="24"/>
        </w:rPr>
        <w:t>设</w:t>
      </w:r>
      <w:r w:rsidRPr="002C2D40">
        <w:rPr>
          <w:b/>
          <w:bCs/>
          <w:color w:val="000000"/>
          <w:sz w:val="24"/>
        </w:rPr>
        <w:t>计提供新的蓝图。</w:t>
      </w:r>
    </w:p>
    <w:p w14:paraId="26CEFE88" w14:textId="77777777" w:rsidR="00A44BD6" w:rsidRDefault="00A44BD6" w:rsidP="004F6523">
      <w:pPr>
        <w:spacing w:line="276" w:lineRule="auto"/>
        <w:rPr>
          <w:sz w:val="24"/>
        </w:rPr>
      </w:pPr>
    </w:p>
    <w:p w14:paraId="180B0A57" w14:textId="24073B01" w:rsidR="00A44BD6" w:rsidRPr="00B86260" w:rsidRDefault="00A44BD6" w:rsidP="00B86260">
      <w:pPr>
        <w:snapToGrid w:val="0"/>
        <w:spacing w:line="440" w:lineRule="exact"/>
        <w:rPr>
          <w:rFonts w:ascii="KaiTi" w:eastAsia="KaiTi" w:hAnsi="KaiTi" w:cs="KaiTi_GB2312"/>
          <w:color w:val="0070C0"/>
          <w:sz w:val="28"/>
          <w:szCs w:val="28"/>
        </w:rPr>
      </w:pPr>
      <w:r>
        <w:rPr>
          <w:rFonts w:ascii="KaiTi" w:eastAsia="KaiTi" w:hAnsi="KaiTi" w:cs="KaiTi_GB2312" w:hint="eastAsia"/>
          <w:color w:val="0070C0"/>
          <w:sz w:val="28"/>
          <w:szCs w:val="28"/>
        </w:rPr>
        <w:t>1</w:t>
      </w:r>
      <w:r>
        <w:rPr>
          <w:rFonts w:ascii="KaiTi" w:eastAsia="KaiTi" w:hAnsi="KaiTi" w:cs="KaiTi_GB2312"/>
          <w:color w:val="0070C0"/>
          <w:sz w:val="28"/>
          <w:szCs w:val="28"/>
        </w:rPr>
        <w:t>.</w:t>
      </w:r>
      <w:r w:rsidR="007C4208">
        <w:rPr>
          <w:rFonts w:ascii="KaiTi" w:eastAsia="KaiTi" w:hAnsi="KaiTi" w:cs="KaiTi_GB2312"/>
          <w:color w:val="0070C0"/>
          <w:sz w:val="28"/>
          <w:szCs w:val="28"/>
        </w:rPr>
        <w:t>3</w:t>
      </w:r>
      <w:r>
        <w:rPr>
          <w:rFonts w:ascii="KaiTi" w:eastAsia="KaiTi" w:hAnsi="KaiTi" w:cs="KaiTi_GB2312"/>
          <w:color w:val="0070C0"/>
          <w:sz w:val="28"/>
          <w:szCs w:val="28"/>
        </w:rPr>
        <w:t xml:space="preserve"> </w:t>
      </w:r>
      <w:r w:rsidRPr="00A44BD6">
        <w:rPr>
          <w:rFonts w:ascii="KaiTi" w:eastAsia="KaiTi" w:hAnsi="KaiTi" w:cs="KaiTi_GB2312" w:hint="eastAsia"/>
          <w:color w:val="0070C0"/>
          <w:sz w:val="28"/>
          <w:szCs w:val="28"/>
        </w:rPr>
        <w:t>高分子信息学、数据库与机器学习</w:t>
      </w:r>
    </w:p>
    <w:p w14:paraId="5BC9FA9E" w14:textId="047FC26A" w:rsidR="00587651" w:rsidRDefault="00000000" w:rsidP="007C4208">
      <w:pPr>
        <w:spacing w:line="276" w:lineRule="auto"/>
        <w:ind w:firstLine="420"/>
        <w:rPr>
          <w:sz w:val="24"/>
        </w:rPr>
      </w:pPr>
      <w:r>
        <w:rPr>
          <w:sz w:val="24"/>
        </w:rPr>
        <w:t>面对海量数据，信息学通过高度整合</w:t>
      </w:r>
      <w:r w:rsidR="00D44CB4">
        <w:rPr>
          <w:rFonts w:hint="eastAsia"/>
          <w:sz w:val="24"/>
        </w:rPr>
        <w:t>的</w:t>
      </w:r>
      <w:r>
        <w:rPr>
          <w:sz w:val="24"/>
        </w:rPr>
        <w:t>自动化软件，进行数据抽象、采集、处理与分析，寻找规律，建立模型，模拟预测，可视化地直观呈现，高效地传递信息。</w:t>
      </w:r>
      <w:r w:rsidRPr="009126E9">
        <w:rPr>
          <w:sz w:val="24"/>
        </w:rPr>
        <w:t>将高分子材料学与计算机科学、信息学、机器学习等学科结合，开发稳定可靠的软件平台，在更为广阔的化学结构与时空尺度进行探索，实现低成本且高速的性能预测，进而根据需求</w:t>
      </w:r>
      <w:r w:rsidR="00FE2A86" w:rsidRPr="009126E9">
        <w:rPr>
          <w:rFonts w:hint="eastAsia"/>
          <w:sz w:val="24"/>
        </w:rPr>
        <w:t>提供</w:t>
      </w:r>
      <w:r w:rsidRPr="009126E9">
        <w:rPr>
          <w:sz w:val="24"/>
        </w:rPr>
        <w:t>备选材料，结合实验合成与表征验证，为工业过程的开发与新材料的市场化做好铺垫，既是共性导向的交叉融通，也是世界科技的热点与前沿（</w:t>
      </w:r>
      <w:r w:rsidRPr="009126E9">
        <w:rPr>
          <w:sz w:val="24"/>
        </w:rPr>
        <w:fldChar w:fldCharType="begin"/>
      </w:r>
      <w:r w:rsidRPr="009126E9">
        <w:rPr>
          <w:sz w:val="24"/>
        </w:rPr>
        <w:instrText xml:space="preserve"> REF _Ref127548614 \h  \* MERGEFORMAT </w:instrText>
      </w:r>
      <w:r w:rsidRPr="009126E9">
        <w:rPr>
          <w:sz w:val="24"/>
        </w:rPr>
      </w:r>
      <w:r w:rsidRPr="009126E9">
        <w:rPr>
          <w:sz w:val="24"/>
        </w:rPr>
        <w:fldChar w:fldCharType="separate"/>
      </w:r>
      <w:r w:rsidR="001154F7">
        <w:rPr>
          <w:sz w:val="24"/>
        </w:rPr>
        <w:t>图</w:t>
      </w:r>
      <w:r w:rsidR="001154F7">
        <w:rPr>
          <w:sz w:val="24"/>
        </w:rPr>
        <w:t xml:space="preserve"> 2</w:t>
      </w:r>
      <w:r w:rsidRPr="009126E9">
        <w:rPr>
          <w:sz w:val="24"/>
        </w:rPr>
        <w:fldChar w:fldCharType="end"/>
      </w:r>
      <w:r w:rsidRPr="009126E9">
        <w:rPr>
          <w:sz w:val="24"/>
        </w:rPr>
        <w:t>）。</w:t>
      </w:r>
      <w:r w:rsidR="009126E9">
        <w:rPr>
          <w:sz w:val="24"/>
        </w:rPr>
        <w:t>Polymer Properties Database</w:t>
      </w:r>
      <w:r w:rsidR="009126E9">
        <w:rPr>
          <w:sz w:val="24"/>
        </w:rPr>
        <w:t>是高分子科学与工程的免费百科全书，以高分子的名称、物理、化学、分类、用途等为索引，提供常见的树脂与塑料的性能、用途与生产信息</w:t>
      </w:r>
      <w:r w:rsidR="009126E9">
        <w:rPr>
          <w:sz w:val="24"/>
        </w:rPr>
        <w:t xml:space="preserve"> </w:t>
      </w:r>
      <w:sdt>
        <w:sdtPr>
          <w:rPr>
            <w:sz w:val="24"/>
            <w:highlight w:val="white"/>
          </w:rPr>
          <w:alias w:val="Citation"/>
          <w:tag w:val="{&quot;referencesIds&quot;:[&quot;doc:63f325163fe767055936845f&quot;],&quot;referencesOptions&quot;:{&quot;doc:63f325163fe767055936845f&quot;:{&quot;author&quot;:true,&quot;year&quot;:true,&quot;pageReplace&quot;:&quot;&quot;,&quot;prefix&quot;:&quot;&quot;,&quot;suffix&quot;:&quot;&quot;}},&quot;hasBrokenReferences&quot;:false,&quot;hasManualEdits&quot;:false,&quot;citationType&quot;:&quot;inline&quot;,&quot;id&quot;:25149906,&quot;citationText&quot;:&quot;&lt;span style=\&quot;font-family:SimSun;font-size:16px;color:#000000\&quot;&gt;[75]&lt;/span&gt;&quot;}"/>
          <w:id w:val="25149906"/>
          <w:placeholder>
            <w:docPart w:val="B751FF93F38EFC4895DFE15719A1D561"/>
          </w:placeholder>
        </w:sdtPr>
        <w:sdtContent>
          <w:r w:rsidR="00726A6F">
            <w:rPr>
              <w:rFonts w:ascii="SimSun" w:hAnsi="SimSun" w:hint="eastAsia"/>
              <w:color w:val="000000"/>
            </w:rPr>
            <w:t>[75]</w:t>
          </w:r>
        </w:sdtContent>
      </w:sdt>
      <w:r w:rsidR="009126E9">
        <w:rPr>
          <w:sz w:val="24"/>
        </w:rPr>
        <w:t>。</w:t>
      </w:r>
      <w:r w:rsidR="009126E9">
        <w:rPr>
          <w:sz w:val="24"/>
        </w:rPr>
        <w:t>The Materials Data Platform Center</w:t>
      </w:r>
      <w:r w:rsidR="009126E9">
        <w:rPr>
          <w:sz w:val="24"/>
        </w:rPr>
        <w:t>年建立于</w:t>
      </w:r>
      <w:r w:rsidR="009126E9">
        <w:rPr>
          <w:sz w:val="24"/>
        </w:rPr>
        <w:t>2017</w:t>
      </w:r>
      <w:r w:rsidR="009126E9">
        <w:rPr>
          <w:sz w:val="24"/>
        </w:rPr>
        <w:t>，通过实验测量、计算模拟、实验室收集等手段获取数据，以机器学习、材料信息学、分析模拟等手段处理数据，可视化数据，发表文章，积攒引用</w:t>
      </w:r>
      <w:r w:rsidR="009126E9">
        <w:rPr>
          <w:sz w:val="24"/>
        </w:rPr>
        <w:t xml:space="preserve"> </w:t>
      </w:r>
      <w:sdt>
        <w:sdtPr>
          <w:rPr>
            <w:sz w:val="24"/>
            <w:highlight w:val="white"/>
          </w:rPr>
          <w:alias w:val="Citation"/>
          <w:tag w:val="{&quot;referencesIds&quot;:[&quot;doc:63f2e4fcb3a7870555ecc52a&quot;],&quot;referencesOptions&quot;:{&quot;doc:63f2e4fcb3a7870555ecc52a&quot;:{&quot;author&quot;:true,&quot;year&quot;:true,&quot;pageReplace&quot;:&quot;&quot;,&quot;prefix&quot;:&quot;&quot;,&quot;suffix&quot;:&quot;&quot;}},&quot;hasBrokenReferences&quot;:false,&quot;hasManualEdits&quot;:false,&quot;citationType&quot;:&quot;inline&quot;,&quot;id&quot;:-564103630,&quot;citationText&quot;:&quot;&lt;span style=\&quot;font-family:SimSun;font-size:16px;color:#000000\&quot;&gt;[76]&lt;/span&gt;&quot;}"/>
          <w:id w:val="-564103630"/>
          <w:placeholder>
            <w:docPart w:val="44512CF1065C1341A9E281ABEDE5DB2E"/>
          </w:placeholder>
        </w:sdtPr>
        <w:sdtContent>
          <w:r w:rsidR="00726A6F">
            <w:rPr>
              <w:rFonts w:ascii="SimSun" w:hAnsi="SimSun" w:hint="eastAsia"/>
              <w:color w:val="000000"/>
            </w:rPr>
            <w:t>[76]</w:t>
          </w:r>
        </w:sdtContent>
      </w:sdt>
      <w:r w:rsidR="009126E9">
        <w:rPr>
          <w:sz w:val="24"/>
        </w:rPr>
        <w:t>。</w:t>
      </w:r>
      <w:proofErr w:type="spellStart"/>
      <w:r w:rsidR="009126E9">
        <w:rPr>
          <w:sz w:val="24"/>
        </w:rPr>
        <w:t>PoLyInfo</w:t>
      </w:r>
      <w:proofErr w:type="spellEnd"/>
      <w:r w:rsidR="009126E9">
        <w:rPr>
          <w:sz w:val="24"/>
        </w:rPr>
        <w:t>数据库以文献报道中的数据为主要来源，收录的信息包括性能、化学结构、</w:t>
      </w:r>
      <w:r w:rsidR="009126E9">
        <w:rPr>
          <w:sz w:val="24"/>
        </w:rPr>
        <w:t>IUPAC</w:t>
      </w:r>
      <w:r w:rsidR="009126E9">
        <w:rPr>
          <w:sz w:val="24"/>
        </w:rPr>
        <w:t>名、样品工艺、测量条件、单体与聚合方法，涵盖了均聚物、共聚物、高分子共混</w:t>
      </w:r>
      <w:r w:rsidR="00727253">
        <w:rPr>
          <w:rFonts w:hint="eastAsia"/>
          <w:sz w:val="24"/>
        </w:rPr>
        <w:t>及</w:t>
      </w:r>
      <w:r w:rsidR="009126E9">
        <w:rPr>
          <w:sz w:val="24"/>
        </w:rPr>
        <w:t>复合材料的热、电、机械等百种性能。</w:t>
      </w:r>
      <w:r w:rsidR="009126E9">
        <w:rPr>
          <w:sz w:val="24"/>
        </w:rPr>
        <w:t>Polymer Genome</w:t>
      </w:r>
      <w:r w:rsidR="009126E9">
        <w:rPr>
          <w:sz w:val="24"/>
        </w:rPr>
        <w:t>通过文献数据查阅与第一性原理计算，收录</w:t>
      </w:r>
      <w:r w:rsidR="009126E9">
        <w:rPr>
          <w:sz w:val="24"/>
        </w:rPr>
        <w:t>13347</w:t>
      </w:r>
      <w:r w:rsidR="009126E9">
        <w:rPr>
          <w:sz w:val="24"/>
        </w:rPr>
        <w:t>种高分子的玻璃化温度、溶解</w:t>
      </w:r>
      <w:r w:rsidR="009126E9">
        <w:rPr>
          <w:sz w:val="24"/>
        </w:rPr>
        <w:lastRenderedPageBreak/>
        <w:t>度、密度、能隙、介电常数、折光系数、原子化能的数据，用三层次结构指纹向量与高斯过程回归的算法建立机器学习模型，以分子结构绘制器与</w:t>
      </w:r>
      <w:r w:rsidR="009126E9">
        <w:rPr>
          <w:sz w:val="24"/>
        </w:rPr>
        <w:t>SMILES</w:t>
      </w:r>
      <w:r w:rsidR="009126E9">
        <w:rPr>
          <w:sz w:val="24"/>
        </w:rPr>
        <w:t>为网页输入工具，高效</w:t>
      </w:r>
      <w:r w:rsidR="00727253">
        <w:rPr>
          <w:rFonts w:hint="eastAsia"/>
          <w:sz w:val="24"/>
        </w:rPr>
        <w:t>、</w:t>
      </w:r>
      <w:r w:rsidR="009126E9">
        <w:rPr>
          <w:sz w:val="24"/>
        </w:rPr>
        <w:t>快速</w:t>
      </w:r>
      <w:r w:rsidR="00727253">
        <w:rPr>
          <w:rFonts w:hint="eastAsia"/>
          <w:sz w:val="24"/>
        </w:rPr>
        <w:t>、</w:t>
      </w:r>
      <w:r w:rsidR="009126E9">
        <w:rPr>
          <w:sz w:val="24"/>
        </w:rPr>
        <w:t>低成本</w:t>
      </w:r>
      <w:r w:rsidR="00727253">
        <w:rPr>
          <w:rFonts w:hint="eastAsia"/>
          <w:sz w:val="24"/>
        </w:rPr>
        <w:t>，</w:t>
      </w:r>
      <w:r w:rsidR="009126E9">
        <w:rPr>
          <w:sz w:val="24"/>
        </w:rPr>
        <w:t>且自检测地预测材料性能</w:t>
      </w:r>
      <w:r w:rsidR="009126E9">
        <w:rPr>
          <w:rFonts w:hint="eastAsia"/>
          <w:sz w:val="24"/>
        </w:rPr>
        <w:t>、</w:t>
      </w:r>
      <w:r w:rsidR="009126E9">
        <w:rPr>
          <w:sz w:val="24"/>
        </w:rPr>
        <w:t>设计新材料</w:t>
      </w:r>
      <w:r w:rsidR="009126E9">
        <w:rPr>
          <w:sz w:val="24"/>
        </w:rPr>
        <w:t xml:space="preserve"> </w:t>
      </w:r>
      <w:sdt>
        <w:sdtPr>
          <w:rPr>
            <w:sz w:val="24"/>
            <w:highlight w:val="white"/>
          </w:rPr>
          <w:alias w:val="Citation"/>
          <w:tag w:val="{&quot;referencesIds&quot;:[&quot;doc:63f2e2a71d070a0551bc5c94&quot;,&quot;doc:63f2e37ad4bc9d054f2b2494&quot;],&quot;referencesOptions&quot;:{&quot;doc:63f2e2a71d070a0551bc5c94&quot;:{&quot;author&quot;:true,&quot;year&quot;:true,&quot;pageReplace&quot;:&quot;&quot;,&quot;prefix&quot;:&quot;&quot;,&quot;suffix&quot;:&quot;&quot;},&quot;doc:63f2e37ad4bc9d054f2b2494&quot;:{&quot;author&quot;:true,&quot;year&quot;:true,&quot;pageReplace&quot;:&quot;&quot;,&quot;prefix&quot;:&quot;&quot;,&quot;suffix&quot;:&quot;&quot;}},&quot;hasBrokenReferences&quot;:false,&quot;hasManualEdits&quot;:false,&quot;citationType&quot;:&quot;inline&quot;,&quot;id&quot;:-492027765,&quot;citationText&quot;:&quot;&lt;span style=\&quot;font-family:SimSun;font-size:16px;color:#000000\&quot;&gt;[77, 78]&lt;/span&gt;&quot;}"/>
          <w:id w:val="-492027765"/>
          <w:placeholder>
            <w:docPart w:val="3A475478E8D39849945DA4EBCE64F437"/>
          </w:placeholder>
        </w:sdtPr>
        <w:sdtContent>
          <w:r w:rsidR="00726A6F">
            <w:rPr>
              <w:rFonts w:ascii="SimSun" w:hAnsi="SimSun" w:hint="eastAsia"/>
              <w:color w:val="000000"/>
            </w:rPr>
            <w:t>[77, 78]</w:t>
          </w:r>
        </w:sdtContent>
      </w:sdt>
      <w:r w:rsidR="009126E9">
        <w:rPr>
          <w:sz w:val="24"/>
        </w:rPr>
        <w:t>。</w:t>
      </w:r>
      <w:r w:rsidR="009126E9">
        <w:rPr>
          <w:sz w:val="24"/>
        </w:rPr>
        <w:t xml:space="preserve">NOMAD Center of Excellence </w:t>
      </w:r>
      <w:r w:rsidR="009126E9">
        <w:rPr>
          <w:sz w:val="24"/>
        </w:rPr>
        <w:t>围绕</w:t>
      </w:r>
      <w:r w:rsidR="009126E9">
        <w:rPr>
          <w:sz w:val="24"/>
        </w:rPr>
        <w:t>ab initio</w:t>
      </w:r>
      <w:r w:rsidR="009126E9">
        <w:rPr>
          <w:sz w:val="24"/>
        </w:rPr>
        <w:t>计算开发了高效的</w:t>
      </w:r>
      <w:r w:rsidR="009126E9">
        <w:rPr>
          <w:sz w:val="24"/>
        </w:rPr>
        <w:t>DFT</w:t>
      </w:r>
      <w:r w:rsidR="009126E9">
        <w:rPr>
          <w:sz w:val="24"/>
        </w:rPr>
        <w:t>解算器、</w:t>
      </w:r>
      <w:proofErr w:type="spellStart"/>
      <w:r w:rsidR="009126E9">
        <w:rPr>
          <w:sz w:val="24"/>
        </w:rPr>
        <w:t>FireWorks</w:t>
      </w:r>
      <w:proofErr w:type="spellEnd"/>
      <w:r w:rsidR="009126E9">
        <w:rPr>
          <w:sz w:val="24"/>
        </w:rPr>
        <w:t>流程构架</w:t>
      </w:r>
      <w:sdt>
        <w:sdtPr>
          <w:rPr>
            <w:sz w:val="24"/>
            <w:highlight w:val="white"/>
          </w:rPr>
          <w:alias w:val="Citation"/>
          <w:tag w:val="{&quot;referencesIds&quot;:[&quot;doc:63ef5a583fe7670559361847&quot;],&quot;referencesOptions&quot;:{&quot;doc:63ef5a583fe7670559361847&quot;:{&quot;author&quot;:true,&quot;year&quot;:true,&quot;pageReplace&quot;:&quot;&quot;,&quot;prefix&quot;:&quot;&quot;,&quot;suffix&quot;:&quot;&quot;}},&quot;hasBrokenReferences&quot;:false,&quot;hasManualEdits&quot;:false,&quot;citationType&quot;:&quot;inline&quot;,&quot;id&quot;:-1207947582,&quot;citationText&quot;:&quot;&lt;span style=\&quot;font-family:SimSun;font-size:16px;color:#000000\&quot;&gt;[79]&lt;/span&gt;&quot;}"/>
          <w:id w:val="-1207947582"/>
          <w:placeholder>
            <w:docPart w:val="35C0CB971C1B194E9E64EA304E77F6CF"/>
          </w:placeholder>
        </w:sdtPr>
        <w:sdtContent>
          <w:r w:rsidR="00726A6F">
            <w:rPr>
              <w:rFonts w:ascii="SimSun" w:hAnsi="SimSun" w:hint="eastAsia"/>
              <w:color w:val="000000"/>
            </w:rPr>
            <w:t>[79]</w:t>
          </w:r>
        </w:sdtContent>
      </w:sdt>
      <w:r w:rsidR="009126E9">
        <w:rPr>
          <w:sz w:val="24"/>
        </w:rPr>
        <w:t>与</w:t>
      </w:r>
      <w:r w:rsidR="009126E9">
        <w:rPr>
          <w:sz w:val="24"/>
        </w:rPr>
        <w:fldChar w:fldCharType="begin"/>
      </w:r>
      <w:r w:rsidR="009126E9">
        <w:rPr>
          <w:sz w:val="24"/>
        </w:rPr>
        <w:instrText xml:space="preserve"> HYPERLINK "https://www.nomad-coe.eu/" </w:instrText>
      </w:r>
      <w:r w:rsidR="009126E9">
        <w:rPr>
          <w:sz w:val="24"/>
        </w:rPr>
      </w:r>
      <w:r w:rsidR="009126E9">
        <w:rPr>
          <w:sz w:val="24"/>
        </w:rPr>
        <w:fldChar w:fldCharType="separate"/>
      </w:r>
      <w:r w:rsidR="009126E9">
        <w:rPr>
          <w:sz w:val="24"/>
        </w:rPr>
        <w:t>Pillars</w:t>
      </w:r>
      <w:r w:rsidR="009126E9">
        <w:rPr>
          <w:sz w:val="24"/>
        </w:rPr>
        <w:fldChar w:fldCharType="end"/>
      </w:r>
      <w:r w:rsidR="009126E9">
        <w:rPr>
          <w:sz w:val="24"/>
        </w:rPr>
        <w:t>大数据分析模块，并整合了大量人工智能与机器学习模块，高效且高精度地计算预测高复杂度的材料体系。</w:t>
      </w:r>
      <w:r w:rsidR="009126E9">
        <w:rPr>
          <w:sz w:val="24"/>
        </w:rPr>
        <w:t>2022</w:t>
      </w:r>
      <w:r w:rsidR="009126E9">
        <w:rPr>
          <w:sz w:val="24"/>
        </w:rPr>
        <w:t>年底发布的全原子分子动力学软件</w:t>
      </w:r>
      <w:proofErr w:type="spellStart"/>
      <w:r w:rsidR="009126E9">
        <w:rPr>
          <w:sz w:val="24"/>
        </w:rPr>
        <w:t>RadonPy</w:t>
      </w:r>
      <w:proofErr w:type="spellEnd"/>
      <w:r w:rsidR="00727253">
        <w:rPr>
          <w:rFonts w:hint="eastAsia"/>
          <w:sz w:val="24"/>
        </w:rPr>
        <w:t>，</w:t>
      </w:r>
      <w:r w:rsidR="009126E9">
        <w:rPr>
          <w:sz w:val="24"/>
        </w:rPr>
        <w:t>高度自动化地预测高分子的热导率、折光率、密度、比热容等物理性能，已计算建立超过</w:t>
      </w:r>
      <w:r w:rsidR="009126E9">
        <w:rPr>
          <w:sz w:val="24"/>
        </w:rPr>
        <w:t>100000</w:t>
      </w:r>
      <w:r w:rsidR="009126E9">
        <w:rPr>
          <w:sz w:val="24"/>
        </w:rPr>
        <w:t>种高分子材料性能的数据库</w:t>
      </w:r>
      <w:sdt>
        <w:sdtPr>
          <w:rPr>
            <w:sz w:val="24"/>
            <w:highlight w:val="white"/>
          </w:rPr>
          <w:alias w:val="Citation"/>
          <w:tag w:val="{&quot;referencesIds&quot;:[&quot;doc:63eca91ebfa14a0553b37712&quot;],&quot;referencesOptions&quot;:{&quot;doc:63eca91ebfa14a0553b37712&quot;:{&quot;author&quot;:true,&quot;year&quot;:true,&quot;pageReplace&quot;:&quot;&quot;,&quot;prefix&quot;:&quot;&quot;,&quot;suffix&quot;:&quot;&quot;}},&quot;hasBrokenReferences&quot;:false,&quot;hasManualEdits&quot;:false,&quot;citationType&quot;:&quot;inline&quot;,&quot;id&quot;:-474065836,&quot;citationText&quot;:&quot;&lt;span style=\&quot;font-family:SimSun;font-size:16px;color:#000000\&quot;&gt;[80]&lt;/span&gt;&quot;}"/>
          <w:id w:val="-474065836"/>
          <w:placeholder>
            <w:docPart w:val="D31B69627ABECC4B852C218F9825CD81"/>
          </w:placeholder>
        </w:sdtPr>
        <w:sdtContent>
          <w:r w:rsidR="00726A6F">
            <w:rPr>
              <w:rFonts w:ascii="SimSun" w:hAnsi="SimSun" w:hint="eastAsia"/>
              <w:color w:val="000000"/>
            </w:rPr>
            <w:t>[80]</w:t>
          </w:r>
        </w:sdtContent>
      </w:sdt>
      <w:r w:rsidR="009126E9">
        <w:rPr>
          <w:sz w:val="24"/>
        </w:rPr>
        <w:t>。</w:t>
      </w:r>
      <w:r w:rsidR="005B4597" w:rsidRPr="002A148C">
        <w:rPr>
          <w:b/>
          <w:bCs/>
          <w:sz w:val="24"/>
        </w:rPr>
        <w:t>大数据的存储与管理、高通量自动化的预测与运算、低成本的技术延展与快速可靠的产品更迭，是科学研究由点向面、全方位、爆发式开展的先决条件，体现了国家地区的高科技核心竞争力。</w:t>
      </w:r>
      <w:r w:rsidR="005B4597" w:rsidRPr="002A148C">
        <w:rPr>
          <w:rFonts w:hint="eastAsia"/>
          <w:b/>
          <w:bCs/>
          <w:sz w:val="24"/>
        </w:rPr>
        <w:t>然而这些由</w:t>
      </w:r>
      <w:r w:rsidR="009126E9" w:rsidRPr="002A148C">
        <w:rPr>
          <w:b/>
          <w:bCs/>
          <w:sz w:val="24"/>
        </w:rPr>
        <w:t>实验、计算、模拟</w:t>
      </w:r>
      <w:r w:rsidR="005B4597" w:rsidRPr="002A148C">
        <w:rPr>
          <w:rFonts w:hint="eastAsia"/>
          <w:b/>
          <w:bCs/>
          <w:sz w:val="24"/>
        </w:rPr>
        <w:t>等</w:t>
      </w:r>
      <w:r w:rsidR="002A148C" w:rsidRPr="002A148C">
        <w:rPr>
          <w:rFonts w:hint="eastAsia"/>
          <w:b/>
          <w:bCs/>
          <w:sz w:val="24"/>
        </w:rPr>
        <w:t>测量与</w:t>
      </w:r>
      <w:r w:rsidR="009126E9" w:rsidRPr="002A148C">
        <w:rPr>
          <w:b/>
          <w:bCs/>
          <w:sz w:val="24"/>
        </w:rPr>
        <w:t>收集</w:t>
      </w:r>
      <w:r w:rsidR="005B4597" w:rsidRPr="002A148C">
        <w:rPr>
          <w:rFonts w:hint="eastAsia"/>
          <w:b/>
          <w:bCs/>
          <w:sz w:val="24"/>
        </w:rPr>
        <w:t>的</w:t>
      </w:r>
      <w:r w:rsidR="002A148C" w:rsidRPr="002A148C">
        <w:rPr>
          <w:rFonts w:hint="eastAsia"/>
          <w:b/>
          <w:bCs/>
          <w:sz w:val="24"/>
        </w:rPr>
        <w:t>高质量</w:t>
      </w:r>
      <w:r w:rsidR="009126E9" w:rsidRPr="002A148C">
        <w:rPr>
          <w:b/>
          <w:bCs/>
          <w:sz w:val="24"/>
        </w:rPr>
        <w:t>数据，</w:t>
      </w:r>
      <w:r w:rsidR="0030587A" w:rsidRPr="002A148C">
        <w:rPr>
          <w:b/>
          <w:bCs/>
          <w:sz w:val="24"/>
        </w:rPr>
        <w:t>集成</w:t>
      </w:r>
      <w:r w:rsidR="009126E9" w:rsidRPr="002A148C">
        <w:rPr>
          <w:rFonts w:hint="eastAsia"/>
          <w:b/>
          <w:bCs/>
          <w:sz w:val="24"/>
        </w:rPr>
        <w:t>系</w:t>
      </w:r>
      <w:r w:rsidR="009126E9" w:rsidRPr="002A148C">
        <w:rPr>
          <w:b/>
          <w:bCs/>
          <w:sz w:val="24"/>
        </w:rPr>
        <w:t>统、</w:t>
      </w:r>
      <w:r w:rsidR="0030587A" w:rsidRPr="002A148C">
        <w:rPr>
          <w:b/>
          <w:bCs/>
          <w:sz w:val="24"/>
        </w:rPr>
        <w:t>机器学习、</w:t>
      </w:r>
      <w:r w:rsidR="009126E9" w:rsidRPr="002A148C">
        <w:rPr>
          <w:b/>
          <w:bCs/>
          <w:sz w:val="24"/>
        </w:rPr>
        <w:t>数据分析</w:t>
      </w:r>
      <w:r w:rsidR="0030587A">
        <w:rPr>
          <w:rFonts w:hint="eastAsia"/>
          <w:b/>
          <w:bCs/>
          <w:sz w:val="24"/>
        </w:rPr>
        <w:t>、</w:t>
      </w:r>
      <w:r w:rsidR="0030587A">
        <w:rPr>
          <w:rFonts w:hint="eastAsia"/>
          <w:b/>
          <w:bCs/>
          <w:sz w:val="24"/>
        </w:rPr>
        <w:t>经验模型</w:t>
      </w:r>
      <w:r w:rsidR="002A148C" w:rsidRPr="002A148C">
        <w:rPr>
          <w:rFonts w:hint="eastAsia"/>
          <w:b/>
          <w:bCs/>
          <w:sz w:val="24"/>
        </w:rPr>
        <w:t>等</w:t>
      </w:r>
      <w:r w:rsidR="0030587A">
        <w:rPr>
          <w:rFonts w:hint="eastAsia"/>
          <w:b/>
          <w:bCs/>
          <w:sz w:val="24"/>
        </w:rPr>
        <w:t>经过验证的</w:t>
      </w:r>
      <w:r w:rsidR="002A148C" w:rsidRPr="002A148C">
        <w:rPr>
          <w:rFonts w:hint="eastAsia"/>
          <w:b/>
          <w:bCs/>
          <w:sz w:val="24"/>
        </w:rPr>
        <w:t>工具，</w:t>
      </w:r>
      <w:r w:rsidR="009126E9" w:rsidRPr="002A148C">
        <w:rPr>
          <w:b/>
          <w:bCs/>
          <w:sz w:val="24"/>
        </w:rPr>
        <w:t>存储、可视化、发表</w:t>
      </w:r>
      <w:r w:rsidR="002A148C" w:rsidRPr="002A148C">
        <w:rPr>
          <w:rFonts w:hint="eastAsia"/>
          <w:b/>
          <w:bCs/>
          <w:sz w:val="24"/>
        </w:rPr>
        <w:t>、引用等便捷高效</w:t>
      </w:r>
      <w:r w:rsidR="008539A8">
        <w:rPr>
          <w:rFonts w:hint="eastAsia"/>
          <w:b/>
          <w:bCs/>
          <w:sz w:val="24"/>
        </w:rPr>
        <w:t>的</w:t>
      </w:r>
      <w:r w:rsidR="002A148C" w:rsidRPr="002A148C">
        <w:rPr>
          <w:rFonts w:hint="eastAsia"/>
          <w:b/>
          <w:bCs/>
          <w:sz w:val="24"/>
        </w:rPr>
        <w:t>沟通渠道，均紧握于</w:t>
      </w:r>
      <w:r w:rsidR="008539A8">
        <w:rPr>
          <w:rFonts w:hint="eastAsia"/>
          <w:b/>
          <w:bCs/>
          <w:sz w:val="24"/>
        </w:rPr>
        <w:t>国外</w:t>
      </w:r>
      <w:r w:rsidR="002A148C" w:rsidRPr="002A148C">
        <w:rPr>
          <w:rFonts w:hint="eastAsia"/>
          <w:b/>
          <w:bCs/>
          <w:sz w:val="24"/>
        </w:rPr>
        <w:t>平台开发者的手中</w:t>
      </w:r>
      <w:r w:rsidR="009126E9" w:rsidRPr="002A148C">
        <w:rPr>
          <w:rFonts w:hint="eastAsia"/>
          <w:b/>
          <w:bCs/>
          <w:sz w:val="24"/>
        </w:rPr>
        <w:t>，</w:t>
      </w:r>
      <w:r w:rsidR="002A148C" w:rsidRPr="002A148C">
        <w:rPr>
          <w:rFonts w:hint="eastAsia"/>
          <w:b/>
          <w:bCs/>
          <w:sz w:val="24"/>
        </w:rPr>
        <w:t>且仅</w:t>
      </w:r>
      <w:r w:rsidR="009126E9" w:rsidRPr="002A148C">
        <w:rPr>
          <w:b/>
          <w:bCs/>
          <w:sz w:val="24"/>
        </w:rPr>
        <w:t>向联系密切的伙伴提供</w:t>
      </w:r>
      <w:r w:rsidR="008539A8" w:rsidRPr="008539A8">
        <w:rPr>
          <w:rFonts w:hint="eastAsia"/>
          <w:b/>
          <w:bCs/>
          <w:sz w:val="24"/>
        </w:rPr>
        <w:t>，致使国内相关开发与研究</w:t>
      </w:r>
      <w:r w:rsidR="008539A8">
        <w:rPr>
          <w:rFonts w:hint="eastAsia"/>
          <w:b/>
          <w:bCs/>
          <w:sz w:val="24"/>
        </w:rPr>
        <w:t>举步维艰</w:t>
      </w:r>
      <w:sdt>
        <w:sdtPr>
          <w:rPr>
            <w:sz w:val="24"/>
            <w:highlight w:val="white"/>
          </w:rPr>
          <w:alias w:val="Citation"/>
          <w:tag w:val="{&quot;referencesIds&quot;:[&quot;doc:63f22d750979ac054d5d7f6b&quot;],&quot;referencesOptions&quot;:{&quot;doc:63f22d750979ac054d5d7f6b&quot;:{&quot;author&quot;:true,&quot;year&quot;:true,&quot;pageReplace&quot;:&quot;&quot;,&quot;prefix&quot;:&quot;&quot;,&quot;suffix&quot;:&quot;&quot;}},&quot;hasBrokenReferences&quot;:false,&quot;hasManualEdits&quot;:false,&quot;citationType&quot;:&quot;inline&quot;,&quot;id&quot;:1244454213,&quot;citationText&quot;:&quot;&lt;span style=\&quot;font-family:SimSun;font-size:16px;color:#000000\&quot;&gt;[81]&lt;/span&gt;&quot;}"/>
          <w:id w:val="1244454213"/>
          <w:placeholder>
            <w:docPart w:val="7B214B422DFB994D962EDC42B0597599"/>
          </w:placeholder>
        </w:sdtPr>
        <w:sdtContent>
          <w:r w:rsidR="00726A6F">
            <w:rPr>
              <w:rFonts w:ascii="SimSun" w:hAnsi="SimSun" w:hint="eastAsia"/>
              <w:color w:val="000000"/>
            </w:rPr>
            <w:t>[81]</w:t>
          </w:r>
        </w:sdtContent>
      </w:sdt>
      <w:r w:rsidR="008539A8" w:rsidRPr="008539A8">
        <w:rPr>
          <w:rFonts w:hint="eastAsia"/>
          <w:b/>
          <w:bCs/>
          <w:sz w:val="24"/>
        </w:rPr>
        <w:t>。</w:t>
      </w:r>
    </w:p>
    <w:p w14:paraId="6EA077CE" w14:textId="77777777" w:rsidR="00587651" w:rsidRDefault="00587651">
      <w:pPr>
        <w:spacing w:line="276" w:lineRule="auto"/>
        <w:rPr>
          <w:sz w:val="24"/>
        </w:rPr>
      </w:pPr>
    </w:p>
    <w:p w14:paraId="1D211612" w14:textId="77777777" w:rsidR="00587651" w:rsidRDefault="00000000">
      <w:pPr>
        <w:widowControl/>
        <w:jc w:val="center"/>
        <w:rPr>
          <w:rFonts w:eastAsia="Times New Roman"/>
          <w:kern w:val="0"/>
          <w:sz w:val="24"/>
        </w:rPr>
      </w:pPr>
      <w:r>
        <w:rPr>
          <w:rFonts w:eastAsia="Times New Roman"/>
          <w:kern w:val="0"/>
          <w:sz w:val="24"/>
        </w:rPr>
        <w:fldChar w:fldCharType="begin"/>
      </w:r>
      <w:r>
        <w:rPr>
          <w:rFonts w:eastAsia="Times New Roman"/>
          <w:kern w:val="0"/>
          <w:sz w:val="24"/>
        </w:rPr>
        <w:instrText xml:space="preserve"> INCLUDEPICTURE "/Users/tzhang/Library/Group Containers/UBF8T346G9.ms/WebArchiveCopyPasteTempFiles/com.microsoft.Word/page2image223863952" \* MERGEFORMATINET </w:instrText>
      </w:r>
      <w:r>
        <w:rPr>
          <w:rFonts w:eastAsia="Times New Roman"/>
          <w:kern w:val="0"/>
          <w:sz w:val="24"/>
        </w:rPr>
        <w:fldChar w:fldCharType="separate"/>
      </w:r>
      <w:r>
        <w:rPr>
          <w:rFonts w:eastAsia="Times New Roman"/>
          <w:noProof/>
          <w:kern w:val="0"/>
          <w:sz w:val="24"/>
        </w:rPr>
        <w:drawing>
          <wp:inline distT="0" distB="0" distL="0" distR="0" wp14:anchorId="1691F5EF" wp14:editId="7894896B">
            <wp:extent cx="3037840" cy="1611630"/>
            <wp:effectExtent l="0" t="0" r="0" b="1270"/>
            <wp:docPr id="4" name="Picture 4" descr="page2image223863952"/>
            <wp:cNvGraphicFramePr>
              <a:graphicFrameLocks xmlns:a="http://schemas.openxmlformats.org/drawingml/2006/main" noChangeAspect="1"/>
            </wp:cNvGraphicFramePr>
            <a:graphic xmlns:a="http://schemas.openxmlformats.org/drawingml/2006/main">
              <a:graphicData uri="http://schemas.openxmlformats.org/drawingml/2006/picture">
                <pic:pic xmlns:pic="http://schemas.openxmlformats.org/drawingml/2006/picture">
                  <pic:nvPicPr>
                    <pic:cNvPr id="4" name="Picture 4" descr="page2image223863952"/>
                    <pic:cNvPicPr>
                      <a:picLocks noChangeAspect="1" noChangeArrowheads="1"/>
                    </pic:cNvPicPr>
                  </pic:nvPicPr>
                  <pic:blipFill>
                    <a:blip r:embed="rId17" cstate="print">
                      <a:extLst>
                        <a:ext uri="{28A0092B-C50C-407E-A947-70E740481C1C}">
                          <a14:useLocalDpi xmlns:a14="http://schemas.microsoft.com/office/drawing/2010/main" val="0"/>
                        </a:ext>
                      </a:extLst>
                    </a:blip>
                    <a:srcRect/>
                    <a:stretch>
                      <a:fillRect/>
                    </a:stretch>
                  </pic:blipFill>
                  <pic:spPr>
                    <a:xfrm>
                      <a:off x="0" y="0"/>
                      <a:ext cx="3037840" cy="1611630"/>
                    </a:xfrm>
                    <a:prstGeom prst="rect">
                      <a:avLst/>
                    </a:prstGeom>
                    <a:noFill/>
                    <a:ln>
                      <a:noFill/>
                    </a:ln>
                  </pic:spPr>
                </pic:pic>
              </a:graphicData>
            </a:graphic>
          </wp:inline>
        </w:drawing>
      </w:r>
      <w:r>
        <w:rPr>
          <w:rFonts w:eastAsia="Times New Roman"/>
          <w:kern w:val="0"/>
          <w:sz w:val="24"/>
        </w:rPr>
        <w:fldChar w:fldCharType="end"/>
      </w:r>
    </w:p>
    <w:p w14:paraId="19586A50" w14:textId="6113E998" w:rsidR="00587651" w:rsidRDefault="00000000">
      <w:pPr>
        <w:spacing w:line="276" w:lineRule="auto"/>
        <w:rPr>
          <w:sz w:val="24"/>
        </w:rPr>
      </w:pPr>
      <w:bookmarkStart w:id="2" w:name="_Ref127548614"/>
      <w:r>
        <w:rPr>
          <w:sz w:val="24"/>
        </w:rPr>
        <w:t>图</w:t>
      </w:r>
      <w:r>
        <w:rPr>
          <w:sz w:val="24"/>
        </w:rPr>
        <w:t xml:space="preserve"> </w:t>
      </w:r>
      <w:r>
        <w:rPr>
          <w:sz w:val="24"/>
        </w:rPr>
        <w:fldChar w:fldCharType="begin"/>
      </w:r>
      <w:r>
        <w:rPr>
          <w:sz w:val="24"/>
        </w:rPr>
        <w:instrText xml:space="preserve"> SEQ </w:instrText>
      </w:r>
      <w:r>
        <w:rPr>
          <w:sz w:val="24"/>
        </w:rPr>
        <w:instrText>图</w:instrText>
      </w:r>
      <w:r>
        <w:rPr>
          <w:sz w:val="24"/>
        </w:rPr>
        <w:instrText xml:space="preserve"> \* ARABIC </w:instrText>
      </w:r>
      <w:r>
        <w:rPr>
          <w:sz w:val="24"/>
        </w:rPr>
        <w:fldChar w:fldCharType="separate"/>
      </w:r>
      <w:r w:rsidR="001154F7">
        <w:rPr>
          <w:noProof/>
          <w:sz w:val="24"/>
        </w:rPr>
        <w:t>2</w:t>
      </w:r>
      <w:r>
        <w:rPr>
          <w:sz w:val="24"/>
        </w:rPr>
        <w:fldChar w:fldCharType="end"/>
      </w:r>
      <w:bookmarkEnd w:id="2"/>
      <w:r>
        <w:rPr>
          <w:sz w:val="24"/>
        </w:rPr>
        <w:t>，以信息学为框架的材料研发：（</w:t>
      </w:r>
      <w:r>
        <w:rPr>
          <w:sz w:val="24"/>
        </w:rPr>
        <w:t>1</w:t>
      </w:r>
      <w:r>
        <w:rPr>
          <w:sz w:val="24"/>
        </w:rPr>
        <w:t>）新材料的详细阐述；（</w:t>
      </w:r>
      <w:r>
        <w:rPr>
          <w:sz w:val="24"/>
        </w:rPr>
        <w:t>2</w:t>
      </w:r>
      <w:r>
        <w:rPr>
          <w:sz w:val="24"/>
        </w:rPr>
        <w:t>）材料信息学与物理模型联合预测备选材料；（</w:t>
      </w:r>
      <w:r>
        <w:rPr>
          <w:sz w:val="24"/>
        </w:rPr>
        <w:t>3</w:t>
      </w:r>
      <w:r>
        <w:rPr>
          <w:sz w:val="24"/>
        </w:rPr>
        <w:t>）通过实验合成与表征验证可行性；（</w:t>
      </w:r>
      <w:r>
        <w:rPr>
          <w:sz w:val="24"/>
        </w:rPr>
        <w:t>4</w:t>
      </w:r>
      <w:r>
        <w:rPr>
          <w:sz w:val="24"/>
        </w:rPr>
        <w:t>）大量生产工业过程的开发；（</w:t>
      </w:r>
      <w:r>
        <w:rPr>
          <w:sz w:val="24"/>
        </w:rPr>
        <w:t>5</w:t>
      </w:r>
      <w:r>
        <w:rPr>
          <w:sz w:val="24"/>
        </w:rPr>
        <w:t>）新材料的市场投放</w:t>
      </w:r>
      <w:sdt>
        <w:sdtPr>
          <w:rPr>
            <w:sz w:val="24"/>
            <w:highlight w:val="white"/>
          </w:rPr>
          <w:alias w:val="Citation"/>
          <w:tag w:val="{&quot;referencesIds&quot;:[&quot;doc:63ef35c0198ce6054d6adb07&quot;],&quot;referencesOptions&quot;:{&quot;doc:63ef35c0198ce6054d6adb07&quot;:{&quot;author&quot;:true,&quot;year&quot;:true,&quot;pageReplace&quot;:&quot;&quot;,&quot;prefix&quot;:&quot;&quot;,&quot;suffix&quot;:&quot;&quot;}},&quot;hasBrokenReferences&quot;:false,&quot;hasManualEdits&quot;:false,&quot;citationType&quot;:&quot;inline&quot;,&quot;id&quot;:-778095453,&quot;citationText&quot;:&quot;&lt;span style=\&quot;font-family:SimSun;font-size:16px;color:#000000\&quot;&gt;[82]&lt;/span&gt;&quot;}"/>
          <w:id w:val="-778095453"/>
          <w:placeholder>
            <w:docPart w:val="33F8118990769743845E34C4F89F8EFA"/>
          </w:placeholder>
        </w:sdtPr>
        <w:sdtContent>
          <w:r w:rsidR="00726A6F">
            <w:rPr>
              <w:rFonts w:ascii="SimSun" w:hAnsi="SimSun" w:hint="eastAsia"/>
              <w:color w:val="000000"/>
            </w:rPr>
            <w:t>[82]</w:t>
          </w:r>
        </w:sdtContent>
      </w:sdt>
      <w:r>
        <w:rPr>
          <w:sz w:val="24"/>
        </w:rPr>
        <w:t>。</w:t>
      </w:r>
    </w:p>
    <w:p w14:paraId="3C58E043" w14:textId="38A03F89" w:rsidR="002A148C" w:rsidRDefault="002A148C">
      <w:pPr>
        <w:spacing w:line="276" w:lineRule="auto"/>
        <w:rPr>
          <w:sz w:val="24"/>
        </w:rPr>
      </w:pPr>
    </w:p>
    <w:p w14:paraId="530AFCA5" w14:textId="7B3C14AB" w:rsidR="009F3B89" w:rsidRDefault="008539A8" w:rsidP="009F3B89">
      <w:pPr>
        <w:spacing w:line="276" w:lineRule="auto"/>
        <w:ind w:firstLine="560"/>
        <w:rPr>
          <w:b/>
          <w:bCs/>
          <w:sz w:val="24"/>
        </w:rPr>
      </w:pPr>
      <w:r>
        <w:rPr>
          <w:sz w:val="24"/>
        </w:rPr>
        <w:t>机器学习是处理数以万计的化学结构与物理性能的核心手段</w:t>
      </w:r>
      <w:r>
        <w:rPr>
          <w:rFonts w:hint="eastAsia"/>
          <w:sz w:val="24"/>
        </w:rPr>
        <w:t>，</w:t>
      </w:r>
      <w:r w:rsidRPr="008539A8">
        <w:rPr>
          <w:b/>
          <w:bCs/>
          <w:sz w:val="24"/>
        </w:rPr>
        <w:t>从</w:t>
      </w:r>
      <w:r w:rsidRPr="008539A8">
        <w:rPr>
          <w:b/>
          <w:bCs/>
          <w:sz w:val="24"/>
        </w:rPr>
        <w:t>2014</w:t>
      </w:r>
      <w:r w:rsidRPr="008539A8">
        <w:rPr>
          <w:b/>
          <w:bCs/>
          <w:sz w:val="24"/>
        </w:rPr>
        <w:t>年到</w:t>
      </w:r>
      <w:r w:rsidRPr="008539A8">
        <w:rPr>
          <w:b/>
          <w:bCs/>
          <w:sz w:val="24"/>
        </w:rPr>
        <w:t>2021</w:t>
      </w:r>
      <w:r w:rsidRPr="008539A8">
        <w:rPr>
          <w:b/>
          <w:bCs/>
          <w:sz w:val="24"/>
        </w:rPr>
        <w:t>年，以高分子与机器学习为关键词的论文年发表量增长了</w:t>
      </w:r>
      <w:r w:rsidRPr="008539A8">
        <w:rPr>
          <w:b/>
          <w:bCs/>
          <w:sz w:val="24"/>
        </w:rPr>
        <w:t>10</w:t>
      </w:r>
      <w:r w:rsidRPr="008539A8">
        <w:rPr>
          <w:b/>
          <w:bCs/>
          <w:sz w:val="24"/>
        </w:rPr>
        <w:t>倍，可见该新兴领域的前沿性与成长性（</w:t>
      </w:r>
      <w:r w:rsidRPr="008539A8">
        <w:rPr>
          <w:b/>
          <w:bCs/>
          <w:sz w:val="24"/>
        </w:rPr>
        <w:fldChar w:fldCharType="begin"/>
      </w:r>
      <w:r w:rsidRPr="008539A8">
        <w:rPr>
          <w:b/>
          <w:bCs/>
          <w:sz w:val="24"/>
        </w:rPr>
        <w:instrText xml:space="preserve"> REF _Ref128645333 \h  \* MERGEFORMAT </w:instrText>
      </w:r>
      <w:r w:rsidRPr="008539A8">
        <w:rPr>
          <w:b/>
          <w:bCs/>
          <w:sz w:val="24"/>
        </w:rPr>
      </w:r>
      <w:r w:rsidRPr="008539A8">
        <w:rPr>
          <w:b/>
          <w:bCs/>
          <w:sz w:val="24"/>
        </w:rPr>
        <w:fldChar w:fldCharType="separate"/>
      </w:r>
      <w:r w:rsidR="001154F7" w:rsidRPr="001154F7">
        <w:rPr>
          <w:b/>
          <w:bCs/>
          <w:sz w:val="24"/>
        </w:rPr>
        <w:t>图</w:t>
      </w:r>
      <w:r w:rsidR="001154F7" w:rsidRPr="001154F7">
        <w:rPr>
          <w:b/>
          <w:bCs/>
          <w:sz w:val="24"/>
        </w:rPr>
        <w:t xml:space="preserve"> 3</w:t>
      </w:r>
      <w:r w:rsidRPr="008539A8">
        <w:rPr>
          <w:b/>
          <w:bCs/>
          <w:sz w:val="24"/>
        </w:rPr>
        <w:fldChar w:fldCharType="end"/>
      </w:r>
      <w:r w:rsidRPr="008539A8">
        <w:rPr>
          <w:b/>
          <w:bCs/>
          <w:sz w:val="24"/>
        </w:rPr>
        <w:t>）</w:t>
      </w:r>
      <w:r w:rsidRPr="008539A8">
        <w:rPr>
          <w:sz w:val="24"/>
        </w:rPr>
        <w:t>。</w:t>
      </w:r>
      <w:r w:rsidR="002A148C">
        <w:rPr>
          <w:sz w:val="24"/>
        </w:rPr>
        <w:t>经典的</w:t>
      </w:r>
      <w:r w:rsidR="002A148C">
        <w:rPr>
          <w:sz w:val="24"/>
        </w:rPr>
        <w:t>Morgan</w:t>
      </w:r>
      <w:r w:rsidR="002A148C">
        <w:rPr>
          <w:sz w:val="24"/>
        </w:rPr>
        <w:t>指纹以每个原子为中心寻找邻近键连的原子</w:t>
      </w:r>
      <w:r w:rsidR="004D186F">
        <w:rPr>
          <w:rFonts w:hint="eastAsia"/>
          <w:sz w:val="24"/>
        </w:rPr>
        <w:t>，</w:t>
      </w:r>
      <w:r w:rsidR="002A148C">
        <w:rPr>
          <w:sz w:val="24"/>
        </w:rPr>
        <w:t>并用</w:t>
      </w:r>
      <w:r w:rsidR="002A148C">
        <w:rPr>
          <w:sz w:val="24"/>
        </w:rPr>
        <w:t>hash</w:t>
      </w:r>
      <w:r w:rsidR="002A148C">
        <w:rPr>
          <w:sz w:val="24"/>
        </w:rPr>
        <w:t>函数生成碎片标识，使用非常广泛，然而该方法对碎片频率、碎片间链接、三维结构等描述不充分，生成的指纹有时对应的结构也不唯一</w:t>
      </w:r>
      <w:sdt>
        <w:sdtPr>
          <w:rPr>
            <w:color w:val="000000"/>
            <w:sz w:val="24"/>
            <w:highlight w:val="white"/>
          </w:rPr>
          <w:alias w:val="Citation"/>
          <w:tag w:val="{&quot;referencesIds&quot;:[&quot;doc:63f58e7c1d070a0551bcd81d&quot;],&quot;referencesOptions&quot;:{&quot;doc:63f58e7c1d070a0551bcd81d&quot;:{&quot;author&quot;:true,&quot;year&quot;:true,&quot;pageReplace&quot;:&quot;&quot;,&quot;prefix&quot;:&quot;&quot;,&quot;suffix&quot;:&quot;&quot;}},&quot;hasBrokenReferences&quot;:false,&quot;hasManualEdits&quot;:false,&quot;citationType&quot;:&quot;inline&quot;,&quot;id&quot;:545182990,&quot;citationText&quot;:&quot;&lt;span style=\&quot;font-family:SimSun;font-size:16px;color:#000000\&quot;&gt;[83]&lt;/span&gt;&quot;}"/>
          <w:id w:val="545182990"/>
          <w:placeholder>
            <w:docPart w:val="28E7EDD7E38A3C498FDC5971401A7BE4"/>
          </w:placeholder>
        </w:sdtPr>
        <w:sdtContent>
          <w:r w:rsidR="00726A6F">
            <w:rPr>
              <w:rFonts w:ascii="SimSun" w:hAnsi="SimSun" w:hint="eastAsia"/>
              <w:color w:val="000000"/>
            </w:rPr>
            <w:t>[83]</w:t>
          </w:r>
        </w:sdtContent>
      </w:sdt>
      <w:r w:rsidR="002A148C">
        <w:rPr>
          <w:sz w:val="24"/>
        </w:rPr>
        <w:t>。常见的分子指纹</w:t>
      </w:r>
      <w:r w:rsidR="004D186F">
        <w:rPr>
          <w:rFonts w:hint="eastAsia"/>
          <w:sz w:val="24"/>
        </w:rPr>
        <w:t>有以下</w:t>
      </w:r>
      <w:r w:rsidR="004D186F">
        <w:rPr>
          <w:sz w:val="24"/>
        </w:rPr>
        <w:t>6</w:t>
      </w:r>
      <w:r w:rsidR="004D186F">
        <w:rPr>
          <w:rFonts w:hint="eastAsia"/>
          <w:sz w:val="24"/>
        </w:rPr>
        <w:t>类</w:t>
      </w:r>
      <w:r w:rsidR="002A148C">
        <w:rPr>
          <w:rFonts w:hint="eastAsia"/>
          <w:sz w:val="24"/>
        </w:rPr>
        <w:t>：</w:t>
      </w:r>
      <w:r w:rsidR="004D186F">
        <w:rPr>
          <w:rFonts w:hint="eastAsia"/>
          <w:sz w:val="24"/>
        </w:rPr>
        <w:t>1</w:t>
      </w:r>
      <w:r w:rsidR="004D186F">
        <w:rPr>
          <w:rFonts w:hint="eastAsia"/>
          <w:sz w:val="24"/>
        </w:rPr>
        <w:t>）</w:t>
      </w:r>
      <w:r w:rsidR="002A148C">
        <w:rPr>
          <w:sz w:val="24"/>
        </w:rPr>
        <w:t>子结构指纹以查表的方式，标识存在的亚结构；</w:t>
      </w:r>
      <w:r w:rsidR="004D186F">
        <w:rPr>
          <w:rFonts w:hint="eastAsia"/>
          <w:sz w:val="24"/>
        </w:rPr>
        <w:t>2</w:t>
      </w:r>
      <w:r w:rsidR="004D186F">
        <w:rPr>
          <w:rFonts w:hint="eastAsia"/>
          <w:sz w:val="24"/>
        </w:rPr>
        <w:t>）</w:t>
      </w:r>
      <w:r w:rsidR="002A148C">
        <w:rPr>
          <w:sz w:val="24"/>
        </w:rPr>
        <w:t>圆形指纹在每个原子一定半径内寻找、标识碎片结构（如</w:t>
      </w:r>
      <w:r w:rsidR="002A148C">
        <w:rPr>
          <w:sz w:val="24"/>
        </w:rPr>
        <w:t>Morgan</w:t>
      </w:r>
      <w:r w:rsidR="002A148C">
        <w:rPr>
          <w:sz w:val="24"/>
        </w:rPr>
        <w:t>指纹）；</w:t>
      </w:r>
      <w:r w:rsidR="004D186F">
        <w:rPr>
          <w:rFonts w:hint="eastAsia"/>
          <w:sz w:val="24"/>
        </w:rPr>
        <w:t>3</w:t>
      </w:r>
      <w:r w:rsidR="004D186F">
        <w:rPr>
          <w:rFonts w:hint="eastAsia"/>
          <w:sz w:val="24"/>
        </w:rPr>
        <w:t>）</w:t>
      </w:r>
      <w:r w:rsidR="002A148C">
        <w:rPr>
          <w:sz w:val="24"/>
        </w:rPr>
        <w:t>交互性指纹则关注氢键</w:t>
      </w:r>
      <w:r w:rsidR="002A148C">
        <w:rPr>
          <w:rFonts w:hint="eastAsia"/>
          <w:sz w:val="24"/>
        </w:rPr>
        <w:t>对</w:t>
      </w:r>
      <w:r w:rsidR="002A148C">
        <w:rPr>
          <w:sz w:val="24"/>
        </w:rPr>
        <w:t>、离子间、表面接触、蛋白质与配体等有相互作用力的结构组合</w:t>
      </w:r>
      <w:r w:rsidR="002A148C">
        <w:rPr>
          <w:color w:val="000000"/>
          <w:sz w:val="24"/>
        </w:rPr>
        <w:t>；</w:t>
      </w:r>
      <w:r w:rsidR="004D186F">
        <w:rPr>
          <w:rFonts w:hint="eastAsia"/>
          <w:color w:val="000000"/>
          <w:sz w:val="24"/>
        </w:rPr>
        <w:t>4</w:t>
      </w:r>
      <w:r w:rsidR="004D186F">
        <w:rPr>
          <w:rFonts w:hint="eastAsia"/>
          <w:color w:val="000000"/>
          <w:sz w:val="24"/>
        </w:rPr>
        <w:t>）</w:t>
      </w:r>
      <w:r w:rsidR="002A148C">
        <w:rPr>
          <w:sz w:val="24"/>
        </w:rPr>
        <w:t>分子图指纹将键连网络信息以距离或矩阵形式表述碎片对</w:t>
      </w:r>
      <w:r w:rsidR="002A148C">
        <w:rPr>
          <w:color w:val="000000"/>
          <w:sz w:val="24"/>
        </w:rPr>
        <w:t>；</w:t>
      </w:r>
      <w:r w:rsidR="004D186F">
        <w:rPr>
          <w:rFonts w:hint="eastAsia"/>
          <w:color w:val="000000"/>
          <w:sz w:val="24"/>
        </w:rPr>
        <w:t>5</w:t>
      </w:r>
      <w:r w:rsidR="004D186F">
        <w:rPr>
          <w:rFonts w:hint="eastAsia"/>
          <w:color w:val="000000"/>
          <w:sz w:val="24"/>
        </w:rPr>
        <w:t>）</w:t>
      </w:r>
      <w:r w:rsidR="002A148C">
        <w:rPr>
          <w:sz w:val="24"/>
        </w:rPr>
        <w:t>语言性指纹将碎片当做</w:t>
      </w:r>
      <w:r w:rsidR="002A148C">
        <w:rPr>
          <w:sz w:val="24"/>
        </w:rPr>
        <w:t>‘</w:t>
      </w:r>
      <w:r w:rsidR="002A148C">
        <w:rPr>
          <w:sz w:val="24"/>
        </w:rPr>
        <w:t>字</w:t>
      </w:r>
      <w:r w:rsidR="002A148C">
        <w:rPr>
          <w:sz w:val="24"/>
        </w:rPr>
        <w:t>’</w:t>
      </w:r>
      <w:r w:rsidR="002A148C">
        <w:rPr>
          <w:sz w:val="24"/>
        </w:rPr>
        <w:t>用</w:t>
      </w:r>
      <w:r w:rsidR="002A148C">
        <w:rPr>
          <w:sz w:val="24"/>
        </w:rPr>
        <w:t>canonical SMILES</w:t>
      </w:r>
      <w:r w:rsidR="002A148C">
        <w:rPr>
          <w:sz w:val="24"/>
        </w:rPr>
        <w:t>连接成</w:t>
      </w:r>
      <w:r w:rsidR="002A148C">
        <w:rPr>
          <w:sz w:val="24"/>
        </w:rPr>
        <w:t>‘</w:t>
      </w:r>
      <w:r w:rsidR="002A148C">
        <w:rPr>
          <w:sz w:val="24"/>
        </w:rPr>
        <w:t>句子</w:t>
      </w:r>
      <w:r w:rsidR="002A148C">
        <w:rPr>
          <w:sz w:val="24"/>
        </w:rPr>
        <w:t>’</w:t>
      </w:r>
      <w:r w:rsidR="002A148C">
        <w:rPr>
          <w:sz w:val="24"/>
        </w:rPr>
        <w:t>，进而使用自然语言处理的技术分析</w:t>
      </w:r>
      <w:r w:rsidR="002A148C">
        <w:rPr>
          <w:sz w:val="24"/>
        </w:rPr>
        <w:t>‘</w:t>
      </w:r>
      <w:r w:rsidR="002A148C">
        <w:rPr>
          <w:sz w:val="24"/>
        </w:rPr>
        <w:t>语句</w:t>
      </w:r>
      <w:r w:rsidR="002A148C">
        <w:rPr>
          <w:sz w:val="24"/>
        </w:rPr>
        <w:t>’</w:t>
      </w:r>
      <w:r w:rsidR="002A148C">
        <w:rPr>
          <w:sz w:val="24"/>
        </w:rPr>
        <w:t>结构；</w:t>
      </w:r>
      <w:r w:rsidR="004D186F">
        <w:rPr>
          <w:rFonts w:hint="eastAsia"/>
          <w:sz w:val="24"/>
        </w:rPr>
        <w:t>6</w:t>
      </w:r>
      <w:r w:rsidR="004D186F">
        <w:rPr>
          <w:rFonts w:hint="eastAsia"/>
          <w:sz w:val="24"/>
        </w:rPr>
        <w:t>）</w:t>
      </w:r>
      <w:r w:rsidR="002A148C">
        <w:rPr>
          <w:sz w:val="24"/>
        </w:rPr>
        <w:t>混合指纹将亚结构标识与键链路径、性能描述等不同类别的技术组合使用</w:t>
      </w:r>
      <w:sdt>
        <w:sdtPr>
          <w:rPr>
            <w:color w:val="000000"/>
            <w:sz w:val="24"/>
            <w:highlight w:val="white"/>
          </w:rPr>
          <w:alias w:val="Citation"/>
          <w:tag w:val="{&quot;referencesIds&quot;:[&quot;doc:63fec218e4788105500f0c95&quot;],&quot;referencesOptions&quot;:{&quot;doc:63fec218e4788105500f0c95&quot;:{&quot;author&quot;:true,&quot;year&quot;:true,&quot;pageReplace&quot;:&quot;&quot;,&quot;prefix&quot;:&quot;&quot;,&quot;suffix&quot;:&quot;&quot;}},&quot;hasBrokenReferences&quot;:false,&quot;hasManualEdits&quot;:false,&quot;citationType&quot;:&quot;inline&quot;,&quot;id&quot;:1251998433,&quot;citationText&quot;:&quot;&lt;span style=\&quot;font-family:SimSun;font-size:16px;color:#000000\&quot;&gt;[84]&lt;/span&gt;&quot;}"/>
          <w:id w:val="1251998433"/>
          <w:placeholder>
            <w:docPart w:val="A089A18F566E1E47AE42BABD0A7BE6B5"/>
          </w:placeholder>
        </w:sdtPr>
        <w:sdtContent>
          <w:r w:rsidR="00726A6F">
            <w:rPr>
              <w:rFonts w:ascii="SimSun" w:hAnsi="SimSun" w:hint="eastAsia"/>
              <w:color w:val="000000"/>
            </w:rPr>
            <w:t>[84]</w:t>
          </w:r>
        </w:sdtContent>
      </w:sdt>
      <w:r w:rsidR="002A148C">
        <w:rPr>
          <w:sz w:val="24"/>
        </w:rPr>
        <w:t>。子结构类型的指纹缺乏对高</w:t>
      </w:r>
      <w:r w:rsidR="002A148C">
        <w:rPr>
          <w:sz w:val="24"/>
        </w:rPr>
        <w:lastRenderedPageBreak/>
        <w:t>分子长链结构的描述，分子图类型的指纹常伴有大量重复信息与零值占位符，现阶段自然语言处理类型与结构交互类型的指纹则难以分析无规共聚、嵌段</w:t>
      </w:r>
      <w:r w:rsidR="002A148C">
        <w:rPr>
          <w:rFonts w:hint="eastAsia"/>
          <w:sz w:val="24"/>
        </w:rPr>
        <w:t>、</w:t>
      </w:r>
      <w:r w:rsidR="002A148C">
        <w:rPr>
          <w:sz w:val="24"/>
        </w:rPr>
        <w:t>支化等拓扑结构复杂的聚合物，</w:t>
      </w:r>
      <w:r w:rsidR="002A148C" w:rsidRPr="000A333D">
        <w:rPr>
          <w:b/>
          <w:bCs/>
          <w:sz w:val="24"/>
        </w:rPr>
        <w:t>为纷繁复杂的高分子体系设计与优化高度压缩且信息全面的分子指纹</w:t>
      </w:r>
      <w:r w:rsidR="002A148C" w:rsidRPr="000A333D">
        <w:rPr>
          <w:rFonts w:hint="eastAsia"/>
          <w:b/>
          <w:bCs/>
          <w:sz w:val="24"/>
        </w:rPr>
        <w:t>，</w:t>
      </w:r>
      <w:r w:rsidR="002A148C" w:rsidRPr="000A333D">
        <w:rPr>
          <w:b/>
          <w:bCs/>
          <w:sz w:val="24"/>
        </w:rPr>
        <w:t>一直是该领域不断努力尝试却依然悬而未决的难题。</w:t>
      </w:r>
    </w:p>
    <w:p w14:paraId="5A5A75A2" w14:textId="77777777" w:rsidR="00AA5E57" w:rsidRDefault="00AA5E57" w:rsidP="00AA5E57">
      <w:pPr>
        <w:spacing w:line="276" w:lineRule="auto"/>
        <w:rPr>
          <w:sz w:val="24"/>
        </w:rPr>
      </w:pPr>
    </w:p>
    <w:p w14:paraId="4C4BE233" w14:textId="408F4305" w:rsidR="008539A8" w:rsidRDefault="008539A8" w:rsidP="009F3B89">
      <w:pPr>
        <w:spacing w:line="276" w:lineRule="auto"/>
        <w:jc w:val="center"/>
        <w:rPr>
          <w:sz w:val="24"/>
        </w:rPr>
      </w:pPr>
      <w:r>
        <w:rPr>
          <w:noProof/>
          <w:sz w:val="24"/>
        </w:rPr>
        <mc:AlternateContent>
          <mc:Choice Requires="wpg">
            <w:drawing>
              <wp:inline distT="0" distB="0" distL="0" distR="0" wp14:anchorId="05AC96F9" wp14:editId="2FE5D6E3">
                <wp:extent cx="5030153" cy="2569394"/>
                <wp:effectExtent l="0" t="0" r="0" b="0"/>
                <wp:docPr id="13" name="Group 9"/>
                <wp:cNvGraphicFramePr>
                  <a:graphicFrameLocks xmlns:a="http://schemas.openxmlformats.org/drawingml/2006/main" noChangeAspect="1"/>
                </wp:cNvGraphicFramePr>
                <a:graphic xmlns:a="http://schemas.openxmlformats.org/drawingml/2006/main">
                  <a:graphicData uri="http://schemas.microsoft.com/office/word/2010/wordprocessingGroup">
                    <wpg:wgp>
                      <wpg:cNvGrpSpPr>
                        <a:grpSpLocks noChangeAspect="1"/>
                      </wpg:cNvGrpSpPr>
                      <wpg:grpSpPr>
                        <a:xfrm>
                          <a:off x="0" y="0"/>
                          <a:ext cx="5030153" cy="2569394"/>
                          <a:chOff x="-83964" y="0"/>
                          <a:chExt cx="6862374" cy="3626013"/>
                        </a:xfrm>
                      </wpg:grpSpPr>
                      <wpg:grpSp>
                        <wpg:cNvPr id="14" name="Group 14"/>
                        <wpg:cNvGrpSpPr/>
                        <wpg:grpSpPr>
                          <a:xfrm>
                            <a:off x="504610" y="70011"/>
                            <a:ext cx="6273800" cy="3556002"/>
                            <a:chOff x="504610" y="70011"/>
                            <a:chExt cx="6273800" cy="3556002"/>
                          </a:xfrm>
                        </wpg:grpSpPr>
                        <pic:pic xmlns:pic="http://schemas.openxmlformats.org/drawingml/2006/picture">
                          <pic:nvPicPr>
                            <pic:cNvPr id="15" name="Picture 15" descr="page2image231151920"/>
                            <pic:cNvPicPr>
                              <a:picLocks noChangeAspect="1" noChangeArrowheads="1"/>
                            </pic:cNvPicPr>
                          </pic:nvPicPr>
                          <pic:blipFill>
                            <a:blip r:embed="rId18" cstate="print">
                              <a:extLst>
                                <a:ext uri="{28A0092B-C50C-407E-A947-70E740481C1C}">
                                  <a14:useLocalDpi xmlns:a14="http://schemas.microsoft.com/office/drawing/2010/main" val="0"/>
                                </a:ext>
                              </a:extLst>
                            </a:blip>
                            <a:srcRect/>
                            <a:stretch>
                              <a:fillRect/>
                            </a:stretch>
                          </pic:blipFill>
                          <pic:spPr>
                            <a:xfrm>
                              <a:off x="504610" y="70011"/>
                              <a:ext cx="6273800" cy="3556000"/>
                            </a:xfrm>
                            <a:prstGeom prst="rect">
                              <a:avLst/>
                            </a:prstGeom>
                            <a:noFill/>
                          </pic:spPr>
                        </pic:pic>
                        <pic:pic xmlns:pic="http://schemas.openxmlformats.org/drawingml/2006/picture">
                          <pic:nvPicPr>
                            <pic:cNvPr id="16" name="Picture 16" descr="page2image231296256"/>
                            <pic:cNvPicPr>
                              <a:picLocks noChangeAspect="1" noChangeArrowheads="1"/>
                            </pic:cNvPicPr>
                          </pic:nvPicPr>
                          <pic:blipFill>
                            <a:blip r:embed="rId19" cstate="print">
                              <a:extLst>
                                <a:ext uri="{28A0092B-C50C-407E-A947-70E740481C1C}">
                                  <a14:useLocalDpi xmlns:a14="http://schemas.microsoft.com/office/drawing/2010/main" val="0"/>
                                </a:ext>
                              </a:extLst>
                            </a:blip>
                            <a:srcRect/>
                            <a:stretch>
                              <a:fillRect/>
                            </a:stretch>
                          </pic:blipFill>
                          <pic:spPr>
                            <a:xfrm>
                              <a:off x="504610" y="1822050"/>
                              <a:ext cx="2235346" cy="1803963"/>
                            </a:xfrm>
                            <a:prstGeom prst="rect">
                              <a:avLst/>
                            </a:prstGeom>
                            <a:noFill/>
                          </pic:spPr>
                        </pic:pic>
                      </wpg:grpSp>
                      <wps:wsp>
                        <wps:cNvPr id="17" name="TextBox 6"/>
                        <wps:cNvSpPr txBox="1"/>
                        <wps:spPr>
                          <a:xfrm>
                            <a:off x="-83959" y="1751659"/>
                            <a:ext cx="760730" cy="487680"/>
                          </a:xfrm>
                          <a:prstGeom prst="rect">
                            <a:avLst/>
                          </a:prstGeom>
                          <a:noFill/>
                        </wps:spPr>
                        <wps:txbx>
                          <w:txbxContent>
                            <w:p w14:paraId="67289525" w14:textId="77777777" w:rsidR="008539A8" w:rsidRDefault="008539A8" w:rsidP="008539A8">
                              <w:pPr>
                                <w:rPr>
                                  <w:rFonts w:asciiTheme="minorHAnsi" w:hAnsi="DengXian" w:cstheme="minorBidi"/>
                                  <w:color w:val="000000" w:themeColor="text1"/>
                                  <w:kern w:val="24"/>
                                  <w:sz w:val="24"/>
                                </w:rPr>
                              </w:pPr>
                              <w:r>
                                <w:rPr>
                                  <w:rFonts w:asciiTheme="minorHAnsi" w:hAnsi="DengXian" w:cstheme="minorBidi" w:hint="eastAsia"/>
                                  <w:color w:val="000000" w:themeColor="text1"/>
                                  <w:kern w:val="24"/>
                                  <w:sz w:val="24"/>
                                </w:rPr>
                                <w:t>（</w:t>
                              </w:r>
                              <w:r>
                                <w:rPr>
                                  <w:rFonts w:asciiTheme="minorHAnsi" w:hAnsi="Calibri" w:cstheme="minorBidi"/>
                                  <w:color w:val="000000" w:themeColor="text1"/>
                                  <w:kern w:val="24"/>
                                  <w:sz w:val="24"/>
                                </w:rPr>
                                <w:t>b</w:t>
                              </w:r>
                              <w:r>
                                <w:rPr>
                                  <w:rFonts w:asciiTheme="minorHAnsi" w:hAnsi="DengXian" w:cstheme="minorBidi" w:hint="eastAsia"/>
                                  <w:color w:val="000000" w:themeColor="text1"/>
                                  <w:kern w:val="24"/>
                                  <w:sz w:val="24"/>
                                </w:rPr>
                                <w:t>）</w:t>
                              </w:r>
                            </w:p>
                          </w:txbxContent>
                        </wps:txbx>
                        <wps:bodyPr wrap="square" rtlCol="0">
                          <a:noAutofit/>
                        </wps:bodyPr>
                      </wps:wsp>
                      <wps:wsp>
                        <wps:cNvPr id="18" name="TextBox 7"/>
                        <wps:cNvSpPr txBox="1"/>
                        <wps:spPr>
                          <a:xfrm>
                            <a:off x="-83964" y="0"/>
                            <a:ext cx="749935" cy="487680"/>
                          </a:xfrm>
                          <a:prstGeom prst="rect">
                            <a:avLst/>
                          </a:prstGeom>
                          <a:noFill/>
                        </wps:spPr>
                        <wps:txbx>
                          <w:txbxContent>
                            <w:p w14:paraId="1AEE8AB4" w14:textId="77777777" w:rsidR="008539A8" w:rsidRDefault="008539A8" w:rsidP="008539A8">
                              <w:pPr>
                                <w:rPr>
                                  <w:rFonts w:asciiTheme="minorHAnsi" w:hAnsi="DengXian" w:cstheme="minorBidi"/>
                                  <w:color w:val="000000" w:themeColor="text1"/>
                                  <w:kern w:val="24"/>
                                  <w:sz w:val="24"/>
                                </w:rPr>
                              </w:pPr>
                              <w:r>
                                <w:rPr>
                                  <w:rFonts w:asciiTheme="minorHAnsi" w:hAnsi="DengXian" w:cstheme="minorBidi" w:hint="eastAsia"/>
                                  <w:color w:val="000000" w:themeColor="text1"/>
                                  <w:kern w:val="24"/>
                                  <w:sz w:val="24"/>
                                </w:rPr>
                                <w:t>（</w:t>
                              </w:r>
                              <w:r>
                                <w:rPr>
                                  <w:rFonts w:asciiTheme="minorHAnsi" w:hAnsi="Calibri" w:cstheme="minorBidi"/>
                                  <w:color w:val="000000" w:themeColor="text1"/>
                                  <w:kern w:val="24"/>
                                  <w:sz w:val="24"/>
                                </w:rPr>
                                <w:t>a</w:t>
                              </w:r>
                              <w:r>
                                <w:rPr>
                                  <w:rFonts w:asciiTheme="minorHAnsi" w:hAnsi="DengXian" w:cstheme="minorBidi" w:hint="eastAsia"/>
                                  <w:color w:val="000000" w:themeColor="text1"/>
                                  <w:kern w:val="24"/>
                                  <w:sz w:val="24"/>
                                </w:rPr>
                                <w:t>）</w:t>
                              </w:r>
                            </w:p>
                          </w:txbxContent>
                        </wps:txbx>
                        <wps:bodyPr wrap="square" rtlCol="0">
                          <a:noAutofit/>
                        </wps:bodyPr>
                      </wps:wsp>
                    </wpg:wgp>
                  </a:graphicData>
                </a:graphic>
              </wp:inline>
            </w:drawing>
          </mc:Choice>
          <mc:Fallback>
            <w:pict>
              <v:group w14:anchorId="05AC96F9" id="Group 9" o:spid="_x0000_s1026" style="width:396.1pt;height:202.3pt;mso-position-horizontal-relative:char;mso-position-vertical-relative:line" coordorigin="-839" coordsize="68623,36260" o:gfxdata="UEsDBBQABgAIAAAAIQCKFT+YDAEAABUCAAATAAAAW0NvbnRlbnRfVHlwZXNdLnhtbJSRwU7DMAyG&#13;&#10;70i8Q5QratPtgBBqu8M6joDQeIAocdtA40RxKNvbk3abBNNA4pjY3+/PSbna2YGNEMg4rPgiLzgD&#13;&#10;VE4b7Cr+un3I7jijKFHLwSFUfA/EV/X1VbndeyCWaKSK9zH6eyFI9WAl5c4DpkrrgpUxHUMnvFTv&#13;&#10;sgOxLIpboRxGwJjFKYPXZQOt/Bgi2+zS9cHkzUPH2frQOM2quLFTwFwQF5kAA50x0vvBKBnTdmJE&#13;&#10;fWaWHa3yRM491BtPN0mdX54wVX5KfR9w5J7ScwajgT3LEB+lTepCBxKwdI1T+d8Zk6SlzLWtUZA3&#13;&#10;gTYzdXL6LVu7Twww/je8SdgLjKd0MX9q/QUAAP//AwBQSwMEFAAGAAgAAAAhADj9If/WAAAAlAEA&#13;&#10;AAsAAABfcmVscy8ucmVsc6SQwWrDMAyG74O9g9F9cZrDGKNOL6PQa+kewNiKYxpbRjLZ+vYzg8Ey&#13;&#10;ettRv9D3iX9/+EyLWpElUjaw63pQmB35mIOB98vx6QWUVJu9XSijgRsKHMbHh/0ZF1vbkcyxiGqU&#13;&#10;LAbmWsur1uJmTFY6KpjbZiJOtraRgy7WXW1APfT9s+bfDBg3THXyBvjkB1CXW2nmP+wUHZPQVDtH&#13;&#10;SdM0RXePqj195DOujWI5YDXgWb5DxrVrz4G+79390xvYljm6I9uEb+S2fhyoZT96vely/AIAAP//&#13;&#10;AwBQSwMECgAAAAAAAAAhADFRxUrJpAAAyaQAABUAAABkcnMvbWVkaWEvaW1hZ2UyLmpwZWf/2P/g&#13;&#10;ABBKRklGAAEBAADcANwAAP/hAIxFeGlmAABNTQAqAAAACAAFARIAAwAAAAEAAQAAARoABQAAAAEA&#13;&#10;AABKARsABQAAAAEAAABSASgAAwAAAAEAAgAAh2kABAAAAAEAAABaAAAAAAAAANwAAAABAAAA3AAA&#13;&#10;AAEAA6ABAAMAAAABAAEAAKACAAQAAAABAAABiqADAAQAAAABAAABNAAAAAD/7QA4UGhvdG9zaG9w&#13;&#10;IDMuMAA4QklNBAQAAAAAAAA4QklNBCUAAAAAABDUHYzZjwCyBOmACZjs+EJ+/8AAEQgBNAGKAwEi&#13;&#10;AAIRAQMRAf/EAB8AAAEFAQEBAQEBAAAAAAAAAAABAgMEBQYHCAkKC//EALUQAAIBAwMCBAMFBQQE&#13;&#10;AAABfQECAwAEEQUSITFBBhNRYQcicRQygZGhCCNCscEVUtHwJDNicoIJChYXGBkaJSYnKCkqNDU2&#13;&#10;Nzg5OkNERUZHSElKU1RVVldYWVpjZGVmZ2hpanN0dXZ3eHl6g4SFhoeIiYqSk5SVlpeYmZqio6Sl&#13;&#10;pqeoqaqys7S1tre4ubrCw8TFxsfIycrS09TV1tfY2drh4uPk5ebn6Onq8fLz9PX29/j5+v/EAB8B&#13;&#10;AAMBAQEBAQEBAQEAAAAAAAABAgMEBQYHCAkKC//EALURAAIBAgQEAwQHBQQEAAECdwABAgMRBAUh&#13;&#10;MQYSQVEHYXETIjKBCBRCkaGxwQkjM1LwFWJy0QoWJDThJfEXGBkaJicoKSo1Njc4OTpDREVGR0hJ&#13;&#10;SlNUVVZXWFlaY2RlZmdoaWpzdHV2d3h5eoKDhIWGh4iJipKTlJWWl5iZmqKjpKWmp6ipqrKztLW2&#13;&#10;t7i5usLDxMXGx8jJytLT1NXW19jZ2uLj5OXm5+jp6vLz9PX29/j5+v/bAEMAAQEBAQEBAgEBAgIC&#13;&#10;AgICAwICAgIDBAMDAwMDBAUEBAQEBAQFBQUFBQUFBQYGBgYGBgcHBwcHCAgICAgICAgICP/bAEMB&#13;&#10;AQEBAgICAwICAwgFBQUICAgICAgICAgICAgICAgICAgICAgICAgICAgICAgICAgICAgICAgICAgI&#13;&#10;CAgICAgICP/dAAQAGf/aAAwDAQACEQMRAD8A/v4ooooAhmlWFC7AkBSeBk8DsPWv4y/2oP8Agpr+&#13;&#10;1z4g+K37SGofDdPib4Un0r4AeHdS8OeGtW0G90hfDSS+KpbLU9SHnpte6awfzBd4KMUdYiUgLH+z&#13;&#10;kqpxnt0rmrvwZ4Rv9QudWvdK06a6vLMadeXMttG0s9opYi3lcrueEFmIjYlck8c0utxo/iq+KH7Y&#13;&#10;v7Y2lXfxM8EQ+J/Elj4C8I6j8f5fhz4ph1GVJLu88K6dpVx4dtV1AuTeLaXNzdi3jLuJCm0h/L4/&#13;&#10;qT0z45/H7w1+yz8OviPD8Ndf8e+LNb8M6Nd+J9E0C70zS57G8uNOjuLqWT+1bm1jCiclDGhLhiOM&#13;&#10;AkfUsnwi+FM3h+z8JzeGfD7aVp063On6W2n25tLWZWLLJDAU8uNwSTuVQckmu3ngiS1kCDHyNx+F&#13;&#10;VfSwup+TPw0/4KVfHn4uz+JbXwB+zL8TL1/CHim78Ga8Dr/hOIQatYxwyzwqX1Zd4VJ4zvXKnPBO&#13;&#10;DXp3/DZH7Xf/AEav8S//AApPB/8A8uKyv+CaoH9r/tGf9nMeKv8A03aTX6c0gPzb/wCGyP2u/wDo&#13;&#10;1f4l/wDhSeD/AP5cUf8ADZH7Xf8A0av8S/8AwpPB/wD8uK/SSigD82/+GyP2u/8Ao1f4l/8AhSeD&#13;&#10;/wD5cUf8Nkftd/8ARq/xL/8ACk8H/wDy4r9JKKAPzb/4bI/a7/6NX+Jf/hSeD/8A5cUf8Nkftd/9&#13;&#10;Gr/Ev/wpPB//AMuK/SSigD82/wDhsj9rv/o1f4l/+FJ4P/8AlxR/w2R+13/0av8AEv8A8KTwf/8A&#13;&#10;Liv0kooA/Nv/AIbI/a7/AOjV/iX/AOFJ4P8A/lxR/wANkftd/wDRq/xL/wDCk8H/APy4r9JKKAPz&#13;&#10;b/4bI/a7/wCjV/iX/wCFJ4P/APlxR/w2R+13/wBGr/Ev/wAKTwf/APLiv0kooA/Nv/hsj9rv/o1f&#13;&#10;4l/+FJ4P/wDlxR/w2R+13/0av8S//Ck8H/8Ay4r9JKKAPzb/AOGyP2u/+jV/iX/4Ung//wCXFH/D&#13;&#10;ZH7Xf/Rq/wAS/wDwpPB//wAuK/SSigD82/8Ahsj9rv8A6NX+Jf8A4Ung/wD+XFH/AA2R+13/ANGr&#13;&#10;/Ev/AMKTwf8A/Liv0kooA/Nv/hsj9rv/AKNX+Jf/AIUng/8A+XFH/DZH7Xf/AEav8S//AApPB/8A&#13;&#10;8uK/SSigD82/+GyP2u/+jV/iX/4Ung//AOXFH/DZH7Xf/Rq/xL/8KTwf/wDLiv0kooA/Nv8A4bI/&#13;&#10;a7/6NX+Jf/hSeD//AJcUf8Nkftd/9Gr/ABL/APCk8H//AC4r9JKKAPzb/wCGyP2u/wDo1f4l/wDh&#13;&#10;SeD/AP5cUf8ADZH7Xf8A0av8S/8AwpPB/wD8uK/SSigD82/+GyP2u/8Ao1f4l/8AhSeD/wD5cUf8&#13;&#10;Nkftd/8ARq/xL/8ACk8H/wDy4r9JKKAPzb/4bI/a7/6NX+Jf/hSeD/8A5cUf8Nkftd/9Gr/Ev/wp&#13;&#10;PB//AMuK/SSigD82/wDhsj9rv/o1f4l/+FJ4P/8AlxR/w2R+13/0av8AEv8A8KTwf/8ALiv0kooA&#13;&#10;/Nv/AIbI/a7/AOjV/iX/AOFJ4P8A/lxR/wANkftd/wDRq/xL/wDCk8H/APy4r9JKKAPzb/4bI/a7&#13;&#10;/wCjV/iX/wCFJ4P/APlxR/w2R+13/wBGr/Ev/wAKTwf/APLiv0kooA/Nv/hsj9rv/o1f4l/+FJ4P&#13;&#10;/wDlxR/w2R+13/0av8S//Ck8H/8Ay4r9DNbv5dL0+fUkinnFvA8xgtU8yaTYM7I0HLO2MKM8nivy&#13;&#10;p8P/APBUTWtQ8U/Gz4b638H/AB9beLvg1o+l63/wjWmvaaxN4hi11GfTLaymsWeKO+n24a2kO6PO&#13;&#10;WO0E0eQHpX/DZH7Xf/Rq/wAS/wDwpPB//wAuKP8Ahsf9rw/82r/Esf8Acy+D/wD5cV8feEv+C4Nn&#13;&#10;F4R+IPiL9oL4L/Eb4V33gXUPCugw6D4tlsTfaxrPjKdodKsbdYGYRs4XzZHkOEiy5GBz+ln7In7X&#13;&#10;ngn9rXQfFkvh62n0zW/AfjbVPh74z0K6kSZ9O1vSGUTRrNGFSaGRHSSGVQA6N0BBATYGl+yp+0qn&#13;&#10;7TPhfXdXvvC2t+DNZ8L+KL3wj4g8OeIJbO4ubS/s0ilbbPYT3FvJG8csbKySHqQQCK+p6/PD9gwD&#13;&#10;/hMv2gP+y8a1/wCm7Tq/Q+mB/9D+/iiiigAooooAKguv+PaT/cb+VT1Bdf8AHtJ/uN/KgD8zv+Ca&#13;&#10;pzq/7Rn/AGcx4q/9N2k1+nGQOtfmF/wTVJ/tT9oz/s5rxX/6btJr9HPEcskWgX0kZKstnMUYHBVg&#13;&#10;hwR+NCQM6AnFJvWv5rf2jf8Ago1+0F8Ifjr4i+FXg2z8PzadoUljbW9xqkmqS3Uxn0+2uneQxXka&#13;&#10;Z3zMAFUcAV4v/wAPXf2qv+fDwd+Wsf8AydX6tlHgtxBjsNSxeHw6cJpSXvRV09na9z89zHxTyPCV&#13;&#10;6mGr4hqcG01yydmt+h/V1vWjetfyi/8AD139qr/nx8HflrH/AMnVJH/wVa/aqdsfYfB3/lY/+T69&#13;&#10;F+AXEy/5hl/4HH/M4v8AiMfD3/QS/wDwGX+R/VxkUV+WHwv/AGvfhfpf7HXhH9q39qbWk8JWevRx&#13;&#10;RalqMNzqB0y1up7yS0i3PulMETMqjzJmCqW5YV9daz4t+GHh3xR4a8F6vq2oJqPi6a5g8OxRXV5O&#13;&#10;l69pbtdyhJYi0Y2wKZMsygqMgmvx/EYadKpKlNWcW0/VaM/SqNaNSEZwejSa9HsfStFeYnwnYD/l&#13;&#10;rqf/AIG3H/xdNXwpYMwXzdUGe/224/8AjlY26Gp6hRXy38OPiD8Ifi14g8W+FvAGs6jf33gbxB/w&#13;&#10;i/iiD7RexGy1P7NDeGAmUrv/AHE8b7k3KQwwTXqreE9PAz52p49Re3H/AMXSA9PorzH/AIRPTR/y&#13;&#10;31L/AMDrj/4us/VNI8PaJp1xrGsXl/a2dpbyXV3dT386RQwRKXkkdzJhVVQWYngAZquRgevUV8hf&#13;&#10;CL4tfB346Sainw21LXLr+zItOupmuv7Rs45rXVrcXdjdWz3ARZ7e4hIdJIywxwcHivbP+EWsf+em&#13;&#10;qf8Agbcf/F1LQHqNFfLnjTx78Jvh94+8I/DLxfq+p2eteOr670zwtZm4vX+23VjayXs8YdCY0KW8&#13;&#10;Tv8AvGXO3Ayaj8TfEL4Q+Dviv4a+CPiTWtStfE3i+z1S/wDDumtPfN9sg0aNJb1xKuYl8pJFJVnD&#13;&#10;HIwDQOx9T0V85fDXX/Anxc8D6d8RfAt1rc+larGZbOW8lv7KZkV2jJeC58uWP5lIw6A9+QRWV8Lf&#13;&#10;Hnwp+NNjq2q/DXVdT1G20TxBf+FtSk+0X0Bh1PS3Ed1AVm2tmNyFyBtbqCRVRjfQLaXPqKivLk8L&#13;&#10;ac3/AC21Memb245/8fryrwV8QfhF8Q/iH4u+FfhDWdRutd8CXNhZ+KrA3F7G1lLqdubu0UtJtSTz&#13;&#10;YBvDRlhjjOafIxH1NRXmB8KWHaXU/r9tuMf+h0Dwnp5+9Nqg9M3twP8A2eoA9Pory/8A4RSw7S6o&#13;&#10;fT/Tbjn/AMfpv/CLWP8Az01T/wADbj/4ugD1HIHWlrwbxfoqaPoU2qWU+pRywtCyFrudhzKgOQzE&#13;&#10;EYOK9zJIOKdgJqKgy3vRlvekBPRUGW96Mt70AT0VBlvejLe9AE9FQZb3oy3vQBPRkDrUGW96Q/Mp&#13;&#10;B/CgDgvivqfxE0n4ba/qvwi0yx1rxTa6PeT+HdJ1O5NnZ3upRxM1tb3FwoYwxySbVZ8HaDnFfj7+&#13;&#10;wr+yP8abD9ujxr+3/wDEXwBP8FZ/HXw/07w34u+H1t4gt9eh1zxPbXRml15jYPJbRpHbhbe3LMJn&#13;&#10;DSM6Jn5vlf8A4LRXmoD9qjwbpy3N2tuPh7d3At4biWGPzf7TRd5WN1BbHGeuOK/JdUkz/wAfF8eP&#13;&#10;+fy5/wDjlfvXBXgNi86y2lmVPFRhGd7Jp3Vm109D8b4r8ZMNlOPq4Crh5ScLapqzuk/1P23/AGnP&#13;&#10;+CaPx5/aQ/Y11abULa1t/ixq/wC0Fpvx6vtJe6iMEseh6kLfT9FF5/qgItDiiSNiwQXAO4gMzV9k&#13;&#10;/wDBMT9j74g/syah8c/ij8TofsOqfGb426/8TINGM0dxJpumXflwWME8kDPEbho4zJKI3dVLBdxK&#13;&#10;k1/MF5bgECe+9v8ATbn/AOOV6T8EJ72z+O/gGa1u7+OQ+PfDsRYXlwcpJqUCspBkwVZSQQRgg4r2&#13;&#10;s2+jbjcLhK2KeNg1TjKXwy2Sv+h5GX+PmExOJpYaOEknNpLVdXY/p9/YM/5HL9oD/svGs/8Apu06&#13;&#10;v0Or88v2Df8Akc/2gP8AsvGs/wDpu06v0Nr+az97P//R/v4ooooAjkljiUtIQAASSeMAdTX87XxD&#13;&#10;+OX7Y2l/tcfGP4N/ArxFeavbeJvgdYeKvg/qOueItMl8NnWE1RtP1HUFvo7Rjpki/aIo4LR1mhka&#13;&#10;IuBkkV/RLJFHICHAORtIPcHtXzBov7En7IPhzwJr3wv0D4aeCbPw54pkeXxFodtpFrHY6izyGVjc&#13;&#10;QKgR8yEvgjG4luvNAH8sHiv9uj9uv4b+CdQ+DHijXPij4d8XeC/CPxj8S+LdQ8XX+l6pcjxP4M0b&#13;&#10;Sb/Q7Sz1HTbO1tLvS2gvluvL8gNKXZZc7cD+lyx/af8AHHh/9lb4ffGLxB4A8ceL9b8WeGdHvtW0&#13;&#10;XwHYW13d2V3f6al3O8sV3d2qxwrIxThywYgbepHvGtfs1/s/+JPDGn+C/EHg3w5faTpVz9s03Tru&#13;&#10;whmgt58bTIiOpAYrwx/iHByAK9gntoEtZFQADy2AA4AGMcCgD8of+CTfiu48b6J8efFlzpGs6BJq&#13;&#10;H7R/iq5fRfEMMUGpWZNhpQ8u5jhlmjSQYzhZGGCOa/UbxSwXw9f98Wc3/os1+dP/AATX/wCQp+0X&#13;&#10;0A/4aZ8Vf+m7Sa/SLVLVr/T7qwVgrTQSRBj0BdSoP4Zqkm9iZSSR/Gp+2yVH7X/j7nH+naX19P7H&#13;&#10;selfMfmL/e/Wv6Z/i3/wSk+Fvxm+I2pfFDxVfa/baprBt3v00fXpbW0aS2torZWSE2smwlIlLfMc&#13;&#10;nmvOP+HK/wAEv+gr4y/8KV//AJCr+weEPpA5Vl+V4TA1qNRypwjF2StdK3Vo/l7ibwUzLHZjicXT&#13;&#10;qwSqTlJJt31fkj+d/wAxf7w/OljlAlX5hjIr+h//AIcr/BL/AKCvjP8A8KV//kKgf8EVvgjnJ1Xx&#13;&#10;l/4Ur/8AyFX0a+kxkv8Az4qfdH/5I8N/R/zXpXp/fL/I5HwfZeH9Y/4Iz+FtE8UW8F9p+p2elafq&#13;&#10;FjdQfaYrq2m8UQieGSHa/mRtFv3qQRsznjNL8NPg9+0B+zV+178OP2WJLbUvFPwYhn8U658MPGKS&#13;&#10;s03hiyfRrq3/AOEV1Nx85jt/NVtLuy+WgDQt88Ss36n/AAR+Dl7+z/8ACnRfg74CitX0nQbM2di+&#13;&#10;pXs9xdFC7yEyTeUu5i0jZO0V6eY/HuCFg0bkbT+/n6f98V/FmYYj2+Iq1kvik397uf1nl2GdKhTp&#13;&#10;PeMUvuVj+XTwv+0x+03qHwI8L6VH4j+Iw8WaL+zR8XNN8bSmPUVntvGuhyRHTEuHeMoNTiBYwMf3&#13;&#10;jq64LBlrs/ilr3xy0PwF8U9d8O+N/im9/pX7N/gb4paAV1bUXJ8dqLiO4aKNR8xkEcKz6eo+ztnL&#13;&#10;wbm3V/S4x+IDY/c6PxjH+kXHG3pj5KCfiDkFYdHGDuGLifr/AN8Vxyp3/r1/zO2/9fd/kfzn6npf&#13;&#10;xctPjr8XfFnwl1rxjo/xS1D47+BvE3gjw1ZT3NtpOu+HtR0jw9a63dXdgy/Zruw+xxXyyTy7/szw&#13;&#10;jyzHIPmqeD/jV+0N4x1z4jX3i/xt8QvDvxF8JaF8SrLxf4HtND1W3sDaJ9rbw3fw388j6dFHEi2r&#13;&#10;afNp6JPcM7pKHG7b/RyyePmjEbQaPjOcCef/AOI9qcV+IGFURaPhen7+fj/xw0+TSwj89Phrp3xr&#13;&#10;8Gf8E8NX+IHwW1zxH40+JPiH4Zv4s0RfFt416x8UyaFGsVvAkyKIImvI1P2cAIsjMMDca/OXxjrf&#13;&#10;jn4g/B3xza+Atc8ca/8AD/X/ANlHXb/4i2/iC81A3dh8RhCiWdvEzbbi21C63XEd7p8JSFRGn7pd&#13;&#10;+G/ohaHx2xLNBo5J6kzz8/jsqRh4/fBaLR+OR+/nBB/74p8rA/Hj4zeIPEvwT/4IUal4q+F+sa9o&#13;&#10;WseH/gXpuqadqcF5cnUrG+h062MhV7lpJUMcm5fKPC42BQBivmD4kePfjj8PPE3iz4gfBTxv8QPE&#13;&#10;Hwh0fxj8IPEmoeIb29vdS+wXd1rbx+MoLe4ZTNJpo0w28t7bhXgtmchFjwVX9w/j98CZP2lPg14i&#13;&#10;+BPxNhtW0DxTp76XrC6df3NrcPbSEFkSZYmKZwORzXrNjY+OtPtYbWOLSm8iJIVmluJjIQi7QSwQ&#13;&#10;ckdfX8an2et2B/On4t8Rar8V/i34a1/4max41sfAuh/tUeMbVPEry6lpjaV4a1TwfcRad5WoFEmt&#13;&#10;bO5uZzFBMjrhpAqOhIrt/gpF8b1/aJ/ZtHx2vvEmpQ6bdfHC28O+IPEEb/2tJ4RkjtYfDdzqsojG&#13;&#10;y6ntY8o8oWWUKrMC5bP7/g/ELJbydHyeMm4nPH/fFRrH49RCi2+jfMdzfv5+T6n5OaHTHfb+utz+&#13;&#10;Y/wb8fP2mrb4IfBH4heJNd8Y+MdTPhy3/t/wK97qui+Kr26uPE0sH9p6beCNrXU7uKGMRXWmX0eD&#13;&#10;a5kjePOT22ha38Zfh58R9M8c/BTU/Eqa14g/a38f+GrrRJJbkaHd6Nf6bdzQNdWe0W/lPf29qyXj&#13;&#10;jehO1JArba/o/wB3xCOd0WjnPYzz8/8AjlJ/xX+SfI0fJXb/AMfE/T0+50qlHcL6WP5gPCH7Rv7V&#13;&#10;2s/AfxX8W/h74p+Jt5470rwtpGn/ABe8Dt4Y1WK40C/TWrCPWtQtjqMk8A1GDTTqDWkOloIZoQsp&#13;&#10;TdHGD+i3/BON/BF7+1l+0f4k+FF1rmq+EdZufh7feG9c1mTULpby2Tw80cv2e81DMs6RS/JguxU5&#13;&#10;XoBj9aSvj1lAMOj8DAHnz8f+OUoHxAkbMkOjknjJuJz9eCmP0pOIj+cP4ffFL44az4g0zxp8LfH3&#13;&#10;xK8SeN9E/aG8feHfFnhWK7l1O1X4d6dfamJg2nzJ9lD26xwCxuGHmNcFIA7KfLHzjfftV/HDS/gH&#13;&#10;8VPF+g+NviDpdlffBfwP4103Ur+51GbUrLX/APhJmsNbaS5uYUt478QtHHfWlnFHbI52RwkLuP8A&#13;&#10;TJ8EvgJJ+z74b1Pwj4ASF7PVfEur+LLldT1C4uWGoa1dPe3bIxjBVGnkZlToucDil/aB+A037S3w&#13;&#10;p1T4M/EyK2Gjay1qb3+zNQubW4P2O5iuo9syxMy/vIUJx1Ax3rGzGmfhz8Vfix8fPg/rXxA1P4c+&#13;&#10;KPHviP8AZ9fx/wCFf7W8XXy6pr95pNrqOnX58QfYprV4dUk0yG//ALONybaT/RfMlSPbGroO9+Fa&#13;&#10;fE7xv8dPg/8ACjXfiv8AFrVvCd/8NfGviGPWUS98Oz6hLp3iHT7rQlnSQNcMEsxNDCbphPeWyHzg&#13;&#10;2ST+88UPxAgVBs0uRkQIJJLifccDGSfLHJ7mpGHxAcndBo+GYMw8+fBI9tla+zEfjl+wf4/+KfiK&#13;&#10;+8deEfiJqN94vW30LR9Xg8f2l/qDaXqr3d9MTFd6NqYMmi6yigC5tYJGtym1kSIAJX7p9z9TXlGt&#13;&#10;aL458Q6fJpl4NKSOQxl3WSZ2AR1bIBQDPy+terb1Pf3pOIC0UmVoytZWYC0UmVoytFmAtFJlaMrR&#13;&#10;ZgLRSZWjK0WYC0h6GjK0hIx2oswP5kv+C0f/ACdr4O/7Jxdf+nWOvyhVto5r9Xv+C0f/ACdr4O/7&#13;&#10;Jvdf+nWOvyf7fjX+i3gP/wAkrg/Wf/pcj+FfGd24jxfpD/0mJKHUnHP+fwr0P4Nf8l1+H/8A2UHw&#13;&#10;1/6c7evNx1H1r0n4NcfHPwA2enxB8Nf+nO3r7vjGCWTY63/Pqp/6Qz47hKV81wf/AF8h/wClo/qA&#13;&#10;/YM/5HL9oD/svGtf+m7Tq/Q6vzw/YLOfGX7QH/ZeNa/9N2nV+h9f5Wn+jZ//0v7ZP2kv2q/hT+yn&#13;&#10;4asPGXxclubbSry5uIp7+BY2hsLaztZby5vbt5JIxHbQQxMXZd7liqqjMwFedfsR/t4fCb9vb4Z/&#13;&#10;8LX+EGl+LNI01mhktoPGOltpN3dWN2jPZ6hbxF5BJaXSo5hk3AnacqvGfin/AILc2sV58D/h3Drn&#13;&#10;wt1z4xaCvxU0248U+APDfhCLxhqWo6Rb2l3NOIIpWX7Hh0j33IOdpMf8eD71/wAE6fjf4G+PWleM&#13;&#10;PF3gz4LfEH4LyxazY22oaZ8R9HbRdQ1Ly7QLBNb2peQLawRKIYghVFwVCjFAH6aiigdKKACoLr/j&#13;&#10;2k/3G/lU9QXX/HtJ/uN/KgEfmP8A8E2v+Qn+0X/2c14q/wDTdpNfpS4+bmvzR/4Jut/xM/2i8f8A&#13;&#10;RzXiv/03aTX6Wkk9a6qULanPVn0ExiiiitjC4UUUUBdhRRRQIKKKKACiiigBMCjC0tFAAOOlFFFA&#13;&#10;BRRRQAUmFpaKAEwtGFpaKACiiigAwOtGAetFFABgDpRRRQAUUUUAFFFFABRRRQAUVGZVDbMMfp0o&#13;&#10;MqLkucDbuyeOPX196TaCxJRTDKi/eyOQOfc4HGKeCCMimB/M7/wWhz/w1r4P/wCyc3f/AKdY6/KL&#13;&#10;IKgiv1b/AOC0DY/a48HA9/hzd/pqsdfk5k1/oT4Ef8ktg/Wf/pcj+IvGb/kosX6Q/wDSYlgdRXov&#13;&#10;wcGfjp8Pz/1UDw3/AOnO3rzLLe9ekfBYk/HP4fj/AKqB4a/9OcFfecZ/8ijG/wDXup/6Qz4zhB3z&#13;&#10;XB/9fIf+lI/qH/YK/wCRy/aB/wCy861/6btOr9EK/O/9gr/kcv2gf+y861/6btOr9EK/yqP9IWf/&#13;&#10;0/6cf+C12lahd/sbzeI/+En8P6Dpei6zFf6vZeKvGF94F07Vk8qWOC3k1jTw0+6Kdo547Yq0dw0e&#13;&#10;1wAAaj/4I9fEn40/Hv4WeLv2kfiz4u+Heu2njTxPBc+HPD3ww1uTxDo/h61srCG3mhkvpY43a9uZ&#13;&#10;QZ7lPLRVYghRuNYf/BbLQrKT4EeCPHl/4t+CXguPwr4+i1M6z8ebD+1vDjGbTb20ECafyJ7qQzAo&#13;&#10;cZjVXdSCM18E/wDBK2z/AGuviF8Vbvxz+z38W/2VfEfw3g8X6YnxS0/4KeE73Q3mENm5jitpT/ov&#13;&#10;nMrIZW8suyjaXGAAAf1NM6qMMe1fzG/ty/8ABRL9qn9jP4ofHfQNH1TXtRtrf4SaD4y+GtxrWm6Z&#13;&#10;c6U17ea7Fouq6jY3FmQ6Wtmt3b4tLsMzyBpN23r/AE3SwRzoUlGQVKsOxB6g18m+CP2Dv2RPh14N&#13;&#10;1z4e+FPAmhx6L4js5tN1jTbtHvYZrGeRpXs1F08vlWpkdpBBHtjDncFDc0dRo/mr+IX/AAVe/bK0&#13;&#10;PxD8R/gVo+r3Vu/wru/jbf6b4wmtbeS61eP4bafpV7o9re5j8qQF9QdLzaimZUXlTkn+iVv2xrHw&#13;&#10;r+y58Pvj18Q/DnjC9uPGnhzSNRudK8F6Hd67c2lzqenLeOJILRXkjiRiyh24ztBOTXXah+wd+yLq&#13;&#10;3g2z8Aap4E0S40qyvb7UY4JUdpJbjVP+Qg9xOW864+2gAXSzO6zAASBgoA+pV06007TfsenokEMN&#13;&#10;v5MMMKhEjRF2qqqBhQoGAB0FO+gnufk3/wAEovGtn8RNA+PHjfS7PVdOt9U/aP8AFN3FZ65ZS6dq&#13;&#10;EKnT9KGy4tJwJYXBByrgHoe9fqzlvX/P51+an/BONiNU/aLbr/xk14r6/wDYO0mvv/xR4hutC06O&#13;&#10;4soI55prqG0iikcxoWmbGSwDYAx6Gu2lF8pzTtfU6zLev+fzoy3r/n8687/tv4gkbhpml49ftz//&#13;&#10;ABikOvePlGW0zS/wvn4/8gVr7Nk2iei5b1/z+dGW9f8AP5151/b3j4jcNM0vHvfP/wDGKDrnj8dd&#13;&#10;M0r/AMD3/wDjFHs2FonouW9f8/nRlvX/AD+dedtrfxCU4bS9MB9DfP8A/GKb/bvj/wD6Bml/+Bz/&#13;&#10;APxilKDQmono2W9f8/nRlvX/AD+deeHWviCF3/2ZpeDnH+nPzj/thTf7d8f/APQM0r/wPf8A+MU1&#13;&#10;BsaUT0XLev8An86Mt6/5/OvPP7a+IOzzP7L0zbnAP22TGfr5FN/t34gZx/Zml59Ptz//ABimqbC0&#13;&#10;T0XLev8An86Mt6/5/OvOv7c+IA/5hml/hfP/APGKP7c8f/8AQN0r6fbn/wDjFHs2FonouW9f8/nR&#13;&#10;lvX/AD+dednW/iEAD/ZemHPTF9J/8YpP7c+IPP8AxK9M46/6c/8A8YqeR3sS+U9Fy3r/AJ/OjLev&#13;&#10;+fzrzsa38QWIUaZpZJ7C+k/+MU3+3fH/AG0zSz/2/P8A/GKfs3sNcp6NlvX/AD+dGW9f8/nXnR13&#13;&#10;x+P+YZpf/gc//wAYpP7e+IAXcdK03H977dJj/wBEVArx7Ho2W9f8/nRlvX/P5151/bnxAxuOl6YB&#13;&#10;6m+f/wCMUDXPiAzbRpmlnnHF8/X/AL8Vagykkei5b1/z+dGW9f8AP5151/bvj/8A6Bml/T7c/wD8&#13;&#10;YpBrvj8/8wzS/wDwOf8A+MU/ZsLRPRst6/5/OjLev+fzrzo674/H/MM0v/wOk/8AjFJ/bvj/AP6B&#13;&#10;ml/+Bz//ABij2bC0T0bLev8An86Mt6/5/OvKdW8YeNtG02bVbvS9OMVuhllWO9YvsHXaDCMn0Ga9&#13;&#10;SEnGce/+eKXs2J8pJlvX/P50Zb1/z+dR+Z/n/Io8z/P+RR7NivHsSZb1/wA/nRlvX/P51H5n+f8A&#13;&#10;Io8z/P8AkUezYXj2JMt6/wCfzoy3r/n86j8z/P8AkUx5SB8vX86ORhp0R8+ftVeBvh98RfgV4g8N&#13;&#10;/F/xHrnhbwmLJr3xJq3h7VZdEu1022/e3Cfb7crPDHIq7ZfKdZGTKhvmr+br4Nfs+ftl+CP2N/hZ&#13;&#10;o9rrPib4heANA+P2qeMfHngK+8QRXPiSx+Ft9bXA0XT9Subi6iEptN0V/cWslwCNwHzbCtfa3/BQ&#13;&#10;H9uT4MeMPEXjL9jj43/CCXx94X07UbWz1eC615NOtdRljhivFV4UTzGiUyLlXcqxHIr4y+HH7VP7&#13;&#10;HPwi+El/8Bfhp+zRZaN4N1bVm1vWfDtn4njW01K7eNYma9UxlrhGjRUMcpZCoAKkV9lgfDDiDF0Y&#13;&#10;YnD4GcoSSaaW6eqe58viOPslw1WdCvi4qUXZrXR6+R8HfBf9oj9qL4q/Cn4BfCv4ua94suPBet+B&#13;&#10;P2hPGXhu41G8uEvNW0/w5FcJ4UnurlJBJM+nw/vbVmZiMxyZJCmv6mv+CPvxj+Kfx/8A+CYvwU+M&#13;&#10;HxunubvxTrnge0uNWvrwk3F48TyQR3UpP3nuIo0lZv4i2e9flL8Vf+Ch/wAB/jX4d0fwr8Sf2fra&#13;&#10;+sPD0U1toMMPiK1szp9vc2xsri3tmtYImit5rYmCWFCI3iwjKQAB92fsY/8ABSbw58Yfin4f/Zi8&#13;&#10;O/DVvBdg+iXp0ZrPUba4srS30eGMrbR28MMQRPLIVNvyrjGKjMPDTPsFQnicVgpxhFat7Lp38wwn&#13;&#10;HmT4qrChh8VGU5bJdfwPiv8A4LQHP7XPg3H/AETe8/8ATrFX5PV+rn/BZtg37WvgxjwT8OLzgf8A&#13;&#10;YVjr8o6/tjwI/wCSWwfrP/0uR/IvjI78Q4v0h/6TEK9F+DHHxy8AkdviB4aP/lUt686616L8G+Pj&#13;&#10;f4AI7+P/AA0P/Kpb195xlTbyjGv/AKd1P/SGfGcIf8jLCf8AXyH/AKUj+ov9gn/kcv2gP+y861/6&#13;&#10;btOr9EK/PD9gsY8ZftAf9l51r/03adX6H1/lSf6Rs//U/p4/4LEz/C63+BXhq48bWnjDVdcfxbHb&#13;&#10;+EtA8BeFrXxhrWqzyWsxv7OHT76GW3jSWxE3m3TbDAoLK4J2txH/AARe0Pwxo3w/+IL6FP8AFLTp&#13;&#10;7zxhb3t54G+LPhq38M6r4bh+xJBZwolrGkN6k0ES5vQzmZkO8h1bP2n+27+yB4X/AG0/BeheA9b8&#13;&#10;d+NfATeH/EaeJbbWPh/qq6PqxuI7ae2WP7WY5WSIrOzMoX58AHivi/4Gf8EefBvwg+NmifGLS/j3&#13;&#10;8ffFd14e1y31i70Pxb4xGsaXfSwwtHFHfWv2ePcFR90eWG0gMAaAP2zHSlpAMACloAKguv8Aj2k/&#13;&#10;3G/lU9QXX/HtJ/uN/KgD8tv+CdEnl6l+0TwTn9prxX/6b9Kr7k8efPYWJHU6zYj85a+Fv+CdhxqX&#13;&#10;7ROf+jmvFn/pv0mvuDx86nTLI84/tiyBx1wZTnHSvVoJOmmziqySm0fid4i+KXxP+Df7TE3hf9ri&#13;&#10;88f6DpXib4wWUvwx+MPhHUp73wXeWVzeQRWXhTW9Ot5GGlSMQ1m7TwCCeQ+YJfMYg/Uvhz/goprX&#13;&#10;jTVG13wH8M/E+veCpoPFcdl4jt9tnHDdeFHuYsXk9+ILKGDUZrWWK2lWdjGwBuBGDlfoC+/Y5+Dm&#13;&#10;rSDT9Tm8Q3Wh/wDCWjxxN4WudWnl0iXW0vBqEdy8DDftS6AnWBZFh3qp2evmLf8ABNL9k9tR8aF9&#13;&#10;O8QtpHj2PWDrfhT+39RXw/Dc+IY3h1W7sdOWUQ2lzdrJIXkixhndkCszEzGM+hTkmtT57tf+Crt6&#13;&#10;nh/V2k8Dfb9c0fx98P8AwW9nperAWNxH8Q4llsbm3urmKPzRbEmOUoDFIVLwSPGRX0R8LP2uPjT8&#13;&#10;VfENx4f074ajd4X8Zaf4C+Jlra+ILZ7jR9Qu7aG6ubm0Zgkd1Z2MNzE0xLJNJuPkoxXmhD/wTS/Z&#13;&#10;tia4mmn8ZXNze6p4P1u8vbnX7h5pr/wKuzRJ3YqQGgQKrqqhJAo3L6+hXf7DHwAuv2h779pu2g16&#13;&#10;w8RavPY6hr9nput31rour6jpcYhsr+/0qN/s09zbxoipIy/NsTerbRQlPqxqceiPiT/gnT+1Z8Qd&#13;&#10;K0b4bfAv4o2GpavD461X4pxeHvGmpau+o38s3hPxHeboLqObdIsItHSO3cyF/wB1tZVXYT7/APtO&#13;&#10;ft5/EL4H/FDxx8N/AHw2l8Xv4B+FNt8YdauRrVvpxn0Y3d5b3VvbJKhJu4kspZIlYhHOFZl4z7D4&#13;&#10;A/Yh+Bfw01XwPrPhddeE/wAPb7xNqHhk3WqSzCGbxhM0+sGYMp84TyszAMf3efkwOK8U+I37FviD&#13;&#10;4yftteK/iv4/a5h+H3iL4L6b8Nby20vWGtbjUng1W+vLy2vLaNNxtJoLpY9yyq5w65UNkxabSKio&#13;&#10;6tnlnhv9rDVNJ+N/xd+MHhA6hr3h7UfBXwm13w9pGsaothYWCeKI7gPeEXMmy2jVHjmuIoFM0pQp&#13;&#10;FHJKygx+C/8Agop8WvjF8Ufgt4a+Hnh7SdPsvGPjv4jeB/GVvq9xcRzR3XgFZIWexLwLIsE7qZ18&#13;&#10;6NJgAqMqkvX1h4//AGEf2ffiLq2sa3rFtrNlc6xJ4VlVtJ1OWyWxm8FSmfQ5bBIl2W7Wjk4wCrA4&#13;&#10;dWHSroP7AP7PnhXV9F8SeHV8SW+p+HvHWu/EPSrwa3dtLFq3iYH+2FLuWLW16zM00LcZJKlar2c0&#13;&#10;L2kOi/qx8B/s3/tD+OdY8caP4m8fG71D4l+M/i98T/AfgbTk8R6hD4eOm6Bd3b3A1OzVPJ8rTrSz&#13;&#10;jWz8uJ5jJISuNzke7+H/APgpf41+JPiTw18M/hR8MbjVPGOsan488N6xo2o67bWMGma38Pbmyg1G&#13;&#10;3N2UZJ4Zo72Ka3mUfMhVWVW3Y+lbX9hH4C6b4WsfDulx65b3Oj+OdT+JHh/Wo9Tf+1dK8Qa1JNLf&#13;&#10;3FpdlCY0uTPMkkDI0TJIV2YxjoPCH7HHwN8C/EHwp8R/C1pqFlrPg6TxHPpk8V/IyXF34tlim1u6&#13;&#10;vgwP2qa8khjd5JD8pRQgRRiripJIcuW+p8feC/8Agpd8UPH2r+CNH8PfDCNJfiRN450nwq174ghV&#13;&#10;ItT8DTyJci/KQsY7aeOMvHJEHkD8FACGr7L/AGc/2kfGH7R3gH4dfGDwx4Rey8KeNvB0viDVNRud&#13;&#10;RhNxo2oKyLBp/wBnA3XKyt5379CFUIMj5hXMeEP2FvgF4FvvB2o+GV1+KbwFqXifVvDEk2qyyfZ7&#13;&#10;jxeWOrNIGU+cspdiitxHn5cV3fwi/Zg+HHwN0jwjoPw6ufEdvpfgnQ73w3oel3GrXE9k1pfSrM5u&#13;&#10;YGIS4miZf3Msilo1LKpwTRGM76rQz0sfDv7Z/jvWP2dv2wPCPxJ8eeKfE9h8L/id4C8R/DHVrOz1&#13;&#10;S4t7bSPF1rCdU0e+tFV1SC7vreO5tUkXBMscYHzNz4/+wP8AHf4ifFL4OeA/hJ8dNW8SWPjr4GXX&#13;&#10;iGf41TPqVxJdzXPhtHt7JdRkVi12uowXcV9tf5ZPKO0YXFfrl8ZvgZ8Lf2gfDVj4R+MGj22t6bpn&#13;&#10;iDS/FNjb3QJWPU9FuRc2c4wescg5B4ZSVPBpPDfwN+Fngzx742+J/hnRra31z4izWE/jK8I3/wBp&#13;&#10;Pptn9gt/MUnaNtv8hA+/1PJqZQlzXRSqRW6Pxg/a4/b5+J3xi/Yk8WeM/hp4V8b+GNI1Hwn4b8ee&#13;&#10;CfHmmTXOmrIlx4g0yEabPcOtvsuri2n8xfIaS3aF3R3DAg/qn+zx+0l4u+J3xa8c/AL4o+Ex4U8V&#13;&#10;eC10rVUittRTVLHUND10TfYbuK4RU2SiS3minhZRsdMqWRlNeQeGP+CYP7JXhb4e6/8AB/TdO8Rz&#13;&#10;+FtetW0+Dw/feIdSurLRLV7uO/8AJ0SKSU/2ei3cUcyiI8GNFB2LsP1l8NPg74X+F19qviDSZNQv&#13;&#10;9c102r654h1i5a71K+FjGYrZJZtqARwJuEaIioCzNjcxNOnGel3/AFYlyi9kfGng7/gonpvjG78A&#13;&#10;eOLPw8T8Pfif4+1L4aeDfEYvC16NasHvo7ea+sin7mzvpNOuEhdGeWPCmVAG45z/AIJv3XxE+Nfh&#13;&#10;fVv2m/jXe3p8QQ+N/H3hG3Sy1q8l0uXTrDxFc2kUc+nMI7XNklokdrIE3hC5yN7CvpTwX+xh8CvA&#13;&#10;HiaDxB4asL2G1sPFV/440Xw7JeSS6LpPiDUxKLzUbGzYFYZpvtE7YDGNHmkZEQsTXo/wI+BHgH9n&#13;&#10;jwVP8PPh8dS/sy61nVvEE0ep3jXsn27XLuS+vpA8ig4luJpH29F3YXAAAmnRk3qDlHoj8fPgR8bv&#13;&#10;H3wT+LvhH4a/t36n4+8MeM4tT8RapZeM7bUp9a+HvxP08WV9drHamJ5IrC6t7ZUuIbGaOBl8krD5&#13;&#10;iZFfT/xU/a/8ba/+x145+Onij4d6tH8Pb34NXnxG0fWPDniiKw1CW0eIM2nPPAyXFlqJtnFzFPbF&#13;&#10;4lUFfMWQAH6b0L9jD4LaNL4Vtroa3q+leBppLvwfoWvalNqGnaTdS289o1xHFKN8ki29xNFGZZHE&#13;&#10;aSMEVeMeV+D/APgmT+yv4D+FHif4IeH7fxSvhPxV4fvPCcuiXXiPULq30rRL5i1xpukLcO4sbeRs&#13;&#10;ZEQ3KAqhgqgBuM9gvEpL+3Xq9x8Tovhl8KvAXiTxXpui+J9D8FeKL/T1nlm0+fVLK0unvfNeP7O9&#13;&#10;tYpdRm7MsyzuNzxq+OfIvDn/AAVgsorLw94x+Kngq48PeFPEelfEy8tNUg1OK/uoZvhjeT2+opLA&#13;&#10;qqPLuYoS8Dhyd/Dqq4J+nov2C/2eLX41/wDC/dOi8SWeuTx6V/bNtZ6/fW+la1c6HAlvpt5qenRu&#13;&#10;La5ubaJEVZGQbti+YH2iq2kf8E/P2aNItPDGmSafquoWPhB/GB0mw1PUpLm2dPHjySa/Hcoyjz0u&#13;&#10;mlkwrnEe47NoxRyVVpa4049TmNV/bf8AHHgPwZYeN/ih4CutPtPFb+FovAF5pd6mqRaldeKdxjsp&#13;&#10;4rdWuYrmxjXzbkxRPFIrAW7O/FfS37N/xg8WfGX4ey+JPHfhPVPBuq2er3uk3Gl6mrqJ0tJCsV9a&#13;&#10;eaqSm1uo8SRebGkgBKsoIr5k0f8A4Jjfsn6R8E7/AOALWnim+8P3Y0+PTm1TxLqd5f6FFo8wn0uL&#13;&#10;RbySXzrBLCRVe38lgwIwxYACvrT4PfCbw18EvBEPgXwpNq95Es0lzd6l4gv5tU1O9uJTl5rq8uCZ&#13;&#10;JZCAFB4CqoVQAMVUOa+pEppnZ/EGXPgrU0wf+PVv5ivR2nCtjaeP8+teV+PH/wCKL1Mn/n1b+Yr0&#13;&#10;p5FLE+9dCjcxlPXQsfaB/dP+fxo+0D+6f8/jVXetG9ar2fkTzstfaB/dP+fxo+0D+6f8/jVXetG9&#13;&#10;aPZ+Qc7LX2gf3T/n8aimlDxkAY4P8qi3rTWZcH6Gh00NTZ/IL+3ec/tu/FL0/wCEltz/AOU20r5U&#13;&#10;wPavqr9u1gf22vimf+plg/8ATbaV8p+Yv+f/ANVf6Q+GX/JPZc3/AM+4f+ko/gLxAus8x9v+fkvz&#13;&#10;HYWvuP8A4JknH7e/gzAzjw/4p4/7dIa+GvMX3/z+Ffc3/BMhlP7e3g0j/oXfFA/H7JD/AIV53jCr&#13;&#10;8M49f3V/6Ujv8Lpf8L+Cb/mf/pLPcv8AgsmQf2sPBjH/AKJzef8Ap1ir8qhz0r9Uv+Cy5H/DVvg0&#13;&#10;Dr/wrm85/wC4rH/hX5SEvjKmvN8C424WwfrP/wBLket4zNf6x4rXdR/9JRbANegfCD/ktfgD/soH&#13;&#10;hr/06W9eYrI5OMmvSPg1k/HLwAW+6PH/AIb/APTpb19/xd/yJ8b/ANeqn/pDPjOE0lmWE1/5eQ/9&#13;&#10;KR/Uv+wX/wAjf8fv+y8a3/6QafX6G1+eH7BP/I3fH/8A7Lzrf/pv06v0Pr/KNn+kB//V/Z//AIK8&#13;&#10;f8E0v2ZfM1L9urxH4N1Txzqk/iC3uPG2lXfxLvfA0MunCzNnbpYzvcw2EbRTLCTEyq83zBX3HB+l&#13;&#10;f+CJ37PGrfAj4d/EC9/4V1N8KNG8SeL7W90bwVqvjCXxrrNobOwit7h7+/aaVInkcAx2ytlEGWzu&#13;&#10;Fa//AAXF/wCFKp+yxo03xY8X23g7UV8UKng26vvBZ+IUFzqsllcq8TaAIpTMy2vmypcJsktmQSI4&#13;&#10;OQ3Hf8EOvFOl/EXwT8TPiRqvxI8V/FHxfq/izTZPFfiLxB4Sn8E2UTW2mRW9lZ6XpFyBIkENugDT&#13;&#10;MMyMeSdvAB+7bMRwOeK/DPXv2gf+Cnfw6+In7QWi6Ra6F8V7Lw54FsdY+Htp4S0ZbC70/wAXajLK&#13;&#10;i6AFubpVv0trTyb2Z5JFYCRVJXcFH7mFA459MV+bvhj/AIJQfsc+Dta8X+JvDlh4wtdV8cxXMev6&#13;&#10;svjDX2vS15dpfTS2sxvi1pK88aMz2+wkKEJKcUAfhlaf8Fhv2wtE+FUXhPWPEQvfiJoXhb4neOvG&#13;&#10;/wDbXgtfDk+k3nw+07TruDwxc6bJPOmLr7cJZbuGZi8TqYXXFf0RD9sn4beHf2bPAv7QHxbe/wBE&#13;&#10;tfHHh3S9Uit7LTb7VGguNSsEvTEyWUM8iqgYjcwAOAM5Iqr4/wD+Cef7KvxS0aPSPH3h+bUpPMvW&#13;&#10;vtUlvrldS1JNTtIbDUIb+8SRZrmG8tLaCCeORirxxIuAFFfXdloWmaDosWj6PDHa2lnaLa2ltAoS&#13;&#10;OGGFNkcaKMBVVQAoHQCgD8mv+CXHjTw/8RNF+PXjfwpNNNpuqftJeK7qykuLea0laP7Bpa5aC4SO&#13;&#10;WM5B4dQfav0I8ekHTbFf+ozZAj/tqa+GP+CeTkaz+0Sx5P8Aw0z4s57/APIO0kV9veO3xZWbN21i&#13;&#10;xP4iWvbwtO9NHk1l+9fkfiXo37aPxV8Tftq/GH9hCbxzqWga1qvxKj0H4eeJNQt7aK10LRrXQdL1&#13;&#10;G9s9IlkgMN9rMs11K1vbT+YVjJlcGNArfd3x+/bb8J/s3+I5PhlYaJ4p8c61omgWGveILLQoludS&#13;&#10;h028nktoZ1iCr9quZTDNIIIgrOI2xyVBxPHH/BOL4JfEXRPivofja91m/HxZ8T2fjLUrxjbxXmh6&#13;&#10;5p1pb2dnqGiXEcIksrm2itojFKrF0cFgckg29R/YK0vWfF+h/Eef4lfFC08TadoMfhHxD4i0jVIL&#13;&#10;K78U6DBK00FprAithHJJC8knl3cKRXKiRwH+Y1lGjUitjb28W9TS8Nftz6P4k8W6/wDDqPwpr9t4&#13;&#10;j0Px7ofgxNCvHtY7u9tfENodRsdZiUyYjsms0mlYSYlUwyRsgkQqfSPjx+1BZfAPx94J8Da9oV9e&#13;&#10;ReO5dXsNM1uO4trext9V0ywk1GHT7hp5EZJb6KKRbd8eXvUh2U4z5j8OPgxrPiv9r/UP2mvHvgmP&#13;&#10;wnceEfDN18MfCdydWTUp9e0s3aTx6pNHAAkKxxoY7ZJ91wn2ifcQG+b3/wCP/wAAPhr+0z4Et/h3&#13;&#10;8VbaefT7TXdK8R2rWkzQTxXukXSXUDJIvzAMU8uQD78TOh4Y1tCnOSuT7WPU+SPCn/BT/wCD3ir4&#13;&#10;BaH+0cmkavFoer+GYNamgR7ae7stRvdYXQrHRpY0k+a9uNQ8yIFCYk8p2dgoybXjL/go3o/w81DW&#13;&#10;fBXjPwJ4mtPGXh/xf4Q8K6n4ThnsLmUp45nkttF1G2u1nW3mtJZ4pIpcMJInjYOoGCfQtR/4J/fs&#13;&#10;y6l8OfiR8KzpN3baP8UPFQ8aa/HY3bwS2mrI8NxDPpjr/wAefkXcAu41jG0TvIxB3sKy/FP7B/gX&#13;&#10;xzcTeJfGniHxFqPim/8AEXhPxHq/ixvskV5eyeCJ2udGtjFHAtvFbRSvI8iRxqZXkdmbJGIdOp2B&#13;&#10;V4Hy1+1N+3P8VtW+DN7J8IvDniTwrrXhrx54B8NePbw3+mM/h3UNb1rTDd6NNtllF0xsLtBcS2u5&#13;&#10;FWddrFg2361+Hv7b2gfF/wCI/wARvh78KvDOpavefDy61vTtStYr+wivjqekStDHYzWM0qXFob9l&#13;&#10;Jspp1EMseJN4UisL4m/8E9vhV8S/G/ijxV/b/i7Q9P8AHGtaF4p8Y+GtFu4E07U9e8OT2ktlqRE1&#13;&#10;vLLDMUsoIp1idY5kRSy7hmutT9jLwrL8W7z45an4l8R3His+Hte8M6J4hX7HBqWlWXiGYT3CpdRW&#13;&#10;yyXQtnSP7Et2ZltggCDliZhSqA68XsbX7W/iv4pw/sZ+JPFfw31G88BeMrvQNPk0q9ZLa8uND1O/&#13;&#10;uLaECZCs1vP5DzFJAN6sFbYTkGvy2+Nn/BR34/Xf/BMHxB4n+Ht5F4d+PfhfS/EOg+O5fs0dwnh7&#13;&#10;VvA6oNdv1glVojHc7rY2QZShN/EcFVYD9mPiN8Ibf4mfBs/BvXNb1kQy2mn2t1rStC+o3J0+WGYT&#13;&#10;Ss8ZjMk0kCtKRGAdzABc8fPXxS/4J8/AD4pW3xbnuIb7SdW+Nvh+y8NeP9b0mRI7m5tLKHyA1uro&#13;&#10;8VvLKmPNdUJcqpP3FxrVozQ1WSWpz/j39u7QfgV4w8CfDDx7omvXUfiefwdoB8VTzWkUU+qeK3W1&#13;&#10;t3gtmdZ7tIrhkF5JDGFg81evIGN8SP2xfE/jf4N+Mtd+EvhnxbaaFP4N8c3PhP4pWDWj2UWoeGLS&#13;&#10;5xNNDvaa2jlngf7JLNEVmKYIG4Z0fG3/AATk+Gnjnxpc+OdQ8V+Nba6vLjwLqVzFZ3VsIW1H4eXC&#13;&#10;XGj3KrLbSFBlMTQKwgkYmTYJCWqx4V/4J1fDTwPa+MvDPhbxf8QbXwn4tTX2t/BD6qk2h6Jc+KEm&#13;&#10;XVJ9PheEyDzDcTNDDNJJDbu5aJAcYzVKtayH7WG9z5i8Pf8ABQe9l/Y98Q2XxZ0vx1pPibwt+zt4&#13;&#10;T+Kl94g0W60w6prGla1YeXNqunSNI8VtdreQT5huUU/dcKVbA+i/iJ/wUS0X4W+M/EfhHUvBPivU&#13;&#10;NM8D6n4C03xX4liuNOENrbePNkNhfLC06z3ASd0S4jjj8wZLqpUVPrH/AATc+Emu+FtX8I32veJf&#13;&#10;sutfBfSPgTeFJLZX/wCEc0VpGt3RvI+W6PmuHl5Bz90YFb/j/wDYE+HnxHHjtde8Q+I1HxCbwY+u&#13;&#10;rAbVQh8CSRzaX9nJhPl7njBm67+cbacadQUq0b6Gz4R/bp8G+Ofjrp/wh8IeHfEep6VqPiDWfCq+&#13;&#10;MbCHztOttW0MSi5iu0AEkFuZYJYI7lv3bSqFON6k+PftBftV3v7P37d0beP/ABBf2nw40r9nPXfH&#13;&#10;GtaRBGJYmv7LX7S0iuY0CeY85il8lV3FTuHHevePhl+xn4N+Enxg1b4neDvFPjeHSNX1u68Vy/D5&#13;&#10;tU/4peHX9Q3G81CG1EQlXz3d5mt/ONuJ2Moj3YIT46fsSfBz9o34j3vxA+KzanfR6p8NtS+FWpaP&#13;&#10;DOsFrPomq3Ud7M3mIonjuVniR45kcFCvAodOpYHVp33PNE/4KDFvDuvahP8ADnxhbX2ia5YaSyXZ&#13;&#10;t7bSJbfULSS7S/8A7YuGjtEt08preYH95HcFI9p8xWOH8Of+ClmhfGef4cW3wY+HnjDxLP8AErwV&#13;&#10;d+O9Mhgn020+x2GmavbaNqaXD3NzGpktJrhZPkJEyA+UWYgV1Mf7AOk3GgeFbbxT8Tfij4h1zwd4&#13;&#10;otPE2jeKPEGp217eKLK2nsorSSB7QWjxeRcyAyGDzzLiYyeYARq/s+/sDfDf9mzxH4O8R+Adf8TT&#13;&#10;v4G8Ma/4Q0WHVpbe5VtO8RaqmsXKzt5CtJIlzFGY5CQ21SG3bmJHTq2siXXg9jg/hX/wUb0D4wze&#13;&#10;HdPXwX4r0G18e+DvF/iPwhqF3cadI15L4OuDa6paCKGd2gmj3LLBLMBFJnAPykV5HoX/AAU98P8A&#13;&#10;gf4F6FruleDviF4xtrH4DWPxx1HWdVvtJTUW8Mo4hvZ7xzNEk2oW4zLJHEg87BEeSRX0b4I/4J9f&#13;&#10;DTwBaeAbbSNf8Ryn4c6N4w0LQXuXtnZ7bxtJ5upfaMQASMrgGEjbsxghhmuVsv8AgmR8HLD4ezfD&#13;&#10;WHXvFDabL8Dpv2fz5ktsZB4Ymfe7hhb/APH3zjzsYx/DnmpdKonf+uv/AAC1Vp21f9aGr49/4KM/&#13;&#10;Dvwh4vvvDmh+Hte12z0jxL4J8H6xqdk1tB9n1Tx/FBNo6Jb3MscssTJdW/nSKMRlyPm2Pj9EyHVi&#13;&#10;jjaynawyCM/h/n0r8NfGX7H37RUn7VF94y8Fr4s0iezbw5Z+D/GFrP4U1Pw8NM8PWENtBJqdrqlu&#13;&#10;dUt7gObgyxWaFcuWhkVpGI/cbzH2gSNuIAyQMDOOcde9b4dyb94zqSi9UWFYADmlytVfMX3/AM/h&#13;&#10;R5i+/wDn8K19ijK6OY+ID/8AFFamB/z6n+Yr0aQnefrXl/xBlx4K1PA/5dWP6ivSmlBOSP8AP5Vo&#13;&#10;layQNj8t70Zb3qPzF9/8/hR5i+/+fwpnP7d9iTLe9GW96j8xff8Az+FHmL7/AOfwoD277EmW96dv&#13;&#10;2xsx9D1+lQ+Yvv8A5/Cmu+VIHShoqNd32P5E/wBu0D/htn4plen/AAksH/pstK+TcN6mvqz9uqTb&#13;&#10;+2v8UU9fEsH/AKbLOvlav9IvDOgv9Xsu1/5dw/8ASUfwZ4hStnmP/wCvkvzGYb1Nfc3/AATH+X9v&#13;&#10;HweWPI0DxR/6SRV8OV9xf8EzOf28vB+P+hd8Uf8ApHEK83xgopcM5g7/AGf1R2eF0r5/g/8AE/yZ&#13;&#10;7n/wWVb/AIyu8HEc/wDFubv9dWSvypHNfqd/wWTbZ+1Z4NHr8Obv/wBO0dfliDkZrxvA2NuF8GvO&#13;&#10;f/pcj0PGT/ko8T6R/wDSYkK9RXovweZl+OPgHHfx94b/AA/4mlvXnQ6j616N8Hh/xfHwCf8AqfvD&#13;&#10;Z/8AKpbV97xW/wDhJxkf+nVT/wBIZ8jw0v8AhTwn/XyH/paP6mf2CP8Akbfj9/2XjWv/AE36dX6I&#13;&#10;V+dv7AxJ8X/H8enx41r/ANN+nV+iVf5SPc/0jWx//9b9zf8AgqJ+zR4G8GeOk/al+Pv7SXx18B6F&#13;&#10;da4+paZpfg3UNGstF8MjStJmee7T7fbtKA0McqsI3kkmlnEaxtu49p/4ImeI9N8Z/CPxN4zt/EPx&#13;&#10;z119b1DStZtW+PkVlFrY0u4tG/s+4tfsOI/sd3GpljV1SVTncMFSfz1/4Kz/ALZ/wcbx143/AGTv&#13;&#10;ip+0T8HtDvrDxvoeuWXhb4h/DCXxjb+H9Ng0hzJbSRyRywXV1PdTRXMdxlGgjyg5avu3/gh38Xrf&#13;&#10;40+EPid4ui+LHgn4wzv4q077Z4o8FeDG8FwrMdPUeTdW7or3M4RVPnMz4TbGNoXFAH7vjjiiiml1&#13;&#10;HB9cUAOqC6/49pP9xv5VNuFQ3PFtIf8AYb+VAH5Pf8E922ar+0R/2c14rP8A5T9Kr7Z8fOr6ZZn/&#13;&#10;AKi9j/6Nr4c/4J/yFdY/aIycD/hpjxX+f9n6VX2l49uFj0i0aaRUUaxZZZyAAPM7k9K+mwtO9CNj&#13;&#10;wsVO85HavIqnHvTPOWsca1ozElry04P/AD2j/wDiqd/bWh/8/ln/AN/o/wDGtfZs5bmsJwOlHnLW&#13;&#10;T/bWh/8AP5Z/9/o/8aP7a0P/AJ/LP/v9H/jT5WFzW85aPOWsn+2tD/5/LP8A7/R/40f21of/AD+W&#13;&#10;f/f6P/Gl7NiNbzlo85ayf7a0P/n8s/8Av9H/AI0f21of/P5Z/wDf6P8Axo5GO5o3Bea2kihdonaN&#13;&#10;gkqAEo2DhgCCDg9iMV+BH7I3/BR347+P7f4NeJPHus6P4i0fxToXjvWfjNNHpLWMPgfT/DE1yljq&#13;&#10;hvYj5KQ3Bt1ge3m3ySO5eIrtIr937rWNLe2kW0vrJJTGyxu0iOFZhgEruGQM5xmvjT4G/sj/AAx+&#13;&#10;En7GA/Yi8R64/ijwxJo+s6DeXd4YLK5ubLW7i4uJwywOY1dGunCMoBAA4JHOFajOUk0dVCSs7nl/&#13;&#10;7Q37eGmJ+zj8VL74Yr4j8HeOtB+CesfFnwavinS4oPt+n29jNNDfWkcjyxzpDMsa3MThZIvMTeo3&#13;&#10;A16v4Z/bg+G9tpet+HvFVp4k/wCEj8IeFPCWvazZLp679VTxUkcdpPo6+YPtiSXJeJiu0JIrIcEY&#13;&#10;rynxJ+wd4X8f/D7UPB/xK+IFzrWpzfBzVfgdpHiRrSzt7rT9B1qJIby6aJG8qe/mSKIPIQsWYwRE&#13;&#10;CzZz7X4QaX8Rf2uPA3iLV9D1/R7b4IeH5fDzeMdQnsrXTfGsVxawfYbeC2guJJLiGzul+2kyoiwX&#13;&#10;EeEzuIqVGouhs5RPSdf/AOCkPwN8N/EC6+H1/oXxCeex+Iw+E95fwaA8tlH4omtI7y0shIJdz/bE&#13;&#10;lRbd1QozkBioIJjt/wDgpX+zrd/De38dCLxNDfyXXiOxn8F3dlDbeIra48JSmHV4pbWa4WPdbyFE&#13;&#10;ASZvMeSNY9xbFc/rP7EHhPVvEureJm8azRS6p8fdF+PxjW2tCsWo6JaQWUOmqfMB+zSJbqzyf6wE&#13;&#10;kDA4rzz/AId22OgeIofiN8Kvi7rfhTxhbeNPGHiiLX7Ww0u+hksvG93DeanpM+n3gkgkgSa3ilt5&#13;&#10;srLGyDlgWUr2da+2g/3dr3PoD4Y/8FCfgd8Z/ifp/wAL/hTpfjrXZr/SPD/iB9YstBn/ALJstM8T&#13;&#10;W1zc2F3eXLspgjP2WSGXcmY5sIR1I+52lUV8bfB39njQ/hB8cfFPxqTxnfa7ceK/C3hzwxqFvq7W&#13;&#10;7vnw59pMV2bhGVmkna8mMqbRGvyBAoUCvq8axog/5fLT6GZP8a3hTlb3jkrtX0ZsectHnLWT/bWh&#13;&#10;/wDP5Z/9/o/8aP7a0P8A5/LP/v8AR/41fs2YGt5y0vnACsj+2tD/AOfyz/7/AEf+NI2s6OVwl3aE&#13;&#10;/wDXaP8Axo9mx3NjzxSeatZC6zowX57uzB/67R//ABVL/bWh/wDP5Z/9/o/8aPZsLs1vOWjzlrJ/&#13;&#10;trQ/+fyz/wC/0f8AjR/bWh/8/ln/AN/o/wDGj2bC7Mnx3Mv/AAh2onGcWrk49K9JMgb5vWvHvHmt&#13;&#10;6MfCGoxx3dqzPaOqKsqEsTxgAHk816a1wRxkCtYxDmZp71o3rWX9q9xSG5z3ArT2bM/axNZG8xts&#13;&#10;YZzzwg3HjrwPShcuSEG7aMtjtX5V/wDBWT4S+Fviv+yfria/4k8faRqdtYXVr4M0nwHrtxoVzqvi&#13;&#10;y+i8rR43a3eNrny58MI5H8lE8yZxhNw/Dj9pr4mftN+Edf0/9nT4l/EDU9euPhz/AME//EnjqXxR&#13;&#10;oepSiO9+IWm30FlPq6Xdq6+fc2DwGCKZiSuZG+9I2fOq4rkk0zupYdTSsf2Ml8fdDNzj5Rn+VRu4&#13;&#10;aIlTjiv48v27f+Cq3i/V/g/+z54W1rxPrHhDWIPHfwg1P4mWtjpuo29xrn9pLb6lqCi4hh8r7BDG&#13;&#10;0bSRROXuJ3Me0pEyt/X8b6O5U3Fu2Y5FMkZxjKsMqeR6VtRqc7a7GVaHIk2fyPft1n/jNn4nj/qZ&#13;&#10;bf8A9NlnXy9X0/8AtzMh/bV+Jzuf+Zjtsn3OmWdfLnmxf3h/n8a/0m8Mv+Sey7/r3D8kfwT4gf8A&#13;&#10;I8x//XyX5klfb/8AwTOwv7eHhEjv4d8UH/yTir4c82L+8P8AP419uf8ABNKQr+3h4QK9P+Eb8UkH&#13;&#10;/tzjNed4xL/jGcw/wr/0pHZ4Yr/hewf+L/21nt//AAWQ5/aq8Gk/9E5uv/TslflspAUZr9QP+Cxk&#13;&#10;2f2qfBpPT/hXN3n/AMG6V+XayxbeSK8rwOh/xi+EXnP/ANLkel4wP/jIsS/KP/pKEHUfWvQ/hC23&#13;&#10;43eAmP8A0P3hv/0529efeZD6iu6+EzqfjZ4Cwf8AmffDn/pzt/8ACvtOL4WyvGf9eqn/AKSz5Thi&#13;&#10;V8ywlv8An5D/ANKR/U/+wJz4u/aAP/VedbH5afp1fopX51fsBf8AI1/H/wD7L1rn/pBp9forX+Ub&#13;&#10;3P8ASSOyP//X/a7/AIKq/wDBQb4V+GfGUv7K3wv8SeOfh54li8TQR/EHx54Q+F9/4svLSxk097mN&#13;&#10;dPuPsU1lJM8v2aOZ2LvHGWCruGR9W/8ABG34w618V/hf4ss5/FPiLx/p2ga5aabp/jnxn4LbwRr+&#13;&#10;pb7XzpYryxMVuLhbYsFiuliTcrlCCULHa/4LE+OviL8NvgL4YuvhXr3xp8N3t940jhuZPgH4fsvE&#13;&#10;PiO7iFjdSNHJb3wMKWu5FeWUgtuVFHU1x3/BFrxJ+0V4w8A/EDxB8d7/AOOWr2cviq0Xwnqnx70q&#13;&#10;z0LXJLFLFPOih06xVYkhiuC/70f61m6DZyAftg5wvH6V/Pf+0H/wUo/bf/ZB1D496v8AGHw14D8Q&#13;&#10;+H/Afg7w/wCIfB+qeF01CGCy1nxHqZ0620PVprhyLiaOIpeSPAIz5TDKKHTP9CLJkV+Vmlf8Eg/2&#13;&#10;akn+IreOdd+JnjO1+KFvew+JdK8YeKby/wBOSS/uY7qS4srQGOK1uFkhhEUsagxpEiLhRgptjR+Y&#13;&#10;HjX/AILhfHHw3qPjX4P6XpHh2bxf8Mrz4rXWvatPaTjTtWsPhjZ6fexpBAk5a3l1Aagkcjb2EJQs&#13;&#10;oOQK/dhf2y/grof7O/gr9oL4taxZ+E9K8caBpuq6f/ajOAJdTsVvVt8qrHcqMeo5xXzx4g/4JHfs&#13;&#10;m+J/C7+H9Wt9ba8vr/xLf+IfEcd4ser62fGUccOvRX0yRCMw38UMKOsMcRQRJ5RQjJ/RfS/B/h7w&#13;&#10;54VtPCej2dtBp2mWMVhp1oiDy7e3tohFFGgOcBEUKPYU01ZMXU/Iv/gml438K/EKy+PXjTwRewal&#13;&#10;pGpftI+Krqw1C3J8qeM2GlLuQkAkZBHIFfpLd29reRG3vI4poyQSkqhlOORweOK/Pb9gUBNb/aGj&#13;&#10;QYVf2l/FgCgAAD+ztJ6V+gtfaZbSTw8D5fGTSqzVyiNC8Ohtx0+w/wC/Ef8A8TT/AOxPDn/QOsP+&#13;&#10;/Ef/AMTVuiu72S7HP7b+8VP7E8Of9A6w/wC/Ef8A8TR/Ynhz/oHWH/fiP/4mrdFHsl2D2394qf2J&#13;&#10;4c/6B1h/34j/APiaP7E8Of8AQOsP+/Ef/wATVuij2S7B7b+8VP7E8Of9A6w/78R//E0f2J4c/wCg&#13;&#10;dYf9+I//AImrdFHsl2D2394pNofhxhgafYD6QR//ABNN/sHw7/0D7D/wHj/wq/RT9kuwvbf3ij/Y&#13;&#10;Ph3/AKB9h/4Dx/4Un9geHMcafYf9+I+//Aav0UezE6i/mKH9g+Hf+gfYf+A8f+FKNB8PZ40+w/8A&#13;&#10;AeP/AOJq9RR7MHUT+0UDoHh3vp9h/wCA8f8AhTxofhwDH9nWB/7YR/8AxNXKKXsvIaqpbSKh0Tw4&#13;&#10;Rj+zrD/vxH/8TUf9g+Hv+fCw/wC/Ef8AhV+ij2S7B7b+8UP7B8Pf8+Fh/wB+I/8ACnrofh1f+YfY&#13;&#10;H6wR/wDxNXKKPZLsHtV/MVP7F8Of9A7T/wDvxH/8TR/Ynhz/AKB1h/34j/8Aiat0UeyXYftv7xU/&#13;&#10;sTw5/wBA6w/78R//ABNH9ieHP+gdYf8AfiP/AOJq3RR7Jdg9t/eKZ0Tw91WwsR9II/8A4kGtZpC5&#13;&#10;+bvzVWikqPUmVRPeRPlaUDceOmcZ+tV6USlGC9csv86Jxai2KPJdan8xv7Vf7Y37N/7Za6fof7Sf&#13;&#10;7P1p4107w5qN4+hRap4uubRIZWdoWn8mzSIeY6LgbyxVSVBGTnDv/wBqv9l/UfAHhz4V3P7OGjL4&#13;&#10;f8J6Fd+FtC02DxVLEsOiX7pJd6bJIsIlmtLl40eaKV3EjKGOTmvhN3LXM6kcm+vCf/AiSlr+zsv8&#13;&#10;BOHK1ClWnRk3KKb9+XVH8oZh40Z5TrVKdOpFKMml7vmfqV8WP+ClHw9+OmgaB4X+LXwJ0zW9O8L+&#13;&#10;INN8VeH7S48TeXHY6to5LWFzEIbaP5rcn5FOUxwVIr9PP2J/255f2wNT8WaPf+FW8NXXhqDTbpiN&#13;&#10;SXUY7iLU/tO3DLFEUZTbnIIPXg1/LyK/Yn/gjNIW8d/FUKOBpHhb89+pV8P4o+EmTZRk9TG4GEoz&#13;&#10;5orWTas3roz6rw68TM2zTM4YLFSi4csto2ei0Phn9uU/8ZpfE/38R22f/BZZ18uV9R/tw/8AJ6Px&#13;&#10;PJ/6GO1/TTLOvlyv3vw2ilw/l3/XuP5H454hS/4W8d/18l+YV9vf8E05G/4bu8IKP+ha8Vf+kcdf&#13;&#10;ENfb3/BNA4/bt8JE/wDQt+Kf/SOOvO8Xf+Sax9/5V/6VE7PC6f8Awv4O/wDM/wD0lns3/BYg5/am&#13;&#10;8Gn/AKpxdf8Ap3Svy6HSv0//AOCw/wDydL4MA6f8K7u8/wDg3SvzBry/BBf8YzhPWp/6XI9Hxhd+&#13;&#10;IMS/KP8A6SgrvPhGo/4XX4D4/wCZ88O/+nKCuDrv/hGP+L0+BGPQeO/Dv/pygr7ri6KeU43/AK9T&#13;&#10;/wDSZHyHClT/AIUsJf8A5+Q/9KR/VF+wAc+KPj8f+q863/6b9Or9DzOwOMV+d37ABx4m+PhHf486&#13;&#10;3/6b9Pr9EzCvv/n8K/yZqNJu7P8ASuD91H//0P6RP+C4fiDxvpf7PPg7SfD2l/G3X9H1bx3Hp/i7&#13;&#10;w58ApWtfFGoaZ/Z17KFF6gZ4LVLhImnC480YjLAHn4D/AOCXP7cPxT+EnxG0n9k+2+Bf7XNt4P8A&#13;&#10;FXiiztdE8S/HTdqNv4Yja1f7SH1N1M32eR418mFvlSQnDAMRX2h+0N+2/wD8FHf2Uf2q/EfhbT/2&#13;&#10;f/HPxp8Ba7e29z4P1PwQ2m2VrpNhDp7NNbzTzN50l090jPIbjYioAIyxOK+7f2Hv2qPjf+1PoXiD&#13;&#10;W/jV8HPFfwam0nULa00zSPF11BdXWo200Jka7SS1zCYg4MYCsxyCTjIoA+8l5UE+lLRRQAVDc/8A&#13;&#10;HvJ/uN/KpqgueLaQ/wCw38qAPx+/YNcLrv7Q6g8/8NMeKz+H9naTX38HIGGJzX58/sIuB4i/aHHf&#13;&#10;/hpbxX1/7B+lV9+GVic1+hZVS/cQaPisx/jzZb8wepo8wepqn5jf5/8A1UeY3+f/ANVej7NnHdFz&#13;&#10;zB6mjzB6mqfmN/n/APVR5jf5/wD1UezYXRc8wepo8wepqn5jf5//AFUeY3+f/wBVHs2F0XPMHqaP&#13;&#10;MHqap+Y3+f8A9VHmN/n/APVR7NhdFzzB6mjzB6mqfmN/n/8AVR5jf5//AFUezYXRc8wepo8wepqn&#13;&#10;5jf5/wD1UeY3+f8A9VHs2F0XPMHqaPMHqap+Y3+f/wBVHmN/n/8AVR7NhdFzzB6mjzB6mqfmN/n/&#13;&#10;APVR5jf5/wD1UezYXRc8wepo8wepqn5jf5//AFUeY3+f/wBVHs2F0XPMHqaPMHqap+Y3+f8A9VHm&#13;&#10;N/n/APVR7NhdFzzB6mjzB6mqfmN/n/8AVR5jf5//AFUezYXRc8wepo8wepqn5jf5/wD1UeY3+f8A&#13;&#10;9VHs2F0XPMHqaPMHqap+Y3+f/wBVHmN/n/8AVR7NhdFzzM8ZNKHAIVuu5cH8RVLzD/n/APVQszl0&#13;&#10;A6bl/wDQqwxNN+zl6FQauj+JaQ/6RcEf8/t5/wClElROzA9TT2OZpz/0+Xf/AKUSVE/Wv9KMm/3S&#13;&#10;h/gj/wCko/gPN/8AeK3+OX5sejMR1Nfsf/wRm+Xx58VM/wDQI8LH/wAf1KvxvQ8Yr9hv+CNczL48&#13;&#10;+Kv/AGB/C2Ppu1OvzDx3V+HKi/vwP0Hwaf8AwvRt/JL8j4h/bhJP7aHxP/7GG2/9NdnXyoHbHU19&#13;&#10;U/tvHP7Z3xO29P8AhIbf9NMs6+VBxxX2Phyv+EDLv+vcPyPl+PZuWdY1v+eX5sdvb1NfcP8AwTSd&#13;&#10;v+G6/CByf+Rb8Vf+kcdfDlfcH/BNUgftz+Ed3H/FN+Kv/SOOvM8W/wDkm8f/AIV/6Uju8MZWz7B/&#13;&#10;4n/6Sz2n/gsAS37Uvgwn/onV1/6d0r8vZGYdCetfp7/wV8Yv+1J4NPp8O7of+VdK/MGX+teZ4KK3&#13;&#10;DeFX96p/6XI9Pxdf/C9ifSP/AKShgds9TXofwldv+FzeBRk/8j34d/8ATlBXnQ6j616F8JTj4zeB&#13;&#10;if8AofPDn/pygr7fi/8A5FOMf/Tuf/pMj4zhj/kZYT/r5D/0pH9Vn/BP/wD5GT49H1+POt/+kGn1&#13;&#10;+jNfnL/wT9IPiH48sf8AovGuf+kGn1+jVf5K4xe8f6YUfgif/9H+qr/grN+zv8U/2jv2bLfwZ8Nf&#13;&#10;Ch+INva67Df+IPh2viq78FP4gsRFLGsS6zaYeMwTOk/kuyxzbNrMMAHk/wDgj9+zX8W/2afgfq3h&#13;&#10;v4h+C5Phjpeoawl34b+GsvjC68cvokKQCO4kbVrosQbqQK32aN3ji2bgcyMK9F/4KXfHb9ob9nrw&#13;&#10;b8P/AB3+z34e8e+MJB8RbOPxX4U+Hmh2es6lqmgLaXUl1C7XjxpZxb0jJuFO8EBQRuzXp37FX7X3&#13;&#10;iv8Aa20fX9c8V/Cn4ifCZtFv7axt9L+JNlHY6hfJPCZTcRRxPKnkqRszvJ3AggYGQD7nr8i/Fn/B&#13;&#10;U618BW/7UGoeNPCEtlB+zlJpttH5N495J4gl1bTY7+2Kpb27PArmeOMqElZfmY5xiv10r85tG/YN&#13;&#10;8ReDPHXxv+KHw4+IuqaJ4h+M+p6Nq8moppFhdjQ7nRLOKxg+zw3QkjuI3giCyLMuSSSpUkYGgPzS&#13;&#10;8Nf8F49X1T4EaF8TJvC3gbU9c1fwx46+IMum+EfFMur6fB4e8AW1rNfwyXZs4JYdTmkuREtvLAvk&#13;&#10;4DScECv3Q8PftAfDLxH8IPDfxk1DVdO0fRfFug2Wt6VNrN3DaB49RtVuok3SuqlxG3IBzwe1fnD8&#13;&#10;Tv8AgjF8CfiUmo67/aUuieJ/EaeJLTxfr2hadbW0ep2Pi/TbLS9Zgisc+RaNPBp9uySx7nSYPKdz&#13;&#10;O1fo1qX7N3wP1f4XaL8IvFnhTQdc8O+GdPtrDQ9L12yh1CG1isrcW0JRbhXAZYl27sZxn1oA/M/9&#13;&#10;gDWNL17Vf2gNW0O5t7yzuP2kvFclvd2kizQyr9g0obkkQsrDryDX6FV+cn/BPrw54d8IXfx98K+E&#13;&#10;bCz0vTLD9pDxVDZafp0KW1tbx/YNKOyOKMKqLkk4UAV+g7u27qRX6Zk1G+Gp+h8Bmcv3015s1KKy&#13;&#10;d7epo3t6mvU9h5nnGtRWTvb1NG9vU0ew8wNaisne3qaN7epo9h5ga1FZO9vU0b29TR7DzA1qKyd7&#13;&#10;epo3t6mj2HmBrUVk729TRvb1NHsPMDWorJ3t6mje3qaPYeYGtRWTvb1NG9vU0ew8wNaisne3qaN7&#13;&#10;epo9h5ga1FZO9vU0b29TR7DzA1qKyd7epo3t6mj2HmBrUVk729TRvb1NHsPMDWorJ3t6mje3qaPY&#13;&#10;eYGsRnikQ7JAB3Zf/QhWWGOM7jx25q1FJhlLf3k/nXPiYWpyKiz+Kn/ltP8A9ft3/wClElRv1qJD&#13;&#10;maX/AK/Lv/0oepX61/o5kz/2Wh/gj/6Sj+Es3/3it/if5iJncK/YD/gjvkePPinz10bwtj2w2pV+&#13;&#10;QKnCjHriv10/4I7kjx78UwM86P4W/VtSr878cVfh2S/vw/M/QPB18ueRf9yZ8WftuuR+2b8Th/1M&#13;&#10;cH/pss6+Wq+oP23Tn9sv4m56nxFB/wCm20r5fr6jw80yHAL/AKdx/U+X47jbOMZ/jl+bCvtz/gm5&#13;&#10;IR+3N4PXH/MueKR+dnFXxHX2n/wTgcj9ubwl7eG/FP8A6RxV53itC/DmPX91f+lROrw4f/C3hPV/&#13;&#10;+ks9r/4K+vs/ak8Icf8ANPbs/wDlWSvzFY7lDevNfpl/wV4P/GTvhE85Pw9uzz/2F0r8y+sYrzPB&#13;&#10;iNuHMN6z/wDS5HqeLP8AyPcR6R/9JQg6iu++FfPxk8DL/wBT14eP5alBXADjmu9+Fjqvxj8Ck558&#13;&#10;deHf/TlBX2/FkL5TjX/07n/6Qz5Phn/kYYXynB/+TI/qp/4J9HOt/Ho/9V31z/036fX6RV+bX/BP&#13;&#10;X5ta+POO/wAd9c/9INPr9Ja/yYrq1SR/pVhXelB+R//S/pa/4Lj29pF+xf8A8JPrXi7wZ4a0/SfE&#13;&#10;FtPc2PxA8Qap4Z0TWpJY5Yre1k1DR3W8E0czLcRRBZYpGiIkjIwy2v8Agjl46+L/AMbPhP4t/aO+&#13;&#10;K/j74c+Lz438VRXGl6R8KdRuNV8PaBBp1lFaNbrc3SpMby4ZBPdBo4xvIIQbjn4b/wCCwPgz9rHw&#13;&#10;z45tvj18Xf2gP2f/AIe/CbRfFdvP8OtF+JnghfEU1vqsmmS20mWdG8+eRZLl1CoxiUBgwK5r6R/4&#13;&#10;IZ+LtA8feCviX4ysviV8NvijqN14q0+LU/EHws8Mt4U0eIw2I8qGSy8qJJLkAs0k6hmdWVWOEUAA&#13;&#10;/ecUUUZFABUF1/x7Sf7jfyqeoLkZtpB/sN/KgD8X/wBh9v8Aiqv2hwP+jlPFX/pv0qvu5SSMmvgj&#13;&#10;9iJyniz9oYDHH7Sfiv8A9N+lV92iZgMcV+r5NTf1am/I/N8zn/tNT1/yLdFVfOb2/wA/jR5ze3+f&#13;&#10;xr1PZs4vaMtUVV85vb/P40ec3t/n8aPZsPaMtUVV85vb/P40ec3t/n8aPZsPaMtUVV85vb/P40ec&#13;&#10;3t/n8aPZsPaMtUVV85vb/P40ec3t/n8aPZsPaMtUVV85vb/P40ec3t/n8aPZsPaMtUVV85vb/P40&#13;&#10;ec3t/n8aPZsPaMtUVV85vb/P40ec3t/n8aPZsPaMtUVV85vb/P40ec3t/n8aPZsPaMtUVV85vb/P&#13;&#10;40ec3t/n8aPZsPaMtUVV85vb/P40ec3t/n8aPZsPaMtUH7pPP4daq+c3t/n8a4j4mfE3wt8IPh5r&#13;&#10;PxR8dTyW2j6DYSanqU8ETTyLBF97ZEmXduQAo6k4pODDndmz85f28v2oPj38Cf2vf2WfhV8OdT0m&#13;&#10;28K/Ff4mz+F/FtnJpwl1Ca3s7UXO2O7klZIo33gMEhD8cSDoWfE/9p39oLwr/wAFefg7+yVZ6po5&#13;&#10;+H3jf4beKvFt5p0Om7L9r3SVMMImvZJJC0YfEirFHFg8Nu7fJH7Tn7Sf7EX7T3xl+Evxr1rxj8Ud&#13;&#10;Bv8A4OeJpvFnhqw03wU89vPf3CLC5uzcxNIyGNduxSu3ORyBhPHH7TP7EPjb9t7wR+3Fc+Mfijba&#13;&#10;54C8Nal4V0bQIPBTSaa+n6qWa7E7vGZzI5OVYMCmAAMcVx1OGM5552wlX4l9ie1tehD4hy7kUXiI&#13;&#10;X5WviW+tup6r+zX/AMFUPDX7SH7Ut34d8Salrng/whffEPXPhb8JbWPSozp/i3V/DManU5NR1dxK&#13;&#10;0c8jOfsdlEsA8tNzyyOwUfuFG+ZlGeN6j9RX8yHgXxF/wS5+Hnxd074h6NqfxN/sbQPifrPxl8Pe&#13;&#10;CX8LXP8AZ2m+LdetUtby7iuPLFy8PBljtmOyORmPKhVH9BHwL+OPgD9ofwDbfFL4aS3cul3N/cWI&#13;&#10;N/ay2U6z2c3lTK8MwDrtboSOR0pQyfH4ahL67QnC97OUZLW212jermWDr1UsJVUvJNP8j+Q0MfMn&#13;&#10;A7Xt3z/28PS72PJNNAG+c/8AT7d/+j3oHT8a/wBI8ojbCUP8Mf8A0lH8HZo39arf4pDgzdCTjNfr&#13;&#10;7/wR0OPHvxRZv+gR4VH/AI/qVfkEOTiv11/4I9uU8efFFB/0CfC3/oepV+ZeOSvkDt/PD8z73wmb&#13;&#10;/tuDX8sj4q/bhLt+2X8S2Tj/AIqOAn/wW2lfL+W96+m/23JmP7YvxK4H/IxwD/ynWlfMWVr6nw9p&#13;&#10;v+wsAv8Ap3H8j5/jh/8ACvjP8cvzY7Le9faP/BOBm/4bl8J5P/MueKAP/AOKvizK19of8E5Ds/bg&#13;&#10;8Jsvfw34p/8ASOKuHxTpS/1dx/8AhX/pUTq8Ov8AkdYX1f8A6Sz23/gruwb9p3wew/6J5d/+ndK/&#13;&#10;MTc3TPHpX6W/8FcJmP7TnhAkDj4e3X66shr80F+YZryvBqk/9XcMv70//SpHd4sTbz/EW7R/9JQ7&#13;&#10;Le9dv8K2Y/GTwMD28ceHv/TlBXDjnpXbfCslfjH4HI/6Hjw9/wCnKCvuOKU1leLT/wCfdT/0lnyf&#13;&#10;D9/7RwqX/PyH/pSP6tf+CeXOtfHgH/ou2t/+kGn1+ktfmx/wTw51j47/APZdtb/9N+n1+k9f5LYt&#13;&#10;Wqy9T/THCP8AdQ9Ef//T/oe/4LweK9Q8E/BH4Z69pXiW88GzL8UoIx4r0XwQ/j7WNORtJ1Es9lpK&#13;&#10;hlIlA8q4dwQIXYDkij/gh54/vfiJ4D+Ieraj8RPEvxJli8SadB/bPib4ej4cXEC/Ytwt100KvnIM&#13;&#10;lvPxySV/hr2X/gr/APEz4jfDL4GeF9S+Fni74peDtTu/GUds958IfBtv421+5h+w3cjwfYblXSG3&#13;&#10;yoeSfGRtCD79cL/wRl8cftEfEDwX8QvEfx61r4ueJYG8U2UHhbX/AIx+F7Xwfqs9glihlii0u2VM&#13;&#10;RQ3DOPPIxIWGPumgD9rvY1+U3xD/AOCrHwp+GFh+0Jq3jbw/rVnbfs+3+i6TqpMkDvrF7r1rDcWc&#13;&#10;dmqE7Vka5hQNIcgsSQAK/Vn3HpX47/Eb/gk9pXxg/wCGktO+IvinztO/aFv9A1VodPsPJn0C78N2&#13;&#10;tvbWUkckk0i3HzWscrhkUE7l4B4V9RpHmHif/guD8K/Cmlavoj+FL258aeD9Q8cw+O/C8N/EF02z&#13;&#10;+HkFtd6zc2920QS63QXlu1qgSMylirFNpJ/Yrwr8V/A/jn4baN8TtHvoU0fxHo9prOk3N46webbX&#13;&#10;9utzCcSFcMY3BIzkc+lfil4s/wCCGPhLxTDr3i4eLPsnjfxzeeP28ea9Fp5ayubP4kW9raarBYWj&#13;&#10;T7rdraKxt/sbySy4YMZA4bA/VfxB+yD+z34w+Cnhr4E/EXwtpviLw14O0yzsNC0/Wk+0LAun2gtI&#13;&#10;Wz8uX8obS3fJ9aaegup+dH7D93b3Hin9oWa2ZZEf9pLxUyyRsGUj+z9K5BGQa+7xKpGcH/P4V+cn&#13;&#10;/BPbwX4P+G83x48D+BNOtdI0jTP2i/FVrp+m2SbILeEWOlttjUdBkk49Sa/RISRgda/YMlg3hKTX&#13;&#10;Y/Lc3m1iqtu5a8xff/P4UeYvv/n8KreZH60eZH616fs5djzvbT7lnzF9/wDP4UeYvv8A5/Cq3mR+&#13;&#10;tHmR+tHs5dg9tPuWfMX3/wA/hR5i+/8An8KreZH60eZH60ezl2D20+5Z8xff/P4UeYvv/n8KreZH&#13;&#10;60eZH60ezl2D20+5Z8xff/P4UeYvv/n8KreZH60eZH60ezl2D20+5Z8xff8Az+FHmL7/AOfwqt5k&#13;&#10;frR5kfrR7OXYPbT7lnzF9/8AP4UeYvv/AJ/Cq3mR+tHmR+tHs5dg9tPuWfMX3/z+FHmL7/5/Cq3m&#13;&#10;R+tHmR+tHs5dg9tPuWfMX3/z+FHmL7/5/Cq3mR+tHmR+tHs5dh+1n3LPmL7/AOfwo8xff/P4VW8y&#13;&#10;P1o8yP1o9m+wvbT7lnzF9/8AP4UeYvv/AJ/Cvkr9qb9sn4Y/sj6bod34/wBK8aa7ceI725sdK0rw&#13;&#10;HoF34i1FjaRLNPNJbWgLpDGrqDI3G4gda4G0/wCCi37Mx/Yvvf29PE95rXhv4fWMd7JLP4j02TT9&#13;&#10;SdrK6eyMSWLs0plluo2iij4Z2B6AZrjljKSlKLlqt/I6VSrtJpPU+8/MX3/z+FfHX/BQJw/7FXxO&#13;&#10;TH/MqTn/AMfSvpnwf4s0zxt4R0nxppPmi01nS7TVrQTpslEN5Ck8Ydcna2xxuGTg8V8wft+kN+xd&#13;&#10;8Tcd/Ctx/wChJXpYNP2tOS7r80cOJm3Tnzdn+TP5h3CiRgAOvpTNq+g/KomyHJ9zRvav9Hqk9T+C&#13;&#10;51G3dj2RWUgAdMdBX9GX/BK3P/DJVmD/ANDn4k/9ONfzktIwGQa/oz/4JXSx/wDDI1l148ZeJCfw&#13;&#10;1CvwL6QavlOHdv8Al5/7ZL/JH7N4I1Gswrv+5/7cj+c6OQF5l/6fbv8A9HvUg6fjVWM/PN/1+3f/&#13;&#10;AKOkqPe2T9a/acnjfCUP8Ef/AElH5lmf+81v8TNAdRX62/8ABIBiPHfxSYdtK8Lj8n1KvyIjY9fw&#13;&#10;r9c/+CQEqnx38UV9NJ8LZ/761KvzPxtjbIpL+/A+98J3bOo/4ZfkfFf7bDf8Zg/Ep27+I4f/AE22&#13;&#10;lfLNfUX7bJH/AA2B8SvfxFB/6bbSvl2vrvDz/kR4Ff8ATuP5Hz3GzTzfGW/nl+bCvtT/AIJxZ/4b&#13;&#10;f8JN2Hh3xSP/ACTir4rr7S/4Jyf8nv8AhQ/9S54pH/knFXD4rStw7jv8K/8ASkdnh3/yOcL6v/0l&#13;&#10;nsn/AAVwcH9pvwio7fDy7/8ATrHX5nyEjp61+lv/AAVtBP7TnhJh3+Hl3/6dUr80pf615fg4v+ED&#13;&#10;Df4p/wDpUjo8Vf8Ake1/SP5IiXg8V3vwpJ/4XJ4JH/U8eHv/AE5QVwQ6j613XwscJ8ZPBJP/AEPH&#13;&#10;h7/05QV9jxe/+E3F/wDXuf8A6TI+a4e/5GWF/wAcP/Skf1d/8E8TnVfjuR/0XbW//Tfp9fpVX5p/&#13;&#10;8E6znVPjsf8Aqu2uf+m+wr9LK/yVxv8AFn6n+l+DVqMPRH//1P1W/wCCgf7ZHxRtv2rfFP7Cn/BO&#13;&#10;XVfFWq/GnVLy21rxl4l8SeIG0fwL8N7K+tYY4pXWXalxM0SLLHbRbgzOzEO3yV+2/wCwl4O1X4bf&#13;&#10;CkfDzx18ZdR+NvjDT2t5vFfiq/ubSTy7q5jykUFvZAR2sBCkxxtukYfM5JNfQkv7OfwEuNe1XxTe&#13;&#10;eDfDFzqWt3gv9X1C70y1uLi7uFjWJXllljZ2KoiqoJwAOAK6DwT8Ifhh8Nb/AFLU/h5oGkaHNrEk&#13;&#10;EuqNpNpFaC6e2QxxNIsSqpZEJUNjOOO1AHo9FFFABUF1/wAe0n+438qnzUNx/wAe8mP7jfyoA/EL&#13;&#10;9i0f8Vj+0Of+rkvFX/pv0qvuOvhv9jFivi/9obHP/GSfir/036VX2552Bj/P86/acgX+xUvQ/K84&#13;&#10;1xNX1LFFV/O/z/k0ed/n/Jr1zzeRliiq/nf5/wAmjzv8/wCTQHIyxRVfzv8AP+TR53+f8mgORlii&#13;&#10;q/nf5/yaPO/z/k0CasWKKr+d/n/JpRKT0FAieioDNjt/n86Tz6dhtFiiq/n+g/Sjzv8AP+TSEWKK&#13;&#10;r+cTwB/n86w9Z8Y+EfDkyQeI9W0nTnkBaJNRvYLRnUcblEzpuGe4z+FJuw3Fnx5+0F+3R8Pfgz8d&#13;&#10;fDP7MGmXPh5/G/iTTJfEcw8VatFomi6NoUE32Y31/eSZZnuLj9xaWsCmWd8nKIpesX9r39vPw5+y&#13;&#10;t47+FfwoXSW8Q+IfiV8RPD/geZbWRorLRoNaeVfttxL8xDMsMhtYCd0uxmJCKWPwL+3t+wdpH7Sf&#13;&#10;x58c/GL4e+NPhxNF8TvgbJ8E9fsfEms2yf2M8Gox31lrlk6ed5zQ7Sr237piwDrKMkDH/aG/4Jpe&#13;&#10;HfHesfCLUPhb8e70J4J+JvhLxh4mh8QeK9P8iS38Oacunvc6YixSyJfskKCISyvGis475r5Kti8W&#13;&#10;3UcdNVbXpc+jhDDJU7yWzv62P6FnXY7L6MR+VMHJwPrxzXC23xL+G13d/ZbLxJ4cmlmlCRRRaraP&#13;&#10;JI7HAVVWUlmYngAZJ4r4E/4KkePPG3gT4L+Gb/wJrGp6LNeeNYbG6n0m4e1mltzYXchjZ0w20uqs&#13;&#10;RnsK+3ynBTxlelhqTXNNpK+133Pk8xxsMLRniKu0Fd230XS59o/tCX/xR0v4HeLbj4J2U174vm0C&#13;&#10;7sPDMUJVSmo3i+RBOzMVAjt3cTvk/djOATgV+L//AAUz/wCCen7VfjD9h+X4EfsoXnhnWNC8MfCE&#13;&#10;eC9N8E6nps9xrOoao8sIvL3T7z7VBbRXN1Gv+snRyqmYDb5rZ+IB8ffj0DtHjvxmPQf2zd/1enH4&#13;&#10;/fHr/ofPGX/g5uv/AIuv03FfR2zKu5c9eCvpvJf+2n55h/HPL6fK4UZ99VF/+3H9O/7N+geO/Cf7&#13;&#10;O/gLwp8T/s3/AAkWl+DdG0/XBZQtBAt7bWUUUqJGzOQEK7T8x5BOcGvL/wBvnj9i74mZ4/4pS56/&#13;&#10;7yV/OTq/7QXx/h0m7ni8eeMw6WdwyMNYushliYgj5+x5r90fjxrWq+Iv+CWmreIdeuJbu9vvhNp9&#13;&#10;5eXU53STTTWtu8ju3dmYkk96+b4j4DxeR1cLDEzjJTenLd7OO90u57uQcaYbOKOJlh4uPKutut9r&#13;&#10;Nn89UoKuQf73+FR0rPvdm9yKSv7gkz+N5LUa/wB2v6Kf+CVzKP2SbXcf+Zx8Sfl/aFfzrP8AdNf0&#13;&#10;R/8ABLIY/ZItAf8Aob/Ew/8AKhX4R4//APIrw/8A18/9skfs/ge/+FGv/gX/AKUj+dmL/WTH1vLv&#13;&#10;/wBHSVGOp/3jUsQ+eb/r8u//AEdJUQ6n/eNftWTf7pQ/wx/9JR+Z5l/vNb/FL8yxGMfnmv1p/wCC&#13;&#10;P5H/AAn/AMUy3T+yvDHB/wB7Uq/JFeent/Ov1v8A+CQjbvHXxS/7BPhnB/7aajX5v42Q/wCEKTv9&#13;&#10;uB914V/8jiP+GR8Xftskf8Ng/EgD/oYoP/TbaV8v19NftqE/8Ng/Elf+pjh5/wC4baV8y19T4ef8&#13;&#10;iPA/9e4/kfN8Yf8AI3xn+OX5sK+1P+CcrRj9tvwmO/8Awj3ijj/t0ir4rr7I/wCCdIP/AA3B4TJ/&#13;&#10;6F3xT/6SRVxeKkL8O47/AAr/ANKR6Ph5/wAjnC+r/wDSWe2f8FanD/tMeESvP/FvLwfnqqV+aMhy&#13;&#10;M+9fpN/wVocJ+0z4SPp8Pbs/gNVSvzXb7ory/B2P/CBh/wDFP/0qR0eKr/4Xa/pH8kMHUfWu4+GK&#13;&#10;n/hb/glv+p58Pf8Apxgrhx1H1ru/hgcfF3wR/wBjz4e/9OUFfZ8WQvlmMf8A07n/AOks+b4e/wCR&#13;&#10;lhf8cP8A0pH9W/8AwTp/5Cfx1/7Ltrf/AKb9Pr9La/M7/gnOS2ofHYjr/wAL21v/ANINPr9Ma/yR&#13;&#10;xv8AGn6n+l+Cf7mn6I//1f7+KKKKACvGv2hfjl4G/Zp+CniX48/Eu4W20LwtpM+rahIZI4yyRD5Y&#13;&#10;0aVkjDyOVRNzAFmGSK9lrwv9pLwF4w+JvwY1vwR4Dg8JXWq30CJa2vjvTTq+gzFJFdor20VlZ43U&#13;&#10;FcgkoxDBWxihoD8yov8AgtL8J7X4O6N8WvE/gbxjo761YeJvE9jolxcaVc3Uvhbwhbwz6vrcUtnd&#13;&#10;z20tvF5yxxokpklkDKo4Jr9dfCPjHw/8QPBGneOvCM/2zS9d0qDWNMukBCzWl5Cs0EgB5AeN1IHX&#13;&#10;mv5//G//AAQc8Nz6Xf3XwZvdD8E3XiHTfHHh7UPDunwzyeHNE0r4g6Zp9hqaaLbkq8bQzaeLuNGC&#13;&#10;RySzSAiNdtfrn4l/Yo+Avjn4B+E/2e/iTpl5rHh/wNpen6foqDUr/Tpf+JbZizjkkk06e2diYx8y&#13;&#10;liuTnGQMO4H59fsahk8aftDRnr/w0l4pJHpnTtKNfa1fnp/wTy8BeFPhc3x0+Hvga2ktNI0j9ojx&#13;&#10;RZ6fbS3E928cQsNLbaZ7mSWZzkk5d2PvjFffmsa1oug6dJrHiG9s9Os4ADPeX88dvBGGO0F5ZWVF&#13;&#10;ycAZIya/aciaWBotu2h+RZxd4yol3ZfoqCa6s4rD+055oY7VVSU3cjqsGyTGxjISEAfI2nPzZGOt&#13;&#10;WMHOBXrJp7M860rXYlFKCQeK4L4oeNb/AOHvgbUPF2k6FrPie+tY1Fj4e8PpG9/qFzIwjjgiM7xQ&#13;&#10;puZhuklkRI1y7HA5mcuWLk+hVKLnLlTO8or8uvhT/wAFYPgb4t/Z58e/Hj4v6D4n+G8/wz8ZSfD7&#13;&#10;xb4U8QxQ3GpjxCWVbexsfsztFdzXLOEiVWXnJYhBvr9E/AfiLX/FnhKz8T+I9Gk0Ca/hS6j0qe6h&#13;&#10;vLi3ilAKpcS2263Ey8q6wySorAgSNjNc1DHUqluSV7m1bC1ad/aK2tjsqinnhtYXubglY40MkjAE&#13;&#10;4VRknA5OAO1ToQorn/GGraroHhbUde0LTLrWb2ysbi7tNIs2WO4vpoY2eO3ieTEavKwCKWIUE8nF&#13;&#10;dU5cquZU4ttWPiey/wCCkX7On9v/ABE8Ka9beNdD1b4a+GYvGWuaXr/hu/sru60O5kMNveabC6b7&#13;&#10;sTzDyo41HmM5AC1u/suf8FAfgh+154z17wF8MNM8faZqXhrTbPVtWg8aeFtR8OMlvqEkkVsyDUI4&#13;&#10;y5kMUhXaDlUY9jXyL+yf8NPip4//AG/fEH7aNh4e+KHgLwr4x+G9rpvjzwd8VjGzT+KrG7P9njSo&#13;&#10;RNcMlvYW/mbnQpDmQeUCWYL9wfsteD/HS6x8Q/jd8UNOudL13x143uZLOwvf+Pm08N6Ev9l6LFIA&#13;&#10;W2+bHFLebdxx9qPfIHh4PE4mcouT016Hs4qnQipqK7a3/S2p9aE5ORQoLMAKXBDbXyCPX2q3FZXc&#13;&#10;oWSGCdlb+NImZcZxnIBHFe46sVG9zyYJpu6Ph/x1+2dN8Pf2rPAv7M/iL4e+MY7T4jX+paN4X8bx&#13;&#10;G0m0ya/0qAXF2ktlHI17DbRoy5upEWIk5A2815L+z7/wVK+CH7Sfjjwz4X8BaXq/9leMvEvirwj4&#13;&#10;a197i2lMup+EE829jvdPjzdWCyxFpLd5/wDWKFLBC6A+NfE/9mP9oP8Aaq/bI+H3xW8a/Cu7+G+u&#13;&#10;fCD4mSanYfFfS9fjvLXxB4GhWXbpqWcTLdG4v3aPzoZ4I4oVDnzpDhD8w/sY/wDBM39qf4Pftv8A&#13;&#10;hf8Aan1jRbnw14puNR8bf8L61myltD4X8Yafqdw0mirothbkywzL+4Ll4LfasB8wu5+f5V43EOqu&#13;&#10;V+7f8D3J4LDqlJt+9y/jr+lj+jAnaCTnp9DX8/X/AAV103SNV/aD8ILqdpbXPl+B5in2mFJdudRk&#13;&#10;zjeDjoK/oKubW6gjLTQyoMEEsjKPzIFfz/8A/BWT/k4bwn/2I8v/AKcZa/aPC2MZZ9hE9dZf+ks/&#13;&#10;KfEpuOR4t7aL80flm3hHwl0/snS8dMfZIf8A4mm/8Ih4R/6BOl/+AcP/AMRXRHqfrSV/Zzw1P+Vf&#13;&#10;cfyRLEVL/E/vG+DfDPhu0+InhO6tNO0+GWPxp4baOSK2iVlP9r2gyGCgg49K/d3/AIK98fBPwoR2&#13;&#10;+IcX/puva/Drwv8A8j94U/7HPw3/AOne0r9xf+CuxI+CPhQevxCh/wDTde1/PfiHTjDizK+VW0h/&#13;&#10;6ckfufA1ST4ZzByd/j/9Iifg4pJbn1qxUZK7uPUVJX9HN7f11Pwqa2MzVTu0e+z/AM+Nz/6Jev6F&#13;&#10;fjK4/wCHTd0P+qO6V0/687ev56dU/wCQNff9eNz/AOiXr+hH4y/8onrr/sjuk8/9udtX88+PKSxe&#13;&#10;Xrzl+cD958IYt4fGekfymfgD0dgf71LUbMQzf7xpu9q/oZwv1Pwn2D7kjnahb0BNf0P/APBLBt37&#13;&#10;I9p6f8Jh4k/9LhX87Tu20/Sv6If+CWBb/hkW12/9Dh4l/wDS+vwjx/jbK6Gv2/8A22R+y+C0eXHV&#13;&#10;1/dX/pSP524uLicf9Pt3/wCj3pw6n/eNR24xJMD/AM/l3/6PepB1P+8a/Zsm/wB1of4If+ko/Lsx&#13;&#10;/wB5rf4n+ZMg4zX6z/8ABIKaNfG/xQ3A/wDII8L/APoWpV+TCdPxr9Xf+CQy58cfFAjtpHhg/wDj&#13;&#10;2pV+b+NP/Ilkv78D7jwvf/Cv/wBuy/Q+Mv21Pm/bE+JJHfxBb9f+wfaV81V9J/to8fth/Ekf9TFb&#13;&#10;/wDpvtK+bK+u4A/5EeB/69x/I8HjJf8ACri/8cvzCvsr/gnWMftu+E2/6l7xR/6RxV8a19lf8E7P&#13;&#10;+T2vCf8A2L3ij/0jjrh8Uf8Aknsd/hX/AKVE6OAv+RxhfV/kz1v/AIK1kP8AtMeE2Hb4eXn/AKdE&#13;&#10;r83m+4K/R7/grN/ycv4V/wCyd3n/AKdY6/OFvuCvN8H/APkn6H+Kf/pcjr8UX/wt1vSP5IYOo+td&#13;&#10;z8MAzfF/wSB0Hjnw9x/3EYK4YdRXc/C9gnxg8Ek/9Dz4e/8ATjBX13FcG8sxf/Xuf/pLPnMg/wCR&#13;&#10;jhrfzw/9KR/Vp/wTiOdS+O3/AGXfW/8A0g0+v0yr8zv+CcYAv/jq3r8dtbP/AJIafX6Y1/kjjv40&#13;&#10;/U/0wwX8Gn6L8j//1v7+KKKKACiiigAqvd/8esv/AFzb+VWMgdahuebeQf7DfyoA/DX9jR9vjX9o&#13;&#10;fHX/AIaS8U/+m/Sq88/4KlW/7H037LWpXn7ZVroWq6RmbTfDGi+IdS/s21vPEWowPb2IV2liiEsZ&#13;&#10;YyCaTK28YeXjFfN2v/tMeMf2WtO+Nfi3wLpWkavfax+114k0Dydaknjt4o30OxuWkzb/ADlx5IUD&#13;&#10;pyc18vfFD9vLxV8c9LtNK+NXwf8Agt4utrGY3FlbeJ7O71WG3lddrPEl2kgRmGAWUA44r+huFOCM&#13;&#10;0zbKISwNDnjte8Ur/Npn4TxLxjl2WZpOOMrcsr3tZ3ttdaNHkv7Wnw38AfDn/gjn+zj4d8KeOLf4&#13;&#10;gnwn8WPh54bi8c6ZqUlxZag7a1J/aMdtKrhLi1ilBgjLhwEiXGMV/VldSOLmQqeN57dRn8K/mJ1b&#13;&#10;9sefXvB+l/DvWPgh8B7rw9obGTRNAudNuZdN05y5cva2rRmGFtxLbo1U5JOeTXr5/wCCr/7Rej6b&#13;&#10;5dj4K+HUcNrbt5VvHcaqqKkSEhVAPA4xjtX0uA8JuIKNSc5YR2aX2o9F/iPncX4nZNVjCMcTazfS&#13;&#10;XV3/AJT+g/zSOTivJ/jr4m+Lfhr4R69q/wAAND07xP4zTTpI/Dmj6rfxadYzX8uFia6uZWCpDET5&#13;&#10;ki/ecLtUgkV85ftKeMtQ8bf8E6fE/wARLiJbK61r4YR6xLDaM+2CW+to5XSNiQ+1S5AJOcdea/ms&#13;&#10;l0yyaeQhGH7xxxLL2Y4/jr1uEfDmtn0K3sayp8lk7q+5y8S8eUclqUo1qTnz66W6dNWj761r9hD9&#13;&#10;s/40fsv6B4c+I/gXwP4Z8SeBPjroPxkOgReI7bXD49uUmluPEN1q9+QlslzctKPs0TIsarH5QATb&#13;&#10;j9PP+Cdf7N/xA/Zm+HfjbQPH9xHbW/if4reJ/G3hfwwl3HdR+HNC1i5SSz0tZI2eIFArSPHEfLjZ&#13;&#10;yi5wTX85X9k2ZAyr+372X/4ukGlWSn7rHHUGWXp/33X0OD+jfiaNROONj21T8v8AI+cxnj5QrU3T&#13;&#10;eFklv0P7PjIpbEZBBzgjBwR+nav5EYfjj8eNTia4u/H3jzdLLKz7PEOoxgZkbhVSYBR6AcDtX7c/&#13;&#10;8EnJZW/ZVuI5XkcQ+ONfhi8x2fZGrRbUXeWIUZ4GcDnFfz86TzZj/fk/9GNXf4R8P4WeY43D4ylG&#13;&#10;r7NWXNFSV1KzauupxeJufYmOX4TEYarKnzv7La05b9LHqbfGH43Ocv4+8fn/ALmTUxnPr/pHNP8A&#13;&#10;+FyfHAklvHvj45OTnxJqf0/5+PavO6Uda/fP9Tsovf6jS/8ABcP8j8SfFuavR42p/wCBy/zP2T/4&#13;&#10;JR/Eb4i+MPEPxJ0vxt4i17XoLG18Pz2Sa9f3Go/Z3uTfLKYmuHkKbxGmQCASoNfnH+2Ddavffti/&#13;&#10;FAXGp6vst/FPkW8UeoXUUcUQsbVgkaRyqqrkk4AHJNfdf/BITA8X/FI9/wCz/DH/AKHqFfB/7Whz&#13;&#10;+2J8V/bxd/7Y2lfiHC+V4X/XTF4d0Y8iUrRsrKyjbS1vwP1/P8yxEeFsNWVWXM+W7u7ve+u54GEu&#13;&#10;26ajrQ/7il7/APHqDHejk6jrR/7id7/8eqdcDpSkZGK/oSeS4By/3aFv8Mf8j8VjnWNTSWIn/wCB&#13;&#10;P/M+0/8AgnJcalB+2L4bthf6pJDNo2viWC5vrmeJ9tpuXMcsjKSGwQSCQeleuf8ABWPn9obwn/2I&#13;&#10;0v8A6cZa8c/4J2MV/bO8LJ/1B/EHP/blXsn/AAVhwf2hvCfv4GmH/lRlr8LxmGo0ePKMKEFFWWiV&#13;&#10;l8DP2HD4ipW4PrSqTcnru7/bXc/NA880Up4OKSv6DZ+Evc1/C4/4r3wq3/U5+HP/AE72lft9/wAF&#13;&#10;dnaT4J+FB2/4WDCf/Kde1+InhT/kfvCn/Y5eHf8A072dftz/AMFdQp+CfhVgevxDi4/7h17X87+I&#13;&#10;OvFuWX/uf+lyP3PgdtcNY+z6z/8ASIn4Rp978f61Zqsn3/x/qas1/Rb6f11PxGp0MrVOdGvh/wBO&#13;&#10;Nz/6Jev6EvjIN3/BJ27B/wCiO6VjH/XnbV/Pfq3y6Len/pxuf/RL1/Ql8Ytp/wCCUF2M/wDNHdK/&#13;&#10;9I7av568edcVl785fnA/dvCCovq+Mt2j+Uz+fwgszE/3sf56UeX/AJ/yacPvN/vGnV/QnOfhDrSX&#13;&#10;UgkTCFs9AT/nmv6Hf+CWb7P2SrVV6f8ACX+JD+d9mv5534Qn2Nf0Lf8ABLbn9k635/5m/wARf+l1&#13;&#10;fhPj5eWW4f8Axv8A9Jkfr/g1Uk8diNfsL/0pH870H+umP/T5d/8Ao96s+XVe3/1kp/6fLv8A9HvV&#13;&#10;yv2XKG1hKP8Ahj/6Sj8xzabWIq2/mkNA2iv1f/4JE5Hjv4oqOP8AiUeGf/Q9RFflAx5A9TX6v/8A&#13;&#10;BIck+P8A4on00rwz/wCh6jX5/wCM0E8ik/78D7nwpn/wrK/8sj4u/bT/AOTwviTnv4itxx6f2daG&#13;&#10;vnDyx2/z+tfSH7an/J4XxJPr4it//TdaV85V9PwJL/hDwFv+fcfyPn+N5OObYq388vzI/L/z/k19&#13;&#10;kf8ABO0Y/bb8Jj/qXvFH/pHFXx3X2H/wTxbH7bfhQ+nh3xR/6Rx153ifN/6vY7/Cv/SonR4f1G85&#13;&#10;wqb6v8mer/8ABWb/AJOX8K/9k7vP/TrHX5x4yoFfoz/wVkcH9pXwoe//AAry7/8ATolfnOOgrh8H&#13;&#10;/wDkn6D/AL0//SpHo+Kbtndf0j+SGbQvPNdn8M+fi94IP/U7+H//AE4wVx7dK6/4Zf8AJXvBHt43&#13;&#10;8Pf+nGCvsuJZXyvGf9e5/wDpLPluG6n/AAoYbmf24f8ApSP6t/8AgnAxN98dQf8Aou2tj8PsGn1+&#13;&#10;mdfmX/wTgH+n/HT/ALLtrR/8kNPr9NK/yPx6/fT9Wf6b4F/uafovyP/X/v4ooooAKKKY4JHFNAfH&#13;&#10;H7Vf7cnwL/ZANhbfFibVJbrUNJ1jxElhotsLq5h0bw/Ck+q6lKhePFtZxyI0hUs7bgERm4r6i0Dx&#13;&#10;LovjDwraeLfDN1Hfabqunw6jp95Ad0U1tcxCWGVD3V0YMPYivyf/AOClf/BObxr+2R4y0z4i/DnV&#13;&#10;NOsdUg+GPjr4SXcGrGVYE07xzbW8L6ghiVi8lm9uH8rA80Nt3KRmvrnUv2K/AXir9nvwR+z34g13&#13;&#10;xtY2HgbSNM0my1Hwh4h1Lw1e3Q02xWyUzz6ZPBI6OoLmJmZA2DjIBpLYD+aP9rAMPB3xPJU/8nr+&#13;&#10;IucH/oWLf0r4NAJUbkY446Gv6ktc/wCCGf7C3iO3u7fX5fineR3+uSeJ72O5+IfiV1uNYmjEMl/I&#13;&#10;DfYa5eIBGlPzFQATiuXb/ggP/wAE7yNy2fxJ/D4geIx/K9r+n/Czx5wXD+VrL62FlN8zd011S7+h&#13;&#10;/OviP4K4rO8xeNpYmMFa1mm+rfT1Z/MtsTP3D69D371R1RQul3TBG/49ZuQD/wA82r9y/hF/wQu/&#13;&#10;Zr1f9pH4u+H/AIjaR8UYPBOmXvhtfh3dyeNvEEMVxDcaSkmqeVOt7vn23pZWL52H5RgV9Vn/AIIA&#13;&#10;/wDBOx0MbWfxJII2sp8f+I2BB6g5vuhHWv0af0sMts19Rn98f8z4Wn9GbGqScsbC3+GR5Z8X1lb/&#13;&#10;AIJW3rBXwfg1p+eD2sIf5V/PVLFIkjgqSd7Zxnrk1/Vlff8ABGj9kW/8It4C1DWPjLNobWS6a2kS&#13;&#10;fEvxS1mbRVCLAYTf7PLCgALjGAK88P8AwQJ/4J4Pwbb4lH1P/Cf+JM/j/p1fnXh3494PJFiFVwsp&#13;&#10;e0aejWlr+fmffcd+C2KzaVBwxMY8ia1T1vb/ACP5kgWzt2t6dP8APpSMGzyrdK/cjxV/wQs/Zjh/&#13;&#10;a88FeF/D2kfFJvhzeeB/Et74ovV8beIHhi1u3utMXSke4N75kbvDJdlUU7XAJIyor6iX/ggP/wAE&#13;&#10;7Qdy2nxJyD2+IHiQ8/8AgdX6RH6WGWXTeBnp5x/4J8Avoy47b69D/wABZ4P/AMEnkkP7K92VVsHx&#13;&#10;54gPQ4xuir+f/Sg32JWCtgvIRwf+eje1f1eeEP8AgjB+yB8P9JOgeBtW+Mej2LXEl21ppvxJ8UW8&#13;&#10;Jmmx5khSO/A3vgbj3xXnn/DgX/gnYiCGO0+I4UEkKvj7xGME8npe9zX5lwb464PLMfi8ZUw0pKre&#13;&#10;yTV1eTfp9x9/xV4M4rMMDhsJDERi6e7s7P3bH8ypJGflbjGePXpS7vQMfoDX7mftR/8ABCr9l/w1&#13;&#10;4c8KTfArSPijd3lz8R/DVhr62/jfxDdGPw7cXYXVJGWS9xGiwZLSD5kHIINfTI/4ICf8E7QTi0+J&#13;&#10;OM/9FA8Sf/J1fpUvpYZb/wBAE/vj/mfn3/EsuP3+vQ/8BkfAP/BIWGZvGXxRKK2P7P8ADOeP9vUa&#13;&#10;+C/2s0kX9sL4rFlbnxbjoev2G0z+Vf0UeC/+CJP7FPw8murnwDffFzRnvliS+bTPiN4ntjcLBu8o&#13;&#10;SmO/BcJvbbnpuPrXO6z/AMEHP2AfEWtXniXX1+J95qN/MJ76+uviD4lknuJdoQPLI18SzbVVcnsA&#13;&#10;K/M8p8dsFh8/r5w8LJwnzWSavrbrt0P0TMvBfE18kpZWsTFOHLrZ20ufzBpuGflbt29alAc/wtX7&#13;&#10;+ftJ/wDBCD9j3w5+z/431z4L6Z8TrzxfaeFNUufDFtb+OfEVzNJqsds5tEjhe92yM0u3CtwTwa7r&#13;&#10;4f8A/BBH9g++8C6HfeMbH4mQ6vPo9lNqkT+PfEcbpeNAjTqyLfYUiQtkDgdBX6WvpX5bazwM/vif&#13;&#10;ny+jNjrr/bof+As/JD/gnesh/bO8L7VbnR/EAH/gGP8AGvZ/+CsCOP2h/CiOGyPA8o5B6/2jL/Ov&#13;&#10;1U8M/wDBC39g7wbrcPibwk/xS0zUoEkigvrL4h+JYp0SVdsirIt8GAZeCM8ir3i3/gh/+xB491KH&#13;&#10;WfHF38WdXu7aA2sFzqXxF8TXEkcJbeY1aS/JC7ucDjNfnGN8dsFV4ihnUcNJRSWl1f4eXfbqff4b&#13;&#10;wXxNPJKmUvExcpX1s7ayvsfy34YsQAaaCWGQDX9M3/Dgf/gnap3fY/iRgnn/AIuB4k/+Ta+Yv2Qf&#13;&#10;+CFf7L/i34KrrH7ROk/FKz8SnxN4ltzDd+NvEFnL/ZlvrN3FpTeVHe7dr2CwMrdXBDHkmv0p/Svy&#13;&#10;3/oAn98f8z8+/wCJZsdv9dh/4DI/Ezwx5h8e+FQobP8Awmfhzt66vaf4V+3n/BW+OYfBLwrvDc/E&#13;&#10;CEjIP/QPvc9q+mrf/ggX/wAE8be5huYLX4lJLbzxXUEg8f8AiMtHNC6yRyKftvDI6hlI6EAjpXd+&#13;&#10;L/8Agi9+x38Q9Pj0rx5qvxi1q2huBdww6p8SfFFzGk6qyCVVkvyA4V2G4c4JHSvzDiXxzweOznC5&#13;&#10;nTwslGly3Tau+WTlp9599kHgtisHleIwDxMW6nNrZ2V0l+h/KqInD7cE/Ngn3zT8t12sOfSv6aR/&#13;&#10;wQK/4J3nJFr8SGOef+LgeI+o/wC32vlX4T/8EMP2Z9W/aZ+K/h3x/o3xSg8EabF4W/4QG7l8beIY&#13;&#10;op3uLKdtW8qdb3fNsnEQbfnYxwvBNfpsfpY5dbXAz++P+Z8HP6M+Pen12H/gMj8LtYB/sa9Uhv8A&#13;&#10;jxuT0/6YvzX9BnxijmX/AIJR3fyvx8HdJJ69PsdtXth/4IDf8E6nieJrT4jsrKUkVvH/AIjYFWGC&#13;&#10;CDe4wRxXo9z/AMEZP2QNT8JHwFf6x8Y7jQXsl01tHl+JXih7I2igKsJh+37PLVQAF6AACvzHxC8d&#13;&#10;sLnVXC1KeFlBU73u073cX+h99wR4MYnKo4iFTExlz2tZNWspf5n8qW1gzfK33yMYOQRwQfpSElW2&#13;&#10;lWz9PSv6a3/4IC/8E7ieLX4kdhx4/wDEY/lfV8teMv8Aghb+zFa/tb+BPCfhnR/ilJ8Pb3wl4muv&#13;&#10;FV8njbxC8EWq28tgNLR7k3u+NmRrnainD4Oc7RX6dH6V2Wpf7jP74/5nwEvozY6+mNh/4DI/Dp1f&#13;&#10;YflPQ/561/Qr/wAEuYLgfsn2qhHz/wAJh4jXABzn7djHb0r1Af8ABAb/AIJ27sC0+JJPp/wsDxGf&#13;&#10;0+216b4W/wCCNP7I/gTRh4f8Faz8ZtIsBNLcCy034leKYIRLO2+VwiX4AZ25Y4yTX5/4j+P+CzrC&#13;&#10;0sNRwkouMr6tdmunqfbcDeB+LynEVK1TFRnzK2ia6p/ofyhwJIHlODj7XdkDB/57vVkkg7Src+1f&#13;&#10;01j/AIIC/wDBO8OzfZPiQMsX48feIxyxJJ/4/u5OTXy3+1D/AMEL/wBmfw2ngJ/gVo/xRvDf/E/w&#13;&#10;5p3i42/jbxDdGHwxPLINTlcPffu0VAm6RfmTqMV9vgvpVZbTowpvAz91JbrorHyeM+jbj6tSdT67&#13;&#10;BXbe0up+HOGJGFb8q/Vz/gkXDM3jv4o4B/5BXhjPHYvqNfoSP+CAv/BO3OPsnxJH/dQPEZ/9vq7P&#13;&#10;wd/wRG/Yo+H091efD+9+LeiS36RR3s2l/EbxNbPOsG7yhIY74bgm9tuem44618vx39I7BZtlzwdL&#13;&#10;CTg3KLu2nt5I97g7wFxeW46OKqYqM1aSaSa39T+fX9tCKX/hsD4kgq3HiO3zweP+Jbae1fOPzDqG&#13;&#10;Gfb8a/qA17/ghH+wP4n1i58Q+JP+FoX9/eOsl3eXfxB8SyzzOFCBpJGvSzHaAMk9AK8B/aH/AOCD&#13;&#10;/wCxt4e+AvjXW/g3pnxOuvFtn4V1W58M20HjrxFcSS6rHayNaIkL3u2RjMFwrcE8GvY4c+k7l+Cw&#13;&#10;GHwc8FOTpxUbpx6fM8/iH6PONxuMq4qOMilOTdrS6n8/wDkZ2t+VfYX/AATzUt+214T2q2f+Ee8U&#13;&#10;jGDziyjNfrV8MP8Aggp+wxqvw08O6p460/4mQa3caDp8+sRSePPEcTpfSW0bXKtGL7CMJSwKjgHg&#13;&#10;YFereHP+CFX7CHgzW4fE/hFvinpup28csNvf2HxD8SwXEcdwu2VVlS+DAOAAwzyBzXNxf9JbAZjl&#13;&#10;tfA08FOLqK121bdPv5GnDX0fcZgMdRxdTGRkoO9lF9mj8lP+CsUEo/aZ8KK6kH/hXl2ACD/0FFr8&#13;&#10;5gTwoDE9gBX9SPiz/gh1+w9491ODWPHFz8V9Xvba3Nnb3eo/ETxLcTRQFt5iR5L4kIX+YgHrzXM/&#13;&#10;8OBf+CduB/onxIIPH/I/+Ixx/wCB1cvBP0j8DleW0sDUwc5OLk201bVt/qdfFvgJjcyx9TGQxcIq&#13;&#10;VtGn0SX6H8yvLLkK3Ndh8MUc/F7wV8rH/iuPD2OD1/tKD0r9m/2Qv+CFn7MHi/4Iw65+0bpPxSsf&#13;&#10;FB8SeJbeWC78beILST+zrfWryLSmMUV6Fw9gtuyt1cEMeSa+prP/AIIJf8E97K8g1Cxt/iXHPa3E&#13;&#10;d1bTR+P/ABIHinhYPHIrC+yrIwBUg5BGRXuZt9KTL8RhK+HjgppzjKO66po8PLPo4Y7D4mlXeNg+&#13;&#10;SSfwy6NP9D3X/gnCG+3/AB0U8EfHXWs/+AGn1+mdfPv7N/7M/wAK/wBlnwRc+BPhTFqv2e/1a513&#13;&#10;U77XtTvNZ1K+1C72iW4ur2/lmnlcqiqNz4CqAAAK92Ikz3r+L69Vzm5vqf1tRpKEVFdND//Q/v4o&#13;&#10;oooAKKKKACiiigCnfvLHaSPAgkcKSiE7QzAcDODjJ4z2r+fb4k/8FVf2s/2evFXxB+H/AMdPh94P&#13;&#10;kuNI8d/DvwN4R8R+F9Ru59I/tL4hXIjWy1BbmNJXudMtiLmbySquHjXEYkVq/oI1C2ku7VoIXaNm&#13;&#10;4WRMbkPZhkEZHUZBFfklon/BHb4PW/h3xD4b8e/EX4w+OI9e12y8VW8njLXbW9/sbXtP1JNVg1TT&#13;&#10;oo7GGKO6FxGoZ5UlzCPJx5fy0AeMaH/wVr+IXiD4f/BvxJY+E9De68d/tL6r+zr4rdru4SOxm0jU&#13;&#10;b+xfUrFPLJkE6WQkEUjjyzJt3Ptyfrjw5+0x+1PZf8FC1/Zh8aeEvCs3gTWPBWqeLtN1/wAP311N&#13;&#10;qmirp15BaWyazHNGtvnUzK5t1hIK+U4y+1isEn/BLP4BJ4J+GvgTTdS8T2Nt8MfijP8AGTTLm0uL&#13;&#10;YXGp+Kru6ur25utSZ7ZhKks15MWjiEQAYKCAors/h9+wTpngP9q3XP2s5PiV8VtY1LXZppbnwpq+&#13;&#10;tW7eGIg8PkQJFYQWcL7LOMsLdXmcIXZ8F2LUAfexdmgLkc4zgV+QH7SH7eH7S/7Lv7Ts/hXxr4L8&#13;&#10;La18MX+G/jTx/JqGg6hct4h0e18H2S3IuNTjeIWyQalM32a3CHKvnlyrAfsDh/KIH3sfrX5wa/8A&#13;&#10;8E1fAfjT9pDxH+0P468f/FPWIfFNjNpOtfD291uFfB9zp0tlLYrZtYQWkUpgjSaR0RrgjzXMjbmO&#13;&#10;aAPzS0n/AILf/FSX9lX4vfGa78E+Hp/Efw3+EvgH4xabpy311DY3ml+PLNbpbOZ/LkkE1i+6MyL8&#13;&#10;s4AbbFkgfdn7U/7dvxE/Zxh+BXjKSLwhFoXxP8WeGvC2s2+sJqMTwHX41Mk8WoQxvZ2n2d3QQpd/&#13;&#10;8fTsIkZW5qtZf8Eaf2W7L9nvx/8As5pqPi3+zfiP4Y8P+Cdd1n7Xa/2tF4e8LW6Wuk6dazG18qOK&#13;&#10;3hTG4xPI7MzuxY5HuHiP/gn54P8AGniPTZvHPjTx5rPhWws/DcMvw6v7yzk8N3V14Uljn029eH7H&#13;&#10;9oinWeKKab7PPFHM8aF0IGDcmraDZ99RuXHPbivzR/b1/aZ/ar/Zn1HwR4m+BvhDwp4u0PWfGehe&#13;&#10;EdX0e+v7q38QX82uXi2pGkxxRtADaRb7mVpyR5aMcKqsw/S6NNoOepr4J/ai/YL0v9qj4l+GPiZr&#13;&#10;fxJ+K3hCTwnFNFp+keAtZttJsLg3Lqbh7kNZzTM80aCFnSVCIiyqV3MTAj4c/Z//AOCuniP43ftW&#13;&#10;6X8DU8M6bBo3jDxB8WPDHhG6FxMt3Fd/Cu5gt5Zbz5WRo9R8yV1CKpg2KMybiRN4X/4K763L/wAE&#13;&#10;qpf2+/E3hXST4xudO8XXmj+ArDUHW3mPhi9urZ2a7nQP5EcduJJpCgJLLGg3uin7B+GX/BMj9nP4&#13;&#10;SfHmf9oTwcurR6st34r1HQrGWaFtP0O98cSwz69cWEQiDh7uSBWxK8ix5cIAGIry/wD4cxfsWap+&#13;&#10;x/B+xb4+0y/8VeHtPg1630PXfEBtJ9e0j/hJLhru+eyu0to0iczNvQ+UcYXOdooaugP0g+EvjG4+&#13;&#10;IPwy8N+O7lIFk1vQNP1eVbZi0Svd26TMqE8lQWIGecDmvnT9uz4ufH74Gfs8+Ifix+z9YeDLzUvD&#13;&#10;mnXeuXh8cXlza2AtLGB5njT7IjSPcTsohiGVUMwJzwp+kfhZ8NPCfwb+HOg/CnwHbC00Xw3pFpom&#13;&#10;lWy4AjtbOJYYl+UAZ2qM4A55714R+1/+yZYftgfD21+G2teNfHngqyt9XttYluvAF/bafd3clmd8&#13;&#10;EU8lza3YaFJQsmwKuXVSSQMUwPyL8Vf8FsvHvg/4i6DofjX4ewaFb2yfCCw8f6Rf3Mrapp+qfFZL&#13;&#10;pjDAQioP7JMMYdXQmYu4zGUGfevEH/BTz4o+HtL/AGo2bwPFf6h8CfFmj+EfDFh4fh1LWZ9am1ix&#13;&#10;t7qO4ure0ge4RIjcBpUhjbEcbEMSRXtFx/wSV/Zt1Xx14d+IXiy+8W69qGiJ4Uk1V9e1FL1vEt94&#13;&#10;Je6l0XUNZleHzZ7qCS8lZ2jeNZcIHUqgFeh6T/wT68NeFPEXxX8aeAPH3xC8N678X/E2k+LfEGs6&#13;&#10;Ld2EVxZX+kQxW0K2AksZI1t5IIVimimSYSLu5BPAxmj/AME6f2ptT/bG/Zo0/wCOGtaj4S1C7vNU&#13;&#10;v7C4XwdFqUFrZy2UxhktLiDVooLyG7iZSJo5YlwcbdwIY/WPxPuviJaeDNQk+E1ppF74i+zldJg1&#13;&#10;2eW208zsQqm5khSSURKCWYIpY4wOTkYnwf8Agx4U+C+lanY+GEMlxrut3PiPXtRmSKOe/wBTvAon&#13;&#10;upVhSOIO+xQQiKMAcZ6y/HH4VN8bPhZrvws/4SDxD4XTXtOk02XXfClxHaavaRy8O1pcSxTpFIVy&#13;&#10;u/y2IBJGDghCPwcn/wCCxX7Rfh74F+GtV8W+BPC1j421SL4q6q0lrdXU/h7U9H+F8E0pvtNYhZ/J&#13;&#10;1eREjgdywjXdIPMXaD9Z/DT/AIKfTfEL9o3wT4K1HQ9O0rwJ4v8A2Ym/aMfX5LmabULKJZ7WOSyk&#13;&#10;gESx7IUmdi4Ys5UYUd9x/wDgj38DdQ+EOk/CbxR4z+JuvSaKNds7DxVr2r215rcekeJNNGkajpCy&#13;&#10;mzWCOxe0VVjjjgRonUSKwbJPu1n/AME6/gRp/wAa9E+NFidThGgfCOX4Iaf4Ujkg/sEeE5njka1e&#13;&#10;EwmdnJiRfM8/7oxjnNAHAf8ABPH/AIKF+Ev289EvfFOlTado9xJpll4l0vwU8d2NZtvDeqyTLpWp&#13;&#10;3slxHDDIL9YHZRarJFF9xpWcMB+lF/JNDatLbIJJApKJkLuYDgZPAz0r4N/ZA/4JzfBH9i/XJ9f+&#13;&#10;G154h1K5HhLSvAOlS+ILqK4bTPDei3Fzc2Om2xhhhJjjkunzJL5krAICxC8/e17bNdW7Qo7RllKh&#13;&#10;0xuUkYBGQRkdeQRQNn4F+PP+Cov7VfwD8XfEzwB8cvAPhBp9B8Z/Dnwd4Q8Q+F9QvLjSW1D4iXy2&#13;&#10;iWWofaY43a50yFkupxCVWRHQfu96k7+i/wDBWbx7rfgf4Q+ILHwroz3fjX9pm/8A2cvF5e6uEisp&#13;&#10;9Mvby2fUrBAjGQTR2gkWKVh5Zk2ln25Pu3h3/gkN8JLHRfFGi+OviL8X/HEfibV7HxJE3jTXba+G&#13;&#10;j65p2pLq1vqemxQ2VvHHcrdRx5aRZAYkWLAj+Wu8k/4Ja/AIeCPh14G03UfEthD8NvijJ8ZdPvLS&#13;&#10;e1Fzqniu4nubme81JntWWRZZbuUtFEsSgFVXaqgU9NBdzn7D9oP9umy/bp8P/Abxl4Y+G8PgbxGP&#13;&#10;Emr29zpt/f3PiKy8P6KEjtry8Ro1s0e6uZ7eLarNjeRyVNfqMWC25dP7pIHSvK9J+DPhXS/jPq3x&#13;&#10;1Zrq41zVdAsfDObiQNBaafYTT3AitY9oMfnTTl5zk7ykfQIK9ZdN6lQcZFID8kPjz+2z+0v+zj+1&#13;&#10;kPBfi7wX4Y1b4ZXnw98YeN11PQ766fxDpdv4PtYpzcanG8X2VYdQkl8iBUJZWH3mIZR8V23/AAW2&#13;&#10;+KkP7KPxi+NV14J8PXHiP4b/AAf8CfGfTdLW9uYLC703x1Zm6Wxmk2SSCawZXjaRQFnAVgseSB+l&#13;&#10;ms/8E4PBfib9pnWv2kfF3xB+Kmrxa/ZzaZqPw/vNagXwfJYyWktklodPhtI5WgiSaV0R52BlcyNu&#13;&#10;bGPMbf8A4I4fsv2/7PfxB/ZyGo+LG0z4k+FtC8C69rJu7b+14fDnhm3FrpWm2kxtTGkdtCCu94nk&#13;&#10;cszOxYggA+dP2of+Ct/xG/Z4/aN+G/wSk8MaLDH8QvC/hPWPDV7qs0y23iDV9d1SKz1DSYbxWEGm&#13;&#10;PY2jm5hlvfluWHlJ83X97YpC5YHHBx7/AP1q/Mz4q/8ABKj9nv4y+JLbxB441HxLcRHQfCXh3W9N&#13;&#10;861a21i28EXx1LR3n32zSwTRzs3mPaPAZEYqcda/TOJWXggAdsUxn5uftw/tH/tXfs5+J/AmrfBf&#13;&#10;wj4U8WeGtb8a6H4S1rTL6/uofEd1Jrd39nd9KjijaDbYQZupjMTujR8BQpavlT4A/wDBW7XvjX+1&#13;&#10;TD8EB4b0q20bxH4l+KPhHwddCef7Yb/4YSW0c016dpTytREszoqKGgEagmQvx9tftM/sD6R+1B8W&#13;&#10;vC/xZ134lfFbwq3hONo7DQfA2tQaVpc/nSBrh7lTZyzu9xGPJkZJkbycopUM2cj4df8ABNL9n34V&#13;&#10;fHi//aB8Gf2vDqk934n1PStPmnik0/RtR8ZPbya5eWMRhDrLeSW0bN5jyKmXEaqHak1oI/OW0/4L&#13;&#10;I/GPXP2K/g5+0jY+DPDuk6p8Ux44nu7jULm5l8P6RJ4PtdSu7eye4Aiczal9gEMbuUCkuwVyoQ/s&#13;&#10;/wDsi/H+H9qn9mD4fftI22mS6NH468H6V4qGlTvvkszqVsk5hL7V37CxAbaNwwcDNfOXw9/4Jn/B&#13;&#10;P4efscaZ+wjaax4rv/h5ZSXqXtjf3Vt9s1Oxv7ma7nsLu6htonFvI88it5HlStGdnmYzn788MeGd&#13;&#10;A8GeHLDwj4Vs7bT9M0uyg07TrCzjWKC2tbZBHFDEi4CoiKFVQMADFN26Aj5S/bl+Knx7+DP7P/iH&#13;&#10;4m/s/WXgy51Pw9pt3rt7J46vLm006OzsIGndQbRGlaaYqI4+VVSdxJ4U/lD4j/4LX+PPCXxI0Lwx&#13;&#10;4y+HkWgw2afCax+IWkahcTPqmn6p8VlmKRWzBAm3SykfmiRS0xdgPLKc/rf+2F+yZY/th/Dy2+Ge&#13;&#10;ueNPHfgywg1ODVZ7jwDf22nXd29qweGG4kubW6DQLIBIYwoDMo3ZAxXzldf8Emf2b9R8deHPiP4k&#13;&#10;vvFuu6pokXhhtUn1zUkvH8SX3g2SebRNQ1mR4fMuLq1luZH3I0ayHaJFZVApAfLXxa/4KeftUfs3&#13;&#10;+Nfi94Y+N3gPwbc23hK28GP4R1fwvqV5cWqaj421c6VZ6Vq7TxJ/pUEYW9k8jaDCwACh0dvv/wDY&#13;&#10;H/a31L9rfwB4zv8AX9PtrDWfh/8AFLxP8K9b+xF/st3d+HLkRC8gWTLxpcRPHJ5bM5Riy7mxmvC9&#13;&#10;N/4JI/CqeDx3Z/Eb4ifFzxtbePrj+0byy8W65bXNppeprew38Oo6bBb2MEcV3BLbQLC8gkCRxrGF&#13;&#10;2ZB+1P2av2Zvh7+yz4J1HwX8Pftc51rxNq3jHXtU1F0e81PWtbuDc3t5OYkjj3u5ChURUVFVQBjk&#13;&#10;A9K+J958RLHwbfXHwmtNJvfEfkbNJg12eS30/wA9yFVrmSFHkESZ3MEUs2NowTkfz+T/APBZH9o3&#13;&#10;w58HvCs/jPwJ4UtPG2tSfFu+a5tLu7n8P6jo3wntpriS904lVn8vV3j8mBnYiIbpMSDaD+9fxy+F&#13;&#10;knxt+FWu/Chdf8Q+Fk1/TZtMm17wpcR2er2kcw2u9pcSxTLFIVyofYWXJK4bBH50Sf8ABHf4DX3w&#13;&#10;p0L4X+JvF/xM1+48OtrlrpfirXtYt7vWYtI8Sacuk6npCSC0S3jsZrJREsccCtGQHRg/zUAc/wDD&#13;&#10;v9v39pH4k/H74C2/h7wV4aufhf8AHXwbc+KLO5sr+6k8S6BBb6Pb6k1/qERiW1Fo1xcJZKFO8uyN&#13;&#10;uy2wfSH7A37W/jX9rJPi1/wm2iaZocvw4+MniD4XWsemXEt0l3b6HHbMt3I8qIRJKZzlAu1QAAT1&#13;&#10;rmPCf/BNTwJ4F/aH0P49+E/HnxRsrPw3pemaDovw7ttagh8IW+l6Ram1s7P7DHaLO0MWfOKtcHzJ&#13;&#10;sO+7AFe9/sufsjeBP2UJ/H1z4G1PXdRb4i+PtS+JGuDW5YJRFq2rLGtyLXyIIfLgIiTajbyMfeOa&#13;&#10;APq2iiigD//R/v4ooooAKKKKACiiigAooooAKKKKACiiigAooooAKKKKACiiigAooooAKKKKACii&#13;&#10;igArxv4j/tEfAT4O+ItH8I/Fjxp4W8Nar4im+z6BpuvapbWN1qUu5U8uzinkR533Mq7YwxyQMZIr&#13;&#10;2Svx6/4Li/sw+CP2i/8Agn5408SazfJoPin4ZWMvxP8Ah54rjIS60fxD4eie7tZYZOo84oYXVT8w&#13;&#10;YdSBQB+pY+J3w6Pjw/C1dc0o+Jl04awfD4uY/wC0RYF/LFz9m3eZ5O/5fM27d3Gc124kQ8g5+lfz&#13;&#10;EP8AtuftCaJ/wRG1T/gq74NtbLV/i94v8H6Be6rJBbG6g0DTkvYrGcRW4DMVsonuL6RGBzPIzMpR&#13;&#10;Qtc14/8A26f2hPAfwd8J6bf/ABk8MavZ+P8A4g+INP8AAmseEbgX+q3+hp4ek1Cxt7zXpbS3sobm&#13;&#10;xutrTOlvLJMhSAIZQ4INI/qb81M4z3xxTldX+72r+QL4Oft+ft1ftZP+xF4U8P8AxXh8Gan8efhT&#13;&#10;46k8f6tpmkWN9HHq+iRNHZXsNpOuyK6Eqn5CwRnBGwY4/rS8CaPrugeD9M0TxRqj63qdpp9ta6hr&#13;&#10;EsKWz31zFEqS3LQxkpGZnBkKKcLuwOBTasI62iiikAUUUUAFFFFABRRRQAUUUUAFFFFABRRRQAUU&#13;&#10;UUAFFFFABRRRQB//0v7+KKKKACiiigAooooAKKKKACiiigAooooAKKKKACiiigAooooAKKKKACii&#13;&#10;igAooooAKwde0HQ/Elk+l+IrO1v7VyC9rewpPCxXkEpIGU4PTit6q8vX/PpQBzmi+D/Ceh6ZNpOi&#13;&#10;6Xp9naTlzPaWltFDBIXBDF40UKxYcEkcjg1kx+AfAumaXp2k6foukQ2mlTedpdrFZwJDZyfMN9ui&#13;&#10;oFhbDN8yAHk+pruYf9Wfxqndf6sf71AHKWXw4+HmnzWc1hoOiwPp3GnvDY26NbfMX/clYx5fzEt8&#13;&#10;uOST1Nd/VMfeP1q5SvqwCiiimAUUUUAFFFFABRRRQAUUUUAFFFFABRRRQAUUUUAFFFFABRRRQB//&#13;&#10;2VBLAwQUAAYACAAAACEANlYdp7IDAABEDAAADgAAAGRycy9lMm9Eb2MueG1s3FbbbuM2EH1foP9A&#13;&#10;6D3RzZJsIU6wTZqgwGIbNNsPoClKIlYSWZKOnb/fGepmO0nbDdIW7YMFcmgOz8ycuVxc7duGPHJt&#13;&#10;hOzWXngeeIR3TBaiq9beb19uz5YeMZZ2BW1kx9feEzfe1eUPHy52KueRrGVTcE1ASWfynVp7tbUq&#13;&#10;933Dat5Scy4V7+CwlLqlFra68gtNd6C9bfwoCFJ/J3WhtGTcGJDe9IfepdNflpzZX8rScEuatQfY&#13;&#10;rPtq993g17+8oHmlqaoFG2DQN6Boqejg0UnVDbWUbLV4pqoVTEsjS3vOZOvLshSMOxvAmjA4seZO&#13;&#10;y61ytlT5rlKTm8C1J356s1r2+fFOqwd1r3v0sPwk2VdDOnld067iH40CJ0Jo0VX+TlX54RXcV/P9&#13;&#10;falb1AN2kb1z8tPkZL63hIEwCeIgTGKPMDiLknQVrxZ9GFgNscJ7Z8t4lS48Ml9m9U/D9XSZRnEG&#13;&#10;h3g9TqM0CGMHjeb96w7jhGkCiIxw2O81EQXYAyo62gIlnZcJ7MHAY/sGwaRsfGIyMAkWaQi0AihZ&#13;&#10;EITORzQfLU2jLF4GcOygJkkaBNGJpS8rOLD2FRX+COXYWiVYDr+BKLB6RpQ/Tyi4Zbeae4OS9i/p&#13;&#10;aKn+ulVnwGlFrdiIRtgnl5/AXgTVPd4LhhzDDRBoDEIyBgGO8VUSgqTghkGKKlrxSLT4jcMwCVeR&#13;&#10;S9dRQ6+Por2vMXYmsdZyV3NamJHIx1p83B5h3DRC3YqmQTbjevAGwDrJvBcc2mf1jWTblne2L1Oa&#13;&#10;N+AY2ZlaKOMRnfN2w4GG+uciBIJAibRARaVFZ3uKGM1+hcRz9clYzS2rEUsJmAY5cGA6cAbMmNEc&#13;&#10;M+T0SU6+zLg/oKxz+sQ38Lc29o7LluACDACQEGSa08dPBuHCX8e/oLiT6EaUz6DcErY9HWDx3yFs&#13;&#10;+oywIHmJsNEqheKGsUS7kfL/G8JG/xZhw2UUBcnQtEfKRlGcxAuIAlbZcBlA6zhuCDMf34Wyc8XF&#13;&#10;dgFTixmLA+yelYfvaswPNVUckgnVHhTJbOTcF7D5R7knjlbDn7B1E7sH8VDaUP5K7mNfTVauXYVZ&#13;&#10;EqawdvVldGWWBlk89KvFMkuX75b7Myhc2f1mDw/jciOLJzBgBxPY2jO/byl2Hm2ba+kGtr6CfNxa&#13;&#10;WQpXXOY7bhpx7v+n4gCjbD8xjHHI0H2ICIL1vXE4nm+mCCxWqxhaIHL5745APwaNJrxPIFxywKjq&#13;&#10;2sAwVuMsfLh3gZuH/8tvAAAA//8DAFBLAwQKAAAAAAAAACEAAgf0oKo+AQCqPgEAFQAAAGRycy9t&#13;&#10;ZWRpYS9pbWFnZTEuanBlZ//Y/+AAEEpGSUYAAQEBANwA3AAA/9sAQwAIBgYHBgUIBwcHCQkICgwU&#13;&#10;DQwLCwwZEhMPFB0aHx4dGhwcICQuJyAiLCMcHCg3KSwwMTQ0NB8nOT04MjwuMzQy/9sAQwEJCQkM&#13;&#10;CwwYDQ0YMiEcITIyMjIyMjIyMjIyMjIyMjIyMjIyMjIyMjIyMjIyMjIyMjIyMjIyMjIyMjIyMjIy&#13;&#10;MjIy/8AAEQgCXgRSAwEiAAIRAQMRAf/EAB8AAAEFAQEBAQEBAAAAAAAAAAABAgMEBQYHCAkKC//E&#13;&#10;ALUQAAIBAwMCBAMFBQQEAAABfQECAwAEEQUSITFBBhNRYQcicRQygZGhCCNCscEVUtHwJDNicoIJ&#13;&#10;ChYXGBkaJSYnKCkqNDU2Nzg5OkNERUZHSElKU1RVVldYWVpjZGVmZ2hpanN0dXZ3eHl6g4SFhoeI&#13;&#10;iYqSk5SVlpeYmZqio6Slpqeoqaqys7S1tre4ubrCw8TFxsfIycrS09TV1tfY2drh4uPk5ebn6Onq&#13;&#10;8fLz9PX29/j5+v/EAB8BAAMBAQEBAQEBAQEAAAAAAAABAgMEBQYHCAkKC//EALURAAIBAgQEAwQH&#13;&#10;BQQEAAECdwABAgMRBAUhMQYSQVEHYXETIjKBCBRCkaGxwQkjM1LwFWJy0QoWJDThJfEXGBkaJico&#13;&#10;KSo1Njc4OTpDREVGR0hJSlNUVVZXWFlaY2RlZmdoaWpzdHV2d3h5eoKDhIWGh4iJipKTlJWWl5iZ&#13;&#10;mqKjpKWmp6ipqrKztLW2t7i5usLDxMXGx8jJytLT1NXW19jZ2uLj5OXm5+jp6vLz9PX29/j5+v/a&#13;&#10;AAwDAQACEQMRAD8A9/ooprMqKWYgKBkkngUAOorkNR8cQi4+yaNbPqFyeAVB2fpyf5e9VltfG+qD&#13;&#10;dJdwaeh6IMAj8gT+tAHcUVxP/CKeIm5bxPNn2L/40v8AwiXiH/oZ5/zf/wCKoA7WiuK/4RLxD/0M&#13;&#10;8/5v/wDFUf8ACJeIf+hnn/N//iqAO1oriv8AhEvEP/Qzz/m//wAVR/wiXiH/AKGef83/APiqAO1o&#13;&#10;riv+ES8Q/wDQzz/m/wD8VR/wiXiH/oZ5/wA3/wDiqAO1oriv+ES8Q/8AQzz/AJv/APFUf8Il4h/6&#13;&#10;Gef83/8AiqAO1oriv+ES8Q/9DPP+b/8AxVdVpttNaafDBcTmeVFw0pzlj680AY/jy7uLDwNrN1aT&#13;&#10;yQXEVq7RyRnDKcdQa5/TfCGpz+HbPUbTxn4iS/ltY5h59ws0W8qGwUK8jPvW98QIZbjwDrcMETyy&#13;&#10;vaOFSNSzMcdAB1rn9K8eQQ+G7KwtND1651CK0jiEI02VAXCAcuwCgZ75oAuaV8QYF8HWup6rFI18&#13;&#10;1w1k1vaR72lnU7SEX3xmrVp49gurq5sJ9G1ax1GO3a4jtbmFd0yjrs2sQT7Zrk7uw13wl4N0q38y&#13;&#10;6t1ub159WudPgE8tvvJY7Bg9DgZANVtBtXl+JmnX9oPEV1YtZTx/btWV/ncjooYDaPwGaANvwh8R&#13;&#10;TP4PvdY8QRXkQguXQObcDzMthUQDqw6H3rc0/wAeW1zq9vpl9o+raVPdAm2a+hVVlwMkAqxwcdji&#13;&#10;uE07UNZ0v4f3thp1tew31tqb/aytmzyRQvISXjDDDnHPGaiigN5408NX9hJ4o1S1iuSJrzVEdY1J&#13;&#10;U4AUquPc4x70Adu/xM01ZXddL1eXTY5/s76lHbgwB84P8W7Ge+MVpaz4xtdKvo9Pt7G/1O/ePzfs&#13;&#10;1jEHZU/vMSQAPqa8yvGbTrq+bQYfEmh+IWuGKaZBE9xZ3LE/f5XYFbqSCMVe1zS5rHxi+reIJdft&#13;&#10;rS+sola40WWQCOZR8yOIwTjng0AbXi74jND4Jm1LRLe9W8S4W3mR7cb7VsjIdSeMjoeRzXeaVdtf&#13;&#10;6VbXTwTwNLGGMc67XU+47V5De6GJPAOv3mmabrp+0XEMgfUZGlnuEQjLhCNw47Hk167pF7DqOkWt&#13;&#10;3AJBFJGCvmRlG9OVOCKAL1FZ+s2V1qGnvBaXjWkxIIlXOR+Rrmv+ES8Q/wDQzz/m/wD8VQB2tFcV&#13;&#10;/wAIl4h/6Gef83/+Ko/4RLxD/wBDPP8Am/8A8VQB2tFcV/wiXiH/AKGef83/APiqP+ES8Q/9DPP+&#13;&#10;b/8AxVAHa0VxX/CJeIf+hnn/ADf/AOKo/wCES8Q/9DPP+b//ABVAHa0VxX/CJeIf+hnn/N//AIqj&#13;&#10;/hEvEP8A0M8/5v8A/FUAdrRXFf8ACJeIf+hnn/N//iqQ+HfFdv8ANb+IvMI/hkLc/nmgDtqK4ZvE&#13;&#10;HibQznWNOW5tx1mh6j8Rx+YFdLpGvafrUO+0my4+9G3DL+FAGpRRRQAUUUUAFFFFABRWJ4g8RW2h&#13;&#10;W4LqZbiT/VwqeT7n0FYEVr4x1xRPLerpsLcrGuQcfhz+ZoA7qiuf0HRNU026kkvtXkvUZcBGLcH1&#13;&#10;5JroKAPGtAktNZ/tKfWviBqunXEd9NElumqpCFQMQMKwzXW3EljosHh23/4SDWrtLm8IguBcLL55&#13;&#10;IJ2yNgZT0xVDwB4X06fT9Tk1bQraSdtRnKvd2iliu44wWGcVb8a6ay6l4QjsbIi3t9RyVgi+SJdh&#13;&#10;7AYUUASSfE3T834s9H1m+GnzPFdtb2wIi29SSWGR3wOfatG+8daTaaPp2oQrc3p1PH2K2tY90s3G&#13;&#10;eFOMYHXJ4rC8GWd1Bovi9ZraaN5tQumjDxkFwRwRnqDXP6RY6jouleDNfk029nhsLeWC7tooS00Q&#13;&#10;fo4TqenOOaAO50jx7puq6vcaU1pfWN7a2/2i4jvIhH5S+5yR75HGO9VV+JWmkJcvperx6RI4RNVe&#13;&#10;2Atzk4B67gpP8RXFcgZZ/F/j/wAQx2tndWIudBMNu13GYmfJIDFTyoJ457VkwadYyaBDol5D45n1&#13;&#10;bYsEulC4mWEkcE7yPLEfGc5oA9PvfHlnbeIZdDt9N1K/voljd1tIQyqjjO/JYDAz9aot8T9Oae/h&#13;&#10;s9H1m+bT5nivDbWwYQ7erE7hkcHgZPtUPhqwntPidr7tbzJbmws445HBKsVUggNjBI71znhPxZb+&#13;&#10;H7nxZBc6ZqEzy6xcNA1ravKJmzjZlQcH644NAHbah8QdHsbTSbmKO6vV1YN9jW1i3NIQAduCRg8/&#13;&#10;44qvbeJLV/E80k51m2uE0n7XJp04URxoGPOAT+84x1xiuU0nw7qekzfDuC5tZfMgnu5bgKpYQb1J&#13;&#10;CsRwOuK2NXs7qT4ka1cJazNC/hxolkEZ2s+5vlB9fagC3H8VdJksrTUf7K1hdJuGVDqDWwEMbMcA&#13;&#10;N82evGQCPemWXjK/ufixeaC1lffYI7ZfLPkAKrZOZGbOdpxgH9KxdQ069b9ni3sVs7g3YtbcGARH&#13;&#10;zMiRSRtxmtWzZ9N+L0j3NvcrFf6XDFbyrCzIXUsWUsBhSB60AeiUUnauQ1S28V2F9Pe6fdJdWzOW&#13;&#10;Fs3JVfQA/wBDQB2FFYHhzxNBrsbxshgvI/8AWQk/qPat+gAooooAKKKKACkPQ0tIehoA8l+GXiHV&#13;&#10;5vEuo2erahPd299LctZec+7y2hlKsi/8BZT+FGo+IdWuvjFpkVrqE8ejR3Z09rdHISaRYjI5I74L&#13;&#10;KPwqhY6fqel+DP7cg066fUNJ8QXN0tuImEksLuUcAYyQVbP4VetdBv7C5+HzzW0z3T3lxe37hCdk&#13;&#10;kqFjuPbkhefSgDq734g2sF7e29jousaolg5jup7KBWjiYDJGWYFiO4ANWrnx3o0Ghadq0RuLtNTI&#13;&#10;Wyt7eItNMx7BfUYOc8CuBub7UL/UdYtNcufFMd+LmRLPTNKhaKGSLoh81V5yOpLCotAstQ0Tw/4E&#13;&#10;1yfTb2SHSVuYL23SFmlhEhYB9mMnGOcdjQBueLfHpufBevpaRalo2s2MKSmG5QRyqhcAMpUkEduD&#13;&#10;W3pvxAs5r3TbG603VbRL/CWl5c2+2K4fGcA5yM9sgZrm/Gev3fi3wlr0Gk6Jevp62qbbuW3eOSaX&#13;&#10;zB8iRldxAHJNbHja0uJ08GCC3lk8nVrd5NiE7FCnJOOg+tAEqeMNK0O28TalcXeqXMNherHOkoVh&#13;&#10;EzBQFiGfu8g8+9XLTx/Y3Os2mnT6ZqtkL7Is7m6twkdwQM4HJIyOm4CuC1vS9Qk8N+Po0sLlnn1e&#13;&#10;F4lELEyKCmSvHI4PIrrvG9pcXGs+CzDBK6xaorSMiEiNdhGWx0H1oAvXnxBs4Ly6is9J1fUoLNyl&#13;&#10;1dWVuHihYdRkkFiO4UHFdLp2o2urafBfWMyzW06B45F6MDXilrpVv4el1PT9dn8Yw3Zu5ZbZdLlm&#13;&#10;MN0jnKldgIDdjnFeqeCtMXSPCVhZpZ3FmqoW+z3M3myR7mJwzYGTzQBhaJ4jNnr/AI3n1fUJBp+n&#13;&#10;Tw+WJGJWJTHkhR7nsO9aFj4+tLm+tba80nVtMS8YJaT3tuEjmY8gZBJUnsGAridY8N6rq8fxCtrW&#13;&#10;2uBLNd2s0AAKeeEUEhGPXpj61Fa2Wk6zf6ZbW0fje/uVuEkmgv7mZIrQqc7nLrtOD2Gc9qAO5vvi&#13;&#10;Ba299eW1jo2saotk2y6msoFaOJsZIyzDcQPTNOvPiJo1ppmk38cd5dR6sStolvDud2wflwSMHIx9&#13;&#10;a4m8vtQvtS1i11u58UxXonkSz03SoGjhli/gbzVXnPclhiovD+m38ek/DuOSwuke0vZftCvE2Yvv&#13;&#10;/e44HvQB3E/xDtLe8ttPk0XWP7SuLczpZLbqZMA4wfmwD364x3qnqPjfS9U8I6jdvJrGltZTpDdR&#13;&#10;xoEuYXLDA6kYPrnpUzW05+MaXXkSfZxpDJ5uw7N3mDjPTPtXGeItL1CWD4gCOxuXM97aNDtiY+YA&#13;&#10;Bkrxzj2oA7y98e2NjrD6JDp+qahqMduk4itoQxdT3ySAPfOKltvH2iz+GrnXJPtNtDayGGeCaIiZ&#13;&#10;JBxs2jOTkjGKy9DtLmP4q6pcvbyrA2kwIsrIQpYNyAemfauYl0LVbnTfEUsFjO8tvryXkcBXabhF&#13;&#10;wSFz16ce9AHZWvxFsZtWsNLu9I1fT7y/fFul3bhQwxndkMRj26j0re1/XLXw5otzqt6sht7ddziM&#13;&#10;ZbHsK861fxIPEHjrwf8AZ9J1K2hju2LS3tsYfm2n5AG5OO56V1fxKt57rwDqkNvDJNKyALHGpZjy&#13;&#10;OgFAFX/hZ+lx3NvHcaXrFul2m6zlkteLo4ztQAk5PbIFaOkeN9P1OTUIbi1vNMubBBJcQX0YRlQ9&#13;&#10;G4JBH41h6/Z3MmseAmjtpmWCdTKVjJEY8vHzen41Q1zQ7/V/Gfiy3t4ZVF3oscUMpUhGfcflDdKA&#13;&#10;N2H4l6ZI8E02matbaZcuI4NSntwsDknA5zuAPYkCrmreOLPT9Vk0y307UtSuIUElx9hhDiBT0LEk&#13;&#10;fkMmuN1LW5Nf8E2/hO00XU01lo4reWKW0dI4NuAXMhG3HGQQeavafeP4G8S61HqdlqFxDqJiktbm&#13;&#10;2tnmDsqbSh2g4OfXigB/gvxrHH4P1DWtWvbm4iOpSx24ZS0rAkbI1Xrntiuh0zxpb6jqA0270zUt&#13;&#10;JvZI2eCO/hCecB12lSRkenWvMYdA1a/8DC6Onanbvba7LeS2sGYrjyyeqe4znitzQrHStS8UWE2n&#13;&#10;r4t1D7Luka51SeVYrdsYxtkX5mPTAoA6n4a6heal4ZnnvrmW4lW/uIw8rZIUPgD6Cuyrifhfa3Fp&#13;&#10;4XnjuYJYXOoXDBZEKkgvwcHtXbUAFFFFABRRRQAUUUHpQAUVga94qstE/dYM9233YUPP4+lYqN4z&#13;&#10;1weYrxaZA33QRhsfqf5UAdzRXFf8Ip4jblvE02fYv/jR/wAIl4h/6Gef83/+KoA7WiuK/wCES8Q/&#13;&#10;9DPP+b//ABVH/CJeIf8AoZ5/zf8A+KoA7WiuK/4RLxD/ANDPP+b/APxVH/CJeIf+hnn/ADf/AOKo&#13;&#10;A7WisrQtOvNNs2ivb97yQtkO2eB6ck1q0AeWaJpt54n1/wASvd+KdetEs9RaGGG0vRGirgHGCp9a&#13;&#10;taJ4rk0H/hJ49T1G41XTNFdPLvSFaUhgMoSMBipNVPDvgPRtb8QeKLvX9CWeQ6m3kSToy7kwOnTI&#13;&#10;zW3430G10/4YavpuiaakSGIbLe1h+8dw7DqaALa/EDT00iTVLvTtTtLbeqW3nQDfdlvuiNQSST74&#13;&#10;qfSPGtpqeqf2XdadqOlX7RmWKG/iCGVB1KlWIP0zmsXxZYXo0jwxqlvZz3Q0mdJri2iXMhQptJC9&#13;&#10;yOuOtQNf/wDCaeN9CvdLsr6Ow0oSyT3VzbPCCzLtEahwCT3PagC1H8V9JuLWS9ttJ1qexgdkurqO&#13;&#10;1BS3wcHd82T6/LnArZ1Txpp+n/Y4rW3u9UuryLzoLawjDu0f985IAX3JrzXwd4ojs/h9faMNI1Ge&#13;&#10;9uZLmO1WG1Z45y7MM7wNowTzkjpRdeFrjw7f6Pc6xNrsdgulx2stxo8rhoZV7OEBJU560AeiJ4+0&#13;&#10;o6FqOqTQ3ludNwLy0mi2zxE4xlc4PXOQcVzHiv4l3sGjWV1pWiazAk97Ci3Etqu2WInJC/MTlhwM&#13;&#10;gVjXOjRXHgvxfeaXY+IZjdQRxR3GpyvJLdBSOVjYbgB79a6bx7b3B8BaPIltNJ9kvLSeZIoyzqin&#13;&#10;5jtAzxQBqWviCxHiq7NxealbvFpqXM1tc4WCFOTux1D+tNg+I1hJLbvPpOr2mnXLrHBqNxbBYHLf&#13;&#10;d5zuUHsSBXLa3pF74n8S+IvsEM6x3+gxLbyyRtGrNnO3JHB7Ee9Y0dhpmoaba6TLF45utSYxxz6b&#13;&#10;NczJFGQRlmdl2bRjIx6CgD0nVvHlppup3NhbaVqmpy2aLJdmxhV1gUjIySwycc4Ga6DS9TttY0y3&#13;&#10;1CzZmt7hA6FlKnB9QehrzDxTDp9r4qup7mHxDod75UYt9T0gSTLeYH3XRVK7h0wevrXc+CJ9buPC&#13;&#10;VlL4gQrqLA79yBGK5O0so4DEYyPWgDoqKZMrPC6K21mUgMOx9a43/hE/EOf+Rnn/ADf/AOKoA7Wi&#13;&#10;uK/4RLxD/wBDPP8Am/8A8VR/wiXiH/oZ5/zf/wCKoA7WiuJPhbxLH80fiaQt2DFsfzNRvqnizw98&#13;&#10;+o28eoWg+9JH1A+oHH4igDuqKy9F16x1y2820kO5fvxNwyfUf1rUoAKKKKACiiigBrMEUuxwoGST&#13;&#10;0ArgLu7vvG+pvYWDtDpMLfvZv7/+PsPxNaXjnUpktbfSLXJub5tpA67c4x+J/TNb2i6TDo2mQ2cI&#13;&#10;B2jLt3du5oAXStGstGthDZwhePmc8s/1NaFFFABRRRQAUUUUAFFFFABRRRQAUUUUAFFFFABRRRQA&#13;&#10;YooooAMUUUUAFFFFABRRRQAUUUUAFFFFABRRRQAUUUUAFFFFABRRRQAjKGBBAIPUHvXHa74TaKT+&#13;&#10;1dCJt7yP5jGnAf6D19q7Kg9KAMDwz4iTW7QpKvl3kPEsf9RW/XB+JLdvDviC2121G2KVtk6jp7/n&#13;&#10;XcQyrNCkqHKuAwP1oAkooooAKQ9Mmlpkv+pf/dNAHDaBCPEHiu+1W6G9LZtkKnoD2/Ku7xXF/D3/&#13;&#10;AFGo/wDXwa7WgAooooAKKKKACsHxF4Yi197W4W+u7C9tGLQXVo4DLkYIIIIYH0IreooA57QPCkOi&#13;&#10;Xdzfy313qOpXQVZru7ZSxVeigKAFA9AK6GiigBMVkaD4dtvD/wDaH2aWWT7ddvdyeYRw79QMDpWx&#13;&#10;RQAYooooAKKKKACiiigDg/F1v/YmuWGu2o2F5Nk4HRv/ANYz+Vd0rBlDDoRmuP8AiR/yArf/AK+B&#13;&#10;/wCgmustP+PSH/cX+VAE1FFFABRRQelAHO6t4lax1q20q0tPtV1MMsu/aEz0zwe2T9K6Bc4Geveu&#13;&#10;H8HJ/afiLV9Zk5Ify489gT/gAK7qgAooooAKTAzS0UAFFFFABRRRQAUUUUAFGKKKACiiigAxRRRQ&#13;&#10;AVl69odr4h0qTT7tpo0YhlkhfY6MDkMp9Qa1KKAOV0vwULTV4NU1PWtR1i7tlK2xu2QLCDwSFRQC&#13;&#10;cdzXVYoooAMCiiigAooooAKKKKAA9K57XPEUuhXlus1nvtZmCmcP9314x/WuhrF8U2C6h4fuo2UF&#13;&#10;lXeh9CKANeN1kRXQ5VhkH1FPrnvBV6154aty5y0WYzn2roaACiiigArB8U65/YmmFo+bmU7Il9/W&#13;&#10;t41wuop/bHxDtrST5obVN5XtnrQBe8LeGhaoNT1EedqE3z5fnZn+tdXQBiloAKKKKACiiigAoooo&#13;&#10;AKKKKAMm01oXdzqMS20irYuUeQsu12Aycc/zxVyxumvLOK4aF4TIM7GIJH5Vjadpl3baXcWDxnzp&#13;&#10;53eWfI2sGbJPr04xVzS9Sa8u7m1+zGJLY7AWznjjpjHv1oAS+8QWtlp1/f8AlSzQWO7zjEBnK/eA&#13;&#10;yRnFX7a5W7sY7nY0aSIHAcjIBGecEiuKTTdQPgrUdAjt2mvJZZ4ZHLquwOSRIc9RgjpzW5rOn37+&#13;&#10;Gre3sAs01uYmaEsFE6rjcmTxz78cUATeG9GsPDGirYWly0lvveUSSupJ3Nk8jAxk1pXF4sMe6OGW&#13;&#10;4O8KVhAJXPc5I4ri7/w7PfTRyx6AlvC1jdI0BeNtssmCuecZyCeOBWh4Y0a803VpZprTyYZbGCNi&#13;&#10;GU7pV3bicHk4I574oA0oNWNubmW6keS0EqhLjC7QrYHVe2ePUVtDB5HNYni6Frjwtf2kIzPcxGGJ&#13;&#10;R1LtwPy6/hWtZxPDZwxO250RVY+pAoAmwKWiigAooooAKKKKACiiigApCAQc0tFAHC+JNEk0O5Hi&#13;&#10;DRR5TRtmeFfukdzj09R+NdZpGpRatpkF7D92ReV/unuPzq1NEk8LxSKGR1KsD3Bri/AjvZ32raQ5&#13;&#10;JEEu5c/Ug/yFAHcUUUUAFFFFAHDRj+0vijIW5Syi+UHsQB/Vq7muI0Dn4h62f9k/zWuva+tI3KPd&#13;&#10;Qqw6qZACKLAT0VW/tCy/5/IP+/i/40f2hZ/8/kH/AH8H+NOz7Cui1RVX+0LL/n8g/wC/g/xo/tCy&#13;&#10;/wCfyD/v4P8AGiz7BdFqiqv9oWX/AD+Qf9/B/jR/aFl/z+Qf9/B/jRZ9h3Raoqr/AGhZ/wDP5B/3&#13;&#10;8Wj+0LL/AJ/IP+/i/wCNFn2FdFqio4po5l3RSI69Mq2RUlIYlLVa9u1sbOW5kV2jiUuwQAnA61Tk&#13;&#10;122i0Eay0c32XyhLwo3bcZzjPpTsxGrRVOK+MwtmS3m8udN+8gYQYyN3PerWeOtIY6is/TtVg1KS&#13;&#10;7SFZAbaYwvvXHzAZ49uav54oasK4tFZl3rdpay2aEvJ9rn8iNoxkBuep/A1o5oaaGh1FJmjNAC0U&#13;&#10;3NU9U1KHSdOlvZ1cxRDLBBk0LUC9RUUUolhSQZwyhhn3qTNAC0U3dxTEmjkLhHDFDhgOx96AJaKT&#13;&#10;NJmgB1FJmkz70AOopM0ZoAWiovOjEvlbx5mN23vj1p5YDqcUAOoqq94DHFJAj3CO23MWDgepyelW&#13;&#10;QaAFopMg0tAGJ4rtFvPDd4hHKpvH1FR+DbprrwxasxyyAp+VaWr86Pef9cW/lWF4A/5Fpf8Aro38&#13;&#10;6AOqooooAKZL/qX/AN00+mS/6l/900Acb8Pf9RqP/Xwa7WuK+Hv+o1H/AK+DXa0AFFFFABRSZFIz&#13;&#10;KgyxAHqaAHUUxZEc/K6t9Dmn0AFFFFABRRRQAlLSVw3j3xLquh3VhFp00cazJIzl4w+cFcfzNJuy&#13;&#10;uzKrVjSg5z2R3VFeOWvj7xI9/axyXcDJJPGjD7OBkMwB/nXsK9BSjJS1Rnh8VTxEXKn0HUUUVR0n&#13;&#10;G/Ej/kA2/wD18D/0E11lp/x5w/7i/wAq5P4kf8gG3/6+B/6Ca6y0/wCPOH/cX+VAE1FFFABTZP8A&#13;&#10;VP8AQ06myf6p/oaAOM+HH/IMvf8Ar4/9lFdrXF/Dj/kF3v8A18f+yiu0oAKKKKACiikbJU4OD60A&#13;&#10;Z17rul6bf21je3sVtcXQPkLKdokx1AJ4zyOOtWry8hsbOW6nbbFEhZj7V8/fFjwn4xvJtMsJdZl8&#13;&#10;QzzzO8FrDYrGYVA5YsvQcgc8V0Phnwf428O+FJDr+u+dZxmNzpv+uMaq4J/eHpgA8DIoA6y41PU9&#13;&#10;RbzJbqW0iPKwW7bSo/2m6k/TA+vWi21TU9NYOl1Ldwjl4J23Ej/ZfqD9cj6VF+PHtQSACScY70Ad&#13;&#10;1aXMV7axXMDbopVDqfY1PXzZ4W8WeK9Q8XXPhkeMRpAEzizEtijrJliQvOCMg5HrXpv/AAivxKB4&#13;&#10;+IVuR76VH/jQB6NWVrerjSrdCiebcSnZDGTgE9ck9gOpribnQviNY28tzcfEOxjgiUu7yaWgCgdT&#13;&#10;XBeDPGWueKfGN1HqOrrqFlaROkMwtViDkkcgDpnBP0FAHpUt5qlw/mTarcq3XbBtRB9Bgk/iTWhp&#13;&#10;ev3cF3Fa6jKJoZWCJcbQrKx6BgOCD6gD+tZtZniAXjaJcrp2PtzAC3BXOXzwPzoA9Spa5fwL4rXx&#13;&#10;X4fW4lXytQt2MF7bkYMcq8Hj0PWuooAKKKKACiiigAooooAKKKKACiiigAqtqH/INuf+uTfyqzVb&#13;&#10;UP8AkHXP/XJv5UAc18PP+QBJ/wBdmrrq5H4ef8gGT/rs1ddQAUUUUAFcRpvPxLv/APrma7euI03/&#13;&#10;AJKXf/8AXM0AdvRRRQAUUUUAFFFFABRRRQAUUUUAJgelRzTRwJukbA6Adyfaopbk7zFAvmS9/Rfq&#13;&#10;aYsSwkz3EgeQDl26KPYdqAILpi1vJcXR8i3Vfu/xH6n+lR6bIHso5rGQSR4w8ZOOfbPQ1HdTm+Uo&#13;&#10;25bc/dQD55ff2FRWMhsI1MasY2G6SNvvD/aHqKy53e/Q15Va3U24LiOcHbkMPvKRgg+4qWqpjiu0&#13;&#10;SaN8Pj5ZF6//AF6EuXicR3QCk8K4+63+BrS5lYtFQSCQCR0PpS0lLTAKKKKACiiigAooooAKKKKA&#13;&#10;CiiigAriPDv/ACUHXfof/QhXb1xHh3/koOu/Q/8AoQoA7eiiigAooooA4jw//wAlD1z/AHT/ADWu&#13;&#10;Q1PS/wC2fiLd2Hm+V50xG/bnGFz0/Cuv8P8A/JQ9c/3T/Nawbb/krz/9d2/9ArswbacmuxhXV7Lz&#13;&#10;LX/Cqm/6Co/78/8A16P+FVN/0FR/35/+vXpVGKj65W7j9hDsebf8Kqb/AKCo/wC/P/16P+FVN/0F&#13;&#10;R/35/wDr16VijFP65W7h7CHY81/4VU3/AEFR/wB+f/r0n/CqW/6Co/78/wD169LxSYpfXK3cPYQ7&#13;&#10;Hmv/AAqpv+gqP+/P/wBes7Xfh+dE0ee/OoCXysfJ5WM5OOua9brm/Hn/ACJ979F/9CFaUsXVlNJs&#13;&#10;mdGCi2VPhv8A8iqv/XZ/6V2Fcf8ADb/kVF/67P8A0rsK56/8WXqaUvgRm69/yANQ/wCvd/5Vyt3F&#13;&#10;cj4X7jdgx/2cp2eUOmwcZzXbT28N1C0M8ayRsMMrDII96hbTLFrIWbWsRtgMeSV+XHpj0qYysU1c&#13;&#10;5yS4nj1rw1Ck8iRSWshdNx2kiMYJHtVfT47+8fTm+1v5y3DtdTLcfJNHlsBQD9MDHGK6h9KtD5bp&#13;&#10;bxLLCpWF9mTGD6Vg2nhILKDc2Wkbgcm5gtyszH+9/sn3yapSVhcrMKfzLfTfEN9DPNHPBqQZCkhU&#13;&#10;ZwvUDr+NdbPeatLcy2z6OBYshH2sXYBxt67AM/rV46NpzRSxtZQFJm3yqUGHb1PqauBFVAgGFAwB&#13;&#10;7UpTT6AonmtjAn9g+FAGcF9QO47yT1fpnp+FTXt3d22k69bw3lyq21/EkT+cxZVbbkbjzjk12yaH&#13;&#10;pcZXZYW67ZDKuEAw/wDeHv70r6LpsolD2MDCVg8gKD52HQn1NV7RXFyMxUTyvEkejvLcfZGtmmXf&#13;&#10;MxMj7hnnOeB2rKgvtQ+1aQktzNsXU5LcOXI82MA4DevPH4V2s9ha3Kos0CP5f3CRyv0Pam3Gl2N1&#13;&#10;bJbz2kMkKEFUZAQpHcVPOh8rOOW8vXtNYEN637vUlRQ83JT5copJ4zzSavbzroOvTtLJ9ldVFvE8&#13;&#10;u8oO/GTjmuj1PQYrizaGyt7JA8geWOaDckuOzY/nUOneGbSEP9p0/To/MXa0VrFhGH+1nr+VUppa&#13;&#10;i5XsYdxLPY6lcwQXNwEk0kzEGVjtcYwVz0/CmWv2yBdAuob27me9gK3KPMzKRszuA7EHuK6vUNFt&#13;&#10;7i0nFvBCl08JhSUjG1SOmfSm6Ho0el6bbQvFF9oiiEbSJnnHp6Uc6sHK7nJ2moXTaT4Zd72cyy3p&#13;&#10;jlJlOXXLcNzz+Na/g2GON9YYF9326ReXY8cdia200PS4pPMTT7ZX3+ZkRj73r9anh0+0t7iW4hto&#13;&#10;45pjmR1XBb6mplNNNIai0zn5buK+1bVLG8vXtHgVDAUl2EKR94evNRxzyahPrEM1zMrWiL9nZXKH&#13;&#10;G3O/j1NdBdaRp19cRXF3Y2880XMbyRhiv0zT5tOs7iYTS20byAY3Ec49Pce1LmQcrOLtLm91LU7O&#13;&#10;K9uLhBLpbSSRpKyAsDw3B4NQ2F3dCx8OXrXdy8810YJC0rEOmSMEZwenXrXdNptm9x9oa2jM23Zv&#13;&#10;287fTPpUQ0fTkjijWygCRNvjUIMI3qPQ1XtF2FyM4mQ3culavfrqN4LmzviIAJm24yPlK9CPrU09&#13;&#10;9dra+KC91PG8KRtGPNYeWSuTt545rf0Xw8LGe8lu44JHmuWmQrk7c9M57itKfR9OuZ2nnsoJJWXY&#13;&#10;zsgJK+hpuauCizk9PMa+JLi6lmlUrpcUjSb2ODjk4zzVVrqR57VFuJntrvT5nYvMS0uBwxA4B+ld&#13;&#10;wdKsDPHMbODzY08tG2DKr6D2qOHQtKgaMxadbIYyShEY+XPXFL2ivcOV2OOid7Pwn4ca2nljMtxG&#13;&#10;JNsrfMDng89Parb3lzdaBqmoedLHqFrcOqKrkbMEYXb0wR/OunXRNLWJIlsIBGj+YqhBgN6j3qU6&#13;&#10;bZNcGc20ZlOMtjk46Z9aTmh8rOOuJbm71DWlmubmPytPjmWNJmUI+3PGD611OgXEt1oNjPMxaSSF&#13;&#10;WZj3OKnbTLF5ZpWtYjJMu2RivLj0PqKmt7eG1hWGCNY40GFRRgAe1KUk1YcY2INX/wCQPef9cW/l&#13;&#10;WF8P/wDkWl/66t/Ot3V/+QPef9cW/lWF8P8A/kWl/wCurfzqCjqqKKKACmS/6l/900+mS/6l/wDd&#13;&#10;NAHG/D3/AFGo/wDXwa7WuK+Hv+o1H/r4NdrQAVXvrg2ljcXAXcYomcL64GcVYqrqFqL2wuLUsVE0&#13;&#10;TRlh2yMUCex4tZav4m1OVtWfXLmKQtuWGN8RKP7uzoR9ai13xb4j8Qwm3vIIIrCFwzxwZ3S46ZYn&#13;&#10;8cYrYtvAmr20baf5EqjO0TxygJj19R+VSaz4J1Lw/osstveNeWq4MqbMOo/vdcHFceG9rzyc9jx8&#13;&#10;t+tOtUdZu3S53Xg/SYdN0aKVCHluFEjv9RwB7CuirifAXihdSsl0y5ZReW6fIRx5qdiPcd66m+1X&#13;&#10;T9LjWTUL62tEY4Vp5VQE+2TXYezcu0VDBcQ3UKTW8ySxMMq8bBgR7EVNQAUUUUAJXm/xIuHttX0y&#13;&#10;RIY5f3EqlZI969U7fhXpFcL8R4WmgsFE3kqGdnk54UAZ4HJqo0/aPkva5zYuDnRcU7HB2+pXEl3b&#13;&#10;RfY7SNXuYQzR2wU48xT17dK91T7orxfQLeCXXrE2mpyzskqs8ckRTK56g5I/PFe0L92qqYf2D5b3&#13;&#10;MMuoSowabuOooorM9A434kf8gG3/AOvgf+gmustP+POH/cX+Vcn8SP8AkA2//XwP/QTXWWn/AB5w&#13;&#10;/wC4v8qAJqKKKACmyf6p/oadTZP9U/0NAHG/Dj/kF3v/AF8f+yiu0ri/hx/yC73/AK+P/ZRXaUAF&#13;&#10;FFFABRRRQAm0Zzjn1pHRXRlZQysMEHoadRQByVx4VuoHP9mXEXkfwwXAPyeysMnHsQaW28K3Ezg6&#13;&#10;ncRGEHm3twcP7Mx5x7ACuszSE0AfM/xb0W00/wCLlpPcs1vZ6lEhM0fBicfJuH+7hTXrfgPxdeT3&#13;&#10;E/hfxKVj1+wX/WZ+W7i7Sqe/HX/9dc78d9Civ9P0TUJAAsN39nkf+6kgxn8CBXGTNq3xE0/SvDun&#13;&#10;6e6eJNEWSK91FmMYjRcqE3Dru4oA3viN4qfxXaapHazNH4W0ni7uEbH26fosKH+7nGf/ANWbXwM8&#13;&#10;LwXPgK9u7pNrX11mN04ZAnQqfqTXD+I9bi1PwpY+GbbS30yLQ4Xl1K2YEAzg7EGe+5jn8favoHwJ&#13;&#10;pI0PwPo1ht2tHbKzj/ab5j+poAz38N6zE22OSyuF7O7NE34gKw/KtHSvDjWtyl5fTJPOn+rRFxHG&#13;&#10;fUZ5J9z+VdDmigDy3xRDJ8P/ABpD4wtEb+yNQZbfV4lHCk8LLj+denQyxzxJNE4eN1DKynIIPQiq&#13;&#10;+p6dbavplxp95EJbe4jMciEcEGuA+H2o3Xh3WLrwFq8jNLaAy6bO/wDy3tz2z6r/AI0Ael0UUUAF&#13;&#10;FFFABRRRQAUUUUAFFFFABVbUP+Qdc/8AXJv5VZqtqH/IOuf+uTfyoA5r4ef8gGT/AK7NXXVyPw8/&#13;&#10;5AMn/XZq66gAooooAK4jTf8Akpd//wBczXb1xGm/8lLv/wDrmaAO3ooooAKKKKACiiigAooqvNcr&#13;&#10;EwjUF5T0Rev4+goAlkkSNC7sFUdSaq7prv7paKD+90Zvp6CnJbNI4luSHccqg+6v+J96W6u0tY9z&#13;&#10;cseFUdWPtSbSV2NK+iBngsbfJwka/r/iazAZ9Vl3bdsAPyhun1Pqfapo9PmvZRPfk7R9yEHgfWtR&#13;&#10;UVFCgAAdAKizlvsVdR23II7aOCFyMs5U7nPU0yCCOewhDrnCjBHUfSn3NysatGoLylThF/mfQVFY&#13;&#10;XI8iKKVTG+3gHo30NaEFJ1udJlMqAy25PzhR+uO1akU0N5b7l2vGw6GpyAazZbN7SU3FkOvLw9m+&#13;&#10;noaza5dVsXdS0e5NtmtOY8yw/wBzOWX6ev0qzFNHMgeNgy/yqK1vIrtN0Z5H3lPVT70ktrl/Nhby&#13;&#10;5vXs31HerTT2Jaa0ZaoqtDdZfyp18qb0PRvoe9WaYgooooAKKKKACiiigAooooAK4jw7/wAlB136&#13;&#10;H/0IV2+a4jw7/wAlB136H/0IUAdvRRRQAUUUUAcR4f8A+Sh65/un/wBCWsG2/wCSvSf9d2/9Are8&#13;&#10;P/8AJQ9c/wB0/wDoS1g23/JXpP8Aru3/AKBXXhft+hhW+z6nqo6UUDpRXIbhRRRQAUUUUAFc149/&#13;&#10;5E+9+i/+hCulrmvHn/In3v0X/wBCFa0f4kfUip8LKnw2/wCRUX/rs/8ASuwrj/ht/wAiov8A12f+&#13;&#10;ldhTxH8WXqKl8CGsSFJAyfSubsPFsmp299NaaNdyLZTvbyjzIwS6dcDdz1rpq868EWVxdrrrwalL&#13;&#10;Aia9MzRoqlWAKkgnGeenWsTQ7mK6nlugn2R1tzEJBOWGNx/g29c479Kt15r4hmkTxp4hjW4lVV8O&#13;&#10;mQASsNrbzyOeD9KLDSH/AOEI0K40yaBtQuo4ZpYb6Z2S+KxnKE5OOMkYHYcUAehz3lvbzQRSyqsk&#13;&#10;7bIlPVzjOB+ANTjpXkpfTtQ1jwXdSaf9kUXN1E8Vw4bY4V8qG6Ebun4Vv+IbrxSfDmvfb7LT7WxS&#13;&#10;0laCe0vHaXgHaSNoxx6GgDu8iq97NPb2zSW9q1zKOkSuFLfieK8xtrH7Fd+HLvTri4LX2kudQH2h&#13;&#10;2DqIQQ554IbABGOtUfssVv8ABFNXimuBf3EMfm3BuHLNiT60AexqSRkjFOzXl+o20V/4w8QW9y8s&#13;&#10;kMeiRypH5zBVbJ5AB4PAqDRdetp4tDtPE95HHZXOjhoZbmTakkucMSx43AdKAPTZZ7hLuGJLVpIn&#13;&#10;z5kwcAR4HGR1OfarOeK84umjg8V+D7e0vbqa0NtchXlmJMoCHDH19jWBptm7eGtH1myubl9aTVmh&#13;&#10;Vjcu29DKQyEE4I280AenaPr8WsX+qWkdvJE2nziFy5HzEjORjtWxxXkV1qc2lnxfcxSmOEaxALmV&#13;&#10;V3eXEVG4kDtjrWwllbz6dqH9h+J7Wf7VLE6R8G1V/wC58pON/cD8qAPRqxNa8TWej6VqF/hrkWOP&#13;&#10;PjhI3KT254qn4Muhc2F5E+mnT7iC5aO4gWTfGHwMmNv7pGPpXnl3b2cHhr4hKiRRzi7YADAYKQp6&#13;&#10;elAHsltOLi1hnA2iRA4B7ZGamryTUJrjQtXnbSDKsk2gCd0Ds+51K/NgnrjNWI7uD+x73W/DuvJe&#13;&#10;3jadlrS1UYB/vuASQ4564NAHqWRS151OPLuvDl3o0pIvLd/tmyQ4kj8vJdvcN361maD4Wi134am6&#13;&#10;ikmOruHMdw1w5OUclR16cYoA9X/Glrl/CV4NdtotZe3aFxELfYy4KsvD/qOK6igAooooAKKKKACi&#13;&#10;iigClq//ACB7z/ri38qwvh//AMi0v/XVv51u6v8A8ge8/wCuLfyrC+H/APyLS/8AXVv50AdVRRRQ&#13;&#10;AUyX/Uv/ALpp9Ml/1L/7poA434e/6jUf+vg12tcV8Pf9RqP/AF8Gu1oAKKKQ0AGKRlDKVYAqRgg9&#13;&#10;65/UPG/hzS9R/s+81WGO6BwyAM2z/eIBC/jVnW/EVjouiSanLKsibcxKjAmVj0C/WldEqSbsmeOe&#13;&#10;KdLuNP8AHk2n6RcS2cUe2WIo+xgWGSA3ZecVl2LXur6uW8S3T3NxCvlxmU52qOw9fr3rrfDehXXi&#13;&#10;7WbjUNTd8yNvnkU42/3UU9sCuru/h5aC4WfTp2gO0K6ygyBvfk5BrHEQlOm1Hc4syo1KuHcaW4z4&#13;&#10;dRpAl/DA/wDo6yAqnZSRziu6rK0TRY9GtmjVzJI7bncjGT9OwrVqqMXGmlLc0wNKdLDxhU3QtFFF&#13;&#10;anWJXnPxSvzaf2WkJlE+53Ux9QBgdfxr0avN/iSlu+raWLqZ4YxDMQyJuOcpxjIpqo6b510OXGTc&#13;&#10;KEpI47SfEV7JrmnC8kuDD9pTI2KASTgZx15Ne8L0FeEQw6Wl3bGK9uZZPtMOxTbhRnzF6nca93T7&#13;&#10;ooeIlX1lY5ssrSqwblYdRRRSPTON+JH/ACAbf/r4H/oJrrLT/jzh/wBxf5VyfxI/5ANv/wBfA/8A&#13;&#10;QTXWWn/HnD/uL/KgCaiiigApsn+qf6GnU2T/AFT/AENAHG/Dj/kF3v8A18f+yiu0ri/hx/yC73/r&#13;&#10;4/8AZRXaUAFFFFABRRTXGVI6Z70AY2seK9H8P31na6teLZm8yIJZRiNiMZBboDz3xV+81GCz02S+&#13;&#10;Zw8KJvBQ53emPXNeF/E34c+JL+fTrCw1fV9fmmleTy7raIrZf7xbgDritvw18Ndc8H+GZpL7xBcX&#13;&#10;IQpK2mw8wKFYMfvck4B6Y/GgDpbi4vdRYyX1zKu7kW8MpREHp8pBY+5/IUW91e6awls7iV1Xk280&#13;&#10;hdHHoNxJU+4/I0gYMoZSCCMgjoRTZSojfe21dpy2cYH1oAxPix4nt9a8ML4c0m1e/wBT1CEXHlLw&#13;&#10;baNPmLt6EYxiub8C6jZ+AbzStUa5k/sXxBpxeaWZ9226jyTk+/IH1rlvDdrLafEbUNH1DxFqeiTX&#13;&#10;5xDcrgmYNygcnpkEfjWXq2jaiIZvCMOp3t7eWOoSrFpxA8tYlUt5o9CRnj3oA1dd0q81NNM8SmC5&#13;&#10;udY16+kuFsVfAe1jwVBHr8or3iz8eWWseGrS/wBHCtPckxiF/wDlg4HzBx/s/rx614n4XtZte1dd&#13;&#10;RXxrfWtlomlLIb141zbM3DRKOmMD6nFL8MmnvPF+raol3cy6fIxQTTIqmeQ8gsBwCQCeKAPW3NzO&#13;&#10;xe4v72SQ9WW4aMD6KpAFX9L1u60+5ihu53uLOVggeXl4mPTJ7rn15HrVKs/Wra4vdMks7OdoLq4I&#13;&#10;ihkUAkOTxxQB6fXE/Ebwzc6tpsGr6QfL1zSX+0Wjjq+OWQ+xFZNt451zwdOmn+PbH/RiQkWt2iFo&#13;&#10;X9PMUfdP+cV6JZ3ltqNpHdWk8U9vIMpJEwZWHsRQBk+D/E9t4t8O22pwDY7DZPEesUg+8p/Gt+vK&#13;&#10;9QB+G3j4arGCvhzXZBHdqPu29x2f2B7/AI16krBlDAggjIIPWgB1FFFABRRRQAUUUUAFFFFABVbU&#13;&#10;P+Qdc/8AXJv5VZqtqH/IOuf+uTfyoA5r4ef8gGT/AK7NXXVyPw8/5AMn/XZq66gAooooAK4jTf8A&#13;&#10;kpWof9czXb1xGm/8lL1D/rmaANm51bUY9ai06G2tmaSN5QWkIKqOhOB3PFbAlKW/m3G1Nq7n54Xj&#13;&#10;mseKyvLbV9U1W58g74QluAxO1VGcNkDqeeKbp011r2g3iXTIjTK8S7EK7QRjn169qAB/EbG2guYr&#13;&#10;dfJnBaNpH27xnAA4PzHsKIPEFzqV5ew6ZZpKtkdkrzSlN0mM7FwD07k1Z8OQyWug2lnOhSa2QROD&#13;&#10;6juPUVT07Rb3RdV1KWyEE1pfzfaGWRijRORz0BDA/hQBoXWqmxs7e6u4fKjdlSX5s+UW4H1GeK0d&#13;&#10;wC5JwPWsPxPYzapoo02MFpbiRAWAwFAYEn9Kv38GbFF3NsQjdg4yKAHGeS5O22+WPvMR/wCgjv8A&#13;&#10;WpoYI4FOwHceWY8kn3qJYblFHlXIZccCSPP6jFZOsajqMDx26wqA45dCTn2HpUzkoq7KhFydkaN1&#13;&#10;qQikEEC+bcHgKOg+tPtbJlfz7hvMuD37L7Cq1gLWxi+dZI5G5Z5EIz+PSrrXsCoCsiyE8KqHJJqU&#13;&#10;m9WNu2iLLEKpJIAHUmqhmlujtt/ki7zEdf8AdH9aBbyXBD3XC9RCOg+vrVlnSJCzMFUdSeAK0IIl&#13;&#10;gjgt3CDkgkk8kn3NR28Uc2nxLIoYFRxTJJJruNvL3RQ4PzkfM309B71Ha+fbWsTjM0RUEj+Jfp6i&#13;&#10;gCfdNZ/f3Swf3sZZfr6irKOkqB0YMp6EUkUqTRh42DKage2aNzLakKx5ZD91v8D70AV77TmaT7Ta&#13;&#10;MY7gen8X1os9T8wbLgeXIDtJxgZ9D6GrKXkTZEp8mRfvK5xj/EVn6g9u6tcW7F5kHOxCysPQ9qza&#13;&#10;cdUWnze6zVlhjnTZIoYfyqvvmtOJN0sH9/HzL9fX61kaRqV5MSiwDYWKqGYgDHoeuK2fLvJPv3CR&#13;&#10;j0jT+p/wqoyUldEyi4uzJzKphMiupXGd2eMVj6LrN5q9laXgtII4pxuKCcllQ5w33R1wPzqG/sby&#13;&#10;50XU7bTnBluQYVaV9oUHhm4HXr2qreWN/p2luml2ENoFWLLQMWkYhlHQAcBd2ec1Qjo769g0+xmu&#13;&#10;7l9kMKlmPtWNJ4n+zeIbDSruzMQvoi8U/mZUPyRGwxwSAxH0NRazZah4g8F3Vs0IivHwVUEgPscM&#13;&#10;OvTcF6HpmodY0W48Qwu8WyEm3ja1nYndDOjFlJXHTJweemaALdx4nceIrrRbKwNzcW9n9qLGXYGO&#13;&#10;SNg4PP6c1Jp/iFtT0XTNQtrVWa+KjyjNgx8Etk45K4OR61TsNBvrPxampv5UkH2AW0j7zveTeXL4&#13;&#10;xjBJ9as6N4ek0rWNRmEwaymlaa1gA/1LPgyfgWGR6ZNAGtd6lY2AH2y9t7f5S+JZQvAwCee3I/Oo&#13;&#10;W1aGUSCw2X8sTqskUEybkz3OSAKytf0O71PVILmBYSkdjdWx8xsHdKE29jwNhz9ab4e0K90zU1nu&#13;&#10;BAIxpltZny3JO+Mvk9Bwd4/KgCS11ma1t9Vur4u1vbXzJuZceXDhfm6cgZPPpmsvw4QfH+uEdCD/&#13;&#10;AOhCt3xXBJe+GdQ0+BS097A1tEB/ecbc/QZyfpXPeFIvs/jbVodxby49m498EDNAHeUUUUAFFFFA&#13;&#10;HEeH/wDkoeuf7p/9CWsG2/5K8/8A13b/ANAre8P/APJQ9b/3T/Na57VdN8QWvjS71TTtOmciUmN9&#13;&#10;mVORiuvCWvJN7owr30fmerZozXmv9tfED/oHH/wHH+NH9tfED/oHH/wHH+NT9Vl/MvvD2y7M9KzR&#13;&#10;mvM317x7EjO9htRRksYAAB+dZ3/Ce+Jv+elp/wB8r/jVLBzls194OvFbpnruaM15XaeLPGd/u+xw&#13;&#10;RXGzG7yolbH15q1/bXxA/wCgcf8AwHH+NJ4Sadm194e2T6M9KzXN+Oz/AMUfe/Rf/QhXM/218QP+&#13;&#10;gcf/AAHH+NU9SufG+q2ElndaY5hkxu2wAH165qqeHcZpuS+8Uqt4tWZ1Hw2/5FRf+uz/ANK6+uX8&#13;&#10;B2N1p/hwQXcDwy+ax2OMHHFdRWFdp1JNdzWn8CAgMCCMg9jVe3sLOzLG2tYYd3LeVGFz9cCrDDKk&#13;&#10;c8+lcD4Q1zUYfE1/o+rXT3EVzJNNp0snXajlXiz3wMEexNZFnaSabYTSvLLZ2zyONrO0SksPQnHI&#13;&#10;pH0vT5IEt5LK2aGM5SNolKr9BjArjp9bv7n4m6faLdvFpH2e4JjU4Erx4yxPXAJx+BrdXxbYk2Uj&#13;&#10;xTpZ3svk292wHluxOB3yASOCRg0Aa0mnWU0UUUtpbvHEQ0aNEpCEdCBjiq2v6a+r+H77TYpFia5h&#13;&#10;aLewyFyMZwOtcx4c8QG1PiSfVb2R4rfVTBD5jdAVXagzwOTWva+NNLuRfqxeOWxdEljO1sl/u7Sp&#13;&#10;IbPTr1oAuaNoVtpej29kbe2LpAkMrpEAJdoxk+ucd6t/2XYfZRa/Yrb7ODkReUuzP0xisW+8Z2ul&#13;&#10;w3cl9YX8P2V40ceWDkSHClTnBGeuDkelVfE/iZEsdf0y0a5t9RstPN0JVAAwcgFTk85HpQB0n9lW&#13;&#10;G9n+xW25l2MfJXJX0PHT2psmkabNbpby6faPBG25I2hUqp9QMYBrEsfEYtNE0hJYbq7vJtPW5coB&#13;&#10;90ICzFmIGcnpnmmDx/p072EdlZaheS31sbmBIIhkoDg5yQARQB0FxYW0xEptoGnRcRyNGCU+hxkf&#13;&#10;hWP4U8Lx+HtOEEq201wJJH+0JFtYhmJxk898da1tR1S30uwN5dFlQYAUDLFjwFA9Sa4yPxNd2fjT&#13;&#10;XpLuDUTZ2enxzfYxtYr8xyygNg8e9AHbpp1lH5uy0gXzv9btjUb/APe45/Go10jTUtPsaafaLbZ3&#13;&#10;eSIVCZ9duMVVj8RW0+n2l7DDPJDdQmdSoUlUAzzz/LPNZth470/UJdL22d9FDqYb7NPLGAjMM/Lw&#13;&#10;cg8HtigDpYLeG2iEUESRRjoiKFA/AVXk0nT5ZJZJLC1d5ceYzQqS+OmTjn8ayIvGdhJeWkLW91Gl&#13;&#10;5K8NvK6AB3TORjO4dDg45qovxD0xoILkWWofZZbprPz/AChhZAcYI3Z5PoKAOlXTrJJVmWzt1lVd&#13;&#10;quIlBA9AcdKS106ysvM+yWkFv5jbn8qJU3H1OBzXO3Xi/T59M1oXUGo2baao+0IoCyhT0ZSpP860&#13;&#10;P7ft4LWJbeG5u5BarcGNMGQR46tkjJ9u9AGlFptjAJBDZ28Yk+/siUbvrxzVW8064jshBoklrpzb&#13;&#10;wSfswZcd8KCvPvUq6vanRhqreZHbeV5p8xCrKMdwehrNuvEUD6Ne3Nxa30FtHbef50RXLIR1Qqev&#13;&#10;5UAbVnbLZ2scCEkKOWPUnuasVy6eL7KBtPsoLbULqe5svtUKhQzOgHdiQN1R23j7TbqPTpltL5Le&#13;&#10;+l8hJnjAVJemxuc5yOoBHvQB1lFcu/jrTI9Mu79oLsQ2t39jlGxdwfOMj5uRzWfb63LaeOfEP2q6&#13;&#10;uH0+0sYZlh5YJnrtUdzQB3FFcje+OYLe1vwthci8tbL7YsEhUb4z0Oc8e4PNNh8Rw3TeG3vo762u&#13;&#10;tQy0UcbARsduTvwTkY6ZoA7Ciufl8XWEMS3TRzf2e03kfbAAYw+cc85xnjOMVTu/HunWp1E/Yr+S&#13;&#10;PTZliupEjXbHnHzctyOe3NAG/q//ACB7z/ri38qwvh//AMi0v/XVv51talIs2hXMiHKPAzKfUEVi&#13;&#10;/D//AJFpf+urfzoA6qiiigApkv8AqX/3TT6ZL/qX/wB00Acb8Pf9RqP/AF8Gu1rivh7/AKjUf+vg&#13;&#10;12tABTZG2xs3oM06kIzQB8+aR9kb7ZcXSOXeV3LuvJ56mqMOm2OozTXi3LfJ/qw5JIx2X0r2iXwJ&#13;&#10;prXkk0Ms8EcjbnhjI2k98ccVJq3gnSNQ054IraK3uNoEdwi4YEdMnuPrXHRoShUcpHj4HA1aWJnV&#13;&#10;qPR7ajvAwi/4ROyaMoWZcyMpzlu5PvXRkZFeMaF4kl8C6zNZ6uxitWk2TxnJ2N2dR3B9q6rV/ipp&#13;&#10;FqkC6Mn9r3E2TsjfYIx/tkjI+mK65SUVdnqznGEeaTsjvcYorm/C3i1PEaSJJaPZ3cWC8LNuBB7q&#13;&#10;e4rpKUZKSugp1I1I80HdC0UUVRYleZ/Fa2kJ0y5ilCsDJHtKE5zg+o9K9MrhviJci0TTpWDgb5F3&#13;&#10;RnDJkDlfetaMFOajJXRhiIRnTcZbHmukaffSa9psNyfKV7mM5aBlJwwPGT7V9BKMAV47omowf25Z&#13;&#10;RpeahdmSZRtuQNq89ep5/KvYx0rTE0oU5JQVjLB0oU4tQQtFFFcx2HG/Ej/kA2//AF8D/wBBNdZa&#13;&#10;f8ecP+4v8q5P4kf8gG3/AOvgf+gmustP+POH/cX+VAE1FFFABTZP9U/0NOpsn+qf6GgDjfhx/wAg&#13;&#10;u9/6+P8A2UV2lcX8OP8AkF3v/Xx/7KK7SgAooooAKKKKAExQRkEHpS0UAcxc+EwsjNpt2LaNjnyJ&#13;&#10;I/MRf93BBH0zj2pbXwmDKr6ldi5RTkQJH5cZP+1kkt9M49q6aigDxv4qeHNPbxjouo38YWw1JTpt&#13;&#10;1KODE55ikB7EHv7VyXwr1JE+K1++rzR3Uj2stvBfMNom8vA3AnqSq4zXo/xwmtR8PJrSWJpbq6nj&#13;&#10;jtI0+8ZM5yPwBrw7xXqVprHgnw/baHptwsWjwhL27xgLNIeU9ySM0ATaBJYX2r+IFu5Ra+H0km1I&#13;&#10;Wigj7ZsY7I93dRnpXufw08Kw2/w6gjv4B52pMbyYKNpUscrjHTAxj0rw7X9R02Xwx4Z0e40q5ttX&#13;&#10;0eRlvYdpBMB+ctn0OQfbmvqnT5ra4061nsyptpIlaIr02EcfpQBzj+FtQR8W+owvH2M8B3ge5UgH&#13;&#10;8hWlpXh2KwnF1cTG5ugCFcrtWMHrtXnH1JJrbooAhubaC7t3guYUmhkG145FDKw9CDXnN38P9V8L&#13;&#10;3cmp/D++FsGO6bR7li1tN/u/3D/nivTKKAPNY/F2jeNbK68JeJ7KTRtWmTY9nd8Bj2aN+jc8ip/h&#13;&#10;vrd3bS3fgzXJM6rpXEUjf8vFv/Cw9cdP/wBVdP4j8JaN4rsfsur2aTAf6uQcSRn1VhyK8F8cx6r8&#13;&#10;PPEGl6hbeJLTVDYvtgWaUfa0jPWNwOWT3/lQB7zq/iEWMxtLSIXF3jLAthIx2LH+grFOt66W3fa7&#13;&#10;Qf7AtTt/9DzWNot6NU0qDUsEPeDz33DnJ7fh0/CtCgDoNJ8Rm6uFs76JILlv9WyEmOT2Geh9j+Zr&#13;&#10;oK811B1isJpmLDyV8wFRkgjnIrhtc+Ot3pfiG2uNMjkutNlgUz2l5CYir9yjdf5igD6DorkvBHj/&#13;&#10;AE3xzYNc2NtdwPH/AKxJoiFB9n+6fzz7V1tABRRRQAVW1D/kHXP/AFyb+VWarah/yDrn/rk38qAO&#13;&#10;a+Hn/IBk/wCuzV11cj8PP+QDJ/12auuoAKKKKACuI03/AJKXf/8AXM129cRpv/JS7/8A65mgDtiM&#13;&#10;jFNjjSJdsaKq+ijAp9FABRRRQAU2RRJGyHowwadRQBVsnLW4RvvRkofwqnrcR+zLOvWNgT9Ktr+6&#13;&#10;1Bl/hlXcPqKluYhNbyRn+JSKmSuiouzTFibfEjeoBqpeW0H2mGV4lIJ2McY69DT9McvYRc8qNp/C&#13;&#10;p7mPzbd0HXGR9e1EXdCkrOxF9j2f6q4mj9t24frmqgjupLxxI0c3lYKo4KjHrx3rQt5fNt0fuRz9&#13;&#10;ahn/AHV5DL2b9238xVCElupY4X861dRtPzIQw/xqKzu2aziENvJJhcZOFH61LKftVx5AP7pOZD6n&#13;&#10;sKCPsdzuH+plOD/st6/jQBXmS6WeORBFA8jbSFJbd9egq19kd/8AW3MzeynYP0oH73UP9mFf1P8A&#13;&#10;9arLsERmbooyaAM+K0gOoOViUiJcZPOWPPf8KNRcyeXZRnBlPzY7KOtT2nyW3mPwzku341VtX3ef&#13;&#10;qMg4IIQf7I/xqJ6+6i46e8WLdFa7kYD5IgI1/manuZfJt3kHUDj69qZZxmO2QN94/M31PNNuP3tz&#13;&#10;BD2z5jfQdP1/lVkEttEIbdE7gcn3qakpaACkAxS0UAFFFFABRRRQAYriPDv/ACUHXfof/QhXb1xH&#13;&#10;h3/koOu/Q/8AoQoA7eiiigAooooA4jQP+Sh65/un/wBCWu1JwO1cV4f/AOSha5/un+a1V8e+Lfsq&#13;&#10;NpFg/wC/cYnkU/cH90e5rSlSlVkoxInNQV2dM3izQUdkbVbYMpwRu70n/CXeH/8AoK23/fVeYWkF&#13;&#10;rp1qkQu9HuLi9wrSSgv9lGOufujH6mrkZsDqMFsJtBWCxTPmujbbhiMYJzliOvpmut4SC7mCryZ3&#13;&#10;Gp+KdCn0u7hj1S3aR4XVRu6kg4rxoWz4+9F/38X/ABro3mtn0K/uf+JOJriQ7YhGfNQZCjYOwwM1&#13;&#10;ekkso9ZsMP4faMwujlYj5YOBgv7+h+tdFC1C9lczqXqWuT/D3U7DRvt41C8gg83Zs3SA5xnPSu4/&#13;&#10;4S/w/wD9Ba2/76rziMwNbX1mt1okZgn82GUocv8AxAI3oDxg1I+pxlE1Hfof+lKsU9p5Jyg/vbc5&#13;&#10;yPbtWVWiqs3IuFRwjY9D/wCEv8P/APQWtv8AvqtCx1Gz1KHzrK4jnjBwWQ5wa8lu4ra6WLSptR0Y&#13;&#10;Ii74r1FOf9xiP6iqnh7XZ/C2stiRZrYttlWNtyuP7ymo+pKUG47jWIs9dj3CioLS7hvrWO5t5A8U&#13;&#10;ihlYHqKsVwNW3OoQkgEgZ9q4e88KahqOjRhGSx1W01B7u1nDbwoZySDj1ViCK7gnaCeePTmsKPxj&#13;&#10;oUiSP9tKxRTGCSWSF0RJAcbWYqADyOpoAyL7wvcyeKNKnghT+zbWxmtZGMoDkyAfMB+BJ571DbeF&#13;&#10;dQk8OaZ4evli+z6fPG/2pH/1scbblAXqG4APb3NdXbazY3eq3WmQylru1VXmTYQFDdOSMHOO1aFA&#13;&#10;HnEvgzWZtP1sRvbwXk2qLqNkXfehK7cK4A4zt9+taN/o3iDxB4Zliu4NP0zUkkjmt44HMqB0YMCz&#13;&#10;YHBI6Y4967aigDhdZ0nxN4n8JXVtqFvYWd6WjeG3inLoxRg3LlRjOPTiq1/4a17Ur/Xr+S3tIW1H&#13;&#10;SltI4Rcbij5J5O3GOetehHgVh3fizS7OQo7XEgEhiLQW7yr5gGSmVB5oAwJdC8QbNHthHbT2MOn/&#13;&#10;AGae3knKqkwUASdDvHB496q+FPCetaRqegzXkNsItPsJbSUxz7iSz5BAwOK9DRg6BhnBGeRiqS6z&#13;&#10;YvrT6QspN8kPntHsPCZxnOMdaAM3xlol1ruiLDYyxpdwTx3EPmZ2MyNkKcdjWZp1hqMPijUPEGtw&#13;&#10;2VlaXFjHA6fat+wgnOSQBjmukvtasdOvLK0upSk97J5cC7Cd7YzjIGB+NW7i2gu4GguYY5oXGGjk&#13;&#10;QMrD3BoA5HwzokljpOpx29wt1bM0sengHASJudufTcTz7Vm2nhLWrfTPCVsY4BJpEzPOwlyMENjb&#13;&#10;xz19q7qS5gsWtrbynAlby4xFESq4HfAwo+tWxyKAPNY/DHiaS+0m7vYLOa5sb95prg3JLTxnOCPl&#13;&#10;+UAEDbRH4O1pfDNvpxit/Pj1g3x/ffL5e/djOOuK9LqKeZLeF5pCQiKWYgE4A9hQBwmqeF9Xu5/F&#13;&#10;bxQw41a3jjt902MFRg7uOOvvUh0XxLpOqWWp6RBZXLPZR2l3bXE5jClOjqwBz9MV2Gmanaaxp0N/&#13;&#10;ZSeZbTDMblSMjOOh5qyzqmNzAZOBk9TQBSmjvDozoyQXN2YyGRuI3J6j6dq42Pwhf2+l65a2EQs7&#13;&#10;S+tvLh057jfHFKfvMp52r7D8hXcw3kc9zPAiyh4CAxaMqpz6EjB/CrNAHC2HhzVbfXdDvXhi8qx0&#13;&#10;trSXEuSXIHTjpxVC38H61F4c0mwaKDzrTVDdyETcFNxPBx15r0migDzK98Ha9JYazpdvDaGC71Bb&#13;&#10;2Kd5yDjcCVK7eCMda07nw9r/APbmv39i8FvJe2McFrL5mSrr1JGOAexruqKAPM/+EP1u5vLqeS0s&#13;&#10;7YXWkGzfFwXYS+pO35s+tXV8OazO3hNp7WCP+ygy3Krcbsgpt+U4GfWu/ooA4KHwlqC+GpfDEwja&#13;&#10;zNxvS7D8+Xv3YK9d3b096rXXhDV5NL8XWsUUOdWkVrYtN0AAHzccdO2a9GooAyZ45IfCzxSqFkS0&#13;&#10;2sAc8hcVl/D/AP5Fpf8Arq3863dW/wCQPef9cW/lWF8P/wDkWl/66t/OgDqqKKKACmS/6l/900+m&#13;&#10;S/6l/wDdNAHG/D3/AFGo/wDXwa7WuK+Hv+o1H/r4NdrQAUUUhOKACivMtb+IurDX7jT9DsLZ4bR/&#13;&#10;Lkmudx3sOoUAjA9+aj1P4tJDprW0GnXI1ho+QFBiiY8ZznLevArNVYOXKnqc8MVRnUdKMveRkfEb&#13;&#10;7LqHjuMxnzvstuI5go+42ScZ7nBFc9aaOdK1vzoLeRIrjLoLhSu4Z7Ejmu5+Hfh1bwjWLkmVNxdX&#13;&#10;brLJ3Y/Q/rXo93YWt9GI7u3imUHIEiBsfnSrU/aQcScZh/rFF072ucV4GjlfVru5eJQojVAw7HJJ&#13;&#10;H8q7t5o0OGdVPuwFMgtYLWIRW8SRIOiouBXB+Ifh9favrU99DqMQSU5Cyhsr7DHaohB0aaitScHh&#13;&#10;nhaEaS1sd3LOjROI541fB2kkHB7VxmlfEe1adrTV4vssyMUMqfNGSP1H61hH4WamBk6jaj8GrkLb&#13;&#10;Sb2/vntLGB7l0YrmMcfUnsPrWdStUTWljWU5K2h9A29zDdwLNbypLGwyHRsg15v8T7KTUdT0qCO3&#13;&#10;aciKV/LA3d15x+NaPhHwTf6PMt1dalJEeptoG+U/7xPB/AfjWT8WZ/sl1pczGRYykqF0UnnKnHH0&#13;&#10;rZzfJd6GeKhUq0HGEW2+i3OStPD13a39pcnTJYFiuYWMhiK4/eKOp+te/J90V85aZqEd3rGnwRGZ&#13;&#10;3e6iwuxuzgn+VfRq9BRRlzK97mOW4etQg41oOL8x1FFFbHonG/Ej/kA2/wD18D/0E11lp/x5w/7i&#13;&#10;/wAq5P4kf8gG3/6+B/6Ca6y0/wCPOH/cX+VAE1FFFABTZP8AVP8AQ06myf6p/oaAON+HH/ILvf8A&#13;&#10;r4/9lFdpXF/Dj/kF3v8A18f+yiu0oAKKKKACiimuNylckZ7jrQBg694y0bwxf2VtrNwbRbzcIrh1&#13;&#10;/dbhjILfwnnvxV+91a2ttHk1KN0nhCbkMbAiQnoARxycCvE/iL8KNa1C80+y0fUda1eSWR5ZX1G5&#13;&#10;DQ269jnAwTnoMnA6VveHPhXeeDvDs7vrd5e3AKytZQsRb/KwY4U8seOvH0oA2rhJNRfzdTc3Eh58&#13;&#10;sk+Unsq9PxPJot1l01/O01/IdefKyfKf2K9PxHNPR0lRZI2DIwyrDoRSTOscLu7hFVSS3pQB534s&#13;&#10;1nVviL8TdO0nw2GRbCI75WGRbSMPnc+69B79K57xNp+p+HRffDeyWW4V7tL+CZhzJGEJbOP9pf0r&#13;&#10;c8PeBEsPHT6Vr2qaxYy6vF9psrmzufJ805JaN+PvDP8AnNc18QNIl0HxndnTb7V7y302KOKe5mvC&#13;&#10;0qPJnChscDkcfWgDc07Stc+JVvqHivTmMVzYWkVnDAyjbd4T96rfXJ/MV0/wt8cXMngz/hHyCmrW&#13;&#10;MphAlHMUXXJHqDkY+lYXww8FJqGjapFqWv65pNzp0wM0NpeeXGqsoYMRjrin+BNBMOuX3ieGe9fS&#13;&#10;byV7W1mupN0k5H8bnHIJHHvQB6BJZxzuXuWkuZD1kmcsfw7D8MVf03VJ9JuYleeSWwdgjJI5YxZ4&#13;&#10;DAnnHqDUFUNWsTqti2mJJLHJeERK0LbXGepB9hk0AdnrvjDw94ajLavq1rantGz5c/RBkn8q5I/E&#13;&#10;jWdfPl+DPCV7exngX1//AKPB9Rnlh+VbWhfDPwpoEgnt9LS4u85N1eHzpSfXLdD9AK64AAYA4FAH&#13;&#10;m3/CEeMPEfzeKvF0lvbt96w0ZfKTHoZDya5W78DeHNT8a2/hHQdNjWzsiLnV71iZJW/ux7zkjPfF&#13;&#10;em+OvFC+FfDct0i+ZeykQ2kI6yStwB/Wofh/4Wfwz4fBvG8zVb1zc30x5LSNzjPoOlAGS9mdHuv7&#13;&#10;MddiLn7Mezx9gPcdMU+u2vLC11CAwXcCTRnnaw6H1Hoayf8AhENP3cT3wT+4Llsfn1/WgDm/Jlv7&#13;&#10;hdPtuZpPvkf8s07sfT29a0tS+Guga34gh1bV4nvfs8Kw29tIcRIB3IH3j9ePaunsdNtNNhMVnAkS&#13;&#10;k5bHVj6knkn61boAit7aG1hSC3iSKFBhY41Cqo9gKloooAKKKKACq2of8g65/wCuTfyqzVbUP+Qd&#13;&#10;c/8AXJv5UAc18PP+QDJ/12auurkfh5/yAZP+uzV11ABRRRQAVxGm/wDJS7//AK5mu3riNN/5KXf/&#13;&#10;APXM0AdvRRRQAUUUUAFFFFAFS9BWNJh1iYN+HerIIZcjoaHUOjKehGDVeycm32N96MlD+FAFLTXM&#13;&#10;d3dWp/hfcv0Na1Y0v+j6yZR0IBP0PFbPWohsXPe5Vtf3c88HYHev0NJfndAIV/1shAT2Pr+FJdst&#13;&#10;vPFcscKMo59qW2UySG6k4ZhhFP8ACtWQMgt7uCMIskJ7klDkn160+SG7kjZHeAqwwfkP+NW8ijIo&#13;&#10;Ao6epgMkErbpgdxb+8OxqS+JaNIR1lYL+HU066iLhZYv9bHyvv6ioYZlurkzD7kaY57E9aAG6g5K&#13;&#10;x2kf3puDjsvenzooWC1QYDMMgf3R/kVHYqbmeW8bo3yx+yipoB5t7NL2QeWv8zUR194uWnuluqtt&#13;&#10;+8uJ5+xOxfoP/r5qW6lMNs7j7wHH17UW0Qht0T0HNWQTUUUUAFFFFABRRRQAUUUUAFcR4d/5KDrv&#13;&#10;0P8A6EK7euI8O/8AJQdd+h/9CFAHb0UUUAFFFFAHnVt/aB8YeIF0xYzdspVDI2AvK8/hWJJ8OfEM&#13;&#10;sjSSPbM7nczGU5J/Kup0D/koeuf7p/mtdtW9HETpfCZ1KSnueP8A/Ctde/6df+/p/wAKB8NteyOb&#13;&#10;X/v6f8K9gorb6/W8jP6tA4NbDx4iBVm00KBgDYvA/Kl+xePf+e+m/wDftf8ACu7orH6w+y+4v2S7&#13;&#10;s4T7F4+/576b/wB+1/wrF1PwT4n1a7+03ZsTLtCkoduQPYCvVaKqOKnF3ikvkJ0Yvc8f/wCFa696&#13;&#10;2v8A39P+FH/Ctde9bX/v6f8ACvYaTFafX6xP1amcV4O0XX9Aka2u/IksX5wsmSjeo4rtaKK5ak3O&#13;&#10;XMzaMeVWQteV6NpF/wCIPD/ivSLd7aG3utYuY5Z5CzMinbnaoGCcdOa9TIyCOefSs7StDsNF+0Cx&#13;&#10;jeMXEpmlDSs+5z1b5ieTUFHnU1rPYeIfFi2OoXNq1jpVsY5I9pZiivjJIPHHNXbnxDqN7o0V1DqM&#13;&#10;guhoq3jW1soUxyEZ8x2PG3qAuPXiuyl8M6XNdX9y8DmW/jEVy3nOPMQdBjPHU9PWqjeB9ALRn7Ew&#13;&#10;8u2+yACdwGh7Iwz8wHbOcUAczN4k1RNN03U9Te8h026sYXN9ZAEW8zD5mlTrtORz0HP1q3/aWueI&#13;&#10;LrV10i+trSTTrtYkMsx2hNqtl02nIbJ5zW/D4P0eC2W2jimFsIliMJuHKOi9AwJ560l34L0C91lN&#13;&#10;XmsFN6oALq7KrgdN6ggNj3FADYfENzc6udLbQdWhQ5H2/Ygg6ZyG3Zx6cVwmnXN7o/w58T6jZX9w&#13;&#10;lzDqFzsZirYIcc4I6mvWmQMhXJGRjIOKw18HaKul3WmC2k+x3TmSaIzyEOxOSc5zzQBz7aprWt39&#13;&#10;/pen3cdrc2lpBJHI820lnUkuV2HcuRjHSq6Xk9l8Qb28uDHNcQ+HleQw/ddg/O32zXTah4J0DVLq&#13;&#10;1ubuxLz2yCOOVZnRig/hYgjcPY5q6mgadHqraktvi6aAW5be2PLH8O3OMfhQB5/czT6je+ANWnvJ&#13;&#10;JnvLvzWTI2KSjHCgDjHSuy8V3Wp2dtbz2FtPcwJITdRWrhZzHjqmepB5x1NJb+B/D9pcW80Nkym2&#13;&#10;mM0CmeQpE56lVzhRyeBxWrfaXBqDwvKZlkhJKNFKyEZGD0PPHrQBxkniCeRvCLabq081rfXjRTNJ&#13;&#10;GFdwAx2sCMggjHbpWNJr2vDw9Nqw1m48+DWzaKmxNjRlwuGG3ng16C/hfSZPsRNsV+wuZLfbIy7H&#13;&#10;PVuDyTk8n1qE+DdENi9kbVzbvcfamTz5OZc53Zz60Acjqes6vpc3i6zj1S5lNlaR3VtLIELxs2cg&#13;&#10;YXGPYirs2sai+v6daPdu1vdaHJPNGQMM4UfN0yOtdQ3hnSpLq8uZLYyTXsQhuC8jESIOgIJxVe28&#13;&#10;GaHaSRSx20nmxQtbxyPcSMyxnqoJbOKAOT8N3csfgvwtaQ3zwtOHBt4V/ezgFuFY8IB1JrJstS1L&#13;&#10;WtS8Kve31yJBqVzAwVwAQmcE4GCfevQj4N0P7LY2y2jpHYMWttk7ho89QGBzg+maZH4H0CFIUism&#13;&#10;jEFw1zEUnkBSQ9SDngH06UAcveeK9V0/UvEMTXTSRw31tawFlXECyDk9P51Z8Ravq2g6hqFlbXs0&#13;&#10;kL6ZJdRSyBWaCRTjqRyD6GuoPhXR2a/Z7MP9vwbkPIzCQjocE8Y9qc3hvTZLSe2liklSePyZGkmd&#13;&#10;nZP7u7OcUAcro2qarH4k8ORT6lPcxappxmmjkC7VdQCCuACOtehVjxeGdLhu7G6SBxNYxmK2bznP&#13;&#10;loe2M8/jWxQAUUUUAFFFFABRRRQBS1f/AJA95/1xb+VYXw//AORaX/rq3863dX/5A95/1xb+VYXw&#13;&#10;/wD+RaX/AK6t/OgDqqKKKACmS/6l/wDdNPpkv+pf/dNAHG/D3/Uaj/18Gu1rivh7/qNR/wCvg12t&#13;&#10;ABSGlpDQB4jc2l/pnibVRcMkby3DyKHGAwJyCCO1M/sTW7WCbU77S1lt2QsJE52L6kcEflXtzRI5&#13;&#10;BZFbHTIzilKAqVKgqRgg9CK5qeHUKjnfc83D5dGliJV73bOD+GutWslg+kn93cRs0qAniRSc5H0r&#13;&#10;vq8R8cWE3gzxDaz6SQDcOZbVQceUw+8D6rz/AEqrefEbxL4gZNGwumyK2Zri0JUyD+6M5K+5Brec&#13;&#10;1CPMztrVo0YOc9ke8UV5x4Fu9VtdW/s65v5722eMuDO5dkIx0Y8456V6RU0qsaseaJnhcVDE0/aU&#13;&#10;9iOWNZY2jfJVgVODjiorSxtrCAQ2sEcMY6Ki4FWaKux0idq8z+LxX+zrLO0cvjcm7njp6fWvTK8u&#13;&#10;+LTSONNtIyU3iR2bcRkDaMdOetZV03TaR14HFUsJiIV6ztGO7POPCP8AyN+lf9fC19LrnAzXzfoN&#13;&#10;u1h4g065ID7LmMbd2OrAenvX0gv3RWOCg4RaZ3Z1m2EzOrGphJcySs9LDqKKK7DxjjfiR/yAbf8A&#13;&#10;6+B/6Ca6y0/484f9xf5VyfxI/wCQDb/9fA/9BNdZaf8AHnD/ALi/yoAmooooAKbJ/qn+hp1Nk/1T&#13;&#10;/Q0Acb8OP+QXe/8AXx/7KK7SuL+HH/ILvf8Ar4/9lFdpQAUUUUAFFFFABSEcUtFAHPXnhWCaV5bO&#13;&#10;5ls3c7mVAGjJ7naen4EUtl4VtoZUmu7iW9kQ7lWQBY1PY7R1P1zWnqC35EP2B4EPmDzPOBOU7gY7&#13;&#10;1bFArnJfEPwwfEfhwtauIdUsW+02M4OCki84z6HpXgWmi/8AiAJNMjnQanq15Je3zR9I1hT5AfYk&#13;&#10;nH0FfQXxI1f+w/h/rF6G2yC3aOM/7TfKP1NfP/gLUbzwLH/wmi6es2iz50+QIPn3hQQwz2LcUDJt&#13;&#10;JudS8TeI4NCsbpYJNbtIrfVvm+eMwkq/4lVH5mvpSDRtPt9Ei0iO2T7DHEIliI42j+vvXy7bvqPh&#13;&#10;H4iaTrGsW8VvdX9wl+fLGAIpWIZPyNfWAwVBHSgDmJPCMqvi11WRIuyzQiUj6NkH881paX4fttNk&#13;&#10;8/fJcXRGDNLjIHooGAB9KssL/wDtVGV4BY7DvUg+Zu7YPTFXqBIKa7qiFmICgZJPanV578SdZu5/&#13;&#10;sfg/RXI1XWDsd1/5YQfxufTjigZQ0JT8QvH8viKZS2h6M5g09SPllm/ik/Dt+FeoVnaDotp4e0S0&#13;&#10;0qyQLb20YRcDqe5PuTzWlQAUUUUAFFFFABRRRQAUUUUAFVtQ/wCQdc/9cm/lVmq2of8AIOuf+uTf&#13;&#10;yoA5r4ef8gGT/rs1ddXI/Dz/AJAMn/XZq66gAooooAK4jTf+Sl3/AP1zNdvXEab/AMlLv/8ArmaA&#13;&#10;O3ooooAKKKKACiiigAqmB5V+w7SruH1FXKqXwKxrMOsTBvw70AVr6LN7Bn/lorRmrlpIZLZSfvD5&#13;&#10;T9RVbUj+5imXokitn2pklx9lmkjUgNNhoyegJ61EdG0W9Ypk0wF5P5BGYUOZP9o+lSf2faf8+8f5&#13;&#10;UQNbwRBBNGcdTuHJ9aWW+tYV3SToB/vCqbS3JSb2E/s+0/590/Kj+z7T/n3T8qqnV1l4tojJ/tOw&#13;&#10;Rf1pv+kz/wCtv4YVP8MRBP5mp5+xXJbfQsSW2nxLukiiQercViahqUVqTFZqTBP8rFQevT5frWvF&#13;&#10;aWEbb2eOV/70r7j+tWXa1kjMbSRFSMY3CplGclbYcZQi72uAK2tnkDComQKWzjMdsgb7x+Zvqeao&#13;&#10;ibzWSxLh2DZLA53IOc/yrVrRKysZsqXH726gg7A+Y34dP1/lVuqtr+9uJ5+xbYv0H/181bpgFFFF&#13;&#10;ABRRRQAUUUUAFFFFABXEeHf+Sg679D/6EK7euI8O/wDJQdd+h/8AQhQB29FFFABRRRQBxGgf8lD1&#13;&#10;z/dP/oS12/auI0D/AJKHrn+6f/Qlrt+1ABRRRQAUUUUAFFFFABRRRQAUUUUAFFFFABRRRQAUUUUA&#13;&#10;FFFFABRRRQAUUUUAFFFFABRRRQAUUUUAFFFFABRRRQAUUUUAFFFFABRRRQBS1f8A5A95/wBcW/lW&#13;&#10;F8P/APkWl/66t/Ot3V/+QPef9cW/lWB4DdY/Diq5CnzG4PHeldBa51lFR+fF/wA9F/76pDNER/rF&#13;&#10;/wC+qLodmSZpsv8AqX/3TXONq1xY3skRYTRBuMnkD61qwapa3kLKr7X2n5G4NZRrQk7dTSVCcVzW&#13;&#10;0Ob+Hv8AqNR/6+DXa1xfw9/1Go/9fFdpWxkFFFNNAAWAHNG4V4r4wM2v+Oryzu7tvslntSKBXIUc&#13;&#10;ZJIHU1Sn1DxMkQ0PTNWlWz2spUANJgjkbjkgYrnWIi6ns+p58cxpSxP1azuanizUv+Ew8VQ2+noH&#13;&#10;gs2MMMijJlkJ+Y/7ox+mau6j8OdUBhvvNhu7heJI4/kbGOMMetaHwu0qJbWe7mQfaIX8lcDgDAOR&#13;&#10;7mvR8cVtOCnHlZ11qUasHCWzOL8J+HLqx1A391G0JEZRUZtzHPc/lXaU3HNOqaVKNKPLEjC4aGGp&#13;&#10;qnDYWiiitDoErzb4lSW8eq6W1zA0yGGYBQ+3nKc5r0mvO/ihphvhpjR7lmDSAMJNgC8E5PTFNU3U&#13;&#10;fIupy4yDnRlFbnFQXWntd2qxac6SNcQgO1wW2/vF5xiveF+6K8J0bw4Rruns15HdRrcIXWG73lcE&#13;&#10;HJHpnFe7KMKBTlh5UdJM58tozpQakOoooqT0jjfiR/yAbf8A6+B/6Ca6y0/484f9xf5VyfxGBbQ7&#13;&#10;cKCT9oHA/wB011FrNGLSEF1+4O/tSuh2ZapKZ50f/PRfzpGnix/rF/76FHMgsyTNNk/1b/Q1zn9r&#13;&#10;3FjdyQsRNErcZPOPrWtb6pbXkTBH2vg/I3BrKFaEna+ppOhOKvbQ5v4cf8gu9/6+P/ZRXaVxXw4/&#13;&#10;5Bd7/wBfH/sorta2MgooooAKKKKACikzQzBVJJwBySaAMjXvsGy0/tATlftC+V5W77/bO3t9a1xX&#13;&#10;LXPiuSaQjTLVJYQcC4ncqre6gAkj3OKW28VyRyKup2qQxk4+0QuWRf8AeBAIHvzTb0sKxwP7Q2pu&#13;&#10;nh3TNFhOZb663FR1Kr/9cis7QvCsXjGW08K7nHhzw9BtunjOBcXrDLAEddpJ/L6Vg/Fy+vdf+L+n&#13;&#10;6TpS+bc2qJFCByBI3zZ/AbT+Fe8+EfDVt4U8OWulW53mNd0sveWQ8sx+p/pSGfOvjq1vD4dOkamS&#13;&#10;2s+GJgqSnrcWbnCuPXB219D+CNWGueCdH1DdlpbZQ5z/ABAbT+oNcb8ZvB8ur6E2uabHnUbGJlkQ&#13;&#10;D/XQEfMp9cdRWR8C/E9vD8Pbu3upD/oFzhVHLMH5AA7nINAHqMn9n/8ACTw7hP8Ab/IOwjd5ezvn&#13;&#10;+HNa9chJ4m1WRt0FpaQp2WZmdj9duAP1rS0rxGLy4W0u4Ps1ywymG3JJ/ung59iPzpt3EkXta1a1&#13;&#10;0LSLrU72QJb28Zdifbt9a4r4b6Rd3895421mMrqOq/8AHvG3WC2/hUemev8A+uqfiR28f+O4PClu&#13;&#10;xOjaWy3OqOp4kfqsX9T/APWr05EWNFRFCooAAAwAB2pDH0UUUAFFFFABRRRQAUUUUAFFFFABVbUP&#13;&#10;+Qdc/wDXNv5VZqtqH/IOuf8Arm38qAOa+Hn/ACAZP+uzV11cf8P2WPQZA5Cnzjw3FdZ50X/PRf8A&#13;&#10;vqldDsx9GaZ50X/PRfzFYmo6hNY3waGQPG4yUJyKidSMFdlwpSm7I3s1xOmf8lLv/wDrma6Kz1y2&#13;&#10;uMLIfKf0bp+dc5pZB+JV+QcjyzVRnGSuiZQlB2kjuKKKKokKKKKACijNFABTZFDxsp6EYNOzSGgD&#13;&#10;HvLhYdEm80EmP5Dge/FV7K4m1CPzo7WOTI2h5GG1QPT1q/c2k73GY1R4WwXQtjJH4dKmU3KKFS0i&#13;&#10;VR0Akx/Ss3BuV7miklG1it/ZLS/8fEqAf3IYwo/PrViHTLSAYS3j+pGT+tP827/59U/7+/8A1qij&#13;&#10;vpZZZY444XeIgSKs2SpIzzx6U1BLUlzk9Cz9kt8f6iL/AL4FH2S3/wCeEX/fApnm3f8Az7J/39/+&#13;&#10;tR5t3/z7J/39/wDrVZI/7Lb/APPvF/3wKPstv/z7xf8AfApnm3f/AD7J/wB/f/rUebd/8+yf9/f/&#13;&#10;AK1ADJ7VVAkt41SVORtGN3qKV7oGxaePqRgD/a6Y/Onebd/8+yf9/f8A61Vltbh7sM0aRwlt7KHz&#13;&#10;lvyoAuQRiC2RP7o5NSAg9K57xRDe3RtIoLWWaBWaWTytrEsB8qFWIBByeTkDArV0m0Sy02GGO1S1&#13;&#10;GNzQo2QjHkjP1oAvUUUUAFFFFABRRRQAUUUUAFcR4d/5KDrv0P8A6EK7bNcToH7vx9rbv8qkHBPA&#13;&#10;PzClcErnb0VH58X99f8Avqjz4v8Anov/AH1RdDsySik/EUU7iOJ0D/koeuf7p/8AQlrtx0riNA/5&#13;&#10;KHrn+6f/AEJa7Y/doAWiq2aM0AWaKyNU1JNLtRcSIzJuCkjtnp+uBTYNZs54ywkYH08tj/SgDZor&#13;&#10;nrXxDDd6ydNjik8wJvLEEfL64IHfA/GtjNAFmiq2ali70ASUUUUAFFFFABRRRQAUUUyTdsbYQGxw&#13;&#10;SM0AOorm9H1LVdW0ua7M9nEyTSRBTCxHysRknd3rVj1W1WX7LNcxLeJH5kkQPIHc49Kbi0JO5fpa&#13;&#10;zZte0qBEeW/gRZEMibmxuUdx7VKmq2Mlml3HdRvbyDKOh3BvpjrRZhdF2is6XXdLhgink1C3WKXP&#13;&#10;lsXGGx1xUcerWr3TONStTbi383Z/EFz98nPT8KLMLo1aKy18Q6O7lF1G3LCPzMb/AOH1qeLVLGez&#13;&#10;W7huo5IG4V1OQT6D3oswui7SVQ/trTBAk5voBHI+xWLgZb0+vtVS78UaVbadJfLcpNFG4jPl8ncT&#13;&#10;09qOV9gujaoqhLrOnwKrS3SJuXfzngep9B7mqcOrTy+KX08GI2wtRMrKOSScdc9KOVhdG5RVa4u4&#13;&#10;LVA00qpk4XPJJ9h3rF0LxD9u06e7vZYUVbp4YynAYA8YHUmhRdrhdXsdEaWsW78TaZbJbMLgSfaJ&#13;&#10;fKTYCcHvn0xVuTWNPhlEUl3GrkgYJ6E9AfQn3o5WF0X6KAc0UhhRRRQAUUUUAU9UYppV0w6iJiPy&#13;&#10;rmPC1nHrOjrdXJYSbyvyHAwK6bV/+QPef9cW/lWF8P8A/kWl/wCurfzqJQjLdFxqSj8LNL/hHLT+&#13;&#10;9L/31R/wjtp/el/76rYpCMip9jT7Fe3qdzi5rQm+kgtVeQKcDHNaNv4fYIZLmTGATsX/ABrfjgji&#13;&#10;BEaBR7CnS/6l/wDdNZQwsU7s1ni5tcqOO+H5LQ6iT/z8entXaVxXw9/499R/6+DXaV1HLuLSHNLR&#13;&#10;QB5/rvgKa516bU7HyXFwQ0kcpKlW6ZBA6e1RxfC61W3eVbyWC+cElkOUJ7Ag816JSVkqMVPnW5yw&#13;&#10;wdKFZ1kveZ434d1288H69PZamHW3Z9twnXYe0i+39K9WvtZ07TNNbUb28ihtFAJlZuDnpj1PsK87&#13;&#10;+MVnG1nptxFiO4kmMLyqcMUxnHv/AE/GvMn0eSyvbVRcNLYNtfyEclQ2OpX1HNVOXLFs1r1fZU3O&#13;&#10;17H0Jofi7RPETtHpl6JZFGTGyMjY9cMASK268k8MxQf8JNphgjZCpbLbSM/KeK9brPD1vaw5rHLl&#13;&#10;2NeLpe0atqLRRRW53iV598Tr9LKLTSZIQxZ/klwQy4Gcg9RXoNebfEm1a71fS41eJCIZmzK4UdU7&#13;&#10;njvTjUdN86V7HNi5uFFySucroWu2zeINPWKHT7UPOqs8R5IJ6ZJOBn0r3IdK8Ig0l4ru2le6siFu&#13;&#10;ISFSdWZv3i8AA17ugwopzxDru7Vjny6vKtBtqw6iiipPROU8d3ktjpME0O3d5+PmGexq/BoFrLBG&#13;&#10;7NLllBPzCsn4j/8AIBt/+vgf+gmustP+POH/AHF/lUSpxk7tFxqSirJmb/wjtp/el/76o/4R2zA+&#13;&#10;9L/31WxSEZGKn2NPsV7ep3OKktS99JBao0gVsDv+dadt4fIQyXL4IGdif41vRQxwrtjRVHoBTpP9&#13;&#10;U30NZQwsE7s1ni5yXKjjvh0xbTb5jjJuc9Mfwiuzri/hx/yC73/r4/8AZRXa11HKFFFFABTXJVSQ&#13;&#10;CSB0HenUUAfP3xL+I/ibTrrTdQsdI1bQJopHjLXe0xXK8HBXoemfx61veHfiPrXjLwvKt/4euLVW&#13;&#10;KRvqEIxA4ZgD97kEgnpn8K9I1fwpo2vahaXmq2S3jWYPkRzcxqTjLbehPA61oXen295p8ljJGBA6&#13;&#10;bNq8YHt6YoA4kAAAAAAcADtQwDKVIyCMEGn3FjqOnP5dzazTqOFuLeMuHHqVHKn14x70tvp+o6k3&#13;&#10;lW9tNbxnhri4jKBR7KeSfwx70AeZ+C9N8S6D4p1LxJ/whN7q8s7vHaS/a0QRoCV4zkk4AGfSvRD4&#13;&#10;48b4+X4aXn46jF/hXe2dpFY2kVrAMRRKFXJ5/H3qxQB5u/jXx26FT8M7gg8EHUouR+VcF4T8N6zo&#13;&#10;vjq/ub7QZNIsL1Gmht2uEkVGBHTb1+8cegNfQtZGuaQdUt0MLiO6hO6J2HHup9iKAOWrM8QPeRaJ&#13;&#10;cTacu6+jAa35Aw+eDzWnJDf27+XPpd4H/wCmURlU/Rlzx9cVoaXoV3eXUVxfQG3tomDrC5BeRh03&#13;&#10;AcADrjqfagCfwF4W/wCEV8PLBcN5uo3LG4vpicl5W5PPoOldTSDrS0AFFFFABRRRQAUUUUAFFFFA&#13;&#10;BRRRQAVXvyV0+4YdRGx/SrFVtQ/5B1z/ANc2/lQByXhS1TWtLa4uiRIJCvycDAre/wCEds/70v8A&#13;&#10;31WT8PP+QDJ/12auurL2MOxr7ap3Mf8A4R2z/vS/99VkanYxWt0kNvvdiMkdTXXVGIY1kMgQBz1b&#13;&#10;HJqJ4eMlZKxdPEzi7t3OctNAnmw1wfKT07ms3R4xD8Q7yFfupEQM13NcTpv/ACUu/wD+uZq6dGNP&#13;&#10;YipWnU+I7cUUhIqkdY0wSmI6ha+YDgr5q5B9OtamReoqt9vtPti2n2qH7Syb1h3jeV9cdcVZoA5z&#13;&#10;xpqg0vQsi4aB55UiWRWIK85JGOegNP1PWp9M8LPqDxKsuESMb9/LEKCTgeua0b/SLPU2jN3F5nlq&#13;&#10;6qCxAAYYP6Uy60W1udEbStrLBsCryWK45ByeuCBQBzur3V1pOt2fn6hciyvrR4RhvuXAGQRx1Of0&#13;&#10;pfCOo3mq29pDd3E4u7DfHeqz8s4OBu/nXQy6XBf2trFqMMczW7rIp7b16NUtrptpZXV1c28ISW6c&#13;&#10;PMw/iYDGaAMbVvFbaXfXVuNPaZLVInkcTBcrI20YGOSD9KxfEvie8OjtNAlza3FpqcdvLHbyBzIp&#13;&#10;5wOBnIxXUXvhzT7+e5muFlL3Koku2UgEIdy/TmoZ/CemXHmeYs58y4W6bEzDMi9D/wDW6UAR6PNF&#13;&#10;r+nS31tqt1ic7dsbAG3I6rhgcN65FXrHTZbW/v7h5ldbpkIGMMNqheT+GeKS10Gxs9XudUt1kjub&#13;&#10;kDzsSEI5HAJXpn361ptkLwMmgDF8P6pJe3Gp2UzFpLC5MO89WXAKk++DW5WRpdvaadeXFubiNtQu&#13;&#10;nN1Kgb5jk4yB1wMY/CtegAoqC5u7eyh866njhj3Bd7sAMk4A/E1MDkZHSgBaKKKADFFGaKACiiig&#13;&#10;AooooAKKKM0AFFFFACHNcTp+dU8XarYz8RQEspXg9R1rt64jw9/yUHXfof8A0IVMoRloyozlH4Wb&#13;&#10;/wDwjtn/AHpf++qz9W0uCxt0kiLklsHcfaunrG8Sf8ecX/XT+hrnrUoRg2kdFGrOVRJs1k/1a/QU&#13;&#10;UJ9xfpRWyOdnGaB/yUPXP90/+hLXbH7tcToH/JQ9c/3T/wChLXbH7taEleiiigDK8QoX0ogf89oj&#13;&#10;+Ui1c0tShlU+1R6ou6xYf7S/+hCrdsuLibHt/KgDN8vd4ihkI+7byr+bp/hWpVVFBvt/cKw/NhVq&#13;&#10;gAqWLoaiqWLoaAJKKKKACiiigAooooAKZIwWNic4A7DNPooA4bQbO0h0mddQ0+7E5uZZAPs0m4gu&#13;&#10;SpGBVvxDaz6gI72yt5EvrJPMAKN+9U9YuOuR19DXW0mMVfPrcnl0scVc30U3ivQbqW1miBtZsxPC&#13;&#10;25DgcFcZqimnXukSwXz2F5NYtczs1vbbhJEr4w21SD26e9drPpNvPq1vqTtJ58CsiYb5cHrxV/FV&#13;&#10;7TawuU4mexQXGgNZ6XcQW63jTOjIzFAVPzN1xk0/VradvEOpSpbTNG+mGJGWJiGfP3Qcda7LAoxU&#13;&#10;84+U4iztJ0u/Cpe1nAt7ZlmJib92duMHjjmqENrqFpbR3RsL2WGDUppJIIgyyGNuAyjgn6CvRsUt&#13;&#10;P2nkLkOGvrKN7TTpLHSruGN9QSeRJEYvju7A5I/GqurWN7MfEJitLhhJcQSR4ib5wvUrxzXoWKXA&#13;&#10;oVRoHC5xOtPcXc97HHp10qzWP7qWOA7pT/dZsfLj04qTQILhNftpZLa4jQaZHEWkiZQHGMjkda7L&#13;&#10;FJil7TSwcmtznNYNzaeI9N1A2889kiPG4hQuY2PRto5x2rDs0vbTTkL6XPh9TeQubcu8SHo6r/Xt&#13;&#10;XoBFGBQp2VrDcTzaKzvYWSVrG9KRav5xzExbYR97A6/hVjXEvLtdUiTTbqNvtEUiCG3OJlBHzlsc&#13;&#10;n27eleg4FGBVe11vYXIRwndChwRkDgjBqWgUVkWFFFFABRRRQBS1f/kD3n/XFv5VhfD/AP5Fpf8A&#13;&#10;rq3863dX/wCQPef9cW/lWF8P/wDkWl/66t/OgDqqKKKACmS/6l/900+mS/6l/wDdNAHG/D3/AFGo&#13;&#10;/wDXwa7WuK+Hv+o1H/r4NdrQAUUUUAFFFFAHC694J1HxBr7X91qUKwRjZbwrGT5a9z1+8a1ZPA+h&#13;&#10;Pp4tRZqjAgiZOJAw75/yK6Sik1dWZMoqS5XsYekeGbTSZ/OV5ZpgNqvKQdo9sCtyiilGMYK0UTSo&#13;&#10;wpR5aashaKKKo0ErzH4rxTCXS7lEDIBIhG7Bydp/pXp1cN8Q5IYk05p9oG9wrMm8K2Bgle4q6UFU&#13;&#10;moy6mGJgp0nGR5hpKz3mtWEKQgFrmM5Mg4wwJ/lX0Oo4FeQaRdpJrlitxf2t4TMoiWG22Mpz13bV&#13;&#10;wPbmvX16VpXoQoySgrGGBoQowagOooorA7jjfiR/yAbf/r4H/oJrrLT/AI84f9xf5VyfxI/5ANv/&#13;&#10;ANfA/wDQTXWWn/HnD/uL/KgCaiiigApsn+qf6GnU2T/VP9DQBxvw4/5Bd7/18f8AsortK4v4cf8A&#13;&#10;ILvf+vj/ANlFdpQAUUUUAFFJkUZFAC0UUUAGKKKM0AFFFFABRRRQAYooooAKKKKACiiigAooooAK&#13;&#10;KKM5oAKKKKACiiigAqtqH/IOuf8Ark38qs1W1D/kHXP/AFyb+VAHNfDz/kAyf9dmrrq5H4ef8gGT&#13;&#10;/rs1ddQAUUUUAFcRpv8AyUvUP+uZrt64jTf+Sl6h/wBczQBZ+I+o3OneEZXtnaMyzRQSSKcFEZgG&#13;&#10;Oe3FTeI57HQfBcj/ANnR3dhBGoMAYLkZABGQRnPNb9/YW2p2M1neQrNbzKUkRuhFYk/hKO60f+x7&#13;&#10;jUryXTsBfKYqW2g5C78Zxx9fegDDEhb4oaVKIlRm0V2Cbs4+bgZx/ShPGGsRatp1s62t0b1ZxsgU&#13;&#10;7FdBlVSTPzehropvC1pNrcWqNNOHjtDZiIEbPLPXtnPvmsqH4eWkCaeqavqf/EvLi2O+P92rDG37&#13;&#10;nOPU8+9AEGn+Lb290/UJrVxc31rCDLprWxjuIXzz8pPzDHTHXHWtnwtra65bTzxahFdxK4UAQmKS&#13;&#10;I45WRT0OaD4WR7l7uTULpr4wrAt0AiuqA57LgnPqKu6ZosOnXd3eb2lu7sqZpWAG7aMDgACgDjrj&#13;&#10;WNZs/FXi2VL1JI9OsUlggki+UfKWxwR371etNa8QNoOnahdXmmqL9oydsTBolK5IVcnzGJ7cVp3/&#13;&#10;AIPtb7U9SvRe3cJ1G2FvcxxlNrADAPKkg496bP4NtptO0i1S+vIZNKYNbXEZXf0xggqVOR7UAc2n&#13;&#10;jrWZLC0KR2onfWG06RpImGVGcNt3cHjpVpfF2s2ya1BcRC6fTb1IpJ7S2JKwsu4v5eSSR7fWtBPh&#13;&#10;9YRlcahfEJfm/UMUOJD77c45NXIvCa22oXt9a6neQ3F5Os8hUIRkLtxgr0x2oAx7jxbffZ9BfTr+&#13;&#10;wvYtSvmg+0CI4CYJHG7hhjkH9KoXHi7xHa6Vr1y01g7aHeCKQ/ZmH2lCV4xv+Q4brzXRnwRYeZZy&#13;&#10;LPcJJbXbXuVCjzJWzkkY6cngYplx4Gs7mz1m1e8u/L1eYTXGNmQwx935eBwPWgCveeJNSj8UvY2t&#13;&#10;nDP/AMSg3kSBT5jSZwF3Z6VBa+L7u70a+vbGX7dLb7BLaC1KXNuc/PujJycDkeuO9a83hKGXVRqI&#13;&#10;v7yO5FmLNWTYMIDnI+XrmnDwuv2ma9+33K38ojVrpVQNtToMYwepzxQBg6h4vnTwc+r6fe2Woqby&#13;&#10;KFWaAqVVnClXTIKuM9/yrROv6hqL62umPDE2k/LtljLCZwgcg88DnHH1qa78EWN7p91ay3E4a7ul&#13;&#10;up5Ywqs7qQRxjAHA7VZfwvB9uu7q3uri3a9jEd2se3bLgbd3I+VscZFAHO2vjDV9d1O1ttONraQ3&#13;&#10;WkC/VpYWkZH3YxjcARx7V0XhLWrjxF4TstTlVIrieP5tg+UMOMgZ6fjTY/CVnBq6ajbTTQtHZfYo&#13;&#10;4kC7FjznoRnOfernh7Q4PDujw6XbSyywQ52NLgtgnPYCgDhvDHibVI9FtPtM7Xl5qWpXEKERqCgR&#13;&#10;nJIywB4AwOK0tR8SeJ9J0u2e8tLWKebVorNHfB8yFzwxCsdrdsZNWn+HWmvpclgL6/SMXZvLV45F&#13;&#10;V7SQkklGC+pP3s1bn8GQXWnWlpc6nqE7290l2bmV1aSSRPu7vlxj2AFAGBeeJ/Etr/wlduLnT2l0&#13;&#10;NFuVlNq2JUKb9hXfweo3Z/CrcniPXtS8Q2ulaXJY2wutIF+sk8LSFHLYxgMMj/GtW48G2tzNrsr3&#13;&#10;d0DrUSw3IG3CqF2jbxxx65rGGgX1v8QrE2sl5FZ2+jfZBeCJWBYSZCkkYzjnNAEejeONT163tLKK&#13;&#10;08vUzbyyXBiVWUMkhj+UOy/KSpPU9qll1/xY+q6Ho8kWn6dfX1nNLPvQzCN0KjIwwBBz0z+NaN54&#13;&#10;A06aPTzZXd9pt1YBliu7SQCQqxywbIIbJ55HWrqeFLZNY07Uhd3TTWMLwpvYN5gcgsWJGSSQDnIo&#13;&#10;AwvEfizVtE+1zh7SRbW5t4vIiQvuRygYyNn922WOB6Adc1mjX9bsYfHupi+jmfTJP3EUkPygCJWA&#13;&#10;4PTk/wA637/4f2WoHVFOo6hDBqNwl1LBG6bVmUqd65Un+EcE49qs/wDCFWJfWhJc3T2+sR7bqAsu&#13;&#10;0tsCFwQMg4A74z2oAoXfinU7fXLW0T7OYp9Fmv8ADRnIkTbgZz935jx196qaX4s1yTRdCvL1raab&#13;&#10;XfLWCG2h2mH92zuSWfDHjgcfjWrH4HtxcQXE2qahPcQ2MliskhT/AFb4zkBQM8Dn880+fwNp9x4W&#13;&#10;sdBa5vFTTyjWl1G4WeFk4VgwGM446c0AaHh+41qaG5TWrVIXjnZYHUrmWL+FmUEhW6gjPasHw7/y&#13;&#10;UHXfof8A0IV02j6V/ZVp5L3l1ezMd0lxdOGdz05wAB9ABXM+Hf8AkoOu/Q/+hCgDt6xfEn/HnF/1&#13;&#10;0/oa2qxfEn/HnF/10/oaxr/w2a0P4iNZPuL9KKE+4v0oqkZs4zQP+Sh65/un/wBCWu2P3a4nQP8A&#13;&#10;koeuf7p/9CWu2P3a0EV6KKKAKuoDNm31H8xVqD/Xy/h/KqepPssyfV1X82Aq3anLO1ICojf8TEr/&#13;&#10;ALDH/wAeFXKz1f8A4nZX1if/ANCFaFMAqWLoaiqWLoaAJKKKKACqlxqVjaSBLm8ghc9FkkCn9amu&#13;&#10;HaO2ldBllQkD3xXJfDY/bfBcGo3P7y8vpJZbp35LNvYbT7AAADtigDsFZWUMrAqRkEHgiorq7t7K&#13;&#10;3a4up4oIUGWklYKo+pNeW23iLVNAk1SxsFia1j1+Kzt/PBZUSUAsq4Ixgnj0zUvinWL+78N+NdI1&#13;&#10;F4Jn09IjHNFEYwyuM4IJPIx1zQB6X9utftENubiITTKXjj3Dc6jqQO45FWc1x1zrd5Z+JtE0uKO3&#13;&#10;MFxp00xdkJcMijABz0Oax9L8aa5LZeGNTuzZG31W5e1lgihYFTl8MGLf7PTH40Aek0Vxdj4i17V2&#13;&#10;s7/TdPEmnyXLxTK7RqFiViu9W37t2RnBWtjxFrb6UthBCF+0390ltEzjKqT1YjvgZoA04r21nuZb&#13;&#10;aK5iknhx5kauCyZ6ZHarOa8wsbm/0vxT4ymjms3uUFriW4/dRgEHk+/sOtQ6/wCLNYfRvEtrDc+V&#13;&#10;Jp5hMVz9n2O6SdQVJ4+tAHqtV1vbVr02YuIjcqm8whxvC9MkdcVx+va9q2jW0/l3Fq5trHz0VYy8&#13;&#10;krDruUH5Ex3z1rFW51XUvHbXukyWlreT6BFNmeMyKMsDjAI+mc0AepUVwFp4v1TU9GsLtBa2rywz&#13;&#10;GVFUyyNLGSMIn9zIySelRJ47upNH0i+vCmmwX1uW+2GAyQrNuwEc/wAAPqfzoA9Dpa4qXxFrl9Jf&#13;&#10;RaHZpcT2Dxo33PLlYgFskuCoweCAa7GFneFGkTY5UFlznB7jPegCSiiigAooooAKKKKACiiigAoo&#13;&#10;ooAKKKKAKWr/APIHvP8Ari38qwvh/wD8i0v/AF1b+dbur/8AIHvP+uLfyrC+H/8AyLS/9dW/nQB1&#13;&#10;VFFFABTJf9S/+6afTJf9S/8AumgDjfh7/qNR/wCvg12tcV8Pf9RqP/Xwa7WgAooooAKM1y+k6tde&#13;&#10;Jb/UWtbhrXT7O4a2Ro1UvK6/eYlgQFzwBis7xJqmuaBHZPJfxGKfVYoQ4hALQMOQf9rI6igDuaKx&#13;&#10;rLxPpd9FdPFO6G0kEUyTRNG6McYG1gDzkY9c1DN4x0W2gu5bm5eA2bpHcJJEweMv93K4zg5GD0oA&#13;&#10;36K5yTxtoscl5GZLnzrRRJLELSUvsIzvVduWXg8jipJtd0+a50R4dUZEvyWt4449y3Q25wSR8uBz&#13;&#10;1FAG/RWRN4k023uYoJZivmzfZ0k2HyzLz8m7png/lUUHizSLi7gt47kn7RK8MMmw+XJImdyq3QkY&#13;&#10;P5GgDbrM1fQdP1tI01CEyrGSVAcrgn6VleCtWvtWg1c304la21Oe3jIQLhFbAHFJ4y8SjSfD+sNZ&#13;&#10;TOL+0tWl3JCZBE2Mru4wM+/1ppuLugaT3J7XwRoNndRXMFoyyxMGRvNY4I/GuiFczB4u0+z0qB9Q&#13;&#10;uWa4jso7q6McZbykYffbaOBkH8qevjC0fxRJoyxS7Y7NbtrkofL2sTg59MA89KcpylrJ3EklsdJR&#13;&#10;WNp/ijStTvIbW2nYyTw/aIN8bKJosgbkJHI5H51s1IzjfiR/yAbf/r4H/oJrrLT/AI84f9xf5Vyf&#13;&#10;xI/5ANv/ANfA/wDQTXWWn/HnD/uL/KgCaiiigApsn+qf6GnU2T/VP9DQBxvw4/5Bd7/18f8Asort&#13;&#10;K4v4cf8AILvf+vj/ANlFdpQAUUUUAcJDr1xB8SNY0ia/eRBbQNZWbMg3O+/djjJACg98V0kH/Ei0&#13;&#10;mS41TU5bjZl5JpQoC89FAA45wO5rl7zwW+s+MNbvNRtWjtbmC3WzuopVEsMsW751xyp+YY9e9OuN&#13;&#10;K8Va94LvdF1aKCLUEINteh1KXGxwyGRB90naMgZHJ+lAGxL430m3TUzcGaKTTYRcXEWzc3lnOGXa&#13;&#10;SCOD34700eONOH2PzLXUYjezeTbB7Rh5x2b8r7YrIvNN1/WvBur2k/h+w029ubRreOKCdX8xyPvF&#13;&#10;gAFX0HJq1qOh6ncz+D5I7YY0uZZLoeYvygRFOOeeTQBp2Xi/Tb2ze4XzopEuTaNbzIEkEo524Jx0&#13;&#10;5znGKwPE/i8XXhk3ei3ctvPBqcFpcLgB0JkUMp6jBB6g/jWfceD/ABAk1/qFraW0lymtHUbe2uJB&#13;&#10;suIjH5ZQnna2M4z04rT13RdZ1vwtHCukWlldNewTm1hmUhFRwx3PgBm4PQelAHcT5+zybWKnacEd&#13;&#10;RxXAeCfHUcui6Pb6zJeteXryRpeywEQySb2wm/gbsDpiujfwjpr60+tA3ovW+bBvZfLzjH+r3bf0&#13;&#10;rnNK8I6kfDWj6FfwLCNOvvtMk6yBlkCyM6hMc85AOQMc9aAOjTxjpj3cEIE4jnums4rgx4jaZc5X&#13;&#10;rnsRnGOKsW3iO0unUpHOLZxIVuio8o7CQ3Ocjoeo7Vxc3h7xReXenXN7YRTXVlrH2hpzdLiSDLbQ&#13;&#10;i/wgAjI68d6uJ4RvZr+4a1hl0i2voJkv7dZw8MjsCFdFBO1s8k8fjQB0Vv4v0q41KGx8xo5Z4Wng&#13;&#10;ZwNsqLySCCegOcHHFYmo+Jbi58VeF47GS6isL2aTcSgCXCBCQR36jIzjNRaNomvT6JJo2q6Rp1j5&#13;&#10;Vq1sNQt5AzT/AC7QyqFBTsTk1DYaH4kkuvCi3unQQrorNHNKtyGEq+WUDKBz6cGgDrdc8R2Xh/7J&#13;&#10;9sW4ZruYQQrBEXLORkDiqlz4z02ysnuriO5jWKMSXEbRgPbqem9Sc9jwMmovFuk3+qXvh+WzgEi2&#13;&#10;OopczZcLhACDjPU81mXmj63YeL72+stIsNVsdSCb/tEoja2dRjPKncpHYc0Abl34u061aQRia68q&#13;&#10;2F3L9nQNsiPRjkjOfQZNVpPHWlq9lHFBf3E17AbiCOC1LM6DHP61gaxBeTeI7tdP023uyLOO2u/s&#13;&#10;+oLbEg5O11ZW49CMEDNW9M068uvE+iatBpYs9PtLGW0eITK3lnIAC4PzLx1oA27jxjpVrNCs0jrF&#13;&#10;JMLfzsDash6K3ORycZxjPerEXiO1muNkcU7w+Y8RuFQGMMoywJzkflXNaPomu6Rqt1YNo+nXWny3&#13;&#10;T3EOpSSDfErHJUoRliDnBzipU8PX6eJF1Sws3053lf7dGJw1vdpghTsycOeOcCgDft/EFvexlo4b&#13;&#10;pYGhaZJ9gKuo4JUgnn2IqrpHiOwl0fT3tJb2+a7RmgWRR50iqTknoBj3x2rJ0nw5f2F/cT2drNp9&#13;&#10;lcW0guNPNwJIjOejRDJ2Drnp9Kp+HfC2s6GPD969sJZrK2ltLq3WVc7WYsGQk4OOODigDo5PG2jx&#13;&#10;WEF4zzlJrn7JsWEl0lzjaw7GrmjeILTWpryCGO4hns5BHNDcR7HUkZBx6EVyN94O1Eqk9vCrzT6y&#13;&#10;moTR+YAI0XAwM9Tgdq3dB0m+svFviDULiAJbXzRGFt4JO1SDkDp1oA6iiiigAqtqH/IOuf8Ark38&#13;&#10;qs1W1D/kHXP/AFyb+VAHNfDz/kAyf9dmrrq5H4ef8gGT/rs1ddQAUUUUAFcRpv8AyUvUP+uZrt64&#13;&#10;jTf+Sl3/AP1zNAHV3817FEn2G2jnkZwpEkhRVXuSQD+Vc/pniXV9Tu9Tgh0y0J066FvIBctl+hLL&#13;&#10;8nv0NdYTgZriPBEinXvFmD9/Udy543DaOR6igDT0HxSmqXGoxXYt7R7a9a1iUy8y47jOOfYVuyXd&#13;&#10;tFMkMlxEkj/dRnALfQd68dvrWF/D3imc26tcrrYeFzHlwN68qcZ9eRWiJ7C51nUtG8RvqYnuLpJ7&#13;&#10;JYY2KzpwUKMFOCO/IoA9Qe+tI5hE91CspOAjSAMT6Ypq6jZNII1vLcuVLBRKuSB1OM9K8+0vTrCX&#13;&#10;xj4uluLOF2SOMxPLGGIPl4JBPf1IrA02xthongVmtIxKL11mJj+YLg8Nx06daAPYkvrSW2NxHdQN&#13;&#10;AOsiyAr+ecVi+JfE66LoaalZrBeK1xHDxL8vzMFzkZzj0rgvtFpph15Hsg1oNeQx/KyxQZH+sIXG&#13;&#10;Vz26ZqheuW0nxLCGkkJ123lTMRXcuVO4Ljp3oA9rVtyBj3Gajhu7a4Z1huIpChwwRw23646Vj+Kh&#13;&#10;ey+Dr/8AsxWe68jKKnVhwSB7kZFcheX9h4h8NX154Zs7htUSzSGdhA8bKqsC0XIALY3dM0AejxXl&#13;&#10;tOX8m4hk2ff2ODt+uOlNjv7OWYQxXcDyldwRZASV9celcDqUcOo6hp1/pO3yI9MnS9KrgbCg2ow/&#13;&#10;vbs8HkVh6PbRW1n8PZYIEiuQ0qyuI8MMp0c4zjPrQB6B4m8ULoX2JIRbzy3F5HbPG0uGQOfvYHJ/&#13;&#10;Str7daBGc3UAVDtY+YMKfQ+hrx+W7jn8PaNY3MMh1y11yNryNoWMine2Xzj7pGOak14pb6f4/wBP&#13;&#10;kicXVzdJPDCsRJdDswwAHPSgD16W8toCgmuIYy/CB3A3fTPWqEPiDTrrVLvTLa7hkvLVQZE3jCkj&#13;&#10;IB/r6VxB1LT7bWNS0vxNaTywajDD9hAt5HEyBAPLUqPlYMCe3XNSWAgtfGHi+CeEQtNaRPCjp95B&#13;&#10;Fg4PfnigDurHUFkt4Furiz+1yLkpBLuUn/ZzyR+FLeXjJbh7Oa0LCVUczS4UDPIyP4sdB615dBZT&#13;&#10;2nw98J+IrK1aW/0faHhVfneJ/ldMeoyD+FbfjWz8jwdpwkjBuH1O2nkIXJ3GQMx/CgDrYPEuk3Go&#13;&#10;Xlml/b+bZkCbMgAUkZx169K0RcwHy8TxnzPuYcfN9PWuA0nT7G+8V+M9J1CFSt8YyEZPvxmJQWB9&#13;&#10;M9/WtHwRDftbiz1SDEmjM1nHKQMTYPEg+q7fxzQB2lFAGKKACiiigAooooAKKKKACuI8O/8AJQdd&#13;&#10;+h/9CFdvXEeHf+Sg679D/wChCgDt6xfEn/HnF/10/oa2qxfEn/HnF/10/oaxr/w2a0P4iNZPuL9K&#13;&#10;KE+4v0oqkZs4zQP+Sh65/un/ANCWu2P3a4nQP+Sh65/un/0Ja7Y/drQRXpCcDJpJJEijaSRgqKMs&#13;&#10;x6AVhu02rz4cMtt1WDpuH95//ifzoALq5fUr6FbdGayt33vIBxK46KvqB1J9ce9attdqoIZSD9Kg&#13;&#10;Ym3VVIwOgFH2ikBnXlxNDqazRxkkNlM8BwRhkz2Pce4rbtbqK7h8yJsjOGB4ZT6EdjVGaRJUKSKG&#13;&#10;U9QaxLstYTpcCZo0yFFwOTH6Bx/En16eopgdfUsXQ1nafem7jZZUEdxHjzEByOejKe6nt+XatGLo&#13;&#10;aAJKKKKAEIyMVjQ+HksXn/s28nsoriQyyRRhWUOerLuB2k9+3tWw2dpxjPbNc/4c8Q3Wuwam72sM&#13;&#10;BsruS1AEhbeyY+boMA5oAbeeC9NutPtbNJLiCO3u1vN0ZUtJKDnc5YHOT1qG+8C2OoPrRlvrxf7X&#13;&#10;VFuApTgJwNvy8dferHhnxK2uaNNqV3FDZxxzyQ/63I+RipJJA64rZW+tHgWdbmFomOFkEgKk+gNA&#13;&#10;GTceFre51ax1Jr26E9nbPbR42bSrABiRt68CqcHgOxt9P0eyS9vPK0q4NxASUyWJJ+b5eR8x9K6O&#13;&#10;C8trlHkt7iGVEJVmjkDBSOoJFclqnjlrTU9VtrS3trqKx003yyJPneQ2NpwDj9aALmn+CLTS9Xmu&#13;&#10;7TUdRS0llM7ad5w+z+YeS2MZ684zitLX/D9r4gsUt7iSaF4pFmhnhbDxSLyGUnNSaLq8Gq6dbTLL&#13;&#10;D9okgjllhSQMYyyg4I6jr3q3HeW007wRXELyp95FcFl+o6igDl7j4e2N2moG51LUJLi+MTSTlkBD&#13;&#10;R8qwAXA57YxTp/AFjdjVftOoX8ranEiTszJncnRxheD7dPaumN7a/afs32iHz+vlbxu/LrWJo/iY&#13;&#10;X1/rdvdpBax6bcrAJDLw+Vzkk4x9KAK1z4Dtbq4uJpNU1Hdd2gtLoBkHnKOhPy8EZ7YqW38F21nd&#13;&#10;W9zbaheJPFZiyZyUPmRDpkbeD7jFdIjrIgdGDKeQVOQafQBzEngjT/tlpcWlxd2Zt7drYrA4xJG3&#13;&#10;JDZB5zzkYNMtPBMNnpC6VFql81j5JgaGTy2DKST/AHeDzjNdVRQByb+AbBNVW+sNQ1HT8xpFPBaz&#13;&#10;BY51UYXcCCc47gg11KII0VFGFUYA9qfRQAUUUUAFFFFABRRRQAUUUUAFFFFABRRRQBS1f/kD3n/X&#13;&#10;Fv5VhfD/AP5Fpf8Arq3863dX/wCQPef9cW/lWF8P/wDkWl/66t/OgDqqKKKACmS/6l/900+mS/6l&#13;&#10;/wDdNAHG/D3/AFGo/wDXwa7WuK+Hv+o1H/r4NdrQAUUUUAcXo1jf+EdQ1K3XTp73TLy5a5gltipa&#13;&#10;ItyyOpIOM9CM/hTvF1nqer2+jtb6dITBqcVw6Bl3JGuck5OM89Bmukm1jTradoZ763jkQZZXkA2j&#13;&#10;39Pxq4rB1DKQVPII6GgDzHV/DGt32oeJbi3sQTLd211apOy7LnylAZDycZwevtUur6VqGs+D71bT&#13;&#10;wgul3k8kAMKmHzJNjhiSVONoAOMnPtXpdFAHCS6VqZ8YapfjT5jbT6OttG+U+aQbvlxnPcVnadoG&#13;&#10;sW9p4Djk02YNpZf7Z8yHy8x7R/Fzz6V6ZRQBwvhyLxBpEz6DcaL59sly8sOpmZPLMbMWGVzu3jOM&#13;&#10;Y981jf2V4ju7zQ7m90af7TZas8lwySRiIREOFMahvu8jOQD9a9TooA5PwNp19psOsrfWklubjU57&#13;&#10;iIOVO5HbIPBP5Vg6xpGuw/8ACZafBpk17FrUbSWtxHIgCMYwhR9xBGMDBGc5rv01KzfUX09bmJry&#13;&#10;NBI8AcF1U9CR2q0TgZoA8w1XSPEd1pd/pT6RLJFJoqQ2xhlRVEwQhhKdwLHONo5FWrDStdsteW9j&#13;&#10;0piZtAjtE8x0KRzoWO2T5uhyOma7yx1Gz1KFprK5iuIldoy8TbgGBwRn2NWqAPNdE0vXG8V+HNVv&#13;&#10;NIuovKsJre8eWWP5JSVPChsBODgKPwr0qiigDjfiR/yAbf8A6+B/6Ca6y0/484f9xf5VyfxI/wCQ&#13;&#10;Db/9fA/9BNdZaf8AHnD/ALi/yoAmooooAKbJ/qn+hp1Nk/1T/Q0Acb8OP+QXe/8AXx/7KK7SuL+H&#13;&#10;H/ILvf8Ar4/9lFdpQAUUUUAZL+JNJS/nsTdg3UABliWNiyA9CcDgH1q5Y6hZ6lbieyuYbiLJXfE4&#13;&#10;YAjqD6H2rlNG5+LHif8A68bP+clc9rWsP4Y8eeI7zTUTyP7Ot2ux0Rbl5diO3YHYcn2FAHq1RXE8&#13;&#10;drbS3EpIjjUuxCljgdeBya4zUtU1/wAN2Or6leyW8tikCvao0geSN92GJwqgpyD7Yq1rT6vo2k6x&#13;&#10;fways0Sac81uksSl0lUElgRgFCMcY4oA6mCZLiCOaPOyRQykggkEZHB6VGL2E35sgW88R+bjYcbc&#13;&#10;464x17da4W/8R6nZ6Zpd7fS3cGm3GnRSSahaxLIIJ2AJaVcEhOeoGOuadrfi6+0bxBqm2VbiytdC&#13;&#10;+3RxBBhpN+M56kYoA9BorirrVdT0vUtAH2trqDVUaOUMi/u38suHTA4HBBBz1FYWj+Jdek03wnql&#13;&#10;1qZm/tO/azuIPJRUKlnAYYGQRtHfHtQB6iWCjJIA9zQK4j4ltcJpGm+RdzwB9St43ERA3KXHByDU&#13;&#10;bahrMvjbVrAavKllptrDciNYIy0ud25ScdDt7Y9sUAd5RXB6Tq3iHULLTfECS2x0yeFpbmBpA2QQ&#13;&#10;dojAQEMDxgk55qbw/f8AiHWF0jWUmtRpt0ha5heUNwc7dmEBDA8ck96AO2ooooAzL3w/o+pXS3N7&#13;&#10;pdncTp92SWFWYfiRWiiLGoVFCqBgADAAp1FABRRRQAUUUUAFFFFABRRRQAVW1D/kHXP/AFyb+VWa&#13;&#10;rah/yDrn/rk38qAOa+Hn/IBk/wCuzV11cj8PP+QDJ/12auuoAKKKKACuI03/AJKXf/8AXM129cRp&#13;&#10;v/JS9Q/65mgDt6TFc748RW8D6wxAJW2ZlPcH1HvXEajdR2mj+GH0+3uNMu3kgD38iGKHbgblc9G3&#13;&#10;dge9AHrOKMVyS+LL6XxBqVjFpsAtNM2tc3L3JBKFd2VULyfbP406z8XXV5eWgi0i5msrqNnWaOJx&#13;&#10;5ZAyAxZQvPYg0AdXgYpBhuQQfpXFf8JfLc30Wk3tjHDJe2szhEm3PAVH3XwMZ+hqr8NtTlm8Kada&#13;&#10;WX2ebyVYXTvKcxHJwMAHJx9KAO/OAMk4/GjHvXmXjHWZdb0KxvLaGIWH9rwxpJ5h3th8E4xjB9K6&#13;&#10;K58Xumm3+q2lok+n2EzRTHzMOwU4dlGMceh64oA63GKK5NvF839r3VitnDtFgL6zkaUj7QvcYxwR&#13;&#10;+PWk0/xjLqXh2LV7e0iI+ySXE0JlIKFc/Lnb6gj8KAOswKMVxel+Nru8vNBW60yKC21mBpIGS4Lu&#13;&#10;jKASGG0DGD1Brb1nXo9MubSzRC91d7zGNjMAFxkkKCe47UAbBwOpxS4rzTWNUuNXuvCVzdafcWE4&#13;&#10;1Zo2ilDDcAjcjIBKnqMit6TxlK84bTtMnvbZbv7LJ5UUhcYO0uDt27QffpQB1oGO9BGa51fEF7e5&#13;&#10;uNL09bu0S6NtJiXa/B2s4B4wD2zk1zcfjbWLDTvE+pXlpb3Menaj9ljijlKHGVUcke+aAPRTtyAS&#13;&#10;MnpS1x15rVxFqnh2LVdGtftF7dSLA6XBfyAEJDDKjkjj/Gr8PiC9vhFdabp63Vi101u7CXbIqglT&#13;&#10;Jg8bQR0znH5UAbN/ayXljLbxXc1o7jCzwbd6e43Aj8xSafbw2lqkMc7TEElpHYMzt3JI75rnPiTe&#13;&#10;3tj4HvprF1jf5EZyxUgM6g4x9cVSjl07Q/Ftisuj2kN3d2MtxLeROfkCBQQFx3GMn2oA7ukBB6HN&#13;&#10;cnY+K7jU7ywSPSriTT7+NmFwsUg8jjI3kqBhh3B61h+BtZXTPAWkQqglur29mggRmwCd7kkn0ABP&#13;&#10;5UAekAgnAIyKWuE8FGf/AITLxiLhUWQXcWVRiy/6pemfXrXd0AFFFFABRRRQAVxHh3/koOu/Q/8A&#13;&#10;oQrt64jw7/yUHXfof/QhQB29YviT/jzi/wCun9DW1WL4k/484v8Arp/Q1jX/AIbNaH8RGsn3F+lF&#13;&#10;CfcX6UVSM2cZoH/JQ9c/3T/6Etdsfu1xOgf8lD1z/dP/AKEtdt/DWgjmfEN8kHlwMQEx5r574ICj&#13;&#10;8W5/4Ca1tLt1t7NWZt0rjc59/SsDUoVuvEE0EgUgxQbd3Qcv/WrUiXVpC2Q5XB+ZGyBXJUryjJq2&#13;&#10;gm7Mr3mptcXshRG2Kdq8joPxpqzSN/AfzFY+/wAk/K7Ee5H+FSLqgTrG5+jD/CvIWMxl9bC54mwB&#13;&#10;M3RR+dPitnm3wTxh4pFKsM1iNrsij93D/wB9H/61RReINQa8hUFFUuAcLXTTxtS6UgdSJa0e8bTr&#13;&#10;2XT7mQefYSbFJPMsDc/jjr+Fd3F0NedXMhfx/PkjEmmHf+Feg2hLW6FupUE/lXrxldFbliiiiqAa&#13;&#10;zBVJJAA6k1554Gtra4h8RSSXNxGf7WuHwly8YKcYbAIGPevRaTIoA8e0m8tLHwVYi5gMijXZP30h&#13;&#10;YrbZlYrK4HLD0zwcis+Xy5La8t5d0mPFEMoEkRX5DsJbGBgHmvcCwBwSMntTqAPHdVE9tf8AjWPT&#13;&#10;IG8gS2cjw26ffjH+t2gdeOuKk1Wa01fX/ENxo8bTQ3Hh0pG8MLYdtx+Ucdcdq9eooA8ji0dp49Bv&#13;&#10;PC8MUd9FpLpdywrjJMQAV8dW39jyMVowIdSsPCB0pfL1OzkUXQIw8ShCJRIO2T69TivSsCjFAHlR&#13;&#10;iuL3wT/Zu0r4mg1EtgjEgfzciQd9u3HPTFVIdQn0rxXrt9cQpdaMNSQXUQTLqSgCygfxKp6jH8q9&#13;&#10;gx3paAIoZo54UkhZXjYZVl5BFS0UUAFFFFABRRRQAUUUUAFFFFABRRRQAUUUUAFFFFABRRRQBS1f&#13;&#10;/kD3n/XFv5VhfD//AJFpf+urfzrd1f8A5A95/wBcW/lWF8P/APkWl/66t/OgDqqKKKACmS/6l/8A&#13;&#10;dNPpkv8AqX/3TQBxvw9/1Go/9fBrta4r4e/6jUf+vg12tABQelFFAHm2pw6p4Tu9Y1AWq6z4a1CR&#13;&#10;pr2KMj7RbZGGIB4dQO3UVZivp734iaRHYak/9ly6O1xDH5YK8sBn16AV0knhuJ7e6thfXiW10ztN&#13;&#10;EHUht/3gCQSoOexFNfwpY/2rY6jbST2k1lbm2jWBgFMec7SCD39MUAcYnirxM3gK98TvfWYMLtHH&#13;&#10;bLa8ZE2zJYt6dq1tW8YXmj69eRSiOSzg0hb4JtwfMLFcZ/u9K2LfwZpsHhi58PGS4ksZy5be43qW&#13;&#10;bcSCAO/IpkXgnTRdvc3c93eyyWf2GQ3MgIeLJ4IAAzz2oApa5L4gttA1O8j1KD7P/ZrzI6xgSxyh&#13;&#10;Sfl7FcevIqjoms6nbXfhLTXulmg1DT3llLxjcCqrjB/4F3ra07wPYafY3Nk17qV5bzQtbql3cmQQ&#13;&#10;xkYKp0x9eTwKE8E2aQ6Uq6hqAm0wMsFwJF37CACh+XGMAds8daAOWg8Y+ILu00pIp7RJrzV7iweR&#13;&#10;4CcIm/aQNw5+UfX2q/4l8Q634fsdRkF9a3E2n2kcoSGDJkbPzGUdI1P8IBz9a17fwFpdqtmIri8A&#13;&#10;tLx72PMgP7185zkdOTx70uq+BNN1a61SaW5vYl1SFYruKGUKj7RhW6E5A98eooAzdLm+0fFe7mI2&#13;&#10;mTRbdsfV3ra1LV5j4psdAtZRDJNbyXUkxQMQikKAAeMkn9PepLDwva6frP8AakdzdSXJtUtT5jKQ&#13;&#10;UXkZwOuSeafq/hu11i9sr43FzaXtmW8q4tXCvtb7ynIIKnHQigDh/B97e2Ph9Yo7q3jM2tXccz7C&#13;&#10;ZX+dziJOQSTjrwBmoG8SazrMfhsveG2d9cms5hHGo8wR79pI5wflHAOM11kXw/0u3S0+z3eoQzWt&#13;&#10;1LdRzrMC+6T74OQRg/T8aE+H2lxW0UMV3foYb9r+GQSgtHI2dwBK9DuPXJ560AZniLxTqujSXc8U&#13;&#10;9vMltfW9uIYo96+W5RT5rcbX+YkAHgYyOa75TlQa5O8+HumXo1BGvNRjiv7hLuSKOYBVmUqd4yuc&#13;&#10;naMg5HtXVxp5aKuS2BjJPJoA5D4kf8gG3/6+B/6Ca6y0/wCPOH/cX+Vcn8SP+QDb/wDXwP8A0E11&#13;&#10;lp/x5w/7i/yoAmooooAKbJ/qn+hp1Nk/1T/Q0Acb8OP+QXe/9fH/ALKK7SuL+HH/ACC73/r4/wDZ&#13;&#10;RXaUAFBopDQBi/8ACL2I1e61RJbyO7ulVJnS4ZdyrnaMDgYyfzqRfDOjrpd3pv2GNrW8yblXJYzE&#13;&#10;9SzE5J9yaxofFs9p40n0HVoo1gkKLZXkalUdyufKfJOGxyOx571r2uo3H9u6nb3EkC2lpFFIp2bS&#13;&#10;N+7O4k442+negCvpngzRtL0240+OKa4t7hDFIt3O8xMfTYCxOF9hUdl4G0Ww0q602Jbt7e6iMMnn&#13;&#10;XUkjCP8AuKWJKr7CtH/hIdJEF1M1/Asdrg3BZtvlA9CwPQH16VI2t6Yk6wPf26ytCbgKzgExjq49&#13;&#10;vegCkfCenm3Ft5l2Lf7Otq8PnnbJEuQFYfQkZ6471I3hjS31STUGhZpZLX7G6Fj5Zh/ubemKWDxV&#13;&#10;oN1HJJb6taSpGELFJQcb/u/XPb1rK8T+LPsOgR6lo81tcf6bFaybgW27nCsMZGGGehoA1bPw3YWS&#13;&#10;RJGZ2WCMxW4klLeQhGMJnpxxk5OOKqw+CtHgstOtI0uBBp0/2i2Xz2+STJOc9+p4PrW1d3lvYWsl&#13;&#10;1dzxwW8Y3PLIwVVHqSaq2mv6Tf3clraahbzXEaCR40cEhT0b6UAGs6HZa9YCzvlcxiRZVMblGVlO&#13;&#10;QQR0ORUdr4esbPVrjU4vON1cRLDKzyswZV6ZB+p596VvEWkqtwTfRE28fmyKDyE/vAdx7iquk+MN&#13;&#10;G1e1sZYruOOS+UtBC5w7geg78c0AR6V4I0TRdQlu7GGZDIzOIGuHaFGbqVjJ2qTnsKXSfBOi6JqM&#13;&#10;l5YQzRs7FxCbh2hjY9SsZO1SfpWhDr2lzxSyw30MkcMvkyMjZCP/AHT6H2p8mtadFcrbSXkSys4j&#13;&#10;ClsfMei56Z9utAF+isa58S6RFdPYrqloL8HYsBkBbeQSAQD7VneE/FH9qeG9PvtUlgiu7x5FWNAQ&#13;&#10;GKuw+UcnoKAOqopBS0AFFFFABRRRQAUUUUAFFFFABVbUP+Qdc/8AXJv5VZqtqH/IOuf+uTfyoA5r&#13;&#10;4ef8gGT/AK7NXXVyPw8/5AMn/XZq66gAooooAK4jTf8Akpeof9czXb1xGm/8lL1D/rmaAOi8Q6VJ&#13;&#10;rehXmmxzrAbmMxmRkLbQe+Misi78JXeqaFa6Lf6hD9hh8sSCC3KvKExgZLEL07CtzWtVj0TSLnUZ&#13;&#10;YZJYrdC7rHjdgemSBWfbeLbSW60+3uba5tH1FN9q0oUrJxnblScNjsaAIrDwr9k1bWbmW4SS31NF&#13;&#10;jMIjIKKF24zk549qqaJ4T1jS7V9Nm8RtPpaRtHbRrbhJYwQQNz5+bGeOBXX5oB9qAOEtPAeo28mk&#13;&#10;vJrFu7adDLAoFoR5iuMZPz/e9/0pdE8AXGgT2FxY6nEs0MbQ3f7g7btM5G4buCM8Hmu6zVee4min&#13;&#10;gSO1eVJGIkkVlAiGOpB5P4UAcU/w+vRY/wBlQ6zEmlx3q3kEbWu6SMhtxTduwRn2zWivg6SG31PT&#13;&#10;obxBpmoyNLJE0ZLxlvvhTnGD7jjNdAdVsRbzXBuYxFC/lyPnhWzjH1zUguJjfCEWr+QY932jcNuc&#13;&#10;/dx1z36YoAyNR8KWl/e6PcrI8J0wkIE/5aJjGw+3AP4VBZ+EItPs9dt7S42jU3kZQy5WEOMEAZ6Z&#13;&#10;JNdPVAakIYXlvojZqJvKQyOp35OFIx6+nWgDnLXwVcW7eGT/AGhEw0RGT/UkedkYz97jp71f8TeG&#13;&#10;7nWJrG+03Uf7P1OxZjDMYvMRg3DKy5GQcDvXRUtAHKXvhXUNQbRprrVkluLC6+0yOYMCQ4I2qA3y&#13;&#10;jn3qOx8JanpWs3L6frvlaPczm4ksmtwzq5OWCSZ4Un2NdfRQByNl4T1LTNYuWsdc8rRrmc3Mlkbc&#13;&#10;M6uTlgsmeFJ9qpX3gG6urPXrKLVIo7XVbtbsBrcs8bblYjO4AjK+g613dFAHOar4cn1LUtBvBdxx&#13;&#10;nS5DKV8snzSV2kdeP1qnpnhPU9J1OZLTXduiSztcfYjbgyIzHcVWTPC55xjPvXX0UAYXizQZfEnh&#13;&#10;+bSorlLYTMhaRoy+ArBuBkelVrvwvNfa/p+pXFzCUtrSS1khEZ/eK+MnOeOnvXTUUAcl4c8L6xoK&#13;&#10;rZP4g+1aVbgi0ga2CyKOyu+fmA9gKowfD+e28OadYw6oi6hpl213a3XkfLliSVZN3IIYjg13dFAH&#13;&#10;O6B4cudJ1bVtSur6O5m1KRJHWOHy1QqoXjLHjiuioooAKKKKACiiigAriPDv/JQdd+h/9CFdvXEe&#13;&#10;Hf8AkoOu/Q/+hCgDt6xfEn/HnF/10/oa2qxfEn/HnF/10/oaxr/w2a0P4iNZPuL9KKE+4v0oqkZs&#13;&#10;4zQP+Sh65/un/wBCWu2P3a4nQP8Akoeuf7p/9CWu2P3a0Ech4mje1vbTUEyEI8mUjtzlT+efzqjN&#13;&#10;rMxRkyCCMGuvuraG8tpLedA8Ui4YVwGsafdaNITMGkts/JOBx/wL0NedjadT44fMznfdETSZPWkA&#13;&#10;yarJKH5ByPUVbh5IryTK9x4gLDpSx24jmErDAXmr1vGGpLlGkIt7dfMmbgKvOPc1vTpttWKUblHS&#13;&#10;IJNS8RXt0QcyKtqvsDy35L+pr0qLgHFYmhaMmlWwDfNMw+Y+meT+Z/kPStyLvXu048sUmbLYkooo&#13;&#10;qxiEBgQQCD2NcT8OY1EPiAgcrrFwgPooxgD29q7Y5wduM9s1yui+G9Y0OPUUttTsn+2Xcl3mS0b5&#13;&#10;GfHHEnIGKAJNa1WO08W6PZf2dFNc3EU7Q3Lvjytq5IxjvWP4d8ZXsvhyzu9TWN7y/vJYYFhDsPlZ&#13;&#10;s5UAnAC9s1s3Hhi6udc0XU5dRVm06KRJA0JzMZFwxzu+X2GDWOnw9vItChsrfWVhurG9e70+6S35&#13;&#10;jLMSVcFsODuI7UATXPjjULWzt2k0CVbmbUFsVWV2iV89JFLLkqfccVY1bxVqmi2Us17pdvEbe1M8&#13;&#10;hNzlJGBOY4zjJOBnJFOvvCuq6nbaX9u1mKW7s7xLt5Ba4RtvRVUN8o9ySaZrXg691TVNSuYtVSKD&#13;&#10;ULH7JJHJBvaPryh3DGc8jHagCrD4q1S78WGGCK3/ALPGkLfojuwY7iOpx1HSp7Pxw93aeGbj7AFX&#13;&#10;W3ZCvm8wkAn05+77U+x8GXVnqlpd/wBoxOE0xdOuE8gjeq9GU7vlP1zVaw8B3tomhQyavE8GjTtJ&#13;&#10;Aq22C6kEAMd3X5uox9KAFtPHdzNZXupXOlxwada3MlqXFwXkeRWCrhQvQk+tbej65d32qXVlc6bP&#13;&#10;DHEivHdeVIscmeq/OoO4Vlw+BB/wjGqaLdX+9b26kukmhj2NCzHcMZJzggVraBputWUJ/trWV1GU&#13;&#10;DYjR24hUD1IycsfWgDcooooAKKKKACiiigAooooAKKKKACiiigAooooAKKKKACiiigClq/8AyB7z&#13;&#10;/ri38qwvh/8A8i0v/XVv51u6v/yB7z/ri38qwvh//wAi0v8A11b+dAHVUUUUAFMl/wBS/wDumn0y&#13;&#10;X/Uv/umgDjfh7/qNR/6+DXa1xXw9/wBRqP8A18Gu1oAKKKO1AHG/8JTqz6nr9tDY2ki6QFYgzMrT&#13;&#10;Apu44wDj61raZ4s0jUdGs9Sa7htY7qISqlxKqMAeO59eK5jS9Nt9V8a+LYbo3Itp3iACSPGsyhAG&#13;&#10;GRjI7HFOl0mwj+KWmwLp8X2ODSGiQGHMaMHyFzjGcUAds2pWSXK2z3cCzv8AdjMgDH6Co7jWdLtJ&#13;&#10;PLudRtIX3BNsk6qdx6DBPU+leeNa3U/gzV9DuYnGv/bmeHKHc7GXckqn+6B37AYqnLaadcax46st&#13;&#10;Qt4ri6lgiSJDFuZ5DCMbeOu7B4+tAHqlxqFnZhTdXUMAY4UySBc/nTLnVtOs32XN/awucfLJMqnn&#13;&#10;p1PevMCjaTff2b4sTVJLS902C3jktUkkR2C4eNtgJBJOfxrV0jS7RfiZIr2B8iPSIEi+0Jv2srHj&#13;&#10;cc5YDHfNAHTQ+KbDV9LvbnSNQsibaQxmS4kxGCGwScHOOuD3rVl1C0tTEtzdwRPJgKHkC7ifTNeT&#13;&#10;SxMPhV4p0x7eX7al/KfJMLbuZ9y4454547VoXclode1XS/EVvqstnqiQtZG1SRo5lCKPL+QfKwYE&#13;&#10;8465oA9Km1Kyt51hmu4I5XICo8gBOemAT3q3XnOprPYa4ZdJk+0l57eO80i7jLF8BQJYn6gqME9R&#13;&#10;8p6GvRR0FAC0UUUAFFFFAHG/Ej/kA2//AF8D/wBBNdZaf8ecP+4v8q5P4kf8gG3/AOvgf+gmustP&#13;&#10;+POH/cX+VAE1FFFABTZP9U/0NOpsn+qf6GgDjfhx/wAgu9/6+P8A2UV2lcX8OP8AkF3v/Xx/7KK7&#13;&#10;SgAooooA5OTR7XXr/wAQ2GoWsxtrgw7HaNk5VfvI2OqnGCO9c3d6P4ql0PxLaXEZub6NLZbedG2/&#13;&#10;b442Zv8AgLkfKff616M+pWMchje8t1ccFWlUEfhmrCsrqGUgg9COhoA83urSHxH4W8QXOmaBqlpq&#13;&#10;FzpzW7NqG8SyNgkRgOxyAc89OeKrFLu/1zSryLTNQFvF4fnt3aS1ddshCfKQRnPBHTntXqWPaloA&#13;&#10;8ztYrvS/hx4ViOjTPNBJAtyDaF5bTHWQR4yWB9j1zzWLc6bqTaTr0C6bqTvL4gt7mMPbuWeIGMl+&#13;&#10;Bzwpz6Yr2WoXubeOeOB5o1lkzsjLAM2OuB3oAwvHcE154E1m3toJZ5prR0jjjQszMRwABzXI6vpG&#13;&#10;pXupadHY2lxGx8OzW3m+SyqkrKm1WOODkGvUqMUAedaDHDq1n5h8OaraatbWL20kt8ZAEJXBSMsx&#13;&#10;DAkZ44xVO20vUJfhpoM9nZXCazobRyJDNEY2ZlOHTnqCpI9K9RxSEhQScADqaAOE0nQ9U0/xldqy&#13;&#10;MdNv0W/lfPCXK8FR+an/AIDWcdL1CbwXq3hu4tpzqkl5I8MpjJWQNJuWQP0GM+uRivSLeeG6hWa3&#13;&#10;lSWJ+VeNgyn6EVLgUAcJ4dsbi28U+LZri1n2zCDyp3gYCXbGQxU4559KxfAS634dj05L+wvZrG7E&#13;&#10;kZBtW8yxfzGIyMZ2MCOfWvVcUmKAAdBS0UUAFFFFABRRRQAUUUUAFFFFABVbUP8AkHXP/XJv5VZq&#13;&#10;tqH/ACDrn/rk38qAOa+Hn/IBk/67NXXVyPw8/wCQDJ/12auuoAKKKKACuI03/kpd/wD9czXb1xGm&#13;&#10;/wDJS9Q/65mgDV8dkDwLrWeP9Ff+VY1t4fku9E0nV5rp7mfTrHzLG3VAqrIY+CepY/pXa3FtBdRG&#13;&#10;K4hjmjPVJFDA/gadDBFbxLFDEkUa9ERQAPwFAHm/hm5s9Y/s7U08SKb/AMp0ubOHiR2x8wkG4kYP&#13;&#10;fAxWHFbhPhS+sC6vP7QknEbTm7kJ2+d0+9ivXItK06C4muIrC1jmnGJZEhUNJ/vEDJ/Gj+ytO+y/&#13;&#10;ZvsFr9nzu8ryV259cYxmgDzqfTrc+LNbsDJcfZH0dbpovtMmDLg/P168VHY39zd2fw7knupXa4d1&#13;&#10;mzKcSAIfvDPP416UdMsDI0hsrbzGXYzeUuSvoTjp7Ui6TpyiELYWoEJzFiFfk/3eOPwoA8YksrAf&#13;&#10;Dy//AHUQkTXcNzyq+d39BXaCKK4+I39mpM/2KTRuI0lO0ZYjIGeD7iuyOk6ay3CnT7QrcnM4MK4l&#13;&#10;P+1x8340+PTrGGZZorK3SVF2K6xAFV9AcdPagDhfBJuZnOg33mtNoVw6ySux/eg/6s5PX5Tk1y98&#13;&#10;qXWjbrt2mEXirYGmctsTceMk8CvaFhiV3dY0DP8AfYAAt259aqto+mNbyQNp1oYZG3PGYF2sfUjG&#13;&#10;CaAOMv1fw54xWa2EsthrcH2dFDM6wzjpgZwARz+FdzZWy2dpFbpnaigcnP61Rh029OqGa6urd7KI&#13;&#10;5tbeKDYY+MfM2Tn2wBWtQAUUUUAFFFFABRRRQAUUUUAFFFFABRRRQAUUUUAFFFFABXEeHf8AkoOu&#13;&#10;/Q/+hCu3riPDv/JQdd+h/wDQhQB29YviT/jzi/66f0NbVYviT/jzi/66f0NY1/4bNaH8RGsn3F+l&#13;&#10;FCfcX6UVSM2cZoH/ACUPXP8AdP8ANa7Y9K4jTD9k+J2pRPx58RK+/Cn+hruK0EV9jelI8PmIUdAy&#13;&#10;sMFWGQas0UAcbqPw/wBOu5DLaTXNg56rAwKH/gJ6fhiqQ+H14hwmtNj/AGoBn+dd/SVm6NN7onlR&#13;&#10;xln4F8qQPd6te3AH/LNMRqfrjn9a6S00+Cyj2W8Cxj2HJ/GtCiqjCMdkVsQbG9KfGCM5FSUVQBRR&#13;&#10;RQAUUUUAFFFFABRRRQAUUUUAFFFFABRRRQAUUUUAFFFFABRRRQAUUUUAFFFFABRRRQAUUUUAFFFF&#13;&#10;AFLV/wDkD3n/AFxb+VYXw/8A+RaX/rq3861/EEy2+gX0jcAREfnxWb4EhMXheAn+Nmb9aAOloooo&#13;&#10;AKZL/qX/AN00+mS/6l/900Acb8Pf9RqP/Xwa7WuK+Hv+o1H/AK+DXa0AFFFFABSYFLRQAhHFZGna&#13;&#10;BDp2t6lqkdxM8uoMrSo2NoKjaMYGegrYooAKMUUUAGKTFLRQAUUUUAFFFFABRRRQBxvxI/5ANv8A&#13;&#10;9fA/9BNdZaf8ecP+4v8AKuT+JH/IBt/+vgf+gmustP8Ajzh/3F/lQBNRRRQAU2T/AFT/AENOpsn+&#13;&#10;qf6GgDjfhx/yC73/AK+P/ZRXaVxXw4/5Bd7/ANfH/sortaACiiigDhdJtoJfix4n3wRv/oVn95Ae&#13;&#10;8lZU+sJ4J8a63aWcbNpr2EV2LVT8kVw8vlgKP4Q2QSB6V1qeGZYfEd/rUGqTRz3sccUieUhUKmdu&#13;&#10;M9/mNMk8EaVcabqlpdGe4k1QD7XdSP8AvXx93BAwu3sAABQBRuvE+saPDqM+paYxs4lj+yz4WMyS&#13;&#10;O23YV3t0JBznpUGseKPEei6Trd9NpcZgs7YTW1xMNgds4ZGUOx44IOavx+CluNCutK1rWL/Vknj8&#13;&#10;oSTlVaNRyNu0D5sgHccnIFY3ibw1qFn8PNYtG1PUtbvJbYwweagLAZGAFRRk8ck5PFAGnp/iHWY/&#13;&#10;FttpGrQ2Zg1C0a5tJLbcChXG5HyeeGzkY+lQ+I9qfEzwhIVGRHeZOOceWK2NK0YfaLTVbud7i6it&#13;&#10;RBDvj2eWpwW4/vHAyfboKl1Dw+mo+IdM1d7mRJNPEgSIKCrhxhs9+npQBj6f4l1rVZNPvbDSzNpt&#13;&#10;zMyS5AUxRgkCQNu+bkcjb39qr/8ACX6nBrWl2tzHaFb68ltXihBbydoYqfMB2liFGVxxn2q9pPgl&#13;&#10;dGvpWtdY1D+zHlaZdNJXykdjk4bG7bnnbnFVrb4eparp0aazeNHp1291aqyIdu7dlScZb7x5PNAG&#13;&#10;YvjTxEfCmr+IjDpggsnniWALJuZkfaCTnpjPFatr4l1UeIm0u9SzdZtMN9AYlYbSMAq2ScjnqMVM&#13;&#10;vgWBfCl/4fN/Obe9mklkl2rvXe25gOMdasnwop1mLU/t0vnR2JsQvlrtKHHP14FAHPab4x1O40/w&#13;&#10;kLa0sIW1nzVdQrBItoYjaAenFS23jfUjpbfaIbcXMWr/ANmy3KqwhjXI/eEE5HBxjPXvWlY+BILG&#13;&#10;PQUj1CdhorOYNyL8+7IO78z0xWZq3hubR7OVLW41aSO81BryeazhjkeEkdPLIO9TgDGDjrQBu+Gd&#13;&#10;Y1LVbzVYbxIDDZXHkRTwoQJvlBJ5JHGcHFdJXM+FIdRiWQzX1/c2ZUeWL60jt3VvZVVePqK6agAo&#13;&#10;oooAKKKKACiiigAooooAKKKKACq2of8AIOuf+uTfyqzVbUP+Qdc/9cm/lQBzXw8/5AMn/XZq66uR&#13;&#10;+Hn/ACAJP+uzV11ABRRRQAVxGm/8lL1D/rma7euI03/kpeof9czQBs+Mri4s/CGqXVrPJBPDAzxy&#13;&#10;RnlSKytHu7a8tNJKeILl7+ZEkaPzw4c7csCuOlbPiuwutU8MahYWcavPcwmNAz7QCe5NVtPj1e20&#13;&#10;zTrNtLhEkCJG0zThguBgkADJoAqy+P8ATIluH+y37QW139kuJhCNsT5xk5OcZPYGrWpeNNJ0xn86&#13;&#10;QtFFKsU0iMp8tm6ZXO49ewOK5m58Ia3LoOv2awQebf6kLqHM3GzcDzxweKu2OieJNH1y7S1stNut&#13;&#10;OvpROZ55cSWzEDcNu07x6cigDYXxjZSazcabDaX0r2xXz5liHlxqRuDEk9MUyLxtYTS6eqWl40eo&#13;&#10;lhZyBV2zbev8WR+OKq2GlXmla74l1a+SBbK6jVo3Z8jCJg7lxwKwNAF3Ztps0uj2E1pCx+zvDq3m&#13;&#10;eUH6tHGUH5buBQB2OneK7PU9OnvILa6HkXBtnhdVEgcHBGN39a07/UbbTLF7y6cpGmAeMkknAA9S&#13;&#10;ScVzWn6VDJ44vNQ0+9il0+ZFluIYyGH2gcBsjjOOorR8Y6Hc69oDW1lIiXUcsdxD5hIVmRshWx2N&#13;&#10;AGFF4knh+IGorfy3Nrp8GnRzeTOV2qxYjIwSOeBWq3jrSY/7QWUTLJYwC5kjUK5aP1UqSD9MjFc9&#13;&#10;qPhLxB4h1HUby5htdPa50+OGMCfzSsqPuGcAArmtCXTvE+reEtSsL/TNNtLqW2MEa2824SsRjeTt&#13;&#10;G0e3JoA0oPG+myXQgmhu7YPaG8jknjAWSMfeIwScj0IFTz+IIJNKvLia3vre2jtTP50e0loyDyhU&#13;&#10;nkYz7VhP4c1ldY0W9Szt5EstLktZI5JRhnbHHTleP1plv4Rv7Ww1y30+A2dnfWZii057jfGkxBBZ&#13;&#10;TzsXkcD06UAXbXxeza3pWl2lheXFvc6ebsTyOhdhkAdWHPXNaum+K7PVtLa/tre6CrcG2MTqqyBw&#13;&#10;20gjd61gad4d1jTdZ8P37QQMlpppsrkefjyzkHcOPmFXNI0uI+M9Qv7C9im02YLPJFGQyi5xtJBH&#13;&#10;H3cZHvQB2AOaWiigAooooAKKKKACiiigAooooAKKKKACiiigAriPDv8AyUHXfof/AEIV29cR4d/5&#13;&#10;KDrv0P8A6EKAO3rF8Sf8ecX/AF0/oa2qxfEn/HnF/wBdP6Gsa/8ADZrQ/iI1k+4v0ooT7i/SiqRm&#13;&#10;zi/GMcmk65pviCJSURhHMB+P8wSK7OCeO5gjmiYNHIoZWHcGodRsIdTsJrO4XMcq4PqD2I9xXGaH&#13;&#10;qs/hXUG0PWGItsk285+6AT/I/oa0Ed9RTVYMoIIIIyCO9OoAKKKKACiiigAooooAKKKKACiiigAo&#13;&#10;oooAKKKKACiiigAooooAKKKKACiiigAooooAKKKKACiiigAooooAKKKKACiiigAoorJ13XrXQ7My&#13;&#10;zMGlIxHEDyx/woAw/HV80sVto1v809043AdlrqNOtFsdPt7VOkSBa5bwtpF1d3z+INUB8+X/AFKH&#13;&#10;+EetdnQAUUUUAFMl/wBS/wDumn01xuQr6jFAHGfD3/Uaj/18Gu1rh/A8gtNS1XTZflmWUuAe46V3&#13;&#10;FABRRRQBnvFqpiuAl3bK7SgwMYCQicZDDdyevPH0qeFLtbuZpZomtyF8pFjIZTjnJzzk+wqzRQAU&#13;&#10;UUUAFFFFABRRRQAUUUUAFFFFABRRRQBxvxI/5ANv/wBfA/8AQTXWWn/HnD/uL/KuO+Icomh0/TY/&#13;&#10;mnnm3BR1x0H6muzhTy4UT+6oFAElFFFABSMMqR60tB6UAcR8P2+zyarp78SxT7se3I/pXb1wWtrL&#13;&#10;4X8WR63GjNZXXyXAXse/8gR9DXcW9xFdQRzwSB4pF3KyngigCWiiigAoqjNrGnQJeNLewotlj7SS&#13;&#10;3+qyMjd6cc1Ml9ay3r2aTxtcJGsjRg/MFOQDj0OD+VAFijFFFABjFFFFABRRRQAUUUUAFJgUtFAB&#13;&#10;RRRQAUUUUAFFFFABRRRQAUUUUAFFFFABWfrdwtrot5KxwFiatCuG8W6i+r3sPh7T23u7gzsvQe1A&#13;&#10;Gh4AgaLw2rsP9ZIzD6V1NVrC0jsLGG1jHyRIFHvVmgAooooAD0rh42+xfE1w/AuI/lPrxXcVyHjb&#13;&#10;TZmjt9YswftFm2Wx1K0AdfRWZoesW+tadHcwsN2MSJ3Vq080AFFGaKAEYBgQRkHtVC20TSbKd57X&#13;&#10;TLOCZ/vSRQKrN9SBWhRQBXtLG0sIvKs7WG3jyW2QxhBk9Tgd6sUUUAFFFFABRRRQAjKrKQwBB4IP&#13;&#10;eoLSytbGEQ2dtDbxAkiOFAign2FWKKACiiigAooooAKKKKACiiigAooooAKKKKACiig9KAA9K4bw&#13;&#10;g32zxVrl+n+qL7VPrlj/AEFani/X10nTmt4W3XtwNkaLyQDxu/w96n8J6MdG0SOKUYuJT5kvsT2/&#13;&#10;AUAb1YviT/jzi/66f0NbVYviT/jzi/66f0NY1/4bNaH8RGsn3F+lFCfcX6UVSM2SVn6to9nrNmbe&#13;&#10;7j3DqrjhkPqDWhRWgjgltfE3hMlbQf2lpw6JgllH06j8Mir9r8QtLk+W8iuLWUfeDJuA/Ln9K66q&#13;&#10;1zp9neD/AEm1gm/66Rg/zoAyV8Z+H2Gf7RQfVG/wp3/CZeH/APoJR/8AfDf4VOfDGhnn+y7b/vik&#13;&#10;/wCEX0P/AKBdt/3xQBD/AMJl4f8A+glH/wB8N/hR/wAJl4f/AOglH/3w3+FTf8Ivof8A0C7b/vij&#13;&#10;/hF9D/6Bdt/3xQBD/wAJl4f/AOglH/3w3+FH/CZeH/8AoJR/98N/hU3/AAi+h/8AQLtv++KP+EX0&#13;&#10;P/oF23/fFAEP/CZeH/8AoJR/98N/hR/wmXh//oJR/wDfDf4VN/wi+h/9Au2/74o/4RfQ/wDoF23/&#13;&#10;AHxQBD/wmXh//oJR/wDfDf4Uf8Jl4f8A+glH/wB8N/hU3/CL6H/0C7b/AL4o/wCEX0P/AKBdt/3x&#13;&#10;QBD/AMJl4f8A+glH/wB8N/hR/wAJl4f/AOglH/3w3+FTf8Ivof8A0C7b/vij/hF9D/6Bdt/3xQBD&#13;&#10;/wAJl4f/AOglH/3w3+FH/CZeH/8AoJR/98N/hU3/AAi+h/8AQLtv++KP+EX0P/oF23/fFAEP/CZe&#13;&#10;H/8AoJR/98N/hR/wmXh//oJR/wDfDf4VN/wi+h/9Au2/74o/4RfQ/wDoF23/AHxQBD/wmXh//oJR&#13;&#10;/wDfDf4Uf8Jl4f8A+glH/wB8N/hU3/CL6H/0C7b/AL4o/wCEX0P/AKBdt/3xQBD/AMJl4f8A+glH&#13;&#10;/wB8N/hR/wAJl4f/AOglH/3w3+FTf8Ivof8A0C7b/vij/hF9D/6Bdt/3xQBD/wAJl4f/AOglH/3w&#13;&#10;3+FH/CZeH/8AoJR/98N/hU3/AAi+h/8AQLtv++KP+EX0P/oF23/fFAEP/CZeH/8AoJR/98N/hR/w&#13;&#10;mXh//oJR/wDfDf4VN/wi+h/9Au2/74o/4RfQ/wDoF23/AHxQBD/wmXh//oJR/wDfDf4Uf8Jl4f8A&#13;&#10;+glH/wB8N/hU3/CL6H/0C7b/AL4o/wCEX0P/AKBdt/3xQBD/AMJl4f8A+glH/wB8N/hR/wAJl4f/&#13;&#10;AOglH/3w3+FTf8Ivof8A0C7b/vij/hF9D/6Bdt/3xQBD/wAJl4f/AOglH/3w3+FH/CZeH/8AoJR/&#13;&#10;98N/hU3/AAi+h/8AQLtv++KP+EX0P/oF23/fFAEP/CZeH/8AoJR/98N/hR/wmXh//oJR/wDfDf4V&#13;&#10;N/wi+h/9Au2/74o/4RfQ/wDoF23/AHxQBD/wmXh//oJR/wDfDf4VBN450CFSReNIfRIm/qKu/wDC&#13;&#10;L6H/ANAu2/74qSLw9o8Dbo9MtQfXygaAOal8ZalqzGDQNLlYnjzpRwP6D8TVnSPB7m7Go67Obu8J&#13;&#10;yEJyq/4/yrrVRUUKihVHQAYFOoAQDHApaKKACiiigAooooA5DxJoN4t+mt6NxeR/6yMfxj+v0pdP&#13;&#10;8e6fIvlakklncrw4ZCVz+HI/Guuqnd6VYX3N1ZwTH1dAT+dAGd/wmXh//oJR/wDfDf4Uf8Jl4f8A&#13;&#10;+glH/wB8N/hU3/CL6H/0C7b/AL4o/wCEX0P/AKBdt/3xQBD/AMJl4f8A+glH/wB8N/hR/wAJl4f/&#13;&#10;AOglH/3w3+FTf8Ivof8A0C7b/vij/hF9D/6Bdt/3xQBD/wAJl4f/AOglH/3w3+FH/CZeH/8AoJR/&#13;&#10;98N/hU3/AAi+h/8AQLtv++KP+EX0P/oF23/fFAEP/CZeH/8AoJR/98N/hSf8JloH/QSj/wC+G/wq&#13;&#10;c+GNDA/5Bdt/3xXPPaaONU2jT7f7KG2ldnB96zqVFC1zSnTc72Nr/hMvD/8A0Eo/++G/wpf+Ey8P&#13;&#10;/wDQSj/74b/CpV8M6GwyNLtsf7lL/wAIvof/AEC7b/vitDMh/wCEy8P/APQSj/74b/Cj/hMvD/8A&#13;&#10;0Eo/++G/wqb/AIRfQ/8AoF23/fFH/CL6H/0C7b/vigCH/hMvD/8A0Eo/++G/wo/4TLw//wBBKP8A&#13;&#10;74b/AAqb/hF9D/6Bdt/3xR/wi+h/9Au2/wC+KAIf+Ey8P/8AQSj/AO+G/wAKoX/j7S4U22PmXk54&#13;&#10;REQgZ9yf6CtX/hF9D/6Bdt/3xVq00jTrBt1rZQQt/eRAD+dAHM+H9Ev73VTr+tjE/wDywhI+4PXH&#13;&#10;b2H412dFFABRRRQAUUUUAV7yzgv7SS1uYxJFIMMprifsOveDZnfT1a/0tjkxHlk/AdD7j8q76gig&#13;&#10;DlLP4gaPOMXPm2kg6rIhIH4irv8AwmXh/H/IST/vhv8ACtK60nT705ubK3lPq8YJ/Oqn/CL6H/0C&#13;&#10;7b/vigCsfF/h05zqERz1+Ruf0pR4w8PA7v7Riz0zsb/CrH/CL6H/ANAu2/74o/4RfQ/+gXbf98UA&#13;&#10;Q/8ACZeH/wDoJR/98N/hR/wmXh//AKCUf/fDf4VN/wAIvof/AEC7b/vij/hF9D/6Bdt/3xQBD/wm&#13;&#10;Xh//AKCUf/fDf4Uf8Jl4f/6CUf8A3w3+FTf8Ivof/QLtv++KP+EX0P8A6Bdt/wB8UAQ/8Jl4f/6C&#13;&#10;Uf8A3w3+FH/CZeH/APoJR/8AfDf4VN/wi+h/9Au2/wC+KP8AhF9D/wCgXbf98UAQ/wDCZeH/APoJ&#13;&#10;R/8AfDf4Uf8ACZeH/wDoJR/98N/hU3/CL6H/ANAu2/74o/4RfQ/+gXbf98UAQ/8ACZeH/wDoJR/9&#13;&#10;8N/hR/wmXh//AKCUf/fDf4VN/wAIvof/AEC7b/vij/hF9D/6Bdt/3xQBD/wmXh//AKCUf/fDf4Uf&#13;&#10;8Jl4f/6CUf8A3w3+FTf8Ivof/QLtv++KP+EX0P8A6Bdt/wB8UAQ/8Jl4f/6CUf8A3w3+FH/CZeH/&#13;&#10;APoJR/8AfDf4VN/wi+h/9Au2/wC+KP8AhF9D/wCgXbf98UAQ/wDCZeH/APoJR/8AfDf4Uf8ACZeH&#13;&#10;/wDoJR/98N/hU3/CL6H/ANAu2/74o/4RfQ/+gXbf98UAQ/8ACZeH/wDoJR/98N/hR/wmXh//AKCU&#13;&#10;f/fDf4VN/wAIvof/AEC7b/vij/hF9D/6Bdt/3xQBD/wmXh//AKCUf/fDf4Uf8Jl4f/6CUf8A3w3+&#13;&#10;FTf8Ivof/QLtv++KP+EX0P8A6Bdt/wB8UAQ/8Jl4f/6CUf8A3w3+FQz+ONAhUkXhkPpHGxP6irn/&#13;&#10;AAi+h/8AQLtv++Kki8O6NA+6PTLUMO/lg0AcvP4j1nxGTbaFZSQQtw1zJwQPr0H6mt7w74at9DhL&#13;&#10;FvOu5P8AWTH+Q9q21RUAVQFUdABgU6gAooooAKKKKACkZQykEAg8EGlooA4LW/CF5ZyzXehPII5f&#13;&#10;9dbJIUJGc8EEUlv4r01ppV1e2vrK5eHyJAJH249QM5B9wM+9d9UFxZWt2u25t4ph6SIG/nQBh23i&#13;&#10;3w7b28cUepDYihRvDk49yRk1N/wmXh//AKCUf/fDf4VMfDGhk/8AILtv++KP+EX0P/oF23/fFAEP&#13;&#10;/CZeH/8AoJR/98N/hR/wmXh//oJR/wDfDf4VN/wi+h/9Au2/74o/4RfQ/wDoF23/AHxQBD/wmXh/&#13;&#10;/oJR/wDfDf4Uf8Jl4f8A+glH/wB8N/hU3/CL6H/0C7b/AL4o/wCEX0P/AKBdt/3xQBD/AMJl4f8A&#13;&#10;+glH/wB8N/hR/wAJl4f/AOglH/3w3+FTf8Ivof8A0C7b/vij/hF9D/6Bdt/3xQBD/wAJl4f/AOgl&#13;&#10;H/3w3+FH/CZeH/8AoJR/98N/hU3/AAi+h/8AQLtv++KP+EX0P/oF23/fFAEP/CZeH/8AoJR/98N/&#13;&#10;hR/wmXh//oJR/wDfDf4VN/wi+h/9Au2/74o/4RfQ/wDoF23/AHxQBD/wmXh//oJR/wDfDf4Uf8Jl&#13;&#10;4f8A+glH/wB8N/hU3/CL6H/0C7b/AL4o/wCEX0P/AKBdt/3xQBD/AMJl4f8A+glH/wB8N/hR/wAJ&#13;&#10;l4f/AOglH/3w3+FTf8Ivof8A0C7b/vij/hF9D/6Bdt/3xQBD/wAJl4f/AOglH/3w3+FH/CZeH/8A&#13;&#10;oJR/98N/hU3/AAi+h/8AQLtv++KP+EX0P/oF23/fFAEP/CZeH/8AoJR/98N/hR/wmXh//oJR/wDf&#13;&#10;Df4VN/wi+h/9Au2/74o/4RfQ/wDoF23/AHxQBD/wmXh//oJR/wDfDf4Uf8Jl4f8A+glH/wB8N/hU&#13;&#10;3/CL6H/0C7b/AL4o/wCEX0P/AKBdt/3xQBD/AMJl4f8A+glH/wB8N/hR/wAJl4f/AOglH/3w3+FT&#13;&#10;f8Ivof8A0C7b/vij/hF9D/6Bdt/3xQBWfxp4fRc/2gG9ljYn+VZNz45lv2NtoGnzXEx48x14Hvj/&#13;&#10;ABxXQr4Z0RWDDS7XI/6ZitCG3ht02QxJGn91FAH6UAcvoHhWaG8/tXWpftOoMcqCciM/1P6CusHF&#13;&#10;LRQAVi+JP+POL/rp/Q1tVi+JP+POL/rp/Q1jX/hs1ofxEayfcX6UUJ9xfpRVIzZJRRRWggooooAK&#13;&#10;KKKACiiigAooooAKKKKACiiigAooooAKKKKACiiigAooooAKKKKACiiigAooooAKKKKACiiigAoo&#13;&#10;ooAKKKKACiiigAooooAKKKKACiiigAooooAKKKKACiiigAooooAKKKKAM3WLw21oUT/WSfKuP1rl&#13;&#10;PKk37PLfd127ea7oopO4qCR0OOaxJP8AkZ0/3P6Vx4ilzNNs7MNV5E0kWNEuzNbeTJxJFwQeuO1a&#13;&#10;tN8td27aN3rjmn10wi4xszlnJSk2kFFFFWSFFFFABRRRQAUUUUAFFFFABRRRQAUUUUAFFFFABRRR&#13;&#10;QAUUUUAFFFFABRRRQAUUUUAFFFFABRRRQAUUUUAFFFFABRRRQAUUUUAFFFFABRRRQAUUUUAFFFFA&#13;&#10;BRRRQAUUUUAFFFFABRRRQAUUUUAFFFFABRRRQAUUUUAFFFFABRRRQAUUUUAFFFFABRRRQAUUUUAF&#13;&#10;FFFABRRRQAVi+JP+POL/AK6f0NbVYviT/jzi/wCun9DWNf8Ahs1ofxEayfcX6UUJ9xfpRVIzZJRR&#13;&#10;RWggooooAKKKKACiiigAooooAKKKKACiiigAooooAKKKKACiiigAooooAKKKKACiiigAooooAKKK&#13;&#10;KACiiigAooooAKKKKACiiigAooooAKKKKACiiigAooooAKKKKACiiigAooooAKKKKAEPSsOT/kZ0&#13;&#10;/wB3+lbh6Vhyf8jOn+7/AErGt09Taj19GbtFFFbGIUUUUAFFFFABRRRQAUUUUAFFFFABRRRQAUUU&#13;&#10;UAFFFFABRRRQAUUUUAFFFFABRRRQAUUUUAFFFFABRRRQAUUUUAFFFFABRRRQAUUUUAFFFFABRRRQ&#13;&#10;AUUUUAFFFFABRRRQAUUUUAFFFFABRRRQAUUUUAFFFFABRRRQAUUUUAFFFFABRRRQAUUUUAFFFFAB&#13;&#10;RRRQAUUUUAFFFFABRRRQAVi+JP8Ajzi/66f0NbVYviT/AI84v+un9DWNf+GzWh/ERrJ9xfpRQn3F&#13;&#10;+lFUjNklFFFaCCiiigAooooAKKKKACiiigAooooAKKKKACiiigAooooAKKKKACiiigAooooAKKKK&#13;&#10;ACiiigAooooAKKKKACiiigAooooAKKKKACiiigAooooAKKKKACiiigAooooAKKKKACiiigAooooA&#13;&#10;Q9Kw5P8AkZ0/3f6VuHpWHJ/yM6f7v9KxrdPU2o9fRm7RRRWxiFFIzBVJJAA6k1zGo+OtKspTDB5l&#13;&#10;5MDjEI+XP1/wzQB1FFZOg6vNrFo88tjLabX2qsmcsMdeQK1qACiuH+LFzPaeAbma2nkhkFxbgPG5&#13;&#10;VgDKoPIqzqnjVtP8Sr4ds9FvNR1BrNbpBE6KpG4qdzMRt6dfegDr6K4WP4lWq6VJd3elXdrLa6im&#13;&#10;n38DspNqz4AckHDJyOR61vXniW3tPFFhoIheSe6gkuXkBAWGNONzfUnAoA3KK4RviLK1pLq1r4a1&#13;&#10;K48PxFi2oo6DcinBkWIncUGCc+gzirWq+PFtNas9J0rSLnVrq9she25gkREaPdjlmPHHOfcCgDsa&#13;&#10;K4i68e3Q1C+tNM8M32otpqIb/wAqaNTCzLu2KCcuwHpV7UPGkVvDpiWGl3t9qOpxedb2IURSKgAL&#13;&#10;NIWwEAyAc9zgZoA6miud8P8Aij+17y60290640zVbVVkltJ2V8xtkB0ZeGXII9iOaf4k8TR+H/sc&#13;&#10;EdnPf6jfSGK0s4CA0hAyxJPCqBySaAN+ivMNI8R3d58WroajbXelpa6HuntZ5QyKwlzvBU7WG0/e&#13;&#10;HuK1B8RZBZrrEnhrUU8OtgjUi6Z2E4EhizuCd89cc4oA7uiuR1XxrJb64dH0bRbjWLuO2W6mEU0c&#13;&#10;apGxwpBY/MT6Cqd/4jsNRPhO7uLTVraS8v8Ay4oGYwtHIA2RKv8AEvB478GgDuqK4q58eyC9vxp3&#13;&#10;h+/1Gw02QxXl5C6AK6jLBFJy+O+KgT4nWs2neHrq30e+nfXPNFvBGVLKUzwcnHOOueO9AHeUVzHh&#13;&#10;7xc+r6xeaNf6TcaXqdrGszQSyLIHjY4DKy8HmunoAKKr31w9rYzTxxGZ40LLGvViO1ciPGurf9Cz&#13;&#10;df8Aj3/xNAHbUVxX/Ca6t/0LN1/49/8AE0f8Jrq3/Qs3X/j3/wATQB2tFcV/wmurf9Czdf8Aj3/x&#13;&#10;NH/Ca6t/0LN1/wCPf/E0AdrRXFf8Jrq3/Qs3X/j3/wATR/wmurf9Czdf+Pf/ABNAHa0VxX/Ca6t/&#13;&#10;0LN1/wCPf/E0f8Jrq3/Qs3X/AI9/8TQB2tFcV/wmmqk4/wCEauv/AB7/AOJrsYXaSCN2UqzKCVPb&#13;&#10;jpQBJRXG/EifU7fw4j2BvFg89Ptr2QPnLBn5imOc/Tmub0WDwze31pP4F8UNDfJKGuLW5vZn89P4&#13;&#10;laOQ5z7gUAerUV5rpni3Wm+JOv2d1p93/Z1pbBlUyx7YgMndjOTux9R3q5bfEprjw9N4gPh2+j0l&#13;&#10;It6TvLGDIc4Khc5/GgDvqK5/WPFUGj2+kTSW0sg1KZIUCkfIWGQTWZeeO7g317Bo3h2+1aGwbZdX&#13;&#10;EUiRqrDkqgY5cj2oA7OivL7nxvqt34/8PRafpmoHTLu2eQxMyRmQ9yQTkbO4P4ZrsNI8VW+r2Wq3&#13;&#10;MdtLGunTSQuGIy5QZJFAHQUVwTfEyKS00V7PRL26uNXR2t4EdAQVPRiTgfWrtz4zu0uYtOsvDt3e&#13;&#10;6v5ImubRJ41W2B6BpCduT2AoA7CisXw74ig8Q205W3ntLq2k8q5tZwN8L+hwcEehFVPFfjCDwo+n&#13;&#10;Ry2N1dvfzGGJLcAtuxkcGgDpaK5LTfGrTX1zp2q6NdaXqENu1ykEsiSCaMdSrKcZ9RVTTfiKl7pE&#13;&#10;ut3Oi3dloyRF1u5ZEJdgcbQgOeT0NAHcUVxVt49mS7shrHh2/wBKs75wltdTSI6lj90OFOUJ96hP&#13;&#10;xFnudR1Sy0rwxqGoSaZMY7hkkjRQAM5BY8n/AGaAO7orkpfH2nNodhqFlbXV5PqDGO2so1AlZx95&#13;&#10;Tk4XHck07T/GbyXdxYato11peoRW7XKQSyJIsyAclHU4JHpQB1dFeWaz8RdY1DwLf6vo/hzULe3M&#13;&#10;BMV800Q2HOCdpOcD1rf8M+MZLqXSdK1PTrq0vLuy8+OSaRWEuODyp696AO0orE0bxHDrepapa20E&#13;&#10;gj0+byGnJG2R8chfpXNa/eSw/FCxhaacWx0e4d4o5CAcHr6Z96APQKK86sPHVjo/h/w6lppuqXg1&#13;&#10;QulvGZBJLlecMxPP1q6vjCbUYNc0m90q50nVLaxknWOSVXDIVOGVlNAHcUV5r4J8ZodD8P6NBFc6&#13;&#10;rqklsr3JRwRbr/ekcng+3U1s33jPUEvr2DSfC2oalFZNtnuPNSFcgZITecv+HFAHY0Vx8vxBsD4e&#13;&#10;03UrOyuru41N/LtbJABI7j7wOTgAdzUeneP1m8QSaLqejXel3cNo13MZ3RkVAezKfmGOc0AdpRXC&#13;&#10;/wDCxJVt11WXw1qMegMRjUi6cKTgOYs7gnv+ldvHIssayIdyMMgjuKAH0VieINdk0NYHWwlukcnc&#13;&#10;Yyfkx+BqDSvGek6pIIfMa3mPAScYyfY9KAOiopBS0AFFFFABRRRQAUUUUAFFFFABRRRQAVi+JP8A&#13;&#10;jzi/66f0NbVYviT/AI84v+un9DWNf+GzWh/ERrJ9xfpRQn3F+lFUjNklFFFaCCiiigAooooAKKKK&#13;&#10;ACiiigAooooAKKKKACiiigAooooAKKKKACiiigAooooAKKKKACiiigAooooAKKKKACiiigAooooA&#13;&#10;KKKKACiiigAooooAKKKKACiiigAooooAKKKKACiiigAooooAQ9Kw5P8AkZ0/3f6VuHpWHJ/yM6f7&#13;&#10;v9KxrdPU2o9fRm7RRVHWLo2Wj3dyv3o4mK/XHFbGJyOs3t54n1ptD02Ux2kR/wBJmHf1/DtjvXT6&#13;&#10;RoGn6NCqWsC78fNKwy7fjWP4As1i0I3ZGZbmQszd8A4H+feutoAKKKKAON+KGm3ureB7i00+2kub&#13;&#10;hp4GEcYySBIpJ/ACmw6Zer8XJdSa1kFidFSAT4+XzBKSVz64rtKTAoA81tvCd1qjfEKxvbWSKHVL&#13;&#10;jNrI4wHxGNrD6MB+VR+AdF13VH1fV/E1nLZX09nHpkKyfeEap8zj/eck/hXp9GKAPB7Hwnb6Von9&#13;&#10;jah4I1u/1qINEkkF3KtncjOA5cSAIpB5GPwruNP0G7sfiRo00WntDp9r4e+yFkYvHG4kBCBjyeB1&#13;&#10;NegUUAeUeLNLjl8T39xfeGNaW7IX7Dqvh92Eko29JcMAGB4+YYxWfqPhXW518Ma34n0281iSCxe0&#13;&#10;1KCymKzxktuRxsZd5A4YA+/Nez0YoA898CaLZ2+uXup2Xhi90q3MCwxXGoXMjTzc5I8tmO1Rxyec&#13;&#10;1c8ZWV/a+JPD/ieysZ9QTTTNFc2tvgyGOVQN6Ankgjp3zXbYoxQB5Uthq3ivxzqt7Lo97pmnXnh9&#13;&#10;7GCa6QKxYv1YAnaeTwecD3rnbLwrbQ6LBo914D1u51yNFgkJvJVspMcF/MD7QpHOMZ7Yr3ekwPSg&#13;&#10;Dy7xZo1t/a1quo+FtRntobRIrTUtDdzcwsODG2GB2+hINVrXRvFNxa+D31SG8uHtdaaYtOQ00Ntt&#13;&#10;YIZSON3r9a9bxSEUAeXafPq/hO117SbfQbnVI7i7uLi0vLaSMw/vOSspLZQqevBrL8F6Xf3Gn/DS&#13;&#10;8itZHt7Vbtp5VHyxhtwXP1Ndte/DnR7y9u50utUs471zJd2tpevFDOx6llHr3xjNdRZWVvp1lDZ2&#13;&#10;kKw28CCOONRwqjgCgDk7TTb1Pi9f6k1rILF9IjhWfHylxISVz64rtKMUUAFFFFABRRRQAUUUUAFF&#13;&#10;FFABRRRQAUUUUAc54sbX7a3tL3QF+0PbzB7iyG0G4i7qpPQ9+1cdr6v41nsYtO8I6jp+oxXMcr6l&#13;&#10;e2qwfZ1U5bDZy5I4wMivVMUYoA84ez1Cz+IWvs2m3ksGp6eqQXMUW6PcoOQx/hNR2/hzVLj4Hx6J&#13;&#10;9lePUhbEeRJ8rbgxOK9LxRigDyfVbnWPEkXhiC38MatbLYXsLXT3UYQLtGDtGcsPfpV7S7nVPA82&#13;&#10;r6fJ4e1PUVubuS5s7iyjEiPv52ucjYQfXivSqMCgDzS6Gvp4v8La9qukSswglhuUsEMogZ/u7uen&#13;&#10;qar6e+r+Hj4k0j/hHdSu5b64lmtZ4EUwOrr/ABPn5celep8UYoA8k8NeHtYtbnwK1xp08YsreZbk&#13;&#10;svEROcA07xP4Wit/HN5rGp6HqmrabewoFbTZX8yF17MispIPrXrOBRQB5z4Z8G2t5pV4DpWp+Hor&#13;&#10;i4EiCPUZBcSqBgGQ5O36ZrO8a2T+Gr3wdHYJfam8Wou6x3FwZZZPl5AZj+Qr1bGKy9S0Cy1a/wBO&#13;&#10;vLoSGbT5TLAVfADEY5HegDjDDqPirxQdbGkX2n2dlp81vEt4nlyzyOOy5PA9+tR23hXVL34M2ujm&#13;&#10;Aw6lEokWCX5csr7gp9M16XiloA8x1W41bxrbaXosfhzU9PMNzFNeXF5GEjiCc4Q5O/J9KzvDPiC7&#13;&#10;0XXvF8cegajqMcmpN5UllGH+fb91+RtHv0r17A9KzNJ0Gy0We/mtFkD305nm3vuy+McegoA8rvPh&#13;&#10;/qEOgaHd3mnTX7W1zNPeWFrOUkCynOEIIyV9Aea0tC0Cyl1K7vNL8JapYRJZSxpdancSCVnYEbEi&#13;&#10;Zjx7nFerYoxQB5raaDqZ+B8mjGzkTUWs2QW7DDbs5xWd4qa8T4daP4js7O4tNT0QqViu4/Lc8bGG&#13;&#10;PQ8Yr1vFYmteGLLX7q0mvpbporZw4tkmKwyMDkF1/iwaAKngPR30bwlZxTj/AEqcG4uGPUyP8x/n&#13;&#10;WT4h0rULn4iWt7DaSyWq6RcQtKo+UOx4X6mu7AwAAMUtAHkmkeHtXgj+H4l064X7DJMbrK/6kFeN&#13;&#10;1ber6RqE3jrVryOzle3l0R4EkA4aT5vlHvzXoGBRgUAeP+EvC2p+CLTRNV07Tbk/ao1h1iwGS4Yn&#13;&#10;iUAnqO4HakvbLU77VtVh1/SfE2o3LzMLGO0uGisfKP3clWUD33ZNew4FJgY6UAeN6RoOsaN4d8J3&#13;&#10;/wDZkrX+kzTrLppdVlkjbIJj3HDEcHryKkna/wDFvxHu7efTLnSluNAlghW6K+Z8zY3MFJxz29K9&#13;&#10;I1/w1p/iSCFL3zkkt38yC4t5THLC3qrDpUOg+EtP0G6nu4pby7vZwFku72czSso6Lk9B7AUAeU2v&#13;&#10;hW1h0iHSbjwHrdzrKgRSFryVbN+cF/MD4C45xjPtXttlCLayhgVAgjQKFDEgYHTJ5NWKKACsPW/C&#13;&#10;2nazExeJYrnHyzxjBz7+tblFAHFeG9XvNM1RvD2rsWkX/USk/eHpnv7V2lcZ8QLXy7S01WIYntpQ&#13;&#10;Nw646j9R+tdbZzi5soJx0kQN+YoAnooooAKKKKACiiigAooooAKKKKACsXxJ/wAecX/XT+hrarF8&#13;&#10;Sf8AHnF/10/oaxr/AMNmtD+IjWT7i/SihPuL9KKpGbJKKKK0EFFFFABRRRQAUUUUAFFFFABRRRQA&#13;&#10;UUUUAFFFFABRRRQAUUUUAFFFFABRRRQAUUUUAFFFFABRRRQAUUUUAFFFFABRRRQAUUUUAFFFFABR&#13;&#10;RRQAUUUUAFFFFABRRRQAUUUUAFFFFABRRRQAh6Vhyf8AIzp/u/0rcPSsOT/kZ0/3f6VjW6eptR6+&#13;&#10;jN2sfxT/AMixqH/XL+orYrH8U/8AIsah/wBcv6itjEg8F/8AIqWX0P8AM1v1geC/+RUsvof5mt+g&#13;&#10;AooooAKM1zvjp5IfAutzxSPFNFZyyRyRsVZWCkggiszR2026s9FXzNTW9mWNxITOFZlXc24t8pBw&#13;&#10;R75oA7WiuJuPiEsEOo3R0i5NppuofYbuUyoNnKjeB/EMuOPT8quXXjOO1/4SUGykY6DEk0oEg/eq&#13;&#10;yF/l9Dgd+9AHVUVyjeMnm1GDT7LSZ7i5n0xdSjBlRFKkgbST0PNV7Dx/DfLoFwNNuIrHWm8qGd3X&#13;&#10;KTbSdhUc4+Vhu9R070AdnRXKQ+ObO5vrCKCCSa2vpmhjniO4owzguuPlU44Oe4ziorDxvNqFpf3s&#13;&#10;GgX7Wdk88TujI7vJE23YqA5OeeelAHYUmcVw2sePpbHT/EKQ2Kf2lpNkt3s88NGVYN3AzkFTlcfj&#13;&#10;VxdbQ614Zt9Qs5RfXtvNJHMk37tNqAvuAxnIIxxxQB11Fcs3jOBLKz1RrZxpF3cC3juw4OCzbVZl&#13;&#10;xwhbjOc8jIqld/EJLWDVLo6RctaaXfCzu5TKgK52/Oo/i++OPT8qAO2opByAaWgAooooAKKKKACi&#13;&#10;iigAooooAKKKKACiiigAooooAKKKKACignAzVJNX0yWbyY9RtHlzt2LOpbPpjNAF2ikBzS0AFFFF&#13;&#10;ABRRRQAUUUUAFFFFABRRUEd5bS3UltHcRPPEAZI1cFkB6ZHagCeiioJbu3glhimnjjkmO2JGYAuf&#13;&#10;QDvQBPRRRQAUUUUAFFFFABRRRQAUUUUAFFFFABRRRQAUUUUAcx49/wCRVm/66L/OtfQv+QDYf9cE&#13;&#10;/lWT49/5FWb/AK6L/OtbQv8AkA2H/XBP5UAaFFFFABRRRQAUUUUAFFFFABRRRQAVi+JP+POL/rp/&#13;&#10;Q1tVi+JP+POL/rp/Q1jX/hs1ofxEayfcX6UUJ9xfpRVIzZJRRRWggooooAKKKKACiiigAooooAKK&#13;&#10;KKACiiigAooooAKKKKACiiigAooooAKKKKACiiigAooooAKKKKACiiigAooooAKKKKACiiigAooo&#13;&#10;oAKKKKACiiigAooooAKKKKACiiigAooooAKKKKAEPSsOT/kZ0/3f6VuHpWHJ/wAjOn+7/Ssa3T1N&#13;&#10;qPX0Zu1j+Kf+RY1D/rl/UVsVj+Kf+RY1D/rl/UVsYkHgv/kVLL6H+ZrfrA8F/wDIqWX0P8zW/QAU&#13;&#10;UUUAZHifTLjWvDOpaXbPEkt3bvAHkJwu4YzwKr2Nnrltp9jZFNPRYFjjeZZXZtqgA7VKDkj34z3r&#13;&#10;R1bU4NF0u51K6EhtrdDJKY13FVAyTjvVSHxDFNDbTCxv1guCgSUwjb8+NpODkDkUActeeBdVudA8&#13;&#10;S6cLmzWTV9S+2xuS2I13Idp45PyfrU+q+DtWurrxMbW4skh16ySGQy7i0UixlOMDBUgjngj0rusg&#13;&#10;UZBoA4/T/C2o2XiOz1IzWskdvoq6btBYFnDBt3Q4HGMVnWPgXU7TQvCentc2bPol6bmVwWxKuHGF&#13;&#10;44Pz9/Suu/t20/4SX+wcS/bPsv2vJT5PL3bevrmtPI9aAOO8NeHvEfh5l0r+0bGbQoJGa3Plt9pC&#13;&#10;EkiInO3AzjPXHpUFr4P1i28F65o0Oow295fXVxcQ3EJbCCR9+08AjupI7HNddcX6Q2dxPDHJdNBk&#13;&#10;NFbgM5YfwgEjnmrIbIBPH1oA89u/AeqahNrTyTadbJqejLp4jt1bELqWwRnqvzdeD7Vpnw1qtzrH&#13;&#10;hm/unsgNLt5oZ442f5/MQJ8pI7YzzjrXYZHrS0AcTaeC7lPDdt4ZupoJdLtbhJI5RnzGiSTesZXG&#13;&#10;M5ABbPQdM1UvvA2qXegeKNOW5s1fWb8XUbktiNfk4PHJ+Tt616BketGRQA2MMI03gBsDODkZp9Jk&#13;&#10;UFh60ALRWVrWu2mhRW0l2JStxcR2yeWm753OBn0Ge9Xbq4NrayziGWYxqW8qIZd/YA4yaALFFRxv&#13;&#10;vjRirLuAO1uo9jT8igBaKM0UAFFFFABRRRQAUUUUAFFFFABRRRQAHpXlNtYz6pD4402100XU1xfl&#13;&#10;I3ZkVI22LhiScjHXgGvVj04rF0Xw+mi3mo3Ed1NK1/N58okC4DYxxgdMCgDnYNX123tptH0yE3t/&#13;&#10;pMEMcruFKzyFeQSXBUcdcGpfEPifWNKt7q4WO1hNvZLcC35mkZ/4lbaRtUdN3etDUfBkN5r/APbF&#13;&#10;rqeoadcSII7lbR1C3CjoGBB59xg1HqHga0vru+mW/vYI761FtcQxspVlXockEg/Q80AULLxNr2r+&#13;&#10;IpLGzFjDBFZQXhEkbO77xkoDuAH1/SmWvjthaahdXc0STWMLvc6a8LRzxMDhcZPzKfUCtjSfCEWk&#13;&#10;6hLex391LLLaJaNvCjCoMKRgDmlbwha3U3m6nNJfuLZrVWkVVOxuuSo5PvQBTn8R6lp13pH2oW8s&#13;&#10;GqoQmxCphk27gOvzL27Vkaf411yW20DULlbI2+o3rWkkMcTBl5IDBi3t0xXT23heKGO1Sa7nuVs0&#13;&#10;KWvmhcxgjGSQPmIHGTVKLwJaRafplmt7deXp10bqIkLkvknB46cmgDV13WDpYsoowvnXtwtvGWGV&#13;&#10;UnuazLzW9W0iaCzvfsjzXt4LezmQEZUjJZ1zwR6A81qeINAtvEemfY7p5oiriSKaFtrxOOjKfWqB&#13;&#10;8HQTaYlveajfXd3HKsyX0rr5quvQjACge2KAMbXPGWraEutWjR2s13Ywx3EEpQqkiM23DDPBB9DU&#13;&#10;t7rnii11DRtOE2ltNqfmMJfs77YgFBAxv5/StXUvB9vq1lew3d1MZ7xUSa4VVDbVOQAMYAzVi58N&#13;&#10;x3Op6TfvdTCXTVIjAC4fIwd3Hp6UAY8viLXrl72DSbNLq40+ZYZV2qqTNgbuS4K+3Bqlps89v458&#13;&#10;WXMMUQuFs4HCSuFQNt6M3p71s3PgqCTxBLq1rqeo2Jucfa7e2kUR3GOhIIJB9wRTp/Bdlc3OryyX&#13;&#10;FxjVIFglRSAEVRgbTjOfrmgDmNV8Y6ytvqllHcQCRdKN5HcxwEBWzghcn5h6NWkNdvtNi8Iwzm2u&#13;&#10;Bfg+dK0RDqBHu+X5jz71bPw/tpnL3Wp39wzWJsXL7Buj7HhRgj2q0PB8ZGimbULqVtJJMJdU+fjb&#13;&#10;hsDpj0oAzZPGN+PDtv4lRIGsJLgRvbbDvEZbaGDZ+97YqlfeM9ditdfvYRYLBpF4sWxonLSocd93&#13;&#10;B568/Suig8H2dvbmyWaZtN8/7Qtm2CqtnOAcZ255xUE/ga1uLPWbV725CatMJpyAuVYY4XjgcDrm&#13;&#10;gDpreTz7eKXGN6BsemRmpait4vIt4odxby1C5PfAqWgAooooAKKKKACiiigAooooAKKKKACiiigD&#13;&#10;mfHv/Iqzf9dF/nWtoX/IBsP+uCfyrJ8e/wDIqzf9dF/nWtoX/IBsP+uCfyoA0KKKKACiiigAoooo&#13;&#10;AKKKKACiiigArF8Sf8ecX/XT+hrarF8Sf8ecX/XT+hrGv/DZrQ/iI1k+4v0ooT7i/SiqRmySiiit&#13;&#10;BBRRRQAUUUUAFFFFABRRRQAUUUUAFFFFABRRRQAUUUUAFFFFABRRRQAUUUUAFFFFABRRRQAUUUUA&#13;&#10;FFFFABRRRQAUUUUAFFFFABRRRQAUUUUAFFFFABRRRQAUUUUAFFFFABRRRQAUUUUAIelYcn/Izp/u&#13;&#10;/wBK3D0rDk/5GdP93+lY1unqbUevozdrH8U/8ixqH/XL+orYrH8U/wDIsah/1y/qK2MSDwX/AMip&#13;&#10;ZfQ/zNb9YHgv/kVLL6H+ZrfoAKKKKAOc8ff8k+8Q/wDYPm/9ANRaJFqMej6NNNqFv9jSBPMj8goS&#13;&#10;CmFG7ce5Hbmt++sLXUrSS0vYVnt5Bh43+6w9CO4qnF4d0iEwlLGMeQQ0QySEI6EAnHFAHH29xe2P&#13;&#10;i3V/C1xeXchv3ju9PleZyyQH/WKDnjaVOP8AeFSveXOqQeMS95c2l1pMrJaeXKV8pVhV1cjOG3HJ&#13;&#10;O7ORxXcNZWz3iXjQobmNDGkuPmCkgkA+hIH5VXuNE026uzdT2cTzsoRnI++o6Bv7wHoc0AcNo9zc&#13;&#10;6n4/027vozFdXPhRZJkGVKs0oJxjpzWZpes6lL4X+HlxLqN01xe6iYbl2lO6ZMS5DevKr+Venf2T&#13;&#10;Yf2oNT+yx/bhH5Qnx82z+7n09qpw+E/D9vMssWkWius5uVPlj5ZefmHoeT09aAPNbeSfTPhL4wvr&#13;&#10;K8u4LuK/vfLlWdiy7ZsAjJ6479TXW2txNruu+IdOurq4tv7PgtxamGZoyA8ZYy8Hk7sjnI+Tp1rf&#13;&#10;fwtockV9E+l2xjvn8y6QpxM3XLDvU02haXcSRyS2cbPHH5StyDs/uk919jxQB55oep6t4i13w3Bq&#13;&#10;d5eQLe6BLPcxQSmIO4kRQ424Kkg549a6n4cahd6n4Esbi9neecNNEZZDlmCSuoJPc4A5rcbRdNe/&#13;&#10;jv2s4/tccRhSYDDKh/hGOg9qk07S7LSbQWmn20dvbhiwjjGFBPJOPc0AefjWdU0ae4TUIrl9S+yX&#13;&#10;VxY3MM5ktb8KNwymfkdRjjHrg1d0W4mmhsvEA8TQ/Yp9PZpoULSeY23d5mGY7SuDkAD0Pauts9C0&#13;&#10;zT5Fe1s44mVSqYydoJyQuegPfFQ6f4W0HSZ7qaw0iztpLrInaKILvB6g+3tQB59batqEep6QsGoX&#13;&#10;j21/olzcGWWYl5mVUKSlOVjPJwB64qfTNRuNN8IeFtRu9UvpP7ZktYr24uLglY1Kk/L/AHNxwCRz&#13;&#10;z612kXgzw3AkKxaLaIIQ4j2x42BvvAex9KuHQNJbRv7HbT7dtN27PsrIDHt9MGgDhfGNoltpttbw&#13;&#10;6pPdI2vWbKrvvNsC6/IGOSehPOcZqvqN/f6Zb/EKzt9RvdthbRXFq8k7O8TPGxbaxycZUHHau7Tw&#13;&#10;poMWnW+nx6VbJZ28glihVMKrjo319+tPl8N6NO140unQu16oW5LDPnAdA3qKAONWS81HxjYadLqN&#13;&#10;8lpL4e8944p2TMm5RuyOQeeuaq6Hquq6joXhOW7up7i2lS5W7SKXbPKUJVHJBBIGBnB6kV36eH9K&#13;&#10;juUuUsYlnSH7OkgzuEf9wH09q53WfBMM/wBjhsdI0W40+3V9tleRsqozEEsrKDjvxjnNAGr4OtdT&#13;&#10;tNDC6tcyz3LyyMDLLvZY9x2KT0yFxnFdBWL4c0KHQrSSKG3t7ZZG3GC1BESH/ZB/U8VtUAFFFFAB&#13;&#10;RRRQAUUUUAFFFFABRRRQAhzg461y+l+JNT1a61WC30y1zp1wYG3XbAyHAOR8nHXvXUngZPSvPvCO&#13;&#10;q2Flq/itri7ijD6juQM3LjYOQOp/CgDp9C8R22tQXRKPaXFnIYrq3mIDQt7noQRyDWrHcwTQ+dFP&#13;&#10;G8X99WBX868k1CDUrWfU/FUltewabd6jA0kSR/vfs6DBkKEHjPOCOlX7uTTrbQZ9Z0Br6+0+W/iu&#13;&#10;L9ihIkQH5yi4HAHXAoA9Cur4mwefT5bSVgQA0k2I+vOWGane8t45EjkuIUkf7qM4BP0FeZeLLjQd&#13;&#10;T8GalqOiRF0ubmBnmCMqyOGH3Q3cDqQKu6rK1rr7XdjNbalFNNCl1pkyfvVP8MkLe2c46e9AHeQ3&#13;&#10;E7Xlykv2YQx4MZSTL477hjipYru2mjaSK4idF4ZkcED6mvJ9T+1Lq/i9rBGYC6tXmSJcl4h/rMY6&#13;&#10;8da0fE0UN1d6jfaWYm099GkW5Mf3Hb/lmOONw/OgD0eO7tppTFFcRPIAGKq4JA9celVNQ1zT9Mur&#13;&#10;S2u7qOOe7fZChYZY/wCFeeaLFb2viXwS9vHHE0mmOszIoBY7RgMfr61teOFgh8TeE7q5RBAl4yyS&#13;&#10;MuQMrwCfrQB2gu7bzRF9oi80nATeMn8KWK5gnZ1hnjkZDhgjg7fr6V5ZYaek6+ObnT7SKTUo7pmt&#13;&#10;ZBGPMA2jOw44zyOKday6drOj3eo+Hp9Sm1uLTjDJGyGPy8dUYbVBbrjqaAPUYrmCdnWGeORkOGCO&#13;&#10;CVPv6VjeKPEMnh6KxdLZZhdXaW53Pt2bu/TmuY8MSaXrMo1DQ7u7/tmOz8iT7TCRHAf7sihVyQff&#13;&#10;NV/F9lro0PTx4hubK9VdUgZmtLZo0SPPO8Fm496APR47u3lhaaO4ieNcgurggY680iXtrJAZ0uYW&#13;&#10;iXrIsgKj8a8t1O0sdGl8QXtrp4bQZ5LYLHASkPm5+aT5f4RxnHBqK2Nvc6x4jgbWBaebPbS29yIM&#13;&#10;RF9vBKngoen9aAPWFvLVoDOtzCYR1kDjaPx6Uv2q38jz/Pj8nGfM3jbj1z0ryu41i8tbXTr3U7b7&#13;&#10;LYQX8sd9c6am6KQkfLMAQflz7HFWJ307SU0O8sZLl/Db37y3M06koGYfK2MDCZz2xQB2Xh3xG2u3&#13;&#10;2rweRGiWFz5COkm8SDGd2cCtiW9tYTiW5hjIIBDSAcnoK4z4fGBtW8VPbKBBJqO+MqhVWBUcjjmu&#13;&#10;b1u1tJrr4hNJbwu3kxtEWQE7tvVffPpQB6ylzbyTPCk8bSp99FcFl+o7U03trmUfaYcxDMg8wfIP&#13;&#10;U+leWGJotc0U6WqR3lxoEyl0ABeTA27j3Oemat+GJNF1xbWRX1CTW7S1eGe2kj2eUSPmD/KAcnpk&#13;&#10;mgDo7nxxa79EfTxFdWup3RtzL5mPLwCc4xz09RXTx3VvLD50c8Txc/Orgrx15rxnTRZyaH4Ittke&#13;&#10;6HUnW5j2Y2naww36dasxtLaajqot48aTb+IVe5iiT5RCU+9gfw7uT2oA9ehuIbiPzIZo5U/vIwYf&#13;&#10;mKwj4nVvGMGhwpDJFJavcG4SbcVKtjaQBx+dcjrsGoeb4ovdABeyltISy2/IkkB+cpjqdnBxVSe7&#13;&#10;0XU/FltPaTGOxk0GSKa4t4yDH8wHPHUehoA9Ugu7a5LCC4ilK/e8tw2Prip64vwZPdjU72zuhZXf&#13;&#10;lRR+XqlmmwTpzhXXoHHfHrXaUAFFFFABRRRQBzPj3/kVZv8Arov861tC/wCQDYf9cE/lWT49/wCR&#13;&#10;Vm/66L/OtbQv+QDYf9cE/lQBoUUUUAFFFFABRRRQAUUUUAFFFFABWL4k/wCPOL/rp/Q1tVi+JP8A&#13;&#10;jzi/66f0NY1/4bNaH8RGsn3F+lFCfcX6UVSM2SUUUVoIKKKKACiiigAooooAKKKKACiiigAooooA&#13;&#10;KKKKACiiigAooooAKKKKACiiigAooooAKKKKACiiigAooooAKKKKACiiigAooooAKKKKACiiigAo&#13;&#10;oooAKKKKACiiigAooooAKKKKACiiigBD0rDk/wCRnT/d/pW4elYcn/Izp/u/0rGt09Taj19GbtY/&#13;&#10;in/kWNQ/65f1FbFY/in/AJFjUP8Arl/UVsYkHgv/AJFSy+h/ma36wPBf/IqWX0P8zW/QAUUUUAFc&#13;&#10;jD4nuj47XTZo0XS7uF0sph1eaI/vAfwPH+4a3tZmvYdKnOn27z3ZXbEqEDBPG7kgcdfwrlPEfhSZ&#13;&#10;fD9nNoiXk2p6dNFPZxSXJILA4YHccDKlgfrQB1Oo61aaZvE3mO8cRmdIYy7LGOrEDtwfrg4rKh8Z&#13;&#10;Wt14ntdItYJpo57D7atykZKMhYBce3JyfpWdeDxBp3ir+27LRJNQtdQs4ree28+OOS2kQsQTuOCp&#13;&#10;DnOD2qUadqtv8QrHV3sfNt30k2crQMu2GQSb+QSCRjgYH5UAWLLxdpEGnWk76jd3cV5fSWkM7255&#13;&#10;l3sBGcKMYIIGQM4ral1m0hlnjkZ0aB0jbKH5mf7qr/eJyOB61xNj4Pv7v4Zahod5A1rftc3FzbMW&#13;&#10;UlJPOaWJgQT3x+tWtZ8P63feD9PmW3t7jW4LuLUbi0kYCOdwDuiyeOhwCf7ooA6vTNastXe6jtnb&#13;&#10;zrSTyriGRSrxNjIBB9QQQehrDsNcuR478T2l7dqNO0+1tZogwCiPeHLknqfujrWh4bSQ28tzLoEW&#13;&#10;itMRmAFDI2B1cpx7Dk/rXM6r4W1TVtY8aqkRgh1XT7eC0ndhtZ4w+QQDkDLDt0zQB1B8WaRHNdw3&#13;&#10;FwbWS1tvtci3CFP3H/PQeoyMeoqP/hMNIVLxppZYDaWovJVlhYN5JzhwMcjg9Oneufgi8QXOgahL&#13;&#10;b+EbDSdZSzaKNnaJ/Ol44Xb/AAcE/N3xx1rIvPD2uXd7q11Ho10gv/Dhsl8+4jaTz9zHDnccZyOn&#13;&#10;H06UAdknjjRWjtpDJcol1MsNuz2kiiZmXcNvy8jHcVFe+LdJuPDuoXw1C6sI7OXyLiT7ORLA+RwU&#13;&#10;ZT1yOo71m6ho2pz2PghI7GQtplzDJdruX92qxFD355PbNZOseGdbu9H8b20OnSNJql9FNaDegDqo&#13;&#10;jBOc8fcPWgDs7/xfpOnXl1ZytcyXNpAtxNFDbPIyxnOG4HI4P5VK3ijTNlq0Mr3Jurf7VClvGXZo&#13;&#10;uPnx2HI/PFYEuk6k/i/XdRWxl+zXejx20Lbly0ilyRjPH3hz0rBsbDVdKi8Pw2+jXMuqWGkC2uvs&#13;&#10;l1AsiAkfKwfKlSVJBHOQfegD0jSdWs9b0+K/0+RpbWUZSQoy7h6gECr9YPhFYYPD8NlBp0+nLaEw&#13;&#10;m3ndXZT1J3KSGznOc9Sa3qACiiigAooooAKKKKACiiigAooooAKKKKACiiigApMAdKUjIxXnGi6r&#13;&#10;/YqeNdSkjluUsbwlIvM6IEB2rngCgD0Yj3pAoHArjj42uDOtu2kiGW409r60LXAYOAASrYHy9fem&#13;&#10;aL4ymk8PaTPfxRf2hqEbSRorttIGSScKSPToaAO02ijYuQcDPrXGyePZFs9NkTQrs3N9dNaLBIwi&#13;&#10;2uO+WAyp7HFFz421KG9vLCLw3JNe2dqlzNGt2gAB6gHHJGPTmgDs8YpAgHAAFcbD49bULvT7bSdI&#13;&#10;kumvbT7WhedYgqg4IOc8ipv+E4ikuLcW9hNc28twbcvCGZkIONxG3G3PGc/hQB1mB2pSAa4nR/Fe&#13;&#10;q3Eetzz6b54tL020UVs+5uMdeOnOSf0rI8X+Kf7U8Ma1axoYbvTriFXa3n3K+5gRtYY+mDQB6bik&#13;&#10;wBXGr4uffqGl6ro0ttNBZG5jTz1cXEQHOCPun2/Wsz7cl5rnga4tI5La2uIpWEHmEgDbwD649aAP&#13;&#10;RQAKUgEV5xqPi6Sx0XVrrR9NSCeLVFtZjNMTuZmALgYP5V0lt4mlHiC40a+sVtpYrUXKS+duWZe+&#13;&#10;35R070AdFtAGMcelBQEYIqnHf7dJN/doLdVjMrjdu2qBnrgdqxv+EuEf9mz3FkY7LUm8u3nEmSGI&#13;&#10;yocY4z6gmgDpAq4xxj0pdoxg9K4HQI5/EPiPXTqsAYWN+FgeO4YNDtXgLgDg9+efStnU/Fc9nr8u&#13;&#10;j2ultc3CWZuwzTiNSAenQkflQB0oGKXaK5GDx7aXmnWk9rbk3NxbG4EDsRtAOMZVTzkEDipbTxmt&#13;&#10;3f6Raf2bcQNqUMkiifKNEU6hlI/WgDqNoo2iuJHxDL21o8OjSyT3N9LYpGJ1ADpnnJHQ4q3qvjG6&#13;&#10;0eznub3RzCttCksxkuAAxPVYjjDkd+lAHV7RRtFcRp10bn4pXDpJJ5MmkxSqhY4GWPboK2dY8SSa&#13;&#10;brun6RBp7XM97HI8beaEUFccHqe9AG8FAGAMD0FG0DpXI2Pj22vbC2drbyL2aWWH7O7lgrRnDZZV&#13;&#10;Jx05xVG98balMmhGz0xrZr2/NtMlyWQjaCflyvKnGd36UAd4qqvCgAe1OrjbnxzJZ2mvPNpeJ9GZ&#13;&#10;fMg88ZkQgEOp29MH9K0J/Flvb2QvGiDWzRxFGR8l5JDhUAx7jnNAHRUVzc/iprG/uLG+sfLuUs2v&#13;&#10;IRHLuWZF+8ASBhh6H1rkfEXiO71jw9oeqy2T6bZy6layRyNdA70OS24DGAMd6APUqKoafez32+U2&#13;&#10;6JbZ/cyeZkyL/exjgfjV+gDmfHv/ACKs3/XRf51raF/yAbD/AK4J/Ksnx7/yKs3/AF0X+da2hf8A&#13;&#10;IBsP+uCfyoA0KKKKACiiigAooooAKKKKACiiigArF8Sf8ecX/XT+hrarF8Sf8ecX/XT+hrGv/DZr&#13;&#10;Q/iI1k+4v0ooT7i/SiqRmySiiitBBRRRQAUUUUAFFFFABRRRQAUUUUAFFFFABRRRQAUUUUAFFFFA&#13;&#10;BRRRQAUUUUAFFFFABRRRQAUUUUAFFFFABRRRQAUUUUAFFFFABRRRQAUUUUAFFFFABRRRQAUUUUAF&#13;&#10;FFFABRRRQAUUUUAIelYcn/Izp/u/0rcPSsOT/kZ0/wB3+lY1unqbUevozdrH8U/8ixqH/XL+orYr&#13;&#10;H8U/8ixqH/XL+orYxIPBf/IqWX0P8zW/WB4L/wCRUsvof5mt+gAooooAKzG8QaSoZmv7cIvBkL/J&#13;&#10;n03dM/jWF8Tb24sfA91JA7RrJLFDPKhwUieQK5z24JGferPiu+tvD3ga6uV06G7sbeBVa13bFZDh&#13;&#10;cDg+tAHTA55pa4q71vWr/UNQ0rSIkivLO0ilU70ZTJIGIDbuSnAHAB5NRSav4hufFcWifaraxL6K&#13;&#10;LyQxxCUxzb9p2knBHXtQB3VFecaB4z1XxFY6RbRRhL+50xryWSHYPmEnljAfjGQSR7ippNW8Wyaz&#13;&#10;oOiT3Vjp95eWFxLdPFB5wSSNlAK5IGCG6dvegD0Go55o7eCSaVgkcal3Y9AAMk1wHibxTq2jLqFz&#13;&#10;DdQTrZ3ttD5MMW5BG7RqwlY/dc7yQFPA25HNRabqGqW0vxBvf7QaaTT5n8hZo1Krtt1dRgY4GSMf&#13;&#10;j1oA9DtriK6t4riBw8Uqh0YdGUjIP5VLXn0PijVLWfwje6jcxDStYsgLg+UF8u5MQdeeyt8wx6ir&#13;&#10;z67qZv8ATdJXebu8tZr0uoRWRAyhVAbjIDjPXpQB2dFZWgPq0mjQ/wBtpbx6iuVl+ztuQ4JwfbIw&#13;&#10;SOxrgn8W+Ihocmr/AGy2/wBH15tOaD7MNskfnCMZOcggHPFAHqVZWpeHNH1e5S4vrCGadBtWUjDg&#13;&#10;ZzjIwce1cbfeMdU0HUfEFjdzRXjWv2M2shh8sKZ3KYYA8hSM+vbNampeI7vw3rz2l9IbyzfTZr1H&#13;&#10;CBXRocFlOOCpDDHcEUAdH9r0zSprPS/Ngt5J8rbW4wC+Bk7R7Dmr5OASegry7Ury8k8QeA9XvLgS&#13;&#10;idJ7kxJGAI825bCkckY45zW9omreIdXGkarHFD/Zd7EXuFd0+QMMoY8ckg8EH9KAOpsNRs9UtzcW&#13;&#10;NxHcQh2jLxnI3KcEZ9jVuvLPDmqXukeDTcQQXMloNYvBdyWsQllij8x/mCdxnGcAnGa7/wAP3qaj&#13;&#10;oltdx30V8kqlluI12hxk447HsR6g0AalFFFABRRRQAUUUUAFFFFABRRRQAUUUUAB6cda4g+DtQbT&#13;&#10;PE9obu1B1qQujBWxFlQuCO/Su3ooA4x/CF5Jqel3L3cAjs9NexdQpy5ZQNw9OnSqMXgjW7TStG+w&#13;&#10;6rZw6ppG6OGQws0UsR6q4znn2r0GigDkr7w5q2oz6Hc3WoWz3FhdfaZiImVX4xtQZOB9c1jqLm4+&#13;&#10;KOvwWclsGk02JGMpOV5PIA649K9FpAoznAz64oA4/S/Bj6RrunXcFxG1pZ2LWnlsp3uWO4tnoOe1&#13;&#10;GjeGtd0S/mtrbWLc6G87TrE0BM8e45KBs42574rsaKAOCuPBWrfZdZtrTU7eKO9vRdx7o2yemUfB&#13;&#10;5U47VFdeAdQvRrYl1C0j/tLyXURQMBG0fbGfu/rXoVFAHK3Hhie+kury6lgF7JYmyiCZKRqepyeT&#13;&#10;VW08H3ttJ4ZZru3YaNG0b4Vv3uRjj0rtKKAOBufAd7Po+sWgvrcS3moLfRNsbapBB2t69Ooqzqdp&#13;&#10;aa/rmmWwvANX06QNc/Z0IAjI+ZST2PHeu1pKAK95ZQ32nz2Uo/czRmNgPQjFc1a+FLk6fpenX9zD&#13;&#10;Na6ZKJImVSHl2/c3DoMd8ZzXXUUAc54d0K80fU9Zurie3kTULn7QqxqwKcYwc9ajuvDl3N4um1pL&#13;&#10;iARvYm0ERU5BJznP4109FAHndl4F1zRodMuNI1azi1C0ha3l86BmhnjLFhkAgggn1rZ1Dw5qc+p6&#13;&#10;NqkN/bvfWIdZTPGdkivjO0A8YxwK6uigDz+08Bahbf2bnULaT7Jqcl+37phuD5+Uc+/WrGv+DtV1&#13;&#10;e91lotRthbajbLConiZngI7Lg42nqe9dxRQBymk+Gb2w8TLq091buv2CO0aONGByv8XNWdT0G5vv&#13;&#10;Fuk6xHPEsVjHIhjYHc+7HQ9sYroqKAPOovAOr2MENzp+rW0OqW15NcRO0LNE6SnLRuM5/EVrap4b&#13;&#10;1fVLfSJ5dRtn1KwuxcsTCwhbggqBnIHPHNdfRQBzd14VhvPE8esSy/K1qbe4gA+Wb+6T9Mn86z4f&#13;&#10;ASR+DDoTXztKkwmguSuTGytmPjuAAB9K7SigDlrrw3d6lM97ey2wvVsZLOHywxRd/wB5znn047Vn&#13;&#10;3Xgi6u/B2h6FJc2rf2fNFJKzRsVlVM/LjtnNdzRQBzvhjQ73w8txYm7jm0sSFrOMg+ZAh/gyeoHb&#13;&#10;0roqKKAOZ8e/8irN/wBdF/nWtoX/ACAbD/rgn8qyfHv/ACKs3/XRf51raF/yAbD/AK4J/KgDQooo&#13;&#10;oAKKKKACiiigAooooAKKKKACsXxJ/wAecX/XT+hrarF8Sf8AHnF/10/oaxr/AMNmtD+IjWT7i/Si&#13;&#10;hPuL9KKpGbJKKKK0EFFFFABRRRQAUUUUAFFFFABRRRQAUUUUAFFFFABRRRQAUUUUAFFFFABRRRQA&#13;&#10;UUUUAFFFFABRRRQAUUUUAFFFFABRRRQAUUUUAFFFFABRRRQAUUUUAFFFFABRRRQAUUUUAFFFFABR&#13;&#10;RRQAh6Vhyf8AIzp/u/0rcPSsOT/kZ0/3f6VjW6eptR6+jN2sfxT/AMixqH/XL+orYrH8U/8AIsah&#13;&#10;/wBcv6itjEg8F/8AIqWX0P8AM1v1geC/+RUsvof5mt+gAoqjql5JYabcXccQmaFC5TdjIHXml0+7&#13;&#10;e9gFxsRYZAGiIfJZSM5PHH60rq9gJrq1gvrWW1uoUmgmUpJG4yrKeoIrEm8H2dzpB0ea7vZNLICm&#13;&#10;1eUEbQchd2N+OB3roqKYHN6t4L03VtUg1Iz31leRR+SZrG5aFpY852PjqP196sjwxZJrS6rFJPHc&#13;&#10;LZ/YVCsNqxZzgAjrnnNbdFAHHN8N9GGn6da29xqNrJpu5bW6t7kpMiscsu4DlT6EVqp4VsItV0/U&#13;&#10;UkuRPYQvDFmTIKuQW3Z5YkgEnNblFAHKX3w/0jUDqYknvo4dRnS5mhin2oJlKkOBjqdoznI46Va/&#13;&#10;4Q+wWXWGWe8VdXTbdRiX5SdgQsMjhioAroaKAMGfwlpd14cs9CuUkmsrQxGIO2WHlEFcnHtj3GaX&#13;&#10;xB4UsPEb2k1xJdW13ZsWt7uzmMUseRhgGHY9wa3aKAKljYxafZR2sBcqg+/I5d2J6szHkk9c1g/8&#13;&#10;IJpZ0qXTjNd/Z5b7+0G/eDd527fnOOm4A4rqaKAOduvBulX15qdzdiac6lCkNwjv8pVMlSMDIIJJ&#13;&#10;yD1q5DoFqrmS5eW9lMBtvMuSGIjPVeABzgZPU4Fa1FAHKWXgHSrKfTpFuL+VdNZzZxS3BZIQw2lR&#13;&#10;xkrg45JqXRvBGmaDdPLYz3wh3M0Vo9yzQQM3Uoh4HU+uM101FAHPWPhG10y3SGxvr6AJPJOCJFJL&#13;&#10;SZLZyuCMnOK1NL0y20iwSztE2xKWbk5JZiWYn3JJNXaKAEopG6VQlvHW9+zLGCxXcpLYB9aai2Zz&#13;&#10;qRhbm6mhS1Vt4XSeWR5C28jAzwoqzSZUW2rtWFooooKCiiigAooooAKKKKACiiigAqve3cVjZzXU&#13;&#10;5IihQu5AycCrFZPij/kV9T/69n/lVQipTUX1YM5BfjX4MY4F1dH/ALdmqVfjH4Rf7s92f+3Zq+Yb&#13;&#10;c/vB9K1Lb7rfWvvHwvg1FPmf3o5fbSPo9fi34VYAia75/wCnc1MvxQ8NucCS6z/1wNfPsH3FrXg/&#13;&#10;1orkqcPYWO0n+BSqyPcU+JGgP91rr/vyamXx9orgEfaSD/0y/wDr145a/wAVakH+rXg1x1Mmw8dm&#13;&#10;ylUZ6ovjXSmOAtzn/rn/APXqZPFmnvnbHcHH+wP8a86g/wBYvBrVtv4uK4qmXUo7Nlc7O2XxFaMA&#13;&#10;RDcc/wCyP8amXWImIAt7j8l/xrmIAfLXitaEESLXFUw0Y7MpM1l1EOeLW4P4L/jTvtp/59Lj8l/x&#13;&#10;qK2By3FWcHb0rkmrFrUrnU1UZNtcD8F/xqNtZiTrb3H/AHyv+NMmB2NwaoTg8cVk5NHTChGW7Lze&#13;&#10;ILYHBhuP++R/jULeKbJRkxXPH+wP8ayJs7zxWZN9xuKzdWSO2ngKUt2dM3jDTV6pc/8Afsf41G3j&#13;&#10;fSlOCtz/AN+//r1xswOBwaozA7zxWTxEl0O2GUUJbtndnx/oq9ftPH/TL/69RN8RtBXqbr/vya83&#13;&#10;l+63FZ0/QcVm8VNdDsp5BhZbyZ6qfib4fU4L3P8A34NRN8VPDS5zLdcf9MDXkE3+sNZ0v3WrN42p&#13;&#10;2O2nwxg5byf3o+gtB8baN4kvXtdPkmaVE3nfEVGPxrpRXiHwe/5Ga6/69/617eOld1Co6kOZnyub&#13;&#10;4Ong8VKjTd0rC0UUVseYFFFFAHM+Pf8AkVZv+ui/zrW0L/kA2H/XBP5Vk+Pf+RVm/wCui/zrW0L/&#13;&#10;AJANh/1wT+VAGhRRRQAUUUUAFFFFABRRRQAUUUUAFYviT/jzi/66f0NbVYviT/jzi/66f0NY1/4b&#13;&#10;NaH8RGsn3F+lFCfcX6UVSM2SUUUVoIKKKKACiiigAooooAKKKKACiiigAooooAKKKKACiiigAooo&#13;&#10;oAKKKKACiiigAooooAKKKKACiiigAooooAKKKKACiiigAooooAKKKKACiiigAooooAKKKKACiiig&#13;&#10;AooooAKKKKACiiigBD0rDk/5GdP93+lbh6Vhyf8AIzp/u/0rGt09Taj19GbtY/in/kWNQ/65f1Fb&#13;&#10;FY/in/kWNQ/65f1FbGJB4L/5FSy+jfzNQ6/468P+GL+Oy1W8kiuJI/NVEt5JMrnGflU9xUvgv/kV&#13;&#10;LL6N/M1yHiU4+LMOP+gP/wC1TUTlyxuKTsrl+b4oeB7iVJJb25ZkyFzZXGOevG3B/Gks/id4F0+3&#13;&#10;W3tbu4jiXoosZ+P/AB2kyfU0mT6muX611sY+18jZ0P4jeFfEOoNYafqqG7HSGZGiZv8AdDgZ/Cup&#13;&#10;Brx7w/4P0TxfqviyHV7QSPHeReVcIdssR8peVYcj6dK0tvjr4ffd8zxZoCdul7Av/s4H5/SuyLur&#13;&#10;myd0eoUVzvhjxroXi2AvpV6HmT/W20g2TRHvuQ8/j0roqYwooooAKKKKACiiigAooooAKKKKACii&#13;&#10;kJxQAtRyyxwxtJK6oijLMxwAPUmuK8QfE3TNNvv7J0aCXXdaPC2dj8wQ/wC2/RRWUngfxF4ykW68&#13;&#10;d6l5dnncmiae5WIf9dH6sf8AOaANaX4s+CxdTWy6s0zQnazW9tLKufZlUg1W/wCFl+B9yN9ruiyk&#13;&#10;spNhcZB/74rN0DTrPSfHfiex0+2jtrWJLUJFEu1R8jV1mT6muinR5o3uePi8wVKo6bhexmj4seD/&#13;&#10;APn+us/9eE//AMRXSaD4g03xLp/2/SpzPbbzHuMbIQw6jDAGs0k+9Znws/5AOp/9he6/9CFTUpci&#13;&#10;N8FjvrLatax3VFFFYnohRRRQAUUUUAFFFFABRRRQAVk+IL61tNKn+1RySoyEGONQSR36kDFapOBX&#13;&#10;NweMtJudRbT3WaKRSyyeegVUI5w2TxkDNAFTQ9F8Ja1aPPB4b05PKkaJg1rEeR3yuRWqPB/hodNA&#13;&#10;0z/wFT/CrEesaPGuI721VeuFYClOv6Sv3tSth9ZBWntqn8z+8Viv/wAIj4dHTQ9O/wDAZP8AClPh&#13;&#10;fw+gLf2LYAAZJ+zr/hU//CQaR/0E7X/v6Kd/bmlf9BC3/wC/gpe1qfzMLHH3l74V06WWeXQovKEy&#13;&#10;Wy7IYyGY9xznjvXVr4d0UqMaVZ47fuV/wpW1XRXOWurNjnOSR1qT+3NL/wCf+3/77FHtJ92Fho0D&#13;&#10;SByNMtP+/K04aHpQ6afbD/tkKP7c0v8A6CFv/wB9ij+3NL/6CFv/AN9ilzy7jMzXDomjWW+axiy5&#13;&#10;2qqKoPPHGSBn9aj0O+0XV7q7s7exxJZkI7SIBu46jmtSTV9GmXbLeWjr6MwIoj1bRo8+Xd2iZ67W&#13;&#10;AzS5mBYGm2Q6W0X/AHzS/wBnWf8Az7R/lUP9uaX/ANBC3/77FB1zSv8AoIW//fwUgJTplif+XWL/&#13;&#10;AL5rkrjX9AgvEWXT2O64+yAKEZd397IPvj1roz4j0b/oKWf/AH+FRpqugMxKXWnk5zlWXOfWiw7t&#13;&#10;Fv8AsfTT1soP++BTTomln/lwtv8Av2KP7b0v/oIW/wD38FH9uaV/0ELf/vsUrIfPLuIdB0o9dOtf&#13;&#10;+/QrO1ew0bTrVZW0eCUyOsQCRpuy3HetL+3NL/6CFv8A99imtrOkv96+tjjnlxRZD9pPuYWhJ4a1&#13;&#10;p723g0mDfZS+TI0kKfMcdRjORWyfDGhnrpFl/wB+F/wp8er6NFny7y1XJydrAZp/9uaX/wBBC3/7&#13;&#10;7FHKuw/a1P5mV/8AhFdAPXR7H/vwv+FIfCfh49dFsP8AwHX/AAqz/bml/wDQQt/++xSf25pX/QQt&#13;&#10;/wDvsUuVdh+2qfzP7znp7vQfDOvxwQaSLeVgiGSGKNFYOcDuCcEeldiKoRX2l3twqRz20033lAIL&#13;&#10;cdxV+qSSM5SlJ3k7i0UUUCCiiigDmfHv/Iqzf9dF/nWtoX/IBsP+uCfyrJ8e/wDIqzf9dF/nWroZ&#13;&#10;/wCJBYf9cE/lQBoUtZt3rFvbnYp82TptT/Gr8ZZkUsMEjkCpUk3ZFOEkrsfRRRVEhRRRQAUUUUAF&#13;&#10;FFFABWL4k/484v8Arp/Q1tVi+JP+POL/AH/6Gsa/8NmtD+IjWT7i/SihPuL9KKpGbJKKKK0EFFFF&#13;&#10;ABRRRQAUUUUAFFFFABRRRQAUUUUAFFFFABRRRQAUUUUAFFFFABRRRQAUUUUAFFFFABRRRQAUUUUA&#13;&#10;FFFFABRRRQAUUUUAFFFFABRRRQAUUUUAFFFFABRRRQAUUUUAFFFFABRRRQAh6Vi39lenUhdWoQkL&#13;&#10;jk1tUYqJwU1Zlwm4O6MTdrvpD+lUdYOpHSLkXwjFrs/ebcZx7V1VY/in/kV9Q/65f1FR7H+8y/bf&#13;&#10;3UR+FPJ/4Ry1+zljDg7d3XGTXnvjvWbLRfijbT3zyJG+k7QUiZznzSeig133gv8A5FSy+h/ma5Dx&#13;&#10;Lx8WYccf8Sb/ANqmnU0g7nPUd0zF/wCE/wDD3/Pxc/8AgHL/APE0f8J/4e/5+Ln/AMA5f/ia6fJ9&#13;&#10;T+dGT6mvPvHsct0VPhRf2+p6p4qu7VmaGS8jKlkKn/VKOh5FemV558OOfEPi/wD6/Iv/AEUteiV6&#13;&#10;cPhR1rY5DxN8OtF8R3Av0Eum6wnMeo2TeXKD74+9+P51zw8TeL/AZEXiyyOs6OvA1iwT94g9ZY/6&#13;&#10;j9a9QpCoIIIzVDM3RNf0rxHYLfaRfQ3du3Vo2yVPoR1B9jWnXA618MbOTUG1jwxeS+HtZ6mW1H7q&#13;&#10;U+kkfQj6frVK3+IereF7mOw+IGlm0Utsj1izUvayf73dD/nAoA9LoqvZ3ttqFrHdWdzFcW8g3JLE&#13;&#10;wZWHsRVigA7UmaDwKzrQxNeSMBOHOeHzgAfpUt2Y0rmlRRQeKoQUVieI/FuieFLL7VrF/Hbgj5I+&#13;&#10;skh9FUcmuK+3+OfiCMabE/hbQX/5ep1zdzr/ALC/wD3/AFoA6bxR8QND8KsLe5ne61GTiKwtF8ya&#13;&#10;Q9htHT8a5r+x/G3j/wCfXbhvDWhv/wAw+0fNzMvpI/8AD9P0rqPC/gPQfCYL2NqZb1/9bfXJ8yeQ&#13;&#10;9yWPT6DFdPjFAGN4e8LaN4WsRaaPYRW0f8TKMvIfVmPJNbBpaQ0AeP3fibS9A+JfiYahLKhlW227&#13;&#10;IHkzhDn7oOOtXv8AhZHhn/n6uf8AwCm/+JqzYf8AJSvFf+7a/wDoDV0ea7aSly6HzWYSpLES5k7+&#13;&#10;v/AOT/4WP4ZP/L1c/wDgFN/8TWn8JJ47rwxfXEJJjk1W5dSQQSCQRwa2DWZ8LP8AkA6n/wBhe6/9&#13;&#10;CFRXvZXOnKXBylyq3zO7ooorlPcCiiigAooooAKKKKACiiigBCARyKxdW0ywh024uIrOBJljIEix&#13;&#10;gMMnnmtus/W/+QLdf7lAFtP9WvPYVUu5NkgHmEcf3j/hVtM+Wv0FU7yOV5AUPGPVh/Kh7Fw31IhO&#13;&#10;cj94f++j/hVn7X7r+v8AhVQQXAPUf99SVJ5cvv8Am9TqatRZbScv0I/X/Cn7z6/rVeFXAOf5t/Wp&#13;&#10;Ru/zmncyaXQm59aX8aQZx/8Aro+aqIF/Gj8aT5qPmoAX8aa5KqTnoM0vzU2QMUYDrjjrSA5xvEbh&#13;&#10;iMWfBx1l/wDiK0dJ1NtQaQEQjbj/AFZb/wBmUVzz6Tr+9ir22CT/AMvF1/jWjpAvdLaVtSIYOBs8&#13;&#10;kzy/nuziuqpGmoXQo8zdjpPxo/GqB1e3/u3H/gO/+FXVYsAR0PNcu5bi1uP/ABo/Gk+aj5qZIv40&#13;&#10;nPr+tHzUfNQAfjVRrYFiftU4yegf/wCtVvmqD30auylZ8g9oZCP5UcrexUXYryQ+XrWnnzpZOJOH&#13;&#10;bPYe1bVYTXKTa1p6qJBgSffjZew9RW4KVrCbuLRRRQIKKKKAOZ8eY/4RaXP/AD0T+dUlbUBo9p94&#13;&#10;Wvkrt2emO+KuePf+RVm/66L/ADrW0MA6DYZ/54J/Ks6kOdWvY0pVOR3tc5OLd5ybMbtwxnpmuhDa&#13;&#10;72WH9Ks3ejW9wd6DypM53L6/Sr8YZUUMckDk1z0sO43TZ0VsTGdml95j7td/uw/pRu130h/Styit&#13;&#10;vY/3mY+2/ur7jD3a76Q/pRu130h/Styij2P95h7b+6vuMPdrvpD+lG7XfSH9K3KKPY/3mHtv7q+4&#13;&#10;w92u+kP6Ubtd9If0rcoo9j/eYe2/uow92vekP6VBdWmr3qKk6x7Qc8EV0VGKToJ6NsartapIYoIU&#13;&#10;A9hRT8CiteUwuLRRRVAFFFFABRRRQAUUUUAFFFFABRRRQAUUUUAFFFFABRRRQAUUUUAFFFFABRRR&#13;&#10;QAUUUUAFFFFABRRRQAUUUUAFFFFABRRRQAUUUUAFFFFABRRRQAUUUUAFFFFABRRRQAUUUUAFFFFA&#13;&#10;BRRRQAUUUUAFY/in/kWNQ/65f1FbFY/in/kWNQ/65f1FAEHgv/kU7L6H+ZrgfHOr6fo3xSt59SvI&#13;&#10;7aJ9I2q75wT5pOOK77wX/wAipZfQ/wDoRri/FlvDcfFeBZ4Y5VGj5AkUMP8AWn1rOrbkdyZ/CzN/&#13;&#10;4Tzwp/0HbT82/wAKP+E88Kf9B20/8e/wrY/szT/+fC1/78r/AIUf2Zp//Pha/wDflf8ACvPvDszm&#13;&#10;90X4VX9rqeq+K7uynSe3kvIykidD+6UV6ZXnHw0ijh13xakUaIgvIsKigAful7CvR69KPwo6lsFF&#13;&#10;FFUMKhuLaC7t3guYY5oZBteORQysPQg9amooA82u/hvfeH7qTUvAGqHTJWO6TTLgl7SY/Tqh9x+l&#13;&#10;WNI+J0MWoJo/jCwfw9qx4UznNvP7pJ0/P869BrjvihaW118NteNxBFKYrR5IzIobYwHBGeh96AOn&#13;&#10;GoWRH/H5b4P/AE1FH2+y/wCfu3/7+j/GvNbHwJ4TfT7V28PWDM0KEkxdSVFWP+EB8Jf9C7p//fqu&#13;&#10;d4iPY6VhpdzudQ8QaRpdlJeX2p2kFvGMs7yj/JPtXCP4z8TeNna38DacbTTydra3qCbUx6xIeW+p&#13;&#10;/IVheKfCHhzTxoktpollC76xaxsViHzKX5B9Qa9oRFjUIihVUYAAwAK1hNTV0Y1IODszjPDnw10n&#13;&#10;R73+1NSkm1rW25a/vjvIP+wp4Uenf3rte9LRVkBRRRQAUhpaQ0AeQ3PiXRtB+JniZdU1CG0Mq2xT&#13;&#10;zM/NhDnoKv8A/CxvCH/QftP/AB7/AApILK1uviV4q+02sM21bXHmxhsfIfUVu/2Ppf8A0DLL/wAB&#13;&#10;0/wrspc3LofNY90fbvmTv6/8Awz8RvCH/QftP/Hv8K0fhLcRXPhm+uIHEkUuq3Lo46MCQQatHR9L&#13;&#10;/wCgbZ/9+E/wqD4VIqeHtSRFCqurXIAAwB8wqK/NZXOrKnTcpcifzO8ooormPbCiiigAooooAKKK&#13;&#10;KACiiigAJxXOal4h0i8s7uytr+GW4wy7FJPK9RnpmuiZQykMMgjBFcpfeEdE0+1u721s9kxVmPzk&#13;&#10;jJ4zgnHSgDp0H7tfoKqXcMckgLIzHHYH+hq1EAIkAGAFAAApskPmNnIH1UGhlRdmZ4tYc/6mT8m/&#13;&#10;xqTyIf8AnhJ+Tf41a+zY/iX/AL5FL5Lf3x/3yKVjRz8yKGKLBxE4+uf8am8uPP3G/WnIhXqc/hip&#13;&#10;Me1FjNyEA4pcUmPakLKvUgfWqJHYoxUZkUfxA/iKi+0/9Mm/Nf8AGlcai2WcU1hlSPb0qEXJPSF/&#13;&#10;0/xpDOzAjyXGeO3+NFx8rMY2Dlj7n/nk/wD8XVe5020cL9tsrm5H8IgWRcfXD1of2LKST9qjGf8A&#13;&#10;p2X/ABq3YWD2ZctKsm7ssQTH5VvOScbXFCTjK5zg0vQ8j/iS6n+cv/xVdbCFESKqlVCjAPUU8gel&#13;&#10;Lj2rnjGxdSq57/mLijFJ+FH4VRmLijFJ+FH4UAGK5K40zRXuZWk0XVHcsSzKZcE+2Grrfwqk1+Vc&#13;&#10;r9mc4PXcv+NVGbgNRctjntOs9OtvEFk1np17bOUkBa434I44G5jXYCsR7rz9b08eUyYEh5KnsPQ1&#13;&#10;t1MpczuDVtBaKKKQgooooA5nx7/yKs3/AF0X+da2hf8AIBsP+uCfyrJ8e/8AIqzf9dF/nWtoX/IB&#13;&#10;sP8Argn8qANCiiigAooooAKKKKACiiigAooooAKKKKACiiigAooooAKKKKACiiigAooooAKKKKAC&#13;&#10;iiigAooooAKKKKACiiigAooooAKKKKACiiigAooooAKKKKACiiigAooooAKKKKACiiigAooooAKK&#13;&#10;KKACiiigAooooAKKKKACiiigAooooAKKKKACiiigAooooAKx/FP/ACLGof8AXL+orYrH8U/8ixqH&#13;&#10;/XL+ooAg8F/8inZfQ/zNcT4ture0+K0D3NxFCp0fAaVwoJ80+tdt4L/5FOy+h/ma4LxvpOn6v8Ur&#13;&#10;eHUbSK6iXSNypIMgHzTzWdW3I7kz+Flv+2tK/wCgpZf+BCf40f2zpX/QUsf/AAIT/Gs3/hBvC3/Q&#13;&#10;Csv++KX/AIQbwt/0ArL/AL4rz7Q7s5vdNv4ZTRXGueLZIZUlja8iw6MCD+6XuK9HrzP4V2Nrp2re&#13;&#10;K7WzgSC3jvIgkaDAH7pTXplelH4UdS2CiiiqGFFFFABXK/Er/kmviL/rxk/lXVVyvxKGfhr4i/68&#13;&#10;ZP5UAUNPvLUaZaA3MI/cJ/y0H90VY+2Wv/P1B/38X/GuasfAXhOTT7V30CyZmhQklOpKj3qx/wAK&#13;&#10;/wDCP/QvWP8A3x/9evOajc9Nc1iDxjcQSx6Esc0Tn+27ThXBP369VrxbxF4U0DRpdCutN0m2tbj+&#13;&#10;2bRPMjXBwX5Fe0110LcuhxV78+oUUUVsYhRRRQAUhpaQ0AeXRahZ2XxK8U/a7u3g3La7fNkVM/Ie&#13;&#10;mTW1/b+j/wDQWsP/AAJT/Guam8O6PrnxL8TnVNOguzEttsMq525Q5rS/4V/4S/6F+y/74rspc3Lo&#13;&#10;fN49UfbvmbuaZ17R/wDoK2H/AIEp/jUfwpdJPD2ovG6ujatclWU5BG4d6z/+Ff8AhL/oX7H/AL4/&#13;&#10;+vV34SwRW3hq/ggjWOKPVblUReigEACor81lc6cqVPmlyNnf0UUVzHthRRRQAUUUUAFFFFABRRRQ&#13;&#10;AVn63/yBbr/cq+Tgc1katf2c+k3KQ3cEjshwqSAk4PPftQBpIy+WvzDoPSqt003mDypGAx/CV/rV&#13;&#10;hEHlr8x6D0qGeSCFwJbjYT2JH+FJlw30Kwa7z/rn/OOpsXX96X/xykF3Z5H+lj8x/hU/262/57rS&#13;&#10;Ro2+wtuJcHzC2f8Aax/Sp/xqJLiKUZSQNj0p+5f71UjF3uO/GmPEj43BT9QKfx6/rRx60xELW8WD&#13;&#10;iNM/QVTNvJn7h/JK0HYIpZjhQMk+lYp8X+HwSDq1uCOCN1S7dTWmpv4Vci1K11Q+X9ha4jPO7yvJ&#13;&#10;GfruFUBa+IwwJuL7Geebb/Ctq28R6ReFvs2oQybeuG6VY/tSxP8Ay9R5+tdFOo1Gyin8iJpqXvaM&#13;&#10;rh7oAZnfOP70dTQXPkkm6uAAem90/pUf2yyz/wAfq/8AfQ/wpPJg1HiG+cbOvlkf1FZODWpamnoy&#13;&#10;4NQsz/y9Q/8AfYqwCCAQQQe9Zf8AYgz/AMf1z+a//E1qKoVQuScDGTUq/UmaivhYv40fjRxRxTID&#13;&#10;8aPxo4o4oAD7Gsx204SNue13Z5yUzWnxWTJpsrSswmlAJzw6/wDxNNJPcqLa2Id1odbsPs7QlsSZ&#13;&#10;8vbnoPSt6ufWze21ywZpHbIkGGYHsPQCuhpNJbCeu4UUUUhBRRRQBzPj3/kVZv8Arov861tC/wCQ&#13;&#10;DYf9cE/lWT49/wCRVm/66L/OtbQv+QDYf9cE/lQBoUUUUAFFFFABRRRQAUUUUAFFFFABRRRQAUUU&#13;&#10;UAFFFFABRRRQAUUUUAFFFFABRRRQAUUUUAFFFFABRRRQAUUUUAFFFFABRRRQAUUUUAFFFFABRRRQ&#13;&#10;AUUUUAFFFFABRRRQAUUUUAFFFFABRRRQAUUUUAFFFFABRRRQAUUUUAFFFFABRRRQAUUUUAFFFFAB&#13;&#10;WP4p/wCRY1D/AK5f1FbFY/in/kWNQ/65f1FAEHgv/kU7L6H+Zrj/ABN/yVqH/sDf+1TXX+C/+RUs&#13;&#10;vo38zXn3j/QrHX/ifbW2oLK0aaTvAjkKHPmkdRWdW3I7kz2N6iuQ/wCFaeGv+eN3/wCBcn+NH/Ct&#13;&#10;PDX/ADxu/wDwLk/xrz7Q7nNaPc674cf8jB4v/wCvyL/0UtdXqGvfYdas9KWxmnuLuKSWMoyBcJt3&#13;&#10;ZJI/vCuI+Eum22kaj4psrNXEEV5GEDuWP+qU9T9a6TxBo93f+K9Jv0sftNpaQTpIBMEYs5TGOR/d&#13;&#10;NelD4UdS2N+DUUe2Et0v2MkkFJnXIwcZyDgg8fmKsNPCkqRNKgkcZVCwyw9h3ridR8N3l81uE0uJ&#13;&#10;IIdNu7RI5JVcqX2+Xknr90nPbP1qXSdH1W0vhHfabb3UT+RKl08oLWzpEqFcdScgkEcfMc470M7F&#13;&#10;LiGSV4kljaRPvIGBK/UdqzrXXra71bULJMBbKOKR596lGD7vyxtOc1ykvhTWLnSbWzUpa39nBcRG&#13;&#10;+Vxi63qQM45wxIZs9COM0y78Pa5dT317Bp0dm0hspBarcqpl8kvvTcowOGGD7DOKAO9+2WwVG+0w&#13;&#10;7ZMbDvGGycDHr1Fc58Sf+Sa+Iv8Arxk/lVTSvDBt/EFheHS0hto7W4DpLMJmjlklSQcn/dY8cAni&#13;&#10;rXxJH/FtPEX/AF4yfyoAr6d/yC7T/rgn/oIqzXB2fwt8Ly2NtI8F5ueJGOL2QckA+tT/APCqvCv/&#13;&#10;ADwvf/A2T/GvPajfc9JOVti940P7nQv+w3Z/+h13Wua6mhpaM9rNP9quUtUERUYdzhc5I4ryLWfA&#13;&#10;2h+HrrQb7T4rlZ/7YtUzJcu4wX54JxXp/i7Tr7UotK+w24ma11GC6kBkC/IjZIGe9dVG3Locde/N&#13;&#10;qX7PXre51WfS5opbS+hiEximx88ZON6sCQQDwfSr/wBstfI+0faYfJzjzPMG3P16Vxeu+F9X1+8v&#13;&#10;dT3RWdwtibSzgEpJbLq7l2A4ztC4GcAk+1NTQ9Rt57bUINFDB5ZDeafPeCQsXQL5gY/LkbcY7gnv&#13;&#10;xWxidw1xCsiRtNGHk+4pYAt9B3qhd61BaaxYabt8yW7dl+Vx+7whbJHXnFc3c+G7+WPUbMW8Kx3a&#13;&#10;wG1njcAWexQNoB5wpGQR3J6VB/wjmsyXVrG8EaNb3F251ASrudZUcK2OuRuUEf7PFAHcC7tirMLi&#13;&#10;IqjbWO8YU+h9DUiOkqK8bqyMMhlOQRXncPhO/k0+0+0aSEvIprVZy94JVlSJwSyg8AdcZ55xXoaR&#13;&#10;JDGscaKiKMKqjAA9hQB5zY/8lK8V/wC7a/8AoDV0Wa4HUfCWk+JfiZ4lOpJMxhW22eXMydUOeh56&#13;&#10;VZ/4VT4W/wCeN5/4GSf412UnLl0R83j40XXblJp+n/BO0J461nfCz/kAan/2F7r/ANCFc2fhT4W/&#13;&#10;543n/gZJ/jW98IraOz8LXtrCCIotUuUQMcnAIA5qK97K505VGmpS5Hf5HoFFFFcx7YUUUUAFFFFA&#13;&#10;BRRRQAUUUUAIwyCK4y98GWViLrU0nuDMQzsuQF3HjjHI+ldpWfrf/IFuv9z+tAFuMYiQc8KOpNZ2&#13;&#10;oNiZevT+84/kK0Vx5a/QVm6kmZlxu6dlc/8AoJxSlsaUviKofnqf++5f8Kmz7n/vuT/Cq4j5HL/9&#13;&#10;8S/41Y2J/wBNPyk/xqLnS7Fm1JKtyf8Avpj/ADq1n/OTVS32qpwHP1V/61Y3D0b/AL5NUjnktSwO&#13;&#10;lLSAUYqzIinP7mT/AHT3NeYPcN5jfMep/wCXm8/+Jr0+YAxOOeh9a4FrSLex3T9T/wAs7r/4qsaq&#13;&#10;eh6OAlFc17/Im0Gdj53J7dZrlv8A0Ja2vOb1/wDH5v8ACsGO1jGcfaG+kV2f/Zqk+ypkfLc/9+bv&#13;&#10;/wCKruw8V7NXOXFtOs7GzuPq3/f2b/CtDSSS0nJPA6vIf/QhWELdB2uf+/dx/jWjpcCbpMed0/jW&#13;&#10;Uf8AoRrGVW+lhvDpK9/wOgpaz/IX0b/x/wDxq8o+Uf8A16hGMlYdRSYoxTJFopMUYoAWkxRijFAG&#13;&#10;fd/8hjTvpJ/IVp1mXf8AyGNO+kn8hWnSAKKKKACiiigDmfHv/Iqzf9dF/nWtoX/IBsP+uCfyrJ8e&#13;&#10;/wDIqzf9dF/nWtoX/IBsP+uCfyoA0KKKKACiiigAooooAKKKKACiiigAooooAKKKKACiiigAoooo&#13;&#10;AKKKKACiiigAooooAKKKKACiiigAooooAKKKKACiiigAooooAKKKKACiiigAooooAKKKKACiiigA&#13;&#10;ooooAKKKKACiiigAooooAKKKKACiiigAooooAKKKKACiiigAooooAKKKKACiiigArH8U/wDIsah/&#13;&#10;1y/qK2Kx/FP/ACLGof8AXL+ooAg8F/8AIqWX0P8AM1x/ib/krMP/AGBv/aprsPBf/IqWX0b+Zrz3&#13;&#10;x/pDax8T7aFdRvbEppO7zLOTYx/engn0rOqvcdyZ/CzeoxXIHwJL/wBDb4i/8Ch/hR/wgsv/AENn&#13;&#10;iL/wKH+Fefyx7nNZdzrvhv8A8jB4u/6/Iv8A0UteiV5h8JbE6dqPiq1a7uLsx3kY864bc7fu1PJr&#13;&#10;0+vSh8KOpbBRRRVDCiiigArlfiT/AMk18Rf9eMn8q6quV+JX/JNfEX/XjJ/KgCtpw/4ldn/1wT/0&#13;&#10;EVZwa4Ky+H80lhbP/wAJj4kXdEh2rdjAyBwOKn/4V5N/0Ofib/wLH+Fee4xvuekpStsX/Gn+p0L/&#13;&#10;ALDdp/6HXqFeF6z4Sk0a70G7fxFrV+P7YtU8m8uA8fL9cY617rXVRSUdDjrtuWoUUUVsYhRRRQAU&#13;&#10;hpaQ0AebWP8AyUrxX/u2v/oBroq4HUfDj678TPEpTWtT07yltuLKbZvyh6/l+tWf+FeTf9Dj4k/8&#13;&#10;Cx/hXZSb5dj5vH06brtynb5HanpWb8LP+QDqf/YXuv8A0IVzZ+Hk3/Q4+JP/AALH+Fb3wigNr4Wv&#13;&#10;bcyyTeXqlwnmSHLNgjkn1NRXbaV0dOVQhGUuWVz0CiiiuY9sKKKKACiiigAooooAKKKKACs/XP8A&#13;&#10;kC3f+5/Wr0i7kI9RXBTeFNQsGuL99RxCFc+QjuyjPYbj07n3oA7hFPlryOg7VFNYw3DBpUViO+D/&#13;&#10;AI1NEMRICQTtGTjrVO9uDDKFEm0Edtv9aGXC7eg7+yrTP+pX8j/jUn9nWn/PEVRW+O8A3Bxn1j/x&#13;&#10;rQF1b/8APaP8xUqxcvaLqKlrFECI0C568U7yvcflSpJHLyjK30INPwPaqsjNyfUMf5xRgUYHp/Kj&#13;&#10;A9P5UyRrxq6MrDIIwRWC3gfw2zFjpcRJOSct/jXQcen8qMD0pNJ7lwqzh8Da9DHtPCui2O77NYRx&#13;&#10;7uuCef1qydG08An7Kn6/41fwPSkYDBzjFVGTirJ2JlJzfNJ3Zgm0swSPsTf9+/8A7KrNpbFS32NR&#13;&#10;bH+IvFnP/j1P83TwTmS3z9U/xo/tPSrPmS8tYt3TdIgz+tOTnbV6Fpp/CtSbyL//AJ/Iv+/H/wBl&#13;&#10;VwA4GTk+uKzf+Eh0X/oKWX/f5f8AGtFWR1VlwVIyCMc1Ct0FNS+0rfIdgUYFGB6fyowPT+VMgMCj&#13;&#10;AowPT+VGB6fyoAMCk4pcD0rl5/EFvFcSIdTiUqxG0ywDH5nNCTeyKjHm6mvdkHWNOH/XT+QrTrkr&#13;&#10;LVYr/X7FI72Ocqsh2q8Zx0/unNdaKGmtxSVnYWiiikIKKKKAOZ8e/wDIqzf9dF/nWtoX/IBsP+uC&#13;&#10;fyrJ8e/8irN/10X+da2hf8gGw/64J/KgDQooooAKKKKACiiigAooooAKKKKACiiigAooooAKKKKA&#13;&#10;CiiigAooooAKKKKACiiigAooooAKKKKACiiigAooooAKKKKACiiigAooooAKKKKACiiigAooooAK&#13;&#10;KKKACiiigAooooAKKKKACiiigAooooAKKKKACiiigAooooAKKKKACiiigAooooAKKKKACsfxT/yL&#13;&#10;Gof9cv6itisfxT/yLGof9cv6igCDwX/yKll9D/M1x/ib/krMP/YH/wDaprsPBf8AyKll9D/M1574&#13;&#10;/stSvfifbJpmq/2dKNJy0nkiXcPNPGDWdVe4yZ/CzeorkP8AhHfF/wD0Op/8F0f+NA8PeL/+h1P/&#13;&#10;AILo/wDGvO5V3Oay7nXfDf8A5GDxd/1+Rf8Aopa9ErzD4S293a6j4phvr37ZcLeR75/LCb/3S/wj&#13;&#10;pXp9enD4UdS2CiiiqGFFFFABXK/En/kmviL/AK8ZP5Vra54h0nw3YNe6vfQ2kA6GRuWPoo6k+wrz&#13;&#10;q+1XxR8UbGfTdD03+yPDlypjm1LUU/eToevlR+h9T+YoA6bTv+QXZ/8AXBP/AEEVZrIj8AeIYokj&#13;&#10;Tx5ehUUKB9gg4AGB2p//AAgfiP8A6H29/wDACD/CuN0JXO1YiNjM8af6nQv+w3Z/+h16jXmOr/DX&#13;&#10;xHfWsRTxrLNcW0yXNulxYxiPzEOVzt5x/nFTWXxJu9DvI9M8faWdJuGO2PUYcvaTH13fw/Q/pXRS&#13;&#10;g4xsznqzU5XR6RRUVvcQ3UCT28qSwuNySRsGVh6gjrUtaGQUUUUAFIaWkNAHm1j/AMlK8V/7tr/6&#13;&#10;Aa6LNcDqGl63qHxL8S/2Rr/9lhFtvMH2VZt/yHHXpj+tWf8AhGfGv/Q9/wDlMj/xrtpN8ux81j6U&#13;&#10;ZV23JL7ztSeKzfhZ/wAgHU/+wvdf+hCucPhnxpj/AJHs/wDgsj/xrd+EUc0Xha9juJ/PmTVLgPLt&#13;&#10;C72yMnA6ZrOu20tDqyqEYylaVz0CiiiuY9sKKKKACiiigAooooAKKKKACs/XP+QLd/7n9a0Kz9c/&#13;&#10;5At1/uf1oAtp/q1+grN1FlEy5x07so/mK0k/1a/QVl6mX89cOwGO0pX+SmlLY0pfEV1dCwAC5/34&#13;&#10;/wDCrfkS4z5B/wC+k/wqgrSbh+8f/wACG/8Aiat73x99v+/zf/E1KOiSZetEZFO5CufUj+gqzVSx&#13;&#10;YlWyxPPdy39Kt5H+TVo5Z/EH+etH+etLkf5NGR/k0yRP89aP89aM0ZFAB/nrSN0P09aXIpHPyt9P&#13;&#10;WkBiGF9x/wBEHX+/H/hWfqmn3dysYh0/fjOdskP/ALMpqRpZtx/fydf+fx//AIisvWLi4jSLbdTL&#13;&#10;kn7uoyJ/KM1tVTUHc2w1/arlGjRdSBB/sp/+/lt/8RXcwDbDGpGCFGRkcflXmYvLssP9MuOv/QWl&#13;&#10;/wDjVel2xzbxEnPyjnOe3rXJTs9jpxqmkudL+vmyb/PWj/PWlyP8mjI/ya2OAT/PWj/PWlyP8mky&#13;&#10;KADIrz28iY3s5+xRnLnnz7UZ/NM/nXoWa8xvryYahcAXkwAkPA1WVcc+ghOPzrpwqk2+Vf196D3e&#13;&#10;ppaEhTxJaE2yxfu5ORLC2en9xQfzrvhXnPhqeWbxPah7iSQCOTAa+kn9OzRqB+dejCs8QpKfvBp0&#13;&#10;FooorEAooooA5nx7/wAirN/10X+da2hf8gGw/wCuCfyrJ8e/8irN/wBdF/nWtoX/ACAbD/rgn8qA&#13;&#10;NCiiigAooooAKKKKACiiigAooooAKKKKACiiigAooooAKKKKACiiigAooooAKKKKACiiigAooooA&#13;&#10;KKKKACiiigAooooAKKKKACiiigAooooAKKKKACiiigAooooAKKKKACiiigAooooAKKKKACiiigAo&#13;&#10;oooAKKKKACiiigAooooAKKKKACiiigAooooAKx/FP/Isah/1y/qK2Kx/FP8AyLGof9cv6igCDwX/&#13;&#10;AMinZfQ/zNcf4m/5KzD/ANgf/wBqmuw8F/8AIqWX0P8AM1578QF1pvifbDQ3skuP7J+c3YYrt809&#13;&#10;Md81nVV4smesTeorkPL+If8Az8+Hf++JaPK+If8Az8+Hv++Ja8/k80c3L5nXfDf/AJGDxd/1+Rf+&#13;&#10;ilr0SvL/AISDUBqPikao1u159sj8w24ITPlDGM89MV6hXpR+FHUtgoprukaM7sFRRksxwAK891X4&#13;&#10;nLd3z6R4K099f1NTteWPi1g93k6H8Pzqhnd3t/aabaSXd9cxW1vGMvLK4VVHuTXnk/xB1nxXO9j8&#13;&#10;P9LM8YO2TWb1SltH/ug8uf8AODT7H4a3euXUep+PtTbV7lTuj0+IlLSD2C8bvqf1r0S3t4bWBIII&#13;&#10;kihjG1I41Cqo9AB0oA4fQ/hhY29+useJbyXxDrXXz7zmOI+kcfQD/IxXeAAYAHSlooAKKKKACq17&#13;&#10;Y2mpWklpe20VxbyDDxSoGVh7g1ZooA8zn+H2seFLiS/+H+qfZo2O+TR71i9tJ67SeUP+cir+h/E6&#13;&#10;ynvxo/iW0l8P6z08i7OIpfeOToR/nmu9NZeueHdJ8R2BstXsIbuA9BIvKn1U9QfcUAaYIOCOc0te&#13;&#10;Xnw54y8BEy+Frw65oy8nSb9/3sY9IpP6H8jXReGPiJoniWc2O+TT9WQ4k069Xy5VPoAfvfhQB11I&#13;&#10;aWkNAHm1j/yUrxX/ALtr/wCgGujrgNRTxO/xM8S/8I9LpiALbeb9tDn+A4xt/GrHk/Ez/n58Nf8A&#13;&#10;fE1dlKTUdj5vH0VKu3zJHbHpWb8LP+QDqf8A2F7r/wBCFc0YfiXjm58Nf98S1v8Awi+0f8Itei7M&#13;&#10;Zuf7UuPNMf3S2RnGe2aivK6Wh1ZVSUJStJP0PQKKKK5j2gooooAKKKKACiiigAooooAD0rg7iDxW&#13;&#10;vnNeTKbELJlWKnjPy5xznp/Wu8rP1sD+xbv/AHP60AW48iFN2M7RnGaimuooWCuHz7Ix/kKlT/Vr&#13;&#10;9BUM1vBMwMoBYe5FDHG19Rv2+3P/AD0/79N/hTvtsP8At/8Aftv8Kj+w2g/gH/fRp/2S2x93/wAe&#13;&#10;NLU0fJ5ksU0coJTOB6qRUtQxRRxAiMYB9yal/wA9Kozdr6C8UcUn+elH+elAhj8K5z2965c3B3Hl&#13;&#10;uv8A08f4V1EmPLb6Hsa5IxJuOIj1/wCfaX/4qs5s6sMk73JDMe5f8Bc/4UizDcDmTH0uf8Kj8mM9&#13;&#10;YSf+3aX/AOKpVt4yw/0c4/69pf8A4qrh7Ll969zSanf3djoF1W1VQCJs4/54v/hUseoW0xIXzOPW&#13;&#10;Jh/MVAmmWGwZjGcf32H9amisbOIkxoBnr8xP9an3rmDVPpclNxF6N/3wf8KnBBAqA28P939TUwwA&#13;&#10;BVIylboO4o4pP89KP89KZIvFHFJ/npR/npQAtJgego/z0o/z0oAzrsf8TjTvpJ/IVqVmXf8AyGNO&#13;&#10;+kn8hWnSAKKKKACiiigDmfHv/Iqzf9dF/nWtoX/IBsP+uCfyrJ8e/wDIqzf9dF/nWtoX/IBsP+uC&#13;&#10;fyoA0KKKKACiiigAooooAKKKKACiiigAooooAKKKKACiiigAooooAKKKKACiiigAooooAKKKKACi&#13;&#10;iigAooooAKKKKACiiigAooooAKKKKACiiigAooooAKKKKACiiigAooooAKKKKACiiigAooooAKKK&#13;&#10;KACiiigAooooAKKKKACiiigAooooAKKKKACiiigArH8U/wDIsah/1y/qK2Koazam90a8t1+9JEwX&#13;&#10;644oAz/Bf/IqWX0b+Zrj/E3/ACVmH/sD/wDtU10fgC8WbQPspOJbaQqy98E5FY/i7w94kuPGkGta&#13;&#10;LZ2V1ELH7M63FyYiDvLZGAaipFyi0iZK6sLRWf8A2b4//wCgBo//AIMm/wDiKX+zfH//AEANH/8A&#13;&#10;Bi3/AMRXD9XqGHspF74cceIPF3/X5F/6KWr3iP4l6To97/ZWmxTa1rbcJYWI3kH/AG26KP19q5LT&#13;&#10;fh9401DUtUGparFoml38qyXEOnS+ZLLhQu0OQNowP/rV6P4c8JaJ4Usvs2j2EcAP35PvSSH1Zjya&#13;&#10;74qySOhbHGp4L8T+NnFx451I2mnk7k0TTn2pj0lfq30H5ivQNL0jTtEsUstMs4bS2T7scSbR9T6n&#13;&#10;3NXsUVQwooooAKKKKACiiigAooooAKKKKAEIrnvE/gnQvF0AXU7MGdP9VdRHZNGfVWHP4HiuiooA&#13;&#10;8v8AM8dfD4YlWTxXoCfxqMXsC+4/jA/P6V2Hhrxnofi22MulXyySL/rLd/lljPoynkfyrfIBrjvE&#13;&#10;3w40fxBdDUbfzdL1lOY9Qsm2SA/7QHDfj+dAGPY/8lJ8V/7tr/6Aa6OuI03w18RdG1rUruWPStZk&#13;&#10;uxGv2l7gwFggIBKhTzg81r7PiF/0L2j/APgyb/4iuunVio2Z4GNwFerWc4LQ3z0rM+Fn/IB1P/sL&#13;&#10;3X/oQqns+IPfw9o//gyb/wCIrb+H+ianoWhXEOqxwx3U97NclIZN6qHIIGcCorVIyWh0ZbhKtCUn&#13;&#10;UW51lFFFc564UUUUAFFFFABRRRQAUUUUAFZ+uf8AIFu/9z+taFcxr11rMmpJptpYCWzmiO6XB4P+&#13;&#10;90H49aAOiT/Vrx2FZ2oCIzLvhVzjqVU/zIqhd+Jxp08Vtd2ghlYD5XuYwfQYGfWpb+6uEie5uNNl&#13;&#10;iiiXLM0kJAHryaHqi4O0gUW+4f6NH/3yn/xVWs2mP+PRP/Hf8axdM1VdW8z7JZPI0WN6q0Xyg8jO&#13;&#10;cdRSX+vRaZeQ2t1aGKaXkIzxZx0zxn9cVNmaucWdLamLa3lRCMd8Y5/I1Zz7Vii7u7WFpG0yYRgb&#13;&#10;iwki6fgaraR4nOtxSyWFlJOkT7GKSpgH8cVSMZbnR59qM+1c5feK1068htbmyaOeQbgjTJnb68Z4&#13;&#10;rQbUrxIjKdJm2BdxImjPH50yTRIBBBGQe1UToumE5NhBn/cFZmk+KxrRmFjYvN5RwdsydPXkj9Kf&#13;&#10;e+JzYXkVpcafJHNIu8BpkA25xnPQfjik0hqTjszQOiaWf+XC3/FBTW0XS1QsNNtyQM4EYyaRtSvF&#13;&#10;hMraVKIwu4t50WMevWs3SfFqa4Z10+zeYxHDbJk4/PFNNrRA227soNqYDkDwJqhwcZEcPP8A4/U9&#13;&#10;rrMERbzvDF3Yehn8ld30+em6r4huNGeFb03cRmbCgmI4HqcA4H1q+RcTpvvNLkvIwNymVoCAPUc1&#13;&#10;pLk5fdSv8yoTd/e2I/7esz/y4H/v5F/8VWms87IGEoUEcDavH61z+m6jpmrTSxWnh6J3j5xiMZXO&#13;&#10;MjOM/hVvUNYXSI0N3Yi3VuFEk0K5A64+lYWfU0lOD+FG5bvKzne4Yf7oH9atZ9qx7a+uXhWeLS5G&#13;&#10;iddwcSxAEevWqdh4sTU7pre1snkkC7womTJXOM8471SMZas6TPtRn2rntU8TnR1iN7YPEZThA0yE&#13;&#10;tjrgAn1q9Fqd3PEssWlSvG4yrCeLBH50xGnn2qIu2en6CsCx8WpqOoXFja2Mkk8H30WVMr25zgDm&#13;&#10;pNU8Sf2SkTXmnPEZm2Rhpk+dvQYJ59qQ0XbhidY07PpJ6egrWrDtZZ9TvbK8SzMdsqs3mGRGDZAx&#13;&#10;jB9q3KBMKKKKACiiigDmfHv/ACK03/XRf51raF/yAbD/AK4J/Kuc+IF1vsrXS4uZ7mUHaOuBwP1P&#13;&#10;6V1dlALayggH/LNAv5CgCxRRRQAUUUUAFFFFABRRRQAUUUUAFFFFABRRRQAUUUUAFFFFABRRRQAU&#13;&#10;UUUAFFFFABRRRQAUUUUAFFFFABRRRQAUUUUAFFFFABRRRQAUUUUAFFFFABRRRQAUUUUAFFFFABRR&#13;&#10;RQAUUUUAFFFFABRRRQAUUUUAFFFFABRRRQAUUUUAFFFFABRRRQAUUUUAFFFFAHB6vaXfhXW21uwi&#13;&#10;MljMf9IiH8Oev/1jXVaTrlhrMIktJ1LY+aMnDL9RWiyq6lWAKngg965bUPAmm3UxntJJbGbPWE/L&#13;&#10;n6dvwxQB1VFcV/wh+tp8sfie4C9s7v8A4ql/4RHX/wDoaLj83/8AiqAO0ori/wDhEdf/AOhouPzf&#13;&#10;/wCKo/4RHX/+houPzf8A+KoA7SiuL/4RHX/+houPzf8A+Ko/4RHX/wDoaLj83/8AiqAO0ori/wDh&#13;&#10;Edf/AOhouPzf/wCKo/4RHX/+houPzf8A+KoA7SiuL/4RHX/+houPzf8A+Ko/4RHX/wDoaLj83/8A&#13;&#10;iqAO0ori/wDhEdf/AOhouPzf/wCKo/4RHX/+houPzf8A+KoA7SiuL/4RHX/+houPzf8A+Ko/4RHX&#13;&#10;/wDoaLj83/8AiqAO0ori/wDhEdf/AOhouPzf/wCKo/4RHX/+houPzf8A+KoA7SiuL/4RHX/+houP&#13;&#10;zf8A+Ko/4RHX/wDoaLj83/8AiqAO0ori/wDhEdf/AOhouPzf/wCKo/4RHX/+houPzf8A+KoA7Siu&#13;&#10;L/4RHX/+houPzf8A+Ko/4RHX/wDoaLj83/8AiqAO0ori/wDhEdf/AOhouPzf/wCKo/4RHX/+houP&#13;&#10;zf8A+KoA7SiuL/4RHX/+houPzf8A+Ko/4RHX/wDoaLj83/8AiqAO0ori/wDhEdf/AOhouPzf/wCK&#13;&#10;o/4RHX/+houPzf8A+KoA7SiuL/4RHX/+houPzf8A+Ko/4RHX/wDoaLj83/8AiqAO0ori/wDhEdf/&#13;&#10;AOhouPzf/wCKo/4RHX/+houPzf8A+KoA7SiuL/4RHX/+houPzf8A+Ko/4RHX/wDoaLj83/8AiqAO&#13;&#10;0pMCuM/4RHX/APoaLj83/wDiqP8AhEdf/wChouPzf/4qgDsioPahlV0KsAVPBBHBrjf+ER1//oaL&#13;&#10;j83/APiqP+ER1/8A6Gi4/N//AIqgDr44IomLRxIhIAJVcZA6UPBFIcvEjHGMsoPFch/wiOv/APQ0&#13;&#10;XH5v/wDFUf8ACI6//wBDRcfm/wD8VQB2W0YpsUMUO7yo0TcdzbVAyfU+9cf/AMIjr/8A0NFx+b//&#13;&#10;ABVH/CI6/wD9DRcfm/8A8VQB2DwxyffjVv8AeGafgYxjiuM/4RHX/wDoaLj83/8AiqP+ER1//oaL&#13;&#10;j83/APiqAOuhtbe3LGCCOLectsQDcfU4p5jQyByi7wMBscgfWuO/4RHX/wDoaLj83/8AiqP+ER1/&#13;&#10;/oaLj83/APiqAOzwMEdqihtoLfPkwxx7uuxAufyrkf8AhEdf/wChouPzf/4qj/hEdf8A+houPzf/&#13;&#10;AOKoA6+W2gnKmaGOQryu9QcfTNOKjZtX5RjAx2rjv+ER1/8A6Gi4/N//AIqj/hEdf/6Gi4/N/wD4&#13;&#10;qgDe0vQYdKuZZ4ri5cyj51kZdpOevAHNT6hpzagFAvLu2C55tpApOfXg1zX/AAiOv/8AQ0XH5v8A&#13;&#10;/FUf8Ijr/wD0NFx+b/8AxVAHXQxGK3SIu77Vxuc5Y+596z9P0OOwuzcLd3czFdu2V1KrzngADFYP&#13;&#10;/CI6/wD9DRcfm/8A8VR/wiOv/wDQ0XH5v/8AFUAdJqWmLqQjDXVzBszzA4UnPqSDVm1gFtbRwhnc&#13;&#10;IoXc5yT9a5L/AIRHX/8AoaLj83/+Ko/4RHX/APoaLj83/wDiqAN+z0VLTUJL0Xl5NJIpVllcFT6c&#13;&#10;ADp2qfUdOGoRIhubiAK27MDhSfqcGuZ/4RHX/wDoaLj83/8AiqP+ER1//oaLj83/APiqAOts7YWd&#13;&#10;pFbLJJII1Ch5CCx+uMVPXF/8Ijr/AP0NFx+b/wDxVH/CI6//ANDRcfm//wAVQB2lFcX/AMIjr/8A&#13;&#10;0NFx+b//ABVH/CI6/wD9DRcfm/8A8VQB2lY2teJdP0SFjNKHnx8sKHLE+/oKwj4N1iUbbjxLcsnc&#13;&#10;Dd/8VWlpXgrStNlEzq91OOd83IB9QOlAGb4c0q81bVT4h1ZCpP8Ax7xEdB2OOwrtRQBiloAKKKKA&#13;&#10;CiiigAooooAKKKKACiiigAooooAKKKKAP//ZUEsDBBQABgAIAAAAIQAZlLvJwwAAAKcBAAAZAAAA&#13;&#10;ZHJzL19yZWxzL2Uyb0RvYy54bWwucmVsc7yQywrCMBBF94L/EGZv03YhIqZuRHAr+gFDMk2jzYMk&#13;&#10;iv69AUEUBHcuZ4Z77mFW65sd2ZViMt4JaKoaGDnplXFawPGwnS2ApYxO4egdCbhTgnU3naz2NGIu&#13;&#10;oTSYkFihuCRgyDksOU9yIIup8oFcufQ+WsxljJoHlGfUxNu6nvP4zoDug8l2SkDcqRbY4R5K82+2&#13;&#10;73sjaePlxZLLXyq4saW7ADFqygIsKYPPZVudAmng3yWa/0g0Lwn+8d7uAQAA//8DAFBLAwQUAAYA&#13;&#10;CAAAACEANW4U0eEAAAAKAQAADwAAAGRycy9kb3ducmV2LnhtbEyPT0vDQBDF74LfYRnBm90k1lrT&#13;&#10;bEqpf05FsC2It212moRmZ0N2m6Tf3tGLXh4Mj/fm/bLlaBvRY+drRwriSQQCqXCmplLBfvd6Nwfh&#13;&#10;gyajG0eo4IIelvn1VaZT4wb6wH4bSsEl5FOtoAqhTaX0RYVW+4lrkdg7us7qwGdXStPpgcttI5Mo&#13;&#10;mkmra+IPlW5xXWFx2p6tgrdBD6v7+KXfnI7ry9fu4f1zE6NStzfj84JltQARcAx/Cfhh4P2Q87CD&#13;&#10;O5PxolHANOFX2Xt8ShIQBwXTaDoDmWfyP0L+DQAA//8DAFBLAQItABQABgAIAAAAIQCKFT+YDAEA&#13;&#10;ABUCAAATAAAAAAAAAAAAAAAAAAAAAABbQ29udGVudF9UeXBlc10ueG1sUEsBAi0AFAAGAAgAAAAh&#13;&#10;ADj9If/WAAAAlAEAAAsAAAAAAAAAAAAAAAAAPQEAAF9yZWxzLy5yZWxzUEsBAi0ACgAAAAAAAAAh&#13;&#10;ADFRxUrJpAAAyaQAABUAAAAAAAAAAAAAAAAAPAIAAGRycy9tZWRpYS9pbWFnZTIuanBlZ1BLAQIt&#13;&#10;ABQABgAIAAAAIQA2Vh2nsgMAAEQMAAAOAAAAAAAAAAAAAAAAADinAABkcnMvZTJvRG9jLnhtbFBL&#13;&#10;AQItAAoAAAAAAAAAIQACB/Sgqj4BAKo+AQAVAAAAAAAAAAAAAAAAABarAABkcnMvbWVkaWEvaW1h&#13;&#10;Z2UxLmpwZWdQSwECLQAUAAYACAAAACEAGZS7ycMAAACnAQAAGQAAAAAAAAAAAAAAAADz6QEAZHJz&#13;&#10;L19yZWxzL2Uyb0RvYy54bWwucmVsc1BLAQItABQABgAIAAAAIQA1bhTR4QAAAAoBAAAPAAAAAAAA&#13;&#10;AAAAAAAAAO3qAQBkcnMvZG93bnJldi54bWxQSwUGAAAAAAcABwDAAQAA++sBAAAA&#13;&#10;">
                <o:lock v:ext="edit" aspectratio="t"/>
                <v:group id="Group 14" o:spid="_x0000_s1027" style="position:absolute;left:5046;top:700;width:62738;height:35560" coordorigin="5046,700" coordsize="62738,35560" o:gfxdata="UEsDBBQABgAIAAAAIQDb4fbL7gAAAIUBAAATAAAAW0NvbnRlbnRfVHlwZXNdLnhtbHyQz07DMAyH&#13;&#10;70i8Q+QralM4IITa7kDhCAiNB7ASt43WOlEcyvb2pNu4IODoPz9/n1xv9vOkForiPDdwXVagiI23&#13;&#10;jocG3rdPxR0oScgWJ8/UwIEENu3lRb09BBKV0ywNjCmFe63FjDSjlD4Q50nv44wpl3HQAc0OB9I3&#13;&#10;VXWrjedEnIq03oC27qjHjympx31un0wiTQLq4bS4shrAECZnMGVTvbD9QSnOhDInjzsyuiBXWQP0&#13;&#10;r4R18jfgnHvJr4nOknrFmJ5xzhraRtHWf3Kkpfz/yGo5S+H73hkquyhdjr3R8m2lj09svwAAAP//&#13;&#10;AwBQSwMEFAAGAAgAAAAhAFr0LFu/AAAAFQEAAAsAAABfcmVscy8ucmVsc2zPwWrDMAwG4Ptg72B0&#13;&#10;X5TuUMaI01uh19I+gLGVxCy2jGSy9e1nemrHjpL4P0nD4SetZiPRyNnCruvBUPYcYp4tXC/Htw8w&#13;&#10;Wl0ObuVMFm6kcBhfX4Yzra62kC6xqGlKVgtLreUTUf1CyWnHhXKbTCzJ1VbKjMX5LzcTvvf9HuXR&#13;&#10;gPHJNKdgQU5hB+ZyK23zHztFL6w81c5zQp6m6P9TMfB3PtPWFCczVQtB9N4U2rp2HOA44NMz4y8A&#13;&#10;AAD//wMAUEsDBBQABgAIAAAAIQAX5e+WyAAAAOAAAAAPAAAAZHJzL2Rvd25yZXYueG1sRI/BasJA&#13;&#10;EIbvQt9hmUJvukmrpURXEbXiQQRjofQ2ZMckmJ0N2W0S394VBC/DDD//N3yzRW8q0VLjSssK4lEE&#13;&#10;gjizuuRcwc/pe/gFwnlkjZVlUnAlB4v5y2CGibYdH6lNfS4ChF2CCgrv60RKlxVk0I1sTRyys20M&#13;&#10;+nA2udQNdgFuKvkeRZ/SYMnhQ4E1rQrKLum/UbDtsFt+xJt2fzmvrn+nyeF3H5NSb6/9ehrGcgrC&#13;&#10;U++fjQdip4PDGO5CYQE5vwEAAP//AwBQSwECLQAUAAYACAAAACEA2+H2y+4AAACFAQAAEwAAAAAA&#13;&#10;AAAAAAAAAAAAAAAAW0NvbnRlbnRfVHlwZXNdLnhtbFBLAQItABQABgAIAAAAIQBa9CxbvwAAABUB&#13;&#10;AAALAAAAAAAAAAAAAAAAAB8BAABfcmVscy8ucmVsc1BLAQItABQABgAIAAAAIQAX5e+WyAAAAOAA&#13;&#10;AAAPAAAAAAAAAAAAAAAAAAcCAABkcnMvZG93bnJldi54bWxQSwUGAAAAAAMAAwC3AAAA/AIAAAAA&#13;&#10;">
                  <v:shapetype id="_x0000_t75" coordsize="21600,21600" o:spt="75" o:preferrelative="t" path="m@4@5l@4@11@9@11@9@5xe" filled="f" stroked="f">
                    <v:stroke joinstyle="miter"/>
                    <v:formulas>
                      <v:f eqn="if lineDrawn pixelLineWidth 0"/>
                      <v:f eqn="sum @0 1 0"/>
                      <v:f eqn="sum 0 0 @1"/>
                      <v:f eqn="prod @2 1 2"/>
                      <v:f eqn="prod @3 21600 pixelWidth"/>
                      <v:f eqn="prod @3 21600 pixelHeight"/>
                      <v:f eqn="sum @0 0 1"/>
                      <v:f eqn="prod @6 1 2"/>
                      <v:f eqn="prod @7 21600 pixelWidth"/>
                      <v:f eqn="sum @8 21600 0"/>
                      <v:f eqn="prod @7 21600 pixelHeight"/>
                      <v:f eqn="sum @10 21600 0"/>
                    </v:formulas>
                    <v:path o:extrusionok="f" gradientshapeok="t" o:connecttype="rect"/>
                    <o:lock v:ext="edit" aspectratio="t"/>
                  </v:shapetype>
                  <v:shape id="Picture 15" o:spid="_x0000_s1028" type="#_x0000_t75" alt="page2image231151920" style="position:absolute;left:5046;top:700;width:62738;height:35560;visibility:visible;mso-wrap-style:square" o:gfxdata="UEsDBBQABgAIAAAAIQDb4fbL7gAAAIUBAAATAAAAW0NvbnRlbnRfVHlwZXNdLnhtbHyQz07DMAyH&#13;&#10;70i8Q+QralM4IITa7kDhCAiNB7ASt43WOlEcyvb2pNu4IODoPz9/n1xv9vOkForiPDdwXVagiI23&#13;&#10;jocG3rdPxR0oScgWJ8/UwIEENu3lRb09BBKV0ywNjCmFe63FjDSjlD4Q50nv44wpl3HQAc0OB9I3&#13;&#10;VXWrjedEnIq03oC27qjHjympx31un0wiTQLq4bS4shrAECZnMGVTvbD9QSnOhDInjzsyuiBXWQP0&#13;&#10;r4R18jfgnHvJr4nOknrFmJ5xzhraRtHWf3Kkpfz/yGo5S+H73hkquyhdjr3R8m2lj09svwAAAP//&#13;&#10;AwBQSwMEFAAGAAgAAAAhAFr0LFu/AAAAFQEAAAsAAABfcmVscy8ucmVsc2zPwWrDMAwG4Ptg72B0&#13;&#10;X5TuUMaI01uh19I+gLGVxCy2jGSy9e1nemrHjpL4P0nD4SetZiPRyNnCruvBUPYcYp4tXC/Htw8w&#13;&#10;Wl0ObuVMFm6kcBhfX4Yzra62kC6xqGlKVgtLreUTUf1CyWnHhXKbTCzJ1VbKjMX5LzcTvvf9HuXR&#13;&#10;gPHJNKdgQU5hB+ZyK23zHztFL6w81c5zQp6m6P9TMfB3PtPWFCczVQtB9N4U2rp2HOA44NMz4y8A&#13;&#10;AAD//wMAUEsDBBQABgAIAAAAIQCs38wBxgAAAOAAAAAPAAAAZHJzL2Rvd25yZXYueG1sRI/BisIw&#13;&#10;EIbvC75DGMGL2FTBpVRTEUVwwT1sK56HZmyLzaQ0Uevbb4SFvQwz/Pzf8K03g2nFg3rXWFYwj2IQ&#13;&#10;xKXVDVcKzsVhloBwHllja5kUvMjBJht9rDHV9sk/9Mh9JQKEXYoKau+7VEpX1mTQRbYjDtnV9gZ9&#13;&#10;OPtK6h6fAW5auYjjT2mw4fChxo52NZW3/G4UyMX3NDFfmF/a5Slx+baYSrdXajIe9qswtisQngb/&#13;&#10;3/hDHHVwWMJbKCwgs18AAAD//wMAUEsBAi0AFAAGAAgAAAAhANvh9svuAAAAhQEAABMAAAAAAAAA&#13;&#10;AAAAAAAAAAAAAFtDb250ZW50X1R5cGVzXS54bWxQSwECLQAUAAYACAAAACEAWvQsW78AAAAVAQAA&#13;&#10;CwAAAAAAAAAAAAAAAAAfAQAAX3JlbHMvLnJlbHNQSwECLQAUAAYACAAAACEArN/MAcYAAADgAAAA&#13;&#10;DwAAAAAAAAAAAAAAAAAHAgAAZHJzL2Rvd25yZXYueG1sUEsFBgAAAAADAAMAtwAAAPoCAAAAAA==&#13;&#10;">
                    <v:imagedata r:id="rId20" o:title="page2image231151920"/>
                  </v:shape>
                  <v:shape id="Picture 16" o:spid="_x0000_s1029" type="#_x0000_t75" alt="page2image231296256" style="position:absolute;left:5046;top:18220;width:22353;height:18040;visibility:visible;mso-wrap-style:square" o:gfxdata="UEsDBBQABgAIAAAAIQDb4fbL7gAAAIUBAAATAAAAW0NvbnRlbnRfVHlwZXNdLnhtbHyQz07DMAyH&#13;&#10;70i8Q+QralM4IITa7kDhCAiNB7ASt43WOlEcyvb2pNu4IODoPz9/n1xv9vOkForiPDdwXVagiI23&#13;&#10;jocG3rdPxR0oScgWJ8/UwIEENu3lRb09BBKV0ywNjCmFe63FjDSjlD4Q50nv44wpl3HQAc0OB9I3&#13;&#10;VXWrjedEnIq03oC27qjHjympx31un0wiTQLq4bS4shrAECZnMGVTvbD9QSnOhDInjzsyuiBXWQP0&#13;&#10;r4R18jfgnHvJr4nOknrFmJ5xzhraRtHWf3Kkpfz/yGo5S+H73hkquyhdjr3R8m2lj09svwAAAP//&#13;&#10;AwBQSwMEFAAGAAgAAAAhAFr0LFu/AAAAFQEAAAsAAABfcmVscy8ucmVsc2zPwWrDMAwG4Ptg72B0&#13;&#10;X5TuUMaI01uh19I+gLGVxCy2jGSy9e1nemrHjpL4P0nD4SetZiPRyNnCruvBUPYcYp4tXC/Htw8w&#13;&#10;Wl0ObuVMFm6kcBhfX4Yzra62kC6xqGlKVgtLreUTUf1CyWnHhXKbTCzJ1VbKjMX5LzcTvvf9HuXR&#13;&#10;gPHJNKdgQU5hB+ZyK23zHztFL6w81c5zQp6m6P9TMfB3PtPWFCczVQtB9N4U2rp2HOA44NMz4y8A&#13;&#10;AAD//wMAUEsDBBQABgAIAAAAIQAeIHDPyQAAAOAAAAAPAAAAZHJzL2Rvd25yZXYueG1sRI9Na8JA&#13;&#10;EIbvgv9hGcFLqRulSBtdRfwoXopo6sHbkB2TYHY27K6a9te7hYKXYYaX9xme6bw1tbiR85VlBcNB&#13;&#10;AoI4t7riQsF3tnl9B+EDssbaMin4IQ/zWbczxVTbO+/pdgiFiBD2KSooQ2hSKX1ekkE/sA1xzM7W&#13;&#10;GQzxdIXUDu8Rbmo5SpKxNFhx/FBiQ8uS8svhahTg4uttl62Pn7Jqj7/kstPLhz8p1e+1q0kciwmI&#13;&#10;QG14Nv4RWx0dxvAnFBeQswcAAAD//wMAUEsBAi0AFAAGAAgAAAAhANvh9svuAAAAhQEAABMAAAAA&#13;&#10;AAAAAAAAAAAAAAAAAFtDb250ZW50X1R5cGVzXS54bWxQSwECLQAUAAYACAAAACEAWvQsW78AAAAV&#13;&#10;AQAACwAAAAAAAAAAAAAAAAAfAQAAX3JlbHMvLnJlbHNQSwECLQAUAAYACAAAACEAHiBwz8kAAADg&#13;&#10;AAAADwAAAAAAAAAAAAAAAAAHAgAAZHJzL2Rvd25yZXYueG1sUEsFBgAAAAADAAMAtwAAAP0CAAAA&#13;&#10;AA==&#13;&#10;">
                    <v:imagedata r:id="rId21" o:title="page2image231296256"/>
                  </v:shape>
                </v:group>
                <v:shapetype id="_x0000_t202" coordsize="21600,21600" o:spt="202" path="m,l,21600r21600,l21600,xe">
                  <v:stroke joinstyle="miter"/>
                  <v:path gradientshapeok="t" o:connecttype="rect"/>
                </v:shapetype>
                <v:shape id="TextBox 6" o:spid="_x0000_s1030" type="#_x0000_t202" style="position:absolute;left:-839;top:17516;width:7606;height:4877;visibility:visible;mso-wrap-style:square;v-text-anchor:top" o:gfxdata="UEsDBBQABgAIAAAAIQDb4fbL7gAAAIUBAAATAAAAW0NvbnRlbnRfVHlwZXNdLnhtbHyQz07DMAyH&#13;&#10;70i8Q+QralM4IITa7kDhCAiNB7ASt43WOlEcyvb2pNu4IODoPz9/n1xv9vOkForiPDdwXVagiI23&#13;&#10;jocG3rdPxR0oScgWJ8/UwIEENu3lRb09BBKV0ywNjCmFe63FjDSjlD4Q50nv44wpl3HQAc0OB9I3&#13;&#10;VXWrjedEnIq03oC27qjHjympx31un0wiTQLq4bS4shrAECZnMGVTvbD9QSnOhDInjzsyuiBXWQP0&#13;&#10;r4R18jfgnHvJr4nOknrFmJ5xzhraRtHWf3Kkpfz/yGo5S+H73hkquyhdjr3R8m2lj09svwAAAP//&#13;&#10;AwBQSwMEFAAGAAgAAAAhAFr0LFu/AAAAFQEAAAsAAABfcmVscy8ucmVsc2zPwWrDMAwG4Ptg72B0&#13;&#10;X5TuUMaI01uh19I+gLGVxCy2jGSy9e1nemrHjpL4P0nD4SetZiPRyNnCruvBUPYcYp4tXC/Htw8w&#13;&#10;Wl0ObuVMFm6kcBhfX4Yzra62kC6xqGlKVgtLreUTUf1CyWnHhXKbTCzJ1VbKjMX5LzcTvvf9HuXR&#13;&#10;gPHJNKdgQU5hB+ZyK23zHztFL6w81c5zQp6m6P9TMfB3PtPWFCczVQtB9N4U2rp2HOA44NMz4y8A&#13;&#10;AAD//wMAUEsDBBQABgAIAAAAIQDelfRPxgAAAOAAAAAPAAAAZHJzL2Rvd25yZXYueG1sRI9NawIx&#13;&#10;EIbvBf9DGMGbJhZbdd0oUin01OIneBs2sx+4mSyb1N3++6Yg9DLM8PI+w5NueluLO7W+cqxhOlEg&#13;&#10;iDNnKi40nI7v4wUIH5AN1o5Jww952KwHTykmxnW8p/shFCJC2CeooQyhSaT0WUkW/cQ1xDHLXWsx&#13;&#10;xLMtpGmxi3Bby2elXqXFiuOHEht6Kym7Hb6thvNnfr3M1Fexsy9N53ol2S6l1qNhv1vFsV2BCNSH&#13;&#10;/8YD8WGiwxz+hOICcv0LAAD//wMAUEsBAi0AFAAGAAgAAAAhANvh9svuAAAAhQEAABMAAAAAAAAA&#13;&#10;AAAAAAAAAAAAAFtDb250ZW50X1R5cGVzXS54bWxQSwECLQAUAAYACAAAACEAWvQsW78AAAAVAQAA&#13;&#10;CwAAAAAAAAAAAAAAAAAfAQAAX3JlbHMvLnJlbHNQSwECLQAUAAYACAAAACEA3pX0T8YAAADgAAAA&#13;&#10;DwAAAAAAAAAAAAAAAAAHAgAAZHJzL2Rvd25yZXYueG1sUEsFBgAAAAADAAMAtwAAAPoCAAAAAA==&#13;&#10;" filled="f" stroked="f">
                  <v:textbox>
                    <w:txbxContent>
                      <w:p w14:paraId="67289525" w14:textId="77777777" w:rsidR="008539A8" w:rsidRDefault="008539A8" w:rsidP="008539A8">
                        <w:pPr>
                          <w:rPr>
                            <w:rFonts w:asciiTheme="minorHAnsi" w:hAnsi="DengXian" w:cstheme="minorBidi"/>
                            <w:color w:val="000000" w:themeColor="text1"/>
                            <w:kern w:val="24"/>
                            <w:sz w:val="24"/>
                          </w:rPr>
                        </w:pPr>
                        <w:r>
                          <w:rPr>
                            <w:rFonts w:asciiTheme="minorHAnsi" w:hAnsi="DengXian" w:cstheme="minorBidi" w:hint="eastAsia"/>
                            <w:color w:val="000000" w:themeColor="text1"/>
                            <w:kern w:val="24"/>
                            <w:sz w:val="24"/>
                          </w:rPr>
                          <w:t>（</w:t>
                        </w:r>
                        <w:r>
                          <w:rPr>
                            <w:rFonts w:asciiTheme="minorHAnsi" w:hAnsi="Calibri" w:cstheme="minorBidi"/>
                            <w:color w:val="000000" w:themeColor="text1"/>
                            <w:kern w:val="24"/>
                            <w:sz w:val="24"/>
                          </w:rPr>
                          <w:t>b</w:t>
                        </w:r>
                        <w:r>
                          <w:rPr>
                            <w:rFonts w:asciiTheme="minorHAnsi" w:hAnsi="DengXian" w:cstheme="minorBidi" w:hint="eastAsia"/>
                            <w:color w:val="000000" w:themeColor="text1"/>
                            <w:kern w:val="24"/>
                            <w:sz w:val="24"/>
                          </w:rPr>
                          <w:t>）</w:t>
                        </w:r>
                      </w:p>
                    </w:txbxContent>
                  </v:textbox>
                </v:shape>
                <v:shape id="TextBox 7" o:spid="_x0000_s1031" type="#_x0000_t202" style="position:absolute;left:-839;width:7498;height:4876;visibility:visible;mso-wrap-style:square;v-text-anchor:top" o:gfxdata="UEsDBBQABgAIAAAAIQDb4fbL7gAAAIUBAAATAAAAW0NvbnRlbnRfVHlwZXNdLnhtbHyQz07DMAyH&#13;&#10;70i8Q+QralM4IITa7kDhCAiNB7ASt43WOlEcyvb2pNu4IODoPz9/n1xv9vOkForiPDdwXVagiI23&#13;&#10;jocG3rdPxR0oScgWJ8/UwIEENu3lRb09BBKV0ywNjCmFe63FjDSjlD4Q50nv44wpl3HQAc0OB9I3&#13;&#10;VXWrjedEnIq03oC27qjHjympx31un0wiTQLq4bS4shrAECZnMGVTvbD9QSnOhDInjzsyuiBXWQP0&#13;&#10;r4R18jfgnHvJr4nOknrFmJ5xzhraRtHWf3Kkpfz/yGo5S+H73hkquyhdjr3R8m2lj09svwAAAP//&#13;&#10;AwBQSwMEFAAGAAgAAAAhAFr0LFu/AAAAFQEAAAsAAABfcmVscy8ucmVsc2zPwWrDMAwG4Ptg72B0&#13;&#10;X5TuUMaI01uh19I+gLGVxCy2jGSy9e1nemrHjpL4P0nD4SetZiPRyNnCruvBUPYcYp4tXC/Htw8w&#13;&#10;Wl0ObuVMFm6kcBhfX4Yzra62kC6xqGlKVgtLreUTUf1CyWnHhXKbTCzJ1VbKjMX5LzcTvvf9HuXR&#13;&#10;gPHJNKdgQU5hB+ZyK23zHztFL6w81c5zQp6m6P9TMfB3PtPWFCczVQtB9N4U2rp2HOA44NMz4y8A&#13;&#10;AAD//wMAUEsDBBQABgAIAAAAIQCvCmA9xgAAAOAAAAAPAAAAZHJzL2Rvd25yZXYueG1sRI9Ba8JA&#13;&#10;EIXvBf/DMoK3umuxpUZXkYrgqaVWBW9DdkyC2dmQXU38951DoZfHPB7zzbzFqve1ulMbq8AWJmMD&#13;&#10;ijgPruLCwuFn+/wOKiZkh3VgsvCgCKvl4GmBmQsdf9N9nwolEI4ZWihTajKtY16SxzgODbFkl9B6&#13;&#10;TGLbQrsWO4H7Wr8Y86Y9ViwXSmzoo6T8ur95C8fPy/k0NV/Fxr82XeiNZj/T1o6G/WYusp6DStSn&#13;&#10;/40/xM5JB/lYCskAevkLAAD//wMAUEsBAi0AFAAGAAgAAAAhANvh9svuAAAAhQEAABMAAAAAAAAA&#13;&#10;AAAAAAAAAAAAAFtDb250ZW50X1R5cGVzXS54bWxQSwECLQAUAAYACAAAACEAWvQsW78AAAAVAQAA&#13;&#10;CwAAAAAAAAAAAAAAAAAfAQAAX3JlbHMvLnJlbHNQSwECLQAUAAYACAAAACEArwpgPcYAAADgAAAA&#13;&#10;DwAAAAAAAAAAAAAAAAAHAgAAZHJzL2Rvd25yZXYueG1sUEsFBgAAAAADAAMAtwAAAPoCAAAAAA==&#13;&#10;" filled="f" stroked="f">
                  <v:textbox>
                    <w:txbxContent>
                      <w:p w14:paraId="1AEE8AB4" w14:textId="77777777" w:rsidR="008539A8" w:rsidRDefault="008539A8" w:rsidP="008539A8">
                        <w:pPr>
                          <w:rPr>
                            <w:rFonts w:asciiTheme="minorHAnsi" w:hAnsi="DengXian" w:cstheme="minorBidi"/>
                            <w:color w:val="000000" w:themeColor="text1"/>
                            <w:kern w:val="24"/>
                            <w:sz w:val="24"/>
                          </w:rPr>
                        </w:pPr>
                        <w:r>
                          <w:rPr>
                            <w:rFonts w:asciiTheme="minorHAnsi" w:hAnsi="DengXian" w:cstheme="minorBidi" w:hint="eastAsia"/>
                            <w:color w:val="000000" w:themeColor="text1"/>
                            <w:kern w:val="24"/>
                            <w:sz w:val="24"/>
                          </w:rPr>
                          <w:t>（</w:t>
                        </w:r>
                        <w:r>
                          <w:rPr>
                            <w:rFonts w:asciiTheme="minorHAnsi" w:hAnsi="Calibri" w:cstheme="minorBidi"/>
                            <w:color w:val="000000" w:themeColor="text1"/>
                            <w:kern w:val="24"/>
                            <w:sz w:val="24"/>
                          </w:rPr>
                          <w:t>a</w:t>
                        </w:r>
                        <w:r>
                          <w:rPr>
                            <w:rFonts w:asciiTheme="minorHAnsi" w:hAnsi="DengXian" w:cstheme="minorBidi" w:hint="eastAsia"/>
                            <w:color w:val="000000" w:themeColor="text1"/>
                            <w:kern w:val="24"/>
                            <w:sz w:val="24"/>
                          </w:rPr>
                          <w:t>）</w:t>
                        </w:r>
                      </w:p>
                    </w:txbxContent>
                  </v:textbox>
                </v:shape>
                <w10:anchorlock/>
              </v:group>
            </w:pict>
          </mc:Fallback>
        </mc:AlternateContent>
      </w:r>
    </w:p>
    <w:p w14:paraId="16318AF5" w14:textId="701F6212" w:rsidR="008539A8" w:rsidRDefault="008539A8" w:rsidP="008539A8">
      <w:pPr>
        <w:spacing w:line="276" w:lineRule="auto"/>
        <w:rPr>
          <w:sz w:val="24"/>
        </w:rPr>
      </w:pPr>
      <w:bookmarkStart w:id="3" w:name="_Ref128645333"/>
      <w:r>
        <w:rPr>
          <w:sz w:val="24"/>
        </w:rPr>
        <w:t>图</w:t>
      </w:r>
      <w:r>
        <w:rPr>
          <w:sz w:val="24"/>
        </w:rPr>
        <w:t xml:space="preserve"> </w:t>
      </w:r>
      <w:r>
        <w:rPr>
          <w:sz w:val="24"/>
        </w:rPr>
        <w:fldChar w:fldCharType="begin"/>
      </w:r>
      <w:r>
        <w:rPr>
          <w:sz w:val="24"/>
        </w:rPr>
        <w:instrText xml:space="preserve"> SEQ </w:instrText>
      </w:r>
      <w:r>
        <w:rPr>
          <w:sz w:val="24"/>
        </w:rPr>
        <w:instrText>图</w:instrText>
      </w:r>
      <w:r>
        <w:rPr>
          <w:sz w:val="24"/>
        </w:rPr>
        <w:instrText xml:space="preserve"> \* ARABIC </w:instrText>
      </w:r>
      <w:r>
        <w:rPr>
          <w:sz w:val="24"/>
        </w:rPr>
        <w:fldChar w:fldCharType="separate"/>
      </w:r>
      <w:r w:rsidR="001154F7">
        <w:rPr>
          <w:noProof/>
          <w:sz w:val="24"/>
        </w:rPr>
        <w:t>3</w:t>
      </w:r>
      <w:r>
        <w:rPr>
          <w:sz w:val="24"/>
        </w:rPr>
        <w:fldChar w:fldCharType="end"/>
      </w:r>
      <w:bookmarkEnd w:id="3"/>
      <w:r>
        <w:rPr>
          <w:sz w:val="24"/>
        </w:rPr>
        <w:t>，（</w:t>
      </w:r>
      <w:r>
        <w:rPr>
          <w:sz w:val="24"/>
        </w:rPr>
        <w:t>a</w:t>
      </w:r>
      <w:r>
        <w:rPr>
          <w:sz w:val="24"/>
        </w:rPr>
        <w:t>）围绕机器学习方法的高分子材料设计与（</w:t>
      </w:r>
      <w:r>
        <w:rPr>
          <w:sz w:val="24"/>
        </w:rPr>
        <w:t>b</w:t>
      </w:r>
      <w:r>
        <w:rPr>
          <w:sz w:val="24"/>
        </w:rPr>
        <w:t>）相关论文近十年发表情况</w:t>
      </w:r>
      <w:r>
        <w:rPr>
          <w:sz w:val="24"/>
        </w:rPr>
        <w:t xml:space="preserve"> </w:t>
      </w:r>
      <w:sdt>
        <w:sdtPr>
          <w:rPr>
            <w:color w:val="000000"/>
            <w:sz w:val="24"/>
            <w:highlight w:val="white"/>
          </w:rPr>
          <w:alias w:val="Citation"/>
          <w:tag w:val="{&quot;referencesIds&quot;:[&quot;doc:64000bace299bc055546561f&quot;,&quot;doc:64000ad0eb91e7054c1746b4&quot;],&quot;referencesOptions&quot;:{&quot;doc:64000bace299bc055546561f&quot;:{&quot;author&quot;:true,&quot;year&quot;:true,&quot;pageReplace&quot;:&quot;&quot;,&quot;prefix&quot;:&quot;&quot;,&quot;suffix&quot;:&quot;&quot;},&quot;doc:64000ad0eb91e7054c1746b4&quot;:{&quot;author&quot;:true,&quot;year&quot;:true,&quot;pageReplace&quot;:&quot;&quot;,&quot;prefix&quot;:&quot;&quot;,&quot;suffix&quot;:&quot;&quot;}},&quot;hasBrokenReferences&quot;:false,&quot;hasManualEdits&quot;:false,&quot;citationType&quot;:&quot;inline&quot;,&quot;id&quot;:1857387889,&quot;citationText&quot;:&quot;&lt;span style=\&quot;font-family:SimSun;font-size:16px;color:#000000\&quot;&gt;[85, 86]&lt;/span&gt;&quot;}"/>
          <w:id w:val="1857387889"/>
          <w:placeholder>
            <w:docPart w:val="4ACE0FA93E40F243ADF9EB3E790A1656"/>
          </w:placeholder>
        </w:sdtPr>
        <w:sdtContent>
          <w:r w:rsidR="00726A6F">
            <w:rPr>
              <w:rFonts w:ascii="SimSun" w:hAnsi="SimSun" w:hint="eastAsia"/>
              <w:color w:val="000000"/>
            </w:rPr>
            <w:t>[85, 86]</w:t>
          </w:r>
        </w:sdtContent>
      </w:sdt>
      <w:r>
        <w:rPr>
          <w:sz w:val="24"/>
        </w:rPr>
        <w:t>。</w:t>
      </w:r>
    </w:p>
    <w:p w14:paraId="4450B47A" w14:textId="77777777" w:rsidR="008539A8" w:rsidRDefault="008539A8" w:rsidP="00257FFA">
      <w:pPr>
        <w:spacing w:line="276" w:lineRule="auto"/>
        <w:rPr>
          <w:sz w:val="24"/>
        </w:rPr>
      </w:pPr>
    </w:p>
    <w:p w14:paraId="5D13B3F2" w14:textId="3BD4B2E4" w:rsidR="002A148C" w:rsidRDefault="002A148C" w:rsidP="002A148C">
      <w:pPr>
        <w:snapToGrid w:val="0"/>
        <w:spacing w:line="276" w:lineRule="auto"/>
        <w:ind w:firstLine="420"/>
        <w:rPr>
          <w:sz w:val="24"/>
        </w:rPr>
      </w:pPr>
      <w:proofErr w:type="spellStart"/>
      <w:r>
        <w:rPr>
          <w:sz w:val="24"/>
        </w:rPr>
        <w:t>Ruimin</w:t>
      </w:r>
      <w:proofErr w:type="spellEnd"/>
      <w:r>
        <w:rPr>
          <w:sz w:val="24"/>
        </w:rPr>
        <w:t xml:space="preserve"> Ma et al.</w:t>
      </w:r>
      <w:r>
        <w:rPr>
          <w:sz w:val="24"/>
        </w:rPr>
        <w:t>研究了势函数中键能、键角、二面角、范德华力等对分子链伸展性的影响，发现最易旋转的化学键是链形态的决定性因素</w:t>
      </w:r>
      <w:r>
        <w:rPr>
          <w:sz w:val="24"/>
        </w:rPr>
        <w:t xml:space="preserve"> </w:t>
      </w:r>
      <w:sdt>
        <w:sdtPr>
          <w:rPr>
            <w:sz w:val="24"/>
            <w:highlight w:val="white"/>
          </w:rPr>
          <w:alias w:val="Citation"/>
          <w:tag w:val="{&quot;referencesIds&quot;:[&quot;doc:63eb58fd6da485054de684ff&quot;],&quot;referencesOptions&quot;:{&quot;doc:63eb58fd6da485054de684ff&quot;:{&quot;author&quot;:true,&quot;year&quot;:true,&quot;pageReplace&quot;:&quot;&quot;,&quot;prefix&quot;:&quot;&quot;,&quot;suffix&quot;:&quot;&quot;}},&quot;hasBrokenReferences&quot;:false,&quot;hasManualEdits&quot;:false,&quot;citationType&quot;:&quot;inline&quot;,&quot;id&quot;:-1861656520,&quot;citationText&quot;:&quot;&lt;span style=\&quot;font-family:SimSun;font-size:16px;color:#000000\&quot;&gt;[20]&lt;/span&gt;&quot;}"/>
          <w:id w:val="-1861656520"/>
          <w:placeholder>
            <w:docPart w:val="69C9D97AF3AEF843B5EE0FACE200670B"/>
          </w:placeholder>
        </w:sdtPr>
        <w:sdtContent>
          <w:r w:rsidR="00726A6F">
            <w:rPr>
              <w:rFonts w:ascii="SimSun" w:hAnsi="SimSun" w:hint="eastAsia"/>
              <w:color w:val="000000"/>
            </w:rPr>
            <w:t>[20]</w:t>
          </w:r>
        </w:sdtContent>
      </w:sdt>
      <w:r>
        <w:rPr>
          <w:sz w:val="24"/>
        </w:rPr>
        <w:t>。</w:t>
      </w:r>
      <w:r>
        <w:rPr>
          <w:sz w:val="24"/>
        </w:rPr>
        <w:t>Rahul Bhowmik et al.</w:t>
      </w:r>
      <w:r>
        <w:rPr>
          <w:sz w:val="24"/>
        </w:rPr>
        <w:t>基于实验测量的</w:t>
      </w:r>
      <w:r>
        <w:rPr>
          <w:sz w:val="24"/>
        </w:rPr>
        <w:t>68</w:t>
      </w:r>
      <w:r>
        <w:rPr>
          <w:sz w:val="24"/>
        </w:rPr>
        <w:t>种高分子的比热容数据，使用决策树研究了</w:t>
      </w:r>
      <w:r>
        <w:rPr>
          <w:sz w:val="24"/>
        </w:rPr>
        <w:t>188</w:t>
      </w:r>
      <w:r>
        <w:rPr>
          <w:sz w:val="24"/>
        </w:rPr>
        <w:t>种分子描述符</w:t>
      </w:r>
      <w:r w:rsidRPr="006F4975">
        <w:rPr>
          <w:rFonts w:hint="eastAsia"/>
          <w:sz w:val="24"/>
        </w:rPr>
        <w:t>，</w:t>
      </w:r>
      <w:r>
        <w:rPr>
          <w:sz w:val="24"/>
        </w:rPr>
        <w:t>发现比热容</w:t>
      </w:r>
      <w:r>
        <w:rPr>
          <w:rFonts w:hint="eastAsia"/>
          <w:sz w:val="24"/>
        </w:rPr>
        <w:t>由</w:t>
      </w:r>
      <w:r>
        <w:rPr>
          <w:sz w:val="24"/>
        </w:rPr>
        <w:t>碳碳单键与羰基</w:t>
      </w:r>
      <w:r>
        <w:rPr>
          <w:rFonts w:hint="eastAsia"/>
          <w:sz w:val="24"/>
        </w:rPr>
        <w:t>主导</w:t>
      </w:r>
      <w:r>
        <w:rPr>
          <w:sz w:val="24"/>
        </w:rPr>
        <w:t xml:space="preserve"> </w:t>
      </w:r>
      <w:sdt>
        <w:sdtPr>
          <w:rPr>
            <w:color w:val="000000"/>
            <w:sz w:val="24"/>
            <w:highlight w:val="white"/>
          </w:rPr>
          <w:alias w:val="Citation"/>
          <w:tag w:val="{&quot;referencesIds&quot;:[&quot;doc:63ff1a342f394805542b85b2&quot;],&quot;referencesOptions&quot;:{&quot;doc:63ff1a342f394805542b85b2&quot;:{&quot;author&quot;:true,&quot;year&quot;:true,&quot;pageReplace&quot;:&quot;&quot;,&quot;prefix&quot;:&quot;&quot;,&quot;suffix&quot;:&quot;&quot;}},&quot;hasBrokenReferences&quot;:false,&quot;hasManualEdits&quot;:false,&quot;citationType&quot;:&quot;inline&quot;,&quot;id&quot;:-2061156497,&quot;citationText&quot;:&quot;&lt;span style=\&quot;font-family:SimSun;font-size:16px;color:#000000\&quot;&gt;[87]&lt;/span&gt;&quot;}"/>
          <w:id w:val="-2061156497"/>
          <w:placeholder>
            <w:docPart w:val="04B4D55E1AE1D146971F2198F770286C"/>
          </w:placeholder>
        </w:sdtPr>
        <w:sdtContent>
          <w:r w:rsidR="00726A6F">
            <w:rPr>
              <w:rFonts w:ascii="SimSun" w:hAnsi="SimSun" w:hint="eastAsia"/>
              <w:color w:val="000000"/>
            </w:rPr>
            <w:t>[87]</w:t>
          </w:r>
        </w:sdtContent>
      </w:sdt>
      <w:r>
        <w:rPr>
          <w:sz w:val="24"/>
        </w:rPr>
        <w:t>。这些研究为相关高分子功能材料的研发提供了系统性的高说服力的支持，使用的分子描述符并未含有高分子特有的单体</w:t>
      </w:r>
      <w:r w:rsidR="00DD7D2F">
        <w:rPr>
          <w:rFonts w:hint="eastAsia"/>
          <w:sz w:val="24"/>
        </w:rPr>
        <w:t>维度</w:t>
      </w:r>
      <w:r>
        <w:rPr>
          <w:sz w:val="24"/>
        </w:rPr>
        <w:t>的拓扑信息。</w:t>
      </w:r>
      <w:r>
        <w:rPr>
          <w:sz w:val="24"/>
        </w:rPr>
        <w:t>Polymer Genome</w:t>
      </w:r>
      <w:r>
        <w:rPr>
          <w:sz w:val="24"/>
        </w:rPr>
        <w:t>引入支链长度</w:t>
      </w:r>
      <w:r>
        <w:rPr>
          <w:rFonts w:hint="eastAsia"/>
          <w:sz w:val="24"/>
        </w:rPr>
        <w:t>、</w:t>
      </w:r>
      <w:r>
        <w:rPr>
          <w:sz w:val="24"/>
        </w:rPr>
        <w:t>主链长度</w:t>
      </w:r>
      <w:r>
        <w:rPr>
          <w:rFonts w:hint="eastAsia"/>
          <w:sz w:val="24"/>
        </w:rPr>
        <w:t>、</w:t>
      </w:r>
      <w:r>
        <w:rPr>
          <w:sz w:val="24"/>
        </w:rPr>
        <w:t>环环间距等高分子特有的描述符，分类预测高分子介电常数、折光率、密度、玻璃化温度等性能（</w:t>
      </w:r>
      <w:r>
        <w:rPr>
          <w:sz w:val="24"/>
        </w:rPr>
        <w:fldChar w:fldCharType="begin"/>
      </w:r>
      <w:r>
        <w:rPr>
          <w:sz w:val="24"/>
        </w:rPr>
        <w:instrText xml:space="preserve"> REF _Ref128647400 \h  \* MERGEFORMAT </w:instrText>
      </w:r>
      <w:r>
        <w:rPr>
          <w:sz w:val="24"/>
        </w:rPr>
      </w:r>
      <w:r>
        <w:rPr>
          <w:sz w:val="24"/>
        </w:rPr>
        <w:fldChar w:fldCharType="separate"/>
      </w:r>
      <w:r w:rsidR="001154F7">
        <w:rPr>
          <w:sz w:val="24"/>
        </w:rPr>
        <w:t>图</w:t>
      </w:r>
      <w:r w:rsidR="001154F7">
        <w:rPr>
          <w:sz w:val="24"/>
        </w:rPr>
        <w:t xml:space="preserve"> 4</w:t>
      </w:r>
      <w:r>
        <w:rPr>
          <w:sz w:val="24"/>
        </w:rPr>
        <w:fldChar w:fldCharType="end"/>
      </w:r>
      <w:r>
        <w:rPr>
          <w:sz w:val="24"/>
        </w:rPr>
        <w:t>a</w:t>
      </w:r>
      <w:r>
        <w:rPr>
          <w:sz w:val="24"/>
        </w:rPr>
        <w:t>）。</w:t>
      </w:r>
      <w:r>
        <w:rPr>
          <w:sz w:val="24"/>
        </w:rPr>
        <w:t xml:space="preserve">K. Wu et al. </w:t>
      </w:r>
      <w:r>
        <w:rPr>
          <w:sz w:val="24"/>
        </w:rPr>
        <w:t>则将通用有机分子的算符延展为无限长链特有的描述符，有效地表述了长链高分子玻璃化温度、介电常数、介电损耗因子与能隙等物理性能</w:t>
      </w:r>
      <w:r>
        <w:rPr>
          <w:sz w:val="24"/>
        </w:rPr>
        <w:t xml:space="preserve"> </w:t>
      </w:r>
      <w:sdt>
        <w:sdtPr>
          <w:rPr>
            <w:color w:val="000000"/>
            <w:sz w:val="24"/>
            <w:highlight w:val="white"/>
          </w:rPr>
          <w:alias w:val="Citation"/>
          <w:tag w:val="{&quot;referencesIds&quot;:[&quot;doc:63ff22acb9ee6305468070bd&quot;],&quot;referencesOptions&quot;:{&quot;doc:63ff22acb9ee6305468070bd&quot;:{&quot;author&quot;:true,&quot;year&quot;:true,&quot;pageReplace&quot;:&quot;&quot;,&quot;prefix&quot;:&quot;&quot;,&quot;suffix&quot;:&quot;&quot;}},&quot;hasBrokenReferences&quot;:false,&quot;hasManualEdits&quot;:false,&quot;citationType&quot;:&quot;inline&quot;,&quot;id&quot;:1194965949,&quot;citationText&quot;:&quot;&lt;span style=\&quot;font-family:SimSun;font-size:16px;color:#000000\&quot;&gt;[88]&lt;/span&gt;&quot;}"/>
          <w:id w:val="1194965949"/>
          <w:placeholder>
            <w:docPart w:val="61C42E03423CD044AF5FFD529C60D169"/>
          </w:placeholder>
        </w:sdtPr>
        <w:sdtContent>
          <w:r w:rsidR="00726A6F">
            <w:rPr>
              <w:rFonts w:ascii="SimSun" w:hAnsi="SimSun" w:hint="eastAsia"/>
              <w:color w:val="000000"/>
            </w:rPr>
            <w:t>[88]</w:t>
          </w:r>
        </w:sdtContent>
      </w:sdt>
      <w:r>
        <w:rPr>
          <w:sz w:val="24"/>
        </w:rPr>
        <w:t>。</w:t>
      </w:r>
      <w:r>
        <w:rPr>
          <w:sz w:val="24"/>
        </w:rPr>
        <w:t xml:space="preserve">Evan R. </w:t>
      </w:r>
      <w:proofErr w:type="spellStart"/>
      <w:r>
        <w:rPr>
          <w:sz w:val="24"/>
        </w:rPr>
        <w:t>Antoniuk</w:t>
      </w:r>
      <w:proofErr w:type="spellEnd"/>
      <w:r>
        <w:rPr>
          <w:sz w:val="24"/>
        </w:rPr>
        <w:t xml:space="preserve"> et al.</w:t>
      </w:r>
      <w:r>
        <w:rPr>
          <w:sz w:val="24"/>
        </w:rPr>
        <w:t>开发了自主学习的周期性高分子图描述符，该描述符高效紧凑地表述了均聚物中</w:t>
      </w:r>
      <w:r w:rsidR="00BC0ED4">
        <w:rPr>
          <w:rFonts w:hint="eastAsia"/>
          <w:sz w:val="24"/>
        </w:rPr>
        <w:t>重复单元内部</w:t>
      </w:r>
      <w:r>
        <w:rPr>
          <w:rFonts w:hint="eastAsia"/>
          <w:sz w:val="24"/>
        </w:rPr>
        <w:t>的</w:t>
      </w:r>
      <w:r w:rsidR="00BC0ED4">
        <w:rPr>
          <w:rFonts w:hint="eastAsia"/>
          <w:sz w:val="24"/>
        </w:rPr>
        <w:t>结构</w:t>
      </w:r>
      <w:r>
        <w:rPr>
          <w:sz w:val="24"/>
        </w:rPr>
        <w:t>信息，显著提高了玻璃化温度等高分子性能预测的准确性，然而线性</w:t>
      </w:r>
      <w:r w:rsidRPr="006F4975">
        <w:rPr>
          <w:rFonts w:hint="eastAsia"/>
          <w:sz w:val="24"/>
        </w:rPr>
        <w:t>无规聚合物</w:t>
      </w:r>
      <w:r>
        <w:rPr>
          <w:sz w:val="24"/>
        </w:rPr>
        <w:t>与线性嵌段共聚物的支持仍需扩展，聚合度等信息也未能涵盖，支化等更复杂的体系也无法表述（</w:t>
      </w:r>
      <w:r>
        <w:rPr>
          <w:sz w:val="24"/>
        </w:rPr>
        <w:fldChar w:fldCharType="begin"/>
      </w:r>
      <w:r>
        <w:rPr>
          <w:sz w:val="24"/>
        </w:rPr>
        <w:instrText xml:space="preserve"> REF _Ref128647400 \h  \* MERGEFORMAT </w:instrText>
      </w:r>
      <w:r>
        <w:rPr>
          <w:sz w:val="24"/>
        </w:rPr>
      </w:r>
      <w:r>
        <w:rPr>
          <w:sz w:val="24"/>
        </w:rPr>
        <w:fldChar w:fldCharType="separate"/>
      </w:r>
      <w:r w:rsidR="001154F7">
        <w:rPr>
          <w:sz w:val="24"/>
        </w:rPr>
        <w:t>图</w:t>
      </w:r>
      <w:r w:rsidR="001154F7">
        <w:rPr>
          <w:sz w:val="24"/>
        </w:rPr>
        <w:t xml:space="preserve"> 4</w:t>
      </w:r>
      <w:r>
        <w:rPr>
          <w:sz w:val="24"/>
        </w:rPr>
        <w:fldChar w:fldCharType="end"/>
      </w:r>
      <w:r>
        <w:rPr>
          <w:sz w:val="24"/>
        </w:rPr>
        <w:t>b</w:t>
      </w:r>
      <w:r>
        <w:rPr>
          <w:sz w:val="24"/>
        </w:rPr>
        <w:t>）。</w:t>
      </w:r>
    </w:p>
    <w:p w14:paraId="57EB232E" w14:textId="77777777" w:rsidR="002A148C" w:rsidRDefault="002A148C" w:rsidP="002A148C">
      <w:pPr>
        <w:snapToGrid w:val="0"/>
        <w:spacing w:line="276" w:lineRule="auto"/>
        <w:rPr>
          <w:sz w:val="24"/>
        </w:rPr>
      </w:pPr>
    </w:p>
    <w:p w14:paraId="72B17480" w14:textId="77777777" w:rsidR="002A148C" w:rsidRDefault="002A148C" w:rsidP="002A148C">
      <w:pPr>
        <w:snapToGrid w:val="0"/>
        <w:spacing w:line="276" w:lineRule="auto"/>
        <w:ind w:firstLine="420"/>
        <w:jc w:val="center"/>
        <w:rPr>
          <w:sz w:val="24"/>
        </w:rPr>
      </w:pPr>
      <w:r>
        <w:rPr>
          <w:noProof/>
          <w:sz w:val="24"/>
        </w:rPr>
        <w:lastRenderedPageBreak/>
        <w:drawing>
          <wp:inline distT="0" distB="0" distL="0" distR="0" wp14:anchorId="1B37ABDA" wp14:editId="41C890DA">
            <wp:extent cx="2889250" cy="2555875"/>
            <wp:effectExtent l="0" t="0" r="6350" b="0"/>
            <wp:docPr id="35" name="Picture 35"/>
            <wp:cNvGraphicFramePr>
              <a:graphicFrameLocks xmlns:a="http://schemas.openxmlformats.org/drawingml/2006/main" noChangeAspect="1"/>
            </wp:cNvGraphicFramePr>
            <a:graphic xmlns:a="http://schemas.openxmlformats.org/drawingml/2006/main">
              <a:graphicData uri="http://schemas.openxmlformats.org/drawingml/2006/picture">
                <pic:pic xmlns:pic="http://schemas.openxmlformats.org/drawingml/2006/picture">
                  <pic:nvPicPr>
                    <pic:cNvPr id="35" name="Picture 35"/>
                    <pic:cNvPicPr>
                      <a:picLocks noChangeAspect="1"/>
                    </pic:cNvPicPr>
                  </pic:nvPicPr>
                  <pic:blipFill>
                    <a:blip r:embed="rId22" cstate="print">
                      <a:extLst>
                        <a:ext uri="{28A0092B-C50C-407E-A947-70E740481C1C}">
                          <a14:useLocalDpi xmlns:a14="http://schemas.microsoft.com/office/drawing/2010/main" val="0"/>
                        </a:ext>
                      </a:extLst>
                    </a:blip>
                    <a:stretch>
                      <a:fillRect/>
                    </a:stretch>
                  </pic:blipFill>
                  <pic:spPr>
                    <a:xfrm>
                      <a:off x="0" y="0"/>
                      <a:ext cx="3009558" cy="2661994"/>
                    </a:xfrm>
                    <a:prstGeom prst="rect">
                      <a:avLst/>
                    </a:prstGeom>
                  </pic:spPr>
                </pic:pic>
              </a:graphicData>
            </a:graphic>
          </wp:inline>
        </w:drawing>
      </w:r>
    </w:p>
    <w:p w14:paraId="1CCF35B5" w14:textId="20E564FC" w:rsidR="002A148C" w:rsidRDefault="002A148C" w:rsidP="002A148C">
      <w:pPr>
        <w:spacing w:line="276" w:lineRule="auto"/>
        <w:rPr>
          <w:sz w:val="24"/>
        </w:rPr>
      </w:pPr>
      <w:bookmarkStart w:id="4" w:name="_Ref128647400"/>
      <w:r>
        <w:rPr>
          <w:sz w:val="24"/>
        </w:rPr>
        <w:t>图</w:t>
      </w:r>
      <w:r>
        <w:rPr>
          <w:sz w:val="24"/>
        </w:rPr>
        <w:t xml:space="preserve"> </w:t>
      </w:r>
      <w:r>
        <w:rPr>
          <w:sz w:val="24"/>
        </w:rPr>
        <w:fldChar w:fldCharType="begin"/>
      </w:r>
      <w:r>
        <w:rPr>
          <w:sz w:val="24"/>
        </w:rPr>
        <w:instrText xml:space="preserve"> SEQ </w:instrText>
      </w:r>
      <w:r>
        <w:rPr>
          <w:sz w:val="24"/>
        </w:rPr>
        <w:instrText>图</w:instrText>
      </w:r>
      <w:r>
        <w:rPr>
          <w:sz w:val="24"/>
        </w:rPr>
        <w:instrText xml:space="preserve"> \* ARABIC </w:instrText>
      </w:r>
      <w:r>
        <w:rPr>
          <w:sz w:val="24"/>
        </w:rPr>
        <w:fldChar w:fldCharType="separate"/>
      </w:r>
      <w:r w:rsidR="001154F7">
        <w:rPr>
          <w:noProof/>
          <w:sz w:val="24"/>
        </w:rPr>
        <w:t>4</w:t>
      </w:r>
      <w:r>
        <w:rPr>
          <w:sz w:val="24"/>
        </w:rPr>
        <w:fldChar w:fldCharType="end"/>
      </w:r>
      <w:bookmarkEnd w:id="4"/>
      <w:r>
        <w:rPr>
          <w:sz w:val="24"/>
        </w:rPr>
        <w:t>，高分子指纹：（</w:t>
      </w:r>
      <w:r>
        <w:rPr>
          <w:sz w:val="24"/>
        </w:rPr>
        <w:t>a</w:t>
      </w:r>
      <w:r>
        <w:rPr>
          <w:sz w:val="24"/>
        </w:rPr>
        <w:t>）三原子子结构、定量构效关系与形态描述符</w:t>
      </w:r>
      <w:r>
        <w:rPr>
          <w:sz w:val="24"/>
        </w:rPr>
        <w:t xml:space="preserve"> </w:t>
      </w:r>
      <w:sdt>
        <w:sdtPr>
          <w:rPr>
            <w:sz w:val="24"/>
            <w:highlight w:val="white"/>
          </w:rPr>
          <w:alias w:val="Citation"/>
          <w:tag w:val="{&quot;referencesIds&quot;:[&quot;doc:63f2e2a71d070a0551bc5c94&quot;],&quot;referencesOptions&quot;:{&quot;doc:63f2e2a71d070a0551bc5c94&quot;:{&quot;author&quot;:true,&quot;year&quot;:true,&quot;pageReplace&quot;:&quot;&quot;,&quot;prefix&quot;:&quot;&quot;,&quot;suffix&quot;:&quot;&quot;}},&quot;hasBrokenReferences&quot;:false,&quot;hasManualEdits&quot;:false,&quot;citationType&quot;:&quot;inline&quot;,&quot;id&quot;:147724477,&quot;citationText&quot;:&quot;&lt;span style=\&quot;font-family:SimSun;font-size:16px;color:#000000\&quot;&gt;[77]&lt;/span&gt;&quot;}"/>
          <w:id w:val="147724477"/>
          <w:placeholder>
            <w:docPart w:val="5BCB1F0AED335649BCBE8CBC436842B5"/>
          </w:placeholder>
        </w:sdtPr>
        <w:sdtContent>
          <w:r w:rsidR="00726A6F">
            <w:rPr>
              <w:rFonts w:ascii="SimSun" w:hAnsi="SimSun" w:hint="eastAsia"/>
              <w:color w:val="000000"/>
            </w:rPr>
            <w:t>[77]</w:t>
          </w:r>
        </w:sdtContent>
      </w:sdt>
      <w:r>
        <w:rPr>
          <w:sz w:val="24"/>
        </w:rPr>
        <w:t>；（</w:t>
      </w:r>
      <w:r>
        <w:rPr>
          <w:sz w:val="24"/>
        </w:rPr>
        <w:t>b</w:t>
      </w:r>
      <w:r>
        <w:rPr>
          <w:sz w:val="24"/>
        </w:rPr>
        <w:t>）周期性高分子图描述符</w:t>
      </w:r>
      <w:r>
        <w:rPr>
          <w:sz w:val="24"/>
        </w:rPr>
        <w:t xml:space="preserve"> </w:t>
      </w:r>
      <w:sdt>
        <w:sdtPr>
          <w:rPr>
            <w:color w:val="000000"/>
            <w:sz w:val="24"/>
            <w:highlight w:val="white"/>
          </w:rPr>
          <w:alias w:val="Citation"/>
          <w:tag w:val="{&quot;referencesIds&quot;:[&quot;doc:640012c52807ab0555e6adfe&quot;],&quot;referencesOptions&quot;:{&quot;doc:640012c52807ab0555e6adfe&quot;:{&quot;author&quot;:true,&quot;year&quot;:true,&quot;pageReplace&quot;:&quot;&quot;,&quot;prefix&quot;:&quot;&quot;,&quot;suffix&quot;:&quot;&quot;}},&quot;hasBrokenReferences&quot;:false,&quot;hasManualEdits&quot;:false,&quot;citationType&quot;:&quot;inline&quot;,&quot;id&quot;:785306266,&quot;citationText&quot;:&quot;&lt;span style=\&quot;font-family:SimSun;font-size:16px;color:#000000\&quot;&gt;[89]&lt;/span&gt;&quot;}"/>
          <w:id w:val="785306266"/>
          <w:placeholder>
            <w:docPart w:val="A6AFA19DFF79B84E8833F2D05D3A9584"/>
          </w:placeholder>
        </w:sdtPr>
        <w:sdtContent>
          <w:r w:rsidR="00726A6F">
            <w:rPr>
              <w:rFonts w:ascii="SimSun" w:hAnsi="SimSun" w:hint="eastAsia"/>
              <w:color w:val="000000"/>
            </w:rPr>
            <w:t>[89]</w:t>
          </w:r>
        </w:sdtContent>
      </w:sdt>
    </w:p>
    <w:p w14:paraId="22AF6AA2" w14:textId="77777777" w:rsidR="00572CDD" w:rsidRDefault="00572CDD" w:rsidP="00572CDD">
      <w:pPr>
        <w:snapToGrid w:val="0"/>
        <w:spacing w:line="276" w:lineRule="auto"/>
        <w:rPr>
          <w:sz w:val="24"/>
        </w:rPr>
      </w:pPr>
    </w:p>
    <w:p w14:paraId="4A0A7862" w14:textId="2C02509D" w:rsidR="00572CDD" w:rsidRDefault="00572CDD" w:rsidP="00572CDD">
      <w:pPr>
        <w:snapToGrid w:val="0"/>
        <w:spacing w:line="276" w:lineRule="auto"/>
        <w:ind w:firstLine="420"/>
        <w:rPr>
          <w:sz w:val="24"/>
        </w:rPr>
      </w:pPr>
      <w:r>
        <w:rPr>
          <w:sz w:val="24"/>
        </w:rPr>
        <w:t>有监督的机器学习则可以对已经贴有标签的数据进行学习，训练出分子结构与热导率、介电常数等标签之间的映射关系，进而快速地对新化学结构的物理性能进行分析与预测</w:t>
      </w:r>
      <w:sdt>
        <w:sdtPr>
          <w:rPr>
            <w:sz w:val="24"/>
            <w:highlight w:val="white"/>
          </w:rPr>
          <w:alias w:val="Citation"/>
          <w:tag w:val="{&quot;referencesIds&quot;:[&quot;doc:63f5d723198ce6054d6bd221&quot;],&quot;referencesOptions&quot;:{&quot;doc:63f5d723198ce6054d6bd221&quot;:{&quot;author&quot;:true,&quot;year&quot;:true,&quot;pageReplace&quot;:&quot;&quot;,&quot;prefix&quot;:&quot;&quot;,&quot;suffix&quot;:&quot;&quot;}},&quot;hasBrokenReferences&quot;:false,&quot;hasManualEdits&quot;:false,&quot;citationType&quot;:&quot;inline&quot;,&quot;id&quot;:-1701160064,&quot;citationText&quot;:&quot;&lt;span style=\&quot;font-family:SimSun;font-size:16px;color:#000000\&quot;&gt;[90]&lt;/span&gt;&quot;}"/>
          <w:id w:val="-1701160064"/>
          <w:placeholder>
            <w:docPart w:val="932B5F1405227D498032B755826DCE06"/>
          </w:placeholder>
        </w:sdtPr>
        <w:sdtContent>
          <w:r>
            <w:rPr>
              <w:rFonts w:ascii="SimSun" w:hAnsi="SimSun" w:hint="eastAsia"/>
              <w:color w:val="000000"/>
            </w:rPr>
            <w:t>[90]</w:t>
          </w:r>
        </w:sdtContent>
      </w:sdt>
      <w:r>
        <w:rPr>
          <w:sz w:val="24"/>
        </w:rPr>
        <w:t>。</w:t>
      </w:r>
      <w:r w:rsidR="002A148C">
        <w:rPr>
          <w:sz w:val="24"/>
        </w:rPr>
        <w:t xml:space="preserve">Ming-Xiao Zhu et al. </w:t>
      </w:r>
      <w:r w:rsidR="002A148C">
        <w:rPr>
          <w:sz w:val="24"/>
        </w:rPr>
        <w:t>用苯基、氨基、羰基、羟基、氯基、</w:t>
      </w:r>
      <w:r w:rsidR="002A148C">
        <w:rPr>
          <w:sz w:val="24"/>
        </w:rPr>
        <w:t>-O-</w:t>
      </w:r>
      <w:r w:rsidR="002A148C">
        <w:rPr>
          <w:sz w:val="24"/>
        </w:rPr>
        <w:t>、</w:t>
      </w:r>
      <w:r w:rsidR="002A148C">
        <w:rPr>
          <w:sz w:val="24"/>
        </w:rPr>
        <w:t>-N-</w:t>
      </w:r>
      <w:r w:rsidR="002A148C">
        <w:rPr>
          <w:sz w:val="24"/>
        </w:rPr>
        <w:t>等碎片组合成</w:t>
      </w:r>
      <w:r w:rsidR="002A148C">
        <w:rPr>
          <w:sz w:val="24"/>
        </w:rPr>
        <w:t>300</w:t>
      </w:r>
      <w:r w:rsidR="002A148C">
        <w:rPr>
          <w:sz w:val="24"/>
        </w:rPr>
        <w:t>种均聚物，通过分子动力学计算了单链高分子的热导率，将</w:t>
      </w:r>
      <w:r w:rsidR="002A148C">
        <w:rPr>
          <w:sz w:val="24"/>
        </w:rPr>
        <w:t>Morgan</w:t>
      </w:r>
      <w:r w:rsidR="002A148C">
        <w:rPr>
          <w:sz w:val="24"/>
        </w:rPr>
        <w:t>指纹描述的重复单元输入内核岭回归、人工神经网络与卷积神经网络进行机器学习，并发现羰基子结构有助于形成具有高热导率的直链高分子</w:t>
      </w:r>
      <w:r w:rsidR="002A148C">
        <w:rPr>
          <w:sz w:val="24"/>
        </w:rPr>
        <w:t xml:space="preserve"> </w:t>
      </w:r>
      <w:sdt>
        <w:sdtPr>
          <w:rPr>
            <w:sz w:val="24"/>
            <w:highlight w:val="white"/>
          </w:rPr>
          <w:alias w:val="Citation"/>
          <w:tag w:val="{&quot;referencesIds&quot;:[&quot;doc:640012c52807ab0555e6adfe&quot;],&quot;referencesOptions&quot;:{&quot;doc:640012c52807ab0555e6adfe&quot;:{&quot;author&quot;:true,&quot;year&quot;:true,&quot;pageReplace&quot;:&quot;&quot;,&quot;prefix&quot;:&quot;&quot;,&quot;suffix&quot;:&quot;&quot;}},&quot;hasBrokenReferences&quot;:false,&quot;hasManualEdits&quot;:false,&quot;citationType&quot;:&quot;inline&quot;,&quot;id&quot;:461621248,&quot;citationText&quot;:&quot;&lt;span style=\&quot;font-family:SimSun;font-size:16px;color:#000000\&quot;&gt;[89]&lt;/span&gt;&quot;}"/>
          <w:id w:val="461621248"/>
          <w:placeholder>
            <w:docPart w:val="CFE6734D3CA6E44FAB45C07A23BAB9FA"/>
          </w:placeholder>
        </w:sdtPr>
        <w:sdtContent>
          <w:r w:rsidR="00726A6F">
            <w:rPr>
              <w:rFonts w:ascii="SimSun" w:hAnsi="SimSun" w:hint="eastAsia"/>
              <w:color w:val="000000"/>
            </w:rPr>
            <w:t>[89]</w:t>
          </w:r>
        </w:sdtContent>
      </w:sdt>
      <w:r w:rsidR="002A148C">
        <w:rPr>
          <w:sz w:val="24"/>
        </w:rPr>
        <w:t>。该研究从化学信息学的角度，全面地研究了不同化学结构对均聚高分子单链热导率的贡献，然而该工作并未对更复杂的高分子结构（如共聚、支化）或多分子链体系（如晶体、无定形）进行研究。</w:t>
      </w:r>
    </w:p>
    <w:p w14:paraId="671F5860" w14:textId="1E1F176C" w:rsidR="000A333D" w:rsidRDefault="00572CDD" w:rsidP="00572CDD">
      <w:pPr>
        <w:snapToGrid w:val="0"/>
        <w:spacing w:line="276" w:lineRule="auto"/>
        <w:ind w:firstLine="420"/>
        <w:rPr>
          <w:sz w:val="24"/>
        </w:rPr>
      </w:pPr>
      <w:r>
        <w:rPr>
          <w:sz w:val="24"/>
        </w:rPr>
        <w:t>强化机器学习理解分析海量的化学结构，训练后的生成器可以快速批量产生新的化学结构，</w:t>
      </w:r>
      <w:r w:rsidR="00087CBD">
        <w:rPr>
          <w:rFonts w:hint="eastAsia"/>
          <w:sz w:val="24"/>
        </w:rPr>
        <w:t>并</w:t>
      </w:r>
      <w:r>
        <w:rPr>
          <w:sz w:val="24"/>
        </w:rPr>
        <w:t>根据</w:t>
      </w:r>
      <w:r w:rsidR="00087CBD">
        <w:rPr>
          <w:rFonts w:hint="eastAsia"/>
          <w:sz w:val="24"/>
        </w:rPr>
        <w:t>生成</w:t>
      </w:r>
      <w:r>
        <w:rPr>
          <w:rFonts w:hint="eastAsia"/>
          <w:sz w:val="24"/>
        </w:rPr>
        <w:t>结</w:t>
      </w:r>
      <w:r>
        <w:rPr>
          <w:sz w:val="24"/>
        </w:rPr>
        <w:t>构</w:t>
      </w:r>
      <w:r w:rsidR="009C7726">
        <w:rPr>
          <w:rFonts w:hint="eastAsia"/>
          <w:sz w:val="24"/>
        </w:rPr>
        <w:t>的</w:t>
      </w:r>
      <w:r>
        <w:rPr>
          <w:sz w:val="24"/>
        </w:rPr>
        <w:t>物理性能调整代价函数，进而使机器从尝试与失败中学习</w:t>
      </w:r>
      <w:r>
        <w:rPr>
          <w:rFonts w:hint="eastAsia"/>
          <w:sz w:val="24"/>
        </w:rPr>
        <w:t>经验与</w:t>
      </w:r>
      <w:r>
        <w:rPr>
          <w:sz w:val="24"/>
        </w:rPr>
        <w:t>优化</w:t>
      </w:r>
      <w:r>
        <w:rPr>
          <w:rFonts w:hint="eastAsia"/>
          <w:sz w:val="24"/>
        </w:rPr>
        <w:t>策略</w:t>
      </w:r>
      <w:r>
        <w:rPr>
          <w:sz w:val="24"/>
        </w:rPr>
        <w:t>，更高概率地生成具有优良物理性能的化学结构，高效地探索已知的化学空间，甚至在一定程度上尝试未知的化学空间</w:t>
      </w:r>
      <w:r>
        <w:rPr>
          <w:sz w:val="24"/>
        </w:rPr>
        <w:t xml:space="preserve"> </w:t>
      </w:r>
      <w:sdt>
        <w:sdtPr>
          <w:rPr>
            <w:sz w:val="24"/>
            <w:highlight w:val="white"/>
          </w:rPr>
          <w:alias w:val="Citation"/>
          <w:tag w:val="{&quot;referencesIds&quot;:[&quot;doc:63f5e03c5331a8054a403b39&quot;],&quot;referencesOptions&quot;:{&quot;doc:63f5e03c5331a8054a403b39&quot;:{&quot;author&quot;:true,&quot;year&quot;:true,&quot;pageReplace&quot;:&quot;&quot;,&quot;prefix&quot;:&quot;&quot;,&quot;suffix&quot;:&quot;&quot;}},&quot;hasBrokenReferences&quot;:false,&quot;hasManualEdits&quot;:false,&quot;citationType&quot;:&quot;inline&quot;,&quot;id&quot;:-1238635836,&quot;citationText&quot;:&quot;&lt;span style=\&quot;font-family:SimSun;font-size:16px;color:#000000\&quot;&gt;[91]&lt;/span&gt;&quot;}"/>
          <w:id w:val="-1238635836"/>
          <w:placeholder>
            <w:docPart w:val="F8B3FCFCE8408B4AA91312E593F09EDF"/>
          </w:placeholder>
        </w:sdtPr>
        <w:sdtContent>
          <w:r>
            <w:rPr>
              <w:rFonts w:ascii="SimSun" w:hAnsi="SimSun" w:hint="eastAsia"/>
              <w:color w:val="000000"/>
            </w:rPr>
            <w:t>[91]</w:t>
          </w:r>
        </w:sdtContent>
      </w:sdt>
      <w:r>
        <w:rPr>
          <w:sz w:val="24"/>
        </w:rPr>
        <w:t>。</w:t>
      </w:r>
      <w:proofErr w:type="spellStart"/>
      <w:r w:rsidR="002A148C">
        <w:rPr>
          <w:sz w:val="24"/>
        </w:rPr>
        <w:t>Ruimin</w:t>
      </w:r>
      <w:proofErr w:type="spellEnd"/>
      <w:r w:rsidR="002A148C">
        <w:rPr>
          <w:sz w:val="24"/>
        </w:rPr>
        <w:t xml:space="preserve"> Ma et al. </w:t>
      </w:r>
      <w:r w:rsidR="002A148C">
        <w:rPr>
          <w:sz w:val="24"/>
        </w:rPr>
        <w:t>通过分子动力学计算了</w:t>
      </w:r>
      <w:r w:rsidR="002A148C">
        <w:rPr>
          <w:sz w:val="24"/>
        </w:rPr>
        <w:t>121</w:t>
      </w:r>
      <w:r w:rsidR="002A148C">
        <w:rPr>
          <w:sz w:val="24"/>
        </w:rPr>
        <w:t>种无定形高分子聚合物的热导率，用贝叶斯神经网络模型从</w:t>
      </w:r>
      <w:proofErr w:type="spellStart"/>
      <w:r w:rsidR="002A148C">
        <w:rPr>
          <w:sz w:val="24"/>
        </w:rPr>
        <w:t>PoLyInfo</w:t>
      </w:r>
      <w:proofErr w:type="spellEnd"/>
      <w:r w:rsidR="002A148C">
        <w:rPr>
          <w:sz w:val="24"/>
        </w:rPr>
        <w:t>数据库中找寻高热导率高分子</w:t>
      </w:r>
      <w:r w:rsidR="002A148C">
        <w:rPr>
          <w:sz w:val="24"/>
        </w:rPr>
        <w:t xml:space="preserve"> </w:t>
      </w:r>
      <w:sdt>
        <w:sdtPr>
          <w:rPr>
            <w:sz w:val="24"/>
            <w:highlight w:val="white"/>
          </w:rPr>
          <w:alias w:val="Citation"/>
          <w:tag w:val="{&quot;referencesIds&quot;:[&quot;doc:64005e018cd1220552170911&quot;],&quot;referencesOptions&quot;:{&quot;doc:64005e018cd1220552170911&quot;:{&quot;author&quot;:true,&quot;year&quot;:true,&quot;pageReplace&quot;:&quot;&quot;,&quot;prefix&quot;:&quot;&quot;,&quot;suffix&quot;:&quot;&quot;}},&quot;hasBrokenReferences&quot;:false,&quot;hasManualEdits&quot;:false,&quot;citationType&quot;:&quot;inline&quot;,&quot;id&quot;:1826238054,&quot;citationText&quot;:&quot;&lt;span style=\&quot;font-family:SimSun;font-size:16px;color:#000000\&quot;&gt;[92]&lt;/span&gt;&quot;}"/>
          <w:id w:val="1826238054"/>
          <w:placeholder>
            <w:docPart w:val="71801AF473929C41BD5AECEA1BE28B1D"/>
          </w:placeholder>
        </w:sdtPr>
        <w:sdtContent>
          <w:r w:rsidR="00726A6F">
            <w:rPr>
              <w:rFonts w:ascii="SimSun" w:hAnsi="SimSun" w:hint="eastAsia"/>
              <w:color w:val="000000"/>
            </w:rPr>
            <w:t>[92]</w:t>
          </w:r>
        </w:sdtContent>
      </w:sdt>
      <w:r w:rsidR="002A148C">
        <w:rPr>
          <w:sz w:val="24"/>
        </w:rPr>
        <w:t>，</w:t>
      </w:r>
      <w:r w:rsidR="002A148C" w:rsidRPr="0050728A">
        <w:rPr>
          <w:rFonts w:hint="eastAsia"/>
          <w:sz w:val="24"/>
        </w:rPr>
        <w:t>通过</w:t>
      </w:r>
      <w:r w:rsidR="002A148C">
        <w:rPr>
          <w:rFonts w:hint="eastAsia"/>
          <w:sz w:val="24"/>
        </w:rPr>
        <w:t>强</w:t>
      </w:r>
      <w:r w:rsidR="002A148C">
        <w:rPr>
          <w:sz w:val="24"/>
        </w:rPr>
        <w:t>化学习生成全新的高热导率高分子</w:t>
      </w:r>
      <w:r w:rsidR="002A148C">
        <w:rPr>
          <w:sz w:val="24"/>
        </w:rPr>
        <w:t xml:space="preserve"> </w:t>
      </w:r>
      <w:sdt>
        <w:sdtPr>
          <w:rPr>
            <w:sz w:val="24"/>
            <w:highlight w:val="white"/>
          </w:rPr>
          <w:alias w:val="Citation"/>
          <w:tag w:val="{&quot;referencesIds&quot;:[&quot;doc:63f5e03c5331a8054a403b39&quot;],&quot;referencesOptions&quot;:{&quot;doc:63f5e03c5331a8054a403b39&quot;:{&quot;author&quot;:true,&quot;year&quot;:true,&quot;pageReplace&quot;:&quot;&quot;,&quot;prefix&quot;:&quot;&quot;,&quot;suffix&quot;:&quot;&quot;}},&quot;hasBrokenReferences&quot;:false,&quot;hasManualEdits&quot;:false,&quot;citationType&quot;:&quot;inline&quot;,&quot;id&quot;:421451704,&quot;citationText&quot;:&quot;&lt;span style=\&quot;font-family:SimSun;font-size:16px;color:#000000\&quot;&gt;[91]&lt;/span&gt;&quot;}"/>
          <w:id w:val="421451704"/>
          <w:placeholder>
            <w:docPart w:val="92ECBCE4220926498013D15361913586"/>
          </w:placeholder>
        </w:sdtPr>
        <w:sdtContent>
          <w:r w:rsidR="00726A6F">
            <w:rPr>
              <w:rFonts w:ascii="SimSun" w:hAnsi="SimSun" w:hint="eastAsia"/>
              <w:color w:val="000000"/>
            </w:rPr>
            <w:t>[91]</w:t>
          </w:r>
        </w:sdtContent>
      </w:sdt>
      <w:r w:rsidR="002A148C">
        <w:rPr>
          <w:sz w:val="24"/>
        </w:rPr>
        <w:t>，</w:t>
      </w:r>
      <w:r w:rsidR="009C7726">
        <w:rPr>
          <w:rFonts w:hint="eastAsia"/>
          <w:sz w:val="24"/>
        </w:rPr>
        <w:t>该研究发布了</w:t>
      </w:r>
      <w:r w:rsidR="002A148C">
        <w:rPr>
          <w:sz w:val="24"/>
        </w:rPr>
        <w:t>数以百计的无定形高分子热导率</w:t>
      </w:r>
      <w:r w:rsidR="002A148C" w:rsidRPr="0050728A">
        <w:rPr>
          <w:rFonts w:hint="eastAsia"/>
          <w:sz w:val="24"/>
        </w:rPr>
        <w:t>，</w:t>
      </w:r>
      <w:r w:rsidR="002A148C">
        <w:rPr>
          <w:sz w:val="24"/>
        </w:rPr>
        <w:t>为导热高分子的研发提供了夯实的基础。然而，筛选出的新能优异的体系的热导率大多在</w:t>
      </w:r>
      <w:r w:rsidR="002A148C">
        <w:rPr>
          <w:sz w:val="24"/>
        </w:rPr>
        <w:t>0.3 W/</w:t>
      </w:r>
      <w:proofErr w:type="spellStart"/>
      <w:r w:rsidR="002A148C">
        <w:rPr>
          <w:sz w:val="24"/>
        </w:rPr>
        <w:t>mK</w:t>
      </w:r>
      <w:proofErr w:type="spellEnd"/>
      <w:r w:rsidR="002A148C">
        <w:rPr>
          <w:sz w:val="24"/>
        </w:rPr>
        <w:t xml:space="preserve"> – 0.5 W/</w:t>
      </w:r>
      <w:proofErr w:type="spellStart"/>
      <w:r w:rsidR="002A148C">
        <w:rPr>
          <w:sz w:val="24"/>
        </w:rPr>
        <w:t>mK</w:t>
      </w:r>
      <w:proofErr w:type="spellEnd"/>
      <w:r w:rsidR="002A148C">
        <w:rPr>
          <w:sz w:val="24"/>
        </w:rPr>
        <w:t>之间，距离工业期望的</w:t>
      </w:r>
      <m:oMath>
        <m:r>
          <m:rPr>
            <m:sty m:val="p"/>
          </m:rPr>
          <w:rPr>
            <w:rFonts w:ascii="Cambria Math" w:hAnsi="Cambria Math"/>
            <w:sz w:val="24"/>
          </w:rPr>
          <m:t>&gt;</m:t>
        </m:r>
      </m:oMath>
      <w:r w:rsidR="002A148C">
        <w:rPr>
          <w:sz w:val="24"/>
        </w:rPr>
        <w:t>1 W/mK</w:t>
      </w:r>
      <w:r w:rsidR="002A148C">
        <w:rPr>
          <w:sz w:val="24"/>
        </w:rPr>
        <w:t>仍有较大距离。部分力场参数的缺失、受限于弛豫过程的稳态结构与系综平均的缺乏</w:t>
      </w:r>
      <w:r w:rsidR="009C7726">
        <w:rPr>
          <w:rFonts w:hint="eastAsia"/>
          <w:sz w:val="24"/>
        </w:rPr>
        <w:t>，</w:t>
      </w:r>
      <w:r w:rsidR="002A148C">
        <w:rPr>
          <w:sz w:val="24"/>
        </w:rPr>
        <w:t>均降低了数据库的可靠性，例如，其表</w:t>
      </w:r>
      <w:r w:rsidR="002A148C">
        <w:rPr>
          <w:sz w:val="24"/>
        </w:rPr>
        <w:t>2</w:t>
      </w:r>
      <w:r w:rsidR="002A148C">
        <w:rPr>
          <w:sz w:val="24"/>
        </w:rPr>
        <w:t>中</w:t>
      </w:r>
      <w:r w:rsidR="002A148C">
        <w:rPr>
          <w:sz w:val="24"/>
        </w:rPr>
        <w:t>5</w:t>
      </w:r>
      <w:r w:rsidR="002A148C">
        <w:rPr>
          <w:sz w:val="24"/>
        </w:rPr>
        <w:t>号、</w:t>
      </w:r>
      <w:r w:rsidR="002A148C">
        <w:rPr>
          <w:sz w:val="24"/>
        </w:rPr>
        <w:t>6</w:t>
      </w:r>
      <w:r w:rsidR="002A148C">
        <w:rPr>
          <w:sz w:val="24"/>
        </w:rPr>
        <w:t>号、</w:t>
      </w:r>
      <w:r w:rsidR="002A148C">
        <w:rPr>
          <w:sz w:val="24"/>
        </w:rPr>
        <w:t>7</w:t>
      </w:r>
      <w:r w:rsidR="002A148C">
        <w:rPr>
          <w:sz w:val="24"/>
        </w:rPr>
        <w:t>号结构非常相似（</w:t>
      </w:r>
      <w:r w:rsidR="002A148C">
        <w:rPr>
          <w:sz w:val="24"/>
        </w:rPr>
        <w:t>SA score</w:t>
      </w:r>
      <w:r w:rsidR="002A148C">
        <w:rPr>
          <w:sz w:val="24"/>
        </w:rPr>
        <w:t>为</w:t>
      </w:r>
      <w:r w:rsidR="002A148C">
        <w:rPr>
          <w:sz w:val="24"/>
        </w:rPr>
        <w:t>2.591</w:t>
      </w:r>
      <w:r w:rsidR="002A148C">
        <w:rPr>
          <w:sz w:val="24"/>
        </w:rPr>
        <w:t>、</w:t>
      </w:r>
      <w:r w:rsidR="002A148C">
        <w:rPr>
          <w:sz w:val="24"/>
        </w:rPr>
        <w:t>2.549</w:t>
      </w:r>
      <w:r w:rsidR="002A148C">
        <w:rPr>
          <w:sz w:val="24"/>
        </w:rPr>
        <w:t>、</w:t>
      </w:r>
      <w:r w:rsidR="002A148C">
        <w:rPr>
          <w:sz w:val="24"/>
        </w:rPr>
        <w:t>2.549</w:t>
      </w:r>
      <w:r w:rsidR="002A148C">
        <w:rPr>
          <w:sz w:val="24"/>
        </w:rPr>
        <w:t>），机器学的预测值也几乎相同（</w:t>
      </w:r>
      <w:r w:rsidR="002A148C">
        <w:rPr>
          <w:sz w:val="24"/>
        </w:rPr>
        <w:t>0.401 W/</w:t>
      </w:r>
      <w:proofErr w:type="spellStart"/>
      <w:r w:rsidR="002A148C">
        <w:rPr>
          <w:sz w:val="24"/>
        </w:rPr>
        <w:t>mK</w:t>
      </w:r>
      <w:proofErr w:type="spellEnd"/>
      <w:r w:rsidR="002A148C">
        <w:rPr>
          <w:sz w:val="24"/>
        </w:rPr>
        <w:t>、</w:t>
      </w:r>
      <w:r w:rsidR="002A148C">
        <w:rPr>
          <w:sz w:val="24"/>
        </w:rPr>
        <w:t>0.402 W/</w:t>
      </w:r>
      <w:proofErr w:type="spellStart"/>
      <w:r w:rsidR="002A148C">
        <w:rPr>
          <w:sz w:val="24"/>
        </w:rPr>
        <w:t>mK</w:t>
      </w:r>
      <w:proofErr w:type="spellEnd"/>
      <w:r w:rsidR="002A148C">
        <w:rPr>
          <w:sz w:val="24"/>
        </w:rPr>
        <w:t>、</w:t>
      </w:r>
      <w:r w:rsidR="002A148C">
        <w:rPr>
          <w:sz w:val="24"/>
        </w:rPr>
        <w:t>0.402 W/</w:t>
      </w:r>
      <w:proofErr w:type="spellStart"/>
      <w:r w:rsidR="002A148C">
        <w:rPr>
          <w:sz w:val="24"/>
        </w:rPr>
        <w:t>mK</w:t>
      </w:r>
      <w:proofErr w:type="spellEnd"/>
      <w:r w:rsidR="002A148C">
        <w:rPr>
          <w:sz w:val="24"/>
        </w:rPr>
        <w:t>），但分子动力学计算的热导率却相差</w:t>
      </w:r>
      <w:r w:rsidR="002A148C" w:rsidRPr="0050728A">
        <w:rPr>
          <w:rFonts w:hint="eastAsia"/>
          <w:sz w:val="24"/>
        </w:rPr>
        <w:t>很</w:t>
      </w:r>
      <w:r w:rsidR="002A148C">
        <w:rPr>
          <w:sz w:val="24"/>
        </w:rPr>
        <w:t>大（</w:t>
      </w:r>
      <w:r w:rsidR="002A148C">
        <w:rPr>
          <w:sz w:val="24"/>
        </w:rPr>
        <w:t>0.693 W/</w:t>
      </w:r>
      <w:proofErr w:type="spellStart"/>
      <w:r w:rsidR="002A148C">
        <w:rPr>
          <w:sz w:val="24"/>
        </w:rPr>
        <w:t>mK</w:t>
      </w:r>
      <w:proofErr w:type="spellEnd"/>
      <w:r w:rsidR="002A148C">
        <w:rPr>
          <w:sz w:val="24"/>
        </w:rPr>
        <w:t>、</w:t>
      </w:r>
      <w:r w:rsidR="002A148C">
        <w:rPr>
          <w:sz w:val="24"/>
        </w:rPr>
        <w:t>0.564 W/</w:t>
      </w:r>
      <w:proofErr w:type="spellStart"/>
      <w:r w:rsidR="002A148C">
        <w:rPr>
          <w:sz w:val="24"/>
        </w:rPr>
        <w:t>mK</w:t>
      </w:r>
      <w:proofErr w:type="spellEnd"/>
      <w:r w:rsidR="002A148C">
        <w:rPr>
          <w:sz w:val="24"/>
        </w:rPr>
        <w:t>、</w:t>
      </w:r>
      <w:r w:rsidR="002A148C">
        <w:rPr>
          <w:sz w:val="24"/>
        </w:rPr>
        <w:t>0.445 W/</w:t>
      </w:r>
      <w:proofErr w:type="spellStart"/>
      <w:r w:rsidR="002A148C">
        <w:rPr>
          <w:sz w:val="24"/>
        </w:rPr>
        <w:t>mK</w:t>
      </w:r>
      <w:proofErr w:type="spellEnd"/>
      <w:r w:rsidR="002A148C">
        <w:rPr>
          <w:sz w:val="24"/>
        </w:rPr>
        <w:t>），这些将引起对数据可靠性的质疑</w:t>
      </w:r>
      <w:sdt>
        <w:sdtPr>
          <w:rPr>
            <w:sz w:val="24"/>
            <w:highlight w:val="white"/>
          </w:rPr>
          <w:alias w:val="Citation"/>
          <w:tag w:val="{&quot;referencesIds&quot;:[&quot;doc:63f5e03c5331a8054a403b39&quot;],&quot;referencesOptions&quot;:{&quot;doc:63f5e03c5331a8054a403b39&quot;:{&quot;author&quot;:true,&quot;year&quot;:true,&quot;pageReplace&quot;:&quot;&quot;,&quot;prefix&quot;:&quot;&quot;,&quot;suffix&quot;:&quot;&quot;}},&quot;hasBrokenReferences&quot;:false,&quot;hasManualEdits&quot;:false,&quot;citationType&quot;:&quot;inline&quot;,&quot;id&quot;:1724408537,&quot;citationText&quot;:&quot;&lt;span style=\&quot;font-family:SimSun;font-size:16px;color:#000000\&quot;&gt;[91]&lt;/span&gt;&quot;}"/>
          <w:id w:val="1724408537"/>
          <w:placeholder>
            <w:docPart w:val="CCDA9F35F4D20146A114CFE6E10E73FB"/>
          </w:placeholder>
        </w:sdtPr>
        <w:sdtContent>
          <w:r w:rsidR="00726A6F">
            <w:rPr>
              <w:rFonts w:ascii="SimSun" w:hAnsi="SimSun" w:hint="eastAsia"/>
              <w:color w:val="000000"/>
            </w:rPr>
            <w:t>[91]</w:t>
          </w:r>
        </w:sdtContent>
      </w:sdt>
      <w:r w:rsidR="002A148C">
        <w:rPr>
          <w:sz w:val="24"/>
        </w:rPr>
        <w:t>。另外，强化机器学习预测的高热导率高分子材料均为无支链、无侧链官能团的线性结构，其</w:t>
      </w:r>
      <w:r w:rsidR="002A148C">
        <w:rPr>
          <w:sz w:val="24"/>
        </w:rPr>
        <w:lastRenderedPageBreak/>
        <w:t>主链掺杂原子也仅为</w:t>
      </w:r>
      <w:r w:rsidR="002A148C">
        <w:rPr>
          <w:sz w:val="24"/>
        </w:rPr>
        <w:t>-NH-</w:t>
      </w:r>
      <w:r w:rsidR="002A148C">
        <w:rPr>
          <w:sz w:val="24"/>
        </w:rPr>
        <w:t>与</w:t>
      </w:r>
      <w:r w:rsidR="002A148C">
        <w:rPr>
          <w:sz w:val="24"/>
        </w:rPr>
        <w:t>-S-</w:t>
      </w:r>
      <w:r w:rsidR="002A148C">
        <w:rPr>
          <w:sz w:val="24"/>
        </w:rPr>
        <w:t>两种</w:t>
      </w:r>
      <w:sdt>
        <w:sdtPr>
          <w:rPr>
            <w:sz w:val="24"/>
            <w:highlight w:val="white"/>
          </w:rPr>
          <w:alias w:val="Citation"/>
          <w:tag w:val="{&quot;referencesIds&quot;:[&quot;doc:63f5e03c5331a8054a403b39&quot;],&quot;referencesOptions&quot;:{&quot;doc:63f5e03c5331a8054a403b39&quot;:{&quot;author&quot;:true,&quot;year&quot;:true,&quot;pageReplace&quot;:&quot;&quot;,&quot;prefix&quot;:&quot;&quot;,&quot;suffix&quot;:&quot;&quot;}},&quot;hasBrokenReferences&quot;:false,&quot;hasManualEdits&quot;:false,&quot;citationType&quot;:&quot;inline&quot;,&quot;id&quot;:-1650429647,&quot;citationText&quot;:&quot;&lt;span style=\&quot;font-family:SimSun;font-size:16px;color:#000000\&quot;&gt;[91]&lt;/span&gt;&quot;}"/>
          <w:id w:val="-1650429647"/>
          <w:placeholder>
            <w:docPart w:val="AA5ED72F159CD84BBE1D9A545477461A"/>
          </w:placeholder>
        </w:sdtPr>
        <w:sdtContent>
          <w:r w:rsidR="00726A6F">
            <w:rPr>
              <w:rFonts w:ascii="SimSun" w:hAnsi="SimSun" w:hint="eastAsia"/>
              <w:color w:val="000000"/>
            </w:rPr>
            <w:t>[91]</w:t>
          </w:r>
        </w:sdtContent>
      </w:sdt>
      <w:r w:rsidR="002A148C">
        <w:rPr>
          <w:sz w:val="24"/>
        </w:rPr>
        <w:t>，缺少的羰基子结构却常</w:t>
      </w:r>
      <w:r w:rsidR="002A148C">
        <w:rPr>
          <w:rFonts w:hint="eastAsia"/>
          <w:sz w:val="24"/>
        </w:rPr>
        <w:t>被</w:t>
      </w:r>
      <w:r w:rsidR="002A148C">
        <w:rPr>
          <w:sz w:val="24"/>
        </w:rPr>
        <w:t>认为与高分子高导热性能相关</w:t>
      </w:r>
      <w:sdt>
        <w:sdtPr>
          <w:rPr>
            <w:sz w:val="24"/>
            <w:highlight w:val="white"/>
          </w:rPr>
          <w:alias w:val="Citation"/>
          <w:tag w:val="{&quot;referencesIds&quot;:[&quot;doc:640012c52807ab0555e6adfe&quot;],&quot;referencesOptions&quot;:{&quot;doc:640012c52807ab0555e6adfe&quot;:{&quot;author&quot;:true,&quot;year&quot;:true,&quot;pageReplace&quot;:&quot;&quot;,&quot;prefix&quot;:&quot;&quot;,&quot;suffix&quot;:&quot;&quot;}},&quot;hasBrokenReferences&quot;:false,&quot;hasManualEdits&quot;:false,&quot;citationType&quot;:&quot;inline&quot;,&quot;id&quot;:-1399203919,&quot;citationText&quot;:&quot;&lt;span style=\&quot;font-family:SimSun;font-size:16px;color:#000000\&quot;&gt;[89]&lt;/span&gt;&quot;}"/>
          <w:id w:val="-1399203919"/>
          <w:placeholder>
            <w:docPart w:val="C534929D5237094FADFEC73BC54F845D"/>
          </w:placeholder>
        </w:sdtPr>
        <w:sdtContent>
          <w:r w:rsidR="00726A6F">
            <w:rPr>
              <w:rFonts w:ascii="SimSun" w:hAnsi="SimSun" w:hint="eastAsia"/>
              <w:color w:val="000000"/>
            </w:rPr>
            <w:t>[89]</w:t>
          </w:r>
        </w:sdtContent>
      </w:sdt>
      <w:r w:rsidR="002A148C">
        <w:rPr>
          <w:sz w:val="24"/>
        </w:rPr>
        <w:t>。由于导热高分子数据库的缺乏，其机器学习研究相关成果并不丰富，现阶段需要通过高通量分子动力学计算补充数据库，</w:t>
      </w:r>
      <w:r w:rsidR="002A148C">
        <w:rPr>
          <w:rFonts w:hint="eastAsia"/>
          <w:sz w:val="24"/>
        </w:rPr>
        <w:t>并</w:t>
      </w:r>
      <w:r w:rsidR="002A148C" w:rsidRPr="0050728A">
        <w:rPr>
          <w:sz w:val="24"/>
        </w:rPr>
        <w:t>进一步通过机器学习在更广阔的化学空间优化功能性材料的设</w:t>
      </w:r>
      <w:r w:rsidR="002A148C">
        <w:rPr>
          <w:rFonts w:hint="eastAsia"/>
          <w:sz w:val="24"/>
        </w:rPr>
        <w:t>计与筛选</w:t>
      </w:r>
      <w:r w:rsidR="002A148C">
        <w:rPr>
          <w:sz w:val="24"/>
        </w:rPr>
        <w:t>。</w:t>
      </w:r>
    </w:p>
    <w:p w14:paraId="5E10B261" w14:textId="42F1265A" w:rsidR="00587651" w:rsidRDefault="00000000" w:rsidP="000A333D">
      <w:pPr>
        <w:snapToGrid w:val="0"/>
        <w:spacing w:line="276" w:lineRule="auto"/>
        <w:ind w:firstLine="420"/>
        <w:rPr>
          <w:sz w:val="24"/>
        </w:rPr>
      </w:pPr>
      <w:r>
        <w:rPr>
          <w:sz w:val="24"/>
        </w:rPr>
        <w:t>综上，能源领域迫切需求高分子功能材料的承载</w:t>
      </w:r>
      <w:r w:rsidR="003B2286" w:rsidRPr="003B2286">
        <w:rPr>
          <w:rFonts w:hint="eastAsia"/>
          <w:sz w:val="24"/>
        </w:rPr>
        <w:t>，</w:t>
      </w:r>
      <w:r>
        <w:rPr>
          <w:sz w:val="24"/>
        </w:rPr>
        <w:t>新材料结构的全方位设计与物理性能的高通量预测</w:t>
      </w:r>
      <w:r w:rsidR="003B2286">
        <w:rPr>
          <w:rFonts w:hint="eastAsia"/>
          <w:sz w:val="24"/>
        </w:rPr>
        <w:t>，高度</w:t>
      </w:r>
      <w:r>
        <w:rPr>
          <w:sz w:val="24"/>
        </w:rPr>
        <w:t>依赖理论模拟、软件自动化、数据库与人工智能等</w:t>
      </w:r>
      <w:r w:rsidR="0025203C">
        <w:rPr>
          <w:rFonts w:hint="eastAsia"/>
          <w:sz w:val="24"/>
        </w:rPr>
        <w:t>技术</w:t>
      </w:r>
      <w:r w:rsidR="001C0AFB">
        <w:rPr>
          <w:rFonts w:hint="eastAsia"/>
          <w:sz w:val="24"/>
        </w:rPr>
        <w:t>的整合、开发与应用</w:t>
      </w:r>
      <w:r>
        <w:rPr>
          <w:rFonts w:hint="eastAsia"/>
          <w:sz w:val="24"/>
        </w:rPr>
        <w:t>。</w:t>
      </w:r>
      <w:r>
        <w:rPr>
          <w:sz w:val="24"/>
        </w:rPr>
        <w:t>申请人希望依托华中科技大学，搭建知识产权属于高校的科学软件平台，从高分子材料的传热、机械、光学等国民经济密切相关的物理性能入手，高通量自动化第一性原理的计算、原子作用力场的赋值、初始结构的建立、稳态结构的弛豫、动力学过程的运算、统计数据的处理与分析等分子动力学相关过程，收纳、整理、标准化、建立、维护、更新相关信息化学的数据库，进而通过可视化图形界面与机器学习等人工智能的手段快速生成、检索、预测化学结构与物理性能。以开源软件作为切入点，高速且低成本地扩展功能与推广用户，中期为材料研发的科研单位、高校和企业等提供定制化的服务与功能，最终的长远目标为</w:t>
      </w:r>
      <w:r w:rsidR="0025203C">
        <w:rPr>
          <w:rFonts w:hint="eastAsia"/>
          <w:sz w:val="24"/>
        </w:rPr>
        <w:t>提供</w:t>
      </w:r>
      <w:r>
        <w:rPr>
          <w:sz w:val="24"/>
        </w:rPr>
        <w:t>仅对内部用户或商业化的版本。</w:t>
      </w:r>
    </w:p>
    <w:p w14:paraId="062B510A" w14:textId="1B528C9A" w:rsidR="00587651" w:rsidRDefault="00000000" w:rsidP="008539A8">
      <w:pPr>
        <w:spacing w:line="276" w:lineRule="auto"/>
        <w:ind w:firstLine="560"/>
        <w:rPr>
          <w:b/>
          <w:bCs/>
          <w:sz w:val="24"/>
        </w:rPr>
      </w:pPr>
      <w:r>
        <w:rPr>
          <w:sz w:val="24"/>
        </w:rPr>
        <w:t>该课题聚焦科学前沿，交叉融通能源、材料、信息学与人工智能等领域，通过开发具有原创性、自主知识产权的</w:t>
      </w:r>
      <w:r w:rsidR="00D66369">
        <w:rPr>
          <w:rFonts w:hint="eastAsia"/>
          <w:sz w:val="24"/>
        </w:rPr>
        <w:t>分子</w:t>
      </w:r>
      <w:r>
        <w:rPr>
          <w:sz w:val="24"/>
        </w:rPr>
        <w:t>动力学自动化模拟软件</w:t>
      </w:r>
      <w:r w:rsidR="00D66369">
        <w:rPr>
          <w:rFonts w:hint="eastAsia"/>
          <w:sz w:val="24"/>
        </w:rPr>
        <w:t>平台</w:t>
      </w:r>
      <w:r>
        <w:rPr>
          <w:sz w:val="24"/>
        </w:rPr>
        <w:t>，打破壁垒、补充短板；达到我国高分子功能材料科学计算软件与世界先进水平同步发展或局部超越引领，缩小与国外同类型软件差距，解决我国同类软件依赖国外，解决随时可能被卡脖子问题有重要意义。</w:t>
      </w:r>
      <w:r w:rsidRPr="00C21785">
        <w:rPr>
          <w:b/>
          <w:bCs/>
          <w:sz w:val="24"/>
        </w:rPr>
        <w:t>软件的成功应用将会极大地推动功能高分子材料领域发展，为能源新材料研发、载能粒子输运、跨尺度输运机理、能源存储与转换</w:t>
      </w:r>
      <w:r w:rsidR="00E32D93">
        <w:rPr>
          <w:rFonts w:hint="eastAsia"/>
          <w:b/>
          <w:bCs/>
          <w:sz w:val="24"/>
        </w:rPr>
        <w:t>等</w:t>
      </w:r>
      <w:r w:rsidRPr="00C21785">
        <w:rPr>
          <w:b/>
          <w:bCs/>
          <w:sz w:val="24"/>
        </w:rPr>
        <w:t>国家重大需求领域的研究提供重要</w:t>
      </w:r>
      <w:r w:rsidR="00D66369" w:rsidRPr="00C21785">
        <w:rPr>
          <w:rFonts w:hint="eastAsia"/>
          <w:b/>
          <w:bCs/>
          <w:sz w:val="24"/>
        </w:rPr>
        <w:t>的</w:t>
      </w:r>
      <w:r w:rsidR="00D66369" w:rsidRPr="00C21785">
        <w:rPr>
          <w:b/>
          <w:bCs/>
          <w:sz w:val="24"/>
        </w:rPr>
        <w:t>支撑工具</w:t>
      </w:r>
      <w:r w:rsidRPr="00C21785">
        <w:rPr>
          <w:b/>
          <w:bCs/>
          <w:sz w:val="24"/>
        </w:rPr>
        <w:t>。</w:t>
      </w:r>
    </w:p>
    <w:p w14:paraId="444FFF8D" w14:textId="77777777" w:rsidR="001B6D34" w:rsidRPr="00C21785" w:rsidRDefault="001B6D34" w:rsidP="001B6D34">
      <w:pPr>
        <w:spacing w:line="276" w:lineRule="auto"/>
        <w:rPr>
          <w:b/>
          <w:bCs/>
          <w:sz w:val="24"/>
        </w:rPr>
      </w:pPr>
    </w:p>
    <w:p w14:paraId="28CA0D85" w14:textId="7233947E" w:rsidR="00587651" w:rsidRDefault="001B6D34" w:rsidP="00066DBF">
      <w:pPr>
        <w:snapToGrid w:val="0"/>
        <w:spacing w:afterLines="50" w:after="156" w:line="440" w:lineRule="exact"/>
        <w:rPr>
          <w:rFonts w:ascii="KaiTi" w:eastAsia="KaiTi" w:hAnsi="KaiTi"/>
          <w:bCs/>
          <w:color w:val="0070C0"/>
          <w:sz w:val="28"/>
          <w:szCs w:val="28"/>
        </w:rPr>
      </w:pPr>
      <w:r>
        <w:rPr>
          <w:rFonts w:ascii="KaiTi" w:eastAsia="KaiTi" w:hAnsi="KaiTi" w:hint="eastAsia"/>
          <w:bCs/>
          <w:color w:val="0070C0"/>
          <w:sz w:val="28"/>
          <w:szCs w:val="28"/>
        </w:rPr>
        <w:t>参考文献</w:t>
      </w:r>
    </w:p>
    <w:sdt>
      <w:sdtPr>
        <w:rPr>
          <w:bCs/>
          <w:color w:val="0070C0"/>
          <w:sz w:val="22"/>
          <w:szCs w:val="22"/>
        </w:rPr>
        <w:tag w:val="rw.bWnCOutputStyleIdiblio"/>
        <w:id w:val="1616872388"/>
        <w:placeholder>
          <w:docPart w:val="94BB2D0B405B8445A2396545B21AEF9F"/>
        </w:placeholder>
      </w:sdtPr>
      <w:sdtContent>
        <w:p w14:paraId="2099947F" w14:textId="2EA47DC8" w:rsidR="00726A6F" w:rsidRPr="001B6D34" w:rsidRDefault="00726A6F" w:rsidP="001B6D34">
          <w:pPr>
            <w:spacing w:after="240"/>
            <w:divId w:val="1149127337"/>
            <w:rPr>
              <w:color w:val="000000"/>
              <w:sz w:val="22"/>
              <w:szCs w:val="22"/>
            </w:rPr>
          </w:pPr>
          <w:r w:rsidRPr="001B6D34">
            <w:rPr>
              <w:color w:val="000000"/>
              <w:sz w:val="22"/>
              <w:szCs w:val="22"/>
            </w:rPr>
            <w:t>1.</w:t>
          </w:r>
          <w:r w:rsidR="00B50FAA">
            <w:rPr>
              <w:color w:val="000000"/>
              <w:sz w:val="22"/>
              <w:szCs w:val="22"/>
            </w:rPr>
            <w:t xml:space="preserve"> </w:t>
          </w:r>
          <w:r w:rsidRPr="001B6D34">
            <w:rPr>
              <w:color w:val="000000"/>
              <w:sz w:val="22"/>
              <w:szCs w:val="22"/>
            </w:rPr>
            <w:t>Henry, A.: Thermal Transport in Polymers. 17, 485–520 (2014).</w:t>
          </w:r>
        </w:p>
        <w:p w14:paraId="176540BD" w14:textId="777A253D" w:rsidR="00726A6F" w:rsidRPr="001B6D34" w:rsidRDefault="00726A6F" w:rsidP="001B6D34">
          <w:pPr>
            <w:spacing w:after="240"/>
            <w:divId w:val="43601276"/>
            <w:rPr>
              <w:color w:val="000000"/>
              <w:sz w:val="22"/>
              <w:szCs w:val="22"/>
            </w:rPr>
          </w:pPr>
          <w:r w:rsidRPr="001B6D34">
            <w:rPr>
              <w:color w:val="000000"/>
              <w:sz w:val="22"/>
              <w:szCs w:val="22"/>
            </w:rPr>
            <w:t>2.</w:t>
          </w:r>
          <w:r w:rsidR="00B50FAA">
            <w:rPr>
              <w:color w:val="000000"/>
              <w:sz w:val="22"/>
              <w:szCs w:val="22"/>
            </w:rPr>
            <w:t xml:space="preserve"> </w:t>
          </w:r>
          <w:r w:rsidRPr="001B6D34">
            <w:rPr>
              <w:color w:val="000000"/>
              <w:sz w:val="22"/>
              <w:szCs w:val="22"/>
            </w:rPr>
            <w:t xml:space="preserve">Cummings, P.T., McCabe, C., </w:t>
          </w:r>
          <w:proofErr w:type="spellStart"/>
          <w:r w:rsidRPr="001B6D34">
            <w:rPr>
              <w:color w:val="000000"/>
              <w:sz w:val="22"/>
              <w:szCs w:val="22"/>
            </w:rPr>
            <w:t>Iacovella</w:t>
          </w:r>
          <w:proofErr w:type="spellEnd"/>
          <w:r w:rsidRPr="001B6D34">
            <w:rPr>
              <w:color w:val="000000"/>
              <w:sz w:val="22"/>
              <w:szCs w:val="22"/>
            </w:rPr>
            <w:t xml:space="preserve">, C.R., </w:t>
          </w:r>
          <w:proofErr w:type="spellStart"/>
          <w:r w:rsidRPr="001B6D34">
            <w:rPr>
              <w:color w:val="000000"/>
              <w:sz w:val="22"/>
              <w:szCs w:val="22"/>
            </w:rPr>
            <w:t>Ledeczi</w:t>
          </w:r>
          <w:proofErr w:type="spellEnd"/>
          <w:r w:rsidRPr="001B6D34">
            <w:rPr>
              <w:color w:val="000000"/>
              <w:sz w:val="22"/>
              <w:szCs w:val="22"/>
            </w:rPr>
            <w:t xml:space="preserve">, A., Jankowski, E., Jayaraman, A., Palmer, J.C., </w:t>
          </w:r>
          <w:proofErr w:type="spellStart"/>
          <w:r w:rsidRPr="001B6D34">
            <w:rPr>
              <w:color w:val="000000"/>
              <w:sz w:val="22"/>
              <w:szCs w:val="22"/>
            </w:rPr>
            <w:t>Maginn</w:t>
          </w:r>
          <w:proofErr w:type="spellEnd"/>
          <w:r w:rsidRPr="001B6D34">
            <w:rPr>
              <w:color w:val="000000"/>
              <w:sz w:val="22"/>
              <w:szCs w:val="22"/>
            </w:rPr>
            <w:t xml:space="preserve">, E.J., </w:t>
          </w:r>
          <w:proofErr w:type="spellStart"/>
          <w:r w:rsidRPr="001B6D34">
            <w:rPr>
              <w:color w:val="000000"/>
              <w:sz w:val="22"/>
              <w:szCs w:val="22"/>
            </w:rPr>
            <w:t>Glotzer</w:t>
          </w:r>
          <w:proofErr w:type="spellEnd"/>
          <w:r w:rsidRPr="001B6D34">
            <w:rPr>
              <w:color w:val="000000"/>
              <w:sz w:val="22"/>
              <w:szCs w:val="22"/>
            </w:rPr>
            <w:t xml:space="preserve">, S.C., Anderson, J.A., </w:t>
          </w:r>
          <w:proofErr w:type="spellStart"/>
          <w:r w:rsidRPr="001B6D34">
            <w:rPr>
              <w:color w:val="000000"/>
              <w:sz w:val="22"/>
              <w:szCs w:val="22"/>
            </w:rPr>
            <w:t>Siepmann</w:t>
          </w:r>
          <w:proofErr w:type="spellEnd"/>
          <w:r w:rsidRPr="001B6D34">
            <w:rPr>
              <w:color w:val="000000"/>
              <w:sz w:val="22"/>
              <w:szCs w:val="22"/>
            </w:rPr>
            <w:t xml:space="preserve">, J.I., </w:t>
          </w:r>
          <w:proofErr w:type="spellStart"/>
          <w:r w:rsidRPr="001B6D34">
            <w:rPr>
              <w:color w:val="000000"/>
              <w:sz w:val="22"/>
              <w:szCs w:val="22"/>
            </w:rPr>
            <w:t>Potoff</w:t>
          </w:r>
          <w:proofErr w:type="spellEnd"/>
          <w:r w:rsidRPr="001B6D34">
            <w:rPr>
              <w:color w:val="000000"/>
              <w:sz w:val="22"/>
              <w:szCs w:val="22"/>
            </w:rPr>
            <w:t xml:space="preserve">, J., Matsumoto, R.A., Gilmer, J.B., </w:t>
          </w:r>
          <w:proofErr w:type="spellStart"/>
          <w:r w:rsidRPr="001B6D34">
            <w:rPr>
              <w:color w:val="000000"/>
              <w:sz w:val="22"/>
              <w:szCs w:val="22"/>
            </w:rPr>
            <w:t>DeFever</w:t>
          </w:r>
          <w:proofErr w:type="spellEnd"/>
          <w:r w:rsidRPr="001B6D34">
            <w:rPr>
              <w:color w:val="000000"/>
              <w:sz w:val="22"/>
              <w:szCs w:val="22"/>
            </w:rPr>
            <w:t>, R.S., Singh, R., Crawford, B.: Open-source molecular modeling software in chemical engineering focusing on the Molecular Simulation Design Framework. 67, e17206 (2021).</w:t>
          </w:r>
        </w:p>
        <w:p w14:paraId="6EA23E20" w14:textId="23F38F38" w:rsidR="00726A6F" w:rsidRPr="001B6D34" w:rsidRDefault="00726A6F" w:rsidP="001B6D34">
          <w:pPr>
            <w:spacing w:after="240"/>
            <w:divId w:val="1797790202"/>
            <w:rPr>
              <w:color w:val="000000"/>
              <w:sz w:val="22"/>
              <w:szCs w:val="22"/>
            </w:rPr>
          </w:pPr>
          <w:r w:rsidRPr="001B6D34">
            <w:rPr>
              <w:color w:val="000000"/>
              <w:sz w:val="22"/>
              <w:szCs w:val="22"/>
            </w:rPr>
            <w:t>3.</w:t>
          </w:r>
          <w:r w:rsidR="00B50FAA">
            <w:rPr>
              <w:color w:val="000000"/>
              <w:sz w:val="22"/>
              <w:szCs w:val="22"/>
            </w:rPr>
            <w:t xml:space="preserve"> </w:t>
          </w:r>
          <w:proofErr w:type="spellStart"/>
          <w:r w:rsidRPr="001B6D34">
            <w:rPr>
              <w:color w:val="000000"/>
              <w:sz w:val="22"/>
              <w:szCs w:val="22"/>
            </w:rPr>
            <w:t>Sahu</w:t>
          </w:r>
          <w:proofErr w:type="spellEnd"/>
          <w:r w:rsidRPr="001B6D34">
            <w:rPr>
              <w:color w:val="000000"/>
              <w:sz w:val="22"/>
              <w:szCs w:val="22"/>
            </w:rPr>
            <w:t>, H., Shen, K.-H., Montoya, J.H., Tran, H., Ramprasad, R.: Polymer Structure Predictor (PSP): A Python Toolkit for Predicting Atomic-Level Structural Models for a Range of Polymer Geometries. 18, 2737–2748 (2022).</w:t>
          </w:r>
        </w:p>
        <w:p w14:paraId="7AA092C3" w14:textId="51CA2D23" w:rsidR="00726A6F" w:rsidRPr="001B6D34" w:rsidRDefault="00726A6F" w:rsidP="001B6D34">
          <w:pPr>
            <w:spacing w:after="240"/>
            <w:divId w:val="202059442"/>
            <w:rPr>
              <w:color w:val="000000"/>
              <w:sz w:val="22"/>
              <w:szCs w:val="22"/>
            </w:rPr>
          </w:pPr>
          <w:r w:rsidRPr="001B6D34">
            <w:rPr>
              <w:color w:val="000000"/>
              <w:sz w:val="22"/>
              <w:szCs w:val="22"/>
            </w:rPr>
            <w:t>4.</w:t>
          </w:r>
          <w:r w:rsidR="00B50FAA">
            <w:rPr>
              <w:color w:val="000000"/>
              <w:sz w:val="22"/>
              <w:szCs w:val="22"/>
            </w:rPr>
            <w:t xml:space="preserve"> </w:t>
          </w:r>
          <w:r w:rsidRPr="001B6D34">
            <w:rPr>
              <w:color w:val="000000"/>
              <w:sz w:val="22"/>
              <w:szCs w:val="22"/>
            </w:rPr>
            <w:t xml:space="preserve">Santana-Bonilla, A., De Castro, R.L.-R., Sun, P., </w:t>
          </w:r>
          <w:proofErr w:type="spellStart"/>
          <w:r w:rsidRPr="001B6D34">
            <w:rPr>
              <w:color w:val="000000"/>
              <w:sz w:val="22"/>
              <w:szCs w:val="22"/>
            </w:rPr>
            <w:t>Ziolek</w:t>
          </w:r>
          <w:proofErr w:type="spellEnd"/>
          <w:r w:rsidRPr="001B6D34">
            <w:rPr>
              <w:color w:val="000000"/>
              <w:sz w:val="22"/>
              <w:szCs w:val="22"/>
            </w:rPr>
            <w:t>, R., Lorenz, C.: Modular Software for Generating and Modelling Diverse Polymer Databases. (2023)</w:t>
          </w:r>
        </w:p>
        <w:p w14:paraId="7D988742" w14:textId="543270BB" w:rsidR="00726A6F" w:rsidRPr="001B6D34" w:rsidRDefault="00726A6F" w:rsidP="001B6D34">
          <w:pPr>
            <w:spacing w:after="240"/>
            <w:divId w:val="1504471237"/>
            <w:rPr>
              <w:color w:val="000000"/>
              <w:sz w:val="22"/>
              <w:szCs w:val="22"/>
            </w:rPr>
          </w:pPr>
          <w:r w:rsidRPr="001B6D34">
            <w:rPr>
              <w:color w:val="000000"/>
              <w:sz w:val="22"/>
              <w:szCs w:val="22"/>
            </w:rPr>
            <w:t>5.</w:t>
          </w:r>
          <w:r w:rsidR="00B50FAA">
            <w:rPr>
              <w:color w:val="000000"/>
              <w:sz w:val="22"/>
              <w:szCs w:val="22"/>
            </w:rPr>
            <w:t xml:space="preserve"> </w:t>
          </w:r>
          <w:r w:rsidRPr="001B6D34">
            <w:rPr>
              <w:color w:val="000000"/>
              <w:sz w:val="22"/>
              <w:szCs w:val="22"/>
            </w:rPr>
            <w:t xml:space="preserve">Zhang, T., </w:t>
          </w:r>
          <w:proofErr w:type="spellStart"/>
          <w:r w:rsidRPr="001B6D34">
            <w:rPr>
              <w:color w:val="000000"/>
              <w:sz w:val="22"/>
              <w:szCs w:val="22"/>
            </w:rPr>
            <w:t>Gans</w:t>
          </w:r>
          <w:proofErr w:type="spellEnd"/>
          <w:r w:rsidRPr="001B6D34">
            <w:rPr>
              <w:color w:val="000000"/>
              <w:sz w:val="22"/>
              <w:szCs w:val="22"/>
            </w:rPr>
            <w:t xml:space="preserve">-Forrest, A., Lee, E., Zhang, X., Qu, C., Pang, Y., Sun, F., Luo, T.: Role of Hydrogen Bonds in Thermal Transport across Hard/Soft Material Interfaces. 8, 33326–33334 </w:t>
          </w:r>
          <w:r w:rsidRPr="001B6D34">
            <w:rPr>
              <w:color w:val="000000"/>
              <w:sz w:val="22"/>
              <w:szCs w:val="22"/>
            </w:rPr>
            <w:lastRenderedPageBreak/>
            <w:t>(2016).</w:t>
          </w:r>
        </w:p>
        <w:p w14:paraId="47AFA038" w14:textId="6F415D9D" w:rsidR="00726A6F" w:rsidRPr="001B6D34" w:rsidRDefault="00726A6F" w:rsidP="001B6D34">
          <w:pPr>
            <w:spacing w:after="240"/>
            <w:divId w:val="1091122877"/>
            <w:rPr>
              <w:color w:val="000000"/>
              <w:sz w:val="22"/>
              <w:szCs w:val="22"/>
            </w:rPr>
          </w:pPr>
          <w:r w:rsidRPr="001B6D34">
            <w:rPr>
              <w:color w:val="000000"/>
              <w:sz w:val="22"/>
              <w:szCs w:val="22"/>
            </w:rPr>
            <w:t>6. Gusev, A.A., Schwarz, F.: Molecular Dynamics Study on the Validity of Miller–</w:t>
          </w:r>
          <w:proofErr w:type="spellStart"/>
          <w:r w:rsidRPr="001B6D34">
            <w:rPr>
              <w:color w:val="000000"/>
              <w:sz w:val="22"/>
              <w:szCs w:val="22"/>
            </w:rPr>
            <w:t>Macosko</w:t>
          </w:r>
          <w:proofErr w:type="spellEnd"/>
          <w:r w:rsidRPr="001B6D34">
            <w:rPr>
              <w:color w:val="000000"/>
              <w:sz w:val="22"/>
              <w:szCs w:val="22"/>
            </w:rPr>
            <w:t xml:space="preserve"> Theory for Entanglement and Crosslink Contributions to the Elastic Modulus of End-Linked Polymer Networks. 55, 8372–8383 (2022).</w:t>
          </w:r>
        </w:p>
        <w:p w14:paraId="6B741DB3" w14:textId="2E1B87AF" w:rsidR="00726A6F" w:rsidRPr="001B6D34" w:rsidRDefault="00726A6F" w:rsidP="001B6D34">
          <w:pPr>
            <w:spacing w:after="240"/>
            <w:divId w:val="48697750"/>
            <w:rPr>
              <w:color w:val="000000"/>
              <w:sz w:val="22"/>
              <w:szCs w:val="22"/>
            </w:rPr>
          </w:pPr>
          <w:r w:rsidRPr="001B6D34">
            <w:rPr>
              <w:color w:val="000000"/>
              <w:sz w:val="22"/>
              <w:szCs w:val="22"/>
            </w:rPr>
            <w:t>7.</w:t>
          </w:r>
          <w:r w:rsidR="00B50FAA">
            <w:rPr>
              <w:color w:val="000000"/>
              <w:sz w:val="22"/>
              <w:szCs w:val="22"/>
            </w:rPr>
            <w:t xml:space="preserve"> </w:t>
          </w:r>
          <w:r w:rsidRPr="001B6D34">
            <w:rPr>
              <w:color w:val="000000"/>
              <w:sz w:val="22"/>
              <w:szCs w:val="22"/>
            </w:rPr>
            <w:t xml:space="preserve">Choi, Y.K., Park, S.-J., Park, S., Kim, S., Kern, N.R., Lee, J., </w:t>
          </w:r>
          <w:proofErr w:type="spellStart"/>
          <w:r w:rsidRPr="001B6D34">
            <w:rPr>
              <w:color w:val="000000"/>
              <w:sz w:val="22"/>
              <w:szCs w:val="22"/>
            </w:rPr>
            <w:t>Im</w:t>
          </w:r>
          <w:proofErr w:type="spellEnd"/>
          <w:r w:rsidRPr="001B6D34">
            <w:rPr>
              <w:color w:val="000000"/>
              <w:sz w:val="22"/>
              <w:szCs w:val="22"/>
            </w:rPr>
            <w:t>, W.: CHARMM-GUI Polymer Builder for Modeling and Simulation of Synthetic Polymers. 17, 2431–2443 (2021).</w:t>
          </w:r>
        </w:p>
        <w:p w14:paraId="1B4B026E" w14:textId="7130FE91" w:rsidR="00726A6F" w:rsidRPr="001B6D34" w:rsidRDefault="00726A6F" w:rsidP="001B6D34">
          <w:pPr>
            <w:spacing w:after="240"/>
            <w:divId w:val="692073908"/>
            <w:rPr>
              <w:color w:val="000000"/>
              <w:sz w:val="22"/>
              <w:szCs w:val="22"/>
            </w:rPr>
          </w:pPr>
          <w:r w:rsidRPr="001B6D34">
            <w:rPr>
              <w:color w:val="000000"/>
              <w:sz w:val="22"/>
              <w:szCs w:val="22"/>
            </w:rPr>
            <w:t>8.</w:t>
          </w:r>
          <w:r w:rsidR="00B50FAA">
            <w:rPr>
              <w:color w:val="000000"/>
              <w:sz w:val="22"/>
              <w:szCs w:val="22"/>
            </w:rPr>
            <w:t xml:space="preserve"> </w:t>
          </w:r>
          <w:r w:rsidRPr="001B6D34">
            <w:rPr>
              <w:color w:val="000000"/>
              <w:sz w:val="22"/>
              <w:szCs w:val="22"/>
            </w:rPr>
            <w:t xml:space="preserve">Shrestha, R., Luan, Y., Luo, X., Shin, S., Zhang, T., Smith, P., Gong, W., </w:t>
          </w:r>
          <w:proofErr w:type="spellStart"/>
          <w:r w:rsidRPr="001B6D34">
            <w:rPr>
              <w:color w:val="000000"/>
              <w:sz w:val="22"/>
              <w:szCs w:val="22"/>
            </w:rPr>
            <w:t>Bockstaller</w:t>
          </w:r>
          <w:proofErr w:type="spellEnd"/>
          <w:r w:rsidRPr="001B6D34">
            <w:rPr>
              <w:color w:val="000000"/>
              <w:sz w:val="22"/>
              <w:szCs w:val="22"/>
            </w:rPr>
            <w:t xml:space="preserve">, M., Luo, T., Chen, R., </w:t>
          </w:r>
          <w:proofErr w:type="spellStart"/>
          <w:r w:rsidRPr="001B6D34">
            <w:rPr>
              <w:color w:val="000000"/>
              <w:sz w:val="22"/>
              <w:szCs w:val="22"/>
            </w:rPr>
            <w:t>Hippalgaonkar</w:t>
          </w:r>
          <w:proofErr w:type="spellEnd"/>
          <w:r w:rsidRPr="001B6D34">
            <w:rPr>
              <w:color w:val="000000"/>
              <w:sz w:val="22"/>
              <w:szCs w:val="22"/>
            </w:rPr>
            <w:t>, K., Shen, S.: Dual-mode solid-state thermal rectification. 11, 4346 (2020).</w:t>
          </w:r>
        </w:p>
        <w:p w14:paraId="165DDBDF" w14:textId="7FA2F124" w:rsidR="00726A6F" w:rsidRPr="001B6D34" w:rsidRDefault="00726A6F" w:rsidP="001B6D34">
          <w:pPr>
            <w:spacing w:after="240"/>
            <w:divId w:val="2064937960"/>
            <w:rPr>
              <w:color w:val="000000"/>
              <w:sz w:val="22"/>
              <w:szCs w:val="22"/>
            </w:rPr>
          </w:pPr>
          <w:r w:rsidRPr="001B6D34">
            <w:rPr>
              <w:color w:val="000000"/>
              <w:sz w:val="22"/>
              <w:szCs w:val="22"/>
            </w:rPr>
            <w:t>9.</w:t>
          </w:r>
          <w:r w:rsidR="00B50FAA">
            <w:rPr>
              <w:color w:val="000000"/>
              <w:sz w:val="22"/>
              <w:szCs w:val="22"/>
            </w:rPr>
            <w:t xml:space="preserve"> </w:t>
          </w:r>
          <w:r w:rsidRPr="001B6D34">
            <w:rPr>
              <w:color w:val="000000"/>
              <w:sz w:val="22"/>
              <w:szCs w:val="22"/>
            </w:rPr>
            <w:t>Polymer Properties Database, https://polymerdatabase.com/</w:t>
          </w:r>
        </w:p>
        <w:p w14:paraId="1335C044" w14:textId="2909E4A5" w:rsidR="00726A6F" w:rsidRPr="001B6D34" w:rsidRDefault="00726A6F" w:rsidP="001B6D34">
          <w:pPr>
            <w:spacing w:after="240"/>
            <w:divId w:val="1722361756"/>
            <w:rPr>
              <w:color w:val="000000"/>
              <w:sz w:val="22"/>
              <w:szCs w:val="22"/>
            </w:rPr>
          </w:pPr>
          <w:r w:rsidRPr="001B6D34">
            <w:rPr>
              <w:color w:val="000000"/>
              <w:sz w:val="22"/>
              <w:szCs w:val="22"/>
            </w:rPr>
            <w:t>10.</w:t>
          </w:r>
          <w:r w:rsidR="00B50FAA">
            <w:rPr>
              <w:color w:val="000000"/>
              <w:sz w:val="22"/>
              <w:szCs w:val="22"/>
            </w:rPr>
            <w:t xml:space="preserve"> </w:t>
          </w:r>
          <w:r w:rsidRPr="001B6D34">
            <w:rPr>
              <w:color w:val="000000"/>
              <w:sz w:val="22"/>
              <w:szCs w:val="22"/>
            </w:rPr>
            <w:t xml:space="preserve">Borodin, O., Smith, G.D.: Molecular Dynamics Simulations of Comb-Branched </w:t>
          </w:r>
          <w:proofErr w:type="gramStart"/>
          <w:r w:rsidRPr="001B6D34">
            <w:rPr>
              <w:color w:val="000000"/>
              <w:sz w:val="22"/>
              <w:szCs w:val="22"/>
            </w:rPr>
            <w:t>Poly(</w:t>
          </w:r>
          <w:proofErr w:type="gramEnd"/>
          <w:r w:rsidRPr="001B6D34">
            <w:rPr>
              <w:color w:val="000000"/>
              <w:sz w:val="22"/>
              <w:szCs w:val="22"/>
            </w:rPr>
            <w:t>epoxide ether)-Based Polymer Electrolytes. 40, 1252–1258 (2007).</w:t>
          </w:r>
        </w:p>
        <w:p w14:paraId="5D13602A" w14:textId="7B955D70" w:rsidR="00726A6F" w:rsidRPr="001B6D34" w:rsidRDefault="00726A6F" w:rsidP="001B6D34">
          <w:pPr>
            <w:spacing w:after="240"/>
            <w:divId w:val="91359689"/>
            <w:rPr>
              <w:color w:val="000000"/>
              <w:sz w:val="22"/>
              <w:szCs w:val="22"/>
            </w:rPr>
          </w:pPr>
          <w:r w:rsidRPr="001B6D34">
            <w:rPr>
              <w:color w:val="000000"/>
              <w:sz w:val="22"/>
              <w:szCs w:val="22"/>
            </w:rPr>
            <w:t>11.</w:t>
          </w:r>
          <w:r w:rsidR="00B50FAA">
            <w:rPr>
              <w:color w:val="000000"/>
              <w:sz w:val="22"/>
              <w:szCs w:val="22"/>
            </w:rPr>
            <w:t xml:space="preserve"> </w:t>
          </w:r>
          <w:r w:rsidRPr="001B6D34">
            <w:rPr>
              <w:color w:val="000000"/>
              <w:sz w:val="22"/>
              <w:szCs w:val="22"/>
            </w:rPr>
            <w:t xml:space="preserve">Kmiecik, S., </w:t>
          </w:r>
          <w:proofErr w:type="spellStart"/>
          <w:r w:rsidRPr="001B6D34">
            <w:rPr>
              <w:color w:val="000000"/>
              <w:sz w:val="22"/>
              <w:szCs w:val="22"/>
            </w:rPr>
            <w:t>Gront</w:t>
          </w:r>
          <w:proofErr w:type="spellEnd"/>
          <w:r w:rsidRPr="001B6D34">
            <w:rPr>
              <w:color w:val="000000"/>
              <w:sz w:val="22"/>
              <w:szCs w:val="22"/>
            </w:rPr>
            <w:t xml:space="preserve">, D., Kolinski, M., </w:t>
          </w:r>
          <w:proofErr w:type="spellStart"/>
          <w:r w:rsidRPr="001B6D34">
            <w:rPr>
              <w:color w:val="000000"/>
              <w:sz w:val="22"/>
              <w:szCs w:val="22"/>
            </w:rPr>
            <w:t>Wieteska</w:t>
          </w:r>
          <w:proofErr w:type="spellEnd"/>
          <w:r w:rsidRPr="001B6D34">
            <w:rPr>
              <w:color w:val="000000"/>
              <w:sz w:val="22"/>
              <w:szCs w:val="22"/>
            </w:rPr>
            <w:t xml:space="preserve">, L., </w:t>
          </w:r>
          <w:proofErr w:type="spellStart"/>
          <w:r w:rsidRPr="001B6D34">
            <w:rPr>
              <w:color w:val="000000"/>
              <w:sz w:val="22"/>
              <w:szCs w:val="22"/>
            </w:rPr>
            <w:t>Dawid</w:t>
          </w:r>
          <w:proofErr w:type="spellEnd"/>
          <w:r w:rsidRPr="001B6D34">
            <w:rPr>
              <w:color w:val="000000"/>
              <w:sz w:val="22"/>
              <w:szCs w:val="22"/>
            </w:rPr>
            <w:t>, A.E., Kolinski, A.: Coarse-Grained Protein Models and Their Applications. 116, 7898–7936 (2016).</w:t>
          </w:r>
        </w:p>
        <w:p w14:paraId="4D7C2084" w14:textId="0DEC783D" w:rsidR="00726A6F" w:rsidRPr="001B6D34" w:rsidRDefault="00726A6F" w:rsidP="001B6D34">
          <w:pPr>
            <w:spacing w:after="240"/>
            <w:divId w:val="1516111049"/>
            <w:rPr>
              <w:color w:val="000000"/>
              <w:sz w:val="22"/>
              <w:szCs w:val="22"/>
            </w:rPr>
          </w:pPr>
          <w:r w:rsidRPr="001B6D34">
            <w:rPr>
              <w:color w:val="000000"/>
              <w:sz w:val="22"/>
              <w:szCs w:val="22"/>
            </w:rPr>
            <w:t xml:space="preserve">12. Doan Tran, H., Kim, C., Chen, L., Chandrasekaran, A., Batra, R., </w:t>
          </w:r>
          <w:proofErr w:type="spellStart"/>
          <w:r w:rsidRPr="001B6D34">
            <w:rPr>
              <w:color w:val="000000"/>
              <w:sz w:val="22"/>
              <w:szCs w:val="22"/>
            </w:rPr>
            <w:t>Venkatram</w:t>
          </w:r>
          <w:proofErr w:type="spellEnd"/>
          <w:r w:rsidRPr="001B6D34">
            <w:rPr>
              <w:color w:val="000000"/>
              <w:sz w:val="22"/>
              <w:szCs w:val="22"/>
            </w:rPr>
            <w:t xml:space="preserve">, S., Kamal, D., Lightstone, J.P., </w:t>
          </w:r>
          <w:proofErr w:type="spellStart"/>
          <w:r w:rsidRPr="001B6D34">
            <w:rPr>
              <w:color w:val="000000"/>
              <w:sz w:val="22"/>
              <w:szCs w:val="22"/>
            </w:rPr>
            <w:t>Gurnani</w:t>
          </w:r>
          <w:proofErr w:type="spellEnd"/>
          <w:r w:rsidRPr="001B6D34">
            <w:rPr>
              <w:color w:val="000000"/>
              <w:sz w:val="22"/>
              <w:szCs w:val="22"/>
            </w:rPr>
            <w:t>, R., Shetty, P., Ramprasad, M., Laws, J., Shelton, M., Ramprasad, R.: Machine-learning predictions of polymer properties with Polymer Genome. 128, 171104 (2020).</w:t>
          </w:r>
        </w:p>
        <w:p w14:paraId="2A316133" w14:textId="2C2E872D" w:rsidR="00726A6F" w:rsidRPr="001B6D34" w:rsidRDefault="00726A6F" w:rsidP="001B6D34">
          <w:pPr>
            <w:spacing w:after="240"/>
            <w:divId w:val="1340815108"/>
            <w:rPr>
              <w:color w:val="000000"/>
              <w:sz w:val="22"/>
              <w:szCs w:val="22"/>
            </w:rPr>
          </w:pPr>
          <w:r w:rsidRPr="001B6D34">
            <w:rPr>
              <w:color w:val="000000"/>
              <w:sz w:val="22"/>
              <w:szCs w:val="22"/>
            </w:rPr>
            <w:t>13.</w:t>
          </w:r>
          <w:r w:rsidR="00B50FAA">
            <w:rPr>
              <w:color w:val="000000"/>
              <w:sz w:val="22"/>
              <w:szCs w:val="22"/>
            </w:rPr>
            <w:t xml:space="preserve"> </w:t>
          </w:r>
          <w:r w:rsidRPr="001B6D34">
            <w:rPr>
              <w:color w:val="000000"/>
              <w:sz w:val="22"/>
              <w:szCs w:val="22"/>
            </w:rPr>
            <w:t>Chen, G., Gleason, K.K., Huberman, S., Elizabeth, M.Y.L., Jiang, Z., Song, B., Zhou, J., Wang, X., Xu, Y.: Molecular engineered conjugated polymer with high thermal conductivity. 4, eaar3031 (2018).</w:t>
          </w:r>
        </w:p>
        <w:p w14:paraId="70DF341A" w14:textId="10049BFF" w:rsidR="00726A6F" w:rsidRPr="001B6D34" w:rsidRDefault="00726A6F" w:rsidP="001B6D34">
          <w:pPr>
            <w:spacing w:after="240"/>
            <w:divId w:val="1984575854"/>
            <w:rPr>
              <w:color w:val="000000"/>
              <w:sz w:val="22"/>
              <w:szCs w:val="22"/>
            </w:rPr>
          </w:pPr>
          <w:r w:rsidRPr="001B6D34">
            <w:rPr>
              <w:color w:val="000000"/>
              <w:sz w:val="22"/>
              <w:szCs w:val="22"/>
            </w:rPr>
            <w:t>14.</w:t>
          </w:r>
          <w:r w:rsidR="00B50FAA">
            <w:rPr>
              <w:color w:val="000000"/>
              <w:sz w:val="22"/>
              <w:szCs w:val="22"/>
            </w:rPr>
            <w:t xml:space="preserve"> </w:t>
          </w:r>
          <w:proofErr w:type="spellStart"/>
          <w:r w:rsidRPr="001B6D34">
            <w:rPr>
              <w:color w:val="000000"/>
              <w:sz w:val="22"/>
              <w:szCs w:val="22"/>
            </w:rPr>
            <w:t>Kiessling</w:t>
          </w:r>
          <w:proofErr w:type="spellEnd"/>
          <w:r w:rsidRPr="001B6D34">
            <w:rPr>
              <w:color w:val="000000"/>
              <w:sz w:val="22"/>
              <w:szCs w:val="22"/>
            </w:rPr>
            <w:t xml:space="preserve">, A., </w:t>
          </w:r>
          <w:proofErr w:type="spellStart"/>
          <w:r w:rsidRPr="001B6D34">
            <w:rPr>
              <w:color w:val="000000"/>
              <w:sz w:val="22"/>
              <w:szCs w:val="22"/>
            </w:rPr>
            <w:t>Simavilla</w:t>
          </w:r>
          <w:proofErr w:type="spellEnd"/>
          <w:r w:rsidRPr="001B6D34">
            <w:rPr>
              <w:color w:val="000000"/>
              <w:sz w:val="22"/>
              <w:szCs w:val="22"/>
            </w:rPr>
            <w:t xml:space="preserve">, D.N., </w:t>
          </w:r>
          <w:proofErr w:type="spellStart"/>
          <w:r w:rsidRPr="001B6D34">
            <w:rPr>
              <w:color w:val="000000"/>
              <w:sz w:val="22"/>
              <w:szCs w:val="22"/>
            </w:rPr>
            <w:t>Vogiatzis</w:t>
          </w:r>
          <w:proofErr w:type="spellEnd"/>
          <w:r w:rsidRPr="001B6D34">
            <w:rPr>
              <w:color w:val="000000"/>
              <w:sz w:val="22"/>
              <w:szCs w:val="22"/>
            </w:rPr>
            <w:t xml:space="preserve">, G.G., </w:t>
          </w:r>
          <w:proofErr w:type="spellStart"/>
          <w:r w:rsidRPr="001B6D34">
            <w:rPr>
              <w:color w:val="000000"/>
              <w:sz w:val="22"/>
              <w:szCs w:val="22"/>
            </w:rPr>
            <w:t>Venerus</w:t>
          </w:r>
          <w:proofErr w:type="spellEnd"/>
          <w:r w:rsidRPr="001B6D34">
            <w:rPr>
              <w:color w:val="000000"/>
              <w:sz w:val="22"/>
              <w:szCs w:val="22"/>
            </w:rPr>
            <w:t>, D.C.: Thermal conductivity of amorphous polymers and its dependence on molecular weight. 228, 123881 (2021).</w:t>
          </w:r>
        </w:p>
        <w:p w14:paraId="2560E8D9" w14:textId="3D1A96B7" w:rsidR="00726A6F" w:rsidRPr="001B6D34" w:rsidRDefault="00726A6F" w:rsidP="001B6D34">
          <w:pPr>
            <w:spacing w:after="240"/>
            <w:divId w:val="1136023313"/>
            <w:rPr>
              <w:color w:val="000000"/>
              <w:sz w:val="22"/>
              <w:szCs w:val="22"/>
            </w:rPr>
          </w:pPr>
          <w:r w:rsidRPr="001B6D34">
            <w:rPr>
              <w:color w:val="000000"/>
              <w:sz w:val="22"/>
              <w:szCs w:val="22"/>
            </w:rPr>
            <w:t xml:space="preserve">15. Klein, C., Summers, A.Z., Thompson, M.W., Gilmer, J.B., McCabe, C., Cummings, P.T., </w:t>
          </w:r>
          <w:proofErr w:type="spellStart"/>
          <w:r w:rsidRPr="001B6D34">
            <w:rPr>
              <w:color w:val="000000"/>
              <w:sz w:val="22"/>
              <w:szCs w:val="22"/>
            </w:rPr>
            <w:t>Sallai</w:t>
          </w:r>
          <w:proofErr w:type="spellEnd"/>
          <w:r w:rsidRPr="001B6D34">
            <w:rPr>
              <w:color w:val="000000"/>
              <w:sz w:val="22"/>
              <w:szCs w:val="22"/>
            </w:rPr>
            <w:t xml:space="preserve">, J., </w:t>
          </w:r>
          <w:proofErr w:type="spellStart"/>
          <w:r w:rsidRPr="001B6D34">
            <w:rPr>
              <w:color w:val="000000"/>
              <w:sz w:val="22"/>
              <w:szCs w:val="22"/>
            </w:rPr>
            <w:t>Iacovella</w:t>
          </w:r>
          <w:proofErr w:type="spellEnd"/>
          <w:r w:rsidRPr="001B6D34">
            <w:rPr>
              <w:color w:val="000000"/>
              <w:sz w:val="22"/>
              <w:szCs w:val="22"/>
            </w:rPr>
            <w:t>, C.R.: Formalizing atom-typing and the dissemination of force fields with foyer. 167, 215–227 (2019).</w:t>
          </w:r>
        </w:p>
        <w:p w14:paraId="2D98C3D9" w14:textId="1BE14687" w:rsidR="00726A6F" w:rsidRPr="001B6D34" w:rsidRDefault="00726A6F" w:rsidP="001B6D34">
          <w:pPr>
            <w:spacing w:after="240"/>
            <w:divId w:val="1593587784"/>
            <w:rPr>
              <w:color w:val="000000"/>
              <w:sz w:val="22"/>
              <w:szCs w:val="22"/>
            </w:rPr>
          </w:pPr>
          <w:r w:rsidRPr="001B6D34">
            <w:rPr>
              <w:color w:val="000000"/>
              <w:sz w:val="22"/>
              <w:szCs w:val="22"/>
            </w:rPr>
            <w:t>16.</w:t>
          </w:r>
          <w:r w:rsidR="00B50FAA">
            <w:rPr>
              <w:color w:val="000000"/>
              <w:sz w:val="22"/>
              <w:szCs w:val="22"/>
            </w:rPr>
            <w:t xml:space="preserve"> </w:t>
          </w:r>
          <w:r w:rsidRPr="001B6D34">
            <w:rPr>
              <w:color w:val="000000"/>
              <w:sz w:val="22"/>
              <w:szCs w:val="22"/>
            </w:rPr>
            <w:t xml:space="preserve">Dai, L., </w:t>
          </w:r>
          <w:proofErr w:type="spellStart"/>
          <w:r w:rsidRPr="001B6D34">
            <w:rPr>
              <w:color w:val="000000"/>
              <w:sz w:val="22"/>
              <w:szCs w:val="22"/>
            </w:rPr>
            <w:t>Rutkevych</w:t>
          </w:r>
          <w:proofErr w:type="spellEnd"/>
          <w:r w:rsidRPr="001B6D34">
            <w:rPr>
              <w:color w:val="000000"/>
              <w:sz w:val="22"/>
              <w:szCs w:val="22"/>
            </w:rPr>
            <w:t xml:space="preserve">, P.P., Chakraborty, S., Wu, G., Ye, J., Lau, Y.H., </w:t>
          </w:r>
          <w:proofErr w:type="spellStart"/>
          <w:r w:rsidRPr="001B6D34">
            <w:rPr>
              <w:color w:val="000000"/>
              <w:sz w:val="22"/>
              <w:szCs w:val="22"/>
            </w:rPr>
            <w:t>Ramanarayan</w:t>
          </w:r>
          <w:proofErr w:type="spellEnd"/>
          <w:r w:rsidRPr="001B6D34">
            <w:rPr>
              <w:color w:val="000000"/>
              <w:sz w:val="22"/>
              <w:szCs w:val="22"/>
            </w:rPr>
            <w:t xml:space="preserve">, H., Wu, D.T.: Molecular dynamics simulation of </w:t>
          </w:r>
          <w:proofErr w:type="spellStart"/>
          <w:r w:rsidRPr="001B6D34">
            <w:rPr>
              <w:color w:val="000000"/>
              <w:sz w:val="22"/>
              <w:szCs w:val="22"/>
            </w:rPr>
            <w:t>octacosane</w:t>
          </w:r>
          <w:proofErr w:type="spellEnd"/>
          <w:r w:rsidRPr="001B6D34">
            <w:rPr>
              <w:color w:val="000000"/>
              <w:sz w:val="22"/>
              <w:szCs w:val="22"/>
            </w:rPr>
            <w:t xml:space="preserve"> for phase diagrams and properties via the united-atom scheme. 23, 21262–21271 (2021).</w:t>
          </w:r>
        </w:p>
        <w:p w14:paraId="440E6C3D" w14:textId="2C5B680F" w:rsidR="00726A6F" w:rsidRPr="001B6D34" w:rsidRDefault="00726A6F" w:rsidP="001B6D34">
          <w:pPr>
            <w:spacing w:after="240"/>
            <w:divId w:val="857082929"/>
            <w:rPr>
              <w:color w:val="000000"/>
              <w:sz w:val="22"/>
              <w:szCs w:val="22"/>
            </w:rPr>
          </w:pPr>
          <w:r w:rsidRPr="001B6D34">
            <w:rPr>
              <w:color w:val="000000"/>
              <w:sz w:val="22"/>
              <w:szCs w:val="22"/>
            </w:rPr>
            <w:t>17.</w:t>
          </w:r>
          <w:r w:rsidR="00B50FAA">
            <w:rPr>
              <w:color w:val="000000"/>
              <w:sz w:val="22"/>
              <w:szCs w:val="22"/>
            </w:rPr>
            <w:t xml:space="preserve"> </w:t>
          </w:r>
          <w:proofErr w:type="spellStart"/>
          <w:r w:rsidRPr="001B6D34">
            <w:rPr>
              <w:color w:val="000000"/>
              <w:sz w:val="22"/>
              <w:szCs w:val="22"/>
            </w:rPr>
            <w:t>Bussi</w:t>
          </w:r>
          <w:proofErr w:type="spellEnd"/>
          <w:r w:rsidRPr="001B6D34">
            <w:rPr>
              <w:color w:val="000000"/>
              <w:sz w:val="22"/>
              <w:szCs w:val="22"/>
            </w:rPr>
            <w:t xml:space="preserve">, G., </w:t>
          </w:r>
          <w:proofErr w:type="spellStart"/>
          <w:r w:rsidRPr="001B6D34">
            <w:rPr>
              <w:color w:val="000000"/>
              <w:sz w:val="22"/>
              <w:szCs w:val="22"/>
            </w:rPr>
            <w:t>Laio</w:t>
          </w:r>
          <w:proofErr w:type="spellEnd"/>
          <w:r w:rsidRPr="001B6D34">
            <w:rPr>
              <w:color w:val="000000"/>
              <w:sz w:val="22"/>
              <w:szCs w:val="22"/>
            </w:rPr>
            <w:t xml:space="preserve">, A.: Using </w:t>
          </w:r>
          <w:proofErr w:type="spellStart"/>
          <w:r w:rsidRPr="001B6D34">
            <w:rPr>
              <w:color w:val="000000"/>
              <w:sz w:val="22"/>
              <w:szCs w:val="22"/>
            </w:rPr>
            <w:t>metadynamics</w:t>
          </w:r>
          <w:proofErr w:type="spellEnd"/>
          <w:r w:rsidRPr="001B6D34">
            <w:rPr>
              <w:color w:val="000000"/>
              <w:sz w:val="22"/>
              <w:szCs w:val="22"/>
            </w:rPr>
            <w:t xml:space="preserve"> to explore complex free-energy landscapes. 2, 200–212 (2020).</w:t>
          </w:r>
        </w:p>
        <w:p w14:paraId="6136E7DD" w14:textId="49B3D812" w:rsidR="00726A6F" w:rsidRPr="001B6D34" w:rsidRDefault="00726A6F" w:rsidP="001B6D34">
          <w:pPr>
            <w:spacing w:after="240"/>
            <w:divId w:val="1438335090"/>
            <w:rPr>
              <w:color w:val="000000"/>
              <w:sz w:val="22"/>
              <w:szCs w:val="22"/>
            </w:rPr>
          </w:pPr>
          <w:r w:rsidRPr="001B6D34">
            <w:rPr>
              <w:color w:val="000000"/>
              <w:sz w:val="22"/>
              <w:szCs w:val="22"/>
            </w:rPr>
            <w:t>18.</w:t>
          </w:r>
          <w:r w:rsidR="00B50FAA">
            <w:rPr>
              <w:color w:val="000000"/>
              <w:sz w:val="22"/>
              <w:szCs w:val="22"/>
            </w:rPr>
            <w:t xml:space="preserve"> </w:t>
          </w:r>
          <w:r w:rsidRPr="001B6D34">
            <w:rPr>
              <w:color w:val="000000"/>
              <w:sz w:val="22"/>
              <w:szCs w:val="22"/>
            </w:rPr>
            <w:t>Rogers, D., Hahn, M.: Extended-Connectivity Fingerprints. 50, 742–754 (2010).</w:t>
          </w:r>
        </w:p>
        <w:p w14:paraId="085F9912" w14:textId="13751577" w:rsidR="00726A6F" w:rsidRPr="001B6D34" w:rsidRDefault="00726A6F" w:rsidP="001B6D34">
          <w:pPr>
            <w:spacing w:after="240"/>
            <w:divId w:val="680545928"/>
            <w:rPr>
              <w:color w:val="000000"/>
              <w:sz w:val="22"/>
              <w:szCs w:val="22"/>
            </w:rPr>
          </w:pPr>
          <w:r w:rsidRPr="001B6D34">
            <w:rPr>
              <w:color w:val="000000"/>
              <w:sz w:val="22"/>
              <w:szCs w:val="22"/>
            </w:rPr>
            <w:t>19.</w:t>
          </w:r>
          <w:r w:rsidR="00B50FAA">
            <w:rPr>
              <w:color w:val="000000"/>
              <w:sz w:val="22"/>
              <w:szCs w:val="22"/>
            </w:rPr>
            <w:t xml:space="preserve"> </w:t>
          </w:r>
          <w:r w:rsidRPr="001B6D34">
            <w:rPr>
              <w:color w:val="000000"/>
              <w:sz w:val="22"/>
              <w:szCs w:val="22"/>
            </w:rPr>
            <w:t>W, C.D.C., L, C.Z.: Molecular dynamics simulation of phase transformations in silicon monocrystals due to nano-indentation. 11, 173 (2000).</w:t>
          </w:r>
        </w:p>
        <w:p w14:paraId="05972819" w14:textId="0DC5316D" w:rsidR="00726A6F" w:rsidRPr="001B6D34" w:rsidRDefault="00726A6F" w:rsidP="001B6D34">
          <w:pPr>
            <w:spacing w:after="240"/>
            <w:divId w:val="1695303316"/>
            <w:rPr>
              <w:color w:val="000000"/>
              <w:sz w:val="22"/>
              <w:szCs w:val="22"/>
            </w:rPr>
          </w:pPr>
          <w:r w:rsidRPr="001B6D34">
            <w:rPr>
              <w:color w:val="000000"/>
              <w:sz w:val="22"/>
              <w:szCs w:val="22"/>
            </w:rPr>
            <w:lastRenderedPageBreak/>
            <w:t>20.</w:t>
          </w:r>
          <w:r w:rsidR="00B50FAA">
            <w:rPr>
              <w:color w:val="000000"/>
              <w:sz w:val="22"/>
              <w:szCs w:val="22"/>
            </w:rPr>
            <w:t xml:space="preserve"> </w:t>
          </w:r>
          <w:proofErr w:type="spellStart"/>
          <w:r w:rsidRPr="001B6D34">
            <w:rPr>
              <w:color w:val="000000"/>
              <w:sz w:val="22"/>
              <w:szCs w:val="22"/>
            </w:rPr>
            <w:t>Cereto-Massagué</w:t>
          </w:r>
          <w:proofErr w:type="spellEnd"/>
          <w:r w:rsidRPr="001B6D34">
            <w:rPr>
              <w:color w:val="000000"/>
              <w:sz w:val="22"/>
              <w:szCs w:val="22"/>
            </w:rPr>
            <w:t xml:space="preserve">, A., Ojeda, M.J., Valls, C., </w:t>
          </w:r>
          <w:proofErr w:type="spellStart"/>
          <w:r w:rsidRPr="001B6D34">
            <w:rPr>
              <w:color w:val="000000"/>
              <w:sz w:val="22"/>
              <w:szCs w:val="22"/>
            </w:rPr>
            <w:t>Mulero</w:t>
          </w:r>
          <w:proofErr w:type="spellEnd"/>
          <w:r w:rsidRPr="001B6D34">
            <w:rPr>
              <w:color w:val="000000"/>
              <w:sz w:val="22"/>
              <w:szCs w:val="22"/>
            </w:rPr>
            <w:t>, M., Garcia-</w:t>
          </w:r>
          <w:proofErr w:type="spellStart"/>
          <w:r w:rsidRPr="001B6D34">
            <w:rPr>
              <w:color w:val="000000"/>
              <w:sz w:val="22"/>
              <w:szCs w:val="22"/>
            </w:rPr>
            <w:t>Vallvé</w:t>
          </w:r>
          <w:proofErr w:type="spellEnd"/>
          <w:r w:rsidRPr="001B6D34">
            <w:rPr>
              <w:color w:val="000000"/>
              <w:sz w:val="22"/>
              <w:szCs w:val="22"/>
            </w:rPr>
            <w:t>, S., Pujadas, G.: Molecular fingerprint similarity search in virtual screening. 71, 58–63 (2015).</w:t>
          </w:r>
        </w:p>
        <w:p w14:paraId="32E26CC8" w14:textId="6105E91A" w:rsidR="00726A6F" w:rsidRPr="001B6D34" w:rsidRDefault="00726A6F" w:rsidP="001B6D34">
          <w:pPr>
            <w:spacing w:after="240"/>
            <w:divId w:val="28801346"/>
            <w:rPr>
              <w:color w:val="000000"/>
              <w:sz w:val="22"/>
              <w:szCs w:val="22"/>
            </w:rPr>
          </w:pPr>
          <w:r w:rsidRPr="001B6D34">
            <w:rPr>
              <w:color w:val="000000"/>
              <w:sz w:val="22"/>
              <w:szCs w:val="22"/>
            </w:rPr>
            <w:t>21.</w:t>
          </w:r>
          <w:r w:rsidR="00B50FAA">
            <w:rPr>
              <w:color w:val="000000"/>
              <w:sz w:val="22"/>
              <w:szCs w:val="22"/>
            </w:rPr>
            <w:t xml:space="preserve"> </w:t>
          </w:r>
          <w:r w:rsidRPr="001B6D34">
            <w:rPr>
              <w:color w:val="000000"/>
              <w:sz w:val="22"/>
              <w:szCs w:val="22"/>
            </w:rPr>
            <w:t xml:space="preserve">Wei, X., Luo, T.: Effect of </w:t>
          </w:r>
          <w:proofErr w:type="gramStart"/>
          <w:r w:rsidRPr="001B6D34">
            <w:rPr>
              <w:color w:val="000000"/>
              <w:sz w:val="22"/>
              <w:szCs w:val="22"/>
            </w:rPr>
            <w:t>side-chain</w:t>
          </w:r>
          <w:proofErr w:type="gramEnd"/>
          <w:r w:rsidRPr="001B6D34">
            <w:rPr>
              <w:color w:val="000000"/>
              <w:sz w:val="22"/>
              <w:szCs w:val="22"/>
            </w:rPr>
            <w:t xml:space="preserve"> π–π stacking on the thermal conductivity switching in azobenzene polymers: a molecular dynamics simulation study. 24, 10272–10279 (2022).</w:t>
          </w:r>
        </w:p>
        <w:p w14:paraId="03C20DD1" w14:textId="3ACC87BA" w:rsidR="00726A6F" w:rsidRPr="001B6D34" w:rsidRDefault="00726A6F" w:rsidP="001B6D34">
          <w:pPr>
            <w:spacing w:after="240"/>
            <w:divId w:val="1744835845"/>
            <w:rPr>
              <w:color w:val="000000"/>
              <w:sz w:val="22"/>
              <w:szCs w:val="22"/>
            </w:rPr>
          </w:pPr>
          <w:r w:rsidRPr="001B6D34">
            <w:rPr>
              <w:color w:val="000000"/>
              <w:sz w:val="22"/>
              <w:szCs w:val="22"/>
            </w:rPr>
            <w:t>22.</w:t>
          </w:r>
          <w:r w:rsidR="00B50FAA">
            <w:rPr>
              <w:color w:val="000000"/>
              <w:sz w:val="22"/>
              <w:szCs w:val="22"/>
            </w:rPr>
            <w:t xml:space="preserve"> </w:t>
          </w:r>
          <w:r w:rsidRPr="001B6D34">
            <w:rPr>
              <w:color w:val="000000"/>
              <w:sz w:val="22"/>
              <w:szCs w:val="22"/>
            </w:rPr>
            <w:t xml:space="preserve">Zhu, X., Lopes, P.E.M., </w:t>
          </w:r>
          <w:proofErr w:type="spellStart"/>
          <w:r w:rsidRPr="001B6D34">
            <w:rPr>
              <w:color w:val="000000"/>
              <w:sz w:val="22"/>
              <w:szCs w:val="22"/>
            </w:rPr>
            <w:t>MacKerell</w:t>
          </w:r>
          <w:proofErr w:type="spellEnd"/>
          <w:r w:rsidRPr="001B6D34">
            <w:rPr>
              <w:color w:val="000000"/>
              <w:sz w:val="22"/>
              <w:szCs w:val="22"/>
            </w:rPr>
            <w:t xml:space="preserve"> Jr, A.D.: Recent developments and applications of the CHARMM force fields. 2, 167–185 (2012).</w:t>
          </w:r>
        </w:p>
        <w:p w14:paraId="6C490D09" w14:textId="537FB905" w:rsidR="00726A6F" w:rsidRPr="001B6D34" w:rsidRDefault="00726A6F" w:rsidP="001B6D34">
          <w:pPr>
            <w:spacing w:after="240"/>
            <w:divId w:val="759956556"/>
            <w:rPr>
              <w:color w:val="000000"/>
              <w:sz w:val="22"/>
              <w:szCs w:val="22"/>
            </w:rPr>
          </w:pPr>
          <w:r w:rsidRPr="001B6D34">
            <w:rPr>
              <w:color w:val="000000"/>
              <w:sz w:val="22"/>
              <w:szCs w:val="22"/>
            </w:rPr>
            <w:t>23.</w:t>
          </w:r>
          <w:r w:rsidR="00B50FAA">
            <w:rPr>
              <w:color w:val="000000"/>
              <w:sz w:val="22"/>
              <w:szCs w:val="22"/>
            </w:rPr>
            <w:t xml:space="preserve"> </w:t>
          </w:r>
          <w:r w:rsidRPr="001B6D34">
            <w:rPr>
              <w:color w:val="000000"/>
              <w:sz w:val="22"/>
              <w:szCs w:val="22"/>
            </w:rPr>
            <w:t xml:space="preserve">Phillips, J.C., Braun, R., Wang, W., </w:t>
          </w:r>
          <w:proofErr w:type="spellStart"/>
          <w:r w:rsidRPr="001B6D34">
            <w:rPr>
              <w:color w:val="000000"/>
              <w:sz w:val="22"/>
              <w:szCs w:val="22"/>
            </w:rPr>
            <w:t>Gumbart</w:t>
          </w:r>
          <w:proofErr w:type="spellEnd"/>
          <w:r w:rsidRPr="001B6D34">
            <w:rPr>
              <w:color w:val="000000"/>
              <w:sz w:val="22"/>
              <w:szCs w:val="22"/>
            </w:rPr>
            <w:t xml:space="preserve">, J., </w:t>
          </w:r>
          <w:proofErr w:type="spellStart"/>
          <w:r w:rsidRPr="001B6D34">
            <w:rPr>
              <w:color w:val="000000"/>
              <w:sz w:val="22"/>
              <w:szCs w:val="22"/>
            </w:rPr>
            <w:t>Tajkhorshid</w:t>
          </w:r>
          <w:proofErr w:type="spellEnd"/>
          <w:r w:rsidRPr="001B6D34">
            <w:rPr>
              <w:color w:val="000000"/>
              <w:sz w:val="22"/>
              <w:szCs w:val="22"/>
            </w:rPr>
            <w:t xml:space="preserve">, E., Villa, E., </w:t>
          </w:r>
          <w:proofErr w:type="spellStart"/>
          <w:r w:rsidRPr="001B6D34">
            <w:rPr>
              <w:color w:val="000000"/>
              <w:sz w:val="22"/>
              <w:szCs w:val="22"/>
            </w:rPr>
            <w:t>Chipot</w:t>
          </w:r>
          <w:proofErr w:type="spellEnd"/>
          <w:r w:rsidRPr="001B6D34">
            <w:rPr>
              <w:color w:val="000000"/>
              <w:sz w:val="22"/>
              <w:szCs w:val="22"/>
            </w:rPr>
            <w:t xml:space="preserve">, C., Skeel, R.D., </w:t>
          </w:r>
          <w:proofErr w:type="spellStart"/>
          <w:r w:rsidRPr="001B6D34">
            <w:rPr>
              <w:color w:val="000000"/>
              <w:sz w:val="22"/>
              <w:szCs w:val="22"/>
            </w:rPr>
            <w:t>Kalé</w:t>
          </w:r>
          <w:proofErr w:type="spellEnd"/>
          <w:r w:rsidRPr="001B6D34">
            <w:rPr>
              <w:color w:val="000000"/>
              <w:sz w:val="22"/>
              <w:szCs w:val="22"/>
            </w:rPr>
            <w:t xml:space="preserve">, L., </w:t>
          </w:r>
          <w:proofErr w:type="spellStart"/>
          <w:r w:rsidRPr="001B6D34">
            <w:rPr>
              <w:color w:val="000000"/>
              <w:sz w:val="22"/>
              <w:szCs w:val="22"/>
            </w:rPr>
            <w:t>Schulten</w:t>
          </w:r>
          <w:proofErr w:type="spellEnd"/>
          <w:r w:rsidRPr="001B6D34">
            <w:rPr>
              <w:color w:val="000000"/>
              <w:sz w:val="22"/>
              <w:szCs w:val="22"/>
            </w:rPr>
            <w:t>, K.: Scalable molecular dynamics with NAMD. 26, 1781–1802 (2005). https://doi.org/10.1002/jcc.20289</w:t>
          </w:r>
        </w:p>
        <w:p w14:paraId="3718025C" w14:textId="65E9D579" w:rsidR="00726A6F" w:rsidRPr="001B6D34" w:rsidRDefault="00726A6F" w:rsidP="001B6D34">
          <w:pPr>
            <w:spacing w:after="240"/>
            <w:divId w:val="998650010"/>
            <w:rPr>
              <w:color w:val="000000"/>
              <w:sz w:val="22"/>
              <w:szCs w:val="22"/>
            </w:rPr>
          </w:pPr>
          <w:r w:rsidRPr="001B6D34">
            <w:rPr>
              <w:color w:val="000000"/>
              <w:sz w:val="22"/>
              <w:szCs w:val="22"/>
            </w:rPr>
            <w:t>24.</w:t>
          </w:r>
          <w:r w:rsidR="00B50FAA">
            <w:rPr>
              <w:color w:val="000000"/>
              <w:sz w:val="22"/>
              <w:szCs w:val="22"/>
            </w:rPr>
            <w:t xml:space="preserve"> </w:t>
          </w:r>
          <w:r w:rsidRPr="001B6D34">
            <w:rPr>
              <w:color w:val="000000"/>
              <w:sz w:val="22"/>
              <w:szCs w:val="22"/>
            </w:rPr>
            <w:t xml:space="preserve">Huang, D., Zhang, T., </w:t>
          </w:r>
          <w:proofErr w:type="spellStart"/>
          <w:r w:rsidRPr="001B6D34">
            <w:rPr>
              <w:color w:val="000000"/>
              <w:sz w:val="22"/>
              <w:szCs w:val="22"/>
            </w:rPr>
            <w:t>Xiong</w:t>
          </w:r>
          <w:proofErr w:type="spellEnd"/>
          <w:r w:rsidRPr="001B6D34">
            <w:rPr>
              <w:color w:val="000000"/>
              <w:sz w:val="22"/>
              <w:szCs w:val="22"/>
            </w:rPr>
            <w:t>, G., Xu, L., Qu, Z., Lee, E., Luo, T.: Tuning Water Slip Behavior in Nanochannels Using Self-Assembled Monolayers. 11, 32481–32488 (2019).</w:t>
          </w:r>
        </w:p>
        <w:p w14:paraId="6180428E" w14:textId="56AF68EF" w:rsidR="00726A6F" w:rsidRPr="001B6D34" w:rsidRDefault="00726A6F" w:rsidP="001B6D34">
          <w:pPr>
            <w:spacing w:after="240"/>
            <w:divId w:val="1497382767"/>
            <w:rPr>
              <w:color w:val="000000"/>
              <w:sz w:val="22"/>
              <w:szCs w:val="22"/>
            </w:rPr>
          </w:pPr>
          <w:r w:rsidRPr="001B6D34">
            <w:rPr>
              <w:color w:val="000000"/>
              <w:sz w:val="22"/>
              <w:szCs w:val="22"/>
            </w:rPr>
            <w:t>25.</w:t>
          </w:r>
          <w:r w:rsidR="00B50FAA">
            <w:rPr>
              <w:color w:val="000000"/>
              <w:sz w:val="22"/>
              <w:szCs w:val="22"/>
            </w:rPr>
            <w:t xml:space="preserve"> </w:t>
          </w:r>
          <w:proofErr w:type="spellStart"/>
          <w:r w:rsidRPr="001B6D34">
            <w:rPr>
              <w:color w:val="000000"/>
              <w:sz w:val="22"/>
              <w:szCs w:val="22"/>
            </w:rPr>
            <w:t>Jämbeck</w:t>
          </w:r>
          <w:proofErr w:type="spellEnd"/>
          <w:r w:rsidRPr="001B6D34">
            <w:rPr>
              <w:color w:val="000000"/>
              <w:sz w:val="22"/>
              <w:szCs w:val="22"/>
            </w:rPr>
            <w:t xml:space="preserve">, J.P.M., </w:t>
          </w:r>
          <w:proofErr w:type="spellStart"/>
          <w:r w:rsidRPr="001B6D34">
            <w:rPr>
              <w:color w:val="000000"/>
              <w:sz w:val="22"/>
              <w:szCs w:val="22"/>
            </w:rPr>
            <w:t>Unge</w:t>
          </w:r>
          <w:proofErr w:type="spellEnd"/>
          <w:r w:rsidRPr="001B6D34">
            <w:rPr>
              <w:color w:val="000000"/>
              <w:sz w:val="22"/>
              <w:szCs w:val="22"/>
            </w:rPr>
            <w:t xml:space="preserve">, M., </w:t>
          </w:r>
          <w:proofErr w:type="spellStart"/>
          <w:r w:rsidRPr="001B6D34">
            <w:rPr>
              <w:color w:val="000000"/>
              <w:sz w:val="22"/>
              <w:szCs w:val="22"/>
            </w:rPr>
            <w:t>Laihonen</w:t>
          </w:r>
          <w:proofErr w:type="spellEnd"/>
          <w:r w:rsidRPr="001B6D34">
            <w:rPr>
              <w:color w:val="000000"/>
              <w:sz w:val="22"/>
              <w:szCs w:val="22"/>
            </w:rPr>
            <w:t>, S.: Determining the dielectric losses in polymers by using Molecular Dynamics simulations. Presented at the - 2015 IEEE Conference on Electrical Insulation and Dielectric Phenomena (CEIDP) (2015)</w:t>
          </w:r>
        </w:p>
        <w:p w14:paraId="038959C4" w14:textId="22597AD5" w:rsidR="00726A6F" w:rsidRPr="001B6D34" w:rsidRDefault="00726A6F" w:rsidP="001B6D34">
          <w:pPr>
            <w:spacing w:after="240"/>
            <w:divId w:val="1198810198"/>
            <w:rPr>
              <w:color w:val="000000"/>
              <w:sz w:val="22"/>
              <w:szCs w:val="22"/>
            </w:rPr>
          </w:pPr>
          <w:r w:rsidRPr="001B6D34">
            <w:rPr>
              <w:color w:val="000000"/>
              <w:sz w:val="22"/>
              <w:szCs w:val="22"/>
            </w:rPr>
            <w:t>26.</w:t>
          </w:r>
          <w:r w:rsidR="00B50FAA">
            <w:rPr>
              <w:color w:val="000000"/>
              <w:sz w:val="22"/>
              <w:szCs w:val="22"/>
            </w:rPr>
            <w:t xml:space="preserve"> </w:t>
          </w:r>
          <w:r w:rsidRPr="001B6D34">
            <w:rPr>
              <w:color w:val="000000"/>
              <w:sz w:val="22"/>
              <w:szCs w:val="22"/>
            </w:rPr>
            <w:t xml:space="preserve">Shen, S., </w:t>
          </w:r>
          <w:proofErr w:type="spellStart"/>
          <w:r w:rsidRPr="001B6D34">
            <w:rPr>
              <w:color w:val="000000"/>
              <w:sz w:val="22"/>
              <w:szCs w:val="22"/>
            </w:rPr>
            <w:t>Hippalgaonkar</w:t>
          </w:r>
          <w:proofErr w:type="spellEnd"/>
          <w:r w:rsidRPr="001B6D34">
            <w:rPr>
              <w:color w:val="000000"/>
              <w:sz w:val="22"/>
              <w:szCs w:val="22"/>
            </w:rPr>
            <w:t xml:space="preserve">, K., Chen, R., Luo, T., Choi, S., </w:t>
          </w:r>
          <w:proofErr w:type="spellStart"/>
          <w:r w:rsidRPr="001B6D34">
            <w:rPr>
              <w:color w:val="000000"/>
              <w:sz w:val="22"/>
              <w:szCs w:val="22"/>
            </w:rPr>
            <w:t>Bockstaller</w:t>
          </w:r>
          <w:proofErr w:type="spellEnd"/>
          <w:r w:rsidRPr="001B6D34">
            <w:rPr>
              <w:color w:val="000000"/>
              <w:sz w:val="22"/>
              <w:szCs w:val="22"/>
            </w:rPr>
            <w:t xml:space="preserve">, M.R., Gong, W., </w:t>
          </w:r>
          <w:proofErr w:type="spellStart"/>
          <w:r w:rsidRPr="001B6D34">
            <w:rPr>
              <w:color w:val="000000"/>
              <w:sz w:val="22"/>
              <w:szCs w:val="22"/>
            </w:rPr>
            <w:t>Lundh</w:t>
          </w:r>
          <w:proofErr w:type="spellEnd"/>
          <w:r w:rsidRPr="001B6D34">
            <w:rPr>
              <w:color w:val="000000"/>
              <w:sz w:val="22"/>
              <w:szCs w:val="22"/>
            </w:rPr>
            <w:t>, J.S., Luo, X., Zhang, T., Shin, S., Luan, Y., Shrestha, R.: High-contrast and reversible polymer thermal regulator by structural phase transition. 5, eaax3777 (2019).</w:t>
          </w:r>
        </w:p>
        <w:p w14:paraId="4C037741" w14:textId="5DCA0755" w:rsidR="00726A6F" w:rsidRPr="001B6D34" w:rsidRDefault="00726A6F" w:rsidP="001B6D34">
          <w:pPr>
            <w:spacing w:after="240"/>
            <w:divId w:val="2111972777"/>
            <w:rPr>
              <w:color w:val="000000"/>
              <w:sz w:val="22"/>
              <w:szCs w:val="22"/>
            </w:rPr>
          </w:pPr>
          <w:r w:rsidRPr="001B6D34">
            <w:rPr>
              <w:color w:val="000000"/>
              <w:sz w:val="22"/>
              <w:szCs w:val="22"/>
            </w:rPr>
            <w:t>27.</w:t>
          </w:r>
          <w:r w:rsidR="00B50FAA">
            <w:rPr>
              <w:color w:val="000000"/>
              <w:sz w:val="22"/>
              <w:szCs w:val="22"/>
            </w:rPr>
            <w:t xml:space="preserve"> </w:t>
          </w:r>
          <w:r w:rsidRPr="001B6D34">
            <w:rPr>
              <w:color w:val="000000"/>
              <w:sz w:val="22"/>
              <w:szCs w:val="22"/>
            </w:rPr>
            <w:t xml:space="preserve">Wang, J., Wolf, R.M., Caldwell, J.W., </w:t>
          </w:r>
          <w:proofErr w:type="spellStart"/>
          <w:r w:rsidRPr="001B6D34">
            <w:rPr>
              <w:color w:val="000000"/>
              <w:sz w:val="22"/>
              <w:szCs w:val="22"/>
            </w:rPr>
            <w:t>Kollman</w:t>
          </w:r>
          <w:proofErr w:type="spellEnd"/>
          <w:r w:rsidRPr="001B6D34">
            <w:rPr>
              <w:color w:val="000000"/>
              <w:sz w:val="22"/>
              <w:szCs w:val="22"/>
            </w:rPr>
            <w:t>, P.A., Case, D.A.: Development and testing of a general amber force field. 25, 1157–1174 (2004).</w:t>
          </w:r>
        </w:p>
        <w:p w14:paraId="53F45671" w14:textId="2A882C6F" w:rsidR="00726A6F" w:rsidRPr="001B6D34" w:rsidRDefault="00726A6F" w:rsidP="001B6D34">
          <w:pPr>
            <w:spacing w:after="240"/>
            <w:divId w:val="527065968"/>
            <w:rPr>
              <w:color w:val="000000"/>
              <w:sz w:val="22"/>
              <w:szCs w:val="22"/>
            </w:rPr>
          </w:pPr>
          <w:r w:rsidRPr="001B6D34">
            <w:rPr>
              <w:color w:val="000000"/>
              <w:sz w:val="22"/>
              <w:szCs w:val="22"/>
            </w:rPr>
            <w:t>28.</w:t>
          </w:r>
          <w:r w:rsidR="00B50FAA">
            <w:rPr>
              <w:color w:val="000000"/>
              <w:sz w:val="22"/>
              <w:szCs w:val="22"/>
            </w:rPr>
            <w:t xml:space="preserve"> </w:t>
          </w:r>
          <w:r w:rsidRPr="001B6D34">
            <w:rPr>
              <w:color w:val="000000"/>
              <w:sz w:val="22"/>
              <w:szCs w:val="22"/>
            </w:rPr>
            <w:t>Ma, R., Huang, D., Zhang, T., Luo, T.: Determining influential descriptors for polymer chain conformation based on empirical force-fields and molecular dynamics simulations. 704, 49–54 (2018).</w:t>
          </w:r>
        </w:p>
        <w:p w14:paraId="583FD36C" w14:textId="451D6F06" w:rsidR="00726A6F" w:rsidRPr="001B6D34" w:rsidRDefault="00726A6F" w:rsidP="001B6D34">
          <w:pPr>
            <w:spacing w:after="240"/>
            <w:divId w:val="253366345"/>
            <w:rPr>
              <w:color w:val="000000"/>
              <w:sz w:val="22"/>
              <w:szCs w:val="22"/>
            </w:rPr>
          </w:pPr>
          <w:r w:rsidRPr="001B6D34">
            <w:rPr>
              <w:color w:val="000000"/>
              <w:sz w:val="22"/>
              <w:szCs w:val="22"/>
            </w:rPr>
            <w:t>29.</w:t>
          </w:r>
          <w:r w:rsidR="00B50FAA">
            <w:rPr>
              <w:color w:val="000000"/>
              <w:sz w:val="22"/>
              <w:szCs w:val="22"/>
            </w:rPr>
            <w:t xml:space="preserve"> </w:t>
          </w:r>
          <w:r w:rsidRPr="001B6D34">
            <w:rPr>
              <w:color w:val="000000"/>
              <w:sz w:val="22"/>
              <w:szCs w:val="22"/>
            </w:rPr>
            <w:t>Kim, G.-H., Lee, D., Shanker, A., Shao, L., Kwon, M.S., Gidley, D., Kim, J., Pipe, K.P.: High thermal conductivity in amorphous polymer blends by engineered interchain interactions. 14, 295–300 (2015)</w:t>
          </w:r>
        </w:p>
        <w:p w14:paraId="1C22E011" w14:textId="153904B6" w:rsidR="00726A6F" w:rsidRPr="001B6D34" w:rsidRDefault="00726A6F" w:rsidP="001B6D34">
          <w:pPr>
            <w:spacing w:after="240"/>
            <w:divId w:val="1229922371"/>
            <w:rPr>
              <w:color w:val="000000"/>
              <w:sz w:val="22"/>
              <w:szCs w:val="22"/>
            </w:rPr>
          </w:pPr>
          <w:r w:rsidRPr="001B6D34">
            <w:rPr>
              <w:color w:val="000000"/>
              <w:sz w:val="22"/>
              <w:szCs w:val="22"/>
            </w:rPr>
            <w:t>30.</w:t>
          </w:r>
          <w:r w:rsidR="00B50FAA">
            <w:rPr>
              <w:color w:val="000000"/>
              <w:sz w:val="22"/>
              <w:szCs w:val="22"/>
            </w:rPr>
            <w:t xml:space="preserve"> </w:t>
          </w:r>
          <w:r w:rsidRPr="001B6D34">
            <w:rPr>
              <w:color w:val="000000"/>
              <w:sz w:val="22"/>
              <w:szCs w:val="22"/>
            </w:rPr>
            <w:t xml:space="preserve">Zhao, Y., </w:t>
          </w:r>
          <w:proofErr w:type="spellStart"/>
          <w:r w:rsidRPr="001B6D34">
            <w:rPr>
              <w:color w:val="000000"/>
              <w:sz w:val="22"/>
              <w:szCs w:val="22"/>
            </w:rPr>
            <w:t>Kikugawa</w:t>
          </w:r>
          <w:proofErr w:type="spellEnd"/>
          <w:r w:rsidRPr="001B6D34">
            <w:rPr>
              <w:color w:val="000000"/>
              <w:sz w:val="22"/>
              <w:szCs w:val="22"/>
            </w:rPr>
            <w:t xml:space="preserve">, G., Kawagoe, Y., </w:t>
          </w:r>
          <w:proofErr w:type="spellStart"/>
          <w:r w:rsidRPr="001B6D34">
            <w:rPr>
              <w:color w:val="000000"/>
              <w:sz w:val="22"/>
              <w:szCs w:val="22"/>
            </w:rPr>
            <w:t>Shirasu</w:t>
          </w:r>
          <w:proofErr w:type="spellEnd"/>
          <w:r w:rsidRPr="001B6D34">
            <w:rPr>
              <w:color w:val="000000"/>
              <w:sz w:val="22"/>
              <w:szCs w:val="22"/>
            </w:rPr>
            <w:t>, K., Okabe, T.: Molecular-scale investigation on relationship between thermal conductivity and the structure of crosslinked epoxy resin. 198, 123429 (2022).</w:t>
          </w:r>
        </w:p>
        <w:p w14:paraId="299ABD8A" w14:textId="47767130" w:rsidR="00726A6F" w:rsidRPr="001B6D34" w:rsidRDefault="00726A6F" w:rsidP="001B6D34">
          <w:pPr>
            <w:spacing w:after="240"/>
            <w:divId w:val="184371495"/>
            <w:rPr>
              <w:color w:val="000000"/>
              <w:sz w:val="22"/>
              <w:szCs w:val="22"/>
            </w:rPr>
          </w:pPr>
          <w:r w:rsidRPr="001B6D34">
            <w:rPr>
              <w:color w:val="000000"/>
              <w:sz w:val="22"/>
              <w:szCs w:val="22"/>
            </w:rPr>
            <w:t>31.</w:t>
          </w:r>
          <w:r w:rsidR="00B50FAA">
            <w:rPr>
              <w:color w:val="000000"/>
              <w:sz w:val="22"/>
              <w:szCs w:val="22"/>
            </w:rPr>
            <w:t xml:space="preserve"> </w:t>
          </w:r>
          <w:proofErr w:type="spellStart"/>
          <w:r w:rsidRPr="001B6D34">
            <w:rPr>
              <w:color w:val="000000"/>
              <w:sz w:val="22"/>
              <w:szCs w:val="22"/>
            </w:rPr>
            <w:t>Eğe</w:t>
          </w:r>
          <w:proofErr w:type="spellEnd"/>
          <w:r w:rsidRPr="001B6D34">
            <w:rPr>
              <w:color w:val="000000"/>
              <w:sz w:val="22"/>
              <w:szCs w:val="22"/>
            </w:rPr>
            <w:t>, S.N.: Organic Chemistry: Structure and Reactivity. Houghton Mifflin Company (2004)</w:t>
          </w:r>
        </w:p>
        <w:p w14:paraId="5A6089EA" w14:textId="25E12BAF" w:rsidR="00726A6F" w:rsidRPr="001B6D34" w:rsidRDefault="00726A6F" w:rsidP="001B6D34">
          <w:pPr>
            <w:spacing w:after="240"/>
            <w:divId w:val="436756977"/>
            <w:rPr>
              <w:color w:val="000000"/>
              <w:sz w:val="22"/>
              <w:szCs w:val="22"/>
            </w:rPr>
          </w:pPr>
          <w:r w:rsidRPr="001B6D34">
            <w:rPr>
              <w:color w:val="000000"/>
              <w:sz w:val="22"/>
              <w:szCs w:val="22"/>
            </w:rPr>
            <w:t>32.</w:t>
          </w:r>
          <w:r w:rsidR="00B50FAA">
            <w:rPr>
              <w:color w:val="000000"/>
              <w:sz w:val="22"/>
              <w:szCs w:val="22"/>
            </w:rPr>
            <w:t xml:space="preserve"> </w:t>
          </w:r>
          <w:r w:rsidRPr="001B6D34">
            <w:rPr>
              <w:color w:val="000000"/>
              <w:sz w:val="22"/>
              <w:szCs w:val="22"/>
            </w:rPr>
            <w:t>IEA: Renewables 2019, https://www.iea.org/reports/renewables-2019</w:t>
          </w:r>
        </w:p>
        <w:p w14:paraId="0D907362" w14:textId="4A55ABF8" w:rsidR="00726A6F" w:rsidRPr="001B6D34" w:rsidRDefault="00726A6F" w:rsidP="001B6D34">
          <w:pPr>
            <w:spacing w:after="240"/>
            <w:divId w:val="1646665625"/>
            <w:rPr>
              <w:color w:val="000000"/>
              <w:sz w:val="22"/>
              <w:szCs w:val="22"/>
            </w:rPr>
          </w:pPr>
          <w:r w:rsidRPr="001B6D34">
            <w:rPr>
              <w:color w:val="000000"/>
              <w:sz w:val="22"/>
              <w:szCs w:val="22"/>
            </w:rPr>
            <w:t>33.</w:t>
          </w:r>
          <w:r w:rsidR="00B50FAA">
            <w:rPr>
              <w:color w:val="000000"/>
              <w:sz w:val="22"/>
              <w:szCs w:val="22"/>
            </w:rPr>
            <w:t xml:space="preserve"> </w:t>
          </w:r>
          <w:r w:rsidRPr="001B6D34">
            <w:rPr>
              <w:color w:val="000000"/>
              <w:sz w:val="22"/>
              <w:szCs w:val="22"/>
            </w:rPr>
            <w:t xml:space="preserve">Siu, S.W., </w:t>
          </w:r>
          <w:proofErr w:type="spellStart"/>
          <w:r w:rsidRPr="001B6D34">
            <w:rPr>
              <w:color w:val="000000"/>
              <w:sz w:val="22"/>
              <w:szCs w:val="22"/>
            </w:rPr>
            <w:t>Pluhackova</w:t>
          </w:r>
          <w:proofErr w:type="spellEnd"/>
          <w:r w:rsidRPr="001B6D34">
            <w:rPr>
              <w:color w:val="000000"/>
              <w:sz w:val="22"/>
              <w:szCs w:val="22"/>
            </w:rPr>
            <w:t xml:space="preserve">, K., </w:t>
          </w:r>
          <w:proofErr w:type="spellStart"/>
          <w:r w:rsidRPr="001B6D34">
            <w:rPr>
              <w:color w:val="000000"/>
              <w:sz w:val="22"/>
              <w:szCs w:val="22"/>
            </w:rPr>
            <w:t>Böckmann</w:t>
          </w:r>
          <w:proofErr w:type="spellEnd"/>
          <w:r w:rsidRPr="001B6D34">
            <w:rPr>
              <w:color w:val="000000"/>
              <w:sz w:val="22"/>
              <w:szCs w:val="22"/>
            </w:rPr>
            <w:t>, R.A.: Optimization of the OPLS-AA force field for long hydrocarbons. 8, 1459–1470 (2012)</w:t>
          </w:r>
        </w:p>
        <w:p w14:paraId="1E87419C" w14:textId="53B3294D" w:rsidR="00726A6F" w:rsidRPr="001B6D34" w:rsidRDefault="00726A6F" w:rsidP="001B6D34">
          <w:pPr>
            <w:spacing w:after="240"/>
            <w:divId w:val="1537041459"/>
            <w:rPr>
              <w:color w:val="000000"/>
              <w:sz w:val="22"/>
              <w:szCs w:val="22"/>
            </w:rPr>
          </w:pPr>
          <w:r w:rsidRPr="001B6D34">
            <w:rPr>
              <w:color w:val="000000"/>
              <w:sz w:val="22"/>
              <w:szCs w:val="22"/>
            </w:rPr>
            <w:t>34.</w:t>
          </w:r>
          <w:r w:rsidR="00B50FAA">
            <w:rPr>
              <w:color w:val="000000"/>
              <w:sz w:val="22"/>
              <w:szCs w:val="22"/>
            </w:rPr>
            <w:t xml:space="preserve"> </w:t>
          </w:r>
          <w:r w:rsidRPr="001B6D34">
            <w:rPr>
              <w:color w:val="000000"/>
              <w:sz w:val="22"/>
              <w:szCs w:val="22"/>
            </w:rPr>
            <w:t xml:space="preserve">Wagner, J., Thompson, M., Dotson, D., </w:t>
          </w:r>
          <w:proofErr w:type="spellStart"/>
          <w:r w:rsidRPr="001B6D34">
            <w:rPr>
              <w:color w:val="000000"/>
              <w:sz w:val="22"/>
              <w:szCs w:val="22"/>
            </w:rPr>
            <w:t>SimonBoothroyd</w:t>
          </w:r>
          <w:proofErr w:type="spellEnd"/>
          <w:r w:rsidRPr="001B6D34">
            <w:rPr>
              <w:color w:val="000000"/>
              <w:sz w:val="22"/>
              <w:szCs w:val="22"/>
            </w:rPr>
            <w:t xml:space="preserve">, </w:t>
          </w:r>
          <w:proofErr w:type="spellStart"/>
          <w:r w:rsidRPr="001B6D34">
            <w:rPr>
              <w:color w:val="000000"/>
              <w:sz w:val="22"/>
              <w:szCs w:val="22"/>
            </w:rPr>
            <w:t>hyejang</w:t>
          </w:r>
          <w:proofErr w:type="spellEnd"/>
          <w:r w:rsidRPr="001B6D34">
            <w:rPr>
              <w:color w:val="000000"/>
              <w:sz w:val="22"/>
              <w:szCs w:val="22"/>
            </w:rPr>
            <w:t xml:space="preserve">, Rodriguez-Guerra, J.: </w:t>
          </w:r>
          <w:proofErr w:type="spellStart"/>
          <w:r w:rsidRPr="001B6D34">
            <w:rPr>
              <w:color w:val="000000"/>
              <w:sz w:val="22"/>
              <w:szCs w:val="22"/>
            </w:rPr>
            <w:t>openforcefield</w:t>
          </w:r>
          <w:proofErr w:type="spellEnd"/>
          <w:r w:rsidRPr="001B6D34">
            <w:rPr>
              <w:color w:val="000000"/>
              <w:sz w:val="22"/>
              <w:szCs w:val="22"/>
            </w:rPr>
            <w:t>/</w:t>
          </w:r>
          <w:proofErr w:type="spellStart"/>
          <w:r w:rsidRPr="001B6D34">
            <w:rPr>
              <w:color w:val="000000"/>
              <w:sz w:val="22"/>
              <w:szCs w:val="22"/>
            </w:rPr>
            <w:t>openff</w:t>
          </w:r>
          <w:proofErr w:type="spellEnd"/>
          <w:r w:rsidRPr="001B6D34">
            <w:rPr>
              <w:color w:val="000000"/>
              <w:sz w:val="22"/>
              <w:szCs w:val="22"/>
            </w:rPr>
            <w:t>-forcefields: Version 2.0.0 “Sage” (2.0.0). (2021).</w:t>
          </w:r>
        </w:p>
        <w:p w14:paraId="27BEA92A" w14:textId="1B445182" w:rsidR="00726A6F" w:rsidRPr="001B6D34" w:rsidRDefault="00726A6F" w:rsidP="001B6D34">
          <w:pPr>
            <w:spacing w:after="240"/>
            <w:divId w:val="2028214287"/>
            <w:rPr>
              <w:color w:val="000000"/>
              <w:sz w:val="22"/>
              <w:szCs w:val="22"/>
            </w:rPr>
          </w:pPr>
          <w:r w:rsidRPr="001B6D34">
            <w:rPr>
              <w:color w:val="000000"/>
              <w:sz w:val="22"/>
              <w:szCs w:val="22"/>
            </w:rPr>
            <w:lastRenderedPageBreak/>
            <w:t>35.</w:t>
          </w:r>
          <w:r w:rsidR="00B50FAA">
            <w:rPr>
              <w:color w:val="000000"/>
              <w:sz w:val="22"/>
              <w:szCs w:val="22"/>
            </w:rPr>
            <w:t xml:space="preserve"> </w:t>
          </w:r>
          <w:r w:rsidRPr="001B6D34">
            <w:rPr>
              <w:color w:val="000000"/>
              <w:sz w:val="22"/>
              <w:szCs w:val="22"/>
            </w:rPr>
            <w:t xml:space="preserve">Choi, Y.K., Lee, S.Y., </w:t>
          </w:r>
          <w:proofErr w:type="spellStart"/>
          <w:r w:rsidRPr="001B6D34">
            <w:rPr>
              <w:color w:val="000000"/>
              <w:sz w:val="22"/>
              <w:szCs w:val="22"/>
            </w:rPr>
            <w:t>Ahn</w:t>
          </w:r>
          <w:proofErr w:type="spellEnd"/>
          <w:r w:rsidRPr="001B6D34">
            <w:rPr>
              <w:color w:val="000000"/>
              <w:sz w:val="22"/>
              <w:szCs w:val="22"/>
            </w:rPr>
            <w:t xml:space="preserve">, D.J.: Hyperconjugation-induced </w:t>
          </w:r>
          <w:proofErr w:type="spellStart"/>
          <w:r w:rsidRPr="001B6D34">
            <w:rPr>
              <w:color w:val="000000"/>
              <w:sz w:val="22"/>
              <w:szCs w:val="22"/>
            </w:rPr>
            <w:t>chromism</w:t>
          </w:r>
          <w:proofErr w:type="spellEnd"/>
          <w:r w:rsidRPr="001B6D34">
            <w:rPr>
              <w:color w:val="000000"/>
              <w:sz w:val="22"/>
              <w:szCs w:val="22"/>
            </w:rPr>
            <w:t xml:space="preserve"> in linear responsive polymers. 7, 13130–13138 (2019).</w:t>
          </w:r>
        </w:p>
        <w:p w14:paraId="53239EFC" w14:textId="26F7963C" w:rsidR="00726A6F" w:rsidRPr="001B6D34" w:rsidRDefault="00726A6F" w:rsidP="001B6D34">
          <w:pPr>
            <w:spacing w:after="240"/>
            <w:divId w:val="277755873"/>
            <w:rPr>
              <w:color w:val="000000"/>
              <w:sz w:val="22"/>
              <w:szCs w:val="22"/>
            </w:rPr>
          </w:pPr>
          <w:r w:rsidRPr="001B6D34">
            <w:rPr>
              <w:color w:val="000000"/>
              <w:sz w:val="22"/>
              <w:szCs w:val="22"/>
            </w:rPr>
            <w:t>36.</w:t>
          </w:r>
          <w:r w:rsidR="00B50FAA">
            <w:rPr>
              <w:color w:val="000000"/>
              <w:sz w:val="22"/>
              <w:szCs w:val="22"/>
            </w:rPr>
            <w:t xml:space="preserve"> </w:t>
          </w:r>
          <w:r w:rsidRPr="001B6D34">
            <w:rPr>
              <w:color w:val="000000"/>
              <w:sz w:val="22"/>
              <w:szCs w:val="22"/>
            </w:rPr>
            <w:t xml:space="preserve">Klein, C., </w:t>
          </w:r>
          <w:proofErr w:type="spellStart"/>
          <w:r w:rsidRPr="001B6D34">
            <w:rPr>
              <w:color w:val="000000"/>
              <w:sz w:val="22"/>
              <w:szCs w:val="22"/>
            </w:rPr>
            <w:t>Sallai</w:t>
          </w:r>
          <w:proofErr w:type="spellEnd"/>
          <w:r w:rsidRPr="001B6D34">
            <w:rPr>
              <w:color w:val="000000"/>
              <w:sz w:val="22"/>
              <w:szCs w:val="22"/>
            </w:rPr>
            <w:t xml:space="preserve">, J., Jones, T.J., </w:t>
          </w:r>
          <w:proofErr w:type="spellStart"/>
          <w:r w:rsidRPr="001B6D34">
            <w:rPr>
              <w:color w:val="000000"/>
              <w:sz w:val="22"/>
              <w:szCs w:val="22"/>
            </w:rPr>
            <w:t>Iacovella</w:t>
          </w:r>
          <w:proofErr w:type="spellEnd"/>
          <w:r w:rsidRPr="001B6D34">
            <w:rPr>
              <w:color w:val="000000"/>
              <w:sz w:val="22"/>
              <w:szCs w:val="22"/>
            </w:rPr>
            <w:t>, C.R., McCabe, C., Cummings, P.T.: A Hierarchical, Component Based Approach to Screening Properties of Soft Matter. Springer Singapore, Singapore (2016)</w:t>
          </w:r>
        </w:p>
        <w:p w14:paraId="72D750BD" w14:textId="034B4382" w:rsidR="00726A6F" w:rsidRPr="001B6D34" w:rsidRDefault="00726A6F" w:rsidP="001B6D34">
          <w:pPr>
            <w:spacing w:after="240"/>
            <w:divId w:val="1958029054"/>
            <w:rPr>
              <w:color w:val="000000"/>
              <w:sz w:val="22"/>
              <w:szCs w:val="22"/>
            </w:rPr>
          </w:pPr>
          <w:r w:rsidRPr="001B6D34">
            <w:rPr>
              <w:color w:val="000000"/>
              <w:sz w:val="22"/>
              <w:szCs w:val="22"/>
            </w:rPr>
            <w:t>37.</w:t>
          </w:r>
          <w:r w:rsidR="00B50FAA">
            <w:rPr>
              <w:color w:val="000000"/>
              <w:sz w:val="22"/>
              <w:szCs w:val="22"/>
            </w:rPr>
            <w:t xml:space="preserve"> </w:t>
          </w:r>
          <w:r w:rsidRPr="001B6D34">
            <w:rPr>
              <w:color w:val="000000"/>
              <w:sz w:val="22"/>
              <w:szCs w:val="22"/>
            </w:rPr>
            <w:t xml:space="preserve">Abraham, M.J., </w:t>
          </w:r>
          <w:proofErr w:type="spellStart"/>
          <w:r w:rsidRPr="001B6D34">
            <w:rPr>
              <w:color w:val="000000"/>
              <w:sz w:val="22"/>
              <w:szCs w:val="22"/>
            </w:rPr>
            <w:t>Murtola</w:t>
          </w:r>
          <w:proofErr w:type="spellEnd"/>
          <w:r w:rsidRPr="001B6D34">
            <w:rPr>
              <w:color w:val="000000"/>
              <w:sz w:val="22"/>
              <w:szCs w:val="22"/>
            </w:rPr>
            <w:t xml:space="preserve">, T., Schulz, R., </w:t>
          </w:r>
          <w:proofErr w:type="spellStart"/>
          <w:r w:rsidRPr="001B6D34">
            <w:rPr>
              <w:color w:val="000000"/>
              <w:sz w:val="22"/>
              <w:szCs w:val="22"/>
            </w:rPr>
            <w:t>Páll</w:t>
          </w:r>
          <w:proofErr w:type="spellEnd"/>
          <w:r w:rsidRPr="001B6D34">
            <w:rPr>
              <w:color w:val="000000"/>
              <w:sz w:val="22"/>
              <w:szCs w:val="22"/>
            </w:rPr>
            <w:t>, S., Smith, J.C., Hess, B., Lindahl, E.: GROMACS: High performance molecular simulations through multi-level parallelism from laptops to supercomputers. 1, 19–25 (2015).</w:t>
          </w:r>
        </w:p>
        <w:p w14:paraId="6CA2C838" w14:textId="79697F2E" w:rsidR="00726A6F" w:rsidRPr="001B6D34" w:rsidRDefault="00726A6F" w:rsidP="001B6D34">
          <w:pPr>
            <w:spacing w:after="240"/>
            <w:divId w:val="1754013692"/>
            <w:rPr>
              <w:color w:val="000000"/>
              <w:sz w:val="22"/>
              <w:szCs w:val="22"/>
            </w:rPr>
          </w:pPr>
          <w:r w:rsidRPr="001B6D34">
            <w:rPr>
              <w:color w:val="000000"/>
              <w:sz w:val="22"/>
              <w:szCs w:val="22"/>
            </w:rPr>
            <w:t>38.</w:t>
          </w:r>
          <w:r w:rsidR="00B50FAA">
            <w:rPr>
              <w:color w:val="000000"/>
              <w:sz w:val="22"/>
              <w:szCs w:val="22"/>
            </w:rPr>
            <w:t xml:space="preserve"> </w:t>
          </w:r>
          <w:r w:rsidRPr="001B6D34">
            <w:rPr>
              <w:color w:val="000000"/>
              <w:sz w:val="22"/>
              <w:szCs w:val="22"/>
            </w:rPr>
            <w:t>Wang, C., Li, X., Liu, L.: Combining ab initio and ab initio molecular dynamics simulations to predict the complex refractive indices of organic polymers. 25, 4950–4958 (2023).</w:t>
          </w:r>
        </w:p>
        <w:p w14:paraId="4E4A9EA5" w14:textId="5F410751" w:rsidR="00726A6F" w:rsidRPr="001B6D34" w:rsidRDefault="00726A6F" w:rsidP="001B6D34">
          <w:pPr>
            <w:spacing w:after="240"/>
            <w:divId w:val="1076705306"/>
            <w:rPr>
              <w:color w:val="000000"/>
              <w:sz w:val="22"/>
              <w:szCs w:val="22"/>
            </w:rPr>
          </w:pPr>
          <w:r w:rsidRPr="001B6D34">
            <w:rPr>
              <w:color w:val="000000"/>
              <w:sz w:val="22"/>
              <w:szCs w:val="22"/>
            </w:rPr>
            <w:t>39.</w:t>
          </w:r>
          <w:r w:rsidR="00B50FAA">
            <w:rPr>
              <w:color w:val="000000"/>
              <w:sz w:val="22"/>
              <w:szCs w:val="22"/>
            </w:rPr>
            <w:t xml:space="preserve"> </w:t>
          </w:r>
          <w:r w:rsidRPr="001B6D34">
            <w:rPr>
              <w:color w:val="000000"/>
              <w:sz w:val="22"/>
              <w:szCs w:val="22"/>
            </w:rPr>
            <w:t>Kim, C., Chandrasekaran, A., Huan, T.D., Das, D., Ramprasad, R.: Polymer Genome: A Data-Powered Polymer Informatics Platform for Property Predictions. 122, 17575–17585 (2018).</w:t>
          </w:r>
        </w:p>
        <w:p w14:paraId="7EED47A8" w14:textId="5CC285B7" w:rsidR="00726A6F" w:rsidRPr="001B6D34" w:rsidRDefault="00726A6F" w:rsidP="001B6D34">
          <w:pPr>
            <w:spacing w:after="240"/>
            <w:divId w:val="1217206591"/>
            <w:rPr>
              <w:color w:val="000000"/>
              <w:sz w:val="22"/>
              <w:szCs w:val="22"/>
            </w:rPr>
          </w:pPr>
          <w:r w:rsidRPr="001B6D34">
            <w:rPr>
              <w:color w:val="000000"/>
              <w:sz w:val="22"/>
              <w:szCs w:val="22"/>
            </w:rPr>
            <w:t>40.</w:t>
          </w:r>
          <w:r w:rsidR="00B50FAA">
            <w:rPr>
              <w:color w:val="000000"/>
              <w:sz w:val="22"/>
              <w:szCs w:val="22"/>
            </w:rPr>
            <w:t xml:space="preserve"> </w:t>
          </w:r>
          <w:r w:rsidRPr="001B6D34">
            <w:rPr>
              <w:color w:val="000000"/>
              <w:sz w:val="22"/>
              <w:szCs w:val="22"/>
            </w:rPr>
            <w:t xml:space="preserve">Wu, K., Sukumar, N., </w:t>
          </w:r>
          <w:proofErr w:type="spellStart"/>
          <w:r w:rsidRPr="001B6D34">
            <w:rPr>
              <w:color w:val="000000"/>
              <w:sz w:val="22"/>
              <w:szCs w:val="22"/>
            </w:rPr>
            <w:t>Lanzillo</w:t>
          </w:r>
          <w:proofErr w:type="spellEnd"/>
          <w:r w:rsidRPr="001B6D34">
            <w:rPr>
              <w:color w:val="000000"/>
              <w:sz w:val="22"/>
              <w:szCs w:val="22"/>
            </w:rPr>
            <w:t>, N.A., Wang, C., “</w:t>
          </w:r>
          <w:proofErr w:type="spellStart"/>
          <w:r w:rsidRPr="001B6D34">
            <w:rPr>
              <w:color w:val="000000"/>
              <w:sz w:val="22"/>
              <w:szCs w:val="22"/>
            </w:rPr>
            <w:t>Rampi</w:t>
          </w:r>
          <w:proofErr w:type="spellEnd"/>
          <w:r w:rsidRPr="001B6D34">
            <w:rPr>
              <w:color w:val="000000"/>
              <w:sz w:val="22"/>
              <w:szCs w:val="22"/>
            </w:rPr>
            <w:t xml:space="preserve">” Ramprasad, R., Ma, R., Baldwin, A.F., </w:t>
          </w:r>
          <w:proofErr w:type="spellStart"/>
          <w:r w:rsidRPr="001B6D34">
            <w:rPr>
              <w:color w:val="000000"/>
              <w:sz w:val="22"/>
              <w:szCs w:val="22"/>
            </w:rPr>
            <w:t>Sotzing</w:t>
          </w:r>
          <w:proofErr w:type="spellEnd"/>
          <w:r w:rsidRPr="001B6D34">
            <w:rPr>
              <w:color w:val="000000"/>
              <w:sz w:val="22"/>
              <w:szCs w:val="22"/>
            </w:rPr>
            <w:t>, G., Breneman, C.: Prediction of polymer properties using infinite chain descriptors (ICD) and machine learning: Toward optimized dielectric polymeric materials. 54, 2082–2091 (2016).</w:t>
          </w:r>
        </w:p>
        <w:p w14:paraId="733FB19C" w14:textId="2D90AEC6" w:rsidR="00726A6F" w:rsidRPr="001B6D34" w:rsidRDefault="00726A6F" w:rsidP="001B6D34">
          <w:pPr>
            <w:spacing w:after="240"/>
            <w:divId w:val="560557660"/>
            <w:rPr>
              <w:color w:val="000000"/>
              <w:sz w:val="22"/>
              <w:szCs w:val="22"/>
            </w:rPr>
          </w:pPr>
          <w:r w:rsidRPr="001B6D34">
            <w:rPr>
              <w:color w:val="000000"/>
              <w:sz w:val="22"/>
              <w:szCs w:val="22"/>
            </w:rPr>
            <w:t>41.</w:t>
          </w:r>
          <w:r w:rsidR="00B50FAA">
            <w:rPr>
              <w:color w:val="000000"/>
              <w:sz w:val="22"/>
              <w:szCs w:val="22"/>
            </w:rPr>
            <w:t xml:space="preserve"> </w:t>
          </w:r>
          <w:r w:rsidRPr="001B6D34">
            <w:rPr>
              <w:color w:val="000000"/>
              <w:sz w:val="22"/>
              <w:szCs w:val="22"/>
            </w:rPr>
            <w:t xml:space="preserve">Zhang, Y., Otani, A., </w:t>
          </w:r>
          <w:proofErr w:type="spellStart"/>
          <w:r w:rsidRPr="001B6D34">
            <w:rPr>
              <w:color w:val="000000"/>
              <w:sz w:val="22"/>
              <w:szCs w:val="22"/>
            </w:rPr>
            <w:t>Maginn</w:t>
          </w:r>
          <w:proofErr w:type="spellEnd"/>
          <w:r w:rsidRPr="001B6D34">
            <w:rPr>
              <w:color w:val="000000"/>
              <w:sz w:val="22"/>
              <w:szCs w:val="22"/>
            </w:rPr>
            <w:t>, E.J.: Reliable Viscosity Calculation from Equilibrium Molecular Dynamics Simulations: A Time Decomposition Method. 11, 3537–3546 (2015).</w:t>
          </w:r>
        </w:p>
        <w:p w14:paraId="6E62C6FC" w14:textId="228DADFC" w:rsidR="00726A6F" w:rsidRPr="001B6D34" w:rsidRDefault="00726A6F" w:rsidP="001B6D34">
          <w:pPr>
            <w:spacing w:after="240"/>
            <w:divId w:val="1044595163"/>
            <w:rPr>
              <w:color w:val="000000"/>
              <w:sz w:val="22"/>
              <w:szCs w:val="22"/>
            </w:rPr>
          </w:pPr>
          <w:r w:rsidRPr="001B6D34">
            <w:rPr>
              <w:color w:val="000000"/>
              <w:sz w:val="22"/>
              <w:szCs w:val="22"/>
            </w:rPr>
            <w:t>42.</w:t>
          </w:r>
          <w:r w:rsidR="00B50FAA">
            <w:rPr>
              <w:color w:val="000000"/>
              <w:sz w:val="22"/>
              <w:szCs w:val="22"/>
            </w:rPr>
            <w:t xml:space="preserve"> </w:t>
          </w:r>
          <w:proofErr w:type="spellStart"/>
          <w:r w:rsidRPr="001B6D34">
            <w:rPr>
              <w:color w:val="000000"/>
              <w:sz w:val="22"/>
              <w:szCs w:val="22"/>
            </w:rPr>
            <w:t>Audus</w:t>
          </w:r>
          <w:proofErr w:type="spellEnd"/>
          <w:r w:rsidRPr="001B6D34">
            <w:rPr>
              <w:color w:val="000000"/>
              <w:sz w:val="22"/>
              <w:szCs w:val="22"/>
            </w:rPr>
            <w:t>, D.J., de Pablo, J.J.: Polymer Informatics: Opportunities and Challenges. 6, 1078–1082 (2017).</w:t>
          </w:r>
        </w:p>
        <w:p w14:paraId="52A799C7" w14:textId="30585E09" w:rsidR="00726A6F" w:rsidRPr="001B6D34" w:rsidRDefault="00726A6F" w:rsidP="001B6D34">
          <w:pPr>
            <w:spacing w:after="240"/>
            <w:divId w:val="890848619"/>
            <w:rPr>
              <w:color w:val="000000"/>
              <w:sz w:val="22"/>
              <w:szCs w:val="22"/>
            </w:rPr>
          </w:pPr>
          <w:r w:rsidRPr="001B6D34">
            <w:rPr>
              <w:color w:val="000000"/>
              <w:sz w:val="22"/>
              <w:szCs w:val="22"/>
            </w:rPr>
            <w:t>43.</w:t>
          </w:r>
          <w:r w:rsidR="00B50FAA">
            <w:rPr>
              <w:color w:val="000000"/>
              <w:sz w:val="22"/>
              <w:szCs w:val="22"/>
            </w:rPr>
            <w:t xml:space="preserve"> </w:t>
          </w:r>
          <w:r w:rsidRPr="001B6D34">
            <w:rPr>
              <w:color w:val="000000"/>
              <w:sz w:val="22"/>
              <w:szCs w:val="22"/>
            </w:rPr>
            <w:t>Adeyemi, O.: Equilibrium and non-equilibrium molecular dynamics approaches for the linear viscoelasticity of polymer melts. 34, 53107 (2022).</w:t>
          </w:r>
        </w:p>
        <w:p w14:paraId="1A1C0AB4" w14:textId="491C4FAB" w:rsidR="00726A6F" w:rsidRPr="001B6D34" w:rsidRDefault="00726A6F" w:rsidP="001B6D34">
          <w:pPr>
            <w:spacing w:after="240"/>
            <w:divId w:val="1719234433"/>
            <w:rPr>
              <w:color w:val="000000"/>
              <w:sz w:val="22"/>
              <w:szCs w:val="22"/>
            </w:rPr>
          </w:pPr>
          <w:r w:rsidRPr="001B6D34">
            <w:rPr>
              <w:color w:val="000000"/>
              <w:sz w:val="22"/>
              <w:szCs w:val="22"/>
            </w:rPr>
            <w:t>44.</w:t>
          </w:r>
          <w:r w:rsidR="00B50FAA">
            <w:rPr>
              <w:color w:val="000000"/>
              <w:sz w:val="22"/>
              <w:szCs w:val="22"/>
            </w:rPr>
            <w:t xml:space="preserve"> </w:t>
          </w:r>
          <w:r w:rsidRPr="001B6D34">
            <w:rPr>
              <w:color w:val="000000"/>
              <w:sz w:val="22"/>
              <w:szCs w:val="22"/>
            </w:rPr>
            <w:t>Chen, H., Ginzburg, V.V., Yang, J., Yang, Y., Liu, W., Huang, Y., Du, L., Chen, B.: Thermal conductivity of polymer-based composites: Fundamentals and applications. 59, 41–85 (2016).</w:t>
          </w:r>
        </w:p>
        <w:p w14:paraId="082EC4AD" w14:textId="6C1C11A2" w:rsidR="00726A6F" w:rsidRPr="001B6D34" w:rsidRDefault="00726A6F" w:rsidP="001B6D34">
          <w:pPr>
            <w:spacing w:after="240"/>
            <w:divId w:val="1985819214"/>
            <w:rPr>
              <w:color w:val="000000"/>
              <w:sz w:val="22"/>
              <w:szCs w:val="22"/>
            </w:rPr>
          </w:pPr>
          <w:r w:rsidRPr="001B6D34">
            <w:rPr>
              <w:color w:val="000000"/>
              <w:sz w:val="22"/>
              <w:szCs w:val="22"/>
            </w:rPr>
            <w:t>45.</w:t>
          </w:r>
          <w:r w:rsidR="00B50FAA">
            <w:rPr>
              <w:color w:val="000000"/>
              <w:sz w:val="22"/>
              <w:szCs w:val="22"/>
            </w:rPr>
            <w:t xml:space="preserve"> </w:t>
          </w:r>
          <w:r w:rsidRPr="001B6D34">
            <w:rPr>
              <w:color w:val="000000"/>
              <w:sz w:val="22"/>
              <w:szCs w:val="22"/>
            </w:rPr>
            <w:t xml:space="preserve">Shrestha, R., Li, P., Chatterjee, B., Zheng, T., Wu, X., Liu, Z., Luo, T., Choi, S., </w:t>
          </w:r>
          <w:proofErr w:type="spellStart"/>
          <w:r w:rsidRPr="001B6D34">
            <w:rPr>
              <w:color w:val="000000"/>
              <w:sz w:val="22"/>
              <w:szCs w:val="22"/>
            </w:rPr>
            <w:t>Hippalgaonkar</w:t>
          </w:r>
          <w:proofErr w:type="spellEnd"/>
          <w:r w:rsidRPr="001B6D34">
            <w:rPr>
              <w:color w:val="000000"/>
              <w:sz w:val="22"/>
              <w:szCs w:val="22"/>
            </w:rPr>
            <w:t>, K., de Boer, M.P., Shen, S.: Crystalline polymer nanofibers with ultra-high strength and thermal conductivity. 9, 1664 (2018).</w:t>
          </w:r>
        </w:p>
        <w:p w14:paraId="64FC726C" w14:textId="79903709" w:rsidR="00726A6F" w:rsidRPr="001B6D34" w:rsidRDefault="00726A6F" w:rsidP="001B6D34">
          <w:pPr>
            <w:spacing w:after="240"/>
            <w:divId w:val="1710103628"/>
            <w:rPr>
              <w:color w:val="000000"/>
              <w:sz w:val="22"/>
              <w:szCs w:val="22"/>
            </w:rPr>
          </w:pPr>
          <w:r w:rsidRPr="001B6D34">
            <w:rPr>
              <w:color w:val="000000"/>
              <w:sz w:val="22"/>
              <w:szCs w:val="22"/>
            </w:rPr>
            <w:t xml:space="preserve">46. Eastman, P., </w:t>
          </w:r>
          <w:proofErr w:type="spellStart"/>
          <w:r w:rsidRPr="001B6D34">
            <w:rPr>
              <w:color w:val="000000"/>
              <w:sz w:val="22"/>
              <w:szCs w:val="22"/>
            </w:rPr>
            <w:t>Swails</w:t>
          </w:r>
          <w:proofErr w:type="spellEnd"/>
          <w:r w:rsidRPr="001B6D34">
            <w:rPr>
              <w:color w:val="000000"/>
              <w:sz w:val="22"/>
              <w:szCs w:val="22"/>
            </w:rPr>
            <w:t xml:space="preserve">, J., </w:t>
          </w:r>
          <w:proofErr w:type="spellStart"/>
          <w:r w:rsidRPr="001B6D34">
            <w:rPr>
              <w:color w:val="000000"/>
              <w:sz w:val="22"/>
              <w:szCs w:val="22"/>
            </w:rPr>
            <w:t>Chodera</w:t>
          </w:r>
          <w:proofErr w:type="spellEnd"/>
          <w:r w:rsidRPr="001B6D34">
            <w:rPr>
              <w:color w:val="000000"/>
              <w:sz w:val="22"/>
              <w:szCs w:val="22"/>
            </w:rPr>
            <w:t xml:space="preserve">, J.D., McGibbon, R.T., Zhao, Y., Beauchamp, K.A., Wang, L.-P., </w:t>
          </w:r>
          <w:proofErr w:type="spellStart"/>
          <w:r w:rsidRPr="001B6D34">
            <w:rPr>
              <w:color w:val="000000"/>
              <w:sz w:val="22"/>
              <w:szCs w:val="22"/>
            </w:rPr>
            <w:t>Simmonett</w:t>
          </w:r>
          <w:proofErr w:type="spellEnd"/>
          <w:r w:rsidRPr="001B6D34">
            <w:rPr>
              <w:color w:val="000000"/>
              <w:sz w:val="22"/>
              <w:szCs w:val="22"/>
            </w:rPr>
            <w:t xml:space="preserve">, A.C., Harrigan, M.P., Stern, C.D., </w:t>
          </w:r>
          <w:proofErr w:type="spellStart"/>
          <w:r w:rsidRPr="001B6D34">
            <w:rPr>
              <w:color w:val="000000"/>
              <w:sz w:val="22"/>
              <w:szCs w:val="22"/>
            </w:rPr>
            <w:t>Wiewiora</w:t>
          </w:r>
          <w:proofErr w:type="spellEnd"/>
          <w:r w:rsidRPr="001B6D34">
            <w:rPr>
              <w:color w:val="000000"/>
              <w:sz w:val="22"/>
              <w:szCs w:val="22"/>
            </w:rPr>
            <w:t xml:space="preserve">, R.P., Brooks, B.R., Pande, V.S.: </w:t>
          </w:r>
          <w:proofErr w:type="spellStart"/>
          <w:r w:rsidRPr="001B6D34">
            <w:rPr>
              <w:color w:val="000000"/>
              <w:sz w:val="22"/>
              <w:szCs w:val="22"/>
            </w:rPr>
            <w:t>OpenMM</w:t>
          </w:r>
          <w:proofErr w:type="spellEnd"/>
          <w:r w:rsidRPr="001B6D34">
            <w:rPr>
              <w:color w:val="000000"/>
              <w:sz w:val="22"/>
              <w:szCs w:val="22"/>
            </w:rPr>
            <w:t xml:space="preserve"> 7: Rapid development of </w:t>
          </w:r>
          <w:proofErr w:type="gramStart"/>
          <w:r w:rsidRPr="001B6D34">
            <w:rPr>
              <w:color w:val="000000"/>
              <w:sz w:val="22"/>
              <w:szCs w:val="22"/>
            </w:rPr>
            <w:t>high performance</w:t>
          </w:r>
          <w:proofErr w:type="gramEnd"/>
          <w:r w:rsidRPr="001B6D34">
            <w:rPr>
              <w:color w:val="000000"/>
              <w:sz w:val="22"/>
              <w:szCs w:val="22"/>
            </w:rPr>
            <w:t xml:space="preserve"> algorithms for molecular dynamics. 13, e1005659 (2017).</w:t>
          </w:r>
        </w:p>
        <w:p w14:paraId="015937A4" w14:textId="0BDD5F9A" w:rsidR="00726A6F" w:rsidRPr="001B6D34" w:rsidRDefault="00726A6F" w:rsidP="001B6D34">
          <w:pPr>
            <w:spacing w:after="240"/>
            <w:divId w:val="1469324349"/>
            <w:rPr>
              <w:color w:val="000000"/>
              <w:sz w:val="22"/>
              <w:szCs w:val="22"/>
            </w:rPr>
          </w:pPr>
          <w:r w:rsidRPr="001B6D34">
            <w:rPr>
              <w:color w:val="000000"/>
              <w:sz w:val="22"/>
              <w:szCs w:val="22"/>
            </w:rPr>
            <w:t>47.</w:t>
          </w:r>
          <w:r w:rsidR="00B50FAA">
            <w:rPr>
              <w:color w:val="000000"/>
              <w:sz w:val="22"/>
              <w:szCs w:val="22"/>
            </w:rPr>
            <w:t xml:space="preserve"> </w:t>
          </w:r>
          <w:proofErr w:type="spellStart"/>
          <w:r w:rsidRPr="001B6D34">
            <w:rPr>
              <w:color w:val="000000"/>
              <w:sz w:val="22"/>
              <w:szCs w:val="22"/>
            </w:rPr>
            <w:t>Antoniuk</w:t>
          </w:r>
          <w:proofErr w:type="spellEnd"/>
          <w:r w:rsidRPr="001B6D34">
            <w:rPr>
              <w:color w:val="000000"/>
              <w:sz w:val="22"/>
              <w:szCs w:val="22"/>
            </w:rPr>
            <w:t xml:space="preserve">, E.R., Li, P., </w:t>
          </w:r>
          <w:proofErr w:type="spellStart"/>
          <w:r w:rsidRPr="001B6D34">
            <w:rPr>
              <w:color w:val="000000"/>
              <w:sz w:val="22"/>
              <w:szCs w:val="22"/>
            </w:rPr>
            <w:t>Kailkhura</w:t>
          </w:r>
          <w:proofErr w:type="spellEnd"/>
          <w:r w:rsidRPr="001B6D34">
            <w:rPr>
              <w:color w:val="000000"/>
              <w:sz w:val="22"/>
              <w:szCs w:val="22"/>
            </w:rPr>
            <w:t xml:space="preserve">, B., </w:t>
          </w:r>
          <w:proofErr w:type="spellStart"/>
          <w:r w:rsidRPr="001B6D34">
            <w:rPr>
              <w:color w:val="000000"/>
              <w:sz w:val="22"/>
              <w:szCs w:val="22"/>
            </w:rPr>
            <w:t>Hiszpanski</w:t>
          </w:r>
          <w:proofErr w:type="spellEnd"/>
          <w:r w:rsidRPr="001B6D34">
            <w:rPr>
              <w:color w:val="000000"/>
              <w:sz w:val="22"/>
              <w:szCs w:val="22"/>
            </w:rPr>
            <w:t>, A.M.: Representing Polymers as Periodic Graphs with Learned Descriptors for Accurate Polymer Property Predictions. 62, 5435–5445 (2022).</w:t>
          </w:r>
        </w:p>
        <w:p w14:paraId="7501ADCF" w14:textId="46A95237" w:rsidR="00726A6F" w:rsidRPr="001B6D34" w:rsidRDefault="00726A6F" w:rsidP="001B6D34">
          <w:pPr>
            <w:spacing w:after="240"/>
            <w:divId w:val="445538849"/>
            <w:rPr>
              <w:color w:val="000000"/>
              <w:sz w:val="22"/>
              <w:szCs w:val="22"/>
            </w:rPr>
          </w:pPr>
          <w:r w:rsidRPr="001B6D34">
            <w:rPr>
              <w:color w:val="000000"/>
              <w:sz w:val="22"/>
              <w:szCs w:val="22"/>
            </w:rPr>
            <w:lastRenderedPageBreak/>
            <w:t>48.</w:t>
          </w:r>
          <w:r w:rsidR="00B50FAA">
            <w:rPr>
              <w:color w:val="000000"/>
              <w:sz w:val="22"/>
              <w:szCs w:val="22"/>
            </w:rPr>
            <w:t xml:space="preserve"> </w:t>
          </w:r>
          <w:r w:rsidRPr="001B6D34">
            <w:rPr>
              <w:color w:val="000000"/>
              <w:sz w:val="22"/>
              <w:szCs w:val="22"/>
            </w:rPr>
            <w:t>Ma, R., Liu, Z., Zhang, Q., Liu, Z., Luo, T.: Evaluating Polymer Representations via Quantifying Structure–Property Relationships. 59, 3110–3119 (2019).</w:t>
          </w:r>
        </w:p>
        <w:p w14:paraId="2FC553E5" w14:textId="68C3D574" w:rsidR="00726A6F" w:rsidRPr="001B6D34" w:rsidRDefault="00726A6F" w:rsidP="001B6D34">
          <w:pPr>
            <w:spacing w:after="240"/>
            <w:divId w:val="1229263205"/>
            <w:rPr>
              <w:color w:val="000000"/>
              <w:sz w:val="22"/>
              <w:szCs w:val="22"/>
            </w:rPr>
          </w:pPr>
          <w:r w:rsidRPr="001B6D34">
            <w:rPr>
              <w:color w:val="000000"/>
              <w:sz w:val="22"/>
              <w:szCs w:val="22"/>
            </w:rPr>
            <w:t>49.</w:t>
          </w:r>
          <w:r w:rsidR="00B50FAA">
            <w:rPr>
              <w:color w:val="000000"/>
              <w:sz w:val="22"/>
              <w:szCs w:val="22"/>
            </w:rPr>
            <w:t xml:space="preserve"> </w:t>
          </w:r>
          <w:r w:rsidRPr="001B6D34">
            <w:rPr>
              <w:color w:val="000000"/>
              <w:sz w:val="22"/>
              <w:szCs w:val="22"/>
            </w:rPr>
            <w:t>Feng, T., He, J., Rai, A., Hun, D., Liu, J., Shrestha, S.S.: Size Effects in the Thermal Conductivity of Amorphous Polymers. 14, 044023 (2020).</w:t>
          </w:r>
        </w:p>
        <w:p w14:paraId="169D078A" w14:textId="3BE0BC4D" w:rsidR="00726A6F" w:rsidRPr="001B6D34" w:rsidRDefault="00726A6F" w:rsidP="001B6D34">
          <w:pPr>
            <w:spacing w:after="240"/>
            <w:divId w:val="555317399"/>
            <w:rPr>
              <w:color w:val="000000"/>
              <w:sz w:val="22"/>
              <w:szCs w:val="22"/>
            </w:rPr>
          </w:pPr>
          <w:r w:rsidRPr="001B6D34">
            <w:rPr>
              <w:color w:val="000000"/>
              <w:sz w:val="22"/>
              <w:szCs w:val="22"/>
            </w:rPr>
            <w:t>50.</w:t>
          </w:r>
          <w:r w:rsidR="00B50FAA">
            <w:rPr>
              <w:color w:val="000000"/>
              <w:sz w:val="22"/>
              <w:szCs w:val="22"/>
            </w:rPr>
            <w:t xml:space="preserve"> </w:t>
          </w:r>
          <w:r w:rsidRPr="001B6D34">
            <w:rPr>
              <w:color w:val="000000"/>
              <w:sz w:val="22"/>
              <w:szCs w:val="22"/>
            </w:rPr>
            <w:t>Xu, W.-S., Carrillo, J.-M.Y., Lam, C.N., Sumpter, B.G., Wang, Y.: Molecular Dynamics Investigation of the Relaxation Mechanism of Entangled Polymers after a Large Step Deformation. 7, 190–195 (2018).</w:t>
          </w:r>
        </w:p>
        <w:p w14:paraId="57449E9F" w14:textId="37A4A4CC" w:rsidR="00726A6F" w:rsidRPr="001B6D34" w:rsidRDefault="00726A6F" w:rsidP="001B6D34">
          <w:pPr>
            <w:spacing w:after="240"/>
            <w:divId w:val="557397454"/>
            <w:rPr>
              <w:color w:val="000000"/>
              <w:sz w:val="22"/>
              <w:szCs w:val="22"/>
            </w:rPr>
          </w:pPr>
          <w:r w:rsidRPr="001B6D34">
            <w:rPr>
              <w:color w:val="000000"/>
              <w:sz w:val="22"/>
              <w:szCs w:val="22"/>
            </w:rPr>
            <w:t>51.</w:t>
          </w:r>
          <w:r w:rsidR="00B50FAA">
            <w:rPr>
              <w:color w:val="000000"/>
              <w:sz w:val="22"/>
              <w:szCs w:val="22"/>
            </w:rPr>
            <w:t xml:space="preserve"> </w:t>
          </w:r>
          <w:r w:rsidRPr="001B6D34">
            <w:rPr>
              <w:color w:val="000000"/>
              <w:sz w:val="22"/>
              <w:szCs w:val="22"/>
            </w:rPr>
            <w:t xml:space="preserve">Bruns, D., de Oliveira, T.E., </w:t>
          </w:r>
          <w:proofErr w:type="spellStart"/>
          <w:r w:rsidRPr="001B6D34">
            <w:rPr>
              <w:color w:val="000000"/>
              <w:sz w:val="22"/>
              <w:szCs w:val="22"/>
            </w:rPr>
            <w:t>Rottler</w:t>
          </w:r>
          <w:proofErr w:type="spellEnd"/>
          <w:r w:rsidRPr="001B6D34">
            <w:rPr>
              <w:color w:val="000000"/>
              <w:sz w:val="22"/>
              <w:szCs w:val="22"/>
            </w:rPr>
            <w:t xml:space="preserve">, J. </w:t>
          </w:r>
          <w:proofErr w:type="spellStart"/>
          <w:r w:rsidRPr="001B6D34">
            <w:rPr>
              <w:color w:val="000000"/>
              <w:sz w:val="22"/>
              <w:szCs w:val="22"/>
            </w:rPr>
            <w:t>örg</w:t>
          </w:r>
          <w:proofErr w:type="spellEnd"/>
          <w:r w:rsidRPr="001B6D34">
            <w:rPr>
              <w:color w:val="000000"/>
              <w:sz w:val="22"/>
              <w:szCs w:val="22"/>
            </w:rPr>
            <w:t>, Mukherji, D.: Tuning Morphology and Thermal Transport of Asymmetric Smart Polymer Blends by Macromolecular Engineering. 52, 5510–5517 (2019).</w:t>
          </w:r>
        </w:p>
        <w:p w14:paraId="7AAD5577" w14:textId="4253033F" w:rsidR="00726A6F" w:rsidRPr="001B6D34" w:rsidRDefault="00726A6F" w:rsidP="001B6D34">
          <w:pPr>
            <w:spacing w:after="240"/>
            <w:divId w:val="1115636650"/>
            <w:rPr>
              <w:color w:val="000000"/>
              <w:sz w:val="22"/>
              <w:szCs w:val="22"/>
            </w:rPr>
          </w:pPr>
          <w:r w:rsidRPr="001B6D34">
            <w:rPr>
              <w:color w:val="000000"/>
              <w:sz w:val="22"/>
              <w:szCs w:val="22"/>
            </w:rPr>
            <w:t>52.</w:t>
          </w:r>
          <w:r w:rsidR="00B50FAA">
            <w:rPr>
              <w:color w:val="000000"/>
              <w:sz w:val="22"/>
              <w:szCs w:val="22"/>
            </w:rPr>
            <w:t xml:space="preserve"> </w:t>
          </w:r>
          <w:r w:rsidRPr="001B6D34">
            <w:rPr>
              <w:color w:val="000000"/>
              <w:sz w:val="22"/>
              <w:szCs w:val="22"/>
            </w:rPr>
            <w:t>Cahill, D.G., Pohl, R.O.: Thermal conductivity of amorphous solids above the plateau. 35, 4067–4073 (1987).</w:t>
          </w:r>
        </w:p>
        <w:p w14:paraId="3C68E1D9" w14:textId="05B05943" w:rsidR="00726A6F" w:rsidRPr="001B6D34" w:rsidRDefault="00726A6F" w:rsidP="001B6D34">
          <w:pPr>
            <w:spacing w:after="240"/>
            <w:divId w:val="288325197"/>
            <w:rPr>
              <w:color w:val="000000"/>
              <w:sz w:val="22"/>
              <w:szCs w:val="22"/>
            </w:rPr>
          </w:pPr>
          <w:r w:rsidRPr="001B6D34">
            <w:rPr>
              <w:color w:val="000000"/>
              <w:sz w:val="22"/>
              <w:szCs w:val="22"/>
            </w:rPr>
            <w:t>53.</w:t>
          </w:r>
          <w:r w:rsidR="00B50FAA">
            <w:rPr>
              <w:color w:val="000000"/>
              <w:sz w:val="22"/>
              <w:szCs w:val="22"/>
            </w:rPr>
            <w:t xml:space="preserve"> </w:t>
          </w:r>
          <w:r w:rsidRPr="001B6D34">
            <w:rPr>
              <w:color w:val="000000"/>
              <w:sz w:val="22"/>
              <w:szCs w:val="22"/>
            </w:rPr>
            <w:t>Sugita, Y., Okamoto, Y.: Replica-exchange molecular dynamics method for protein folding. 314, 141–151 (1999).</w:t>
          </w:r>
        </w:p>
        <w:p w14:paraId="73A0B4EB" w14:textId="595D1CDB" w:rsidR="00726A6F" w:rsidRPr="001B6D34" w:rsidRDefault="00726A6F" w:rsidP="001B6D34">
          <w:pPr>
            <w:spacing w:after="240"/>
            <w:divId w:val="1644457140"/>
            <w:rPr>
              <w:color w:val="000000"/>
              <w:sz w:val="22"/>
              <w:szCs w:val="22"/>
            </w:rPr>
          </w:pPr>
          <w:r w:rsidRPr="001B6D34">
            <w:rPr>
              <w:color w:val="000000"/>
              <w:sz w:val="22"/>
              <w:szCs w:val="22"/>
            </w:rPr>
            <w:t>54.</w:t>
          </w:r>
          <w:r w:rsidR="00B50FAA">
            <w:rPr>
              <w:color w:val="000000"/>
              <w:sz w:val="22"/>
              <w:szCs w:val="22"/>
            </w:rPr>
            <w:t xml:space="preserve"> </w:t>
          </w:r>
          <w:r w:rsidRPr="001B6D34">
            <w:rPr>
              <w:color w:val="000000"/>
              <w:sz w:val="22"/>
              <w:szCs w:val="22"/>
            </w:rPr>
            <w:t xml:space="preserve">Fortunato, M.E., </w:t>
          </w:r>
          <w:proofErr w:type="spellStart"/>
          <w:r w:rsidRPr="001B6D34">
            <w:rPr>
              <w:color w:val="000000"/>
              <w:sz w:val="22"/>
              <w:szCs w:val="22"/>
            </w:rPr>
            <w:t>Colina</w:t>
          </w:r>
          <w:proofErr w:type="spellEnd"/>
          <w:r w:rsidRPr="001B6D34">
            <w:rPr>
              <w:color w:val="000000"/>
              <w:sz w:val="22"/>
              <w:szCs w:val="22"/>
            </w:rPr>
            <w:t xml:space="preserve">, C.M.: </w:t>
          </w:r>
          <w:proofErr w:type="spellStart"/>
          <w:r w:rsidRPr="001B6D34">
            <w:rPr>
              <w:color w:val="000000"/>
              <w:sz w:val="22"/>
              <w:szCs w:val="22"/>
            </w:rPr>
            <w:t>pysimm</w:t>
          </w:r>
          <w:proofErr w:type="spellEnd"/>
          <w:r w:rsidRPr="001B6D34">
            <w:rPr>
              <w:color w:val="000000"/>
              <w:sz w:val="22"/>
              <w:szCs w:val="22"/>
            </w:rPr>
            <w:t>: A python package for simulation of molecular systems. 6, 7–12 (2017).</w:t>
          </w:r>
        </w:p>
        <w:p w14:paraId="5CF952B3" w14:textId="6428DC44" w:rsidR="00726A6F" w:rsidRPr="001B6D34" w:rsidRDefault="00726A6F" w:rsidP="001B6D34">
          <w:pPr>
            <w:spacing w:after="240"/>
            <w:divId w:val="1976178817"/>
            <w:rPr>
              <w:color w:val="000000"/>
              <w:sz w:val="22"/>
              <w:szCs w:val="22"/>
            </w:rPr>
          </w:pPr>
          <w:r w:rsidRPr="001B6D34">
            <w:rPr>
              <w:color w:val="000000"/>
              <w:sz w:val="22"/>
              <w:szCs w:val="22"/>
            </w:rPr>
            <w:t>55.</w:t>
          </w:r>
          <w:r w:rsidR="00B50FAA">
            <w:rPr>
              <w:color w:val="000000"/>
              <w:sz w:val="22"/>
              <w:szCs w:val="22"/>
            </w:rPr>
            <w:t xml:space="preserve"> </w:t>
          </w:r>
          <w:r w:rsidRPr="001B6D34">
            <w:rPr>
              <w:color w:val="000000"/>
              <w:sz w:val="22"/>
              <w:szCs w:val="22"/>
            </w:rPr>
            <w:t>Zhang, T., Luo, T.: Giant Thermal Rectification from Polyethylene Nanofiber Thermal Diodes. 11, 4657–4665 (2015).</w:t>
          </w:r>
        </w:p>
        <w:p w14:paraId="1BBB70B4" w14:textId="0E970D53" w:rsidR="00726A6F" w:rsidRPr="001B6D34" w:rsidRDefault="00726A6F" w:rsidP="001B6D34">
          <w:pPr>
            <w:spacing w:after="240"/>
            <w:divId w:val="1364133885"/>
            <w:rPr>
              <w:color w:val="000000"/>
              <w:sz w:val="22"/>
              <w:szCs w:val="22"/>
            </w:rPr>
          </w:pPr>
          <w:r w:rsidRPr="001B6D34">
            <w:rPr>
              <w:color w:val="000000"/>
              <w:sz w:val="22"/>
              <w:szCs w:val="22"/>
            </w:rPr>
            <w:t>56.</w:t>
          </w:r>
          <w:r w:rsidR="00B50FAA">
            <w:rPr>
              <w:color w:val="000000"/>
              <w:sz w:val="22"/>
              <w:szCs w:val="22"/>
            </w:rPr>
            <w:t xml:space="preserve"> </w:t>
          </w:r>
          <w:r w:rsidRPr="001B6D34">
            <w:rPr>
              <w:color w:val="000000"/>
              <w:sz w:val="22"/>
              <w:szCs w:val="22"/>
            </w:rPr>
            <w:t>Kim, J., Pipe, K.P., Gidley, D., Kim, G.-H., Li, C., Shanker, A.: High thermal conductivity in electrostatically engineered amorphous polymers. 3, e1700342 (2017).</w:t>
          </w:r>
        </w:p>
        <w:p w14:paraId="13DDC39E" w14:textId="53E6DCDA" w:rsidR="00726A6F" w:rsidRPr="001B6D34" w:rsidRDefault="00726A6F" w:rsidP="001B6D34">
          <w:pPr>
            <w:spacing w:after="240"/>
            <w:divId w:val="719398330"/>
            <w:rPr>
              <w:color w:val="000000"/>
              <w:sz w:val="22"/>
              <w:szCs w:val="22"/>
            </w:rPr>
          </w:pPr>
          <w:r w:rsidRPr="001B6D34">
            <w:rPr>
              <w:color w:val="000000"/>
              <w:sz w:val="22"/>
              <w:szCs w:val="22"/>
            </w:rPr>
            <w:t>57.</w:t>
          </w:r>
          <w:r w:rsidR="00B50FAA">
            <w:rPr>
              <w:color w:val="000000"/>
              <w:sz w:val="22"/>
              <w:szCs w:val="22"/>
            </w:rPr>
            <w:t xml:space="preserve"> </w:t>
          </w:r>
          <w:r w:rsidRPr="001B6D34">
            <w:rPr>
              <w:color w:val="000000"/>
              <w:sz w:val="22"/>
              <w:szCs w:val="22"/>
            </w:rPr>
            <w:t>Wei, X., Ma, R., Luo, T.: Thermal Conductivity of Polyelectrolytes with Different Counterions. 124, 4483–4488 (2020).</w:t>
          </w:r>
        </w:p>
        <w:p w14:paraId="2D166569" w14:textId="5AB37DC5" w:rsidR="00726A6F" w:rsidRPr="001B6D34" w:rsidRDefault="00726A6F" w:rsidP="001B6D34">
          <w:pPr>
            <w:spacing w:after="240"/>
            <w:divId w:val="1752040524"/>
            <w:rPr>
              <w:color w:val="000000"/>
              <w:sz w:val="22"/>
              <w:szCs w:val="22"/>
            </w:rPr>
          </w:pPr>
          <w:r w:rsidRPr="001B6D34">
            <w:rPr>
              <w:color w:val="000000"/>
              <w:sz w:val="22"/>
              <w:szCs w:val="22"/>
            </w:rPr>
            <w:t>58.</w:t>
          </w:r>
          <w:r w:rsidR="00B50FAA">
            <w:rPr>
              <w:color w:val="000000"/>
              <w:sz w:val="22"/>
              <w:szCs w:val="22"/>
            </w:rPr>
            <w:t xml:space="preserve"> </w:t>
          </w:r>
          <w:proofErr w:type="spellStart"/>
          <w:r w:rsidRPr="001B6D34">
            <w:rPr>
              <w:color w:val="000000"/>
              <w:sz w:val="22"/>
              <w:szCs w:val="22"/>
            </w:rPr>
            <w:t>Odegard</w:t>
          </w:r>
          <w:proofErr w:type="spellEnd"/>
          <w:r w:rsidRPr="001B6D34">
            <w:rPr>
              <w:color w:val="000000"/>
              <w:sz w:val="22"/>
              <w:szCs w:val="22"/>
            </w:rPr>
            <w:t xml:space="preserve">, G.M., Patil, S.U., Gaikwad, P.S., Deshpande, P., Krieg, A.S., Shah, S.P., Reyes, A., Dickens, T., King, J.A., </w:t>
          </w:r>
          <w:proofErr w:type="spellStart"/>
          <w:r w:rsidRPr="001B6D34">
            <w:rPr>
              <w:color w:val="000000"/>
              <w:sz w:val="22"/>
              <w:szCs w:val="22"/>
            </w:rPr>
            <w:t>Maiaru</w:t>
          </w:r>
          <w:proofErr w:type="spellEnd"/>
          <w:r w:rsidRPr="001B6D34">
            <w:rPr>
              <w:color w:val="000000"/>
              <w:sz w:val="22"/>
              <w:szCs w:val="22"/>
            </w:rPr>
            <w:t>, M.: Accurate predictions of thermoset resin glass transition temperatures from all-atom molecular dynamics simulation. 18, 755–7558 (2022).</w:t>
          </w:r>
        </w:p>
        <w:p w14:paraId="7C7467BE" w14:textId="32ECE1F5" w:rsidR="00726A6F" w:rsidRPr="001B6D34" w:rsidRDefault="00726A6F" w:rsidP="001B6D34">
          <w:pPr>
            <w:spacing w:after="240"/>
            <w:divId w:val="144443625"/>
            <w:rPr>
              <w:color w:val="000000"/>
              <w:sz w:val="22"/>
              <w:szCs w:val="22"/>
            </w:rPr>
          </w:pPr>
          <w:r w:rsidRPr="001B6D34">
            <w:rPr>
              <w:color w:val="000000"/>
              <w:sz w:val="22"/>
              <w:szCs w:val="22"/>
            </w:rPr>
            <w:t>59.</w:t>
          </w:r>
          <w:r w:rsidR="00B50FAA">
            <w:rPr>
              <w:color w:val="000000"/>
              <w:sz w:val="22"/>
              <w:szCs w:val="22"/>
            </w:rPr>
            <w:t xml:space="preserve"> </w:t>
          </w:r>
          <w:r w:rsidRPr="001B6D34">
            <w:rPr>
              <w:color w:val="000000"/>
              <w:sz w:val="22"/>
              <w:szCs w:val="22"/>
            </w:rPr>
            <w:t>Zhang, T., Luo, T.: High-Contrast, Reversible Thermal Conductivity Regulation Utilizing the Phase Transition of Polyethylene Nanofibers. 7, 7592–7600 (2013).</w:t>
          </w:r>
        </w:p>
        <w:p w14:paraId="20198794" w14:textId="43BD3AC6" w:rsidR="00726A6F" w:rsidRPr="001B6D34" w:rsidRDefault="00726A6F" w:rsidP="00B50FAA">
          <w:pPr>
            <w:spacing w:after="240"/>
            <w:divId w:val="143742809"/>
            <w:rPr>
              <w:color w:val="000000"/>
              <w:sz w:val="22"/>
              <w:szCs w:val="22"/>
            </w:rPr>
          </w:pPr>
          <w:r w:rsidRPr="001B6D34">
            <w:rPr>
              <w:color w:val="000000"/>
              <w:sz w:val="22"/>
              <w:szCs w:val="22"/>
            </w:rPr>
            <w:t>60. Xu, P., Chen, H., Li, M., Lu, W.: New Opportunity: Machine Learning for Polymer Materials Design and Discovery. 5, 2100565 (2022).</w:t>
          </w:r>
        </w:p>
        <w:p w14:paraId="6B116A5B" w14:textId="4D84A46E" w:rsidR="00726A6F" w:rsidRPr="001B6D34" w:rsidRDefault="00726A6F" w:rsidP="001B6D34">
          <w:pPr>
            <w:spacing w:after="240"/>
            <w:divId w:val="103886882"/>
            <w:rPr>
              <w:color w:val="000000"/>
              <w:sz w:val="22"/>
              <w:szCs w:val="22"/>
            </w:rPr>
          </w:pPr>
          <w:r w:rsidRPr="001B6D34">
            <w:rPr>
              <w:color w:val="000000"/>
              <w:sz w:val="22"/>
              <w:szCs w:val="22"/>
            </w:rPr>
            <w:t>61.</w:t>
          </w:r>
          <w:r w:rsidR="00B50FAA">
            <w:rPr>
              <w:color w:val="000000"/>
              <w:sz w:val="22"/>
              <w:szCs w:val="22"/>
            </w:rPr>
            <w:t xml:space="preserve"> </w:t>
          </w:r>
          <w:r w:rsidRPr="001B6D34">
            <w:rPr>
              <w:color w:val="000000"/>
              <w:sz w:val="22"/>
              <w:szCs w:val="22"/>
            </w:rPr>
            <w:t>Hawkins, P.C.D.: Conformation Generation: The State of the Art. 57, 1747–1756 (2017).</w:t>
          </w:r>
        </w:p>
        <w:p w14:paraId="66FBCE81" w14:textId="75F866B4" w:rsidR="00726A6F" w:rsidRPr="001B6D34" w:rsidRDefault="00726A6F" w:rsidP="001B6D34">
          <w:pPr>
            <w:spacing w:after="240"/>
            <w:divId w:val="793838613"/>
            <w:rPr>
              <w:color w:val="000000"/>
              <w:sz w:val="22"/>
              <w:szCs w:val="22"/>
            </w:rPr>
          </w:pPr>
          <w:r w:rsidRPr="001B6D34">
            <w:rPr>
              <w:color w:val="000000"/>
              <w:sz w:val="22"/>
              <w:szCs w:val="22"/>
            </w:rPr>
            <w:t>62.</w:t>
          </w:r>
          <w:r w:rsidR="00B50FAA">
            <w:rPr>
              <w:color w:val="000000"/>
              <w:sz w:val="22"/>
              <w:szCs w:val="22"/>
            </w:rPr>
            <w:t xml:space="preserve"> </w:t>
          </w:r>
          <w:r w:rsidRPr="001B6D34">
            <w:rPr>
              <w:color w:val="000000"/>
              <w:sz w:val="22"/>
              <w:szCs w:val="22"/>
            </w:rPr>
            <w:t>Jorgensen, W.L., Madura, J.D., Swenson, C.J.: Optimized intermolecular potential functions for liquid hydrocarbons. 106, 6638–6646 (1984).</w:t>
          </w:r>
        </w:p>
        <w:p w14:paraId="36202965" w14:textId="78730F12" w:rsidR="00726A6F" w:rsidRPr="001B6D34" w:rsidRDefault="00726A6F" w:rsidP="001B6D34">
          <w:pPr>
            <w:spacing w:after="240"/>
            <w:divId w:val="840126731"/>
            <w:rPr>
              <w:color w:val="000000"/>
              <w:sz w:val="22"/>
              <w:szCs w:val="22"/>
            </w:rPr>
          </w:pPr>
          <w:r w:rsidRPr="001B6D34">
            <w:rPr>
              <w:color w:val="000000"/>
              <w:sz w:val="22"/>
              <w:szCs w:val="22"/>
            </w:rPr>
            <w:t>63.</w:t>
          </w:r>
          <w:r w:rsidR="00B50FAA">
            <w:rPr>
              <w:color w:val="000000"/>
              <w:sz w:val="22"/>
              <w:szCs w:val="22"/>
            </w:rPr>
            <w:t xml:space="preserve"> </w:t>
          </w:r>
          <w:r w:rsidRPr="001B6D34">
            <w:rPr>
              <w:color w:val="000000"/>
              <w:sz w:val="22"/>
              <w:szCs w:val="22"/>
            </w:rPr>
            <w:t xml:space="preserve">Xu, Z., Wu, S., Tian, S., Huang, D., </w:t>
          </w:r>
          <w:proofErr w:type="spellStart"/>
          <w:r w:rsidRPr="001B6D34">
            <w:rPr>
              <w:color w:val="000000"/>
              <w:sz w:val="22"/>
              <w:szCs w:val="22"/>
            </w:rPr>
            <w:t>Xiong</w:t>
          </w:r>
          <w:proofErr w:type="spellEnd"/>
          <w:r w:rsidRPr="001B6D34">
            <w:rPr>
              <w:color w:val="000000"/>
              <w:sz w:val="22"/>
              <w:szCs w:val="22"/>
            </w:rPr>
            <w:t xml:space="preserve">, G., Luo, T.: Molecular-Level Understanding of </w:t>
          </w:r>
          <w:r w:rsidRPr="001B6D34">
            <w:rPr>
              <w:color w:val="000000"/>
              <w:sz w:val="22"/>
              <w:szCs w:val="22"/>
            </w:rPr>
            <w:lastRenderedPageBreak/>
            <w:t>the Effect of Water on Oil Transport in Graphene Nanochannels. (2023).</w:t>
          </w:r>
        </w:p>
        <w:p w14:paraId="6CD1F743" w14:textId="5589014C" w:rsidR="00726A6F" w:rsidRPr="001B6D34" w:rsidRDefault="00726A6F" w:rsidP="001B6D34">
          <w:pPr>
            <w:spacing w:after="240"/>
            <w:divId w:val="737944853"/>
            <w:rPr>
              <w:color w:val="000000"/>
              <w:sz w:val="22"/>
              <w:szCs w:val="22"/>
            </w:rPr>
          </w:pPr>
          <w:r w:rsidRPr="001B6D34">
            <w:rPr>
              <w:color w:val="000000"/>
              <w:sz w:val="22"/>
              <w:szCs w:val="22"/>
            </w:rPr>
            <w:t>64.</w:t>
          </w:r>
          <w:r w:rsidR="00B50FAA">
            <w:rPr>
              <w:color w:val="000000"/>
              <w:sz w:val="22"/>
              <w:szCs w:val="22"/>
            </w:rPr>
            <w:t xml:space="preserve"> </w:t>
          </w:r>
          <w:proofErr w:type="spellStart"/>
          <w:r w:rsidRPr="001B6D34">
            <w:rPr>
              <w:color w:val="000000"/>
              <w:sz w:val="22"/>
              <w:szCs w:val="22"/>
            </w:rPr>
            <w:t>Gjerding</w:t>
          </w:r>
          <w:proofErr w:type="spellEnd"/>
          <w:r w:rsidRPr="001B6D34">
            <w:rPr>
              <w:color w:val="000000"/>
              <w:sz w:val="22"/>
              <w:szCs w:val="22"/>
            </w:rPr>
            <w:t xml:space="preserve">, M., </w:t>
          </w:r>
          <w:proofErr w:type="spellStart"/>
          <w:r w:rsidRPr="001B6D34">
            <w:rPr>
              <w:color w:val="000000"/>
              <w:sz w:val="22"/>
              <w:szCs w:val="22"/>
            </w:rPr>
            <w:t>Skovhus</w:t>
          </w:r>
          <w:proofErr w:type="spellEnd"/>
          <w:r w:rsidRPr="001B6D34">
            <w:rPr>
              <w:color w:val="000000"/>
              <w:sz w:val="22"/>
              <w:szCs w:val="22"/>
            </w:rPr>
            <w:t xml:space="preserve">, T., Rasmussen, A., </w:t>
          </w:r>
          <w:proofErr w:type="spellStart"/>
          <w:r w:rsidRPr="001B6D34">
            <w:rPr>
              <w:color w:val="000000"/>
              <w:sz w:val="22"/>
              <w:szCs w:val="22"/>
            </w:rPr>
            <w:t>Bertoldo</w:t>
          </w:r>
          <w:proofErr w:type="spellEnd"/>
          <w:r w:rsidRPr="001B6D34">
            <w:rPr>
              <w:color w:val="000000"/>
              <w:sz w:val="22"/>
              <w:szCs w:val="22"/>
            </w:rPr>
            <w:t xml:space="preserve">, F., Larsen, A.H., Mortensen, J.J., </w:t>
          </w:r>
          <w:proofErr w:type="spellStart"/>
          <w:r w:rsidRPr="001B6D34">
            <w:rPr>
              <w:color w:val="000000"/>
              <w:sz w:val="22"/>
              <w:szCs w:val="22"/>
            </w:rPr>
            <w:t>Thygesen</w:t>
          </w:r>
          <w:proofErr w:type="spellEnd"/>
          <w:r w:rsidRPr="001B6D34">
            <w:rPr>
              <w:color w:val="000000"/>
              <w:sz w:val="22"/>
              <w:szCs w:val="22"/>
            </w:rPr>
            <w:t>, K.S.: Atomic Simulation Recipes: A Python framework and library for automated workflows. 199, 110731 (2021).</w:t>
          </w:r>
        </w:p>
        <w:p w14:paraId="1888F5F9" w14:textId="0403AED5" w:rsidR="00726A6F" w:rsidRPr="001B6D34" w:rsidRDefault="00726A6F" w:rsidP="001B6D34">
          <w:pPr>
            <w:spacing w:after="240"/>
            <w:divId w:val="749470272"/>
            <w:rPr>
              <w:color w:val="000000"/>
              <w:sz w:val="22"/>
              <w:szCs w:val="22"/>
            </w:rPr>
          </w:pPr>
          <w:r w:rsidRPr="001B6D34">
            <w:rPr>
              <w:color w:val="000000"/>
              <w:sz w:val="22"/>
              <w:szCs w:val="22"/>
            </w:rPr>
            <w:t>65.</w:t>
          </w:r>
          <w:r w:rsidR="00B50FAA">
            <w:rPr>
              <w:color w:val="000000"/>
              <w:sz w:val="22"/>
              <w:szCs w:val="22"/>
            </w:rPr>
            <w:t xml:space="preserve"> </w:t>
          </w:r>
          <w:r w:rsidRPr="001B6D34">
            <w:rPr>
              <w:color w:val="000000"/>
              <w:sz w:val="22"/>
              <w:szCs w:val="22"/>
            </w:rPr>
            <w:t>Wei, X., Luo, T.: Role of Ionization in Thermal Transport of Solid Polyelectrolytes. 123, 12659–12665 (2019).</w:t>
          </w:r>
        </w:p>
        <w:p w14:paraId="1320430B" w14:textId="1C56DC46" w:rsidR="00726A6F" w:rsidRPr="001B6D34" w:rsidRDefault="00726A6F" w:rsidP="001B6D34">
          <w:pPr>
            <w:spacing w:after="240"/>
            <w:divId w:val="1055667445"/>
            <w:rPr>
              <w:color w:val="000000"/>
              <w:sz w:val="22"/>
              <w:szCs w:val="22"/>
            </w:rPr>
          </w:pPr>
          <w:r w:rsidRPr="001B6D34">
            <w:rPr>
              <w:color w:val="000000"/>
              <w:sz w:val="22"/>
              <w:szCs w:val="22"/>
            </w:rPr>
            <w:t>66.</w:t>
          </w:r>
          <w:r w:rsidR="00B50FAA">
            <w:rPr>
              <w:color w:val="000000"/>
              <w:sz w:val="22"/>
              <w:szCs w:val="22"/>
            </w:rPr>
            <w:t xml:space="preserve"> </w:t>
          </w:r>
          <w:r w:rsidRPr="001B6D34">
            <w:rPr>
              <w:color w:val="000000"/>
              <w:sz w:val="22"/>
              <w:szCs w:val="22"/>
            </w:rPr>
            <w:t xml:space="preserve">Tosco, P., </w:t>
          </w:r>
          <w:proofErr w:type="spellStart"/>
          <w:r w:rsidRPr="001B6D34">
            <w:rPr>
              <w:color w:val="000000"/>
              <w:sz w:val="22"/>
              <w:szCs w:val="22"/>
            </w:rPr>
            <w:t>Stiefl</w:t>
          </w:r>
          <w:proofErr w:type="spellEnd"/>
          <w:r w:rsidRPr="001B6D34">
            <w:rPr>
              <w:color w:val="000000"/>
              <w:sz w:val="22"/>
              <w:szCs w:val="22"/>
            </w:rPr>
            <w:t xml:space="preserve">, N., Landrum, G.: Bringing the MMFF force field to the </w:t>
          </w:r>
          <w:proofErr w:type="spellStart"/>
          <w:r w:rsidRPr="001B6D34">
            <w:rPr>
              <w:color w:val="000000"/>
              <w:sz w:val="22"/>
              <w:szCs w:val="22"/>
            </w:rPr>
            <w:t>RDKit</w:t>
          </w:r>
          <w:proofErr w:type="spellEnd"/>
          <w:r w:rsidRPr="001B6D34">
            <w:rPr>
              <w:color w:val="000000"/>
              <w:sz w:val="22"/>
              <w:szCs w:val="22"/>
            </w:rPr>
            <w:t>: implementation and validation. 6, 37 (2014).</w:t>
          </w:r>
        </w:p>
        <w:p w14:paraId="65AFA899" w14:textId="4B4D3A6D" w:rsidR="00726A6F" w:rsidRPr="001B6D34" w:rsidRDefault="00726A6F" w:rsidP="001B6D34">
          <w:pPr>
            <w:spacing w:after="240"/>
            <w:divId w:val="685594538"/>
            <w:rPr>
              <w:color w:val="000000"/>
              <w:sz w:val="22"/>
              <w:szCs w:val="22"/>
            </w:rPr>
          </w:pPr>
          <w:r w:rsidRPr="001B6D34">
            <w:rPr>
              <w:color w:val="000000"/>
              <w:sz w:val="22"/>
              <w:szCs w:val="22"/>
            </w:rPr>
            <w:t>67.</w:t>
          </w:r>
          <w:r w:rsidR="00B50FAA">
            <w:rPr>
              <w:color w:val="000000"/>
              <w:sz w:val="22"/>
              <w:szCs w:val="22"/>
            </w:rPr>
            <w:t xml:space="preserve"> </w:t>
          </w:r>
          <w:r w:rsidRPr="001B6D34">
            <w:rPr>
              <w:color w:val="000000"/>
              <w:sz w:val="22"/>
              <w:szCs w:val="22"/>
            </w:rPr>
            <w:t xml:space="preserve">Bhowmik, R., </w:t>
          </w:r>
          <w:proofErr w:type="spellStart"/>
          <w:r w:rsidRPr="001B6D34">
            <w:rPr>
              <w:color w:val="000000"/>
              <w:sz w:val="22"/>
              <w:szCs w:val="22"/>
            </w:rPr>
            <w:t>Sihn</w:t>
          </w:r>
          <w:proofErr w:type="spellEnd"/>
          <w:r w:rsidRPr="001B6D34">
            <w:rPr>
              <w:color w:val="000000"/>
              <w:sz w:val="22"/>
              <w:szCs w:val="22"/>
            </w:rPr>
            <w:t xml:space="preserve">, S., </w:t>
          </w:r>
          <w:proofErr w:type="spellStart"/>
          <w:r w:rsidRPr="001B6D34">
            <w:rPr>
              <w:color w:val="000000"/>
              <w:sz w:val="22"/>
              <w:szCs w:val="22"/>
            </w:rPr>
            <w:t>Pachter</w:t>
          </w:r>
          <w:proofErr w:type="spellEnd"/>
          <w:r w:rsidRPr="001B6D34">
            <w:rPr>
              <w:color w:val="000000"/>
              <w:sz w:val="22"/>
              <w:szCs w:val="22"/>
            </w:rPr>
            <w:t>, R., Vernon, J.P.: Prediction of the specific heat of polymers from experimental data and machine learning methods. 220, 123558 (2021).</w:t>
          </w:r>
        </w:p>
        <w:p w14:paraId="27AFB058" w14:textId="6CC74EFF" w:rsidR="00726A6F" w:rsidRPr="001B6D34" w:rsidRDefault="00726A6F" w:rsidP="001B6D34">
          <w:pPr>
            <w:spacing w:after="240"/>
            <w:divId w:val="575480361"/>
            <w:rPr>
              <w:color w:val="000000"/>
              <w:sz w:val="22"/>
              <w:szCs w:val="22"/>
            </w:rPr>
          </w:pPr>
          <w:r w:rsidRPr="001B6D34">
            <w:rPr>
              <w:color w:val="000000"/>
              <w:sz w:val="22"/>
              <w:szCs w:val="22"/>
            </w:rPr>
            <w:t>68.</w:t>
          </w:r>
          <w:r w:rsidR="00B50FAA">
            <w:rPr>
              <w:color w:val="000000"/>
              <w:sz w:val="22"/>
              <w:szCs w:val="22"/>
            </w:rPr>
            <w:t xml:space="preserve"> </w:t>
          </w:r>
          <w:r w:rsidRPr="001B6D34">
            <w:rPr>
              <w:color w:val="000000"/>
              <w:sz w:val="22"/>
              <w:szCs w:val="22"/>
            </w:rPr>
            <w:t>Yamamoto, T.: Molecular dynamics modeling of polymer crystallization from the melt. 45, 1357–1364 (2004).</w:t>
          </w:r>
        </w:p>
        <w:p w14:paraId="7BAAD078" w14:textId="352E7FF4" w:rsidR="00726A6F" w:rsidRPr="001B6D34" w:rsidRDefault="00726A6F" w:rsidP="001B6D34">
          <w:pPr>
            <w:spacing w:after="240"/>
            <w:divId w:val="1861242423"/>
            <w:rPr>
              <w:color w:val="000000"/>
              <w:sz w:val="22"/>
              <w:szCs w:val="22"/>
            </w:rPr>
          </w:pPr>
          <w:r w:rsidRPr="001B6D34">
            <w:rPr>
              <w:color w:val="000000"/>
              <w:sz w:val="22"/>
              <w:szCs w:val="22"/>
            </w:rPr>
            <w:t>69.</w:t>
          </w:r>
          <w:r w:rsidR="00B50FAA">
            <w:rPr>
              <w:color w:val="000000"/>
              <w:sz w:val="22"/>
              <w:szCs w:val="22"/>
            </w:rPr>
            <w:t xml:space="preserve"> </w:t>
          </w:r>
          <w:r w:rsidRPr="001B6D34">
            <w:rPr>
              <w:color w:val="000000"/>
              <w:sz w:val="22"/>
              <w:szCs w:val="22"/>
            </w:rPr>
            <w:t xml:space="preserve">Ma, R., Zhang, H., Xu, J., Sun, L., Hayashi, Y., Yoshida, R., </w:t>
          </w:r>
          <w:proofErr w:type="spellStart"/>
          <w:r w:rsidRPr="001B6D34">
            <w:rPr>
              <w:color w:val="000000"/>
              <w:sz w:val="22"/>
              <w:szCs w:val="22"/>
            </w:rPr>
            <w:t>Shiomi</w:t>
          </w:r>
          <w:proofErr w:type="spellEnd"/>
          <w:r w:rsidRPr="001B6D34">
            <w:rPr>
              <w:color w:val="000000"/>
              <w:sz w:val="22"/>
              <w:szCs w:val="22"/>
            </w:rPr>
            <w:t>, J., Wang, J., Luo, T.: Machine learning-assisted exploration of thermally conductive polymers based on high-throughput molecular dynamics simulations. 28, 100850 (2022).</w:t>
          </w:r>
        </w:p>
        <w:p w14:paraId="6FD82B68" w14:textId="7B44A592" w:rsidR="00726A6F" w:rsidRPr="001B6D34" w:rsidRDefault="00726A6F" w:rsidP="001B6D34">
          <w:pPr>
            <w:spacing w:after="240"/>
            <w:divId w:val="1500921881"/>
            <w:rPr>
              <w:color w:val="000000"/>
              <w:sz w:val="22"/>
              <w:szCs w:val="22"/>
            </w:rPr>
          </w:pPr>
          <w:r w:rsidRPr="001B6D34">
            <w:rPr>
              <w:color w:val="000000"/>
              <w:sz w:val="22"/>
              <w:szCs w:val="22"/>
            </w:rPr>
            <w:t>70.</w:t>
          </w:r>
          <w:r w:rsidR="00B50FAA">
            <w:rPr>
              <w:color w:val="000000"/>
              <w:sz w:val="22"/>
              <w:szCs w:val="22"/>
            </w:rPr>
            <w:t xml:space="preserve"> </w:t>
          </w:r>
          <w:proofErr w:type="spellStart"/>
          <w:r w:rsidRPr="001B6D34">
            <w:rPr>
              <w:color w:val="000000"/>
              <w:sz w:val="22"/>
              <w:szCs w:val="22"/>
            </w:rPr>
            <w:t>Alexiadis</w:t>
          </w:r>
          <w:proofErr w:type="spellEnd"/>
          <w:r w:rsidRPr="001B6D34">
            <w:rPr>
              <w:color w:val="000000"/>
              <w:sz w:val="22"/>
              <w:szCs w:val="22"/>
            </w:rPr>
            <w:t xml:space="preserve">, O., </w:t>
          </w:r>
          <w:proofErr w:type="spellStart"/>
          <w:r w:rsidRPr="001B6D34">
            <w:rPr>
              <w:color w:val="000000"/>
              <w:sz w:val="22"/>
              <w:szCs w:val="22"/>
            </w:rPr>
            <w:t>Mavrantzas</w:t>
          </w:r>
          <w:proofErr w:type="spellEnd"/>
          <w:r w:rsidRPr="001B6D34">
            <w:rPr>
              <w:color w:val="000000"/>
              <w:sz w:val="22"/>
              <w:szCs w:val="22"/>
            </w:rPr>
            <w:t xml:space="preserve">, V.G.: All-Atom Molecular Dynamics Simulation of Temperature Effects on the Structural, Thermodynamic, and Packing Properties of the Pure Amorphous and Pure Crystalline Phases of </w:t>
          </w:r>
          <w:proofErr w:type="spellStart"/>
          <w:r w:rsidRPr="001B6D34">
            <w:rPr>
              <w:color w:val="000000"/>
              <w:sz w:val="22"/>
              <w:szCs w:val="22"/>
            </w:rPr>
            <w:t>Regioregular</w:t>
          </w:r>
          <w:proofErr w:type="spellEnd"/>
          <w:r w:rsidRPr="001B6D34">
            <w:rPr>
              <w:color w:val="000000"/>
              <w:sz w:val="22"/>
              <w:szCs w:val="22"/>
            </w:rPr>
            <w:t xml:space="preserve"> P3HT. 46, 2450–2467 (2013).</w:t>
          </w:r>
        </w:p>
        <w:p w14:paraId="30061B0D" w14:textId="1390C715" w:rsidR="00726A6F" w:rsidRPr="001B6D34" w:rsidRDefault="00726A6F" w:rsidP="001B6D34">
          <w:pPr>
            <w:spacing w:after="240"/>
            <w:divId w:val="1966810422"/>
            <w:rPr>
              <w:color w:val="000000"/>
              <w:sz w:val="22"/>
              <w:szCs w:val="22"/>
            </w:rPr>
          </w:pPr>
          <w:r w:rsidRPr="001B6D34">
            <w:rPr>
              <w:color w:val="000000"/>
              <w:sz w:val="22"/>
              <w:szCs w:val="22"/>
            </w:rPr>
            <w:t>71.</w:t>
          </w:r>
          <w:r w:rsidR="00B50FAA">
            <w:rPr>
              <w:color w:val="000000"/>
              <w:sz w:val="22"/>
              <w:szCs w:val="22"/>
            </w:rPr>
            <w:t xml:space="preserve"> </w:t>
          </w:r>
          <w:r w:rsidRPr="001B6D34">
            <w:rPr>
              <w:color w:val="000000"/>
              <w:sz w:val="22"/>
              <w:szCs w:val="22"/>
            </w:rPr>
            <w:t>Jung, J., Mori, T., Kobayashi, C., Matsunaga, Y., Yoda, T., Feig, M., Sugita, Y.: GENESIS: a hybrid-parallel and multi-scale molecular dynamics simulator with enhanced sampling algorithms for biomolecular and cellular simulations. 5, 310–323 (2015).</w:t>
          </w:r>
        </w:p>
        <w:p w14:paraId="7C11E5AA" w14:textId="3432199E" w:rsidR="00726A6F" w:rsidRPr="001B6D34" w:rsidRDefault="00726A6F" w:rsidP="001B6D34">
          <w:pPr>
            <w:spacing w:after="240"/>
            <w:divId w:val="272637987"/>
            <w:rPr>
              <w:color w:val="000000"/>
              <w:sz w:val="22"/>
              <w:szCs w:val="22"/>
            </w:rPr>
          </w:pPr>
          <w:r w:rsidRPr="001B6D34">
            <w:rPr>
              <w:color w:val="000000"/>
              <w:sz w:val="22"/>
              <w:szCs w:val="22"/>
            </w:rPr>
            <w:t>72.</w:t>
          </w:r>
          <w:r w:rsidR="00B50FAA">
            <w:rPr>
              <w:color w:val="000000"/>
              <w:sz w:val="22"/>
              <w:szCs w:val="22"/>
            </w:rPr>
            <w:t xml:space="preserve"> </w:t>
          </w:r>
          <w:r w:rsidRPr="001B6D34">
            <w:rPr>
              <w:color w:val="000000"/>
              <w:sz w:val="22"/>
              <w:szCs w:val="22"/>
            </w:rPr>
            <w:t>Zhang, T., Wu, X., Luo, T.: Polymer Nanofibers with Outstanding Thermal Conductivity and Thermal Stability: Fundamental Linkage between Molecular Characteristics and Macroscopic Thermal Properties. 118, 21148–21159 (2014).</w:t>
          </w:r>
        </w:p>
        <w:p w14:paraId="285F3B34" w14:textId="010D8397" w:rsidR="00726A6F" w:rsidRPr="001B6D34" w:rsidRDefault="00726A6F" w:rsidP="001B6D34">
          <w:pPr>
            <w:spacing w:after="240"/>
            <w:divId w:val="1166484028"/>
            <w:rPr>
              <w:color w:val="000000"/>
              <w:sz w:val="22"/>
              <w:szCs w:val="22"/>
            </w:rPr>
          </w:pPr>
          <w:r w:rsidRPr="001B6D34">
            <w:rPr>
              <w:color w:val="000000"/>
              <w:sz w:val="22"/>
              <w:szCs w:val="22"/>
            </w:rPr>
            <w:t>73.</w:t>
          </w:r>
          <w:r w:rsidR="00B50FAA">
            <w:rPr>
              <w:color w:val="000000"/>
              <w:sz w:val="22"/>
              <w:szCs w:val="22"/>
            </w:rPr>
            <w:t xml:space="preserve"> </w:t>
          </w:r>
          <w:r w:rsidRPr="001B6D34">
            <w:rPr>
              <w:color w:val="000000"/>
              <w:sz w:val="22"/>
              <w:szCs w:val="22"/>
            </w:rPr>
            <w:t xml:space="preserve">Bowers, K.J., Chow, D.E., Xu, H., </w:t>
          </w:r>
          <w:proofErr w:type="spellStart"/>
          <w:r w:rsidRPr="001B6D34">
            <w:rPr>
              <w:color w:val="000000"/>
              <w:sz w:val="22"/>
              <w:szCs w:val="22"/>
            </w:rPr>
            <w:t>Dror</w:t>
          </w:r>
          <w:proofErr w:type="spellEnd"/>
          <w:r w:rsidRPr="001B6D34">
            <w:rPr>
              <w:color w:val="000000"/>
              <w:sz w:val="22"/>
              <w:szCs w:val="22"/>
            </w:rPr>
            <w:t xml:space="preserve">, R.O., Eastwood, M.P., </w:t>
          </w:r>
          <w:proofErr w:type="spellStart"/>
          <w:r w:rsidRPr="001B6D34">
            <w:rPr>
              <w:color w:val="000000"/>
              <w:sz w:val="22"/>
              <w:szCs w:val="22"/>
            </w:rPr>
            <w:t>Gregersen</w:t>
          </w:r>
          <w:proofErr w:type="spellEnd"/>
          <w:r w:rsidRPr="001B6D34">
            <w:rPr>
              <w:color w:val="000000"/>
              <w:sz w:val="22"/>
              <w:szCs w:val="22"/>
            </w:rPr>
            <w:t xml:space="preserve">, B.A., </w:t>
          </w:r>
          <w:proofErr w:type="spellStart"/>
          <w:r w:rsidRPr="001B6D34">
            <w:rPr>
              <w:color w:val="000000"/>
              <w:sz w:val="22"/>
              <w:szCs w:val="22"/>
            </w:rPr>
            <w:t>Klepeis</w:t>
          </w:r>
          <w:proofErr w:type="spellEnd"/>
          <w:r w:rsidRPr="001B6D34">
            <w:rPr>
              <w:color w:val="000000"/>
              <w:sz w:val="22"/>
              <w:szCs w:val="22"/>
            </w:rPr>
            <w:t xml:space="preserve">, J.L., </w:t>
          </w:r>
          <w:proofErr w:type="spellStart"/>
          <w:r w:rsidRPr="001B6D34">
            <w:rPr>
              <w:color w:val="000000"/>
              <w:sz w:val="22"/>
              <w:szCs w:val="22"/>
            </w:rPr>
            <w:t>Kolossvary</w:t>
          </w:r>
          <w:proofErr w:type="spellEnd"/>
          <w:r w:rsidRPr="001B6D34">
            <w:rPr>
              <w:color w:val="000000"/>
              <w:sz w:val="22"/>
              <w:szCs w:val="22"/>
            </w:rPr>
            <w:t xml:space="preserve">, I., </w:t>
          </w:r>
          <w:proofErr w:type="spellStart"/>
          <w:r w:rsidRPr="001B6D34">
            <w:rPr>
              <w:color w:val="000000"/>
              <w:sz w:val="22"/>
              <w:szCs w:val="22"/>
            </w:rPr>
            <w:t>Moraes</w:t>
          </w:r>
          <w:proofErr w:type="spellEnd"/>
          <w:r w:rsidRPr="001B6D34">
            <w:rPr>
              <w:color w:val="000000"/>
              <w:sz w:val="22"/>
              <w:szCs w:val="22"/>
            </w:rPr>
            <w:t xml:space="preserve">, M.A., </w:t>
          </w:r>
          <w:proofErr w:type="spellStart"/>
          <w:r w:rsidRPr="001B6D34">
            <w:rPr>
              <w:color w:val="000000"/>
              <w:sz w:val="22"/>
              <w:szCs w:val="22"/>
            </w:rPr>
            <w:t>Sacerdoti</w:t>
          </w:r>
          <w:proofErr w:type="spellEnd"/>
          <w:r w:rsidRPr="001B6D34">
            <w:rPr>
              <w:color w:val="000000"/>
              <w:sz w:val="22"/>
              <w:szCs w:val="22"/>
            </w:rPr>
            <w:t>, F.D., Salmon, J.K., Shan, Y., Shaw, D.E.: Scalable Algorithms for Molecular Dynamics Simulations on Commodity Clusters. Presented at the (2006)</w:t>
          </w:r>
        </w:p>
        <w:p w14:paraId="05BCBC7C" w14:textId="7E7DEC60" w:rsidR="00726A6F" w:rsidRPr="001B6D34" w:rsidRDefault="00726A6F" w:rsidP="001B6D34">
          <w:pPr>
            <w:spacing w:after="240"/>
            <w:divId w:val="1188374345"/>
            <w:rPr>
              <w:color w:val="000000"/>
              <w:sz w:val="22"/>
              <w:szCs w:val="22"/>
            </w:rPr>
          </w:pPr>
          <w:r w:rsidRPr="001B6D34">
            <w:rPr>
              <w:color w:val="000000"/>
              <w:sz w:val="22"/>
              <w:szCs w:val="22"/>
            </w:rPr>
            <w:t>74.</w:t>
          </w:r>
          <w:r w:rsidR="00B50FAA">
            <w:rPr>
              <w:color w:val="000000"/>
              <w:sz w:val="22"/>
              <w:szCs w:val="22"/>
            </w:rPr>
            <w:t xml:space="preserve"> </w:t>
          </w:r>
          <w:r w:rsidRPr="001B6D34">
            <w:rPr>
              <w:color w:val="000000"/>
              <w:sz w:val="22"/>
              <w:szCs w:val="22"/>
            </w:rPr>
            <w:t>Zhang, T., Luo, T.: Morphology-influenced thermal conductivity of polyethylene single chains and crystalline fibers. 112, 094304 (2012).</w:t>
          </w:r>
        </w:p>
        <w:p w14:paraId="3507576A" w14:textId="3FE22BBE" w:rsidR="00726A6F" w:rsidRPr="001B6D34" w:rsidRDefault="00726A6F" w:rsidP="001B6D34">
          <w:pPr>
            <w:spacing w:after="240"/>
            <w:divId w:val="938871766"/>
            <w:rPr>
              <w:color w:val="000000"/>
              <w:sz w:val="22"/>
              <w:szCs w:val="22"/>
            </w:rPr>
          </w:pPr>
          <w:r w:rsidRPr="001B6D34">
            <w:rPr>
              <w:color w:val="000000"/>
              <w:sz w:val="22"/>
              <w:szCs w:val="22"/>
            </w:rPr>
            <w:t>75.</w:t>
          </w:r>
          <w:r w:rsidR="00B50FAA">
            <w:rPr>
              <w:color w:val="000000"/>
              <w:sz w:val="22"/>
              <w:szCs w:val="22"/>
            </w:rPr>
            <w:t xml:space="preserve"> </w:t>
          </w:r>
          <w:r w:rsidRPr="001B6D34">
            <w:rPr>
              <w:color w:val="000000"/>
              <w:sz w:val="22"/>
              <w:szCs w:val="22"/>
            </w:rPr>
            <w:t>Plimpton, S.: Fast Parallel Algorithms for Short-Range Molecular Dynamics. 117, 1–19 (1995).</w:t>
          </w:r>
        </w:p>
        <w:p w14:paraId="2E822DBD" w14:textId="62B4E99E" w:rsidR="00726A6F" w:rsidRPr="001B6D34" w:rsidRDefault="00726A6F" w:rsidP="001B6D34">
          <w:pPr>
            <w:spacing w:after="240"/>
            <w:divId w:val="440031209"/>
            <w:rPr>
              <w:color w:val="000000"/>
              <w:sz w:val="22"/>
              <w:szCs w:val="22"/>
            </w:rPr>
          </w:pPr>
          <w:r w:rsidRPr="001B6D34">
            <w:rPr>
              <w:color w:val="000000"/>
              <w:sz w:val="22"/>
              <w:szCs w:val="22"/>
            </w:rPr>
            <w:t>76.</w:t>
          </w:r>
          <w:r w:rsidR="00B50FAA">
            <w:rPr>
              <w:color w:val="000000"/>
              <w:sz w:val="22"/>
              <w:szCs w:val="22"/>
            </w:rPr>
            <w:t xml:space="preserve"> </w:t>
          </w:r>
          <w:r w:rsidRPr="001B6D34">
            <w:rPr>
              <w:color w:val="000000"/>
              <w:sz w:val="22"/>
              <w:szCs w:val="22"/>
            </w:rPr>
            <w:t>Varshney, V., Patnaik, S.S., Roy, A.K., Farmer, B.L.: Heat transport in epoxy networks: A molecular dynamics study. 50, 3378–3385 (2009).</w:t>
          </w:r>
        </w:p>
        <w:p w14:paraId="47815761" w14:textId="51734B2F" w:rsidR="00726A6F" w:rsidRPr="001B6D34" w:rsidRDefault="00726A6F" w:rsidP="001B6D34">
          <w:pPr>
            <w:spacing w:after="240"/>
            <w:divId w:val="1444223243"/>
            <w:rPr>
              <w:color w:val="000000"/>
              <w:sz w:val="22"/>
              <w:szCs w:val="22"/>
            </w:rPr>
          </w:pPr>
          <w:r w:rsidRPr="001B6D34">
            <w:rPr>
              <w:color w:val="000000"/>
              <w:sz w:val="22"/>
              <w:szCs w:val="22"/>
            </w:rPr>
            <w:lastRenderedPageBreak/>
            <w:t>77.</w:t>
          </w:r>
          <w:r w:rsidR="00B50FAA">
            <w:rPr>
              <w:color w:val="000000"/>
              <w:sz w:val="22"/>
              <w:szCs w:val="22"/>
            </w:rPr>
            <w:t xml:space="preserve"> </w:t>
          </w:r>
          <w:r w:rsidRPr="001B6D34">
            <w:rPr>
              <w:color w:val="000000"/>
              <w:sz w:val="22"/>
              <w:szCs w:val="22"/>
            </w:rPr>
            <w:t xml:space="preserve">Hayashi, Y., </w:t>
          </w:r>
          <w:proofErr w:type="spellStart"/>
          <w:r w:rsidRPr="001B6D34">
            <w:rPr>
              <w:color w:val="000000"/>
              <w:sz w:val="22"/>
              <w:szCs w:val="22"/>
            </w:rPr>
            <w:t>Shiomi</w:t>
          </w:r>
          <w:proofErr w:type="spellEnd"/>
          <w:r w:rsidRPr="001B6D34">
            <w:rPr>
              <w:color w:val="000000"/>
              <w:sz w:val="22"/>
              <w:szCs w:val="22"/>
            </w:rPr>
            <w:t xml:space="preserve">, J., Morikawa, J., Yoshida, R.: </w:t>
          </w:r>
          <w:proofErr w:type="spellStart"/>
          <w:r w:rsidRPr="001B6D34">
            <w:rPr>
              <w:color w:val="000000"/>
              <w:sz w:val="22"/>
              <w:szCs w:val="22"/>
            </w:rPr>
            <w:t>RadonPy</w:t>
          </w:r>
          <w:proofErr w:type="spellEnd"/>
          <w:r w:rsidRPr="001B6D34">
            <w:rPr>
              <w:color w:val="000000"/>
              <w:sz w:val="22"/>
              <w:szCs w:val="22"/>
            </w:rPr>
            <w:t>: automated physical property calculation using all-atom classical molecular dynamics simulations for polymer informatics. 8, 1–15 (2022).</w:t>
          </w:r>
        </w:p>
        <w:p w14:paraId="1051CD5F" w14:textId="4F181C6B" w:rsidR="00726A6F" w:rsidRPr="001B6D34" w:rsidRDefault="00726A6F" w:rsidP="001B6D34">
          <w:pPr>
            <w:spacing w:after="240"/>
            <w:divId w:val="104354819"/>
            <w:rPr>
              <w:color w:val="000000"/>
              <w:sz w:val="22"/>
              <w:szCs w:val="22"/>
            </w:rPr>
          </w:pPr>
          <w:r w:rsidRPr="001B6D34">
            <w:rPr>
              <w:color w:val="000000"/>
              <w:sz w:val="22"/>
              <w:szCs w:val="22"/>
            </w:rPr>
            <w:t>78.</w:t>
          </w:r>
          <w:r w:rsidR="00B50FAA">
            <w:rPr>
              <w:color w:val="000000"/>
              <w:sz w:val="22"/>
              <w:szCs w:val="22"/>
            </w:rPr>
            <w:t xml:space="preserve"> </w:t>
          </w:r>
          <w:r w:rsidRPr="001B6D34">
            <w:rPr>
              <w:color w:val="000000"/>
              <w:sz w:val="22"/>
              <w:szCs w:val="22"/>
            </w:rPr>
            <w:t>Zhu, M., Deng, T., Dong, L., Chen, J., Dang, Z.: Review of machine learning‐driven design of polymer‐based dielectrics. 5, 24–38 (2022).</w:t>
          </w:r>
        </w:p>
        <w:p w14:paraId="1B4200FF" w14:textId="6B07269C" w:rsidR="00726A6F" w:rsidRPr="001B6D34" w:rsidRDefault="00726A6F" w:rsidP="001B6D34">
          <w:pPr>
            <w:spacing w:after="240"/>
            <w:divId w:val="1501778641"/>
            <w:rPr>
              <w:color w:val="000000"/>
              <w:sz w:val="22"/>
              <w:szCs w:val="22"/>
            </w:rPr>
          </w:pPr>
          <w:r w:rsidRPr="001B6D34">
            <w:rPr>
              <w:color w:val="000000"/>
              <w:sz w:val="22"/>
              <w:szCs w:val="22"/>
            </w:rPr>
            <w:t>79.</w:t>
          </w:r>
          <w:r w:rsidR="00B50FAA">
            <w:rPr>
              <w:color w:val="000000"/>
              <w:sz w:val="22"/>
              <w:szCs w:val="22"/>
            </w:rPr>
            <w:t xml:space="preserve"> </w:t>
          </w:r>
          <w:proofErr w:type="spellStart"/>
          <w:r w:rsidRPr="001B6D34">
            <w:rPr>
              <w:color w:val="000000"/>
              <w:sz w:val="22"/>
              <w:szCs w:val="22"/>
            </w:rPr>
            <w:t>Heymann</w:t>
          </w:r>
          <w:proofErr w:type="spellEnd"/>
          <w:r w:rsidRPr="001B6D34">
            <w:rPr>
              <w:color w:val="000000"/>
              <w:sz w:val="22"/>
              <w:szCs w:val="22"/>
            </w:rPr>
            <w:t xml:space="preserve">, B., </w:t>
          </w:r>
          <w:proofErr w:type="spellStart"/>
          <w:r w:rsidRPr="001B6D34">
            <w:rPr>
              <w:color w:val="000000"/>
              <w:sz w:val="22"/>
              <w:szCs w:val="22"/>
            </w:rPr>
            <w:t>Grubmüller</w:t>
          </w:r>
          <w:proofErr w:type="spellEnd"/>
          <w:r w:rsidRPr="001B6D34">
            <w:rPr>
              <w:color w:val="000000"/>
              <w:sz w:val="22"/>
              <w:szCs w:val="22"/>
            </w:rPr>
            <w:t>, H.: Elastic properties of poly(ethylene-glycol) studied by molecular dynamics stretching simulations. 307, 425–432 (1999).</w:t>
          </w:r>
        </w:p>
        <w:p w14:paraId="30F23499" w14:textId="0C61248A" w:rsidR="00726A6F" w:rsidRPr="001B6D34" w:rsidRDefault="00726A6F" w:rsidP="001B6D34">
          <w:pPr>
            <w:spacing w:after="240"/>
            <w:divId w:val="486898557"/>
            <w:rPr>
              <w:color w:val="000000"/>
              <w:sz w:val="22"/>
              <w:szCs w:val="22"/>
            </w:rPr>
          </w:pPr>
          <w:r w:rsidRPr="001B6D34">
            <w:rPr>
              <w:color w:val="000000"/>
              <w:sz w:val="22"/>
              <w:szCs w:val="22"/>
            </w:rPr>
            <w:t>80.</w:t>
          </w:r>
          <w:r w:rsidR="00B50FAA">
            <w:rPr>
              <w:color w:val="000000"/>
              <w:sz w:val="22"/>
              <w:szCs w:val="22"/>
            </w:rPr>
            <w:t xml:space="preserve"> </w:t>
          </w:r>
          <w:r w:rsidRPr="001B6D34">
            <w:rPr>
              <w:color w:val="000000"/>
              <w:sz w:val="22"/>
              <w:szCs w:val="22"/>
            </w:rPr>
            <w:t>Lu, L., Zhang, Z., Guan, Y., Zheng, H.: Enhancement of Heat Dissipation by Laser Micro Structuring for LED Module. 10, (2018).</w:t>
          </w:r>
        </w:p>
        <w:p w14:paraId="500A2D5B" w14:textId="05C36AF9" w:rsidR="00726A6F" w:rsidRPr="001B6D34" w:rsidRDefault="00726A6F" w:rsidP="001B6D34">
          <w:pPr>
            <w:spacing w:after="240"/>
            <w:divId w:val="450638257"/>
            <w:rPr>
              <w:color w:val="000000"/>
              <w:sz w:val="22"/>
              <w:szCs w:val="22"/>
            </w:rPr>
          </w:pPr>
          <w:r w:rsidRPr="001B6D34">
            <w:rPr>
              <w:color w:val="000000"/>
              <w:sz w:val="22"/>
              <w:szCs w:val="22"/>
            </w:rPr>
            <w:t>81.</w:t>
          </w:r>
          <w:r w:rsidR="00B50FAA">
            <w:rPr>
              <w:color w:val="000000"/>
              <w:sz w:val="22"/>
              <w:szCs w:val="22"/>
            </w:rPr>
            <w:t xml:space="preserve"> </w:t>
          </w:r>
          <w:proofErr w:type="spellStart"/>
          <w:r w:rsidRPr="001B6D34">
            <w:rPr>
              <w:color w:val="000000"/>
              <w:sz w:val="22"/>
              <w:szCs w:val="22"/>
            </w:rPr>
            <w:t>Muthaiah</w:t>
          </w:r>
          <w:proofErr w:type="spellEnd"/>
          <w:r w:rsidRPr="001B6D34">
            <w:rPr>
              <w:color w:val="000000"/>
              <w:sz w:val="22"/>
              <w:szCs w:val="22"/>
            </w:rPr>
            <w:t>, R., Garg, J.: Temperature effects in the thermal conductivity of aligned amorphous polyethylene—A molecular dynamics study. 124, 105102 (2018).</w:t>
          </w:r>
        </w:p>
        <w:p w14:paraId="51585F9F" w14:textId="34EB85B6" w:rsidR="00726A6F" w:rsidRPr="001B6D34" w:rsidRDefault="00726A6F" w:rsidP="001B6D34">
          <w:pPr>
            <w:spacing w:after="240"/>
            <w:divId w:val="495070998"/>
            <w:rPr>
              <w:color w:val="000000"/>
              <w:sz w:val="22"/>
              <w:szCs w:val="22"/>
            </w:rPr>
          </w:pPr>
          <w:r w:rsidRPr="001B6D34">
            <w:rPr>
              <w:color w:val="000000"/>
              <w:sz w:val="22"/>
              <w:szCs w:val="22"/>
            </w:rPr>
            <w:t>82.</w:t>
          </w:r>
          <w:r w:rsidR="00B50FAA">
            <w:rPr>
              <w:color w:val="000000"/>
              <w:sz w:val="22"/>
              <w:szCs w:val="22"/>
            </w:rPr>
            <w:t xml:space="preserve"> </w:t>
          </w:r>
          <w:proofErr w:type="spellStart"/>
          <w:r w:rsidRPr="001B6D34">
            <w:rPr>
              <w:color w:val="000000"/>
              <w:sz w:val="22"/>
              <w:szCs w:val="22"/>
            </w:rPr>
            <w:t>Tanifuji</w:t>
          </w:r>
          <w:proofErr w:type="spellEnd"/>
          <w:r w:rsidRPr="001B6D34">
            <w:rPr>
              <w:color w:val="000000"/>
              <w:sz w:val="22"/>
              <w:szCs w:val="22"/>
            </w:rPr>
            <w:t>, M., Matsuda, A., Yoshikawa, H.: Materials Data Platform - a FAIR System for Data-Driven Materials Science. Presented at the - 2019 8th International Congress on Advanced Applied Informatics (IIAI-AAI) (2019)</w:t>
          </w:r>
        </w:p>
        <w:p w14:paraId="50F175BA" w14:textId="4A7553E2" w:rsidR="00726A6F" w:rsidRPr="001B6D34" w:rsidRDefault="00726A6F" w:rsidP="001B6D34">
          <w:pPr>
            <w:spacing w:after="240"/>
            <w:divId w:val="565796363"/>
            <w:rPr>
              <w:color w:val="000000"/>
              <w:sz w:val="22"/>
              <w:szCs w:val="22"/>
            </w:rPr>
          </w:pPr>
          <w:r w:rsidRPr="001B6D34">
            <w:rPr>
              <w:color w:val="000000"/>
              <w:sz w:val="22"/>
              <w:szCs w:val="22"/>
            </w:rPr>
            <w:t>83.</w:t>
          </w:r>
          <w:r w:rsidR="00B50FAA">
            <w:rPr>
              <w:color w:val="000000"/>
              <w:sz w:val="22"/>
              <w:szCs w:val="22"/>
            </w:rPr>
            <w:t xml:space="preserve"> </w:t>
          </w:r>
          <w:r w:rsidRPr="001B6D34">
            <w:rPr>
              <w:color w:val="000000"/>
              <w:sz w:val="22"/>
              <w:szCs w:val="22"/>
            </w:rPr>
            <w:t xml:space="preserve">Case, D.A., Cheatham, T.E. 3rd, Darden, T., </w:t>
          </w:r>
          <w:proofErr w:type="spellStart"/>
          <w:r w:rsidRPr="001B6D34">
            <w:rPr>
              <w:color w:val="000000"/>
              <w:sz w:val="22"/>
              <w:szCs w:val="22"/>
            </w:rPr>
            <w:t>Gohlke</w:t>
          </w:r>
          <w:proofErr w:type="spellEnd"/>
          <w:r w:rsidRPr="001B6D34">
            <w:rPr>
              <w:color w:val="000000"/>
              <w:sz w:val="22"/>
              <w:szCs w:val="22"/>
            </w:rPr>
            <w:t xml:space="preserve">, H., Luo, R., Merz, K.M.J., </w:t>
          </w:r>
          <w:proofErr w:type="spellStart"/>
          <w:r w:rsidRPr="001B6D34">
            <w:rPr>
              <w:color w:val="000000"/>
              <w:sz w:val="22"/>
              <w:szCs w:val="22"/>
            </w:rPr>
            <w:t>Onufriev</w:t>
          </w:r>
          <w:proofErr w:type="spellEnd"/>
          <w:r w:rsidRPr="001B6D34">
            <w:rPr>
              <w:color w:val="000000"/>
              <w:sz w:val="22"/>
              <w:szCs w:val="22"/>
            </w:rPr>
            <w:t xml:space="preserve">, A., Simmerling, C., Wang, B., Woods, R.J.: The Amber biomolecular simulation programs. 26, 1668–1688 (2005). </w:t>
          </w:r>
        </w:p>
        <w:p w14:paraId="5A3E5143" w14:textId="3001AE8C" w:rsidR="00726A6F" w:rsidRPr="001B6D34" w:rsidRDefault="00B50FAA" w:rsidP="001B6D34">
          <w:pPr>
            <w:spacing w:after="240"/>
            <w:divId w:val="1932732867"/>
            <w:rPr>
              <w:color w:val="000000"/>
              <w:sz w:val="22"/>
              <w:szCs w:val="22"/>
            </w:rPr>
          </w:pPr>
          <w:r>
            <w:rPr>
              <w:color w:val="000000"/>
              <w:sz w:val="22"/>
              <w:szCs w:val="22"/>
            </w:rPr>
            <w:t xml:space="preserve">84. </w:t>
          </w:r>
          <w:r w:rsidR="00726A6F" w:rsidRPr="001B6D34">
            <w:rPr>
              <w:color w:val="000000"/>
              <w:sz w:val="22"/>
              <w:szCs w:val="22"/>
            </w:rPr>
            <w:t>Kong, D.-C., Yang, M.-H., Zhang, X.-S., Du, Z.-C., Fu, Q., Gao, X.-Q., Gong, J.-W.: Control of Polymer Properties by Entanglement: A Review. 306, 2100536 (2021).</w:t>
          </w:r>
        </w:p>
        <w:p w14:paraId="250B16F8" w14:textId="4B920C1F" w:rsidR="00726A6F" w:rsidRPr="001B6D34" w:rsidRDefault="00726A6F" w:rsidP="001B6D34">
          <w:pPr>
            <w:spacing w:after="240"/>
            <w:divId w:val="1106458522"/>
            <w:rPr>
              <w:color w:val="000000"/>
              <w:sz w:val="22"/>
              <w:szCs w:val="22"/>
            </w:rPr>
          </w:pPr>
          <w:r w:rsidRPr="001B6D34">
            <w:rPr>
              <w:color w:val="000000"/>
              <w:sz w:val="22"/>
              <w:szCs w:val="22"/>
            </w:rPr>
            <w:t>85.</w:t>
          </w:r>
          <w:r w:rsidR="00B50FAA">
            <w:rPr>
              <w:color w:val="000000"/>
              <w:sz w:val="22"/>
              <w:szCs w:val="22"/>
            </w:rPr>
            <w:t xml:space="preserve"> </w:t>
          </w:r>
          <w:proofErr w:type="spellStart"/>
          <w:r w:rsidRPr="001B6D34">
            <w:rPr>
              <w:color w:val="000000"/>
              <w:sz w:val="22"/>
              <w:szCs w:val="22"/>
            </w:rPr>
            <w:t>Xie</w:t>
          </w:r>
          <w:proofErr w:type="spellEnd"/>
          <w:r w:rsidRPr="001B6D34">
            <w:rPr>
              <w:color w:val="000000"/>
              <w:sz w:val="22"/>
              <w:szCs w:val="22"/>
            </w:rPr>
            <w:t>, X., Li, D., Tsai, T.-H., Liu, J., Braun, P.V., Cahill, D.G.: Thermal Conductivity, Heat Capacity, and Elastic Constants of Water-Soluble Polymers and Polymer Blends. 49, 972–978 (2016).</w:t>
          </w:r>
        </w:p>
        <w:p w14:paraId="15E2D4F8" w14:textId="3CE7E43E" w:rsidR="00726A6F" w:rsidRPr="001B6D34" w:rsidRDefault="00726A6F" w:rsidP="001B6D34">
          <w:pPr>
            <w:spacing w:after="240"/>
            <w:divId w:val="1162623740"/>
            <w:rPr>
              <w:color w:val="000000"/>
              <w:sz w:val="22"/>
              <w:szCs w:val="22"/>
            </w:rPr>
          </w:pPr>
          <w:r w:rsidRPr="001B6D34">
            <w:rPr>
              <w:color w:val="000000"/>
              <w:sz w:val="22"/>
              <w:szCs w:val="22"/>
            </w:rPr>
            <w:t>86.</w:t>
          </w:r>
          <w:r w:rsidR="00B50FAA">
            <w:rPr>
              <w:color w:val="000000"/>
              <w:sz w:val="22"/>
              <w:szCs w:val="22"/>
            </w:rPr>
            <w:t xml:space="preserve"> </w:t>
          </w:r>
          <w:r w:rsidRPr="001B6D34">
            <w:rPr>
              <w:color w:val="000000"/>
              <w:sz w:val="22"/>
              <w:szCs w:val="22"/>
            </w:rPr>
            <w:t>Zhang, T., Luo, T.: Role of Chain Morphology and Stiffness in Thermal Conductivity of Amorphous Polymers. 120, 803–812 (2016).</w:t>
          </w:r>
        </w:p>
        <w:p w14:paraId="33A1FB9C" w14:textId="272BF657" w:rsidR="00726A6F" w:rsidRPr="001B6D34" w:rsidRDefault="00726A6F" w:rsidP="001B6D34">
          <w:pPr>
            <w:spacing w:after="240"/>
            <w:divId w:val="1581133283"/>
            <w:rPr>
              <w:color w:val="000000"/>
              <w:sz w:val="22"/>
              <w:szCs w:val="22"/>
            </w:rPr>
          </w:pPr>
          <w:r w:rsidRPr="001B6D34">
            <w:rPr>
              <w:color w:val="000000"/>
              <w:sz w:val="22"/>
              <w:szCs w:val="22"/>
            </w:rPr>
            <w:t>87.</w:t>
          </w:r>
          <w:r w:rsidR="00B50FAA">
            <w:rPr>
              <w:color w:val="000000"/>
              <w:sz w:val="22"/>
              <w:szCs w:val="22"/>
            </w:rPr>
            <w:t xml:space="preserve"> </w:t>
          </w:r>
          <w:r w:rsidRPr="001B6D34">
            <w:rPr>
              <w:color w:val="000000"/>
              <w:sz w:val="22"/>
              <w:szCs w:val="22"/>
            </w:rPr>
            <w:t>Liu, X., Rao, Z.: A molecular dynamics study on heat conduction of crosslinked epoxy resin based thermal interface materials for thermal management. 172, 109298 (2020).</w:t>
          </w:r>
        </w:p>
        <w:p w14:paraId="3CA4E0CC" w14:textId="5C963CF3" w:rsidR="00726A6F" w:rsidRPr="001B6D34" w:rsidRDefault="00726A6F" w:rsidP="001B6D34">
          <w:pPr>
            <w:spacing w:after="240"/>
            <w:divId w:val="892499974"/>
            <w:rPr>
              <w:color w:val="000000"/>
              <w:sz w:val="22"/>
              <w:szCs w:val="22"/>
            </w:rPr>
          </w:pPr>
          <w:r w:rsidRPr="001B6D34">
            <w:rPr>
              <w:color w:val="000000"/>
              <w:sz w:val="22"/>
              <w:szCs w:val="22"/>
            </w:rPr>
            <w:t>88.</w:t>
          </w:r>
          <w:r w:rsidR="00B50FAA">
            <w:rPr>
              <w:color w:val="000000"/>
              <w:sz w:val="22"/>
              <w:szCs w:val="22"/>
            </w:rPr>
            <w:t xml:space="preserve"> </w:t>
          </w:r>
          <w:r w:rsidRPr="001B6D34">
            <w:rPr>
              <w:color w:val="000000"/>
              <w:sz w:val="22"/>
              <w:szCs w:val="22"/>
            </w:rPr>
            <w:t xml:space="preserve">Brooks, B.R., Brooks III, C.L., </w:t>
          </w:r>
          <w:proofErr w:type="spellStart"/>
          <w:r w:rsidRPr="001B6D34">
            <w:rPr>
              <w:color w:val="000000"/>
              <w:sz w:val="22"/>
              <w:szCs w:val="22"/>
            </w:rPr>
            <w:t>Mackerell</w:t>
          </w:r>
          <w:proofErr w:type="spellEnd"/>
          <w:r w:rsidRPr="001B6D34">
            <w:rPr>
              <w:color w:val="000000"/>
              <w:sz w:val="22"/>
              <w:szCs w:val="22"/>
            </w:rPr>
            <w:t xml:space="preserve"> Jr., A.D., Nilsson, L., Petrella, R.J., Roux, B., Won, Y., </w:t>
          </w:r>
          <w:proofErr w:type="spellStart"/>
          <w:r w:rsidRPr="001B6D34">
            <w:rPr>
              <w:color w:val="000000"/>
              <w:sz w:val="22"/>
              <w:szCs w:val="22"/>
            </w:rPr>
            <w:t>Archontis</w:t>
          </w:r>
          <w:proofErr w:type="spellEnd"/>
          <w:r w:rsidRPr="001B6D34">
            <w:rPr>
              <w:color w:val="000000"/>
              <w:sz w:val="22"/>
              <w:szCs w:val="22"/>
            </w:rPr>
            <w:t xml:space="preserve">, G., Bartels, C., </w:t>
          </w:r>
          <w:proofErr w:type="spellStart"/>
          <w:r w:rsidRPr="001B6D34">
            <w:rPr>
              <w:color w:val="000000"/>
              <w:sz w:val="22"/>
              <w:szCs w:val="22"/>
            </w:rPr>
            <w:t>Boresch</w:t>
          </w:r>
          <w:proofErr w:type="spellEnd"/>
          <w:r w:rsidRPr="001B6D34">
            <w:rPr>
              <w:color w:val="000000"/>
              <w:sz w:val="22"/>
              <w:szCs w:val="22"/>
            </w:rPr>
            <w:t xml:space="preserve">, S., </w:t>
          </w:r>
          <w:proofErr w:type="spellStart"/>
          <w:r w:rsidRPr="001B6D34">
            <w:rPr>
              <w:color w:val="000000"/>
              <w:sz w:val="22"/>
              <w:szCs w:val="22"/>
            </w:rPr>
            <w:t>Caflisch</w:t>
          </w:r>
          <w:proofErr w:type="spellEnd"/>
          <w:r w:rsidRPr="001B6D34">
            <w:rPr>
              <w:color w:val="000000"/>
              <w:sz w:val="22"/>
              <w:szCs w:val="22"/>
            </w:rPr>
            <w:t xml:space="preserve">, A., Caves, L., Cui, Q., Dinner, A.R., Feig, M., Fischer, S., Gao, J., </w:t>
          </w:r>
          <w:proofErr w:type="spellStart"/>
          <w:r w:rsidRPr="001B6D34">
            <w:rPr>
              <w:color w:val="000000"/>
              <w:sz w:val="22"/>
              <w:szCs w:val="22"/>
            </w:rPr>
            <w:t>Hodoscek</w:t>
          </w:r>
          <w:proofErr w:type="spellEnd"/>
          <w:r w:rsidRPr="001B6D34">
            <w:rPr>
              <w:color w:val="000000"/>
              <w:sz w:val="22"/>
              <w:szCs w:val="22"/>
            </w:rPr>
            <w:t xml:space="preserve">, M., </w:t>
          </w:r>
          <w:proofErr w:type="spellStart"/>
          <w:r w:rsidRPr="001B6D34">
            <w:rPr>
              <w:color w:val="000000"/>
              <w:sz w:val="22"/>
              <w:szCs w:val="22"/>
            </w:rPr>
            <w:t>Im</w:t>
          </w:r>
          <w:proofErr w:type="spellEnd"/>
          <w:r w:rsidRPr="001B6D34">
            <w:rPr>
              <w:color w:val="000000"/>
              <w:sz w:val="22"/>
              <w:szCs w:val="22"/>
            </w:rPr>
            <w:t xml:space="preserve">, W., </w:t>
          </w:r>
          <w:proofErr w:type="spellStart"/>
          <w:r w:rsidRPr="001B6D34">
            <w:rPr>
              <w:color w:val="000000"/>
              <w:sz w:val="22"/>
              <w:szCs w:val="22"/>
            </w:rPr>
            <w:t>Kuczera</w:t>
          </w:r>
          <w:proofErr w:type="spellEnd"/>
          <w:r w:rsidRPr="001B6D34">
            <w:rPr>
              <w:color w:val="000000"/>
              <w:sz w:val="22"/>
              <w:szCs w:val="22"/>
            </w:rPr>
            <w:t xml:space="preserve">, K., Lazaridis, T., Ma, J., </w:t>
          </w:r>
          <w:proofErr w:type="spellStart"/>
          <w:r w:rsidRPr="001B6D34">
            <w:rPr>
              <w:color w:val="000000"/>
              <w:sz w:val="22"/>
              <w:szCs w:val="22"/>
            </w:rPr>
            <w:t>Ovchinnikov</w:t>
          </w:r>
          <w:proofErr w:type="spellEnd"/>
          <w:r w:rsidRPr="001B6D34">
            <w:rPr>
              <w:color w:val="000000"/>
              <w:sz w:val="22"/>
              <w:szCs w:val="22"/>
            </w:rPr>
            <w:t xml:space="preserve">, V., </w:t>
          </w:r>
          <w:proofErr w:type="spellStart"/>
          <w:r w:rsidRPr="001B6D34">
            <w:rPr>
              <w:color w:val="000000"/>
              <w:sz w:val="22"/>
              <w:szCs w:val="22"/>
            </w:rPr>
            <w:t>Paci</w:t>
          </w:r>
          <w:proofErr w:type="spellEnd"/>
          <w:r w:rsidRPr="001B6D34">
            <w:rPr>
              <w:color w:val="000000"/>
              <w:sz w:val="22"/>
              <w:szCs w:val="22"/>
            </w:rPr>
            <w:t xml:space="preserve">, E., Pastor, R.W., Post, C.B., Pu, J.Z., Schaefer, M., </w:t>
          </w:r>
          <w:proofErr w:type="spellStart"/>
          <w:r w:rsidRPr="001B6D34">
            <w:rPr>
              <w:color w:val="000000"/>
              <w:sz w:val="22"/>
              <w:szCs w:val="22"/>
            </w:rPr>
            <w:t>Tidor</w:t>
          </w:r>
          <w:proofErr w:type="spellEnd"/>
          <w:r w:rsidRPr="001B6D34">
            <w:rPr>
              <w:color w:val="000000"/>
              <w:sz w:val="22"/>
              <w:szCs w:val="22"/>
            </w:rPr>
            <w:t>, B., Venable, R.M., Woodcock, H.L., Wu, X., Yang, W., York, D.M., Karplus, M.: CHARMM: The biomolecular simulation program. 30, 1545–1614 (2009).</w:t>
          </w:r>
        </w:p>
        <w:p w14:paraId="631FF5C6" w14:textId="0AAD0BD9" w:rsidR="00726A6F" w:rsidRPr="001B6D34" w:rsidRDefault="00726A6F" w:rsidP="001B6D34">
          <w:pPr>
            <w:spacing w:after="240"/>
            <w:divId w:val="2098165951"/>
            <w:rPr>
              <w:color w:val="000000"/>
              <w:sz w:val="22"/>
              <w:szCs w:val="22"/>
            </w:rPr>
          </w:pPr>
          <w:r w:rsidRPr="001B6D34">
            <w:rPr>
              <w:color w:val="000000"/>
              <w:sz w:val="22"/>
              <w:szCs w:val="22"/>
            </w:rPr>
            <w:t>89.</w:t>
          </w:r>
          <w:r w:rsidR="00B50FAA">
            <w:rPr>
              <w:color w:val="000000"/>
              <w:sz w:val="22"/>
              <w:szCs w:val="22"/>
            </w:rPr>
            <w:t xml:space="preserve"> </w:t>
          </w:r>
          <w:r w:rsidRPr="001B6D34">
            <w:rPr>
              <w:color w:val="000000"/>
              <w:sz w:val="22"/>
              <w:szCs w:val="22"/>
            </w:rPr>
            <w:t>Ma, R., Zhang, H., Luo, T.: Exploring High Thermal Conductivity Amorphous Polymers Using Reinforcement Learning. 14, 15587–15598 (2022).</w:t>
          </w:r>
        </w:p>
        <w:p w14:paraId="044C9776" w14:textId="2BAC47F2" w:rsidR="00726A6F" w:rsidRPr="001B6D34" w:rsidRDefault="00726A6F" w:rsidP="001B6D34">
          <w:pPr>
            <w:spacing w:after="240"/>
            <w:divId w:val="563487092"/>
            <w:rPr>
              <w:color w:val="000000"/>
              <w:sz w:val="22"/>
              <w:szCs w:val="22"/>
            </w:rPr>
          </w:pPr>
          <w:r w:rsidRPr="001B6D34">
            <w:rPr>
              <w:color w:val="000000"/>
              <w:sz w:val="22"/>
              <w:szCs w:val="22"/>
            </w:rPr>
            <w:lastRenderedPageBreak/>
            <w:t>90.</w:t>
          </w:r>
          <w:r w:rsidR="00B50FAA">
            <w:rPr>
              <w:color w:val="000000"/>
              <w:sz w:val="22"/>
              <w:szCs w:val="22"/>
            </w:rPr>
            <w:t xml:space="preserve"> </w:t>
          </w:r>
          <w:proofErr w:type="spellStart"/>
          <w:r w:rsidRPr="001B6D34">
            <w:rPr>
              <w:color w:val="000000"/>
              <w:sz w:val="22"/>
              <w:szCs w:val="22"/>
            </w:rPr>
            <w:t>Kotelyanskii</w:t>
          </w:r>
          <w:proofErr w:type="spellEnd"/>
          <w:r w:rsidRPr="001B6D34">
            <w:rPr>
              <w:color w:val="000000"/>
              <w:sz w:val="22"/>
              <w:szCs w:val="22"/>
            </w:rPr>
            <w:t xml:space="preserve">, M., Wagner, N.J., </w:t>
          </w:r>
          <w:proofErr w:type="spellStart"/>
          <w:r w:rsidRPr="001B6D34">
            <w:rPr>
              <w:color w:val="000000"/>
              <w:sz w:val="22"/>
              <w:szCs w:val="22"/>
            </w:rPr>
            <w:t>Paulaitis</w:t>
          </w:r>
          <w:proofErr w:type="spellEnd"/>
          <w:r w:rsidRPr="001B6D34">
            <w:rPr>
              <w:color w:val="000000"/>
              <w:sz w:val="22"/>
              <w:szCs w:val="22"/>
            </w:rPr>
            <w:t>, M.E.: Building Large Amorphous Polymer Structures:  Atomistic Simulation of Glassy Polystyrene. 29, 8497–8506 (1996).</w:t>
          </w:r>
        </w:p>
        <w:p w14:paraId="0C13AD3B" w14:textId="0B50C6AA" w:rsidR="00726A6F" w:rsidRPr="001B6D34" w:rsidRDefault="00726A6F" w:rsidP="001B6D34">
          <w:pPr>
            <w:spacing w:after="240"/>
            <w:divId w:val="1113667222"/>
            <w:rPr>
              <w:color w:val="000000"/>
              <w:sz w:val="22"/>
              <w:szCs w:val="22"/>
            </w:rPr>
          </w:pPr>
          <w:r w:rsidRPr="001B6D34">
            <w:rPr>
              <w:color w:val="000000"/>
              <w:sz w:val="22"/>
              <w:szCs w:val="22"/>
            </w:rPr>
            <w:t>91.</w:t>
          </w:r>
          <w:r w:rsidR="00B50FAA">
            <w:rPr>
              <w:color w:val="000000"/>
              <w:sz w:val="22"/>
              <w:szCs w:val="22"/>
            </w:rPr>
            <w:t xml:space="preserve"> </w:t>
          </w:r>
          <w:r w:rsidRPr="001B6D34">
            <w:rPr>
              <w:color w:val="000000"/>
              <w:sz w:val="22"/>
              <w:szCs w:val="22"/>
            </w:rPr>
            <w:t xml:space="preserve">Otsuka, S., </w:t>
          </w:r>
          <w:proofErr w:type="spellStart"/>
          <w:r w:rsidRPr="001B6D34">
            <w:rPr>
              <w:color w:val="000000"/>
              <w:sz w:val="22"/>
              <w:szCs w:val="22"/>
            </w:rPr>
            <w:t>Kuwajima</w:t>
          </w:r>
          <w:proofErr w:type="spellEnd"/>
          <w:r w:rsidRPr="001B6D34">
            <w:rPr>
              <w:color w:val="000000"/>
              <w:sz w:val="22"/>
              <w:szCs w:val="22"/>
            </w:rPr>
            <w:t xml:space="preserve">, I., </w:t>
          </w:r>
          <w:proofErr w:type="spellStart"/>
          <w:r w:rsidRPr="001B6D34">
            <w:rPr>
              <w:color w:val="000000"/>
              <w:sz w:val="22"/>
              <w:szCs w:val="22"/>
            </w:rPr>
            <w:t>Hosoya</w:t>
          </w:r>
          <w:proofErr w:type="spellEnd"/>
          <w:r w:rsidRPr="001B6D34">
            <w:rPr>
              <w:color w:val="000000"/>
              <w:sz w:val="22"/>
              <w:szCs w:val="22"/>
            </w:rPr>
            <w:t xml:space="preserve">, J., Xu, Y., Yamazaki, M.: </w:t>
          </w:r>
          <w:proofErr w:type="spellStart"/>
          <w:r w:rsidRPr="001B6D34">
            <w:rPr>
              <w:color w:val="000000"/>
              <w:sz w:val="22"/>
              <w:szCs w:val="22"/>
            </w:rPr>
            <w:t>PoLyInfo</w:t>
          </w:r>
          <w:proofErr w:type="spellEnd"/>
          <w:r w:rsidRPr="001B6D34">
            <w:rPr>
              <w:color w:val="000000"/>
              <w:sz w:val="22"/>
              <w:szCs w:val="22"/>
            </w:rPr>
            <w:t>: Polymer Database for Polymeric Materials Design. Presented at the - 2011 International Conference on Emerging Intelligent Data and Web Technologies (2011)</w:t>
          </w:r>
        </w:p>
        <w:p w14:paraId="3A73EA44" w14:textId="34E220A1" w:rsidR="00726A6F" w:rsidRPr="001B6D34" w:rsidRDefault="00726A6F" w:rsidP="001B6D34">
          <w:pPr>
            <w:spacing w:after="240"/>
            <w:divId w:val="229704650"/>
            <w:rPr>
              <w:color w:val="000000"/>
              <w:sz w:val="22"/>
              <w:szCs w:val="22"/>
            </w:rPr>
          </w:pPr>
          <w:r w:rsidRPr="001B6D34">
            <w:rPr>
              <w:color w:val="000000"/>
              <w:sz w:val="22"/>
              <w:szCs w:val="22"/>
            </w:rPr>
            <w:t>92.</w:t>
          </w:r>
          <w:r w:rsidR="00B50FAA">
            <w:rPr>
              <w:color w:val="000000"/>
              <w:sz w:val="22"/>
              <w:szCs w:val="22"/>
            </w:rPr>
            <w:t xml:space="preserve"> </w:t>
          </w:r>
          <w:r w:rsidRPr="001B6D34">
            <w:rPr>
              <w:color w:val="000000"/>
              <w:sz w:val="22"/>
              <w:szCs w:val="22"/>
            </w:rPr>
            <w:t xml:space="preserve">Koyama, A., Yamamoto, T., </w:t>
          </w:r>
          <w:proofErr w:type="spellStart"/>
          <w:r w:rsidRPr="001B6D34">
            <w:rPr>
              <w:color w:val="000000"/>
              <w:sz w:val="22"/>
              <w:szCs w:val="22"/>
            </w:rPr>
            <w:t>Fukao</w:t>
          </w:r>
          <w:proofErr w:type="spellEnd"/>
          <w:r w:rsidRPr="001B6D34">
            <w:rPr>
              <w:color w:val="000000"/>
              <w:sz w:val="22"/>
              <w:szCs w:val="22"/>
            </w:rPr>
            <w:t>, K., Miyamoto, Y.: Molecular dynamics studies on local ordering in amorphous polyethylene. 115, 560 (2001).</w:t>
          </w:r>
        </w:p>
        <w:p w14:paraId="42F35A6F" w14:textId="4453BC79" w:rsidR="00587651" w:rsidRDefault="00726A6F">
          <w:pPr>
            <w:snapToGrid w:val="0"/>
            <w:spacing w:afterLines="50" w:after="156"/>
            <w:ind w:firstLine="573"/>
            <w:rPr>
              <w:bCs/>
              <w:color w:val="0070C0"/>
              <w:sz w:val="22"/>
              <w:szCs w:val="22"/>
            </w:rPr>
          </w:pPr>
          <w:r>
            <w:rPr>
              <w:vanish/>
            </w:rPr>
            <w:t>stylefix</w:t>
          </w:r>
        </w:p>
      </w:sdtContent>
    </w:sdt>
    <w:p w14:paraId="3E0DAE3B" w14:textId="77777777" w:rsidR="001B6D34" w:rsidRDefault="001B6D34" w:rsidP="001B6D34">
      <w:pPr>
        <w:snapToGrid w:val="0"/>
        <w:spacing w:line="276" w:lineRule="auto"/>
        <w:ind w:firstLineChars="196" w:firstLine="549"/>
        <w:rPr>
          <w:rFonts w:ascii="KaiTi" w:eastAsia="KaiTi" w:hAnsi="KaiTi" w:cs="KaiTi_GB2312"/>
          <w:b/>
          <w:bCs/>
          <w:color w:val="0070C0"/>
          <w:sz w:val="28"/>
          <w:szCs w:val="28"/>
        </w:rPr>
      </w:pPr>
      <w:r>
        <w:rPr>
          <w:rFonts w:ascii="KaiTi" w:eastAsia="KaiTi" w:hAnsi="KaiTi" w:hint="eastAsia"/>
          <w:bCs/>
          <w:color w:val="0070C0"/>
          <w:sz w:val="28"/>
          <w:szCs w:val="28"/>
        </w:rPr>
        <w:t>2</w:t>
      </w:r>
      <w:r>
        <w:rPr>
          <w:rFonts w:ascii="KaiTi" w:eastAsia="KaiTi" w:hAnsi="KaiTi"/>
          <w:bCs/>
          <w:color w:val="0070C0"/>
          <w:sz w:val="28"/>
          <w:szCs w:val="28"/>
        </w:rPr>
        <w:t xml:space="preserve">. </w:t>
      </w:r>
      <w:r>
        <w:rPr>
          <w:rFonts w:ascii="KaiTi" w:eastAsia="KaiTi" w:hAnsi="KaiTi" w:cs="KaiTi_GB2312" w:hint="eastAsia"/>
          <w:b/>
          <w:bCs/>
          <w:color w:val="0070C0"/>
          <w:sz w:val="28"/>
          <w:szCs w:val="28"/>
        </w:rPr>
        <w:t>项目的研究内容、研究目标，以及拟解决的关键科学问题</w:t>
      </w:r>
      <w:r>
        <w:rPr>
          <w:rFonts w:ascii="KaiTi" w:eastAsia="KaiTi" w:hAnsi="KaiTi" w:cs="KaiTi_GB2312" w:hint="eastAsia"/>
          <w:color w:val="0070C0"/>
          <w:sz w:val="28"/>
          <w:szCs w:val="28"/>
        </w:rPr>
        <w:t>（此部分为重点阐述内容</w:t>
      </w:r>
      <w:proofErr w:type="gramStart"/>
      <w:r>
        <w:rPr>
          <w:rFonts w:ascii="KaiTi" w:eastAsia="KaiTi" w:hAnsi="KaiTi" w:cs="KaiTi_GB2312" w:hint="eastAsia"/>
          <w:color w:val="0070C0"/>
          <w:sz w:val="28"/>
          <w:szCs w:val="28"/>
        </w:rPr>
        <w:t>）</w:t>
      </w:r>
      <w:r>
        <w:rPr>
          <w:rFonts w:ascii="KaiTi" w:eastAsia="KaiTi" w:hAnsi="KaiTi" w:cs="KaiTi_GB2312" w:hint="eastAsia"/>
          <w:b/>
          <w:bCs/>
          <w:color w:val="0070C0"/>
          <w:sz w:val="28"/>
          <w:szCs w:val="28"/>
        </w:rPr>
        <w:t>；</w:t>
      </w:r>
      <w:proofErr w:type="gramEnd"/>
    </w:p>
    <w:p w14:paraId="2DE1E207" w14:textId="77777777" w:rsidR="001B6D34" w:rsidRDefault="001B6D34" w:rsidP="001B6D34">
      <w:pPr>
        <w:snapToGrid w:val="0"/>
        <w:spacing w:line="276" w:lineRule="auto"/>
        <w:rPr>
          <w:color w:val="000000"/>
          <w:sz w:val="24"/>
        </w:rPr>
      </w:pPr>
    </w:p>
    <w:p w14:paraId="4DA90327" w14:textId="77777777" w:rsidR="001B6D34" w:rsidRPr="00615FDC" w:rsidRDefault="001B6D34" w:rsidP="001B6D34">
      <w:pPr>
        <w:snapToGrid w:val="0"/>
        <w:spacing w:line="276" w:lineRule="auto"/>
        <w:rPr>
          <w:rFonts w:ascii="SimSun" w:hAnsi="SimSun" w:cs="KaiTi_GB2312"/>
          <w:b/>
          <w:bCs/>
          <w:color w:val="2F5496" w:themeColor="accent1" w:themeShade="BF"/>
          <w:sz w:val="26"/>
          <w:szCs w:val="26"/>
        </w:rPr>
      </w:pPr>
      <w:r w:rsidRPr="00615FDC">
        <w:rPr>
          <w:rFonts w:ascii="SimSun" w:hAnsi="SimSun" w:cs="KaiTi_GB2312"/>
          <w:b/>
          <w:bCs/>
          <w:color w:val="2F5496" w:themeColor="accent1" w:themeShade="BF"/>
          <w:sz w:val="26"/>
          <w:szCs w:val="26"/>
        </w:rPr>
        <w:t>2.1</w:t>
      </w:r>
      <w:r w:rsidRPr="00615FDC">
        <w:rPr>
          <w:rFonts w:ascii="SimSun" w:hAnsi="SimSun" w:cs="KaiTi_GB2312" w:hint="eastAsia"/>
          <w:b/>
          <w:bCs/>
          <w:color w:val="2F5496" w:themeColor="accent1" w:themeShade="BF"/>
          <w:sz w:val="26"/>
          <w:szCs w:val="26"/>
        </w:rPr>
        <w:t>研究内容</w:t>
      </w:r>
    </w:p>
    <w:p w14:paraId="67EADC7C" w14:textId="77777777" w:rsidR="001B6D34" w:rsidRDefault="001B6D34" w:rsidP="001B6D34">
      <w:pPr>
        <w:pStyle w:val="ListParagraph"/>
        <w:numPr>
          <w:ilvl w:val="0"/>
          <w:numId w:val="2"/>
        </w:numPr>
        <w:snapToGrid w:val="0"/>
        <w:spacing w:line="276" w:lineRule="auto"/>
        <w:rPr>
          <w:sz w:val="24"/>
        </w:rPr>
      </w:pPr>
      <w:r w:rsidRPr="004B7DC5">
        <w:rPr>
          <w:sz w:val="24"/>
        </w:rPr>
        <w:t>分子动力学初始结构的生成器</w:t>
      </w:r>
      <w:r>
        <w:rPr>
          <w:rFonts w:hint="eastAsia"/>
          <w:sz w:val="24"/>
        </w:rPr>
        <w:t>，包括：</w:t>
      </w:r>
    </w:p>
    <w:p w14:paraId="381981C6" w14:textId="77777777" w:rsidR="001B6D34" w:rsidRDefault="001B6D34" w:rsidP="001B6D34">
      <w:pPr>
        <w:pStyle w:val="ListParagraph"/>
        <w:numPr>
          <w:ilvl w:val="1"/>
          <w:numId w:val="2"/>
        </w:numPr>
        <w:snapToGrid w:val="0"/>
        <w:spacing w:line="276" w:lineRule="auto"/>
        <w:rPr>
          <w:sz w:val="24"/>
        </w:rPr>
      </w:pPr>
      <w:r w:rsidRPr="004B7DC5">
        <w:rPr>
          <w:rFonts w:hint="eastAsia"/>
          <w:sz w:val="24"/>
        </w:rPr>
        <w:t>SMILES</w:t>
      </w:r>
      <w:r w:rsidRPr="004B7DC5">
        <w:rPr>
          <w:sz w:val="24"/>
        </w:rPr>
        <w:t xml:space="preserve"> </w:t>
      </w:r>
      <w:r w:rsidRPr="004B7DC5">
        <w:rPr>
          <w:rFonts w:hint="eastAsia"/>
          <w:sz w:val="24"/>
        </w:rPr>
        <w:t>定义单体与分子，生成高分子的化学结构；</w:t>
      </w:r>
    </w:p>
    <w:p w14:paraId="45946504" w14:textId="77777777" w:rsidR="001B6D34" w:rsidRDefault="001B6D34" w:rsidP="001B6D34">
      <w:pPr>
        <w:pStyle w:val="ListParagraph"/>
        <w:numPr>
          <w:ilvl w:val="1"/>
          <w:numId w:val="2"/>
        </w:numPr>
        <w:snapToGrid w:val="0"/>
        <w:spacing w:line="276" w:lineRule="auto"/>
        <w:rPr>
          <w:sz w:val="24"/>
        </w:rPr>
      </w:pPr>
      <w:r w:rsidRPr="006851FA">
        <w:rPr>
          <w:rFonts w:hint="eastAsia"/>
          <w:sz w:val="24"/>
        </w:rPr>
        <w:t>根据化学拓扑，赋值力场参数；</w:t>
      </w:r>
    </w:p>
    <w:p w14:paraId="68F42D5B" w14:textId="77777777" w:rsidR="001B6D34" w:rsidRDefault="001B6D34" w:rsidP="001B6D34">
      <w:pPr>
        <w:pStyle w:val="ListParagraph"/>
        <w:numPr>
          <w:ilvl w:val="1"/>
          <w:numId w:val="2"/>
        </w:numPr>
        <w:snapToGrid w:val="0"/>
        <w:spacing w:line="276" w:lineRule="auto"/>
        <w:rPr>
          <w:sz w:val="24"/>
        </w:rPr>
      </w:pPr>
      <w:r w:rsidRPr="006851FA">
        <w:rPr>
          <w:rFonts w:hint="eastAsia"/>
          <w:sz w:val="24"/>
        </w:rPr>
        <w:t>分子链构象搜索，多分子密堆积</w:t>
      </w:r>
      <w:r>
        <w:rPr>
          <w:rFonts w:hint="eastAsia"/>
          <w:sz w:val="24"/>
        </w:rPr>
        <w:t>成指定密度的结构；</w:t>
      </w:r>
    </w:p>
    <w:p w14:paraId="7A7CF344" w14:textId="77777777" w:rsidR="001B6D34" w:rsidRDefault="001B6D34" w:rsidP="001B6D34">
      <w:pPr>
        <w:pStyle w:val="ListParagraph"/>
        <w:numPr>
          <w:ilvl w:val="1"/>
          <w:numId w:val="2"/>
        </w:numPr>
        <w:snapToGrid w:val="0"/>
        <w:spacing w:line="276" w:lineRule="auto"/>
        <w:rPr>
          <w:sz w:val="24"/>
        </w:rPr>
      </w:pPr>
      <w:r w:rsidRPr="00480ABA">
        <w:rPr>
          <w:rFonts w:hint="eastAsia"/>
          <w:sz w:val="24"/>
        </w:rPr>
        <w:t>自避行走</w:t>
      </w:r>
      <w:r>
        <w:rPr>
          <w:rFonts w:hint="eastAsia"/>
          <w:sz w:val="24"/>
        </w:rPr>
        <w:t>生成链缠绕可控的密堆积。</w:t>
      </w:r>
    </w:p>
    <w:p w14:paraId="268D7788" w14:textId="77777777" w:rsidR="001B6D34" w:rsidRPr="006851FA" w:rsidRDefault="001B6D34" w:rsidP="001B6D34">
      <w:pPr>
        <w:snapToGrid w:val="0"/>
        <w:spacing w:line="276" w:lineRule="auto"/>
        <w:rPr>
          <w:sz w:val="24"/>
        </w:rPr>
      </w:pPr>
    </w:p>
    <w:p w14:paraId="1C2F71C1" w14:textId="77777777" w:rsidR="001B6D34" w:rsidRDefault="001B6D34" w:rsidP="001B6D34">
      <w:pPr>
        <w:pStyle w:val="ListParagraph"/>
        <w:numPr>
          <w:ilvl w:val="0"/>
          <w:numId w:val="2"/>
        </w:numPr>
        <w:snapToGrid w:val="0"/>
        <w:spacing w:line="276" w:lineRule="auto"/>
        <w:rPr>
          <w:sz w:val="24"/>
        </w:rPr>
      </w:pPr>
      <w:r>
        <w:rPr>
          <w:rFonts w:hint="eastAsia"/>
          <w:sz w:val="24"/>
        </w:rPr>
        <w:t>弛豫过程，包括：</w:t>
      </w:r>
    </w:p>
    <w:p w14:paraId="632BA851" w14:textId="2B34513B" w:rsidR="001B6D34" w:rsidRDefault="001B6D34" w:rsidP="001B6D34">
      <w:pPr>
        <w:pStyle w:val="ListParagraph"/>
        <w:numPr>
          <w:ilvl w:val="1"/>
          <w:numId w:val="2"/>
        </w:numPr>
        <w:snapToGrid w:val="0"/>
        <w:spacing w:line="276" w:lineRule="auto"/>
        <w:rPr>
          <w:sz w:val="24"/>
        </w:rPr>
      </w:pPr>
      <w:r>
        <w:rPr>
          <w:rFonts w:hint="eastAsia"/>
          <w:sz w:val="24"/>
        </w:rPr>
        <w:t>经典的周期性淬火与</w:t>
      </w:r>
      <w:r w:rsidRPr="007B4CCD">
        <w:rPr>
          <w:rFonts w:hint="eastAsia"/>
          <w:sz w:val="24"/>
        </w:rPr>
        <w:t>退火</w:t>
      </w:r>
      <w:r>
        <w:rPr>
          <w:rFonts w:hint="eastAsia"/>
          <w:sz w:val="24"/>
        </w:rPr>
        <w:t>过程对熔体稳态结构生成的影响；</w:t>
      </w:r>
    </w:p>
    <w:p w14:paraId="1CE515E7" w14:textId="21E91A17" w:rsidR="001B6D34" w:rsidRDefault="001B6D34" w:rsidP="001B6D34">
      <w:pPr>
        <w:pStyle w:val="ListParagraph"/>
        <w:numPr>
          <w:ilvl w:val="1"/>
          <w:numId w:val="2"/>
        </w:numPr>
        <w:snapToGrid w:val="0"/>
        <w:spacing w:line="276" w:lineRule="auto"/>
        <w:rPr>
          <w:sz w:val="24"/>
        </w:rPr>
      </w:pPr>
      <w:r w:rsidRPr="005C50D0">
        <w:rPr>
          <w:rFonts w:hint="eastAsia"/>
          <w:sz w:val="24"/>
        </w:rPr>
        <w:t>并行退火</w:t>
      </w:r>
      <w:r>
        <w:rPr>
          <w:rFonts w:hint="eastAsia"/>
          <w:sz w:val="24"/>
        </w:rPr>
        <w:t>在高分子熔体与溶液体系的可用性；</w:t>
      </w:r>
    </w:p>
    <w:p w14:paraId="1B85F6AB" w14:textId="77D5E8F9" w:rsidR="001B6D34" w:rsidRDefault="001B6D34" w:rsidP="001B6D34">
      <w:pPr>
        <w:pStyle w:val="ListParagraph"/>
        <w:numPr>
          <w:ilvl w:val="1"/>
          <w:numId w:val="2"/>
        </w:numPr>
        <w:snapToGrid w:val="0"/>
        <w:spacing w:line="276" w:lineRule="auto"/>
        <w:rPr>
          <w:sz w:val="24"/>
        </w:rPr>
      </w:pPr>
      <w:r w:rsidRPr="005C50D0">
        <w:rPr>
          <w:rFonts w:hint="eastAsia"/>
          <w:sz w:val="24"/>
        </w:rPr>
        <w:t>巨正则系统蒙特卡罗模拟</w:t>
      </w:r>
      <w:r>
        <w:rPr>
          <w:rFonts w:hint="eastAsia"/>
          <w:sz w:val="24"/>
        </w:rPr>
        <w:t>在高分子溶液体系的可用性；</w:t>
      </w:r>
    </w:p>
    <w:p w14:paraId="7D54B6FD" w14:textId="1808052E" w:rsidR="001B6D34" w:rsidRDefault="001B6D34" w:rsidP="001B6D34">
      <w:pPr>
        <w:pStyle w:val="ListParagraph"/>
        <w:numPr>
          <w:ilvl w:val="1"/>
          <w:numId w:val="2"/>
        </w:numPr>
        <w:snapToGrid w:val="0"/>
        <w:spacing w:line="276" w:lineRule="auto"/>
        <w:rPr>
          <w:sz w:val="24"/>
        </w:rPr>
      </w:pPr>
      <w:r>
        <w:rPr>
          <w:rFonts w:hint="eastAsia"/>
          <w:sz w:val="24"/>
        </w:rPr>
        <w:t>对比可控缠绕无</w:t>
      </w:r>
      <w:r w:rsidRPr="00480ABA">
        <w:rPr>
          <w:rFonts w:hint="eastAsia"/>
          <w:sz w:val="24"/>
        </w:rPr>
        <w:t>自避行走</w:t>
      </w:r>
      <w:r>
        <w:rPr>
          <w:rFonts w:hint="eastAsia"/>
          <w:sz w:val="24"/>
        </w:rPr>
        <w:t>、周期性淬火、</w:t>
      </w:r>
      <w:r w:rsidRPr="005C50D0">
        <w:rPr>
          <w:rFonts w:hint="eastAsia"/>
          <w:sz w:val="24"/>
        </w:rPr>
        <w:t>巨正则系统蒙特卡罗</w:t>
      </w:r>
      <w:r>
        <w:rPr>
          <w:rFonts w:hint="eastAsia"/>
          <w:sz w:val="24"/>
        </w:rPr>
        <w:t>与</w:t>
      </w:r>
      <w:r w:rsidRPr="005C50D0">
        <w:rPr>
          <w:rFonts w:hint="eastAsia"/>
          <w:sz w:val="24"/>
        </w:rPr>
        <w:t>巨正则系统蒙特卡罗</w:t>
      </w:r>
      <w:r>
        <w:rPr>
          <w:rFonts w:hint="eastAsia"/>
          <w:sz w:val="24"/>
        </w:rPr>
        <w:t>对熔体、溶液稳态结构生成的影响；</w:t>
      </w:r>
    </w:p>
    <w:p w14:paraId="35FD02F2" w14:textId="0EE1A4A5" w:rsidR="001B6D34" w:rsidRDefault="001B6D34" w:rsidP="001B6D34">
      <w:pPr>
        <w:pStyle w:val="ListParagraph"/>
        <w:numPr>
          <w:ilvl w:val="1"/>
          <w:numId w:val="2"/>
        </w:numPr>
        <w:snapToGrid w:val="0"/>
        <w:spacing w:line="276" w:lineRule="auto"/>
        <w:rPr>
          <w:sz w:val="24"/>
        </w:rPr>
      </w:pPr>
      <w:r>
        <w:rPr>
          <w:rFonts w:hint="eastAsia"/>
          <w:sz w:val="24"/>
        </w:rPr>
        <w:t>机械拉伸对结晶生成的影响与拉伸薄膜制备的过程；</w:t>
      </w:r>
    </w:p>
    <w:p w14:paraId="4666BB48" w14:textId="296E7D08" w:rsidR="001B6D34" w:rsidRDefault="001B6D34" w:rsidP="001B6D34">
      <w:pPr>
        <w:pStyle w:val="ListParagraph"/>
        <w:numPr>
          <w:ilvl w:val="1"/>
          <w:numId w:val="2"/>
        </w:numPr>
        <w:snapToGrid w:val="0"/>
        <w:spacing w:line="276" w:lineRule="auto"/>
        <w:rPr>
          <w:sz w:val="24"/>
        </w:rPr>
      </w:pPr>
      <w:r>
        <w:rPr>
          <w:rFonts w:hint="eastAsia"/>
          <w:sz w:val="24"/>
        </w:rPr>
        <w:t>溶剂对高分子溶解过程与蒸发成膜的制备过程。</w:t>
      </w:r>
    </w:p>
    <w:p w14:paraId="6E2B89ED" w14:textId="77777777" w:rsidR="001B6D34" w:rsidRDefault="001B6D34" w:rsidP="001B6D34">
      <w:pPr>
        <w:snapToGrid w:val="0"/>
        <w:spacing w:line="276" w:lineRule="auto"/>
        <w:rPr>
          <w:sz w:val="24"/>
        </w:rPr>
      </w:pPr>
    </w:p>
    <w:p w14:paraId="175741F6" w14:textId="77777777" w:rsidR="001B6D34" w:rsidRDefault="001B6D34" w:rsidP="001B6D34">
      <w:pPr>
        <w:pStyle w:val="ListParagraph"/>
        <w:numPr>
          <w:ilvl w:val="0"/>
          <w:numId w:val="2"/>
        </w:numPr>
        <w:snapToGrid w:val="0"/>
        <w:spacing w:line="276" w:lineRule="auto"/>
        <w:rPr>
          <w:sz w:val="24"/>
        </w:rPr>
      </w:pPr>
      <w:r w:rsidRPr="006851FA">
        <w:rPr>
          <w:sz w:val="24"/>
        </w:rPr>
        <w:t>动力学过程</w:t>
      </w:r>
      <w:r>
        <w:rPr>
          <w:rFonts w:hint="eastAsia"/>
          <w:sz w:val="24"/>
        </w:rPr>
        <w:t>，包括：</w:t>
      </w:r>
    </w:p>
    <w:p w14:paraId="098A2D66" w14:textId="77777777" w:rsidR="001B6D34" w:rsidRDefault="001B6D34" w:rsidP="001B6D34">
      <w:pPr>
        <w:pStyle w:val="ListParagraph"/>
        <w:numPr>
          <w:ilvl w:val="1"/>
          <w:numId w:val="2"/>
        </w:numPr>
        <w:snapToGrid w:val="0"/>
        <w:spacing w:line="276" w:lineRule="auto"/>
        <w:rPr>
          <w:sz w:val="24"/>
        </w:rPr>
      </w:pPr>
      <w:r>
        <w:rPr>
          <w:rFonts w:hint="eastAsia"/>
          <w:sz w:val="24"/>
        </w:rPr>
        <w:t>非平衡态的能量、动能、浓度等梯度的设置与稳态过程的采样；</w:t>
      </w:r>
    </w:p>
    <w:p w14:paraId="14FC49EB" w14:textId="06BB70D5" w:rsidR="001B6D34" w:rsidRPr="004F5271" w:rsidRDefault="008C35C6" w:rsidP="001B6D34">
      <w:pPr>
        <w:pStyle w:val="ListParagraph"/>
        <w:numPr>
          <w:ilvl w:val="1"/>
          <w:numId w:val="2"/>
        </w:numPr>
        <w:snapToGrid w:val="0"/>
        <w:spacing w:line="276" w:lineRule="auto"/>
        <w:rPr>
          <w:sz w:val="24"/>
        </w:rPr>
      </w:pPr>
      <w:r>
        <w:rPr>
          <w:rFonts w:hint="eastAsia"/>
          <w:sz w:val="24"/>
        </w:rPr>
        <w:t>平衡态中</w:t>
      </w:r>
      <w:r w:rsidR="001B6D34">
        <w:rPr>
          <w:rFonts w:hint="eastAsia"/>
          <w:sz w:val="24"/>
        </w:rPr>
        <w:t>均一与非均一</w:t>
      </w:r>
      <w:r>
        <w:rPr>
          <w:rFonts w:hint="eastAsia"/>
          <w:sz w:val="24"/>
        </w:rPr>
        <w:t>体系</w:t>
      </w:r>
      <w:r w:rsidR="001B6D34">
        <w:rPr>
          <w:rFonts w:hint="eastAsia"/>
          <w:sz w:val="24"/>
        </w:rPr>
        <w:t>单分子与体系性能的输出、整理与对比。</w:t>
      </w:r>
    </w:p>
    <w:p w14:paraId="2DAC8820" w14:textId="77777777" w:rsidR="001B6D34" w:rsidRDefault="001B6D34" w:rsidP="001B6D34">
      <w:pPr>
        <w:snapToGrid w:val="0"/>
        <w:spacing w:line="276" w:lineRule="auto"/>
        <w:rPr>
          <w:sz w:val="24"/>
        </w:rPr>
      </w:pPr>
    </w:p>
    <w:p w14:paraId="4EEEFF9A" w14:textId="77777777" w:rsidR="001B6D34" w:rsidRDefault="001B6D34" w:rsidP="001B6D34">
      <w:pPr>
        <w:pStyle w:val="ListParagraph"/>
        <w:numPr>
          <w:ilvl w:val="0"/>
          <w:numId w:val="2"/>
        </w:numPr>
        <w:snapToGrid w:val="0"/>
        <w:spacing w:line="276" w:lineRule="auto"/>
        <w:rPr>
          <w:sz w:val="24"/>
        </w:rPr>
      </w:pPr>
      <w:r>
        <w:rPr>
          <w:sz w:val="24"/>
        </w:rPr>
        <w:t>计算物理性能</w:t>
      </w:r>
      <w:r>
        <w:rPr>
          <w:rFonts w:hint="eastAsia"/>
          <w:sz w:val="24"/>
        </w:rPr>
        <w:t>，包括：</w:t>
      </w:r>
    </w:p>
    <w:p w14:paraId="41D097D4" w14:textId="77777777" w:rsidR="001B6D34" w:rsidRDefault="001B6D34" w:rsidP="001B6D34">
      <w:pPr>
        <w:pStyle w:val="ListParagraph"/>
        <w:numPr>
          <w:ilvl w:val="1"/>
          <w:numId w:val="2"/>
        </w:numPr>
        <w:snapToGrid w:val="0"/>
        <w:spacing w:line="276" w:lineRule="auto"/>
        <w:rPr>
          <w:sz w:val="24"/>
        </w:rPr>
      </w:pPr>
      <w:r>
        <w:rPr>
          <w:rFonts w:hint="eastAsia"/>
          <w:sz w:val="24"/>
        </w:rPr>
        <w:t>热导率；</w:t>
      </w:r>
    </w:p>
    <w:p w14:paraId="7A5D7488" w14:textId="77777777" w:rsidR="001B6D34" w:rsidRDefault="001B6D34" w:rsidP="001B6D34">
      <w:pPr>
        <w:pStyle w:val="ListParagraph"/>
        <w:numPr>
          <w:ilvl w:val="1"/>
          <w:numId w:val="2"/>
        </w:numPr>
        <w:snapToGrid w:val="0"/>
        <w:spacing w:line="276" w:lineRule="auto"/>
        <w:rPr>
          <w:sz w:val="24"/>
        </w:rPr>
      </w:pPr>
      <w:r>
        <w:rPr>
          <w:rFonts w:hint="eastAsia"/>
          <w:sz w:val="24"/>
        </w:rPr>
        <w:t>扩散系数；</w:t>
      </w:r>
    </w:p>
    <w:p w14:paraId="6E4C8169" w14:textId="77777777" w:rsidR="001B6D34" w:rsidRDefault="001B6D34" w:rsidP="001B6D34">
      <w:pPr>
        <w:pStyle w:val="ListParagraph"/>
        <w:numPr>
          <w:ilvl w:val="1"/>
          <w:numId w:val="2"/>
        </w:numPr>
        <w:snapToGrid w:val="0"/>
        <w:spacing w:line="276" w:lineRule="auto"/>
        <w:rPr>
          <w:sz w:val="24"/>
        </w:rPr>
      </w:pPr>
      <w:r>
        <w:rPr>
          <w:rFonts w:hint="eastAsia"/>
          <w:sz w:val="24"/>
        </w:rPr>
        <w:t>电导率；</w:t>
      </w:r>
    </w:p>
    <w:p w14:paraId="080D8AAA" w14:textId="77777777" w:rsidR="001B6D34" w:rsidRDefault="001B6D34" w:rsidP="001B6D34">
      <w:pPr>
        <w:pStyle w:val="ListParagraph"/>
        <w:numPr>
          <w:ilvl w:val="1"/>
          <w:numId w:val="2"/>
        </w:numPr>
        <w:snapToGrid w:val="0"/>
        <w:spacing w:line="276" w:lineRule="auto"/>
        <w:rPr>
          <w:sz w:val="24"/>
        </w:rPr>
      </w:pPr>
      <w:r>
        <w:rPr>
          <w:rFonts w:hint="eastAsia"/>
          <w:sz w:val="24"/>
        </w:rPr>
        <w:t>黏度；</w:t>
      </w:r>
    </w:p>
    <w:p w14:paraId="0A8D566E" w14:textId="77777777" w:rsidR="001B6D34" w:rsidRDefault="001B6D34" w:rsidP="001B6D34">
      <w:pPr>
        <w:pStyle w:val="ListParagraph"/>
        <w:numPr>
          <w:ilvl w:val="1"/>
          <w:numId w:val="2"/>
        </w:numPr>
        <w:snapToGrid w:val="0"/>
        <w:spacing w:line="276" w:lineRule="auto"/>
        <w:rPr>
          <w:sz w:val="24"/>
        </w:rPr>
      </w:pPr>
      <w:r>
        <w:rPr>
          <w:rFonts w:hint="eastAsia"/>
          <w:sz w:val="24"/>
        </w:rPr>
        <w:t>溶解度；</w:t>
      </w:r>
    </w:p>
    <w:p w14:paraId="6B39760D" w14:textId="77777777" w:rsidR="001B6D34" w:rsidRDefault="001B6D34" w:rsidP="001B6D34">
      <w:pPr>
        <w:pStyle w:val="ListParagraph"/>
        <w:numPr>
          <w:ilvl w:val="1"/>
          <w:numId w:val="2"/>
        </w:numPr>
        <w:snapToGrid w:val="0"/>
        <w:spacing w:line="276" w:lineRule="auto"/>
        <w:rPr>
          <w:sz w:val="24"/>
        </w:rPr>
      </w:pPr>
      <w:r>
        <w:rPr>
          <w:rFonts w:hint="eastAsia"/>
          <w:sz w:val="24"/>
        </w:rPr>
        <w:lastRenderedPageBreak/>
        <w:t>介电常数。</w:t>
      </w:r>
    </w:p>
    <w:p w14:paraId="1672C47D" w14:textId="77777777" w:rsidR="001B6D34" w:rsidRDefault="001B6D34" w:rsidP="001B6D34">
      <w:pPr>
        <w:snapToGrid w:val="0"/>
        <w:spacing w:line="276" w:lineRule="auto"/>
        <w:rPr>
          <w:sz w:val="24"/>
        </w:rPr>
      </w:pPr>
    </w:p>
    <w:p w14:paraId="4BE8BB50" w14:textId="77777777" w:rsidR="001B6D34" w:rsidRDefault="001B6D34" w:rsidP="001B6D34">
      <w:pPr>
        <w:pStyle w:val="ListParagraph"/>
        <w:numPr>
          <w:ilvl w:val="0"/>
          <w:numId w:val="2"/>
        </w:numPr>
        <w:snapToGrid w:val="0"/>
        <w:spacing w:line="276" w:lineRule="auto"/>
        <w:rPr>
          <w:sz w:val="24"/>
        </w:rPr>
      </w:pPr>
      <w:r>
        <w:rPr>
          <w:rFonts w:hint="eastAsia"/>
          <w:sz w:val="24"/>
        </w:rPr>
        <w:t>多尺度工具的整合，包括：</w:t>
      </w:r>
    </w:p>
    <w:p w14:paraId="3A66C5FA" w14:textId="77777777" w:rsidR="001B6D34" w:rsidRDefault="001B6D34" w:rsidP="001B6D34">
      <w:pPr>
        <w:pStyle w:val="ListParagraph"/>
        <w:numPr>
          <w:ilvl w:val="1"/>
          <w:numId w:val="2"/>
        </w:numPr>
        <w:snapToGrid w:val="0"/>
        <w:spacing w:line="276" w:lineRule="auto"/>
        <w:rPr>
          <w:sz w:val="24"/>
        </w:rPr>
      </w:pPr>
      <w:r>
        <w:rPr>
          <w:rFonts w:hint="eastAsia"/>
          <w:sz w:val="24"/>
        </w:rPr>
        <w:t>DFT</w:t>
      </w:r>
      <w:r>
        <w:rPr>
          <w:rFonts w:hint="eastAsia"/>
          <w:sz w:val="24"/>
        </w:rPr>
        <w:t>与</w:t>
      </w:r>
      <w:r w:rsidRPr="004F5271">
        <w:rPr>
          <w:sz w:val="24"/>
        </w:rPr>
        <w:t>tight binding</w:t>
      </w:r>
      <w:r>
        <w:rPr>
          <w:rFonts w:hint="eastAsia"/>
          <w:sz w:val="24"/>
        </w:rPr>
        <w:t>对缺失力场的拟合与生成；</w:t>
      </w:r>
    </w:p>
    <w:p w14:paraId="13C5E077" w14:textId="77777777" w:rsidR="001B6D34" w:rsidRDefault="001B6D34" w:rsidP="001B6D34">
      <w:pPr>
        <w:pStyle w:val="ListParagraph"/>
        <w:numPr>
          <w:ilvl w:val="1"/>
          <w:numId w:val="2"/>
        </w:numPr>
        <w:snapToGrid w:val="0"/>
        <w:spacing w:line="276" w:lineRule="auto"/>
        <w:rPr>
          <w:sz w:val="24"/>
        </w:rPr>
      </w:pPr>
      <w:r>
        <w:rPr>
          <w:rFonts w:hint="eastAsia"/>
          <w:sz w:val="24"/>
        </w:rPr>
        <w:t>全原子模型向粗粒化模型的转化；</w:t>
      </w:r>
    </w:p>
    <w:p w14:paraId="2940E423" w14:textId="77777777" w:rsidR="001B6D34" w:rsidRDefault="001B6D34" w:rsidP="001B6D34">
      <w:pPr>
        <w:pStyle w:val="ListParagraph"/>
        <w:numPr>
          <w:ilvl w:val="1"/>
          <w:numId w:val="2"/>
        </w:numPr>
        <w:snapToGrid w:val="0"/>
        <w:spacing w:line="276" w:lineRule="auto"/>
        <w:rPr>
          <w:sz w:val="24"/>
        </w:rPr>
      </w:pPr>
      <w:r>
        <w:rPr>
          <w:rFonts w:hint="eastAsia"/>
          <w:sz w:val="24"/>
        </w:rPr>
        <w:t>粗粒化模型向全原子模型的转化；</w:t>
      </w:r>
    </w:p>
    <w:p w14:paraId="397CE151" w14:textId="77777777" w:rsidR="001B6D34" w:rsidRDefault="001B6D34" w:rsidP="001B6D34">
      <w:pPr>
        <w:pStyle w:val="ListParagraph"/>
        <w:numPr>
          <w:ilvl w:val="1"/>
          <w:numId w:val="2"/>
        </w:numPr>
        <w:snapToGrid w:val="0"/>
        <w:spacing w:line="276" w:lineRule="auto"/>
        <w:rPr>
          <w:sz w:val="24"/>
        </w:rPr>
      </w:pPr>
      <w:r>
        <w:rPr>
          <w:rFonts w:hint="eastAsia"/>
          <w:sz w:val="24"/>
        </w:rPr>
        <w:t>更高尺度的模型与参数的对接。</w:t>
      </w:r>
    </w:p>
    <w:p w14:paraId="06DCA8A9" w14:textId="77777777" w:rsidR="001B6D34" w:rsidRPr="004F5271" w:rsidRDefault="001B6D34" w:rsidP="001B6D34">
      <w:pPr>
        <w:snapToGrid w:val="0"/>
        <w:spacing w:line="276" w:lineRule="auto"/>
        <w:rPr>
          <w:sz w:val="24"/>
        </w:rPr>
      </w:pPr>
    </w:p>
    <w:p w14:paraId="5A3F12C4" w14:textId="77777777" w:rsidR="001B6D34" w:rsidRDefault="001B6D34" w:rsidP="001B6D34">
      <w:pPr>
        <w:pStyle w:val="ListParagraph"/>
        <w:numPr>
          <w:ilvl w:val="0"/>
          <w:numId w:val="2"/>
        </w:numPr>
        <w:snapToGrid w:val="0"/>
        <w:spacing w:line="276" w:lineRule="auto"/>
        <w:rPr>
          <w:sz w:val="24"/>
        </w:rPr>
      </w:pPr>
      <w:r>
        <w:rPr>
          <w:rFonts w:hint="eastAsia"/>
          <w:sz w:val="24"/>
        </w:rPr>
        <w:t>数据库与机器学习，包括：</w:t>
      </w:r>
    </w:p>
    <w:p w14:paraId="40BFCBF5" w14:textId="77777777" w:rsidR="001B6D34" w:rsidRDefault="001B6D34" w:rsidP="001B6D34">
      <w:pPr>
        <w:pStyle w:val="ListParagraph"/>
        <w:numPr>
          <w:ilvl w:val="1"/>
          <w:numId w:val="2"/>
        </w:numPr>
        <w:snapToGrid w:val="0"/>
        <w:spacing w:line="276" w:lineRule="auto"/>
        <w:rPr>
          <w:sz w:val="24"/>
        </w:rPr>
      </w:pPr>
      <w:r>
        <w:rPr>
          <w:rFonts w:hint="eastAsia"/>
          <w:sz w:val="24"/>
        </w:rPr>
        <w:t>分子指纹的应用与扩展；</w:t>
      </w:r>
    </w:p>
    <w:p w14:paraId="19005F48" w14:textId="77777777" w:rsidR="001B6D34" w:rsidRPr="004F5271" w:rsidRDefault="001B6D34" w:rsidP="001B6D34">
      <w:pPr>
        <w:pStyle w:val="ListParagraph"/>
        <w:numPr>
          <w:ilvl w:val="1"/>
          <w:numId w:val="2"/>
        </w:numPr>
        <w:snapToGrid w:val="0"/>
        <w:spacing w:line="276" w:lineRule="auto"/>
        <w:rPr>
          <w:sz w:val="24"/>
        </w:rPr>
      </w:pPr>
      <w:r>
        <w:rPr>
          <w:rFonts w:hint="eastAsia"/>
          <w:sz w:val="24"/>
        </w:rPr>
        <w:t>无监督、有监督、强化学习对数据的分类、预测与产生。</w:t>
      </w:r>
    </w:p>
    <w:p w14:paraId="3E540880" w14:textId="77777777" w:rsidR="001B6D34" w:rsidRPr="009422FC" w:rsidRDefault="001B6D34" w:rsidP="001B6D34">
      <w:pPr>
        <w:snapToGrid w:val="0"/>
        <w:spacing w:line="276" w:lineRule="auto"/>
        <w:rPr>
          <w:rFonts w:ascii="KaiTi" w:eastAsia="KaiTi" w:hAnsi="KaiTi" w:cs="KaiTi_GB2312"/>
          <w:b/>
          <w:bCs/>
          <w:color w:val="0070C0"/>
          <w:sz w:val="28"/>
          <w:szCs w:val="28"/>
        </w:rPr>
      </w:pPr>
    </w:p>
    <w:p w14:paraId="38D6EAF2" w14:textId="77777777" w:rsidR="001B6D34" w:rsidRPr="00615FDC" w:rsidRDefault="001B6D34" w:rsidP="001B6D34">
      <w:pPr>
        <w:snapToGrid w:val="0"/>
        <w:spacing w:line="276" w:lineRule="auto"/>
        <w:rPr>
          <w:rFonts w:ascii="SimSun" w:hAnsi="SimSun" w:cs="KaiTi_GB2312"/>
          <w:b/>
          <w:bCs/>
          <w:color w:val="2F5496" w:themeColor="accent1" w:themeShade="BF"/>
          <w:sz w:val="26"/>
          <w:szCs w:val="26"/>
        </w:rPr>
      </w:pPr>
      <w:r w:rsidRPr="00615FDC">
        <w:rPr>
          <w:rFonts w:ascii="SimSun" w:hAnsi="SimSun" w:cs="KaiTi_GB2312"/>
          <w:b/>
          <w:bCs/>
          <w:color w:val="2F5496" w:themeColor="accent1" w:themeShade="BF"/>
          <w:sz w:val="26"/>
          <w:szCs w:val="26"/>
        </w:rPr>
        <w:t xml:space="preserve">2.2 </w:t>
      </w:r>
      <w:r w:rsidRPr="00615FDC">
        <w:rPr>
          <w:rFonts w:ascii="SimSun" w:hAnsi="SimSun" w:cs="KaiTi_GB2312" w:hint="eastAsia"/>
          <w:b/>
          <w:bCs/>
          <w:color w:val="2F5496" w:themeColor="accent1" w:themeShade="BF"/>
          <w:sz w:val="26"/>
          <w:szCs w:val="26"/>
        </w:rPr>
        <w:t>研究目标</w:t>
      </w:r>
    </w:p>
    <w:p w14:paraId="28001497" w14:textId="77777777" w:rsidR="001B6D34" w:rsidRDefault="001B6D34" w:rsidP="001B6D34">
      <w:pPr>
        <w:pStyle w:val="ListParagraph"/>
        <w:numPr>
          <w:ilvl w:val="0"/>
          <w:numId w:val="3"/>
        </w:numPr>
        <w:snapToGrid w:val="0"/>
        <w:spacing w:line="276" w:lineRule="auto"/>
        <w:rPr>
          <w:color w:val="000000"/>
          <w:sz w:val="24"/>
        </w:rPr>
      </w:pPr>
      <w:r w:rsidRPr="004E6CC3">
        <w:rPr>
          <w:color w:val="000000"/>
          <w:sz w:val="24"/>
        </w:rPr>
        <w:t>搭建高通量的分子动力学自动化流程平台，高效大批量地计算热导率等常见的物理性能</w:t>
      </w:r>
      <w:r w:rsidRPr="004E6CC3">
        <w:rPr>
          <w:rFonts w:hint="eastAsia"/>
          <w:color w:val="000000"/>
          <w:sz w:val="24"/>
        </w:rPr>
        <w:t>；</w:t>
      </w:r>
    </w:p>
    <w:p w14:paraId="2622B40E" w14:textId="77777777" w:rsidR="001B6D34" w:rsidRDefault="001B6D34" w:rsidP="001B6D34">
      <w:pPr>
        <w:pStyle w:val="ListParagraph"/>
        <w:numPr>
          <w:ilvl w:val="0"/>
          <w:numId w:val="3"/>
        </w:numPr>
        <w:snapToGrid w:val="0"/>
        <w:spacing w:line="276" w:lineRule="auto"/>
        <w:rPr>
          <w:color w:val="000000"/>
          <w:sz w:val="24"/>
        </w:rPr>
      </w:pPr>
      <w:r>
        <w:rPr>
          <w:color w:val="000000"/>
          <w:sz w:val="24"/>
        </w:rPr>
        <w:t>综合运用分子动力学、开源数据库与文献调研等手段建立可靠、稳定、统一的高分子结构与性能数据库</w:t>
      </w:r>
      <w:r>
        <w:rPr>
          <w:rFonts w:hint="eastAsia"/>
          <w:color w:val="000000"/>
          <w:sz w:val="24"/>
        </w:rPr>
        <w:t>；</w:t>
      </w:r>
    </w:p>
    <w:p w14:paraId="1C6256B4" w14:textId="1666989B" w:rsidR="001B6D34" w:rsidRDefault="00FD64F0" w:rsidP="001B6D34">
      <w:pPr>
        <w:pStyle w:val="ListParagraph"/>
        <w:numPr>
          <w:ilvl w:val="0"/>
          <w:numId w:val="3"/>
        </w:numPr>
        <w:snapToGrid w:val="0"/>
        <w:spacing w:line="276" w:lineRule="auto"/>
        <w:rPr>
          <w:color w:val="000000"/>
          <w:sz w:val="24"/>
        </w:rPr>
      </w:pPr>
      <w:r>
        <w:rPr>
          <w:rFonts w:hint="eastAsia"/>
          <w:color w:val="000000"/>
          <w:sz w:val="24"/>
        </w:rPr>
        <w:t>借助</w:t>
      </w:r>
      <w:r w:rsidR="001B6D34" w:rsidRPr="004E6CC3">
        <w:rPr>
          <w:color w:val="000000"/>
          <w:sz w:val="24"/>
        </w:rPr>
        <w:t>机器学习的手段分析结构与性能之间的关系，并结合分子动力学等理论与模拟的验证，在更广阔的化学空间高通量</w:t>
      </w:r>
      <w:r w:rsidR="001B6D34" w:rsidRPr="004E6CC3">
        <w:rPr>
          <w:rFonts w:hint="eastAsia"/>
          <w:color w:val="000000"/>
          <w:sz w:val="24"/>
        </w:rPr>
        <w:t>地</w:t>
      </w:r>
      <w:r w:rsidR="001B6D34" w:rsidRPr="004E6CC3">
        <w:rPr>
          <w:color w:val="000000"/>
          <w:sz w:val="24"/>
        </w:rPr>
        <w:t>预测筛选具有高热导率等优良性能的功能性高分子材料</w:t>
      </w:r>
      <w:r w:rsidR="001B6D34" w:rsidRPr="004E6CC3">
        <w:rPr>
          <w:rFonts w:hint="eastAsia"/>
          <w:color w:val="000000"/>
          <w:sz w:val="24"/>
        </w:rPr>
        <w:t>；</w:t>
      </w:r>
    </w:p>
    <w:p w14:paraId="03A4F429" w14:textId="77777777" w:rsidR="001B6D34" w:rsidRPr="004E6CC3" w:rsidRDefault="001B6D34" w:rsidP="001B6D34">
      <w:pPr>
        <w:pStyle w:val="ListParagraph"/>
        <w:numPr>
          <w:ilvl w:val="0"/>
          <w:numId w:val="3"/>
        </w:numPr>
        <w:snapToGrid w:val="0"/>
        <w:spacing w:line="276" w:lineRule="auto"/>
        <w:rPr>
          <w:color w:val="000000"/>
          <w:sz w:val="24"/>
        </w:rPr>
      </w:pPr>
      <w:r w:rsidRPr="004E6CC3">
        <w:rPr>
          <w:color w:val="000000"/>
          <w:sz w:val="24"/>
        </w:rPr>
        <w:t>将功能性高分子材料的候选清单与实验专家分享，合成表征具有优良性能的高分子材料。</w:t>
      </w:r>
    </w:p>
    <w:p w14:paraId="6A378848" w14:textId="77777777" w:rsidR="001B6D34" w:rsidRDefault="001B6D34" w:rsidP="001B6D34">
      <w:pPr>
        <w:snapToGrid w:val="0"/>
        <w:spacing w:line="276" w:lineRule="auto"/>
        <w:rPr>
          <w:color w:val="000000"/>
          <w:sz w:val="24"/>
        </w:rPr>
      </w:pPr>
    </w:p>
    <w:p w14:paraId="6F74259E" w14:textId="77777777" w:rsidR="001B6D34" w:rsidRDefault="001B6D34" w:rsidP="001B6D34">
      <w:pPr>
        <w:snapToGrid w:val="0"/>
        <w:rPr>
          <w:sz w:val="24"/>
        </w:rPr>
      </w:pPr>
      <w:r>
        <w:rPr>
          <w:noProof/>
          <w:sz w:val="24"/>
        </w:rPr>
        <w:drawing>
          <wp:inline distT="0" distB="0" distL="0" distR="0" wp14:anchorId="0A9C79EF" wp14:editId="2FFE6A77">
            <wp:extent cx="5256530" cy="2291080"/>
            <wp:effectExtent l="0" t="0" r="1270" b="0"/>
            <wp:docPr id="39" name="Picture 39" descr="Diagram&#10;&#10;Description automatically generated"/>
            <wp:cNvGraphicFramePr>
              <a:graphicFrameLocks xmlns:a="http://schemas.openxmlformats.org/drawingml/2006/main" noChangeAspect="1"/>
            </wp:cNvGraphicFramePr>
            <a:graphic xmlns:a="http://schemas.openxmlformats.org/drawingml/2006/main">
              <a:graphicData uri="http://schemas.openxmlformats.org/drawingml/2006/picture">
                <pic:pic xmlns:pic="http://schemas.openxmlformats.org/drawingml/2006/picture">
                  <pic:nvPicPr>
                    <pic:cNvPr id="39" name="Picture 39" descr="Diagram&#10;&#10;Description automatically generated"/>
                    <pic:cNvPicPr>
                      <a:picLocks noChangeAspect="1"/>
                    </pic:cNvPicPr>
                  </pic:nvPicPr>
                  <pic:blipFill>
                    <a:blip r:embed="rId23">
                      <a:extLst>
                        <a:ext uri="{28A0092B-C50C-407E-A947-70E740481C1C}">
                          <a14:useLocalDpi xmlns:a14="http://schemas.microsoft.com/office/drawing/2010/main" val="0"/>
                        </a:ext>
                      </a:extLst>
                    </a:blip>
                    <a:stretch>
                      <a:fillRect/>
                    </a:stretch>
                  </pic:blipFill>
                  <pic:spPr>
                    <a:xfrm>
                      <a:off x="0" y="0"/>
                      <a:ext cx="5256530" cy="2291080"/>
                    </a:xfrm>
                    <a:prstGeom prst="rect">
                      <a:avLst/>
                    </a:prstGeom>
                  </pic:spPr>
                </pic:pic>
              </a:graphicData>
            </a:graphic>
          </wp:inline>
        </w:drawing>
      </w:r>
    </w:p>
    <w:p w14:paraId="55D41B14" w14:textId="12B63296" w:rsidR="001B6D34" w:rsidRDefault="001B6D34" w:rsidP="001B6D34">
      <w:pPr>
        <w:spacing w:line="276" w:lineRule="auto"/>
        <w:rPr>
          <w:sz w:val="24"/>
        </w:rPr>
      </w:pPr>
      <w:bookmarkStart w:id="5" w:name="_Ref128382598"/>
      <w:r>
        <w:rPr>
          <w:sz w:val="24"/>
        </w:rPr>
        <w:t>图</w:t>
      </w:r>
      <w:r>
        <w:rPr>
          <w:sz w:val="24"/>
        </w:rPr>
        <w:t xml:space="preserve"> </w:t>
      </w:r>
      <w:r>
        <w:rPr>
          <w:sz w:val="24"/>
        </w:rPr>
        <w:fldChar w:fldCharType="begin"/>
      </w:r>
      <w:r>
        <w:rPr>
          <w:sz w:val="24"/>
        </w:rPr>
        <w:instrText xml:space="preserve"> SEQ </w:instrText>
      </w:r>
      <w:r>
        <w:rPr>
          <w:sz w:val="24"/>
        </w:rPr>
        <w:instrText>图</w:instrText>
      </w:r>
      <w:r>
        <w:rPr>
          <w:sz w:val="24"/>
        </w:rPr>
        <w:instrText xml:space="preserve"> \* ARABIC </w:instrText>
      </w:r>
      <w:r>
        <w:rPr>
          <w:sz w:val="24"/>
        </w:rPr>
        <w:fldChar w:fldCharType="separate"/>
      </w:r>
      <w:r w:rsidR="001154F7">
        <w:rPr>
          <w:noProof/>
          <w:sz w:val="24"/>
        </w:rPr>
        <w:t>5</w:t>
      </w:r>
      <w:r>
        <w:rPr>
          <w:sz w:val="24"/>
        </w:rPr>
        <w:fldChar w:fldCharType="end"/>
      </w:r>
      <w:bookmarkEnd w:id="5"/>
      <w:r>
        <w:rPr>
          <w:sz w:val="24"/>
        </w:rPr>
        <w:t>，高通量分子动力学、数据库、信息化学、机器学习与实验一体化平台：读入简洁的用户输入（</w:t>
      </w:r>
      <w:r>
        <w:rPr>
          <w:sz w:val="24"/>
        </w:rPr>
        <w:t>SMILS</w:t>
      </w:r>
      <w:r>
        <w:rPr>
          <w:sz w:val="24"/>
        </w:rPr>
        <w:t>、密度、聚合度等），构建高分子化学结构（线性、支化等结构），赋值力场参数（</w:t>
      </w:r>
      <w:r>
        <w:rPr>
          <w:sz w:val="24"/>
        </w:rPr>
        <w:t>OPLS</w:t>
      </w:r>
      <w:r>
        <w:rPr>
          <w:sz w:val="24"/>
        </w:rPr>
        <w:t>、</w:t>
      </w:r>
      <w:r>
        <w:rPr>
          <w:sz w:val="24"/>
        </w:rPr>
        <w:t>GAFF</w:t>
      </w:r>
      <w:r>
        <w:rPr>
          <w:sz w:val="24"/>
        </w:rPr>
        <w:t>等），模拟分子动力学过程（平衡态、非平衡态等），计算物理性能（扩散系数、热导率、介电损耗等），分析不确定性（系综平均、标准差等），结合现有数据与文献建立数据库（</w:t>
      </w:r>
      <w:proofErr w:type="spellStart"/>
      <w:r>
        <w:rPr>
          <w:sz w:val="24"/>
        </w:rPr>
        <w:t>PolyInfo</w:t>
      </w:r>
      <w:proofErr w:type="spellEnd"/>
      <w:r>
        <w:rPr>
          <w:sz w:val="24"/>
        </w:rPr>
        <w:t>、</w:t>
      </w:r>
      <w:r>
        <w:rPr>
          <w:sz w:val="24"/>
        </w:rPr>
        <w:t>Polymer Genome</w:t>
      </w:r>
      <w:r>
        <w:rPr>
          <w:sz w:val="24"/>
        </w:rPr>
        <w:t>等），生成已知结构的分子指纹（</w:t>
      </w:r>
      <w:r>
        <w:rPr>
          <w:sz w:val="24"/>
        </w:rPr>
        <w:t>Morgan</w:t>
      </w:r>
      <w:r>
        <w:rPr>
          <w:sz w:val="24"/>
        </w:rPr>
        <w:t>、</w:t>
      </w:r>
      <w:r>
        <w:rPr>
          <w:sz w:val="24"/>
        </w:rPr>
        <w:t>Mol2vec</w:t>
      </w:r>
      <w:r>
        <w:rPr>
          <w:sz w:val="24"/>
        </w:rPr>
        <w:t>等），利用机器学习</w:t>
      </w:r>
      <w:r>
        <w:rPr>
          <w:sz w:val="24"/>
        </w:rPr>
        <w:lastRenderedPageBreak/>
        <w:t>分类生成结构与预测物理性能（有监督、无监督、强化学习），通过分子动力学检验预测结果，通过</w:t>
      </w:r>
      <w:proofErr w:type="spellStart"/>
      <w:r>
        <w:rPr>
          <w:sz w:val="24"/>
        </w:rPr>
        <w:t>RDKit</w:t>
      </w:r>
      <w:proofErr w:type="spellEnd"/>
      <w:r>
        <w:rPr>
          <w:sz w:val="24"/>
        </w:rPr>
        <w:t>信息化学</w:t>
      </w:r>
      <w:r>
        <w:rPr>
          <w:sz w:val="24"/>
        </w:rPr>
        <w:t>API</w:t>
      </w:r>
      <w:r>
        <w:rPr>
          <w:sz w:val="24"/>
        </w:rPr>
        <w:t>等评估合成难度，在实验室中合成新物质与表征其性能</w:t>
      </w:r>
      <w:r w:rsidRPr="00626633">
        <w:rPr>
          <w:sz w:val="24"/>
        </w:rPr>
        <w:t>。</w:t>
      </w:r>
    </w:p>
    <w:p w14:paraId="451FB1B2" w14:textId="77777777" w:rsidR="001B6D34" w:rsidRDefault="001B6D34" w:rsidP="001B6D34">
      <w:pPr>
        <w:spacing w:line="276" w:lineRule="auto"/>
        <w:rPr>
          <w:sz w:val="24"/>
        </w:rPr>
      </w:pPr>
    </w:p>
    <w:p w14:paraId="6BF0D4ED" w14:textId="77777777" w:rsidR="001B6D34" w:rsidRPr="00615FDC" w:rsidRDefault="001B6D34" w:rsidP="001B6D34">
      <w:pPr>
        <w:snapToGrid w:val="0"/>
        <w:spacing w:line="276" w:lineRule="auto"/>
        <w:rPr>
          <w:rFonts w:ascii="SimSun" w:hAnsi="SimSun" w:cs="KaiTi_GB2312"/>
          <w:b/>
          <w:bCs/>
          <w:color w:val="2F5496" w:themeColor="accent1" w:themeShade="BF"/>
          <w:sz w:val="26"/>
          <w:szCs w:val="26"/>
        </w:rPr>
      </w:pPr>
      <w:r w:rsidRPr="00615FDC">
        <w:rPr>
          <w:rFonts w:ascii="SimSun" w:hAnsi="SimSun" w:cs="KaiTi_GB2312"/>
          <w:b/>
          <w:bCs/>
          <w:color w:val="2F5496" w:themeColor="accent1" w:themeShade="BF"/>
          <w:sz w:val="26"/>
          <w:szCs w:val="26"/>
        </w:rPr>
        <w:t>2.3</w:t>
      </w:r>
      <w:r w:rsidRPr="00615FDC">
        <w:rPr>
          <w:rFonts w:ascii="SimSun" w:hAnsi="SimSun" w:cs="KaiTi_GB2312" w:hint="eastAsia"/>
          <w:b/>
          <w:bCs/>
          <w:color w:val="2F5496" w:themeColor="accent1" w:themeShade="BF"/>
          <w:sz w:val="26"/>
          <w:szCs w:val="26"/>
        </w:rPr>
        <w:t>关键科学问题</w:t>
      </w:r>
    </w:p>
    <w:p w14:paraId="11256B15" w14:textId="1822CD91" w:rsidR="001B6D34" w:rsidRPr="00DB52DA" w:rsidRDefault="001B6D34" w:rsidP="001B6D34">
      <w:pPr>
        <w:pStyle w:val="ListParagraph"/>
        <w:numPr>
          <w:ilvl w:val="0"/>
          <w:numId w:val="4"/>
        </w:numPr>
        <w:snapToGrid w:val="0"/>
        <w:spacing w:line="276" w:lineRule="auto"/>
        <w:rPr>
          <w:sz w:val="24"/>
        </w:rPr>
      </w:pPr>
      <w:r w:rsidRPr="00DB52DA">
        <w:rPr>
          <w:rFonts w:hint="eastAsia"/>
          <w:sz w:val="24"/>
        </w:rPr>
        <w:t>长链的构象搜索、分子的高密度堆积与可控链间缠绕是极具挑战</w:t>
      </w:r>
      <w:r w:rsidR="00FD64F0">
        <w:rPr>
          <w:rFonts w:hint="eastAsia"/>
          <w:sz w:val="24"/>
        </w:rPr>
        <w:t>性</w:t>
      </w:r>
      <w:r w:rsidRPr="00DB52DA">
        <w:rPr>
          <w:rFonts w:hint="eastAsia"/>
          <w:sz w:val="24"/>
        </w:rPr>
        <w:t>的</w:t>
      </w:r>
      <w:r w:rsidR="00FD64F0">
        <w:rPr>
          <w:rFonts w:hint="eastAsia"/>
          <w:sz w:val="24"/>
        </w:rPr>
        <w:t>科学</w:t>
      </w:r>
      <w:r w:rsidRPr="00DB52DA">
        <w:rPr>
          <w:rFonts w:hint="eastAsia"/>
          <w:sz w:val="24"/>
        </w:rPr>
        <w:t>问题。以</w:t>
      </w:r>
      <w:r w:rsidRPr="00DB52DA">
        <w:rPr>
          <w:rFonts w:hint="eastAsia"/>
          <w:sz w:val="24"/>
        </w:rPr>
        <w:t>1</w:t>
      </w:r>
      <w:r w:rsidRPr="00DB52DA">
        <w:rPr>
          <w:sz w:val="24"/>
        </w:rPr>
        <w:t>00</w:t>
      </w:r>
      <w:r w:rsidRPr="00DB52DA">
        <w:rPr>
          <w:rFonts w:hint="eastAsia"/>
          <w:sz w:val="24"/>
        </w:rPr>
        <w:t>个可旋转键的碳碳单链为例，每个化学键有一个顺式构象、一个反式构象</w:t>
      </w:r>
      <w:r>
        <w:rPr>
          <w:rFonts w:hint="eastAsia"/>
          <w:sz w:val="24"/>
        </w:rPr>
        <w:t>与</w:t>
      </w:r>
      <w:r w:rsidRPr="00DB52DA">
        <w:rPr>
          <w:rFonts w:hint="eastAsia"/>
          <w:sz w:val="24"/>
        </w:rPr>
        <w:t>两个高斯构象</w:t>
      </w:r>
      <w:r w:rsidR="00FD64F0">
        <w:rPr>
          <w:rFonts w:hint="eastAsia"/>
          <w:sz w:val="24"/>
        </w:rPr>
        <w:t>，</w:t>
      </w:r>
      <w:r>
        <w:rPr>
          <w:rFonts w:hint="eastAsia"/>
          <w:sz w:val="24"/>
        </w:rPr>
        <w:t>共</w:t>
      </w:r>
      <w:r>
        <w:rPr>
          <w:rFonts w:hint="eastAsia"/>
          <w:sz w:val="24"/>
        </w:rPr>
        <w:t>4</w:t>
      </w:r>
      <w:r>
        <w:rPr>
          <w:rFonts w:hint="eastAsia"/>
          <w:sz w:val="24"/>
        </w:rPr>
        <w:t>个构象，那么单链</w:t>
      </w:r>
      <m:oMath>
        <m:sSup>
          <m:sSupPr>
            <m:ctrlPr>
              <w:rPr>
                <w:rFonts w:ascii="Cambria Math" w:hAnsi="Cambria Math"/>
                <w:i/>
                <w:sz w:val="24"/>
              </w:rPr>
            </m:ctrlPr>
          </m:sSupPr>
          <m:e>
            <m:r>
              <w:rPr>
                <w:rFonts w:ascii="Cambria Math" w:hAnsi="Cambria Math" w:hint="eastAsia"/>
                <w:sz w:val="24"/>
              </w:rPr>
              <m:t>4</m:t>
            </m:r>
          </m:e>
          <m:sup>
            <m:r>
              <w:rPr>
                <w:rFonts w:ascii="Cambria Math" w:hAnsi="Cambria Math" w:hint="eastAsia"/>
                <w:sz w:val="24"/>
                <w:vertAlign w:val="superscript"/>
              </w:rPr>
              <m:t>10</m:t>
            </m:r>
            <m:r>
              <w:rPr>
                <w:rFonts w:ascii="Cambria Math" w:hAnsi="Cambria Math"/>
                <w:sz w:val="24"/>
                <w:vertAlign w:val="superscript"/>
              </w:rPr>
              <m:t>0</m:t>
            </m:r>
          </m:sup>
        </m:sSup>
        <m:r>
          <w:rPr>
            <w:rFonts w:ascii="Cambria Math" w:hAnsi="Cambria Math" w:hint="eastAsia"/>
            <w:sz w:val="24"/>
          </w:rPr>
          <m:t>=</m:t>
        </m:r>
        <m:r>
          <w:rPr>
            <w:rFonts w:ascii="Cambria Math" w:hAnsi="Cambria Math"/>
            <w:sz w:val="24"/>
          </w:rPr>
          <m:t>1.6069380442589903</m:t>
        </m:r>
        <m:r>
          <w:rPr>
            <w:rFonts w:ascii="Cambria Math" w:hAnsi="Cambria Math"/>
            <w:sz w:val="24"/>
          </w:rPr>
          <m:t>×</m:t>
        </m:r>
        <m:sSup>
          <m:sSupPr>
            <m:ctrlPr>
              <w:rPr>
                <w:rFonts w:ascii="Cambria Math" w:hAnsi="Cambria Math"/>
                <w:i/>
                <w:sz w:val="24"/>
              </w:rPr>
            </m:ctrlPr>
          </m:sSupPr>
          <m:e>
            <m:r>
              <w:rPr>
                <w:rFonts w:ascii="Cambria Math" w:hAnsi="Cambria Math"/>
                <w:sz w:val="24"/>
              </w:rPr>
              <m:t>10</m:t>
            </m:r>
          </m:e>
          <m:sup>
            <m:r>
              <w:rPr>
                <w:rFonts w:ascii="Cambria Math" w:hAnsi="Cambria Math"/>
                <w:sz w:val="24"/>
              </w:rPr>
              <m:t>60</m:t>
            </m:r>
          </m:sup>
        </m:sSup>
      </m:oMath>
      <w:r w:rsidRPr="00DB52DA">
        <w:rPr>
          <w:rFonts w:hint="eastAsia"/>
          <w:sz w:val="24"/>
        </w:rPr>
        <w:t>构象。</w:t>
      </w:r>
      <w:r>
        <w:rPr>
          <w:rFonts w:hint="eastAsia"/>
          <w:sz w:val="24"/>
        </w:rPr>
        <w:t>如何搜索寻找无原子重叠构象，并实现多链密堆积，是迫切需要解决的难题。</w:t>
      </w:r>
    </w:p>
    <w:p w14:paraId="6389B628" w14:textId="74ED25D5" w:rsidR="001B6D34" w:rsidRDefault="001B6D34" w:rsidP="001B6D34">
      <w:pPr>
        <w:pStyle w:val="ListParagraph"/>
        <w:numPr>
          <w:ilvl w:val="0"/>
          <w:numId w:val="4"/>
        </w:numPr>
        <w:snapToGrid w:val="0"/>
        <w:spacing w:line="276" w:lineRule="auto"/>
        <w:rPr>
          <w:sz w:val="24"/>
        </w:rPr>
      </w:pPr>
      <w:r>
        <w:rPr>
          <w:rFonts w:hint="eastAsia"/>
          <w:sz w:val="24"/>
        </w:rPr>
        <w:t>高分子巨大的构象数量导致差异巨大的空间延展与链缠绕，不同的加工工艺将产生不同的固体结构，将复杂的工艺过程抽象成可靠的动力学流程是迫切需要解决的难题。</w:t>
      </w:r>
      <w:r w:rsidRPr="00D92502">
        <w:rPr>
          <w:rFonts w:hint="eastAsia"/>
          <w:sz w:val="24"/>
        </w:rPr>
        <w:t>将初始结构与加工工艺结合，构建链间缠结的最大缠结，</w:t>
      </w:r>
      <w:r>
        <w:rPr>
          <w:rFonts w:hint="eastAsia"/>
          <w:sz w:val="24"/>
        </w:rPr>
        <w:t>以及统计学可靠的采样，</w:t>
      </w:r>
      <w:r w:rsidRPr="00D92502">
        <w:rPr>
          <w:rFonts w:hint="eastAsia"/>
          <w:sz w:val="24"/>
        </w:rPr>
        <w:t>进而</w:t>
      </w:r>
      <w:r>
        <w:rPr>
          <w:rFonts w:hint="eastAsia"/>
          <w:sz w:val="24"/>
        </w:rPr>
        <w:t>研究链缠绕的微观现象，是</w:t>
      </w:r>
      <w:r w:rsidRPr="00D92502">
        <w:rPr>
          <w:rFonts w:hint="eastAsia"/>
          <w:sz w:val="24"/>
        </w:rPr>
        <w:t>预测材料性能的极限</w:t>
      </w:r>
      <w:r>
        <w:rPr>
          <w:rFonts w:hint="eastAsia"/>
          <w:sz w:val="24"/>
        </w:rPr>
        <w:t>与期望、实现</w:t>
      </w:r>
      <w:r w:rsidRPr="00D92502">
        <w:rPr>
          <w:rFonts w:hint="eastAsia"/>
          <w:sz w:val="24"/>
        </w:rPr>
        <w:t>材料设计与筛选</w:t>
      </w:r>
      <w:r w:rsidR="00FD64F0">
        <w:rPr>
          <w:rFonts w:hint="eastAsia"/>
          <w:sz w:val="24"/>
        </w:rPr>
        <w:t>的</w:t>
      </w:r>
      <w:r>
        <w:rPr>
          <w:rFonts w:hint="eastAsia"/>
          <w:sz w:val="24"/>
        </w:rPr>
        <w:t>首要问题</w:t>
      </w:r>
      <w:r w:rsidRPr="00D92502">
        <w:rPr>
          <w:rFonts w:hint="eastAsia"/>
          <w:sz w:val="24"/>
        </w:rPr>
        <w:t>。</w:t>
      </w:r>
    </w:p>
    <w:p w14:paraId="351DF8D8" w14:textId="7B024DDC" w:rsidR="001B6D34" w:rsidRDefault="001B6D34" w:rsidP="001B6D34">
      <w:pPr>
        <w:pStyle w:val="ListParagraph"/>
        <w:numPr>
          <w:ilvl w:val="0"/>
          <w:numId w:val="4"/>
        </w:numPr>
        <w:snapToGrid w:val="0"/>
        <w:spacing w:line="276" w:lineRule="auto"/>
        <w:rPr>
          <w:sz w:val="24"/>
        </w:rPr>
      </w:pPr>
      <w:r>
        <w:rPr>
          <w:rFonts w:hint="eastAsia"/>
          <w:sz w:val="24"/>
        </w:rPr>
        <w:t>热导率与黏度的平衡态动力学计算中，化学键的</w:t>
      </w:r>
      <w:r w:rsidR="00AB342D">
        <w:rPr>
          <w:rFonts w:hint="eastAsia"/>
          <w:sz w:val="24"/>
        </w:rPr>
        <w:t>高频</w:t>
      </w:r>
      <w:r>
        <w:rPr>
          <w:rFonts w:hint="eastAsia"/>
          <w:sz w:val="24"/>
        </w:rPr>
        <w:t>震动导致低信噪比，过高的计算成本制约了这些算法的应用，提高信噪比、降低成本</w:t>
      </w:r>
      <w:r w:rsidR="00FD64F0">
        <w:rPr>
          <w:rFonts w:hint="eastAsia"/>
          <w:sz w:val="24"/>
        </w:rPr>
        <w:t>、增强</w:t>
      </w:r>
      <w:r>
        <w:rPr>
          <w:rFonts w:hint="eastAsia"/>
          <w:sz w:val="24"/>
        </w:rPr>
        <w:t>实用性</w:t>
      </w:r>
      <w:r w:rsidR="00FD64F0">
        <w:rPr>
          <w:rFonts w:hint="eastAsia"/>
          <w:sz w:val="24"/>
        </w:rPr>
        <w:t>，</w:t>
      </w:r>
      <w:r w:rsidR="00FD64F0" w:rsidRPr="00FD64F0">
        <w:rPr>
          <w:rFonts w:hint="eastAsia"/>
          <w:sz w:val="24"/>
        </w:rPr>
        <w:t>是迫切需要研究的重要问题</w:t>
      </w:r>
      <w:r w:rsidR="00FD64F0">
        <w:rPr>
          <w:rFonts w:hint="eastAsia"/>
          <w:sz w:val="24"/>
        </w:rPr>
        <w:t>。</w:t>
      </w:r>
    </w:p>
    <w:p w14:paraId="59E047EA" w14:textId="77777777" w:rsidR="001B6D34" w:rsidRDefault="001B6D34" w:rsidP="001B6D34">
      <w:pPr>
        <w:pStyle w:val="ListParagraph"/>
        <w:numPr>
          <w:ilvl w:val="0"/>
          <w:numId w:val="4"/>
        </w:numPr>
        <w:snapToGrid w:val="0"/>
        <w:spacing w:line="276" w:lineRule="auto"/>
        <w:rPr>
          <w:sz w:val="24"/>
        </w:rPr>
      </w:pPr>
      <w:r>
        <w:rPr>
          <w:rFonts w:hint="eastAsia"/>
          <w:sz w:val="24"/>
        </w:rPr>
        <w:t>非平衡态的动力学对黏度与</w:t>
      </w:r>
      <w:r w:rsidRPr="008676C8">
        <w:rPr>
          <w:rFonts w:hint="eastAsia"/>
          <w:sz w:val="24"/>
        </w:rPr>
        <w:t>介电常数</w:t>
      </w:r>
      <w:r>
        <w:rPr>
          <w:rFonts w:hint="eastAsia"/>
          <w:sz w:val="24"/>
        </w:rPr>
        <w:t>的计算复杂多样，寻找通用、稳定的计算方法是值得关注的问题。</w:t>
      </w:r>
    </w:p>
    <w:p w14:paraId="0C33C6DC" w14:textId="7AFFF528" w:rsidR="001B6D34" w:rsidRPr="002C10D6" w:rsidRDefault="001B6D34" w:rsidP="001B6D34">
      <w:pPr>
        <w:pStyle w:val="ListParagraph"/>
        <w:numPr>
          <w:ilvl w:val="0"/>
          <w:numId w:val="4"/>
        </w:numPr>
        <w:snapToGrid w:val="0"/>
        <w:spacing w:line="276" w:lineRule="auto"/>
        <w:rPr>
          <w:color w:val="000000"/>
          <w:sz w:val="24"/>
        </w:rPr>
      </w:pPr>
      <w:r>
        <w:rPr>
          <w:rFonts w:hint="eastAsia"/>
          <w:sz w:val="24"/>
        </w:rPr>
        <w:t>高分子的性能</w:t>
      </w:r>
      <w:r>
        <w:rPr>
          <w:sz w:val="24"/>
        </w:rPr>
        <w:t>受聚合度、均聚、（无</w:t>
      </w:r>
      <w:r w:rsidR="00FD64F0">
        <w:rPr>
          <w:rFonts w:hint="eastAsia"/>
          <w:sz w:val="24"/>
        </w:rPr>
        <w:t>规</w:t>
      </w:r>
      <w:r>
        <w:rPr>
          <w:rFonts w:hint="eastAsia"/>
          <w:sz w:val="24"/>
        </w:rPr>
        <w:t>）</w:t>
      </w:r>
      <w:r>
        <w:rPr>
          <w:sz w:val="24"/>
        </w:rPr>
        <w:t>共聚、线性、支化、交联、官能团、主链、支链、晶区、非晶区、链间缠绕、离子化度等因素的影响</w:t>
      </w:r>
      <w:r>
        <w:rPr>
          <w:rFonts w:hint="eastAsia"/>
          <w:sz w:val="24"/>
        </w:rPr>
        <w:t>，高通量地模拟相关现象，并用将核心信息分子指纹化，是非常困难的</w:t>
      </w:r>
      <w:r w:rsidRPr="006F4975">
        <w:rPr>
          <w:rFonts w:hint="eastAsia"/>
          <w:sz w:val="24"/>
        </w:rPr>
        <w:t>，</w:t>
      </w:r>
      <w:r>
        <w:rPr>
          <w:sz w:val="24"/>
        </w:rPr>
        <w:t>是系统化设计功能性高分子材料不可或缺的一步，是研发高分子材料的核心技术之一。</w:t>
      </w:r>
    </w:p>
    <w:p w14:paraId="39609A26" w14:textId="77777777" w:rsidR="001B6D34" w:rsidRDefault="001B6D34" w:rsidP="001B6D34">
      <w:pPr>
        <w:snapToGrid w:val="0"/>
        <w:spacing w:line="276" w:lineRule="auto"/>
        <w:rPr>
          <w:rFonts w:ascii="SimSun" w:hAnsi="SimSun"/>
          <w:sz w:val="24"/>
        </w:rPr>
      </w:pPr>
    </w:p>
    <w:p w14:paraId="4A066E6F" w14:textId="77777777" w:rsidR="001B6D34" w:rsidRDefault="001B6D34" w:rsidP="001B6D34">
      <w:pPr>
        <w:snapToGrid w:val="0"/>
        <w:spacing w:line="440" w:lineRule="exact"/>
        <w:ind w:firstLineChars="196" w:firstLine="549"/>
        <w:rPr>
          <w:rFonts w:ascii="KaiTi" w:eastAsia="KaiTi" w:hAnsi="KaiTi" w:cs="KaiTi_GB2312"/>
          <w:color w:val="0070C0"/>
          <w:sz w:val="28"/>
          <w:szCs w:val="28"/>
        </w:rPr>
      </w:pPr>
      <w:r>
        <w:rPr>
          <w:rFonts w:ascii="KaiTi" w:eastAsia="KaiTi" w:hAnsi="KaiTi" w:hint="eastAsia"/>
          <w:bCs/>
          <w:color w:val="0070C0"/>
          <w:sz w:val="28"/>
          <w:szCs w:val="28"/>
        </w:rPr>
        <w:t>3</w:t>
      </w:r>
      <w:r>
        <w:rPr>
          <w:rFonts w:ascii="KaiTi" w:eastAsia="KaiTi" w:hAnsi="KaiTi"/>
          <w:bCs/>
          <w:color w:val="0070C0"/>
          <w:sz w:val="28"/>
          <w:szCs w:val="28"/>
        </w:rPr>
        <w:t xml:space="preserve">. </w:t>
      </w:r>
      <w:r>
        <w:rPr>
          <w:rFonts w:ascii="KaiTi" w:eastAsia="KaiTi" w:hAnsi="KaiTi" w:cs="KaiTi_GB2312" w:hint="eastAsia"/>
          <w:b/>
          <w:bCs/>
          <w:color w:val="0070C0"/>
          <w:sz w:val="28"/>
          <w:szCs w:val="28"/>
        </w:rPr>
        <w:t>拟采取的研究方案及可行性分析</w:t>
      </w:r>
      <w:r>
        <w:rPr>
          <w:rFonts w:ascii="KaiTi" w:eastAsia="KaiTi" w:hAnsi="KaiTi" w:cs="KaiTi_GB2312" w:hint="eastAsia"/>
          <w:color w:val="0070C0"/>
          <w:sz w:val="28"/>
          <w:szCs w:val="28"/>
        </w:rPr>
        <w:t>（包括研究方法、技术路线、实验手段、关键技术等说明</w:t>
      </w:r>
      <w:proofErr w:type="gramStart"/>
      <w:r>
        <w:rPr>
          <w:rFonts w:ascii="KaiTi" w:eastAsia="KaiTi" w:hAnsi="KaiTi" w:cs="KaiTi_GB2312" w:hint="eastAsia"/>
          <w:color w:val="0070C0"/>
          <w:sz w:val="28"/>
          <w:szCs w:val="28"/>
        </w:rPr>
        <w:t>）；</w:t>
      </w:r>
      <w:proofErr w:type="gramEnd"/>
    </w:p>
    <w:p w14:paraId="73C76EDD" w14:textId="77777777" w:rsidR="001B6D34" w:rsidRDefault="001B6D34" w:rsidP="001B6D34">
      <w:pPr>
        <w:snapToGrid w:val="0"/>
        <w:spacing w:line="440" w:lineRule="exact"/>
        <w:rPr>
          <w:rFonts w:ascii="KaiTi" w:eastAsia="KaiTi" w:hAnsi="KaiTi" w:cs="KaiTi_GB2312"/>
          <w:color w:val="0070C0"/>
          <w:sz w:val="28"/>
          <w:szCs w:val="28"/>
        </w:rPr>
      </w:pPr>
    </w:p>
    <w:p w14:paraId="44F50C9F" w14:textId="77777777" w:rsidR="001B6D34" w:rsidRPr="00615FDC" w:rsidRDefault="001B6D34" w:rsidP="001B6D34">
      <w:pPr>
        <w:snapToGrid w:val="0"/>
        <w:spacing w:line="276" w:lineRule="auto"/>
        <w:rPr>
          <w:rFonts w:ascii="SimSun" w:hAnsi="SimSun" w:cs="KaiTi_GB2312"/>
          <w:b/>
          <w:bCs/>
          <w:color w:val="2F5496" w:themeColor="accent1" w:themeShade="BF"/>
          <w:sz w:val="26"/>
          <w:szCs w:val="26"/>
        </w:rPr>
      </w:pPr>
      <w:r>
        <w:rPr>
          <w:rFonts w:ascii="SimSun" w:hAnsi="SimSun" w:cs="KaiTi_GB2312" w:hint="eastAsia"/>
          <w:b/>
          <w:bCs/>
          <w:color w:val="2F5496" w:themeColor="accent1" w:themeShade="BF"/>
          <w:sz w:val="26"/>
          <w:szCs w:val="26"/>
        </w:rPr>
        <w:t>3</w:t>
      </w:r>
      <w:r>
        <w:rPr>
          <w:rFonts w:ascii="SimSun" w:hAnsi="SimSun" w:cs="KaiTi_GB2312"/>
          <w:b/>
          <w:bCs/>
          <w:color w:val="2F5496" w:themeColor="accent1" w:themeShade="BF"/>
          <w:sz w:val="26"/>
          <w:szCs w:val="26"/>
        </w:rPr>
        <w:t>.1</w:t>
      </w:r>
      <w:r w:rsidRPr="00615FDC">
        <w:rPr>
          <w:rFonts w:ascii="SimSun" w:hAnsi="SimSun" w:cs="KaiTi_GB2312" w:hint="eastAsia"/>
          <w:b/>
          <w:bCs/>
          <w:color w:val="2F5496" w:themeColor="accent1" w:themeShade="BF"/>
          <w:sz w:val="26"/>
          <w:szCs w:val="26"/>
        </w:rPr>
        <w:t>研究方案</w:t>
      </w:r>
    </w:p>
    <w:p w14:paraId="07F1FED1" w14:textId="7359CBDE" w:rsidR="001B6D34" w:rsidRDefault="001B6D34" w:rsidP="001B6D34">
      <w:pPr>
        <w:pStyle w:val="ListParagraph"/>
        <w:numPr>
          <w:ilvl w:val="0"/>
          <w:numId w:val="5"/>
        </w:numPr>
        <w:snapToGrid w:val="0"/>
        <w:spacing w:line="276" w:lineRule="auto"/>
        <w:rPr>
          <w:color w:val="000000"/>
          <w:sz w:val="24"/>
        </w:rPr>
      </w:pPr>
      <w:r w:rsidRPr="00E01DB1">
        <w:rPr>
          <w:color w:val="000000"/>
          <w:sz w:val="24"/>
        </w:rPr>
        <w:t>基于</w:t>
      </w:r>
      <w:r w:rsidRPr="00E01DB1">
        <w:rPr>
          <w:rFonts w:hint="eastAsia"/>
          <w:color w:val="000000"/>
          <w:sz w:val="24"/>
        </w:rPr>
        <w:t>已</w:t>
      </w:r>
      <w:r w:rsidRPr="00E01DB1">
        <w:rPr>
          <w:color w:val="000000"/>
          <w:sz w:val="24"/>
        </w:rPr>
        <w:t>有</w:t>
      </w:r>
      <w:r w:rsidRPr="00E01DB1">
        <w:rPr>
          <w:rFonts w:hint="eastAsia"/>
          <w:color w:val="000000"/>
          <w:sz w:val="24"/>
        </w:rPr>
        <w:t>条件和研究基础</w:t>
      </w:r>
      <w:r w:rsidRPr="00E01DB1">
        <w:rPr>
          <w:color w:val="000000"/>
          <w:sz w:val="24"/>
        </w:rPr>
        <w:t>，申请人将以搭建高通量的</w:t>
      </w:r>
      <w:r w:rsidRPr="00E01DB1">
        <w:rPr>
          <w:b/>
          <w:bCs/>
          <w:color w:val="000000"/>
          <w:sz w:val="24"/>
        </w:rPr>
        <w:t>分子动力学自动化流程为中心</w:t>
      </w:r>
      <w:r w:rsidRPr="00E01DB1">
        <w:rPr>
          <w:color w:val="000000"/>
          <w:sz w:val="24"/>
        </w:rPr>
        <w:t>，</w:t>
      </w:r>
      <w:r>
        <w:rPr>
          <w:rFonts w:hint="eastAsia"/>
          <w:color w:val="000000"/>
          <w:sz w:val="24"/>
        </w:rPr>
        <w:t>与</w:t>
      </w:r>
      <w:r w:rsidRPr="00977828">
        <w:rPr>
          <w:rFonts w:hint="eastAsia"/>
          <w:color w:val="000000"/>
          <w:sz w:val="24"/>
        </w:rPr>
        <w:t>量子化学</w:t>
      </w:r>
      <w:r>
        <w:rPr>
          <w:rFonts w:hint="eastAsia"/>
          <w:color w:val="000000"/>
          <w:sz w:val="24"/>
        </w:rPr>
        <w:t>、粗粒化等不同尺度模型联合，</w:t>
      </w:r>
      <w:r w:rsidRPr="00E01DB1">
        <w:rPr>
          <w:color w:val="000000"/>
          <w:sz w:val="24"/>
        </w:rPr>
        <w:t>以导热高分子</w:t>
      </w:r>
      <w:r w:rsidRPr="00E01DB1">
        <w:rPr>
          <w:rFonts w:hint="eastAsia"/>
          <w:color w:val="000000"/>
          <w:sz w:val="24"/>
        </w:rPr>
        <w:t>功能材料</w:t>
      </w:r>
      <w:r w:rsidRPr="00E01DB1">
        <w:rPr>
          <w:color w:val="000000"/>
          <w:sz w:val="24"/>
        </w:rPr>
        <w:t>为主要应用场景</w:t>
      </w:r>
      <w:r w:rsidRPr="00E01DB1">
        <w:rPr>
          <w:rFonts w:hint="eastAsia"/>
          <w:color w:val="000000"/>
          <w:sz w:val="24"/>
        </w:rPr>
        <w:t>，</w:t>
      </w:r>
      <w:r w:rsidRPr="00E01DB1">
        <w:rPr>
          <w:color w:val="000000"/>
          <w:sz w:val="24"/>
        </w:rPr>
        <w:t>并扩展到其他相关场景。</w:t>
      </w:r>
    </w:p>
    <w:p w14:paraId="69C93D3D" w14:textId="486CEE33" w:rsidR="001B6D34" w:rsidRDefault="001B6D34" w:rsidP="001B6D34">
      <w:pPr>
        <w:pStyle w:val="ListParagraph"/>
        <w:numPr>
          <w:ilvl w:val="0"/>
          <w:numId w:val="5"/>
        </w:numPr>
        <w:snapToGrid w:val="0"/>
        <w:spacing w:line="276" w:lineRule="auto"/>
        <w:rPr>
          <w:color w:val="000000"/>
          <w:sz w:val="24"/>
        </w:rPr>
      </w:pPr>
      <w:r w:rsidRPr="00E01DB1">
        <w:rPr>
          <w:b/>
          <w:bCs/>
          <w:color w:val="000000"/>
          <w:sz w:val="24"/>
        </w:rPr>
        <w:t>性能方面</w:t>
      </w:r>
      <w:r w:rsidRPr="00E01DB1">
        <w:rPr>
          <w:color w:val="000000"/>
          <w:sz w:val="24"/>
        </w:rPr>
        <w:t>可以扩展到高分子特有的粘弹性、极具挑战性的黏度、共混紧密相关的混溶性、溶液相关的溶解度、机器学习契合的比热容和介电常数</w:t>
      </w:r>
      <w:r w:rsidR="00AB342D">
        <w:rPr>
          <w:rFonts w:hint="eastAsia"/>
          <w:color w:val="000000"/>
          <w:sz w:val="24"/>
        </w:rPr>
        <w:t>等</w:t>
      </w:r>
      <w:r w:rsidRPr="00E01DB1">
        <w:rPr>
          <w:color w:val="000000"/>
          <w:sz w:val="24"/>
        </w:rPr>
        <w:t>。</w:t>
      </w:r>
    </w:p>
    <w:p w14:paraId="683F3888" w14:textId="77777777" w:rsidR="001B6D34" w:rsidRDefault="001B6D34" w:rsidP="001B6D34">
      <w:pPr>
        <w:pStyle w:val="ListParagraph"/>
        <w:numPr>
          <w:ilvl w:val="0"/>
          <w:numId w:val="5"/>
        </w:numPr>
        <w:snapToGrid w:val="0"/>
        <w:spacing w:line="276" w:lineRule="auto"/>
        <w:rPr>
          <w:color w:val="000000"/>
          <w:sz w:val="24"/>
        </w:rPr>
      </w:pPr>
      <w:r w:rsidRPr="00E01DB1">
        <w:rPr>
          <w:b/>
          <w:bCs/>
          <w:color w:val="000000"/>
          <w:sz w:val="24"/>
        </w:rPr>
        <w:t>加工工艺方面</w:t>
      </w:r>
      <w:r w:rsidRPr="00E01DB1">
        <w:rPr>
          <w:color w:val="000000"/>
          <w:sz w:val="24"/>
        </w:rPr>
        <w:t>则关注长链高分子的结构搭建与弛豫过程、共混体系的均一性与相分离、高分子的溶解与溶剂蒸发过程、以及应力应变对链形态的影响。</w:t>
      </w:r>
    </w:p>
    <w:p w14:paraId="5C689E68" w14:textId="77777777" w:rsidR="001B6D34" w:rsidRDefault="001B6D34" w:rsidP="001B6D34">
      <w:pPr>
        <w:pStyle w:val="ListParagraph"/>
        <w:numPr>
          <w:ilvl w:val="0"/>
          <w:numId w:val="5"/>
        </w:numPr>
        <w:snapToGrid w:val="0"/>
        <w:spacing w:line="276" w:lineRule="auto"/>
        <w:rPr>
          <w:color w:val="000000"/>
          <w:sz w:val="24"/>
        </w:rPr>
      </w:pPr>
      <w:r w:rsidRPr="00E01DB1">
        <w:rPr>
          <w:b/>
          <w:bCs/>
          <w:color w:val="000000"/>
          <w:sz w:val="24"/>
        </w:rPr>
        <w:t>研究体系</w:t>
      </w:r>
      <w:r w:rsidRPr="00E01DB1">
        <w:rPr>
          <w:color w:val="000000"/>
          <w:sz w:val="24"/>
        </w:rPr>
        <w:t>也将包括</w:t>
      </w:r>
      <w:r w:rsidRPr="00E01DB1">
        <w:rPr>
          <w:color w:val="000000"/>
          <w:sz w:val="24"/>
        </w:rPr>
        <w:t>Argon</w:t>
      </w:r>
      <w:r w:rsidRPr="00E01DB1">
        <w:rPr>
          <w:color w:val="000000"/>
          <w:sz w:val="24"/>
        </w:rPr>
        <w:t>类的模型体系与研究更为成熟的有机小分子体系，以便新方法的开发与已知方法向高分子体系的推广。</w:t>
      </w:r>
    </w:p>
    <w:p w14:paraId="3491F64A" w14:textId="77777777" w:rsidR="001B6D34" w:rsidRPr="00E01DB1" w:rsidRDefault="001B6D34" w:rsidP="001B6D34">
      <w:pPr>
        <w:pStyle w:val="ListParagraph"/>
        <w:numPr>
          <w:ilvl w:val="0"/>
          <w:numId w:val="5"/>
        </w:numPr>
        <w:snapToGrid w:val="0"/>
        <w:spacing w:line="276" w:lineRule="auto"/>
        <w:rPr>
          <w:color w:val="000000"/>
          <w:sz w:val="24"/>
        </w:rPr>
      </w:pPr>
      <w:r w:rsidRPr="00E01DB1">
        <w:rPr>
          <w:color w:val="000000"/>
          <w:sz w:val="24"/>
        </w:rPr>
        <w:lastRenderedPageBreak/>
        <w:t>研究与探索将</w:t>
      </w:r>
      <w:r w:rsidRPr="00E01DB1">
        <w:rPr>
          <w:rFonts w:hint="eastAsia"/>
          <w:color w:val="000000"/>
          <w:sz w:val="24"/>
        </w:rPr>
        <w:t>围绕</w:t>
      </w:r>
      <w:r w:rsidRPr="00E01DB1">
        <w:rPr>
          <w:color w:val="000000"/>
          <w:sz w:val="24"/>
        </w:rPr>
        <w:t>软件平台的开发，介绍需求情况与应用场景，调研相对全面的文献与方法，背书可靠性与适用场景，以期刊文章的方式推广与宣传。</w:t>
      </w:r>
    </w:p>
    <w:p w14:paraId="5EA24E0C" w14:textId="77777777" w:rsidR="001B6D34" w:rsidRDefault="001B6D34" w:rsidP="001B6D34">
      <w:pPr>
        <w:snapToGrid w:val="0"/>
        <w:spacing w:line="440" w:lineRule="exact"/>
        <w:rPr>
          <w:rFonts w:ascii="KaiTi" w:eastAsia="KaiTi" w:hAnsi="KaiTi" w:cs="KaiTi_GB2312"/>
          <w:color w:val="0070C0"/>
          <w:sz w:val="28"/>
          <w:szCs w:val="28"/>
        </w:rPr>
      </w:pPr>
    </w:p>
    <w:p w14:paraId="1399020C" w14:textId="77777777" w:rsidR="001B6D34" w:rsidRPr="00615FDC" w:rsidRDefault="001B6D34" w:rsidP="001B6D34">
      <w:pPr>
        <w:snapToGrid w:val="0"/>
        <w:spacing w:line="276" w:lineRule="auto"/>
        <w:rPr>
          <w:rFonts w:ascii="SimSun" w:hAnsi="SimSun" w:cs="KaiTi_GB2312"/>
          <w:b/>
          <w:bCs/>
          <w:color w:val="2F5496" w:themeColor="accent1" w:themeShade="BF"/>
          <w:sz w:val="26"/>
          <w:szCs w:val="26"/>
        </w:rPr>
      </w:pPr>
      <w:r w:rsidRPr="00615FDC">
        <w:rPr>
          <w:rFonts w:ascii="SimSun" w:hAnsi="SimSun" w:cs="KaiTi_GB2312"/>
          <w:b/>
          <w:bCs/>
          <w:color w:val="2F5496" w:themeColor="accent1" w:themeShade="BF"/>
          <w:sz w:val="26"/>
          <w:szCs w:val="26"/>
        </w:rPr>
        <w:t>3.2自主知识产权的分子动力学初始结构的生成器</w:t>
      </w:r>
    </w:p>
    <w:p w14:paraId="6FF0381C" w14:textId="77777777" w:rsidR="001B6D34" w:rsidRPr="00615FDC" w:rsidRDefault="001B6D34" w:rsidP="001B6D34">
      <w:pPr>
        <w:snapToGrid w:val="0"/>
        <w:spacing w:line="276" w:lineRule="auto"/>
        <w:rPr>
          <w:rFonts w:ascii="SimSun" w:hAnsi="SimSun" w:cs="KaiTi_GB2312"/>
          <w:b/>
          <w:bCs/>
          <w:color w:val="2F5496" w:themeColor="accent1" w:themeShade="BF"/>
          <w:sz w:val="24"/>
        </w:rPr>
      </w:pPr>
      <w:r w:rsidRPr="00615FDC">
        <w:rPr>
          <w:rFonts w:ascii="SimSun" w:hAnsi="SimSun" w:cs="KaiTi_GB2312" w:hint="eastAsia"/>
          <w:b/>
          <w:bCs/>
          <w:color w:val="2F5496" w:themeColor="accent1" w:themeShade="BF"/>
          <w:sz w:val="24"/>
        </w:rPr>
        <w:t>3</w:t>
      </w:r>
      <w:r w:rsidRPr="00615FDC">
        <w:rPr>
          <w:rFonts w:ascii="SimSun" w:hAnsi="SimSun" w:cs="KaiTi_GB2312"/>
          <w:b/>
          <w:bCs/>
          <w:color w:val="2F5496" w:themeColor="accent1" w:themeShade="BF"/>
          <w:sz w:val="24"/>
        </w:rPr>
        <w:t>.2.1</w:t>
      </w:r>
      <w:r w:rsidRPr="00615FDC">
        <w:rPr>
          <w:rFonts w:ascii="SimSun" w:hAnsi="SimSun" w:cs="KaiTi_GB2312" w:hint="eastAsia"/>
          <w:b/>
          <w:bCs/>
          <w:color w:val="2F5496" w:themeColor="accent1" w:themeShade="BF"/>
          <w:sz w:val="24"/>
        </w:rPr>
        <w:t>技术路线:</w:t>
      </w:r>
    </w:p>
    <w:p w14:paraId="6DA57B63" w14:textId="5E888CD4" w:rsidR="001B6D34" w:rsidRDefault="001B6D34" w:rsidP="001B6D34">
      <w:pPr>
        <w:pStyle w:val="ListParagraph"/>
        <w:numPr>
          <w:ilvl w:val="0"/>
          <w:numId w:val="6"/>
        </w:numPr>
        <w:snapToGrid w:val="0"/>
        <w:spacing w:line="276" w:lineRule="auto"/>
        <w:rPr>
          <w:sz w:val="24"/>
        </w:rPr>
      </w:pPr>
      <w:r w:rsidRPr="00E01DB1">
        <w:rPr>
          <w:sz w:val="24"/>
        </w:rPr>
        <w:t>以简洁的</w:t>
      </w:r>
      <w:r w:rsidRPr="00E01DB1">
        <w:rPr>
          <w:sz w:val="24"/>
        </w:rPr>
        <w:t>SMILES</w:t>
      </w:r>
      <w:r w:rsidRPr="00E01DB1">
        <w:rPr>
          <w:sz w:val="24"/>
        </w:rPr>
        <w:t>定义常规有机分子或聚合物单体，</w:t>
      </w:r>
      <w:proofErr w:type="spellStart"/>
      <w:r w:rsidRPr="00E01DB1">
        <w:rPr>
          <w:sz w:val="24"/>
        </w:rPr>
        <w:t>RDkit</w:t>
      </w:r>
      <w:proofErr w:type="spellEnd"/>
      <w:r w:rsidRPr="00E01DB1">
        <w:rPr>
          <w:sz w:val="24"/>
        </w:rPr>
        <w:t>软件解析输入字符生成对应的化学结构，通过输入</w:t>
      </w:r>
      <w:r w:rsidRPr="00E01DB1">
        <w:rPr>
          <w:rFonts w:hint="eastAsia"/>
          <w:sz w:val="24"/>
        </w:rPr>
        <w:t>的</w:t>
      </w:r>
      <w:r w:rsidRPr="00E01DB1">
        <w:rPr>
          <w:sz w:val="24"/>
        </w:rPr>
        <w:t>聚合度、支化程度、反应活性、聚合类型等</w:t>
      </w:r>
      <w:r w:rsidRPr="00E01DB1">
        <w:rPr>
          <w:rFonts w:hint="eastAsia"/>
          <w:sz w:val="24"/>
        </w:rPr>
        <w:t>信息</w:t>
      </w:r>
      <w:r w:rsidRPr="00E01DB1">
        <w:rPr>
          <w:sz w:val="24"/>
        </w:rPr>
        <w:t>生成高分序列，将单体按照生成的或输入的序列键连</w:t>
      </w:r>
      <w:r w:rsidRPr="00E01DB1">
        <w:rPr>
          <w:rFonts w:hint="eastAsia"/>
          <w:sz w:val="24"/>
        </w:rPr>
        <w:t>构建</w:t>
      </w:r>
      <w:r w:rsidRPr="00E01DB1">
        <w:rPr>
          <w:sz w:val="24"/>
        </w:rPr>
        <w:t>聚合物</w:t>
      </w:r>
      <w:r w:rsidRPr="00E01DB1">
        <w:rPr>
          <w:sz w:val="24"/>
        </w:rPr>
        <w:t>(</w:t>
      </w:r>
      <w:r w:rsidRPr="00E01DB1">
        <w:rPr>
          <w:sz w:val="24"/>
        </w:rPr>
        <w:fldChar w:fldCharType="begin"/>
      </w:r>
      <w:r w:rsidRPr="00E01DB1">
        <w:rPr>
          <w:sz w:val="24"/>
        </w:rPr>
        <w:instrText xml:space="preserve"> REF _Ref128736302 \h  \* MERGEFORMAT </w:instrText>
      </w:r>
      <w:r w:rsidRPr="00E01DB1">
        <w:rPr>
          <w:sz w:val="24"/>
        </w:rPr>
      </w:r>
      <w:r w:rsidRPr="00E01DB1">
        <w:rPr>
          <w:sz w:val="24"/>
        </w:rPr>
        <w:fldChar w:fldCharType="separate"/>
      </w:r>
      <w:r w:rsidR="001154F7">
        <w:rPr>
          <w:sz w:val="24"/>
        </w:rPr>
        <w:t>图</w:t>
      </w:r>
      <w:r w:rsidR="001154F7">
        <w:rPr>
          <w:sz w:val="24"/>
        </w:rPr>
        <w:t xml:space="preserve"> 6</w:t>
      </w:r>
      <w:r w:rsidRPr="00E01DB1">
        <w:rPr>
          <w:sz w:val="24"/>
        </w:rPr>
        <w:fldChar w:fldCharType="end"/>
      </w:r>
      <w:r w:rsidRPr="00E01DB1">
        <w:rPr>
          <w:sz w:val="24"/>
        </w:rPr>
        <w:t>a)</w:t>
      </w:r>
      <w:r w:rsidRPr="00E01DB1">
        <w:rPr>
          <w:sz w:val="24"/>
        </w:rPr>
        <w:t>。</w:t>
      </w:r>
    </w:p>
    <w:p w14:paraId="007B707E" w14:textId="20764E79" w:rsidR="001B6D34" w:rsidRDefault="001B6D34" w:rsidP="001B6D34">
      <w:pPr>
        <w:pStyle w:val="ListParagraph"/>
        <w:numPr>
          <w:ilvl w:val="0"/>
          <w:numId w:val="6"/>
        </w:numPr>
        <w:snapToGrid w:val="0"/>
        <w:spacing w:line="276" w:lineRule="auto"/>
        <w:rPr>
          <w:sz w:val="24"/>
        </w:rPr>
      </w:pPr>
      <w:r w:rsidRPr="00A14EE4">
        <w:rPr>
          <w:sz w:val="24"/>
        </w:rPr>
        <w:t>依据分子拓扑结构与选择的力场类型（</w:t>
      </w:r>
      <w:r w:rsidRPr="00A14EE4">
        <w:rPr>
          <w:sz w:val="24"/>
        </w:rPr>
        <w:t>e.g. OPLS-UA</w:t>
      </w:r>
      <w:r w:rsidRPr="00A14EE4">
        <w:rPr>
          <w:sz w:val="24"/>
        </w:rPr>
        <w:t>、</w:t>
      </w:r>
      <w:r w:rsidRPr="00A14EE4">
        <w:rPr>
          <w:sz w:val="24"/>
        </w:rPr>
        <w:t>OPLS-AA</w:t>
      </w:r>
      <w:r w:rsidRPr="00A14EE4">
        <w:rPr>
          <w:sz w:val="24"/>
        </w:rPr>
        <w:t>、</w:t>
      </w:r>
      <w:r w:rsidRPr="00A14EE4">
        <w:rPr>
          <w:sz w:val="24"/>
        </w:rPr>
        <w:t>GAFF</w:t>
      </w:r>
      <w:r w:rsidRPr="00A14EE4">
        <w:rPr>
          <w:sz w:val="24"/>
        </w:rPr>
        <w:t>），将确定原子类型，搜索键角、二面角等多原子作用组合，赋值精确或近似</w:t>
      </w:r>
      <w:r w:rsidRPr="00A14EE4">
        <w:rPr>
          <w:rFonts w:hint="eastAsia"/>
          <w:sz w:val="24"/>
        </w:rPr>
        <w:t>结构的</w:t>
      </w:r>
      <w:r w:rsidRPr="00A14EE4">
        <w:rPr>
          <w:sz w:val="24"/>
        </w:rPr>
        <w:t>力场参数</w:t>
      </w:r>
      <w:r w:rsidRPr="00A14EE4">
        <w:rPr>
          <w:sz w:val="24"/>
        </w:rPr>
        <w:t>(</w:t>
      </w:r>
      <w:r w:rsidRPr="00A14EE4">
        <w:rPr>
          <w:sz w:val="24"/>
        </w:rPr>
        <w:fldChar w:fldCharType="begin"/>
      </w:r>
      <w:r w:rsidRPr="00A14EE4">
        <w:rPr>
          <w:sz w:val="24"/>
        </w:rPr>
        <w:instrText xml:space="preserve"> REF _Ref128736302 \h  \* MERGEFORMAT </w:instrText>
      </w:r>
      <w:r w:rsidRPr="00A14EE4">
        <w:rPr>
          <w:sz w:val="24"/>
        </w:rPr>
      </w:r>
      <w:r w:rsidRPr="00A14EE4">
        <w:rPr>
          <w:sz w:val="24"/>
        </w:rPr>
        <w:fldChar w:fldCharType="separate"/>
      </w:r>
      <w:r w:rsidR="001154F7">
        <w:rPr>
          <w:sz w:val="24"/>
        </w:rPr>
        <w:t>图</w:t>
      </w:r>
      <w:r w:rsidR="001154F7">
        <w:rPr>
          <w:sz w:val="24"/>
        </w:rPr>
        <w:t xml:space="preserve"> 6</w:t>
      </w:r>
      <w:r w:rsidRPr="00A14EE4">
        <w:rPr>
          <w:sz w:val="24"/>
        </w:rPr>
        <w:fldChar w:fldCharType="end"/>
      </w:r>
      <w:r w:rsidRPr="00A14EE4">
        <w:rPr>
          <w:sz w:val="24"/>
        </w:rPr>
        <w:t>b)</w:t>
      </w:r>
      <w:r w:rsidRPr="00A14EE4">
        <w:rPr>
          <w:sz w:val="24"/>
        </w:rPr>
        <w:t>。</w:t>
      </w:r>
    </w:p>
    <w:p w14:paraId="1A973810" w14:textId="6D4AF382" w:rsidR="001B6D34" w:rsidRPr="00A14EE4" w:rsidRDefault="001B6D34" w:rsidP="001B6D34">
      <w:pPr>
        <w:pStyle w:val="ListParagraph"/>
        <w:numPr>
          <w:ilvl w:val="0"/>
          <w:numId w:val="6"/>
        </w:numPr>
        <w:snapToGrid w:val="0"/>
        <w:spacing w:line="276" w:lineRule="auto"/>
        <w:rPr>
          <w:sz w:val="24"/>
        </w:rPr>
      </w:pPr>
      <w:r w:rsidRPr="00A14EE4">
        <w:rPr>
          <w:sz w:val="24"/>
        </w:rPr>
        <w:t>通过输入的密度、输入的分子组成与</w:t>
      </w:r>
      <w:r w:rsidRPr="00A14EE4">
        <w:rPr>
          <w:rFonts w:hint="eastAsia"/>
          <w:sz w:val="24"/>
        </w:rPr>
        <w:t>相对分子质量</w:t>
      </w:r>
      <w:r w:rsidRPr="00A14EE4">
        <w:rPr>
          <w:sz w:val="24"/>
        </w:rPr>
        <w:t>，计算出分子动力学体系的周期性边界</w:t>
      </w:r>
      <w:r w:rsidRPr="00A14EE4">
        <w:rPr>
          <w:rFonts w:hint="eastAsia"/>
          <w:sz w:val="24"/>
        </w:rPr>
        <w:t>尺寸</w:t>
      </w:r>
      <w:r w:rsidRPr="00A14EE4">
        <w:rPr>
          <w:sz w:val="24"/>
        </w:rPr>
        <w:t>。将分子打碎成最小的刚体碎片，</w:t>
      </w:r>
      <w:r w:rsidR="00FD64F0">
        <w:rPr>
          <w:rFonts w:hint="eastAsia"/>
          <w:sz w:val="24"/>
        </w:rPr>
        <w:t>把</w:t>
      </w:r>
      <w:r w:rsidRPr="00A14EE4">
        <w:rPr>
          <w:sz w:val="24"/>
        </w:rPr>
        <w:t>每个</w:t>
      </w:r>
      <w:r w:rsidRPr="00A14EE4">
        <w:rPr>
          <w:rFonts w:hint="eastAsia"/>
          <w:sz w:val="24"/>
        </w:rPr>
        <w:t>分</w:t>
      </w:r>
      <w:r w:rsidRPr="00A14EE4">
        <w:rPr>
          <w:sz w:val="24"/>
        </w:rPr>
        <w:t>子的一个碎片放入周期性边界中</w:t>
      </w:r>
      <w:r w:rsidR="00FD64F0">
        <w:rPr>
          <w:rFonts w:hint="eastAsia"/>
          <w:sz w:val="24"/>
        </w:rPr>
        <w:t>，</w:t>
      </w:r>
      <w:r w:rsidRPr="00A14EE4">
        <w:rPr>
          <w:rFonts w:hint="eastAsia"/>
          <w:sz w:val="24"/>
        </w:rPr>
        <w:t>并</w:t>
      </w:r>
      <w:r w:rsidRPr="00A14EE4">
        <w:rPr>
          <w:sz w:val="24"/>
        </w:rPr>
        <w:t>确保碎片之间没有过近的接触，随机选择碎片结构，在没有形成过近的接触的条件下</w:t>
      </w:r>
      <w:r w:rsidR="00FD64F0">
        <w:rPr>
          <w:rFonts w:hint="eastAsia"/>
          <w:sz w:val="24"/>
        </w:rPr>
        <w:t>，</w:t>
      </w:r>
      <w:r w:rsidRPr="00A14EE4">
        <w:rPr>
          <w:sz w:val="24"/>
        </w:rPr>
        <w:t>生长下一个碎片，当所有分子链都生长完毕时，就构建了该单一或共混体系的初始结构</w:t>
      </w:r>
      <w:r w:rsidRPr="00A14EE4">
        <w:rPr>
          <w:sz w:val="24"/>
        </w:rPr>
        <w:t>(</w:t>
      </w:r>
      <w:r w:rsidRPr="00A14EE4">
        <w:rPr>
          <w:sz w:val="24"/>
        </w:rPr>
        <w:fldChar w:fldCharType="begin"/>
      </w:r>
      <w:r w:rsidRPr="00A14EE4">
        <w:rPr>
          <w:sz w:val="24"/>
        </w:rPr>
        <w:instrText xml:space="preserve"> REF _Ref128736302 \h  \* MERGEFORMAT </w:instrText>
      </w:r>
      <w:r w:rsidRPr="00A14EE4">
        <w:rPr>
          <w:sz w:val="24"/>
        </w:rPr>
      </w:r>
      <w:r w:rsidRPr="00A14EE4">
        <w:rPr>
          <w:sz w:val="24"/>
        </w:rPr>
        <w:fldChar w:fldCharType="separate"/>
      </w:r>
      <w:r w:rsidR="001154F7">
        <w:rPr>
          <w:sz w:val="24"/>
        </w:rPr>
        <w:t>图</w:t>
      </w:r>
      <w:r w:rsidR="001154F7">
        <w:rPr>
          <w:sz w:val="24"/>
        </w:rPr>
        <w:t xml:space="preserve"> 6</w:t>
      </w:r>
      <w:r w:rsidRPr="00A14EE4">
        <w:rPr>
          <w:sz w:val="24"/>
        </w:rPr>
        <w:fldChar w:fldCharType="end"/>
      </w:r>
      <w:r w:rsidRPr="00A14EE4">
        <w:rPr>
          <w:sz w:val="24"/>
        </w:rPr>
        <w:t>c)</w:t>
      </w:r>
      <w:r w:rsidR="00FD64F0">
        <w:rPr>
          <w:sz w:val="24"/>
        </w:rPr>
        <w:t xml:space="preserve"> </w:t>
      </w:r>
      <w:sdt>
        <w:sdtPr>
          <w:rPr>
            <w:sz w:val="24"/>
            <w:highlight w:val="white"/>
          </w:rPr>
          <w:alias w:val="Citation"/>
          <w:tag w:val="{&quot;referencesIds&quot;:[&quot;doc:63ef28ea1b2082054c159894&quot;,&quot;doc:63eefc2d03786b05503a63c0&quot;],&quot;referencesOptions&quot;:{&quot;doc:63ef28ea1b2082054c159894&quot;:{&quot;author&quot;:true,&quot;year&quot;:true,&quot;pageReplace&quot;:&quot;&quot;,&quot;prefix&quot;:&quot;&quot;,&quot;suffix&quot;:&quot;&quot;},&quot;doc:63eefc2d03786b05503a63c0&quot;:{&quot;author&quot;:true,&quot;year&quot;:true,&quot;pageReplace&quot;:&quot;&quot;,&quot;prefix&quot;:&quot;&quot;,&quot;suffix&quot;:&quot;&quot;}},&quot;hasBrokenReferences&quot;:false,&quot;hasManualEdits&quot;:false,&quot;citationType&quot;:&quot;inline&quot;,&quot;id&quot;:1433941205,&quot;citationText&quot;:&quot;&lt;span style=\&quot;font-family:SimSun;font-size:16px;color:#000000\&quot;&gt;[1, 2]&lt;/span&gt;&quot;}"/>
          <w:id w:val="1433941205"/>
          <w:placeholder>
            <w:docPart w:val="BABACE101BA9B341B9C0CE07A0896418"/>
          </w:placeholder>
        </w:sdtPr>
        <w:sdtContent>
          <w:r w:rsidR="00FD64F0">
            <w:rPr>
              <w:rFonts w:ascii="SimSun" w:hAnsi="SimSun" w:hint="eastAsia"/>
              <w:color w:val="000000"/>
            </w:rPr>
            <w:t>[1, 2]</w:t>
          </w:r>
        </w:sdtContent>
      </w:sdt>
      <w:r w:rsidRPr="00A14EE4">
        <w:rPr>
          <w:sz w:val="24"/>
        </w:rPr>
        <w:t>。</w:t>
      </w:r>
    </w:p>
    <w:p w14:paraId="364E90AF" w14:textId="54DA4D44" w:rsidR="001B6D34" w:rsidRDefault="001B6D34" w:rsidP="001B6D34">
      <w:pPr>
        <w:snapToGrid w:val="0"/>
        <w:spacing w:line="440" w:lineRule="exact"/>
        <w:rPr>
          <w:rFonts w:eastAsia="KaiTi"/>
          <w:color w:val="0070C0"/>
          <w:sz w:val="24"/>
        </w:rPr>
      </w:pPr>
    </w:p>
    <w:p w14:paraId="7F116ADD" w14:textId="77777777" w:rsidR="001B6D34" w:rsidRDefault="001B6D34" w:rsidP="001B6D34">
      <w:pPr>
        <w:spacing w:line="276" w:lineRule="auto"/>
        <w:rPr>
          <w:sz w:val="24"/>
        </w:rPr>
      </w:pPr>
      <w:r>
        <w:rPr>
          <w:noProof/>
          <w:sz w:val="24"/>
        </w:rPr>
        <w:drawing>
          <wp:anchor distT="0" distB="0" distL="114300" distR="114300" simplePos="0" relativeHeight="251662336" behindDoc="0" locked="0" layoutInCell="1" allowOverlap="1" wp14:anchorId="4E472A40" wp14:editId="1B2CBCFB">
            <wp:simplePos x="0" y="0"/>
            <wp:positionH relativeFrom="column">
              <wp:posOffset>2042795</wp:posOffset>
            </wp:positionH>
            <wp:positionV relativeFrom="paragraph">
              <wp:posOffset>1680210</wp:posOffset>
            </wp:positionV>
            <wp:extent cx="1320800" cy="560070"/>
            <wp:effectExtent l="0" t="0" r="0" b="0"/>
            <wp:wrapTopAndBottom/>
            <wp:docPr id="9" name="Picture 9"/>
            <wp:cNvGraphicFramePr>
              <a:graphicFrameLocks xmlns:a="http://schemas.openxmlformats.org/drawingml/2006/main" noChangeAspect="1"/>
            </wp:cNvGraphicFramePr>
            <a:graphic xmlns:a="http://schemas.openxmlformats.org/drawingml/2006/main">
              <a:graphicData uri="http://schemas.openxmlformats.org/drawingml/2006/picture">
                <pic:pic xmlns:pic="http://schemas.openxmlformats.org/drawingml/2006/picture">
                  <pic:nvPicPr>
                    <pic:cNvPr id="9" name="Picture 9"/>
                    <pic:cNvPicPr>
                      <a:picLocks noChangeAspect="1"/>
                    </pic:cNvPicPr>
                  </pic:nvPicPr>
                  <pic:blipFill>
                    <a:blip r:embed="rId24" cstate="print">
                      <a:extLst>
                        <a:ext uri="{28A0092B-C50C-407E-A947-70E740481C1C}">
                          <a14:useLocalDpi xmlns:a14="http://schemas.microsoft.com/office/drawing/2010/main" val="0"/>
                        </a:ext>
                      </a:extLst>
                    </a:blip>
                    <a:srcRect l="35091" r="23378"/>
                    <a:stretch>
                      <a:fillRect/>
                    </a:stretch>
                  </pic:blipFill>
                  <pic:spPr>
                    <a:xfrm>
                      <a:off x="0" y="0"/>
                      <a:ext cx="1320800" cy="560070"/>
                    </a:xfrm>
                    <a:prstGeom prst="rect">
                      <a:avLst/>
                    </a:prstGeom>
                    <a:ln>
                      <a:noFill/>
                    </a:ln>
                  </pic:spPr>
                </pic:pic>
              </a:graphicData>
            </a:graphic>
          </wp:anchor>
        </w:drawing>
      </w:r>
      <w:r>
        <w:rPr>
          <w:noProof/>
          <w:sz w:val="24"/>
        </w:rPr>
        <w:drawing>
          <wp:anchor distT="0" distB="0" distL="114300" distR="114300" simplePos="0" relativeHeight="251661312" behindDoc="0" locked="0" layoutInCell="1" allowOverlap="1" wp14:anchorId="1E5AB9F5" wp14:editId="199CBE81">
            <wp:simplePos x="0" y="0"/>
            <wp:positionH relativeFrom="column">
              <wp:posOffset>1780540</wp:posOffset>
            </wp:positionH>
            <wp:positionV relativeFrom="paragraph">
              <wp:posOffset>353060</wp:posOffset>
            </wp:positionV>
            <wp:extent cx="1727835" cy="1291590"/>
            <wp:effectExtent l="0" t="0" r="0" b="3810"/>
            <wp:wrapTopAndBottom/>
            <wp:docPr id="8" name="Picture 8"/>
            <wp:cNvGraphicFramePr>
              <a:graphicFrameLocks xmlns:a="http://schemas.openxmlformats.org/drawingml/2006/main" noChangeAspect="1"/>
            </wp:cNvGraphicFramePr>
            <a:graphic xmlns:a="http://schemas.openxmlformats.org/drawingml/2006/main">
              <a:graphicData uri="http://schemas.openxmlformats.org/drawingml/2006/picture">
                <pic:pic xmlns:pic="http://schemas.openxmlformats.org/drawingml/2006/picture">
                  <pic:nvPicPr>
                    <pic:cNvPr id="8" name="Picture 8"/>
                    <pic:cNvPicPr>
                      <a:picLocks noChangeAspect="1"/>
                    </pic:cNvPicPr>
                  </pic:nvPicPr>
                  <pic:blipFill>
                    <a:blip r:embed="rId25" cstate="print">
                      <a:extLst>
                        <a:ext uri="{28A0092B-C50C-407E-A947-70E740481C1C}">
                          <a14:useLocalDpi xmlns:a14="http://schemas.microsoft.com/office/drawing/2010/main" val="0"/>
                        </a:ext>
                      </a:extLst>
                    </a:blip>
                    <a:stretch>
                      <a:fillRect/>
                    </a:stretch>
                  </pic:blipFill>
                  <pic:spPr>
                    <a:xfrm>
                      <a:off x="0" y="0"/>
                      <a:ext cx="1727835" cy="1291590"/>
                    </a:xfrm>
                    <a:prstGeom prst="rect">
                      <a:avLst/>
                    </a:prstGeom>
                  </pic:spPr>
                </pic:pic>
              </a:graphicData>
            </a:graphic>
          </wp:anchor>
        </w:drawing>
      </w:r>
      <w:r>
        <w:rPr>
          <w:noProof/>
          <w:sz w:val="24"/>
        </w:rPr>
        <w:drawing>
          <wp:anchor distT="0" distB="0" distL="114300" distR="114300" simplePos="0" relativeHeight="251659264" behindDoc="0" locked="0" layoutInCell="1" allowOverlap="1" wp14:anchorId="2D450DD1" wp14:editId="4D2FD22F">
            <wp:simplePos x="0" y="0"/>
            <wp:positionH relativeFrom="column">
              <wp:posOffset>3603625</wp:posOffset>
            </wp:positionH>
            <wp:positionV relativeFrom="paragraph">
              <wp:posOffset>394970</wp:posOffset>
            </wp:positionV>
            <wp:extent cx="1666875" cy="1842135"/>
            <wp:effectExtent l="0" t="0" r="0" b="0"/>
            <wp:wrapTopAndBottom/>
            <wp:docPr id="1" name="Picture 1"/>
            <wp:cNvGraphicFramePr>
              <a:graphicFrameLocks xmlns:a="http://schemas.openxmlformats.org/drawingml/2006/main" noChangeAspect="1"/>
            </wp:cNvGraphicFramePr>
            <a:graphic xmlns:a="http://schemas.openxmlformats.org/drawingml/2006/main">
              <a:graphicData uri="http://schemas.openxmlformats.org/drawingml/2006/picture">
                <pic:pic xmlns:pic="http://schemas.openxmlformats.org/drawingml/2006/picture">
                  <pic:nvPicPr>
                    <pic:cNvPr id="1" name="Picture 1"/>
                    <pic:cNvPicPr>
                      <a:picLocks noChangeAspect="1" noChangeArrowheads="1"/>
                    </pic:cNvPicPr>
                  </pic:nvPicPr>
                  <pic:blipFill>
                    <a:blip r:embed="rId26">
                      <a:extLst>
                        <a:ext uri="{28A0092B-C50C-407E-A947-70E740481C1C}">
                          <a14:useLocalDpi xmlns:a14="http://schemas.microsoft.com/office/drawing/2010/main" val="0"/>
                        </a:ext>
                      </a:extLst>
                    </a:blip>
                    <a:srcRect l="1889" r="47276"/>
                    <a:stretch>
                      <a:fillRect/>
                    </a:stretch>
                  </pic:blipFill>
                  <pic:spPr>
                    <a:xfrm>
                      <a:off x="0" y="0"/>
                      <a:ext cx="1666875" cy="1842135"/>
                    </a:xfrm>
                    <a:prstGeom prst="rect">
                      <a:avLst/>
                    </a:prstGeom>
                    <a:noFill/>
                    <a:ln>
                      <a:noFill/>
                    </a:ln>
                  </pic:spPr>
                </pic:pic>
              </a:graphicData>
            </a:graphic>
          </wp:anchor>
        </w:drawing>
      </w:r>
      <w:r>
        <w:rPr>
          <w:noProof/>
          <w:sz w:val="24"/>
        </w:rPr>
        <w:drawing>
          <wp:anchor distT="0" distB="0" distL="114300" distR="114300" simplePos="0" relativeHeight="251660288" behindDoc="0" locked="0" layoutInCell="1" allowOverlap="1" wp14:anchorId="3E9F24F3" wp14:editId="7A5949E0">
            <wp:simplePos x="0" y="0"/>
            <wp:positionH relativeFrom="column">
              <wp:posOffset>13335</wp:posOffset>
            </wp:positionH>
            <wp:positionV relativeFrom="paragraph">
              <wp:posOffset>353695</wp:posOffset>
            </wp:positionV>
            <wp:extent cx="1729740" cy="1882140"/>
            <wp:effectExtent l="0" t="0" r="0" b="0"/>
            <wp:wrapTopAndBottom/>
            <wp:docPr id="2" name="Picture 2"/>
            <wp:cNvGraphicFramePr>
              <a:graphicFrameLocks xmlns:a="http://schemas.openxmlformats.org/drawingml/2006/main" noChangeAspect="1"/>
            </wp:cNvGraphicFramePr>
            <a:graphic xmlns:a="http://schemas.openxmlformats.org/drawingml/2006/main">
              <a:graphicData uri="http://schemas.openxmlformats.org/drawingml/2006/picture">
                <pic:pic xmlns:pic="http://schemas.openxmlformats.org/drawingml/2006/picture">
                  <pic:nvPicPr>
                    <pic:cNvPr id="2" name="Picture 2"/>
                    <pic:cNvPicPr>
                      <a:picLocks noChangeAspect="1" noChangeArrowheads="1"/>
                    </pic:cNvPicPr>
                  </pic:nvPicPr>
                  <pic:blipFill>
                    <a:blip r:embed="rId27">
                      <a:extLst>
                        <a:ext uri="{28A0092B-C50C-407E-A947-70E740481C1C}">
                          <a14:useLocalDpi xmlns:a14="http://schemas.microsoft.com/office/drawing/2010/main" val="0"/>
                        </a:ext>
                      </a:extLst>
                    </a:blip>
                    <a:srcRect l="42483" t="22473"/>
                    <a:stretch>
                      <a:fillRect/>
                    </a:stretch>
                  </pic:blipFill>
                  <pic:spPr>
                    <a:xfrm>
                      <a:off x="0" y="0"/>
                      <a:ext cx="1729740" cy="1882140"/>
                    </a:xfrm>
                    <a:prstGeom prst="rect">
                      <a:avLst/>
                    </a:prstGeom>
                    <a:noFill/>
                    <a:ln>
                      <a:noFill/>
                    </a:ln>
                  </pic:spPr>
                </pic:pic>
              </a:graphicData>
            </a:graphic>
          </wp:anchor>
        </w:drawing>
      </w:r>
      <w:r>
        <w:rPr>
          <w:sz w:val="24"/>
        </w:rPr>
        <w:t>（</w:t>
      </w:r>
      <w:r>
        <w:rPr>
          <w:sz w:val="24"/>
        </w:rPr>
        <w:t>a</w:t>
      </w:r>
      <w:r>
        <w:rPr>
          <w:sz w:val="24"/>
        </w:rPr>
        <w:t>）</w:t>
      </w:r>
      <w:r>
        <w:rPr>
          <w:sz w:val="24"/>
        </w:rPr>
        <w:t xml:space="preserve">                   </w:t>
      </w:r>
      <w:r>
        <w:rPr>
          <w:sz w:val="24"/>
        </w:rPr>
        <w:t>（</w:t>
      </w:r>
      <w:r>
        <w:rPr>
          <w:sz w:val="24"/>
        </w:rPr>
        <w:t>b</w:t>
      </w:r>
      <w:r>
        <w:rPr>
          <w:sz w:val="24"/>
        </w:rPr>
        <w:t>）</w:t>
      </w:r>
      <w:r>
        <w:rPr>
          <w:sz w:val="24"/>
        </w:rPr>
        <w:t xml:space="preserve">                  </w:t>
      </w:r>
      <w:r>
        <w:rPr>
          <w:sz w:val="24"/>
        </w:rPr>
        <w:t>（</w:t>
      </w:r>
      <w:r>
        <w:rPr>
          <w:sz w:val="24"/>
        </w:rPr>
        <w:t>c</w:t>
      </w:r>
      <w:r>
        <w:rPr>
          <w:sz w:val="24"/>
        </w:rPr>
        <w:t>）</w:t>
      </w:r>
    </w:p>
    <w:p w14:paraId="5A3DAE59" w14:textId="77777777" w:rsidR="001B6D34" w:rsidRDefault="001B6D34" w:rsidP="001B6D34">
      <w:pPr>
        <w:spacing w:line="276" w:lineRule="auto"/>
        <w:rPr>
          <w:sz w:val="24"/>
        </w:rPr>
      </w:pPr>
    </w:p>
    <w:p w14:paraId="0B567529" w14:textId="0282C1A1" w:rsidR="001B6D34" w:rsidRDefault="001B6D34" w:rsidP="001B6D34">
      <w:pPr>
        <w:spacing w:line="276" w:lineRule="auto"/>
        <w:jc w:val="center"/>
        <w:rPr>
          <w:sz w:val="24"/>
        </w:rPr>
      </w:pPr>
      <w:bookmarkStart w:id="6" w:name="_Ref128736302"/>
      <w:r>
        <w:rPr>
          <w:sz w:val="24"/>
        </w:rPr>
        <w:t>图</w:t>
      </w:r>
      <w:r>
        <w:rPr>
          <w:sz w:val="24"/>
        </w:rPr>
        <w:t xml:space="preserve"> </w:t>
      </w:r>
      <w:r>
        <w:rPr>
          <w:sz w:val="24"/>
        </w:rPr>
        <w:fldChar w:fldCharType="begin"/>
      </w:r>
      <w:r>
        <w:rPr>
          <w:sz w:val="24"/>
        </w:rPr>
        <w:instrText xml:space="preserve"> SEQ </w:instrText>
      </w:r>
      <w:r>
        <w:rPr>
          <w:sz w:val="24"/>
        </w:rPr>
        <w:instrText>图</w:instrText>
      </w:r>
      <w:r>
        <w:rPr>
          <w:sz w:val="24"/>
        </w:rPr>
        <w:instrText xml:space="preserve"> \* ARABIC </w:instrText>
      </w:r>
      <w:r>
        <w:rPr>
          <w:sz w:val="24"/>
        </w:rPr>
        <w:fldChar w:fldCharType="separate"/>
      </w:r>
      <w:r w:rsidR="001154F7">
        <w:rPr>
          <w:noProof/>
          <w:sz w:val="24"/>
        </w:rPr>
        <w:t>6</w:t>
      </w:r>
      <w:r>
        <w:rPr>
          <w:sz w:val="24"/>
        </w:rPr>
        <w:fldChar w:fldCharType="end"/>
      </w:r>
      <w:bookmarkEnd w:id="6"/>
      <w:r>
        <w:rPr>
          <w:sz w:val="24"/>
        </w:rPr>
        <w:t>,</w:t>
      </w:r>
      <w:r>
        <w:rPr>
          <w:rFonts w:hint="eastAsia"/>
          <w:sz w:val="24"/>
        </w:rPr>
        <w:t xml:space="preserve"> </w:t>
      </w:r>
      <w:r>
        <w:rPr>
          <w:sz w:val="24"/>
        </w:rPr>
        <w:t>高分子初始结构的生成。</w:t>
      </w:r>
    </w:p>
    <w:p w14:paraId="0ED95DCB" w14:textId="77777777" w:rsidR="001B6D34" w:rsidRDefault="001B6D34" w:rsidP="001B6D34">
      <w:pPr>
        <w:spacing w:line="276" w:lineRule="auto"/>
        <w:rPr>
          <w:sz w:val="24"/>
        </w:rPr>
      </w:pPr>
    </w:p>
    <w:p w14:paraId="43EFFB8E" w14:textId="77777777" w:rsidR="001B6D34" w:rsidRPr="00615FDC" w:rsidRDefault="001B6D34" w:rsidP="001B6D34">
      <w:pPr>
        <w:snapToGrid w:val="0"/>
        <w:spacing w:line="276" w:lineRule="auto"/>
        <w:rPr>
          <w:rFonts w:ascii="SimSun" w:hAnsi="SimSun" w:cs="KaiTi_GB2312"/>
          <w:b/>
          <w:bCs/>
          <w:color w:val="2F5496" w:themeColor="accent1" w:themeShade="BF"/>
          <w:sz w:val="24"/>
        </w:rPr>
      </w:pPr>
      <w:r>
        <w:rPr>
          <w:rFonts w:ascii="SimSun" w:hAnsi="SimSun" w:cs="KaiTi_GB2312" w:hint="eastAsia"/>
          <w:b/>
          <w:bCs/>
          <w:color w:val="2F5496" w:themeColor="accent1" w:themeShade="BF"/>
          <w:sz w:val="24"/>
        </w:rPr>
        <w:t>3</w:t>
      </w:r>
      <w:r>
        <w:rPr>
          <w:rFonts w:ascii="SimSun" w:hAnsi="SimSun" w:cs="KaiTi_GB2312"/>
          <w:b/>
          <w:bCs/>
          <w:color w:val="2F5496" w:themeColor="accent1" w:themeShade="BF"/>
          <w:sz w:val="24"/>
        </w:rPr>
        <w:t>.2.2</w:t>
      </w:r>
      <w:r w:rsidRPr="00615FDC">
        <w:rPr>
          <w:rFonts w:ascii="SimSun" w:hAnsi="SimSun" w:cs="KaiTi_GB2312" w:hint="eastAsia"/>
          <w:b/>
          <w:bCs/>
          <w:color w:val="2F5496" w:themeColor="accent1" w:themeShade="BF"/>
          <w:sz w:val="24"/>
        </w:rPr>
        <w:t>关键技术</w:t>
      </w:r>
    </w:p>
    <w:p w14:paraId="2CE07332" w14:textId="7861EC22" w:rsidR="00B210BD" w:rsidRDefault="001B6D34" w:rsidP="00B210BD">
      <w:pPr>
        <w:snapToGrid w:val="0"/>
        <w:spacing w:line="276" w:lineRule="auto"/>
        <w:ind w:firstLineChars="196" w:firstLine="472"/>
        <w:rPr>
          <w:sz w:val="24"/>
        </w:rPr>
      </w:pPr>
      <w:r w:rsidRPr="00E01DB1">
        <w:rPr>
          <w:b/>
          <w:bCs/>
          <w:sz w:val="24"/>
        </w:rPr>
        <w:t>简洁的化学结构生成器快速</w:t>
      </w:r>
      <w:r w:rsidR="009840AD" w:rsidRPr="00E01DB1">
        <w:rPr>
          <w:b/>
          <w:bCs/>
          <w:sz w:val="24"/>
        </w:rPr>
        <w:t>自动化</w:t>
      </w:r>
      <w:r w:rsidRPr="00E01DB1">
        <w:rPr>
          <w:b/>
          <w:bCs/>
          <w:sz w:val="24"/>
        </w:rPr>
        <w:t>地生成复杂的高分子链</w:t>
      </w:r>
      <w:r>
        <w:rPr>
          <w:sz w:val="24"/>
        </w:rPr>
        <w:t>。</w:t>
      </w:r>
      <w:r w:rsidR="000A7A66">
        <w:rPr>
          <w:rFonts w:hint="eastAsia"/>
          <w:sz w:val="24"/>
        </w:rPr>
        <w:t>针对</w:t>
      </w:r>
      <w:r w:rsidR="000A7A66">
        <w:rPr>
          <w:sz w:val="24"/>
        </w:rPr>
        <w:t>热导率研究与化学信息研究多为均聚物的现状</w:t>
      </w:r>
      <w:r w:rsidR="000A7A66">
        <w:rPr>
          <w:rFonts w:hint="eastAsia"/>
          <w:sz w:val="24"/>
        </w:rPr>
        <w:t>，该生成器</w:t>
      </w:r>
      <w:r w:rsidR="00B210BD">
        <w:rPr>
          <w:rFonts w:hint="eastAsia"/>
          <w:sz w:val="24"/>
        </w:rPr>
        <w:t>为</w:t>
      </w:r>
      <w:r>
        <w:rPr>
          <w:rFonts w:hint="eastAsia"/>
          <w:sz w:val="24"/>
        </w:rPr>
        <w:t>聚</w:t>
      </w:r>
      <w:r>
        <w:rPr>
          <w:sz w:val="24"/>
        </w:rPr>
        <w:t>合度、分散性</w:t>
      </w:r>
      <w:r>
        <w:rPr>
          <w:rFonts w:hint="eastAsia"/>
          <w:sz w:val="24"/>
        </w:rPr>
        <w:t>、</w:t>
      </w:r>
      <w:r>
        <w:rPr>
          <w:sz w:val="24"/>
        </w:rPr>
        <w:t>共聚物组成与分布、支化交联</w:t>
      </w:r>
      <w:r w:rsidR="00B210BD">
        <w:rPr>
          <w:rFonts w:hint="eastAsia"/>
          <w:sz w:val="24"/>
        </w:rPr>
        <w:t>等因素的研究</w:t>
      </w:r>
      <w:r w:rsidR="009840AD">
        <w:rPr>
          <w:rFonts w:hint="eastAsia"/>
          <w:sz w:val="24"/>
        </w:rPr>
        <w:t>，</w:t>
      </w:r>
      <w:r w:rsidR="00B210BD">
        <w:rPr>
          <w:rFonts w:hint="eastAsia"/>
          <w:sz w:val="24"/>
        </w:rPr>
        <w:t>提供丰富多样的高分子</w:t>
      </w:r>
      <w:r w:rsidR="009840AD">
        <w:rPr>
          <w:rFonts w:hint="eastAsia"/>
          <w:sz w:val="24"/>
        </w:rPr>
        <w:t>初始结构</w:t>
      </w:r>
      <w:r>
        <w:rPr>
          <w:sz w:val="24"/>
        </w:rPr>
        <w:t>。例如，调节碳基、羧基等冠能的密度与分布，进而影响沿链的构象与链间的堆积，提高无定形高分子的热导率。</w:t>
      </w:r>
    </w:p>
    <w:p w14:paraId="4E21AE6B" w14:textId="75B1463C" w:rsidR="001B6D34" w:rsidRDefault="001B6D34" w:rsidP="00B210BD">
      <w:pPr>
        <w:snapToGrid w:val="0"/>
        <w:spacing w:line="276" w:lineRule="auto"/>
        <w:ind w:firstLineChars="196" w:firstLine="470"/>
        <w:rPr>
          <w:sz w:val="24"/>
        </w:rPr>
      </w:pPr>
      <w:r>
        <w:rPr>
          <w:sz w:val="24"/>
        </w:rPr>
        <w:t>与全原子力场相比，</w:t>
      </w:r>
      <w:r w:rsidRPr="00E01DB1">
        <w:rPr>
          <w:b/>
          <w:bCs/>
          <w:sz w:val="24"/>
        </w:rPr>
        <w:t>联合原子力场的开发与实施</w:t>
      </w:r>
      <w:r>
        <w:rPr>
          <w:sz w:val="24"/>
        </w:rPr>
        <w:t>，免去了碳上氢元素相关的</w:t>
      </w:r>
      <w:r>
        <w:rPr>
          <w:sz w:val="24"/>
        </w:rPr>
        <w:lastRenderedPageBreak/>
        <w:t>动力学计算，既减少了碳基化合物动力学单步的计算量，也便于使用更大的时间步长，极大的</w:t>
      </w:r>
      <w:r w:rsidRPr="00E01DB1">
        <w:rPr>
          <w:b/>
          <w:bCs/>
          <w:sz w:val="24"/>
        </w:rPr>
        <w:t>加速分子动力学的运算</w:t>
      </w:r>
      <w:r>
        <w:rPr>
          <w:sz w:val="24"/>
        </w:rPr>
        <w:t>，可以探索更高的时空尺度。联合力场模型常用于描述熔体动力学与不同晶相的形成</w:t>
      </w:r>
      <w:sdt>
        <w:sdtPr>
          <w:rPr>
            <w:color w:val="000000"/>
            <w:sz w:val="24"/>
            <w:highlight w:val="white"/>
          </w:rPr>
          <w:alias w:val="Citation"/>
          <w:tag w:val="{&quot;referencesIds&quot;:[&quot;doc:63ec33c95000b8054b36f4ea&quot;,&quot;doc:63ed8c321d070a0551bba27f&quot;,&quot;doc:63ec33f0825a4005529e9bac&quot;],&quot;referencesOptions&quot;:{&quot;doc:63ec33c95000b8054b36f4ea&quot;:{&quot;author&quot;:true,&quot;year&quot;:true,&quot;pageReplace&quot;:&quot;&quot;,&quot;prefix&quot;:&quot;&quot;,&quot;suffix&quot;:&quot;&quot;},&quot;doc:63ed8c321d070a0551bba27f&quot;:{&quot;author&quot;:true,&quot;year&quot;:true,&quot;pageReplace&quot;:&quot;&quot;,&quot;prefix&quot;:&quot;&quot;,&quot;suffix&quot;:&quot;&quot;},&quot;doc:63ec33f0825a4005529e9bac&quot;:{&quot;author&quot;:true,&quot;year&quot;:true,&quot;pageReplace&quot;:&quot;&quot;,&quot;prefix&quot;:&quot;&quot;,&quot;suffix&quot;:&quot;&quot;}},&quot;hasBrokenReferences&quot;:false,&quot;hasManualEdits&quot;:false,&quot;citationType&quot;:&quot;inline&quot;,&quot;id&quot;:2133285765,&quot;citationText&quot;:&quot;&lt;span style=\&quot;font-family:SimSun;font-size:16px;color:#000000\&quot;&gt;[3–5]&lt;/span&gt;&quot;}"/>
          <w:id w:val="2133285765"/>
          <w:placeholder>
            <w:docPart w:val="9EE3EB2B29B1C84E8DEAA9721291FBCF"/>
          </w:placeholder>
        </w:sdtPr>
        <w:sdtContent>
          <w:r>
            <w:rPr>
              <w:rFonts w:ascii="SimSun" w:hAnsi="SimSun" w:hint="eastAsia"/>
              <w:color w:val="000000"/>
            </w:rPr>
            <w:t>[3–5]</w:t>
          </w:r>
        </w:sdtContent>
      </w:sdt>
      <w:r>
        <w:rPr>
          <w:sz w:val="24"/>
        </w:rPr>
        <w:t>，同时，较低的自由度也简化了力场的开发，申请具备的相关经验（</w:t>
      </w:r>
      <w:r>
        <w:rPr>
          <w:sz w:val="24"/>
        </w:rPr>
        <w:fldChar w:fldCharType="begin"/>
      </w:r>
      <w:r>
        <w:rPr>
          <w:sz w:val="24"/>
        </w:rPr>
        <w:instrText xml:space="preserve"> REF _Ref128749938 \h  \* MERGEFORMAT </w:instrText>
      </w:r>
      <w:r>
        <w:rPr>
          <w:sz w:val="24"/>
        </w:rPr>
      </w:r>
      <w:r>
        <w:rPr>
          <w:sz w:val="24"/>
        </w:rPr>
        <w:fldChar w:fldCharType="separate"/>
      </w:r>
      <w:r w:rsidR="001154F7">
        <w:rPr>
          <w:sz w:val="24"/>
        </w:rPr>
        <w:t>图</w:t>
      </w:r>
      <w:r w:rsidR="001154F7">
        <w:rPr>
          <w:sz w:val="24"/>
        </w:rPr>
        <w:t xml:space="preserve"> 7</w:t>
      </w:r>
      <w:r>
        <w:rPr>
          <w:sz w:val="24"/>
        </w:rPr>
        <w:fldChar w:fldCharType="end"/>
      </w:r>
      <w:r>
        <w:rPr>
          <w:sz w:val="24"/>
        </w:rPr>
        <w:t>）。</w:t>
      </w:r>
    </w:p>
    <w:p w14:paraId="7D2D2106" w14:textId="77777777" w:rsidR="001B6D34" w:rsidRPr="005E202B" w:rsidRDefault="001B6D34" w:rsidP="001B6D34">
      <w:pPr>
        <w:snapToGrid w:val="0"/>
        <w:spacing w:line="276" w:lineRule="auto"/>
        <w:rPr>
          <w:sz w:val="24"/>
        </w:rPr>
      </w:pPr>
    </w:p>
    <w:p w14:paraId="4758E16F" w14:textId="3BA784D9" w:rsidR="001B6D34" w:rsidRDefault="001B6D34" w:rsidP="001B6D34">
      <w:pPr>
        <w:snapToGrid w:val="0"/>
        <w:spacing w:line="276" w:lineRule="auto"/>
        <w:rPr>
          <w:sz w:val="24"/>
        </w:rPr>
      </w:pPr>
      <w:r>
        <w:rPr>
          <w:sz w:val="24"/>
        </w:rPr>
        <w:fldChar w:fldCharType="begin"/>
      </w:r>
      <w:r>
        <w:rPr>
          <w:sz w:val="24"/>
        </w:rPr>
        <w:instrText xml:space="preserve"> INCLUDEPICTURE "https://www.espublisher.com/uploads/article_html/es-energy-environment/10.30919-esee8c719_files/image006.gif" \* MERGEFORMATINET </w:instrText>
      </w:r>
      <w:r>
        <w:rPr>
          <w:sz w:val="24"/>
        </w:rPr>
        <w:fldChar w:fldCharType="separate"/>
      </w:r>
      <w:r>
        <w:rPr>
          <w:noProof/>
          <w:sz w:val="24"/>
        </w:rPr>
        <w:fldChar w:fldCharType="begin"/>
      </w:r>
      <w:r>
        <w:rPr>
          <w:noProof/>
          <w:sz w:val="24"/>
        </w:rPr>
        <w:instrText xml:space="preserve"> INCLUDEPICTURE  "https://www.espublisher.com/uploads/article_html/es-energy-environment/10.30919-esee8c719_files/image006.gif" \* MERGEFORMATINET </w:instrText>
      </w:r>
      <w:r>
        <w:rPr>
          <w:noProof/>
          <w:sz w:val="24"/>
        </w:rPr>
        <w:fldChar w:fldCharType="separate"/>
      </w:r>
      <w:r w:rsidR="00000000">
        <w:rPr>
          <w:noProof/>
          <w:sz w:val="24"/>
        </w:rPr>
        <w:fldChar w:fldCharType="begin"/>
      </w:r>
      <w:r w:rsidR="00000000">
        <w:rPr>
          <w:noProof/>
          <w:sz w:val="24"/>
        </w:rPr>
        <w:instrText xml:space="preserve"> INCLUDEPICTURE  "https://www.espublisher.com/uploads/article_html/es-energy-environment/10.30919-esee8c719_files/image006.gif" \* MERGEFORMATINET </w:instrText>
      </w:r>
      <w:r w:rsidR="00000000">
        <w:rPr>
          <w:noProof/>
          <w:sz w:val="24"/>
        </w:rPr>
        <w:fldChar w:fldCharType="separate"/>
      </w:r>
      <w:r w:rsidR="00815A5E" w:rsidRPr="00815A5E">
        <w:rPr>
          <w:noProof/>
          <w:sz w:val="24"/>
        </w:rPr>
        <w:pict w14:anchorId="29F6B1A2">
          <v:shape id="_x0000_i1025" type="#_x0000_t75" alt="" style="width:412.55pt;height:198.75pt;mso-width-percent:0;mso-height-percent:0;mso-width-percent:0;mso-height-percent:0">
            <v:imagedata r:id="rId28" r:href="rId29"/>
          </v:shape>
        </w:pict>
      </w:r>
      <w:r w:rsidR="00000000">
        <w:rPr>
          <w:noProof/>
          <w:sz w:val="24"/>
        </w:rPr>
        <w:fldChar w:fldCharType="end"/>
      </w:r>
      <w:r>
        <w:rPr>
          <w:noProof/>
          <w:sz w:val="24"/>
        </w:rPr>
        <w:fldChar w:fldCharType="end"/>
      </w:r>
      <w:r>
        <w:rPr>
          <w:sz w:val="24"/>
        </w:rPr>
        <w:fldChar w:fldCharType="end"/>
      </w:r>
    </w:p>
    <w:p w14:paraId="37CD3BB6" w14:textId="39AE91F9" w:rsidR="001B6D34" w:rsidRDefault="001B6D34" w:rsidP="001B6D34">
      <w:pPr>
        <w:spacing w:line="276" w:lineRule="auto"/>
        <w:rPr>
          <w:sz w:val="24"/>
        </w:rPr>
      </w:pPr>
      <w:bookmarkStart w:id="7" w:name="_Ref128749938"/>
      <w:r>
        <w:rPr>
          <w:sz w:val="24"/>
        </w:rPr>
        <w:t>图</w:t>
      </w:r>
      <w:r>
        <w:rPr>
          <w:sz w:val="24"/>
        </w:rPr>
        <w:t xml:space="preserve"> </w:t>
      </w:r>
      <w:r>
        <w:rPr>
          <w:sz w:val="24"/>
        </w:rPr>
        <w:fldChar w:fldCharType="begin"/>
      </w:r>
      <w:r>
        <w:rPr>
          <w:sz w:val="24"/>
        </w:rPr>
        <w:instrText xml:space="preserve"> SEQ </w:instrText>
      </w:r>
      <w:r>
        <w:rPr>
          <w:sz w:val="24"/>
        </w:rPr>
        <w:instrText>图</w:instrText>
      </w:r>
      <w:r>
        <w:rPr>
          <w:sz w:val="24"/>
        </w:rPr>
        <w:instrText xml:space="preserve"> \* ARABIC </w:instrText>
      </w:r>
      <w:r>
        <w:rPr>
          <w:sz w:val="24"/>
        </w:rPr>
        <w:fldChar w:fldCharType="separate"/>
      </w:r>
      <w:r w:rsidR="001154F7">
        <w:rPr>
          <w:noProof/>
          <w:sz w:val="24"/>
        </w:rPr>
        <w:t>7</w:t>
      </w:r>
      <w:r>
        <w:rPr>
          <w:sz w:val="24"/>
        </w:rPr>
        <w:fldChar w:fldCharType="end"/>
      </w:r>
      <w:bookmarkEnd w:id="7"/>
      <w:r>
        <w:rPr>
          <w:sz w:val="24"/>
        </w:rPr>
        <w:t>，</w:t>
      </w:r>
      <w:r>
        <w:rPr>
          <w:sz w:val="24"/>
        </w:rPr>
        <w:t xml:space="preserve">(a) </w:t>
      </w:r>
      <w:r>
        <w:rPr>
          <w:sz w:val="24"/>
        </w:rPr>
        <w:t>聚乙炔力场化学结构；（</w:t>
      </w:r>
      <w:r>
        <w:rPr>
          <w:sz w:val="24"/>
        </w:rPr>
        <w:t>b</w:t>
      </w:r>
      <w:r>
        <w:rPr>
          <w:sz w:val="24"/>
        </w:rPr>
        <w:t>）单键与双键、（</w:t>
      </w:r>
      <w:r>
        <w:rPr>
          <w:sz w:val="24"/>
        </w:rPr>
        <w:t>c</w:t>
      </w:r>
      <w:r>
        <w:rPr>
          <w:sz w:val="24"/>
        </w:rPr>
        <w:t>）键角、（</w:t>
      </w:r>
      <w:r>
        <w:rPr>
          <w:sz w:val="24"/>
        </w:rPr>
        <w:t>d</w:t>
      </w:r>
      <w:r>
        <w:rPr>
          <w:sz w:val="24"/>
        </w:rPr>
        <w:t>）与二面角的</w:t>
      </w:r>
      <w:r w:rsidR="000501B8">
        <w:rPr>
          <w:rFonts w:hint="eastAsia"/>
          <w:sz w:val="24"/>
        </w:rPr>
        <w:t>势能函数拟合</w:t>
      </w:r>
      <w:sdt>
        <w:sdtPr>
          <w:rPr>
            <w:sz w:val="24"/>
            <w:highlight w:val="white"/>
          </w:rPr>
          <w:alias w:val="Citation"/>
          <w:tag w:val="{&quot;referencesIds&quot;:[&quot;doc:64019fed97e735054ee6fcc4&quot;],&quot;referencesOptions&quot;:{&quot;doc:64019fed97e735054ee6fcc4&quot;:{&quot;author&quot;:true,&quot;year&quot;:true,&quot;pageReplace&quot;:&quot;&quot;,&quot;prefix&quot;:&quot;&quot;,&quot;suffix&quot;:&quot;&quot;}},&quot;hasBrokenReferences&quot;:false,&quot;hasManualEdits&quot;:false,&quot;citationType&quot;:&quot;inline&quot;,&quot;id&quot;:-560320840,&quot;citationText&quot;:&quot;&lt;span style=\&quot;font-family:SimSun;font-size:16px;color:#000000\&quot;&gt;[6]&lt;/span&gt;&quot;}"/>
          <w:id w:val="-560320840"/>
          <w:placeholder>
            <w:docPart w:val="857A2F0214D17046996D142E5EAAAD2E"/>
          </w:placeholder>
        </w:sdtPr>
        <w:sdtContent>
          <w:r>
            <w:rPr>
              <w:rFonts w:ascii="SimSun" w:hAnsi="SimSun" w:hint="eastAsia"/>
              <w:color w:val="000000"/>
            </w:rPr>
            <w:t>[6]</w:t>
          </w:r>
        </w:sdtContent>
      </w:sdt>
    </w:p>
    <w:p w14:paraId="57788D88" w14:textId="77777777" w:rsidR="001B6D34" w:rsidRDefault="001B6D34" w:rsidP="001B6D34">
      <w:pPr>
        <w:spacing w:line="276" w:lineRule="auto"/>
        <w:rPr>
          <w:sz w:val="24"/>
        </w:rPr>
      </w:pPr>
    </w:p>
    <w:p w14:paraId="46DA8122" w14:textId="77777777" w:rsidR="001B6D34" w:rsidRPr="00615FDC" w:rsidRDefault="001B6D34" w:rsidP="001B6D34">
      <w:pPr>
        <w:snapToGrid w:val="0"/>
        <w:spacing w:line="276" w:lineRule="auto"/>
        <w:rPr>
          <w:rFonts w:ascii="SimSun" w:hAnsi="SimSun" w:cs="KaiTi_GB2312"/>
          <w:b/>
          <w:bCs/>
          <w:color w:val="2F5496" w:themeColor="accent1" w:themeShade="BF"/>
          <w:sz w:val="24"/>
        </w:rPr>
      </w:pPr>
      <w:r>
        <w:rPr>
          <w:rFonts w:ascii="SimSun" w:hAnsi="SimSun" w:cs="KaiTi_GB2312" w:hint="eastAsia"/>
          <w:b/>
          <w:bCs/>
          <w:color w:val="2F5496" w:themeColor="accent1" w:themeShade="BF"/>
          <w:sz w:val="24"/>
        </w:rPr>
        <w:t>3</w:t>
      </w:r>
      <w:r>
        <w:rPr>
          <w:rFonts w:ascii="SimSun" w:hAnsi="SimSun" w:cs="KaiTi_GB2312"/>
          <w:b/>
          <w:bCs/>
          <w:color w:val="2F5496" w:themeColor="accent1" w:themeShade="BF"/>
          <w:sz w:val="24"/>
        </w:rPr>
        <w:t>.2.3</w:t>
      </w:r>
      <w:r w:rsidRPr="00615FDC">
        <w:rPr>
          <w:rFonts w:ascii="SimSun" w:hAnsi="SimSun" w:cs="KaiTi_GB2312" w:hint="eastAsia"/>
          <w:b/>
          <w:bCs/>
          <w:color w:val="2F5496" w:themeColor="accent1" w:themeShade="BF"/>
          <w:sz w:val="24"/>
        </w:rPr>
        <w:t>可行性分析</w:t>
      </w:r>
    </w:p>
    <w:p w14:paraId="4798D050" w14:textId="3462CD93" w:rsidR="001B6D34" w:rsidRDefault="001B6D34" w:rsidP="001B6D34">
      <w:pPr>
        <w:snapToGrid w:val="0"/>
        <w:spacing w:line="276" w:lineRule="auto"/>
        <w:ind w:firstLine="420"/>
        <w:rPr>
          <w:sz w:val="24"/>
        </w:rPr>
      </w:pPr>
      <w:r>
        <w:rPr>
          <w:sz w:val="24"/>
        </w:rPr>
        <w:t>生成器也会支持大部分有</w:t>
      </w:r>
      <w:r>
        <w:rPr>
          <w:sz w:val="24"/>
        </w:rPr>
        <w:t>Python API</w:t>
      </w:r>
      <w:r>
        <w:rPr>
          <w:sz w:val="24"/>
        </w:rPr>
        <w:t>的力场</w:t>
      </w:r>
      <w:r>
        <w:rPr>
          <w:rFonts w:hint="eastAsia"/>
          <w:sz w:val="24"/>
        </w:rPr>
        <w:t>,</w:t>
      </w:r>
      <w:r>
        <w:rPr>
          <w:sz w:val="24"/>
        </w:rPr>
        <w:t>如</w:t>
      </w:r>
      <w:r>
        <w:rPr>
          <w:sz w:val="24"/>
        </w:rPr>
        <w:t xml:space="preserve">OPLS-AA </w:t>
      </w:r>
      <w:r>
        <w:rPr>
          <w:sz w:val="24"/>
        </w:rPr>
        <w:t>、</w:t>
      </w:r>
      <w:r>
        <w:rPr>
          <w:sz w:val="24"/>
        </w:rPr>
        <w:t>MMFF94/MMFF94s</w:t>
      </w:r>
      <w:r>
        <w:rPr>
          <w:sz w:val="24"/>
        </w:rPr>
        <w:t>、</w:t>
      </w:r>
      <w:r>
        <w:rPr>
          <w:sz w:val="24"/>
        </w:rPr>
        <w:t>UFF</w:t>
      </w:r>
      <w:r>
        <w:rPr>
          <w:sz w:val="24"/>
        </w:rPr>
        <w:t>、</w:t>
      </w:r>
      <w:r>
        <w:rPr>
          <w:sz w:val="24"/>
        </w:rPr>
        <w:t>CHARMM</w:t>
      </w:r>
      <w:r>
        <w:rPr>
          <w:sz w:val="24"/>
        </w:rPr>
        <w:t>、</w:t>
      </w:r>
      <w:r>
        <w:rPr>
          <w:sz w:val="24"/>
        </w:rPr>
        <w:t>GAFF/GAFF2</w:t>
      </w:r>
      <w:r>
        <w:rPr>
          <w:sz w:val="24"/>
        </w:rPr>
        <w:t>、</w:t>
      </w:r>
      <w:r>
        <w:rPr>
          <w:sz w:val="24"/>
        </w:rPr>
        <w:t>DREIDING</w:t>
      </w:r>
      <w:r>
        <w:rPr>
          <w:sz w:val="24"/>
        </w:rPr>
        <w:t>等。多样的全原子力场不仅有助于了解无规高分子热导率对力场的敏感性，也有助于明确无规链构象结构本身与力场的关系，同时，从密度、径向分布函数、惯性半径、热导率等方面论证联合原子力场的可靠性，更重要的是，还</w:t>
      </w:r>
      <w:r w:rsidR="002474B4">
        <w:rPr>
          <w:rFonts w:hint="eastAsia"/>
          <w:sz w:val="24"/>
        </w:rPr>
        <w:t>可</w:t>
      </w:r>
      <w:r>
        <w:rPr>
          <w:sz w:val="24"/>
        </w:rPr>
        <w:t>研究</w:t>
      </w:r>
      <w:r>
        <w:rPr>
          <w:rFonts w:hint="eastAsia"/>
          <w:sz w:val="24"/>
        </w:rPr>
        <w:t>力场</w:t>
      </w:r>
      <w:r>
        <w:rPr>
          <w:sz w:val="24"/>
        </w:rPr>
        <w:t>对</w:t>
      </w:r>
      <w:r>
        <w:rPr>
          <w:rFonts w:hint="eastAsia"/>
          <w:sz w:val="24"/>
        </w:rPr>
        <w:t>信息化学中海量</w:t>
      </w:r>
      <w:r>
        <w:rPr>
          <w:sz w:val="24"/>
        </w:rPr>
        <w:t>结构的覆盖性，以及</w:t>
      </w:r>
      <w:r>
        <w:rPr>
          <w:rFonts w:hint="eastAsia"/>
          <w:sz w:val="24"/>
        </w:rPr>
        <w:t>力场对介</w:t>
      </w:r>
      <w:r>
        <w:rPr>
          <w:sz w:val="24"/>
        </w:rPr>
        <w:t>电常数、溶解度等性能</w:t>
      </w:r>
      <w:r>
        <w:rPr>
          <w:rFonts w:hint="eastAsia"/>
          <w:sz w:val="24"/>
        </w:rPr>
        <w:t>预测</w:t>
      </w:r>
      <w:r>
        <w:rPr>
          <w:sz w:val="24"/>
        </w:rPr>
        <w:t>的准确性。针对</w:t>
      </w:r>
      <w:r>
        <w:rPr>
          <w:rFonts w:hint="eastAsia"/>
          <w:sz w:val="24"/>
        </w:rPr>
        <w:t>结构</w:t>
      </w:r>
      <w:r>
        <w:rPr>
          <w:sz w:val="24"/>
        </w:rPr>
        <w:t>覆盖率高、</w:t>
      </w:r>
      <w:r>
        <w:rPr>
          <w:rFonts w:hint="eastAsia"/>
          <w:sz w:val="24"/>
        </w:rPr>
        <w:t>预测</w:t>
      </w:r>
      <w:r>
        <w:rPr>
          <w:sz w:val="24"/>
        </w:rPr>
        <w:t>性能准确的立场，可支持以</w:t>
      </w:r>
      <w:r w:rsidR="00B2206A">
        <w:rPr>
          <w:sz w:val="24"/>
        </w:rPr>
        <w:t>如</w:t>
      </w:r>
      <w:proofErr w:type="spellStart"/>
      <w:r w:rsidR="00B2206A" w:rsidRPr="00A14EE4">
        <w:rPr>
          <w:sz w:val="24"/>
        </w:rPr>
        <w:t>DFTpy</w:t>
      </w:r>
      <w:proofErr w:type="spellEnd"/>
      <w:r w:rsidR="00B2206A">
        <w:rPr>
          <w:rFonts w:hint="eastAsia"/>
          <w:sz w:val="24"/>
        </w:rPr>
        <w:t>、</w:t>
      </w:r>
      <w:proofErr w:type="spellStart"/>
      <w:r w:rsidR="00B2206A" w:rsidRPr="00A14EE4">
        <w:rPr>
          <w:sz w:val="24"/>
        </w:rPr>
        <w:t>PySCF</w:t>
      </w:r>
      <w:proofErr w:type="spellEnd"/>
      <w:r w:rsidR="00B2206A">
        <w:rPr>
          <w:rFonts w:hint="eastAsia"/>
          <w:sz w:val="24"/>
        </w:rPr>
        <w:t>、</w:t>
      </w:r>
      <w:proofErr w:type="spellStart"/>
      <w:r w:rsidR="00B2206A" w:rsidRPr="00A14EE4">
        <w:rPr>
          <w:sz w:val="24"/>
        </w:rPr>
        <w:t>sparc-dft-api</w:t>
      </w:r>
      <w:proofErr w:type="spellEnd"/>
      <w:r w:rsidR="00B2206A">
        <w:rPr>
          <w:rFonts w:hint="eastAsia"/>
          <w:sz w:val="24"/>
        </w:rPr>
        <w:t>等密度泛函</w:t>
      </w:r>
      <w:r w:rsidR="000A0A5B">
        <w:rPr>
          <w:rFonts w:hint="eastAsia"/>
          <w:sz w:val="24"/>
        </w:rPr>
        <w:t>、</w:t>
      </w:r>
      <w:r w:rsidR="000A0A5B" w:rsidRPr="000A0A5B">
        <w:rPr>
          <w:rFonts w:hint="eastAsia"/>
          <w:sz w:val="24"/>
        </w:rPr>
        <w:t>紧束缚模型</w:t>
      </w:r>
      <w:r>
        <w:rPr>
          <w:sz w:val="24"/>
        </w:rPr>
        <w:t>量子化学计算</w:t>
      </w:r>
      <w:r>
        <w:rPr>
          <w:rFonts w:hint="eastAsia"/>
          <w:sz w:val="24"/>
        </w:rPr>
        <w:t>为基础</w:t>
      </w:r>
      <w:r>
        <w:rPr>
          <w:sz w:val="24"/>
        </w:rPr>
        <w:t>的自动化参数拟合</w:t>
      </w:r>
      <w:r w:rsidR="000A0A5B">
        <w:rPr>
          <w:rFonts w:hint="eastAsia"/>
          <w:sz w:val="24"/>
        </w:rPr>
        <w:t>，</w:t>
      </w:r>
      <w:r>
        <w:rPr>
          <w:sz w:val="24"/>
        </w:rPr>
        <w:t>补全缺失的力场参数</w:t>
      </w:r>
      <w:sdt>
        <w:sdtPr>
          <w:rPr>
            <w:sz w:val="24"/>
            <w:highlight w:val="white"/>
          </w:rPr>
          <w:alias w:val="Citation"/>
          <w:tag w:val="{&quot;referencesIds&quot;:[&quot;doc:6402d97390c15d0556a4b21c&quot;],&quot;referencesOptions&quot;:{&quot;doc:6402d97390c15d0556a4b21c&quot;:{&quot;author&quot;:true,&quot;year&quot;:true,&quot;pageReplace&quot;:&quot;&quot;,&quot;prefix&quot;:&quot;&quot;,&quot;suffix&quot;:&quot;&quot;}},&quot;hasBrokenReferences&quot;:false,&quot;hasManualEdits&quot;:false,&quot;citationType&quot;:&quot;inline&quot;,&quot;id&quot;:1608395810,&quot;citationText&quot;:&quot;&lt;span style=\&quot;font-family:SimSun;font-size:16px;color:#000000\&quot;&gt;[7]&lt;/span&gt;&quot;}"/>
          <w:id w:val="1608395810"/>
          <w:placeholder>
            <w:docPart w:val="88205A38B653B74899A6EEF51557B8FA"/>
          </w:placeholder>
        </w:sdtPr>
        <w:sdtContent>
          <w:r>
            <w:rPr>
              <w:rFonts w:ascii="SimSun" w:hAnsi="SimSun" w:hint="eastAsia"/>
              <w:color w:val="000000"/>
            </w:rPr>
            <w:t>[7]</w:t>
          </w:r>
        </w:sdtContent>
      </w:sdt>
      <w:r>
        <w:rPr>
          <w:sz w:val="24"/>
        </w:rPr>
        <w:t>。</w:t>
      </w:r>
    </w:p>
    <w:p w14:paraId="0165CF2E" w14:textId="4D756016" w:rsidR="00362C07" w:rsidRDefault="001B6D34" w:rsidP="00362C07">
      <w:pPr>
        <w:snapToGrid w:val="0"/>
        <w:spacing w:line="276" w:lineRule="auto"/>
        <w:ind w:firstLine="420"/>
        <w:rPr>
          <w:sz w:val="24"/>
        </w:rPr>
      </w:pPr>
      <w:r>
        <w:rPr>
          <w:sz w:val="24"/>
        </w:rPr>
        <w:t>空间结构方面，</w:t>
      </w:r>
      <w:r>
        <w:rPr>
          <w:rFonts w:hint="eastAsia"/>
          <w:sz w:val="24"/>
        </w:rPr>
        <w:t>由</w:t>
      </w:r>
      <w:r>
        <w:rPr>
          <w:sz w:val="24"/>
        </w:rPr>
        <w:t>自主研发</w:t>
      </w:r>
      <w:r>
        <w:rPr>
          <w:rFonts w:hint="eastAsia"/>
          <w:sz w:val="24"/>
        </w:rPr>
        <w:t>的</w:t>
      </w:r>
      <w:r>
        <w:rPr>
          <w:sz w:val="24"/>
        </w:rPr>
        <w:t>自规避</w:t>
      </w:r>
      <w:r w:rsidRPr="00066DBF">
        <w:rPr>
          <w:sz w:val="24"/>
        </w:rPr>
        <w:t>无规行走</w:t>
      </w:r>
      <w:r>
        <w:rPr>
          <w:sz w:val="24"/>
        </w:rPr>
        <w:t>的</w:t>
      </w:r>
      <w:r>
        <w:rPr>
          <w:rFonts w:hint="eastAsia"/>
          <w:sz w:val="24"/>
        </w:rPr>
        <w:t>初始结构生成器</w:t>
      </w:r>
      <w:r>
        <w:rPr>
          <w:sz w:val="24"/>
        </w:rPr>
        <w:t>，生成</w:t>
      </w:r>
      <w:r>
        <w:rPr>
          <w:rFonts w:hint="eastAsia"/>
          <w:sz w:val="24"/>
        </w:rPr>
        <w:t>的</w:t>
      </w:r>
      <w:r>
        <w:rPr>
          <w:sz w:val="24"/>
        </w:rPr>
        <w:t>每个分子有不同构象，分子链缠绕可控，无定形初始结构密度大于</w:t>
      </w:r>
      <w:r>
        <w:rPr>
          <w:sz w:val="24"/>
        </w:rPr>
        <w:t>0.5 g/</w:t>
      </w:r>
      <w:r w:rsidRPr="00066DBF">
        <w:rPr>
          <w:sz w:val="24"/>
        </w:rPr>
        <w:t>cm</w:t>
      </w:r>
      <w:r w:rsidRPr="00066DBF">
        <w:rPr>
          <w:sz w:val="24"/>
          <w:vertAlign w:val="superscript"/>
        </w:rPr>
        <w:t>3</w:t>
      </w:r>
      <w:r>
        <w:rPr>
          <w:sz w:val="24"/>
        </w:rPr>
        <w:t>，高分子单链原子数</w:t>
      </w:r>
      <w:r>
        <w:rPr>
          <w:rFonts w:hint="eastAsia"/>
          <w:sz w:val="24"/>
        </w:rPr>
        <w:t>可大于</w:t>
      </w:r>
      <w:r>
        <w:rPr>
          <w:sz w:val="24"/>
        </w:rPr>
        <w:t>5000</w:t>
      </w:r>
      <w:r>
        <w:rPr>
          <w:sz w:val="24"/>
        </w:rPr>
        <w:t>，弥补了以往研究中</w:t>
      </w:r>
      <w:r>
        <w:rPr>
          <w:rFonts w:hint="eastAsia"/>
          <w:sz w:val="24"/>
        </w:rPr>
        <w:t>生成器仅提供</w:t>
      </w:r>
      <w:r>
        <w:rPr>
          <w:sz w:val="24"/>
        </w:rPr>
        <w:t>密度低</w:t>
      </w:r>
      <w:r>
        <w:rPr>
          <w:rFonts w:hint="eastAsia"/>
          <w:sz w:val="24"/>
        </w:rPr>
        <w:t>、</w:t>
      </w:r>
      <w:r>
        <w:rPr>
          <w:sz w:val="24"/>
        </w:rPr>
        <w:t>无缠绕</w:t>
      </w:r>
      <w:r>
        <w:rPr>
          <w:rFonts w:hint="eastAsia"/>
          <w:sz w:val="24"/>
        </w:rPr>
        <w:t>的</w:t>
      </w:r>
      <w:r>
        <w:rPr>
          <w:sz w:val="24"/>
        </w:rPr>
        <w:t>单一构象短链</w:t>
      </w:r>
      <w:r>
        <w:rPr>
          <w:rFonts w:hint="eastAsia"/>
          <w:sz w:val="24"/>
        </w:rPr>
        <w:t>的缺点，</w:t>
      </w:r>
      <w:r>
        <w:rPr>
          <w:sz w:val="24"/>
        </w:rPr>
        <w:t>为链形态主导的物理性能研究提供</w:t>
      </w:r>
      <w:r>
        <w:rPr>
          <w:rFonts w:hint="eastAsia"/>
          <w:sz w:val="24"/>
        </w:rPr>
        <w:t>了</w:t>
      </w:r>
      <w:r>
        <w:rPr>
          <w:sz w:val="24"/>
        </w:rPr>
        <w:t>全新的基础工具。首先，通过调节输入温度可以控制结构中顺式、反式与高斯构象的比例，产生不同的自缠绕与相互缠绕，进而论证熔体弛豫过程的充分性。其次，该算法基于分子链的本征柔性，直接生成室温下高密度的无规固体结构，如果统计结果成本可承受，</w:t>
      </w:r>
      <w:r w:rsidRPr="00066DBF">
        <w:rPr>
          <w:sz w:val="24"/>
        </w:rPr>
        <w:t>均聚物</w:t>
      </w:r>
      <w:r>
        <w:rPr>
          <w:sz w:val="24"/>
        </w:rPr>
        <w:t>固体有可能无需熔体弛豫过程，这将为固态无定形高分子热导率的预测提供统一、可比的结构基线，也是无结晶效应下，链延展与热导率的理论上限。</w:t>
      </w:r>
      <w:r>
        <w:rPr>
          <w:sz w:val="24"/>
        </w:rPr>
        <w:lastRenderedPageBreak/>
        <w:t>最后，在密度变化不大的条件下，其熔体中空间链延展仅与单链的柔性相关，共混体的弛豫过程可以明确共混链或溶剂分子对高分子链形态的影响或溶解。</w:t>
      </w:r>
    </w:p>
    <w:p w14:paraId="78241EFE" w14:textId="77777777" w:rsidR="00362C07" w:rsidRDefault="00362C07" w:rsidP="00362C07">
      <w:pPr>
        <w:snapToGrid w:val="0"/>
        <w:spacing w:line="276" w:lineRule="auto"/>
        <w:rPr>
          <w:sz w:val="24"/>
        </w:rPr>
      </w:pPr>
    </w:p>
    <w:p w14:paraId="60E34299" w14:textId="77777777" w:rsidR="001B6D34" w:rsidRPr="00615FDC" w:rsidRDefault="001B6D34" w:rsidP="001B6D34">
      <w:pPr>
        <w:snapToGrid w:val="0"/>
        <w:spacing w:line="276" w:lineRule="auto"/>
        <w:rPr>
          <w:rFonts w:ascii="SimSun" w:hAnsi="SimSun" w:cs="KaiTi_GB2312"/>
          <w:b/>
          <w:bCs/>
          <w:color w:val="2F5496" w:themeColor="accent1" w:themeShade="BF"/>
          <w:sz w:val="26"/>
          <w:szCs w:val="26"/>
        </w:rPr>
      </w:pPr>
      <w:r w:rsidRPr="00615FDC">
        <w:rPr>
          <w:rFonts w:ascii="SimSun" w:hAnsi="SimSun" w:cs="KaiTi_GB2312"/>
          <w:b/>
          <w:bCs/>
          <w:color w:val="2F5496" w:themeColor="accent1" w:themeShade="BF"/>
          <w:sz w:val="26"/>
          <w:szCs w:val="26"/>
        </w:rPr>
        <w:t>3.</w:t>
      </w:r>
      <w:r>
        <w:rPr>
          <w:rFonts w:ascii="SimSun" w:hAnsi="SimSun" w:cs="KaiTi_GB2312"/>
          <w:b/>
          <w:bCs/>
          <w:color w:val="2F5496" w:themeColor="accent1" w:themeShade="BF"/>
          <w:sz w:val="26"/>
          <w:szCs w:val="26"/>
        </w:rPr>
        <w:t>3</w:t>
      </w:r>
      <w:r w:rsidRPr="00615FDC">
        <w:rPr>
          <w:rFonts w:ascii="SimSun" w:hAnsi="SimSun" w:cs="KaiTi_GB2312" w:hint="eastAsia"/>
          <w:b/>
          <w:bCs/>
          <w:color w:val="2F5496" w:themeColor="accent1" w:themeShade="BF"/>
          <w:sz w:val="26"/>
          <w:szCs w:val="26"/>
        </w:rPr>
        <w:t>结构弛豫、动力学过程与物理性能计算</w:t>
      </w:r>
    </w:p>
    <w:p w14:paraId="097ECB3E" w14:textId="77777777" w:rsidR="001B6D34" w:rsidRPr="00615FDC" w:rsidRDefault="001B6D34" w:rsidP="001B6D34">
      <w:pPr>
        <w:snapToGrid w:val="0"/>
        <w:spacing w:line="276" w:lineRule="auto"/>
        <w:rPr>
          <w:rFonts w:ascii="SimSun" w:hAnsi="SimSun" w:cs="KaiTi_GB2312"/>
          <w:b/>
          <w:bCs/>
          <w:color w:val="2F5496" w:themeColor="accent1" w:themeShade="BF"/>
          <w:sz w:val="24"/>
        </w:rPr>
      </w:pPr>
      <w:r w:rsidRPr="00615FDC">
        <w:rPr>
          <w:rFonts w:ascii="SimSun" w:hAnsi="SimSun" w:cs="KaiTi_GB2312" w:hint="eastAsia"/>
          <w:b/>
          <w:bCs/>
          <w:color w:val="2F5496" w:themeColor="accent1" w:themeShade="BF"/>
          <w:sz w:val="24"/>
        </w:rPr>
        <w:t>3</w:t>
      </w:r>
      <w:r w:rsidRPr="00615FDC">
        <w:rPr>
          <w:rFonts w:ascii="SimSun" w:hAnsi="SimSun" w:cs="KaiTi_GB2312"/>
          <w:b/>
          <w:bCs/>
          <w:color w:val="2F5496" w:themeColor="accent1" w:themeShade="BF"/>
          <w:sz w:val="24"/>
        </w:rPr>
        <w:t>.3.1</w:t>
      </w:r>
      <w:r w:rsidRPr="00615FDC">
        <w:rPr>
          <w:rFonts w:ascii="SimSun" w:hAnsi="SimSun" w:cs="KaiTi_GB2312" w:hint="eastAsia"/>
          <w:b/>
          <w:bCs/>
          <w:color w:val="2F5496" w:themeColor="accent1" w:themeShade="BF"/>
          <w:sz w:val="24"/>
        </w:rPr>
        <w:t>技术路线:</w:t>
      </w:r>
    </w:p>
    <w:p w14:paraId="6047ACF6" w14:textId="59BF8F0F" w:rsidR="001B6D34" w:rsidRDefault="00362C07" w:rsidP="001B6D34">
      <w:pPr>
        <w:pStyle w:val="ListParagraph"/>
        <w:numPr>
          <w:ilvl w:val="0"/>
          <w:numId w:val="8"/>
        </w:numPr>
        <w:snapToGrid w:val="0"/>
        <w:spacing w:line="276" w:lineRule="auto"/>
        <w:rPr>
          <w:sz w:val="24"/>
        </w:rPr>
      </w:pPr>
      <w:r w:rsidRPr="00AD41E4">
        <w:rPr>
          <w:sz w:val="24"/>
        </w:rPr>
        <w:t>稳态结构</w:t>
      </w:r>
      <w:r>
        <w:rPr>
          <w:rFonts w:hint="eastAsia"/>
          <w:sz w:val="24"/>
        </w:rPr>
        <w:t>的获取方面，研究</w:t>
      </w:r>
      <w:r w:rsidR="001B6D34" w:rsidRPr="00AD41E4">
        <w:rPr>
          <w:sz w:val="24"/>
        </w:rPr>
        <w:t>常规的退火、多周期淬火等手段，同时也计划探索并行退火技术加速高分子构象采样的可行性</w:t>
      </w:r>
      <w:r w:rsidR="001B6D34" w:rsidRPr="00AD41E4">
        <w:rPr>
          <w:sz w:val="24"/>
        </w:rPr>
        <w:t xml:space="preserve"> </w:t>
      </w:r>
      <w:sdt>
        <w:sdtPr>
          <w:rPr>
            <w:highlight w:val="white"/>
          </w:rPr>
          <w:alias w:val="Citation"/>
          <w:tag w:val="{&quot;referencesIds&quot;:[&quot;doc:6402d49b90c15d0556a4b1ae&quot;],&quot;referencesOptions&quot;:{&quot;doc:6402d49b90c15d0556a4b1ae&quot;:{&quot;author&quot;:true,&quot;year&quot;:true,&quot;pageReplace&quot;:&quot;&quot;,&quot;prefix&quot;:&quot;&quot;,&quot;suffix&quot;:&quot;&quot;}},&quot;hasBrokenReferences&quot;:false,&quot;hasManualEdits&quot;:false,&quot;citationType&quot;:&quot;inline&quot;,&quot;id&quot;:510657144,&quot;citationText&quot;:&quot;&lt;span style=\&quot;font-family:SimSun;font-size:16px;color:#000000\&quot;&gt;[8]&lt;/span&gt;&quot;}"/>
          <w:id w:val="510657144"/>
          <w:placeholder>
            <w:docPart w:val="62838A72BF95D240A9AC9DCFC353399C"/>
          </w:placeholder>
        </w:sdtPr>
        <w:sdtContent>
          <w:r w:rsidR="001B6D34">
            <w:rPr>
              <w:rFonts w:ascii="SimSun" w:hAnsi="SimSun" w:hint="eastAsia"/>
              <w:color w:val="000000"/>
            </w:rPr>
            <w:t>[8]</w:t>
          </w:r>
        </w:sdtContent>
      </w:sdt>
      <w:r w:rsidR="001B6D34" w:rsidRPr="00AD41E4">
        <w:rPr>
          <w:sz w:val="24"/>
        </w:rPr>
        <w:t>，也将尝试粗粒化模型与逆向映射等手段加速晶体形成或相分离的过程</w:t>
      </w:r>
      <w:r w:rsidR="001B6D34" w:rsidRPr="00AD41E4">
        <w:rPr>
          <w:sz w:val="24"/>
        </w:rPr>
        <w:t xml:space="preserve"> </w:t>
      </w:r>
      <w:sdt>
        <w:sdtPr>
          <w:rPr>
            <w:highlight w:val="white"/>
          </w:rPr>
          <w:alias w:val="Citation"/>
          <w:tag w:val="{&quot;referencesIds&quot;:[&quot;doc:6402d2bf660331055123e59c&quot;],&quot;referencesOptions&quot;:{&quot;doc:6402d2bf660331055123e59c&quot;:{&quot;author&quot;:true,&quot;year&quot;:true,&quot;pageReplace&quot;:&quot;&quot;,&quot;prefix&quot;:&quot;&quot;,&quot;suffix&quot;:&quot;&quot;}},&quot;hasBrokenReferences&quot;:false,&quot;hasManualEdits&quot;:false,&quot;citationType&quot;:&quot;inline&quot;,&quot;id&quot;:1727254002,&quot;citationText&quot;:&quot;&lt;span style=\&quot;font-family:SimSun;font-size:16px;color:#000000\&quot;&gt;[9]&lt;/span&gt;&quot;}"/>
          <w:id w:val="1727254002"/>
          <w:placeholder>
            <w:docPart w:val="0191BD8F88FFAA4E817611435AA703FA"/>
          </w:placeholder>
        </w:sdtPr>
        <w:sdtContent>
          <w:r w:rsidR="001B6D34">
            <w:rPr>
              <w:rFonts w:ascii="SimSun" w:hAnsi="SimSun" w:hint="eastAsia"/>
              <w:color w:val="000000"/>
            </w:rPr>
            <w:t>[9]</w:t>
          </w:r>
        </w:sdtContent>
      </w:sdt>
      <w:r w:rsidR="001B6D34" w:rsidRPr="00AD41E4">
        <w:rPr>
          <w:sz w:val="24"/>
        </w:rPr>
        <w:t>。</w:t>
      </w:r>
    </w:p>
    <w:p w14:paraId="38C35659" w14:textId="258E68F0" w:rsidR="001B6D34" w:rsidRDefault="001B6D34" w:rsidP="001B6D34">
      <w:pPr>
        <w:pStyle w:val="ListParagraph"/>
        <w:numPr>
          <w:ilvl w:val="0"/>
          <w:numId w:val="8"/>
        </w:numPr>
        <w:snapToGrid w:val="0"/>
        <w:spacing w:line="276" w:lineRule="auto"/>
        <w:rPr>
          <w:sz w:val="24"/>
        </w:rPr>
      </w:pPr>
      <w:r w:rsidRPr="00AD41E4">
        <w:rPr>
          <w:sz w:val="24"/>
        </w:rPr>
        <w:t>加工工艺方面，巨正则系统蒙特卡罗模拟（</w:t>
      </w:r>
      <w:r w:rsidRPr="00AD41E4">
        <w:rPr>
          <w:sz w:val="24"/>
        </w:rPr>
        <w:fldChar w:fldCharType="begin"/>
      </w:r>
      <w:r w:rsidRPr="00AD41E4">
        <w:rPr>
          <w:sz w:val="24"/>
        </w:rPr>
        <w:instrText xml:space="preserve"> REF _Ref128827967 \h  \* MERGEFORMAT </w:instrText>
      </w:r>
      <w:r w:rsidRPr="00AD41E4">
        <w:rPr>
          <w:sz w:val="24"/>
        </w:rPr>
      </w:r>
      <w:r w:rsidRPr="00AD41E4">
        <w:rPr>
          <w:sz w:val="24"/>
        </w:rPr>
        <w:fldChar w:fldCharType="separate"/>
      </w:r>
      <w:r w:rsidR="001154F7">
        <w:rPr>
          <w:sz w:val="24"/>
        </w:rPr>
        <w:t>图</w:t>
      </w:r>
      <w:r w:rsidR="001154F7">
        <w:rPr>
          <w:sz w:val="24"/>
        </w:rPr>
        <w:t xml:space="preserve"> 8</w:t>
      </w:r>
      <w:r w:rsidRPr="00AD41E4">
        <w:rPr>
          <w:sz w:val="24"/>
        </w:rPr>
        <w:fldChar w:fldCharType="end"/>
      </w:r>
      <w:r w:rsidRPr="00AD41E4">
        <w:rPr>
          <w:sz w:val="24"/>
        </w:rPr>
        <w:t>）有助于</w:t>
      </w:r>
      <w:r w:rsidRPr="00AD41E4">
        <w:rPr>
          <w:rFonts w:hint="eastAsia"/>
          <w:sz w:val="24"/>
        </w:rPr>
        <w:t>模拟</w:t>
      </w:r>
      <w:r w:rsidRPr="00AD41E4">
        <w:rPr>
          <w:sz w:val="24"/>
        </w:rPr>
        <w:t>高分子溶液的</w:t>
      </w:r>
      <w:r w:rsidRPr="00AD41E4">
        <w:rPr>
          <w:rFonts w:hint="eastAsia"/>
          <w:sz w:val="24"/>
        </w:rPr>
        <w:t>形成</w:t>
      </w:r>
      <w:r w:rsidRPr="00AD41E4">
        <w:rPr>
          <w:sz w:val="24"/>
        </w:rPr>
        <w:t>，另外，初始结构的生成器也可以将溶剂分子散布</w:t>
      </w:r>
      <w:r w:rsidRPr="00AD41E4">
        <w:rPr>
          <w:rFonts w:hint="eastAsia"/>
          <w:sz w:val="24"/>
        </w:rPr>
        <w:t>与</w:t>
      </w:r>
      <w:r w:rsidRPr="00AD41E4">
        <w:rPr>
          <w:sz w:val="24"/>
        </w:rPr>
        <w:t>高分子链周围，在动力学过程中缓慢删除溶剂分子</w:t>
      </w:r>
      <w:r w:rsidRPr="00AD41E4">
        <w:rPr>
          <w:rFonts w:hint="eastAsia"/>
          <w:sz w:val="24"/>
        </w:rPr>
        <w:t>，</w:t>
      </w:r>
      <w:r w:rsidRPr="00AD41E4">
        <w:rPr>
          <w:sz w:val="24"/>
        </w:rPr>
        <w:t>则可模拟通过溶剂蒸发而形成高分子薄膜的过程。</w:t>
      </w:r>
    </w:p>
    <w:p w14:paraId="38D46D46" w14:textId="77777777" w:rsidR="001B6D34" w:rsidRDefault="001B6D34" w:rsidP="001B6D34">
      <w:pPr>
        <w:pStyle w:val="ListParagraph"/>
        <w:numPr>
          <w:ilvl w:val="0"/>
          <w:numId w:val="8"/>
        </w:numPr>
        <w:snapToGrid w:val="0"/>
        <w:spacing w:line="276" w:lineRule="auto"/>
        <w:rPr>
          <w:sz w:val="24"/>
        </w:rPr>
      </w:pPr>
      <w:r w:rsidRPr="00AD41E4">
        <w:rPr>
          <w:sz w:val="24"/>
        </w:rPr>
        <w:t>机械拉伸与压缩的模拟过程也可</w:t>
      </w:r>
      <w:r w:rsidRPr="00AD41E4">
        <w:rPr>
          <w:rFonts w:hint="eastAsia"/>
          <w:sz w:val="24"/>
        </w:rPr>
        <w:t>促进</w:t>
      </w:r>
      <w:r w:rsidRPr="00AD41E4">
        <w:rPr>
          <w:sz w:val="24"/>
        </w:rPr>
        <w:t>分子链</w:t>
      </w:r>
      <w:r w:rsidRPr="00AD41E4">
        <w:rPr>
          <w:rFonts w:hint="eastAsia"/>
          <w:sz w:val="24"/>
        </w:rPr>
        <w:t>的</w:t>
      </w:r>
      <w:r w:rsidRPr="00AD41E4">
        <w:rPr>
          <w:sz w:val="24"/>
        </w:rPr>
        <w:t>解缠绕与应变诱导结晶</w:t>
      </w:r>
      <w:r w:rsidRPr="00AD41E4">
        <w:rPr>
          <w:rFonts w:hint="eastAsia"/>
          <w:sz w:val="24"/>
        </w:rPr>
        <w:t>过程</w:t>
      </w:r>
      <w:r w:rsidRPr="00AD41E4">
        <w:rPr>
          <w:sz w:val="24"/>
        </w:rPr>
        <w:t>，进而得到缠绕度不同、结晶状态不同的稳态结构。</w:t>
      </w:r>
    </w:p>
    <w:p w14:paraId="4870E135" w14:textId="2AF4041C" w:rsidR="001B6D34" w:rsidRPr="00907673" w:rsidRDefault="001B6D34" w:rsidP="001B6D34">
      <w:pPr>
        <w:pStyle w:val="ListParagraph"/>
        <w:numPr>
          <w:ilvl w:val="0"/>
          <w:numId w:val="8"/>
        </w:numPr>
        <w:snapToGrid w:val="0"/>
        <w:spacing w:line="276" w:lineRule="auto"/>
        <w:rPr>
          <w:sz w:val="24"/>
        </w:rPr>
      </w:pPr>
      <w:r>
        <w:rPr>
          <w:sz w:val="24"/>
        </w:rPr>
        <w:t>除与动力学稳态过程紧密相关的溶解性、结晶性等性能</w:t>
      </w:r>
      <w:r>
        <w:rPr>
          <w:rFonts w:hint="eastAsia"/>
          <w:sz w:val="24"/>
        </w:rPr>
        <w:t>外</w:t>
      </w:r>
      <w:r>
        <w:rPr>
          <w:sz w:val="24"/>
        </w:rPr>
        <w:t>，申请人计划为热导率、玻璃化温度、扩散系数、介电常数、黏度系数与模量等性能计算提供自动化流程。</w:t>
      </w:r>
    </w:p>
    <w:p w14:paraId="2D7C92BC" w14:textId="77777777" w:rsidR="001B6D34" w:rsidRDefault="001B6D34" w:rsidP="001B6D34">
      <w:pPr>
        <w:snapToGrid w:val="0"/>
        <w:spacing w:line="276" w:lineRule="auto"/>
        <w:rPr>
          <w:sz w:val="24"/>
        </w:rPr>
      </w:pPr>
    </w:p>
    <w:p w14:paraId="1F160007" w14:textId="77777777" w:rsidR="001B6D34" w:rsidRDefault="001B6D34" w:rsidP="001B6D34">
      <w:pPr>
        <w:snapToGrid w:val="0"/>
        <w:spacing w:line="276" w:lineRule="auto"/>
        <w:jc w:val="center"/>
        <w:rPr>
          <w:color w:val="000000"/>
          <w:sz w:val="24"/>
        </w:rPr>
      </w:pPr>
      <w:r>
        <w:rPr>
          <w:noProof/>
          <w:color w:val="000000"/>
          <w:sz w:val="24"/>
        </w:rPr>
        <w:drawing>
          <wp:inline distT="0" distB="0" distL="0" distR="0" wp14:anchorId="1CD9DDAA" wp14:editId="6D197914">
            <wp:extent cx="5127625" cy="2832735"/>
            <wp:effectExtent l="0" t="0" r="3175" b="0"/>
            <wp:docPr id="65" name="Picture 65" descr="Timeline&#10;&#10;Description automatically generated"/>
            <wp:cNvGraphicFramePr>
              <a:graphicFrameLocks xmlns:a="http://schemas.openxmlformats.org/drawingml/2006/main" noChangeAspect="1"/>
            </wp:cNvGraphicFramePr>
            <a:graphic xmlns:a="http://schemas.openxmlformats.org/drawingml/2006/main">
              <a:graphicData uri="http://schemas.openxmlformats.org/drawingml/2006/picture">
                <pic:pic xmlns:pic="http://schemas.openxmlformats.org/drawingml/2006/picture">
                  <pic:nvPicPr>
                    <pic:cNvPr id="65" name="Picture 65" descr="Timeline&#10;&#10;Description automatically generated"/>
                    <pic:cNvPicPr>
                      <a:picLocks noChangeAspect="1"/>
                    </pic:cNvPicPr>
                  </pic:nvPicPr>
                  <pic:blipFill>
                    <a:blip r:embed="rId30">
                      <a:extLst>
                        <a:ext uri="{28A0092B-C50C-407E-A947-70E740481C1C}">
                          <a14:useLocalDpi xmlns:a14="http://schemas.microsoft.com/office/drawing/2010/main" val="0"/>
                        </a:ext>
                      </a:extLst>
                    </a:blip>
                    <a:srcRect l="1137" t="2279" r="1301" b="7714"/>
                    <a:stretch>
                      <a:fillRect/>
                    </a:stretch>
                  </pic:blipFill>
                  <pic:spPr>
                    <a:xfrm>
                      <a:off x="0" y="0"/>
                      <a:ext cx="5128365" cy="2833152"/>
                    </a:xfrm>
                    <a:prstGeom prst="rect">
                      <a:avLst/>
                    </a:prstGeom>
                    <a:ln>
                      <a:noFill/>
                    </a:ln>
                  </pic:spPr>
                </pic:pic>
              </a:graphicData>
            </a:graphic>
          </wp:inline>
        </w:drawing>
      </w:r>
    </w:p>
    <w:p w14:paraId="2A0BDC32" w14:textId="6E4E7106" w:rsidR="001B6D34" w:rsidRDefault="001B6D34" w:rsidP="001B6D34">
      <w:pPr>
        <w:spacing w:line="276" w:lineRule="auto"/>
        <w:rPr>
          <w:color w:val="000000"/>
          <w:sz w:val="24"/>
          <w:highlight w:val="yellow"/>
          <w:u w:val="single"/>
        </w:rPr>
      </w:pPr>
      <w:bookmarkStart w:id="8" w:name="_Ref128827967"/>
      <w:r>
        <w:rPr>
          <w:sz w:val="24"/>
        </w:rPr>
        <w:t>图</w:t>
      </w:r>
      <w:r>
        <w:rPr>
          <w:sz w:val="24"/>
        </w:rPr>
        <w:t xml:space="preserve"> </w:t>
      </w:r>
      <w:r>
        <w:rPr>
          <w:sz w:val="24"/>
        </w:rPr>
        <w:fldChar w:fldCharType="begin"/>
      </w:r>
      <w:r>
        <w:rPr>
          <w:sz w:val="24"/>
        </w:rPr>
        <w:instrText xml:space="preserve"> SEQ </w:instrText>
      </w:r>
      <w:r>
        <w:rPr>
          <w:sz w:val="24"/>
        </w:rPr>
        <w:instrText>图</w:instrText>
      </w:r>
      <w:r>
        <w:rPr>
          <w:sz w:val="24"/>
        </w:rPr>
        <w:instrText xml:space="preserve"> \* ARABIC </w:instrText>
      </w:r>
      <w:r>
        <w:rPr>
          <w:sz w:val="24"/>
        </w:rPr>
        <w:fldChar w:fldCharType="separate"/>
      </w:r>
      <w:r w:rsidR="001154F7">
        <w:rPr>
          <w:noProof/>
          <w:sz w:val="24"/>
        </w:rPr>
        <w:t>8</w:t>
      </w:r>
      <w:r>
        <w:rPr>
          <w:sz w:val="24"/>
        </w:rPr>
        <w:fldChar w:fldCharType="end"/>
      </w:r>
      <w:bookmarkEnd w:id="8"/>
      <w:r>
        <w:rPr>
          <w:sz w:val="24"/>
        </w:rPr>
        <w:t>，分子动力学流程图。（</w:t>
      </w:r>
      <w:r>
        <w:rPr>
          <w:sz w:val="24"/>
        </w:rPr>
        <w:t>1</w:t>
      </w:r>
      <w:r>
        <w:rPr>
          <w:sz w:val="24"/>
        </w:rPr>
        <w:t>）初始结构：重复单元、高分子链、无规初始结构；（</w:t>
      </w:r>
      <w:r>
        <w:rPr>
          <w:sz w:val="24"/>
        </w:rPr>
        <w:t>2</w:t>
      </w:r>
      <w:r>
        <w:rPr>
          <w:sz w:val="24"/>
        </w:rPr>
        <w:t>）结构弛豫：能量最小化、退火过程、动力学平衡；（</w:t>
      </w:r>
      <w:r>
        <w:rPr>
          <w:sz w:val="24"/>
        </w:rPr>
        <w:t>3</w:t>
      </w:r>
      <w:r>
        <w:rPr>
          <w:sz w:val="24"/>
        </w:rPr>
        <w:t>）动力学过程：巨正则系统蒙特卡罗模拟；（</w:t>
      </w:r>
      <w:r>
        <w:rPr>
          <w:sz w:val="24"/>
        </w:rPr>
        <w:t>4</w:t>
      </w:r>
      <w:r>
        <w:rPr>
          <w:sz w:val="24"/>
        </w:rPr>
        <w:t>）物理性能计算：溶解系数、扩散系数、氢键分析、自由体积与内聚能密度</w:t>
      </w:r>
      <w:r w:rsidRPr="00066DBF">
        <w:rPr>
          <w:sz w:val="24"/>
        </w:rPr>
        <w:t xml:space="preserve"> </w:t>
      </w:r>
      <w:sdt>
        <w:sdtPr>
          <w:rPr>
            <w:sz w:val="24"/>
            <w:highlight w:val="white"/>
          </w:rPr>
          <w:alias w:val="Citation"/>
          <w:tag w:val="{&quot;referencesIds&quot;:[&quot;doc:6402da7b86bda2054ea3c3c4&quot;],&quot;referencesOptions&quot;:{&quot;doc:6402da7b86bda2054ea3c3c4&quot;:{&quot;author&quot;:true,&quot;year&quot;:true,&quot;pageReplace&quot;:&quot;&quot;,&quot;prefix&quot;:&quot;&quot;,&quot;suffix&quot;:&quot;&quot;}},&quot;hasBrokenReferences&quot;:false,&quot;hasManualEdits&quot;:false,&quot;citationType&quot;:&quot;inline&quot;,&quot;id&quot;:-1559464660,&quot;citationText&quot;:&quot;&lt;span style=\&quot;font-family:SimSun;font-size:16px;color:#000000\&quot;&gt;[10]&lt;/span&gt;&quot;}"/>
          <w:id w:val="-1559464660"/>
          <w:placeholder>
            <w:docPart w:val="6CAD7FAEDDCCEF428ECB893DEB5C36B4"/>
          </w:placeholder>
        </w:sdtPr>
        <w:sdtEndPr>
          <w:rPr>
            <w:rFonts w:hint="eastAsia"/>
          </w:rPr>
        </w:sdtEndPr>
        <w:sdtContent>
          <w:r>
            <w:rPr>
              <w:rFonts w:ascii="SimSun" w:hAnsi="SimSun" w:hint="eastAsia"/>
              <w:color w:val="000000"/>
            </w:rPr>
            <w:t>[10]</w:t>
          </w:r>
        </w:sdtContent>
      </w:sdt>
      <w:r>
        <w:rPr>
          <w:rFonts w:hint="eastAsia"/>
          <w:sz w:val="24"/>
        </w:rPr>
        <w:t>。</w:t>
      </w:r>
    </w:p>
    <w:p w14:paraId="240B20DD" w14:textId="77777777" w:rsidR="001B6D34" w:rsidRDefault="001B6D34" w:rsidP="001B6D34">
      <w:pPr>
        <w:snapToGrid w:val="0"/>
        <w:spacing w:line="276" w:lineRule="auto"/>
        <w:rPr>
          <w:color w:val="000000"/>
          <w:sz w:val="24"/>
        </w:rPr>
      </w:pPr>
    </w:p>
    <w:p w14:paraId="59F888B0" w14:textId="77777777" w:rsidR="001B6D34" w:rsidRPr="00615FDC" w:rsidRDefault="001B6D34" w:rsidP="001B6D34">
      <w:pPr>
        <w:snapToGrid w:val="0"/>
        <w:spacing w:line="276" w:lineRule="auto"/>
        <w:rPr>
          <w:rFonts w:ascii="SimSun" w:hAnsi="SimSun" w:cs="KaiTi_GB2312"/>
          <w:b/>
          <w:bCs/>
          <w:color w:val="2F5496" w:themeColor="accent1" w:themeShade="BF"/>
          <w:sz w:val="24"/>
        </w:rPr>
      </w:pPr>
      <w:r>
        <w:rPr>
          <w:rFonts w:ascii="SimSun" w:hAnsi="SimSun" w:cs="KaiTi_GB2312" w:hint="eastAsia"/>
          <w:b/>
          <w:bCs/>
          <w:color w:val="2F5496" w:themeColor="accent1" w:themeShade="BF"/>
          <w:sz w:val="24"/>
        </w:rPr>
        <w:t>3</w:t>
      </w:r>
      <w:r>
        <w:rPr>
          <w:rFonts w:ascii="SimSun" w:hAnsi="SimSun" w:cs="KaiTi_GB2312"/>
          <w:b/>
          <w:bCs/>
          <w:color w:val="2F5496" w:themeColor="accent1" w:themeShade="BF"/>
          <w:sz w:val="24"/>
        </w:rPr>
        <w:t>.3.2</w:t>
      </w:r>
      <w:r w:rsidRPr="00615FDC">
        <w:rPr>
          <w:rFonts w:ascii="SimSun" w:hAnsi="SimSun" w:cs="KaiTi_GB2312" w:hint="eastAsia"/>
          <w:b/>
          <w:bCs/>
          <w:color w:val="2F5496" w:themeColor="accent1" w:themeShade="BF"/>
          <w:sz w:val="24"/>
        </w:rPr>
        <w:t>可行性分析</w:t>
      </w:r>
    </w:p>
    <w:p w14:paraId="2EA0AFF0" w14:textId="77AF20AB" w:rsidR="001B6D34" w:rsidRDefault="001B6D34" w:rsidP="001B6D34">
      <w:pPr>
        <w:snapToGrid w:val="0"/>
        <w:spacing w:line="276" w:lineRule="auto"/>
        <w:ind w:firstLine="420"/>
        <w:rPr>
          <w:sz w:val="24"/>
        </w:rPr>
      </w:pPr>
      <w:r w:rsidRPr="00AD41E4">
        <w:rPr>
          <w:sz w:val="24"/>
        </w:rPr>
        <w:t>动力学稳态计算之前，通常需要将分散均一、链延展与缠结可控的无定形初始结构，通过动力学结构弛豫过程，稳态化。申请人将全面研究与筛选现有常见</w:t>
      </w:r>
      <w:r w:rsidRPr="00AD41E4">
        <w:rPr>
          <w:sz w:val="24"/>
        </w:rPr>
        <w:lastRenderedPageBreak/>
        <w:t>小分子的弛豫手段，并推广与延展到高分子的加工工艺。</w:t>
      </w:r>
    </w:p>
    <w:p w14:paraId="658A6885" w14:textId="1947478A" w:rsidR="001B6D34" w:rsidRDefault="002474B4" w:rsidP="001B6D34">
      <w:pPr>
        <w:snapToGrid w:val="0"/>
        <w:spacing w:line="276" w:lineRule="auto"/>
        <w:ind w:firstLine="420"/>
        <w:rPr>
          <w:sz w:val="24"/>
        </w:rPr>
      </w:pPr>
      <w:r>
        <w:rPr>
          <w:sz w:val="24"/>
        </w:rPr>
        <w:t>分子动力学的计算过程主要分为平衡态与非平衡态两类。</w:t>
      </w:r>
      <w:r w:rsidR="001B6D34">
        <w:rPr>
          <w:sz w:val="24"/>
        </w:rPr>
        <w:t>平衡态动力学依赖体系状态在平衡态附近瞬态涨落引发微小</w:t>
      </w:r>
      <w:r w:rsidR="001B6D34">
        <w:rPr>
          <w:rFonts w:hint="eastAsia"/>
          <w:sz w:val="24"/>
        </w:rPr>
        <w:t>的</w:t>
      </w:r>
      <w:r w:rsidR="001B6D34">
        <w:rPr>
          <w:sz w:val="24"/>
        </w:rPr>
        <w:t>扰动，通过均方位移（</w:t>
      </w:r>
      <w:r w:rsidR="001B6D34">
        <w:rPr>
          <w:sz w:val="24"/>
        </w:rPr>
        <w:t>Helfand formula</w:t>
      </w:r>
      <w:r w:rsidR="001B6D34">
        <w:rPr>
          <w:sz w:val="24"/>
        </w:rPr>
        <w:t>）或自相关函数（</w:t>
      </w:r>
      <w:r w:rsidR="001B6D34">
        <w:rPr>
          <w:sz w:val="24"/>
        </w:rPr>
        <w:t>Green-Kubo formula</w:t>
      </w:r>
      <w:r w:rsidR="001B6D34">
        <w:rPr>
          <w:sz w:val="24"/>
        </w:rPr>
        <w:t>）计算输运性能。非平衡态动力学则依靠外部动能、</w:t>
      </w:r>
      <w:r w:rsidR="001B6D34">
        <w:rPr>
          <w:rFonts w:hint="eastAsia"/>
          <w:sz w:val="24"/>
        </w:rPr>
        <w:t>动量</w:t>
      </w:r>
      <w:r w:rsidR="001B6D34">
        <w:rPr>
          <w:sz w:val="24"/>
        </w:rPr>
        <w:t>或浓度等物理量的梯度，通过</w:t>
      </w:r>
      <w:r w:rsidR="001B6D34">
        <w:rPr>
          <w:sz w:val="24"/>
        </w:rPr>
        <w:t>Fick's First Law</w:t>
      </w:r>
      <w:r w:rsidR="001B6D34">
        <w:rPr>
          <w:sz w:val="24"/>
        </w:rPr>
        <w:t>（通量</w:t>
      </w:r>
      <w:r w:rsidR="001B6D34">
        <w:rPr>
          <w:sz w:val="24"/>
        </w:rPr>
        <w:t>/</w:t>
      </w:r>
      <w:r w:rsidR="001B6D34">
        <w:rPr>
          <w:sz w:val="24"/>
        </w:rPr>
        <w:t>梯度）计算输运系数。不同的方法各有优劣，平衡态动力学计算信噪比低，常需要大量统计平均，非平衡态动力学则常由于过大的梯度而饱受争议。同时，非均一相、第四类周期性边界条</w:t>
      </w:r>
      <w:r w:rsidR="001B6D34">
        <w:rPr>
          <w:rFonts w:hint="eastAsia"/>
          <w:sz w:val="24"/>
        </w:rPr>
        <w:t>件</w:t>
      </w:r>
      <w:r w:rsidR="001B6D34">
        <w:rPr>
          <w:sz w:val="24"/>
        </w:rPr>
        <w:t>与能量渗流等特殊体系也影响方法的</w:t>
      </w:r>
      <w:r w:rsidR="001B6D34">
        <w:rPr>
          <w:rFonts w:hint="eastAsia"/>
          <w:sz w:val="24"/>
        </w:rPr>
        <w:t>选用。</w:t>
      </w:r>
      <w:r w:rsidR="001B6D34">
        <w:rPr>
          <w:sz w:val="24"/>
        </w:rPr>
        <w:t>申请人将系统地研究、调研、开发与测试不同的方法与其应用体系，寻找低成本、通用性高的算法。</w:t>
      </w:r>
    </w:p>
    <w:p w14:paraId="09D8AA75" w14:textId="77777777" w:rsidR="001B6D34" w:rsidRDefault="001B6D34" w:rsidP="001B6D34">
      <w:pPr>
        <w:spacing w:line="276" w:lineRule="auto"/>
        <w:rPr>
          <w:rFonts w:ascii="SimSun" w:hAnsi="SimSun"/>
          <w:sz w:val="24"/>
        </w:rPr>
      </w:pPr>
    </w:p>
    <w:p w14:paraId="581012CF" w14:textId="77777777" w:rsidR="001B6D34" w:rsidRPr="00615FDC" w:rsidRDefault="001B6D34" w:rsidP="001B6D34">
      <w:pPr>
        <w:snapToGrid w:val="0"/>
        <w:spacing w:line="276" w:lineRule="auto"/>
        <w:rPr>
          <w:rFonts w:ascii="SimSun" w:hAnsi="SimSun" w:cs="KaiTi_GB2312"/>
          <w:b/>
          <w:bCs/>
          <w:color w:val="2F5496" w:themeColor="accent1" w:themeShade="BF"/>
          <w:sz w:val="26"/>
          <w:szCs w:val="26"/>
        </w:rPr>
      </w:pPr>
      <w:r w:rsidRPr="00615FDC">
        <w:rPr>
          <w:rFonts w:ascii="SimSun" w:hAnsi="SimSun" w:cs="KaiTi_GB2312"/>
          <w:b/>
          <w:bCs/>
          <w:color w:val="2F5496" w:themeColor="accent1" w:themeShade="BF"/>
          <w:sz w:val="26"/>
          <w:szCs w:val="26"/>
        </w:rPr>
        <w:t>3.</w:t>
      </w:r>
      <w:r>
        <w:rPr>
          <w:rFonts w:ascii="SimSun" w:hAnsi="SimSun" w:cs="KaiTi_GB2312"/>
          <w:b/>
          <w:bCs/>
          <w:color w:val="2F5496" w:themeColor="accent1" w:themeShade="BF"/>
          <w:sz w:val="26"/>
          <w:szCs w:val="26"/>
        </w:rPr>
        <w:t>4</w:t>
      </w:r>
      <w:r w:rsidRPr="00615FDC">
        <w:rPr>
          <w:rFonts w:ascii="SimSun" w:hAnsi="SimSun" w:cs="KaiTi_GB2312" w:hint="eastAsia"/>
          <w:b/>
          <w:bCs/>
          <w:color w:val="2F5496" w:themeColor="accent1" w:themeShade="BF"/>
          <w:sz w:val="26"/>
          <w:szCs w:val="26"/>
        </w:rPr>
        <w:t>自动化流程、数据库与机器学习</w:t>
      </w:r>
    </w:p>
    <w:p w14:paraId="7BAE73E6" w14:textId="77777777" w:rsidR="001B6D34" w:rsidRPr="00615FDC" w:rsidRDefault="001B6D34" w:rsidP="001B6D34">
      <w:pPr>
        <w:snapToGrid w:val="0"/>
        <w:spacing w:line="276" w:lineRule="auto"/>
        <w:rPr>
          <w:rFonts w:ascii="SimSun" w:hAnsi="SimSun" w:cs="KaiTi_GB2312"/>
          <w:b/>
          <w:bCs/>
          <w:color w:val="2F5496" w:themeColor="accent1" w:themeShade="BF"/>
          <w:sz w:val="24"/>
        </w:rPr>
      </w:pPr>
      <w:r w:rsidRPr="00615FDC">
        <w:rPr>
          <w:rFonts w:ascii="SimSun" w:hAnsi="SimSun" w:cs="KaiTi_GB2312"/>
          <w:b/>
          <w:bCs/>
          <w:color w:val="2F5496" w:themeColor="accent1" w:themeShade="BF"/>
          <w:sz w:val="24"/>
        </w:rPr>
        <w:t>3.4.1</w:t>
      </w:r>
      <w:r w:rsidRPr="00615FDC">
        <w:rPr>
          <w:rFonts w:ascii="SimSun" w:hAnsi="SimSun" w:cs="KaiTi_GB2312" w:hint="eastAsia"/>
          <w:b/>
          <w:bCs/>
          <w:color w:val="2F5496" w:themeColor="accent1" w:themeShade="BF"/>
          <w:sz w:val="24"/>
        </w:rPr>
        <w:t>技术路线:</w:t>
      </w:r>
    </w:p>
    <w:p w14:paraId="6EA1438D" w14:textId="77777777" w:rsidR="001B6D34" w:rsidRDefault="001B6D34" w:rsidP="001B6D34">
      <w:pPr>
        <w:pStyle w:val="ListParagraph"/>
        <w:numPr>
          <w:ilvl w:val="0"/>
          <w:numId w:val="7"/>
        </w:numPr>
        <w:snapToGrid w:val="0"/>
        <w:spacing w:line="276" w:lineRule="auto"/>
        <w:rPr>
          <w:sz w:val="24"/>
        </w:rPr>
      </w:pPr>
      <w:r w:rsidRPr="00A14EE4">
        <w:rPr>
          <w:sz w:val="24"/>
        </w:rPr>
        <w:t>基于相关功能的复杂与多样，申请人将采用以</w:t>
      </w:r>
      <w:r w:rsidRPr="005E017A">
        <w:rPr>
          <w:b/>
          <w:bCs/>
          <w:sz w:val="24"/>
        </w:rPr>
        <w:t>Python API</w:t>
      </w:r>
      <w:r w:rsidRPr="005E017A">
        <w:rPr>
          <w:b/>
          <w:bCs/>
          <w:sz w:val="24"/>
        </w:rPr>
        <w:t>为主的流程与构架</w:t>
      </w:r>
      <w:r w:rsidRPr="00A14EE4">
        <w:rPr>
          <w:sz w:val="24"/>
        </w:rPr>
        <w:t>，降低开发与维护成本，提高可读性与通用性，易于延展与规模化</w:t>
      </w:r>
      <w:r>
        <w:rPr>
          <w:rFonts w:hint="eastAsia"/>
          <w:sz w:val="24"/>
        </w:rPr>
        <w:t>；</w:t>
      </w:r>
    </w:p>
    <w:p w14:paraId="3BA961F2" w14:textId="77777777" w:rsidR="001B6D34" w:rsidRDefault="001B6D34" w:rsidP="001B6D34">
      <w:pPr>
        <w:pStyle w:val="ListParagraph"/>
        <w:numPr>
          <w:ilvl w:val="0"/>
          <w:numId w:val="7"/>
        </w:numPr>
        <w:snapToGrid w:val="0"/>
        <w:spacing w:line="276" w:lineRule="auto"/>
        <w:rPr>
          <w:sz w:val="24"/>
        </w:rPr>
      </w:pPr>
      <w:r w:rsidRPr="005E017A">
        <w:rPr>
          <w:b/>
          <w:bCs/>
          <w:sz w:val="24"/>
        </w:rPr>
        <w:t>面向对象</w:t>
      </w:r>
      <w:r w:rsidRPr="005E017A">
        <w:rPr>
          <w:rFonts w:hint="eastAsia"/>
          <w:b/>
          <w:bCs/>
          <w:sz w:val="24"/>
        </w:rPr>
        <w:t>的</w:t>
      </w:r>
      <w:r w:rsidRPr="005E017A">
        <w:rPr>
          <w:b/>
          <w:bCs/>
          <w:sz w:val="24"/>
        </w:rPr>
        <w:t>程序设计</w:t>
      </w:r>
      <w:r w:rsidRPr="00A14EE4">
        <w:rPr>
          <w:sz w:val="24"/>
        </w:rPr>
        <w:t>将提高程序的重复使用度，营造可预期的开发环境，也有利于测试的编写与功能的保护，同时，模块化的设计降低调用门槛并提高移植性</w:t>
      </w:r>
      <w:r>
        <w:rPr>
          <w:rFonts w:hint="eastAsia"/>
          <w:sz w:val="24"/>
        </w:rPr>
        <w:t>；</w:t>
      </w:r>
    </w:p>
    <w:p w14:paraId="6C1F6624" w14:textId="5BA763BC" w:rsidR="001B6D34" w:rsidRDefault="001B6D34" w:rsidP="001B6D34">
      <w:pPr>
        <w:pStyle w:val="ListParagraph"/>
        <w:numPr>
          <w:ilvl w:val="0"/>
          <w:numId w:val="7"/>
        </w:numPr>
        <w:snapToGrid w:val="0"/>
        <w:spacing w:line="276" w:lineRule="auto"/>
        <w:rPr>
          <w:sz w:val="24"/>
        </w:rPr>
      </w:pPr>
      <w:r w:rsidRPr="00AD41E4">
        <w:rPr>
          <w:sz w:val="24"/>
        </w:rPr>
        <w:t>申请人拟采用单一任务输入</w:t>
      </w:r>
      <w:r w:rsidRPr="00AD41E4">
        <w:rPr>
          <w:rFonts w:hint="eastAsia"/>
          <w:sz w:val="24"/>
        </w:rPr>
        <w:t>参数，</w:t>
      </w:r>
      <w:r w:rsidRPr="00AD41E4">
        <w:rPr>
          <w:sz w:val="24"/>
        </w:rPr>
        <w:t>支化开启平行任务，汇总</w:t>
      </w:r>
      <w:r w:rsidRPr="00AD41E4">
        <w:rPr>
          <w:rFonts w:hint="eastAsia"/>
          <w:sz w:val="24"/>
        </w:rPr>
        <w:t>整合多线程任</w:t>
      </w:r>
      <w:r w:rsidRPr="00AD41E4">
        <w:rPr>
          <w:sz w:val="24"/>
        </w:rPr>
        <w:t>务</w:t>
      </w:r>
      <w:r w:rsidRPr="00AD41E4">
        <w:rPr>
          <w:rFonts w:hint="eastAsia"/>
          <w:sz w:val="24"/>
        </w:rPr>
        <w:t>，以</w:t>
      </w:r>
      <w:r w:rsidRPr="00AD41E4">
        <w:rPr>
          <w:sz w:val="24"/>
        </w:rPr>
        <w:t>单一任务</w:t>
      </w:r>
      <w:r w:rsidRPr="00AD41E4">
        <w:rPr>
          <w:rFonts w:hint="eastAsia"/>
          <w:sz w:val="24"/>
        </w:rPr>
        <w:t>收尾</w:t>
      </w:r>
      <w:r w:rsidRPr="00AD41E4">
        <w:rPr>
          <w:sz w:val="24"/>
        </w:rPr>
        <w:t>的</w:t>
      </w:r>
      <w:r w:rsidRPr="00AD41E4">
        <w:rPr>
          <w:rFonts w:hint="eastAsia"/>
          <w:sz w:val="24"/>
        </w:rPr>
        <w:t>，</w:t>
      </w:r>
      <w:r w:rsidRPr="00AD41E4">
        <w:rPr>
          <w:sz w:val="24"/>
        </w:rPr>
        <w:t>方向</w:t>
      </w:r>
      <w:r w:rsidRPr="005E017A">
        <w:rPr>
          <w:b/>
          <w:bCs/>
          <w:sz w:val="24"/>
        </w:rPr>
        <w:t>性完结式流程设计</w:t>
      </w:r>
      <w:r w:rsidRPr="00AD41E4">
        <w:rPr>
          <w:sz w:val="24"/>
        </w:rPr>
        <w:t>（</w:t>
      </w:r>
      <w:r w:rsidRPr="00AD41E4">
        <w:rPr>
          <w:sz w:val="24"/>
        </w:rPr>
        <w:fldChar w:fldCharType="begin"/>
      </w:r>
      <w:r w:rsidRPr="00AD41E4">
        <w:rPr>
          <w:sz w:val="24"/>
        </w:rPr>
        <w:instrText xml:space="preserve"> REF _Ref128908052 \h  \* MERGEFORMAT </w:instrText>
      </w:r>
      <w:r w:rsidRPr="00AD41E4">
        <w:rPr>
          <w:sz w:val="24"/>
        </w:rPr>
      </w:r>
      <w:r w:rsidRPr="00AD41E4">
        <w:rPr>
          <w:sz w:val="24"/>
        </w:rPr>
        <w:fldChar w:fldCharType="separate"/>
      </w:r>
      <w:r w:rsidR="001154F7" w:rsidRPr="001154F7">
        <w:rPr>
          <w:rFonts w:hint="eastAsia"/>
          <w:sz w:val="24"/>
        </w:rPr>
        <w:t>图</w:t>
      </w:r>
      <w:r w:rsidR="001154F7">
        <w:rPr>
          <w:sz w:val="24"/>
        </w:rPr>
        <w:t xml:space="preserve"> 9</w:t>
      </w:r>
      <w:r w:rsidRPr="00AD41E4">
        <w:rPr>
          <w:sz w:val="24"/>
        </w:rPr>
        <w:fldChar w:fldCharType="end"/>
      </w:r>
      <w:r w:rsidRPr="00AD41E4">
        <w:rPr>
          <w:sz w:val="24"/>
        </w:rPr>
        <w:t>）</w:t>
      </w:r>
      <w:r>
        <w:rPr>
          <w:rFonts w:hint="eastAsia"/>
          <w:sz w:val="24"/>
        </w:rPr>
        <w:t>；</w:t>
      </w:r>
    </w:p>
    <w:p w14:paraId="0B9E5C22" w14:textId="77777777" w:rsidR="001B6D34" w:rsidRDefault="001B6D34" w:rsidP="001B6D34">
      <w:pPr>
        <w:pStyle w:val="ListParagraph"/>
        <w:numPr>
          <w:ilvl w:val="0"/>
          <w:numId w:val="7"/>
        </w:numPr>
        <w:snapToGrid w:val="0"/>
        <w:spacing w:line="276" w:lineRule="auto"/>
        <w:rPr>
          <w:sz w:val="24"/>
        </w:rPr>
      </w:pPr>
      <w:r>
        <w:rPr>
          <w:sz w:val="24"/>
        </w:rPr>
        <w:t>将计算的输入、输出、分析等信息汇总</w:t>
      </w:r>
      <w:r>
        <w:rPr>
          <w:rFonts w:hint="eastAsia"/>
          <w:sz w:val="24"/>
        </w:rPr>
        <w:t>成</w:t>
      </w:r>
      <w:r>
        <w:rPr>
          <w:sz w:val="24"/>
        </w:rPr>
        <w:t>数据库</w:t>
      </w:r>
      <w:r>
        <w:rPr>
          <w:rFonts w:hint="eastAsia"/>
          <w:sz w:val="24"/>
        </w:rPr>
        <w:t>；</w:t>
      </w:r>
    </w:p>
    <w:p w14:paraId="55412AF0" w14:textId="77777777" w:rsidR="001B6D34" w:rsidRDefault="001B6D34" w:rsidP="001B6D34">
      <w:pPr>
        <w:pStyle w:val="ListParagraph"/>
        <w:numPr>
          <w:ilvl w:val="0"/>
          <w:numId w:val="7"/>
        </w:numPr>
        <w:snapToGrid w:val="0"/>
        <w:spacing w:line="276" w:lineRule="auto"/>
        <w:rPr>
          <w:sz w:val="24"/>
        </w:rPr>
      </w:pPr>
      <w:r>
        <w:rPr>
          <w:sz w:val="24"/>
        </w:rPr>
        <w:t>并将相关结构与核心信息数字化，生成分子指纹</w:t>
      </w:r>
      <w:r>
        <w:rPr>
          <w:rFonts w:hint="eastAsia"/>
          <w:sz w:val="24"/>
        </w:rPr>
        <w:t>，并</w:t>
      </w:r>
      <w:r>
        <w:rPr>
          <w:sz w:val="24"/>
        </w:rPr>
        <w:t>对该领域的算法进行研究与</w:t>
      </w:r>
      <w:r>
        <w:rPr>
          <w:rFonts w:hint="eastAsia"/>
          <w:sz w:val="24"/>
        </w:rPr>
        <w:t>扩展；</w:t>
      </w:r>
    </w:p>
    <w:p w14:paraId="6E7DE6A2" w14:textId="2FD62050" w:rsidR="00235B62" w:rsidRPr="00F50EF1" w:rsidRDefault="001B6D34" w:rsidP="001B6D34">
      <w:pPr>
        <w:pStyle w:val="ListParagraph"/>
        <w:numPr>
          <w:ilvl w:val="0"/>
          <w:numId w:val="7"/>
        </w:numPr>
        <w:snapToGrid w:val="0"/>
        <w:spacing w:line="276" w:lineRule="auto"/>
        <w:rPr>
          <w:sz w:val="24"/>
        </w:rPr>
      </w:pPr>
      <w:r>
        <w:rPr>
          <w:sz w:val="24"/>
        </w:rPr>
        <w:t>无监督学习、有监督学习、强化学习</w:t>
      </w:r>
      <w:r>
        <w:rPr>
          <w:rFonts w:hint="eastAsia"/>
          <w:sz w:val="24"/>
        </w:rPr>
        <w:t>、</w:t>
      </w:r>
      <w:r>
        <w:rPr>
          <w:sz w:val="24"/>
        </w:rPr>
        <w:t>迁移学习</w:t>
      </w:r>
      <w:r>
        <w:rPr>
          <w:rFonts w:hint="eastAsia"/>
          <w:sz w:val="24"/>
        </w:rPr>
        <w:t>、</w:t>
      </w:r>
      <w:r w:rsidRPr="00CA7C0B">
        <w:rPr>
          <w:sz w:val="24"/>
        </w:rPr>
        <w:t>多目标学习</w:t>
      </w:r>
      <w:r>
        <w:rPr>
          <w:rFonts w:hint="eastAsia"/>
          <w:sz w:val="24"/>
        </w:rPr>
        <w:t>等综合运用，分类、预测与生成新高分子材料的化学结构与性能。</w:t>
      </w:r>
    </w:p>
    <w:p w14:paraId="4B52E849" w14:textId="77777777" w:rsidR="00235B62" w:rsidRDefault="00235B62" w:rsidP="001B6D34">
      <w:pPr>
        <w:snapToGrid w:val="0"/>
        <w:spacing w:line="276" w:lineRule="auto"/>
        <w:rPr>
          <w:sz w:val="24"/>
        </w:rPr>
      </w:pPr>
    </w:p>
    <w:p w14:paraId="30870FDE" w14:textId="77777777" w:rsidR="001B6D34" w:rsidRDefault="001B6D34" w:rsidP="001B6D34">
      <w:pPr>
        <w:snapToGrid w:val="0"/>
        <w:spacing w:line="276" w:lineRule="auto"/>
        <w:jc w:val="center"/>
        <w:rPr>
          <w:sz w:val="24"/>
        </w:rPr>
      </w:pPr>
      <w:r>
        <w:rPr>
          <w:noProof/>
          <w:sz w:val="24"/>
        </w:rPr>
        <w:drawing>
          <wp:inline distT="0" distB="0" distL="0" distR="0" wp14:anchorId="0546E88F" wp14:editId="0C5465D5">
            <wp:extent cx="1864995" cy="2587625"/>
            <wp:effectExtent l="0" t="0" r="1905" b="3175"/>
            <wp:docPr id="74" name="Graphic 74"/>
            <wp:cNvGraphicFramePr>
              <a:graphicFrameLocks xmlns:a="http://schemas.openxmlformats.org/drawingml/2006/main" noChangeAspect="1"/>
            </wp:cNvGraphicFramePr>
            <a:graphic xmlns:a="http://schemas.openxmlformats.org/drawingml/2006/main">
              <a:graphicData uri="http://schemas.openxmlformats.org/drawingml/2006/picture">
                <pic:pic xmlns:pic="http://schemas.openxmlformats.org/drawingml/2006/picture">
                  <pic:nvPicPr>
                    <pic:cNvPr id="74" name="Graphic 74"/>
                    <pic:cNvPicPr>
                      <a:picLocks noChangeAspect="1"/>
                    </pic:cNvPicPr>
                  </pic:nvPicPr>
                  <pic:blipFill>
                    <a:blip r:embed="rId31" cstate="print">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ic:blipFill>
                  <pic:spPr>
                    <a:xfrm>
                      <a:off x="0" y="0"/>
                      <a:ext cx="1906740" cy="2645298"/>
                    </a:xfrm>
                    <a:prstGeom prst="rect">
                      <a:avLst/>
                    </a:prstGeom>
                  </pic:spPr>
                </pic:pic>
              </a:graphicData>
            </a:graphic>
          </wp:inline>
        </w:drawing>
      </w:r>
    </w:p>
    <w:p w14:paraId="48787B4F" w14:textId="005691FF" w:rsidR="001B6D34" w:rsidRDefault="001B6D34" w:rsidP="001B6D34">
      <w:pPr>
        <w:spacing w:line="276" w:lineRule="auto"/>
        <w:jc w:val="center"/>
        <w:rPr>
          <w:sz w:val="24"/>
        </w:rPr>
      </w:pPr>
      <w:bookmarkStart w:id="9" w:name="_Ref128908052"/>
      <w:r>
        <w:rPr>
          <w:rFonts w:ascii="SimSun" w:hAnsi="SimSun" w:cs="SimSun" w:hint="eastAsia"/>
          <w:sz w:val="24"/>
        </w:rPr>
        <w:t>图</w:t>
      </w:r>
      <w:r>
        <w:rPr>
          <w:sz w:val="24"/>
        </w:rPr>
        <w:t xml:space="preserve"> </w:t>
      </w:r>
      <w:r>
        <w:rPr>
          <w:sz w:val="24"/>
        </w:rPr>
        <w:fldChar w:fldCharType="begin"/>
      </w:r>
      <w:r>
        <w:rPr>
          <w:sz w:val="24"/>
        </w:rPr>
        <w:instrText xml:space="preserve"> SEQ </w:instrText>
      </w:r>
      <w:r>
        <w:rPr>
          <w:sz w:val="24"/>
        </w:rPr>
        <w:instrText>图</w:instrText>
      </w:r>
      <w:r>
        <w:rPr>
          <w:sz w:val="24"/>
        </w:rPr>
        <w:instrText xml:space="preserve"> \* ARABIC </w:instrText>
      </w:r>
      <w:r>
        <w:rPr>
          <w:sz w:val="24"/>
        </w:rPr>
        <w:fldChar w:fldCharType="separate"/>
      </w:r>
      <w:r w:rsidR="001154F7">
        <w:rPr>
          <w:noProof/>
          <w:sz w:val="24"/>
        </w:rPr>
        <w:t>9</w:t>
      </w:r>
      <w:r>
        <w:rPr>
          <w:sz w:val="24"/>
        </w:rPr>
        <w:fldChar w:fldCharType="end"/>
      </w:r>
      <w:bookmarkEnd w:id="9"/>
      <w:r>
        <w:rPr>
          <w:sz w:val="24"/>
        </w:rPr>
        <w:t>，方向性完结式流程设计。</w:t>
      </w:r>
    </w:p>
    <w:p w14:paraId="511F605D" w14:textId="77777777" w:rsidR="001B6D34" w:rsidRDefault="001B6D34" w:rsidP="001B6D34">
      <w:pPr>
        <w:spacing w:line="276" w:lineRule="auto"/>
        <w:rPr>
          <w:sz w:val="24"/>
        </w:rPr>
      </w:pPr>
    </w:p>
    <w:p w14:paraId="3BC0A162" w14:textId="77777777" w:rsidR="001B6D34" w:rsidRPr="00615FDC" w:rsidRDefault="001B6D34" w:rsidP="001B6D34">
      <w:pPr>
        <w:spacing w:line="276" w:lineRule="auto"/>
        <w:rPr>
          <w:rFonts w:ascii="SimSun" w:hAnsi="SimSun" w:cs="KaiTi_GB2312"/>
          <w:b/>
          <w:bCs/>
          <w:color w:val="2F5496" w:themeColor="accent1" w:themeShade="BF"/>
          <w:sz w:val="24"/>
        </w:rPr>
      </w:pPr>
      <w:r w:rsidRPr="00615FDC">
        <w:rPr>
          <w:rFonts w:ascii="SimSun" w:hAnsi="SimSun" w:cs="KaiTi_GB2312"/>
          <w:b/>
          <w:bCs/>
          <w:color w:val="2F5496" w:themeColor="accent1" w:themeShade="BF"/>
          <w:sz w:val="24"/>
        </w:rPr>
        <w:t>3.4.</w:t>
      </w:r>
      <w:r>
        <w:rPr>
          <w:rFonts w:ascii="SimSun" w:hAnsi="SimSun" w:cs="KaiTi_GB2312"/>
          <w:b/>
          <w:bCs/>
          <w:color w:val="2F5496" w:themeColor="accent1" w:themeShade="BF"/>
          <w:sz w:val="24"/>
        </w:rPr>
        <w:t>2</w:t>
      </w:r>
      <w:r w:rsidRPr="00615FDC">
        <w:rPr>
          <w:rFonts w:ascii="SimSun" w:hAnsi="SimSun" w:cs="KaiTi_GB2312" w:hint="eastAsia"/>
          <w:b/>
          <w:bCs/>
          <w:color w:val="2F5496" w:themeColor="accent1" w:themeShade="BF"/>
          <w:sz w:val="24"/>
        </w:rPr>
        <w:t>关键技术</w:t>
      </w:r>
    </w:p>
    <w:p w14:paraId="67FBFF05" w14:textId="13F53761" w:rsidR="001B6D34" w:rsidRPr="005E017A" w:rsidRDefault="001B6D34" w:rsidP="001B6D34">
      <w:pPr>
        <w:snapToGrid w:val="0"/>
        <w:spacing w:line="276" w:lineRule="auto"/>
        <w:ind w:firstLine="420"/>
        <w:rPr>
          <w:b/>
          <w:bCs/>
          <w:sz w:val="24"/>
        </w:rPr>
      </w:pPr>
      <w:r>
        <w:rPr>
          <w:rFonts w:hint="eastAsia"/>
          <w:sz w:val="24"/>
        </w:rPr>
        <w:t>以上</w:t>
      </w:r>
      <w:r w:rsidRPr="00AD41E4">
        <w:rPr>
          <w:sz w:val="24"/>
        </w:rPr>
        <w:t>构架不仅可以提供简洁的输入接口与高度压缩的信息汇总，也利于计算步骤与过程</w:t>
      </w:r>
      <w:r w:rsidRPr="00AD41E4">
        <w:rPr>
          <w:rFonts w:hint="eastAsia"/>
          <w:sz w:val="24"/>
        </w:rPr>
        <w:t>的</w:t>
      </w:r>
      <w:r w:rsidRPr="00AD41E4">
        <w:rPr>
          <w:sz w:val="24"/>
        </w:rPr>
        <w:t>理解</w:t>
      </w:r>
      <w:r w:rsidRPr="00AD41E4">
        <w:rPr>
          <w:rFonts w:hint="eastAsia"/>
          <w:sz w:val="24"/>
        </w:rPr>
        <w:t>与展示</w:t>
      </w:r>
      <w:r w:rsidRPr="00AD41E4">
        <w:rPr>
          <w:sz w:val="24"/>
        </w:rPr>
        <w:t>，更重要的是，它可以大大降低已有功能的调试成本与新功能的添加门槛。该设计既便于用户输入参数，也利于结尾任务对中间与最终信息的查询与汇总，每个任务可以有特定</w:t>
      </w:r>
      <w:r w:rsidRPr="00AD41E4">
        <w:rPr>
          <w:rFonts w:hint="eastAsia"/>
          <w:sz w:val="24"/>
        </w:rPr>
        <w:t>的</w:t>
      </w:r>
      <w:r w:rsidRPr="00AD41E4">
        <w:rPr>
          <w:sz w:val="24"/>
        </w:rPr>
        <w:t>CPU</w:t>
      </w:r>
      <w:r w:rsidRPr="00AD41E4">
        <w:rPr>
          <w:sz w:val="24"/>
        </w:rPr>
        <w:t>或</w:t>
      </w:r>
      <w:r w:rsidRPr="00AD41E4">
        <w:rPr>
          <w:sz w:val="24"/>
        </w:rPr>
        <w:t>GPU</w:t>
      </w:r>
      <w:r w:rsidRPr="00AD41E4">
        <w:rPr>
          <w:sz w:val="24"/>
        </w:rPr>
        <w:t>节点，也可以对特定任务进行单独运算，既便于单任务的调试，也便于计算整体的重启与</w:t>
      </w:r>
      <w:r w:rsidRPr="00AD41E4">
        <w:rPr>
          <w:rFonts w:hint="eastAsia"/>
          <w:sz w:val="24"/>
        </w:rPr>
        <w:t>部分</w:t>
      </w:r>
      <w:r w:rsidRPr="00AD41E4">
        <w:rPr>
          <w:sz w:val="24"/>
        </w:rPr>
        <w:t>覆盖。</w:t>
      </w:r>
      <w:r w:rsidRPr="005E017A">
        <w:rPr>
          <w:b/>
          <w:bCs/>
          <w:sz w:val="24"/>
        </w:rPr>
        <w:t>将任务运行与任务依赖性分离设计，使每个任务有独立的资源完成计算，</w:t>
      </w:r>
      <w:r w:rsidRPr="005E017A">
        <w:rPr>
          <w:rFonts w:hint="eastAsia"/>
          <w:b/>
          <w:bCs/>
          <w:sz w:val="24"/>
        </w:rPr>
        <w:t>任务的启动</w:t>
      </w:r>
      <w:r w:rsidRPr="005E017A">
        <w:rPr>
          <w:b/>
          <w:bCs/>
          <w:sz w:val="24"/>
        </w:rPr>
        <w:t>仅取决于先决条件</w:t>
      </w:r>
      <w:r w:rsidR="00F50EF1">
        <w:rPr>
          <w:rFonts w:hint="eastAsia"/>
          <w:b/>
          <w:bCs/>
          <w:sz w:val="24"/>
        </w:rPr>
        <w:t>的</w:t>
      </w:r>
      <w:r w:rsidR="00E207E3">
        <w:rPr>
          <w:rFonts w:hint="eastAsia"/>
          <w:b/>
          <w:bCs/>
          <w:sz w:val="24"/>
        </w:rPr>
        <w:t>满足</w:t>
      </w:r>
      <w:r w:rsidRPr="005E017A">
        <w:rPr>
          <w:b/>
          <w:bCs/>
          <w:sz w:val="24"/>
        </w:rPr>
        <w:t>，实现了资源利用的最大化效率与时间成本的节约</w:t>
      </w:r>
      <w:r>
        <w:rPr>
          <w:rFonts w:hint="eastAsia"/>
          <w:b/>
          <w:bCs/>
          <w:sz w:val="24"/>
        </w:rPr>
        <w:t>；</w:t>
      </w:r>
      <w:r w:rsidRPr="005E017A">
        <w:rPr>
          <w:b/>
          <w:bCs/>
          <w:sz w:val="24"/>
        </w:rPr>
        <w:t>单一的全局任务管理与监测，统筹全局，有利于快速定位需要优化的节点与问题。</w:t>
      </w:r>
    </w:p>
    <w:p w14:paraId="49735B87" w14:textId="415A3EE8" w:rsidR="001B6D34" w:rsidRDefault="00235B62" w:rsidP="001B6D34">
      <w:pPr>
        <w:snapToGrid w:val="0"/>
        <w:spacing w:line="276" w:lineRule="auto"/>
        <w:ind w:firstLineChars="196" w:firstLine="470"/>
        <w:rPr>
          <w:sz w:val="24"/>
        </w:rPr>
      </w:pPr>
      <w:r>
        <w:rPr>
          <w:rFonts w:hint="eastAsia"/>
          <w:sz w:val="24"/>
        </w:rPr>
        <w:t>申请人将借助</w:t>
      </w:r>
      <w:r w:rsidR="001B6D34">
        <w:rPr>
          <w:rFonts w:hint="eastAsia"/>
          <w:sz w:val="24"/>
        </w:rPr>
        <w:t>迁</w:t>
      </w:r>
      <w:r w:rsidR="001B6D34">
        <w:rPr>
          <w:sz w:val="24"/>
        </w:rPr>
        <w:t>移学习将相关但不同物理性能的模型进行</w:t>
      </w:r>
      <w:r w:rsidR="001B6D34">
        <w:rPr>
          <w:rFonts w:hint="eastAsia"/>
          <w:sz w:val="24"/>
        </w:rPr>
        <w:t>调整</w:t>
      </w:r>
      <w:r w:rsidR="001B6D34">
        <w:rPr>
          <w:sz w:val="24"/>
        </w:rPr>
        <w:t>与</w:t>
      </w:r>
      <w:r w:rsidR="001B6D34">
        <w:rPr>
          <w:rFonts w:hint="eastAsia"/>
          <w:sz w:val="24"/>
        </w:rPr>
        <w:t>应用</w:t>
      </w:r>
      <w:r w:rsidR="001B6D34">
        <w:rPr>
          <w:sz w:val="24"/>
        </w:rPr>
        <w:t>，从而解决部分性能实验数据严重欠缺或理论计算成本过高的问题。借助机器学习研究</w:t>
      </w:r>
      <w:r w:rsidR="001B6D34" w:rsidRPr="00CA7C0B">
        <w:rPr>
          <w:sz w:val="24"/>
        </w:rPr>
        <w:t>化学结构</w:t>
      </w:r>
      <w:r w:rsidR="001B6D34">
        <w:rPr>
          <w:rFonts w:hint="eastAsia"/>
          <w:sz w:val="24"/>
        </w:rPr>
        <w:t>、</w:t>
      </w:r>
      <w:r w:rsidR="001B6D34" w:rsidRPr="00CA7C0B">
        <w:rPr>
          <w:sz w:val="24"/>
        </w:rPr>
        <w:t>分子柔性、溶解度性与结晶性等微观结构性能之间的关系。最后，申请人拟通过多目标的机器学习手段，反向设计如高热导率的介电材料等多功能性高分子材料。</w:t>
      </w:r>
    </w:p>
    <w:p w14:paraId="698B156B" w14:textId="77777777" w:rsidR="001B6D34" w:rsidRDefault="001B6D34" w:rsidP="001B6D34">
      <w:pPr>
        <w:snapToGrid w:val="0"/>
        <w:spacing w:line="276" w:lineRule="auto"/>
        <w:rPr>
          <w:sz w:val="24"/>
        </w:rPr>
      </w:pPr>
    </w:p>
    <w:p w14:paraId="17C19FBC" w14:textId="77777777" w:rsidR="001B6D34" w:rsidRPr="00615FDC" w:rsidRDefault="001B6D34" w:rsidP="001B6D34">
      <w:pPr>
        <w:spacing w:line="276" w:lineRule="auto"/>
        <w:rPr>
          <w:rFonts w:ascii="SimSun" w:hAnsi="SimSun" w:cs="KaiTi_GB2312"/>
          <w:b/>
          <w:bCs/>
          <w:color w:val="2F5496" w:themeColor="accent1" w:themeShade="BF"/>
          <w:sz w:val="24"/>
        </w:rPr>
      </w:pPr>
      <w:r>
        <w:rPr>
          <w:rFonts w:ascii="SimSun" w:hAnsi="SimSun" w:cs="KaiTi_GB2312" w:hint="eastAsia"/>
          <w:b/>
          <w:bCs/>
          <w:color w:val="2F5496" w:themeColor="accent1" w:themeShade="BF"/>
          <w:sz w:val="24"/>
        </w:rPr>
        <w:t>3</w:t>
      </w:r>
      <w:r>
        <w:rPr>
          <w:rFonts w:ascii="SimSun" w:hAnsi="SimSun" w:cs="KaiTi_GB2312"/>
          <w:b/>
          <w:bCs/>
          <w:color w:val="2F5496" w:themeColor="accent1" w:themeShade="BF"/>
          <w:sz w:val="24"/>
        </w:rPr>
        <w:t>.4</w:t>
      </w:r>
      <w:r>
        <w:rPr>
          <w:rFonts w:ascii="SimSun" w:hAnsi="SimSun" w:cs="KaiTi_GB2312" w:hint="eastAsia"/>
          <w:b/>
          <w:bCs/>
          <w:color w:val="2F5496" w:themeColor="accent1" w:themeShade="BF"/>
          <w:sz w:val="24"/>
        </w:rPr>
        <w:t>.3</w:t>
      </w:r>
      <w:r w:rsidRPr="00615FDC">
        <w:rPr>
          <w:rFonts w:ascii="SimSun" w:hAnsi="SimSun" w:cs="KaiTi_GB2312" w:hint="eastAsia"/>
          <w:b/>
          <w:bCs/>
          <w:color w:val="2F5496" w:themeColor="accent1" w:themeShade="BF"/>
          <w:sz w:val="24"/>
        </w:rPr>
        <w:t>可行性分析</w:t>
      </w:r>
    </w:p>
    <w:p w14:paraId="7A19BE6B" w14:textId="77777777" w:rsidR="001B6D34" w:rsidRDefault="001B6D34" w:rsidP="001B6D34">
      <w:pPr>
        <w:spacing w:line="276" w:lineRule="auto"/>
        <w:ind w:firstLine="420"/>
        <w:rPr>
          <w:sz w:val="24"/>
        </w:rPr>
      </w:pPr>
      <w:r w:rsidRPr="00AD41E4">
        <w:rPr>
          <w:sz w:val="24"/>
        </w:rPr>
        <w:t>申请人将详细研究</w:t>
      </w:r>
      <w:proofErr w:type="spellStart"/>
      <w:r w:rsidRPr="00AD41E4">
        <w:rPr>
          <w:sz w:val="24"/>
        </w:rPr>
        <w:t>Snakemake</w:t>
      </w:r>
      <w:proofErr w:type="spellEnd"/>
      <w:r w:rsidRPr="00AD41E4">
        <w:rPr>
          <w:sz w:val="24"/>
        </w:rPr>
        <w:t xml:space="preserve"> </w:t>
      </w:r>
      <w:sdt>
        <w:sdtPr>
          <w:rPr>
            <w:sz w:val="24"/>
            <w:highlight w:val="white"/>
          </w:rPr>
          <w:alias w:val="Citation"/>
          <w:tag w:val="{&quot;referencesIds&quot;:[&quot;doc:64040cf1705f3d0555eb0f36&quot;],&quot;referencesOptions&quot;:{&quot;doc:64040cf1705f3d0555eb0f36&quot;:{&quot;author&quot;:true,&quot;year&quot;:true,&quot;pageReplace&quot;:&quot;&quot;,&quot;prefix&quot;:&quot;&quot;,&quot;suffix&quot;:&quot;&quot;}},&quot;hasBrokenReferences&quot;:false,&quot;hasManualEdits&quot;:false,&quot;citationType&quot;:&quot;inline&quot;,&quot;id&quot;:-1390104811,&quot;citationText&quot;:&quot;&lt;span style=\&quot;font-family:SimSun;font-size:16px;color:#000000\&quot;&gt;[11]&lt;/span&gt;&quot;}"/>
          <w:id w:val="-1390104811"/>
          <w:placeholder>
            <w:docPart w:val="E2FBDC9B4489B9418C1792BCCBFF01EC"/>
          </w:placeholder>
        </w:sdtPr>
        <w:sdtContent>
          <w:r>
            <w:rPr>
              <w:rFonts w:ascii="SimSun" w:hAnsi="SimSun" w:hint="eastAsia"/>
              <w:color w:val="000000"/>
            </w:rPr>
            <w:t>[11]</w:t>
          </w:r>
        </w:sdtContent>
      </w:sdt>
      <w:r w:rsidRPr="00AD41E4">
        <w:rPr>
          <w:sz w:val="24"/>
        </w:rPr>
        <w:t>、</w:t>
      </w:r>
      <w:proofErr w:type="spellStart"/>
      <w:r w:rsidRPr="00AD41E4">
        <w:rPr>
          <w:sz w:val="24"/>
        </w:rPr>
        <w:t>Kedro</w:t>
      </w:r>
      <w:proofErr w:type="spellEnd"/>
      <w:r w:rsidRPr="00AD41E4">
        <w:rPr>
          <w:sz w:val="24"/>
        </w:rPr>
        <w:t xml:space="preserve"> </w:t>
      </w:r>
      <w:sdt>
        <w:sdtPr>
          <w:rPr>
            <w:sz w:val="24"/>
            <w:highlight w:val="white"/>
          </w:rPr>
          <w:alias w:val="Citation"/>
          <w:tag w:val="{&quot;referencesIds&quot;:[&quot;doc:640410fc660331055123fd5e&quot;],&quot;referencesOptions&quot;:{&quot;doc:640410fc660331055123fd5e&quot;:{&quot;author&quot;:true,&quot;year&quot;:true,&quot;pageReplace&quot;:&quot;&quot;,&quot;prefix&quot;:&quot;&quot;,&quot;suffix&quot;:&quot;&quot;}},&quot;hasBrokenReferences&quot;:false,&quot;hasManualEdits&quot;:false,&quot;citationType&quot;:&quot;inline&quot;,&quot;id&quot;:-1898588896,&quot;citationText&quot;:&quot;&lt;span style=\&quot;font-family:SimSun;font-size:16px;color:#000000\&quot;&gt;[12]&lt;/span&gt;&quot;}"/>
          <w:id w:val="-1898588896"/>
          <w:placeholder>
            <w:docPart w:val="DDB2061B5774ED45956DF35B0B39C5B0"/>
          </w:placeholder>
        </w:sdtPr>
        <w:sdtContent>
          <w:r>
            <w:rPr>
              <w:rFonts w:ascii="SimSun" w:hAnsi="SimSun" w:hint="eastAsia"/>
              <w:color w:val="000000"/>
            </w:rPr>
            <w:t>[12]</w:t>
          </w:r>
        </w:sdtContent>
      </w:sdt>
      <w:r w:rsidRPr="00AD41E4">
        <w:rPr>
          <w:sz w:val="24"/>
        </w:rPr>
        <w:t>、</w:t>
      </w:r>
      <w:r w:rsidRPr="00AD41E4">
        <w:rPr>
          <w:sz w:val="24"/>
        </w:rPr>
        <w:t xml:space="preserve"> </w:t>
      </w:r>
      <w:proofErr w:type="spellStart"/>
      <w:r w:rsidRPr="00AD41E4">
        <w:rPr>
          <w:sz w:val="24"/>
        </w:rPr>
        <w:t>signac</w:t>
      </w:r>
      <w:proofErr w:type="spellEnd"/>
      <w:sdt>
        <w:sdtPr>
          <w:rPr>
            <w:sz w:val="24"/>
            <w:highlight w:val="white"/>
          </w:rPr>
          <w:alias w:val="Citation"/>
          <w:tag w:val="{&quot;referencesIds&quot;:[&quot;doc:63edf9c9198ce6054d6a9d3c&quot;],&quot;referencesOptions&quot;:{&quot;doc:63edf9c9198ce6054d6a9d3c&quot;:{&quot;author&quot;:true,&quot;year&quot;:true,&quot;pageReplace&quot;:&quot;&quot;,&quot;prefix&quot;:&quot;&quot;,&quot;suffix&quot;:&quot;&quot;}},&quot;hasBrokenReferences&quot;:false,&quot;hasManualEdits&quot;:false,&quot;citationType&quot;:&quot;inline&quot;,&quot;id&quot;:-146055518,&quot;citationText&quot;:&quot;&lt;span style=\&quot;font-family:SimSun;font-size:16px;color:#000000\&quot;&gt;[13]&lt;/span&gt;&quot;}"/>
          <w:id w:val="-146055518"/>
          <w:placeholder>
            <w:docPart w:val="114F1C905554BF49AEC19998EABEC668"/>
          </w:placeholder>
        </w:sdtPr>
        <w:sdtContent>
          <w:r>
            <w:rPr>
              <w:rFonts w:ascii="SimSun" w:hAnsi="SimSun" w:hint="eastAsia"/>
              <w:color w:val="000000"/>
            </w:rPr>
            <w:t>[13]</w:t>
          </w:r>
        </w:sdtContent>
      </w:sdt>
      <w:r w:rsidRPr="00AD41E4">
        <w:rPr>
          <w:sz w:val="24"/>
        </w:rPr>
        <w:t>、</w:t>
      </w:r>
      <w:proofErr w:type="spellStart"/>
      <w:r w:rsidRPr="00AD41E4">
        <w:rPr>
          <w:sz w:val="24"/>
        </w:rPr>
        <w:t>FireWorks</w:t>
      </w:r>
      <w:proofErr w:type="spellEnd"/>
      <w:r w:rsidRPr="00AD41E4">
        <w:rPr>
          <w:sz w:val="24"/>
        </w:rPr>
        <w:t xml:space="preserve"> </w:t>
      </w:r>
      <w:sdt>
        <w:sdtPr>
          <w:rPr>
            <w:sz w:val="24"/>
            <w:highlight w:val="white"/>
          </w:rPr>
          <w:alias w:val="Citation"/>
          <w:tag w:val="{&quot;referencesIds&quot;:[&quot;doc:63ef5a583fe7670559361847&quot;],&quot;referencesOptions&quot;:{&quot;doc:63ef5a583fe7670559361847&quot;:{&quot;author&quot;:true,&quot;year&quot;:true,&quot;pageReplace&quot;:&quot;&quot;,&quot;prefix&quot;:&quot;&quot;,&quot;suffix&quot;:&quot;&quot;}},&quot;hasBrokenReferences&quot;:false,&quot;hasManualEdits&quot;:false,&quot;citationType&quot;:&quot;inline&quot;,&quot;id&quot;:703144143,&quot;citationText&quot;:&quot;&lt;span style=\&quot;font-family:SimSun;font-size:16px;color:#000000\&quot;&gt;[14]&lt;/span&gt;&quot;}"/>
          <w:id w:val="703144143"/>
          <w:placeholder>
            <w:docPart w:val="6693C45F99DE56489AD89190F0FE8C65"/>
          </w:placeholder>
        </w:sdtPr>
        <w:sdtContent>
          <w:r>
            <w:rPr>
              <w:rFonts w:ascii="SimSun" w:hAnsi="SimSun" w:hint="eastAsia"/>
              <w:color w:val="000000"/>
            </w:rPr>
            <w:t>[14]</w:t>
          </w:r>
        </w:sdtContent>
      </w:sdt>
      <w:r w:rsidRPr="00AD41E4">
        <w:rPr>
          <w:sz w:val="24"/>
        </w:rPr>
        <w:t>等开源流程设计软件，以</w:t>
      </w:r>
      <w:proofErr w:type="spellStart"/>
      <w:r w:rsidRPr="00AD41E4">
        <w:rPr>
          <w:sz w:val="24"/>
        </w:rPr>
        <w:t>Slurm</w:t>
      </w:r>
      <w:proofErr w:type="spellEnd"/>
      <w:r w:rsidRPr="00AD41E4">
        <w:rPr>
          <w:sz w:val="24"/>
        </w:rPr>
        <w:t xml:space="preserve"> Workload Manager</w:t>
      </w:r>
      <w:r w:rsidRPr="00AD41E4">
        <w:rPr>
          <w:sz w:val="24"/>
        </w:rPr>
        <w:t>为资源管理器，搭建分子动力学平台。</w:t>
      </w:r>
      <w:r>
        <w:rPr>
          <w:rFonts w:hint="eastAsia"/>
          <w:sz w:val="24"/>
        </w:rPr>
        <w:t>申请人将使用</w:t>
      </w:r>
      <w:proofErr w:type="spellStart"/>
      <w:r w:rsidRPr="002174FB">
        <w:rPr>
          <w:sz w:val="24"/>
        </w:rPr>
        <w:t>psmiles</w:t>
      </w:r>
      <w:proofErr w:type="spellEnd"/>
      <w:r>
        <w:rPr>
          <w:rFonts w:hint="eastAsia"/>
          <w:sz w:val="24"/>
        </w:rPr>
        <w:t>、</w:t>
      </w:r>
      <w:proofErr w:type="spellStart"/>
      <w:r w:rsidRPr="002174FB">
        <w:rPr>
          <w:sz w:val="24"/>
        </w:rPr>
        <w:t>polyBERT</w:t>
      </w:r>
      <w:proofErr w:type="spellEnd"/>
      <w:r>
        <w:rPr>
          <w:sz w:val="24"/>
        </w:rPr>
        <w:t xml:space="preserve"> </w:t>
      </w:r>
      <w:sdt>
        <w:sdtPr>
          <w:rPr>
            <w:sz w:val="24"/>
            <w:highlight w:val="white"/>
          </w:rPr>
          <w:alias w:val="Citation"/>
          <w:tag w:val="{&quot;referencesIds&quot;:[&quot;doc:6409a85a2d2295054a87cac7&quot;],&quot;referencesOptions&quot;:{&quot;doc:6409a85a2d2295054a87cac7&quot;:{&quot;author&quot;:true,&quot;year&quot;:true,&quot;pageReplace&quot;:&quot;&quot;,&quot;prefix&quot;:&quot;&quot;,&quot;suffix&quot;:&quot;&quot;}},&quot;hasBrokenReferences&quot;:false,&quot;hasManualEdits&quot;:false,&quot;citationType&quot;:&quot;inline&quot;,&quot;id&quot;:-1927875460,&quot;citationText&quot;:&quot;&lt;span style=\&quot;font-family:SimSun;font-size:16px;color:#000000\&quot;&gt;[15]&lt;/span&gt;&quot;}"/>
          <w:id w:val="-1927875460"/>
          <w:placeholder>
            <w:docPart w:val="3F0D817436796646B56DC285D06D169A"/>
          </w:placeholder>
        </w:sdtPr>
        <w:sdtContent>
          <w:r>
            <w:rPr>
              <w:rFonts w:ascii="SimSun" w:hAnsi="SimSun" w:hint="eastAsia"/>
              <w:color w:val="000000"/>
            </w:rPr>
            <w:t>[15]</w:t>
          </w:r>
        </w:sdtContent>
      </w:sdt>
      <w:r>
        <w:rPr>
          <w:rFonts w:hint="eastAsia"/>
          <w:sz w:val="24"/>
        </w:rPr>
        <w:t>、</w:t>
      </w:r>
      <w:r w:rsidRPr="002174FB">
        <w:rPr>
          <w:sz w:val="24"/>
        </w:rPr>
        <w:t xml:space="preserve">Mol2vec </w:t>
      </w:r>
      <w:sdt>
        <w:sdtPr>
          <w:rPr>
            <w:sz w:val="24"/>
            <w:highlight w:val="white"/>
          </w:rPr>
          <w:alias w:val="Citation"/>
          <w:tag w:val="{&quot;referencesIds&quot;:[&quot;doc:63f5c6600979ac054d5e1b71&quot;],&quot;referencesOptions&quot;:{&quot;doc:63f5c6600979ac054d5e1b71&quot;:{&quot;author&quot;:true,&quot;year&quot;:true,&quot;pageReplace&quot;:&quot;&quot;,&quot;prefix&quot;:&quot;&quot;,&quot;suffix&quot;:&quot;&quot;}},&quot;hasBrokenReferences&quot;:false,&quot;hasManualEdits&quot;:false,&quot;citationType&quot;:&quot;inline&quot;,&quot;id&quot;:-1747254910,&quot;citationText&quot;:&quot;&lt;span style=\&quot;font-family:SimSun;font-size:16px;color:#000000\&quot;&gt;[16]&lt;/span&gt;&quot;}"/>
          <w:id w:val="-1747254910"/>
          <w:placeholder>
            <w:docPart w:val="462D3BC5EF990C44AED1506A5507B902"/>
          </w:placeholder>
        </w:sdtPr>
        <w:sdtContent>
          <w:r>
            <w:rPr>
              <w:rFonts w:ascii="SimSun" w:hAnsi="SimSun" w:hint="eastAsia"/>
              <w:color w:val="000000"/>
            </w:rPr>
            <w:t>[16]</w:t>
          </w:r>
        </w:sdtContent>
      </w:sdt>
      <w:r>
        <w:rPr>
          <w:rFonts w:hint="eastAsia"/>
          <w:sz w:val="24"/>
        </w:rPr>
        <w:t>、</w:t>
      </w:r>
      <w:r w:rsidRPr="00907673">
        <w:rPr>
          <w:sz w:val="24"/>
        </w:rPr>
        <w:t xml:space="preserve">MGCVAE </w:t>
      </w:r>
      <w:sdt>
        <w:sdtPr>
          <w:rPr>
            <w:sz w:val="24"/>
            <w:highlight w:val="white"/>
          </w:rPr>
          <w:alias w:val="Citation"/>
          <w:tag w:val="{&quot;referencesIds&quot;:[&quot;doc:6404369f97e735054ee76eee&quot;],&quot;referencesOptions&quot;:{&quot;doc:6404369f97e735054ee76eee&quot;:{&quot;author&quot;:true,&quot;year&quot;:true,&quot;pageReplace&quot;:&quot;&quot;,&quot;prefix&quot;:&quot;&quot;,&quot;suffix&quot;:&quot;&quot;}},&quot;hasBrokenReferences&quot;:false,&quot;hasManualEdits&quot;:false,&quot;citationType&quot;:&quot;inline&quot;,&quot;id&quot;:2052418650,&quot;citationText&quot;:&quot;&lt;span style=\&quot;font-family:SimSun;font-size:16px;color:#000000\&quot;&gt;[17]&lt;/span&gt;&quot;}"/>
          <w:id w:val="2052418650"/>
          <w:placeholder>
            <w:docPart w:val="8FB4648816CE4A49A50A0192B858BE03"/>
          </w:placeholder>
        </w:sdtPr>
        <w:sdtContent>
          <w:r>
            <w:rPr>
              <w:rFonts w:ascii="SimSun" w:hAnsi="SimSun" w:hint="eastAsia"/>
              <w:color w:val="000000"/>
            </w:rPr>
            <w:t>[17]</w:t>
          </w:r>
        </w:sdtContent>
      </w:sdt>
      <w:r>
        <w:rPr>
          <w:rFonts w:hint="eastAsia"/>
          <w:sz w:val="24"/>
        </w:rPr>
        <w:t>、</w:t>
      </w:r>
      <w:proofErr w:type="spellStart"/>
      <w:r w:rsidRPr="003F751F">
        <w:rPr>
          <w:sz w:val="24"/>
        </w:rPr>
        <w:t>polyOne</w:t>
      </w:r>
      <w:proofErr w:type="spellEnd"/>
      <w:r w:rsidRPr="003F751F">
        <w:rPr>
          <w:sz w:val="24"/>
        </w:rPr>
        <w:t xml:space="preserve"> Data Set</w:t>
      </w:r>
      <w:r>
        <w:rPr>
          <w:sz w:val="24"/>
        </w:rPr>
        <w:t xml:space="preserve"> </w:t>
      </w:r>
      <w:sdt>
        <w:sdtPr>
          <w:rPr>
            <w:sz w:val="24"/>
            <w:highlight w:val="white"/>
          </w:rPr>
          <w:alias w:val="Citation"/>
          <w:tag w:val="{&quot;referencesIds&quot;:[&quot;doc:6409a81e3778f106f16c4112&quot;],&quot;referencesOptions&quot;:{&quot;doc:6409a81e3778f106f16c4112&quot;:{&quot;author&quot;:true,&quot;year&quot;:true,&quot;pageReplace&quot;:&quot;&quot;,&quot;prefix&quot;:&quot;&quot;,&quot;suffix&quot;:&quot;&quot;}},&quot;hasBrokenReferences&quot;:false,&quot;hasManualEdits&quot;:false,&quot;citationType&quot;:&quot;inline&quot;,&quot;id&quot;:1496303356,&quot;citationText&quot;:&quot;&lt;span style=\&quot;font-family:SimSun;font-size:16px;color:#000000\&quot;&gt;[18]&lt;/span&gt;&quot;}"/>
          <w:id w:val="1496303356"/>
          <w:placeholder>
            <w:docPart w:val="975F355693EF164A992D78DD34A09A58"/>
          </w:placeholder>
        </w:sdtPr>
        <w:sdtContent>
          <w:r>
            <w:rPr>
              <w:rFonts w:ascii="SimSun" w:hAnsi="SimSun" w:hint="eastAsia"/>
              <w:color w:val="000000"/>
            </w:rPr>
            <w:t>[18]</w:t>
          </w:r>
        </w:sdtContent>
      </w:sdt>
      <w:r>
        <w:rPr>
          <w:rFonts w:hint="eastAsia"/>
          <w:sz w:val="24"/>
        </w:rPr>
        <w:t>、</w:t>
      </w:r>
      <w:proofErr w:type="spellStart"/>
      <w:r>
        <w:rPr>
          <w:sz w:val="24"/>
        </w:rPr>
        <w:t>Polyinfo</w:t>
      </w:r>
      <w:proofErr w:type="spellEnd"/>
      <w:sdt>
        <w:sdtPr>
          <w:rPr>
            <w:sz w:val="24"/>
            <w:highlight w:val="white"/>
          </w:rPr>
          <w:alias w:val="Citation"/>
          <w:tag w:val="{&quot;referencesIds&quot;:[&quot;doc:63f22d750979ac054d5d7f6b&quot;],&quot;referencesOptions&quot;:{&quot;doc:63f22d750979ac054d5d7f6b&quot;:{&quot;author&quot;:true,&quot;year&quot;:true,&quot;pageReplace&quot;:&quot;&quot;,&quot;prefix&quot;:&quot;&quot;,&quot;suffix&quot;:&quot;&quot;}},&quot;hasBrokenReferences&quot;:false,&quot;hasManualEdits&quot;:false,&quot;citationType&quot;:&quot;inline&quot;,&quot;id&quot;:-161700962,&quot;citationText&quot;:&quot;&lt;span style=\&quot;font-family:SimSun;font-size:16px;color:#000000\&quot;&gt;[19]&lt;/span&gt;&quot;}"/>
          <w:id w:val="-161700962"/>
          <w:placeholder>
            <w:docPart w:val="5A95EA6537196F42A7267EE9CFDAEB79"/>
          </w:placeholder>
        </w:sdtPr>
        <w:sdtContent>
          <w:r>
            <w:rPr>
              <w:rFonts w:ascii="SimSun" w:hAnsi="SimSun" w:hint="eastAsia"/>
              <w:color w:val="000000"/>
            </w:rPr>
            <w:t>[19]</w:t>
          </w:r>
        </w:sdtContent>
      </w:sdt>
      <w:r>
        <w:rPr>
          <w:rFonts w:hint="eastAsia"/>
          <w:sz w:val="24"/>
        </w:rPr>
        <w:t>、</w:t>
      </w:r>
      <w:proofErr w:type="spellStart"/>
      <w:r w:rsidRPr="00733759">
        <w:rPr>
          <w:rFonts w:hint="eastAsia"/>
          <w:sz w:val="24"/>
        </w:rPr>
        <w:t>RDKit</w:t>
      </w:r>
      <w:proofErr w:type="spellEnd"/>
      <w:r>
        <w:rPr>
          <w:rFonts w:hint="eastAsia"/>
          <w:sz w:val="24"/>
        </w:rPr>
        <w:t>、</w:t>
      </w:r>
      <w:r w:rsidRPr="00733759">
        <w:rPr>
          <w:sz w:val="24"/>
        </w:rPr>
        <w:t>scikit-learn</w:t>
      </w:r>
      <w:r>
        <w:rPr>
          <w:rFonts w:hint="eastAsia"/>
          <w:sz w:val="24"/>
        </w:rPr>
        <w:t>等信息化学、数据库与机器学习的工具进行研究与探索。</w:t>
      </w:r>
    </w:p>
    <w:p w14:paraId="730B9E47" w14:textId="77777777" w:rsidR="00AC466C" w:rsidRPr="005E017A" w:rsidRDefault="00AC466C" w:rsidP="001B6D34">
      <w:pPr>
        <w:snapToGrid w:val="0"/>
        <w:spacing w:line="276" w:lineRule="auto"/>
        <w:rPr>
          <w:sz w:val="24"/>
        </w:rPr>
      </w:pPr>
    </w:p>
    <w:p w14:paraId="645A2A10" w14:textId="77777777" w:rsidR="001B6D34" w:rsidRDefault="001B6D34" w:rsidP="001B6D34">
      <w:pPr>
        <w:snapToGrid w:val="0"/>
        <w:spacing w:line="440" w:lineRule="exact"/>
        <w:ind w:firstLineChars="196" w:firstLine="549"/>
        <w:rPr>
          <w:rFonts w:ascii="KaiTi" w:eastAsia="KaiTi" w:hAnsi="KaiTi" w:cs="KaiTi_GB2312"/>
          <w:b/>
          <w:bCs/>
          <w:color w:val="0070C0"/>
          <w:sz w:val="28"/>
          <w:szCs w:val="28"/>
        </w:rPr>
      </w:pPr>
      <w:r>
        <w:rPr>
          <w:rFonts w:ascii="KaiTi" w:eastAsia="KaiTi" w:hAnsi="KaiTi" w:hint="eastAsia"/>
          <w:bCs/>
          <w:color w:val="0070C0"/>
          <w:sz w:val="28"/>
          <w:szCs w:val="28"/>
        </w:rPr>
        <w:t>4</w:t>
      </w:r>
      <w:r>
        <w:rPr>
          <w:rFonts w:ascii="KaiTi" w:eastAsia="KaiTi" w:hAnsi="KaiTi"/>
          <w:bCs/>
          <w:color w:val="0070C0"/>
          <w:sz w:val="28"/>
          <w:szCs w:val="28"/>
        </w:rPr>
        <w:t xml:space="preserve">. </w:t>
      </w:r>
      <w:proofErr w:type="gramStart"/>
      <w:r>
        <w:rPr>
          <w:rFonts w:ascii="KaiTi" w:eastAsia="KaiTi" w:hAnsi="KaiTi" w:cs="KaiTi_GB2312" w:hint="eastAsia"/>
          <w:b/>
          <w:bCs/>
          <w:color w:val="0070C0"/>
          <w:sz w:val="28"/>
          <w:szCs w:val="28"/>
        </w:rPr>
        <w:t>本项目的特色与创新之处；</w:t>
      </w:r>
      <w:proofErr w:type="gramEnd"/>
    </w:p>
    <w:p w14:paraId="720C9428" w14:textId="54EA5DA4" w:rsidR="001B6D34" w:rsidRDefault="001B6D34" w:rsidP="001B6D34">
      <w:pPr>
        <w:snapToGrid w:val="0"/>
        <w:spacing w:line="440" w:lineRule="exact"/>
        <w:ind w:firstLineChars="196" w:firstLine="472"/>
        <w:rPr>
          <w:kern w:val="0"/>
          <w:sz w:val="24"/>
        </w:rPr>
      </w:pPr>
      <w:r w:rsidRPr="00EF7C78">
        <w:rPr>
          <w:b/>
          <w:bCs/>
          <w:kern w:val="0"/>
          <w:sz w:val="24"/>
        </w:rPr>
        <w:t>知识产权在高校的分子动力学平台的搭建是该项目的首要特色。</w:t>
      </w:r>
      <w:r>
        <w:rPr>
          <w:kern w:val="0"/>
          <w:sz w:val="24"/>
        </w:rPr>
        <w:t>自动化的软件平台将整合纷繁的研究与应用，为功能性材料研究提供稳定、全面、便捷的基础工具。进一步的定制化开发、应用与服务，将为高校、研究院与企业提供低成本、高效率、易延续与无门槛的科学研发软件平台</w:t>
      </w:r>
      <w:r w:rsidRPr="00206697">
        <w:rPr>
          <w:rFonts w:hint="eastAsia"/>
          <w:kern w:val="0"/>
          <w:sz w:val="24"/>
        </w:rPr>
        <w:t>，为我国原子、分子尺度的相关领域研究提供新的基础工具。</w:t>
      </w:r>
    </w:p>
    <w:p w14:paraId="679CB565" w14:textId="77777777" w:rsidR="001B6D34" w:rsidRDefault="001B6D34" w:rsidP="001B6D34">
      <w:pPr>
        <w:snapToGrid w:val="0"/>
        <w:spacing w:line="440" w:lineRule="exact"/>
        <w:rPr>
          <w:rFonts w:ascii="SimSun" w:hAnsi="SimSun"/>
          <w:sz w:val="24"/>
        </w:rPr>
      </w:pPr>
    </w:p>
    <w:p w14:paraId="01E7CF11" w14:textId="77777777" w:rsidR="001B6D34" w:rsidRDefault="001B6D34" w:rsidP="001B6D34">
      <w:pPr>
        <w:snapToGrid w:val="0"/>
        <w:spacing w:line="440" w:lineRule="exact"/>
        <w:ind w:firstLineChars="198" w:firstLine="554"/>
        <w:rPr>
          <w:rFonts w:ascii="KaiTi" w:eastAsia="KaiTi" w:hAnsi="KaiTi" w:cs="KaiTi_GB2312"/>
          <w:color w:val="0070C0"/>
          <w:sz w:val="28"/>
          <w:szCs w:val="28"/>
        </w:rPr>
      </w:pPr>
      <w:r>
        <w:rPr>
          <w:rFonts w:ascii="KaiTi" w:eastAsia="KaiTi" w:hAnsi="KaiTi" w:hint="eastAsia"/>
          <w:bCs/>
          <w:color w:val="0070C0"/>
          <w:sz w:val="28"/>
          <w:szCs w:val="28"/>
        </w:rPr>
        <w:t>5</w:t>
      </w:r>
      <w:r>
        <w:rPr>
          <w:rFonts w:ascii="KaiTi" w:eastAsia="KaiTi" w:hAnsi="KaiTi"/>
          <w:bCs/>
          <w:color w:val="0070C0"/>
          <w:sz w:val="28"/>
          <w:szCs w:val="28"/>
        </w:rPr>
        <w:t xml:space="preserve">. </w:t>
      </w:r>
      <w:r>
        <w:rPr>
          <w:rFonts w:ascii="KaiTi" w:eastAsia="KaiTi" w:hAnsi="KaiTi" w:cs="KaiTi_GB2312" w:hint="eastAsia"/>
          <w:b/>
          <w:bCs/>
          <w:color w:val="0070C0"/>
          <w:sz w:val="28"/>
          <w:szCs w:val="28"/>
        </w:rPr>
        <w:t>年度研究计划及预期研究结果</w:t>
      </w:r>
      <w:r>
        <w:rPr>
          <w:rFonts w:ascii="KaiTi" w:eastAsia="KaiTi" w:hAnsi="KaiTi" w:cs="KaiTi_GB2312" w:hint="eastAsia"/>
          <w:color w:val="0070C0"/>
          <w:sz w:val="28"/>
          <w:szCs w:val="28"/>
        </w:rPr>
        <w:t>（包括拟组织的重要学术交流活动、国际合作与交流计划等）。</w:t>
      </w:r>
    </w:p>
    <w:p w14:paraId="34FF7DD1" w14:textId="3E172F86" w:rsidR="001B6D34" w:rsidRDefault="001B6D34" w:rsidP="001B6D34">
      <w:pPr>
        <w:widowControl/>
        <w:spacing w:before="100" w:beforeAutospacing="1" w:after="100" w:afterAutospacing="1"/>
        <w:ind w:firstLineChars="200" w:firstLine="480"/>
        <w:rPr>
          <w:rFonts w:eastAsia="Times New Roman"/>
          <w:kern w:val="0"/>
          <w:sz w:val="24"/>
        </w:rPr>
      </w:pPr>
      <w:r>
        <w:rPr>
          <w:kern w:val="0"/>
          <w:sz w:val="24"/>
        </w:rPr>
        <w:t xml:space="preserve">2023 </w:t>
      </w:r>
      <w:r>
        <w:rPr>
          <w:kern w:val="0"/>
          <w:sz w:val="24"/>
        </w:rPr>
        <w:t>年</w:t>
      </w:r>
      <w:r>
        <w:rPr>
          <w:kern w:val="0"/>
          <w:sz w:val="24"/>
        </w:rPr>
        <w:t xml:space="preserve">: </w:t>
      </w:r>
      <w:r>
        <w:rPr>
          <w:kern w:val="0"/>
          <w:sz w:val="24"/>
        </w:rPr>
        <w:t>初步的软件开发包括高分子结构生成器、全原子与联合原子力场赋值、常用弛豫过程、热导率计算与轨迹分析。发表软件直接相关论文，开源化</w:t>
      </w:r>
      <w:r>
        <w:rPr>
          <w:kern w:val="0"/>
          <w:sz w:val="24"/>
        </w:rPr>
        <w:lastRenderedPageBreak/>
        <w:t>初步软件包，并参加</w:t>
      </w:r>
      <w:r>
        <w:rPr>
          <w:kern w:val="0"/>
          <w:sz w:val="24"/>
        </w:rPr>
        <w:t>ASME's International Mechanical Engineering Congress &amp; Exposition (IMECE)</w:t>
      </w:r>
      <w:r>
        <w:rPr>
          <w:kern w:val="0"/>
          <w:sz w:val="24"/>
        </w:rPr>
        <w:t>等国际学术会议。</w:t>
      </w:r>
    </w:p>
    <w:p w14:paraId="488A8F13" w14:textId="1A870472" w:rsidR="001B6D34" w:rsidRDefault="001B6D34" w:rsidP="001B6D34">
      <w:pPr>
        <w:widowControl/>
        <w:spacing w:before="100" w:beforeAutospacing="1" w:after="100" w:afterAutospacing="1"/>
        <w:ind w:firstLineChars="200" w:firstLine="480"/>
        <w:rPr>
          <w:rFonts w:eastAsia="Times New Roman"/>
          <w:kern w:val="0"/>
          <w:sz w:val="24"/>
        </w:rPr>
      </w:pPr>
      <w:r>
        <w:rPr>
          <w:kern w:val="0"/>
          <w:sz w:val="24"/>
        </w:rPr>
        <w:t xml:space="preserve">2024 </w:t>
      </w:r>
      <w:r>
        <w:rPr>
          <w:kern w:val="0"/>
          <w:sz w:val="24"/>
        </w:rPr>
        <w:t>年</w:t>
      </w:r>
      <w:r>
        <w:rPr>
          <w:kern w:val="0"/>
          <w:sz w:val="24"/>
        </w:rPr>
        <w:t xml:space="preserve">: </w:t>
      </w:r>
      <w:r>
        <w:rPr>
          <w:kern w:val="0"/>
          <w:sz w:val="24"/>
        </w:rPr>
        <w:t>进一步的软件开发包括高分子嵌段等复杂拓扑结构，完善联合原子力场赋值、并行退火与巨正则系统蒙特卡罗模拟在高分子中的应用，溶解度、黏度、介电等物理性能计算与轨迹分析。发表共混体系、溶液加工工艺等相关论，并参加</w:t>
      </w:r>
      <w:r>
        <w:rPr>
          <w:kern w:val="0"/>
          <w:sz w:val="24"/>
        </w:rPr>
        <w:t>MRS Fall Meeting &amp; Exhibit</w:t>
      </w:r>
      <w:r>
        <w:rPr>
          <w:kern w:val="0"/>
          <w:sz w:val="24"/>
        </w:rPr>
        <w:t>等国际学术会议。</w:t>
      </w:r>
    </w:p>
    <w:p w14:paraId="069F95B6" w14:textId="77777777" w:rsidR="001B6D34" w:rsidRDefault="001B6D34" w:rsidP="001B6D34">
      <w:pPr>
        <w:widowControl/>
        <w:spacing w:before="100" w:beforeAutospacing="1" w:after="100" w:afterAutospacing="1"/>
        <w:ind w:firstLineChars="200" w:firstLine="480"/>
        <w:rPr>
          <w:rFonts w:eastAsia="Times New Roman"/>
          <w:kern w:val="0"/>
          <w:sz w:val="24"/>
        </w:rPr>
      </w:pPr>
      <w:r>
        <w:rPr>
          <w:kern w:val="0"/>
          <w:sz w:val="24"/>
        </w:rPr>
        <w:t xml:space="preserve">2025 </w:t>
      </w:r>
      <w:r>
        <w:rPr>
          <w:kern w:val="0"/>
          <w:sz w:val="24"/>
        </w:rPr>
        <w:t>年</w:t>
      </w:r>
      <w:r>
        <w:rPr>
          <w:kern w:val="0"/>
          <w:sz w:val="24"/>
        </w:rPr>
        <w:t xml:space="preserve">: </w:t>
      </w:r>
      <w:r>
        <w:rPr>
          <w:kern w:val="0"/>
          <w:sz w:val="24"/>
        </w:rPr>
        <w:t>进一步的软件开发包括第四类周期性边界条件的结构建立、晶体结构等，玻璃化温度、粘弹性、机械性能等。同时，与相关研人员对接，根据需求修改开发计划。发表相关性能论文，并参加相关等国际学术会议。</w:t>
      </w:r>
    </w:p>
    <w:p w14:paraId="333F175F" w14:textId="77777777" w:rsidR="001B6D34" w:rsidRPr="00206697" w:rsidRDefault="001B6D34" w:rsidP="001B6D34">
      <w:pPr>
        <w:widowControl/>
        <w:spacing w:before="100" w:beforeAutospacing="1" w:after="100" w:afterAutospacing="1"/>
        <w:ind w:firstLineChars="200" w:firstLine="480"/>
        <w:rPr>
          <w:rFonts w:eastAsia="Times New Roman"/>
          <w:kern w:val="0"/>
          <w:sz w:val="24"/>
        </w:rPr>
      </w:pPr>
      <w:r>
        <w:rPr>
          <w:kern w:val="0"/>
          <w:sz w:val="24"/>
        </w:rPr>
        <w:t xml:space="preserve">2026 </w:t>
      </w:r>
      <w:r>
        <w:rPr>
          <w:kern w:val="0"/>
          <w:sz w:val="24"/>
        </w:rPr>
        <w:t>年</w:t>
      </w:r>
      <w:r>
        <w:rPr>
          <w:kern w:val="0"/>
          <w:sz w:val="24"/>
        </w:rPr>
        <w:t xml:space="preserve">: </w:t>
      </w:r>
      <w:r>
        <w:rPr>
          <w:kern w:val="0"/>
          <w:sz w:val="24"/>
        </w:rPr>
        <w:t>进一步的软件开发包括数据的建立与机器学习的相关开发。同时，与相关研人员对接，根据需求修改开发计划。发表相关性能论文，并参加相关等国际学术会议。</w:t>
      </w:r>
    </w:p>
    <w:p w14:paraId="424334F7" w14:textId="5DE91109" w:rsidR="00AC466C" w:rsidRDefault="001B6D34" w:rsidP="00E207E3">
      <w:pPr>
        <w:snapToGrid w:val="0"/>
        <w:spacing w:line="440" w:lineRule="exact"/>
        <w:ind w:firstLineChars="196" w:firstLine="470"/>
        <w:rPr>
          <w:kern w:val="0"/>
          <w:sz w:val="24"/>
        </w:rPr>
      </w:pPr>
      <w:r>
        <w:rPr>
          <w:kern w:val="0"/>
          <w:sz w:val="24"/>
        </w:rPr>
        <w:t xml:space="preserve">2027 </w:t>
      </w:r>
      <w:r>
        <w:rPr>
          <w:kern w:val="0"/>
          <w:sz w:val="24"/>
        </w:rPr>
        <w:t>年</w:t>
      </w:r>
      <w:r>
        <w:rPr>
          <w:kern w:val="0"/>
          <w:sz w:val="24"/>
        </w:rPr>
        <w:t xml:space="preserve">: </w:t>
      </w:r>
      <w:r>
        <w:rPr>
          <w:kern w:val="0"/>
          <w:sz w:val="24"/>
        </w:rPr>
        <w:t>进一步的软件开发包括图形化界面、密度法泛函、粗粒化模型的开发与应用。同时，与相关研人员对接，根据需求修改开发计划。发表相关性能论文，并参加相关等国际学术会议。</w:t>
      </w:r>
    </w:p>
    <w:p w14:paraId="513F631B" w14:textId="77777777" w:rsidR="00E207E3" w:rsidRPr="00E207E3" w:rsidRDefault="00E207E3" w:rsidP="00E207E3">
      <w:pPr>
        <w:snapToGrid w:val="0"/>
        <w:spacing w:line="440" w:lineRule="exact"/>
        <w:rPr>
          <w:kern w:val="0"/>
          <w:sz w:val="24"/>
        </w:rPr>
      </w:pPr>
    </w:p>
    <w:p w14:paraId="20A607DA" w14:textId="77777777" w:rsidR="001B6D34" w:rsidRDefault="001B6D34" w:rsidP="001B6D34">
      <w:pPr>
        <w:snapToGrid w:val="0"/>
        <w:spacing w:before="120" w:line="440" w:lineRule="exact"/>
        <w:ind w:firstLineChars="200" w:firstLine="562"/>
        <w:rPr>
          <w:rFonts w:ascii="KaiTi" w:eastAsia="KaiTi" w:hAnsi="KaiTi"/>
          <w:color w:val="0070C0"/>
          <w:sz w:val="28"/>
          <w:szCs w:val="28"/>
        </w:rPr>
      </w:pPr>
      <w:r>
        <w:rPr>
          <w:rFonts w:ascii="KaiTi" w:eastAsia="KaiTi" w:hAnsi="KaiTi" w:cs="KaiTi_GB2312" w:hint="eastAsia"/>
          <w:b/>
          <w:bCs/>
          <w:color w:val="0070C0"/>
          <w:sz w:val="28"/>
          <w:szCs w:val="28"/>
        </w:rPr>
        <w:t>（二）研究基础与工作条件</w:t>
      </w:r>
    </w:p>
    <w:p w14:paraId="1C880001" w14:textId="77777777" w:rsidR="001B6D34" w:rsidRDefault="001B6D34" w:rsidP="001B6D34">
      <w:pPr>
        <w:snapToGrid w:val="0"/>
        <w:spacing w:line="440" w:lineRule="exact"/>
        <w:ind w:firstLineChars="200" w:firstLine="560"/>
        <w:rPr>
          <w:rFonts w:ascii="KaiTi" w:eastAsia="KaiTi" w:hAnsi="KaiTi" w:cs="KaiTi_GB2312"/>
          <w:color w:val="0070C0"/>
          <w:sz w:val="28"/>
          <w:szCs w:val="28"/>
        </w:rPr>
      </w:pPr>
      <w:r>
        <w:rPr>
          <w:rFonts w:ascii="KaiTi" w:eastAsia="KaiTi" w:hAnsi="KaiTi"/>
          <w:bCs/>
          <w:color w:val="0070C0"/>
          <w:sz w:val="28"/>
          <w:szCs w:val="28"/>
        </w:rPr>
        <w:t xml:space="preserve">1. </w:t>
      </w:r>
      <w:r>
        <w:rPr>
          <w:rFonts w:ascii="KaiTi" w:eastAsia="KaiTi" w:hAnsi="KaiTi" w:cs="KaiTi_GB2312" w:hint="eastAsia"/>
          <w:b/>
          <w:bCs/>
          <w:color w:val="0070C0"/>
          <w:sz w:val="28"/>
          <w:szCs w:val="28"/>
        </w:rPr>
        <w:t>研究基础</w:t>
      </w:r>
      <w:r>
        <w:rPr>
          <w:rFonts w:ascii="KaiTi" w:eastAsia="KaiTi" w:hAnsi="KaiTi" w:cs="KaiTi_GB2312" w:hint="eastAsia"/>
          <w:color w:val="0070C0"/>
          <w:sz w:val="28"/>
          <w:szCs w:val="28"/>
        </w:rPr>
        <w:t>（与本项目相关的研究工作积累和已取得的研究工作成绩</w:t>
      </w:r>
      <w:proofErr w:type="gramStart"/>
      <w:r>
        <w:rPr>
          <w:rFonts w:ascii="KaiTi" w:eastAsia="KaiTi" w:hAnsi="KaiTi" w:cs="KaiTi_GB2312" w:hint="eastAsia"/>
          <w:color w:val="0070C0"/>
          <w:sz w:val="28"/>
          <w:szCs w:val="28"/>
        </w:rPr>
        <w:t>）；</w:t>
      </w:r>
      <w:proofErr w:type="gramEnd"/>
    </w:p>
    <w:p w14:paraId="2874D69E" w14:textId="2317A9D6" w:rsidR="001B6D34" w:rsidRDefault="001B6D34" w:rsidP="001B6D34">
      <w:pPr>
        <w:snapToGrid w:val="0"/>
        <w:spacing w:line="440" w:lineRule="exact"/>
        <w:ind w:firstLineChars="200" w:firstLine="480"/>
        <w:rPr>
          <w:sz w:val="24"/>
        </w:rPr>
      </w:pPr>
      <w:r>
        <w:rPr>
          <w:sz w:val="24"/>
        </w:rPr>
        <w:t>申请人本科毕业于中国科学技术大学</w:t>
      </w:r>
      <w:r w:rsidRPr="00206697">
        <w:rPr>
          <w:rFonts w:hint="eastAsia"/>
          <w:sz w:val="24"/>
        </w:rPr>
        <w:t>高分子材料与工程专业</w:t>
      </w:r>
      <w:r>
        <w:rPr>
          <w:sz w:val="24"/>
        </w:rPr>
        <w:t>，博士毕业于美国圣母大学</w:t>
      </w:r>
      <w:r>
        <w:rPr>
          <w:rFonts w:hint="eastAsia"/>
          <w:sz w:val="24"/>
        </w:rPr>
        <w:t>，</w:t>
      </w:r>
      <w:r w:rsidRPr="00206697">
        <w:rPr>
          <w:rFonts w:hint="eastAsia"/>
          <w:sz w:val="24"/>
        </w:rPr>
        <w:t>研究方向为工程热物理。十余年来主要</w:t>
      </w:r>
      <w:r>
        <w:rPr>
          <w:sz w:val="24"/>
        </w:rPr>
        <w:t>从事材料、能源、模拟计算、软件工程等交叉领域的科学研究与</w:t>
      </w:r>
      <w:r w:rsidRPr="00206697">
        <w:rPr>
          <w:rFonts w:hint="eastAsia"/>
          <w:sz w:val="24"/>
        </w:rPr>
        <w:t>科学软件</w:t>
      </w:r>
      <w:r>
        <w:rPr>
          <w:sz w:val="24"/>
        </w:rPr>
        <w:t>产品开发。在美国薛定谔公司任职多年，具有丰富的科学软件开发经验，熟练掌握自动化流程与图形化界面的技术细节与整体构架，参与产品选题、技术创新、架构设计与质量控制等各环节，开发了</w:t>
      </w:r>
      <w:r w:rsidR="00E207E3">
        <w:rPr>
          <w:rFonts w:hint="eastAsia"/>
          <w:sz w:val="24"/>
        </w:rPr>
        <w:t>无规</w:t>
      </w:r>
      <w:r>
        <w:rPr>
          <w:sz w:val="24"/>
        </w:rPr>
        <w:t>行走高分子建模、扩散系数、</w:t>
      </w:r>
      <w:r>
        <w:rPr>
          <w:sz w:val="24"/>
        </w:rPr>
        <w:t xml:space="preserve"> </w:t>
      </w:r>
      <w:r>
        <w:rPr>
          <w:sz w:val="24"/>
        </w:rPr>
        <w:t>粘度系数、介电常数</w:t>
      </w:r>
      <w:r w:rsidRPr="00206697">
        <w:rPr>
          <w:rFonts w:hint="eastAsia"/>
          <w:sz w:val="24"/>
        </w:rPr>
        <w:t>、蒙特卡洛分子扭转模型、折光率</w:t>
      </w:r>
      <w:r>
        <w:rPr>
          <w:sz w:val="24"/>
        </w:rPr>
        <w:t>等模块。</w:t>
      </w:r>
      <w:r w:rsidRPr="00206697">
        <w:rPr>
          <w:rFonts w:hint="eastAsia"/>
          <w:sz w:val="24"/>
        </w:rPr>
        <w:t>本人</w:t>
      </w:r>
      <w:r>
        <w:rPr>
          <w:sz w:val="24"/>
        </w:rPr>
        <w:t>发表</w:t>
      </w:r>
      <w:r>
        <w:rPr>
          <w:sz w:val="24"/>
        </w:rPr>
        <w:t>SCI/EI</w:t>
      </w:r>
      <w:r>
        <w:rPr>
          <w:sz w:val="24"/>
        </w:rPr>
        <w:t>论文</w:t>
      </w:r>
      <w:r>
        <w:rPr>
          <w:sz w:val="24"/>
        </w:rPr>
        <w:t>28</w:t>
      </w:r>
      <w:r>
        <w:rPr>
          <w:sz w:val="24"/>
        </w:rPr>
        <w:t>篇，文章总引用</w:t>
      </w:r>
      <w:r>
        <w:rPr>
          <w:sz w:val="24"/>
        </w:rPr>
        <w:t>2000</w:t>
      </w:r>
      <w:r>
        <w:rPr>
          <w:sz w:val="24"/>
        </w:rPr>
        <w:t>余次，影响因子共计</w:t>
      </w:r>
      <w:r>
        <w:rPr>
          <w:sz w:val="24"/>
        </w:rPr>
        <w:t>280</w:t>
      </w:r>
      <w:r>
        <w:rPr>
          <w:sz w:val="24"/>
        </w:rPr>
        <w:t>，</w:t>
      </w:r>
      <w:r w:rsidRPr="00EF7C78">
        <w:rPr>
          <w:b/>
          <w:bCs/>
          <w:sz w:val="24"/>
        </w:rPr>
        <w:t>现已</w:t>
      </w:r>
      <w:r w:rsidRPr="00EF7C78">
        <w:rPr>
          <w:rFonts w:hint="eastAsia"/>
          <w:b/>
          <w:bCs/>
          <w:sz w:val="24"/>
        </w:rPr>
        <w:t>开发</w:t>
      </w:r>
      <w:r w:rsidRPr="00EF7C78">
        <w:rPr>
          <w:b/>
          <w:bCs/>
          <w:sz w:val="24"/>
        </w:rPr>
        <w:t>近万行的相关</w:t>
      </w:r>
      <w:r w:rsidRPr="00EF7C78">
        <w:rPr>
          <w:rFonts w:hint="eastAsia"/>
          <w:b/>
          <w:bCs/>
          <w:sz w:val="24"/>
        </w:rPr>
        <w:t>研究领域、具有</w:t>
      </w:r>
      <w:r w:rsidRPr="00EF7C78">
        <w:rPr>
          <w:b/>
          <w:bCs/>
          <w:sz w:val="24"/>
        </w:rPr>
        <w:t>自主知识产权</w:t>
      </w:r>
      <w:r w:rsidRPr="00EF7C78">
        <w:rPr>
          <w:rFonts w:hint="eastAsia"/>
          <w:b/>
          <w:bCs/>
          <w:sz w:val="24"/>
        </w:rPr>
        <w:t>的</w:t>
      </w:r>
      <w:r w:rsidRPr="00EF7C78">
        <w:rPr>
          <w:b/>
          <w:bCs/>
          <w:sz w:val="24"/>
        </w:rPr>
        <w:t>代码（</w:t>
      </w:r>
      <w:r w:rsidRPr="00EF7C78">
        <w:rPr>
          <w:b/>
          <w:bCs/>
          <w:sz w:val="24"/>
        </w:rPr>
        <w:fldChar w:fldCharType="begin"/>
      </w:r>
      <w:r w:rsidRPr="00EF7C78">
        <w:rPr>
          <w:b/>
          <w:bCs/>
          <w:sz w:val="24"/>
        </w:rPr>
        <w:instrText xml:space="preserve"> REF _Ref128909002 \h  \* MERGEFORMAT </w:instrText>
      </w:r>
      <w:r w:rsidRPr="00EF7C78">
        <w:rPr>
          <w:b/>
          <w:bCs/>
          <w:sz w:val="24"/>
        </w:rPr>
      </w:r>
      <w:r w:rsidRPr="00EF7C78">
        <w:rPr>
          <w:b/>
          <w:bCs/>
          <w:sz w:val="24"/>
        </w:rPr>
        <w:fldChar w:fldCharType="separate"/>
      </w:r>
      <w:r w:rsidR="001154F7" w:rsidRPr="001154F7">
        <w:rPr>
          <w:b/>
          <w:bCs/>
          <w:sz w:val="24"/>
        </w:rPr>
        <w:t>图</w:t>
      </w:r>
      <w:r w:rsidR="001154F7" w:rsidRPr="001154F7">
        <w:rPr>
          <w:b/>
          <w:bCs/>
          <w:sz w:val="24"/>
        </w:rPr>
        <w:t xml:space="preserve"> 10</w:t>
      </w:r>
      <w:r w:rsidRPr="00EF7C78">
        <w:rPr>
          <w:b/>
          <w:bCs/>
          <w:sz w:val="24"/>
        </w:rPr>
        <w:fldChar w:fldCharType="end"/>
      </w:r>
      <w:r w:rsidRPr="00EF7C78">
        <w:rPr>
          <w:b/>
          <w:bCs/>
          <w:sz w:val="24"/>
        </w:rPr>
        <w:t>）</w:t>
      </w:r>
      <w:r w:rsidRPr="00EF7C78">
        <w:rPr>
          <w:rFonts w:hint="eastAsia"/>
          <w:b/>
          <w:bCs/>
          <w:sz w:val="24"/>
        </w:rPr>
        <w:t>，可用于本次申请基金的研究</w:t>
      </w:r>
      <w:r>
        <w:rPr>
          <w:sz w:val="24"/>
        </w:rPr>
        <w:t>。</w:t>
      </w:r>
    </w:p>
    <w:p w14:paraId="255A4457" w14:textId="77777777" w:rsidR="001B6D34" w:rsidRDefault="001B6D34" w:rsidP="001B6D34">
      <w:pPr>
        <w:snapToGrid w:val="0"/>
        <w:spacing w:line="276" w:lineRule="auto"/>
        <w:rPr>
          <w:sz w:val="24"/>
        </w:rPr>
      </w:pPr>
      <w:r>
        <w:rPr>
          <w:noProof/>
          <w:sz w:val="24"/>
        </w:rPr>
        <w:lastRenderedPageBreak/>
        <w:drawing>
          <wp:inline distT="0" distB="0" distL="0" distR="0" wp14:anchorId="1CD3527B" wp14:editId="720FF1B4">
            <wp:extent cx="5256530" cy="3241675"/>
            <wp:effectExtent l="0" t="0" r="1270" b="0"/>
            <wp:docPr id="61" name="Picture 61"/>
            <wp:cNvGraphicFramePr>
              <a:graphicFrameLocks xmlns:a="http://schemas.openxmlformats.org/drawingml/2006/main" noChangeAspect="1"/>
            </wp:cNvGraphicFramePr>
            <a:graphic xmlns:a="http://schemas.openxmlformats.org/drawingml/2006/main">
              <a:graphicData uri="http://schemas.openxmlformats.org/drawingml/2006/picture">
                <pic:pic xmlns:pic="http://schemas.openxmlformats.org/drawingml/2006/picture">
                  <pic:nvPicPr>
                    <pic:cNvPr id="61" name="Picture 61"/>
                    <pic:cNvPicPr>
                      <a:picLocks noChangeAspect="1"/>
                    </pic:cNvPicPr>
                  </pic:nvPicPr>
                  <pic:blipFill>
                    <a:blip r:embed="rId33" cstate="print">
                      <a:extLst>
                        <a:ext uri="{28A0092B-C50C-407E-A947-70E740481C1C}">
                          <a14:useLocalDpi xmlns:a14="http://schemas.microsoft.com/office/drawing/2010/main" val="0"/>
                        </a:ext>
                      </a:extLst>
                    </a:blip>
                    <a:stretch>
                      <a:fillRect/>
                    </a:stretch>
                  </pic:blipFill>
                  <pic:spPr>
                    <a:xfrm>
                      <a:off x="0" y="0"/>
                      <a:ext cx="5256530" cy="3241675"/>
                    </a:xfrm>
                    <a:prstGeom prst="rect">
                      <a:avLst/>
                    </a:prstGeom>
                  </pic:spPr>
                </pic:pic>
              </a:graphicData>
            </a:graphic>
          </wp:inline>
        </w:drawing>
      </w:r>
    </w:p>
    <w:p w14:paraId="12FC8863" w14:textId="6790311B" w:rsidR="001B6D34" w:rsidRDefault="001B6D34" w:rsidP="001B6D34">
      <w:pPr>
        <w:spacing w:line="276" w:lineRule="auto"/>
        <w:jc w:val="distribute"/>
        <w:rPr>
          <w:sz w:val="24"/>
        </w:rPr>
      </w:pPr>
      <w:bookmarkStart w:id="10" w:name="_Ref128909002"/>
      <w:r>
        <w:rPr>
          <w:sz w:val="24"/>
        </w:rPr>
        <w:t>图</w:t>
      </w:r>
      <w:r>
        <w:rPr>
          <w:sz w:val="24"/>
        </w:rPr>
        <w:t xml:space="preserve"> </w:t>
      </w:r>
      <w:r>
        <w:rPr>
          <w:sz w:val="24"/>
        </w:rPr>
        <w:fldChar w:fldCharType="begin"/>
      </w:r>
      <w:r>
        <w:rPr>
          <w:sz w:val="24"/>
        </w:rPr>
        <w:instrText xml:space="preserve"> SEQ </w:instrText>
      </w:r>
      <w:r>
        <w:rPr>
          <w:sz w:val="24"/>
        </w:rPr>
        <w:instrText>图</w:instrText>
      </w:r>
      <w:r>
        <w:rPr>
          <w:sz w:val="24"/>
        </w:rPr>
        <w:instrText xml:space="preserve"> \* ARABIC </w:instrText>
      </w:r>
      <w:r>
        <w:rPr>
          <w:sz w:val="24"/>
        </w:rPr>
        <w:fldChar w:fldCharType="separate"/>
      </w:r>
      <w:r w:rsidR="001154F7">
        <w:rPr>
          <w:noProof/>
          <w:sz w:val="24"/>
        </w:rPr>
        <w:t>10</w:t>
      </w:r>
      <w:r>
        <w:rPr>
          <w:sz w:val="24"/>
        </w:rPr>
        <w:fldChar w:fldCharType="end"/>
      </w:r>
      <w:bookmarkEnd w:id="10"/>
      <w:r>
        <w:rPr>
          <w:sz w:val="24"/>
        </w:rPr>
        <w:t>，申请人现阶段</w:t>
      </w:r>
      <w:r w:rsidR="00E207E3">
        <w:rPr>
          <w:sz w:val="24"/>
        </w:rPr>
        <w:t>开发</w:t>
      </w:r>
      <w:r>
        <w:rPr>
          <w:sz w:val="24"/>
        </w:rPr>
        <w:t>自主知识产权软件的进展。（</w:t>
      </w:r>
      <w:r>
        <w:rPr>
          <w:rFonts w:hint="eastAsia"/>
          <w:sz w:val="24"/>
        </w:rPr>
        <w:t>a</w:t>
      </w:r>
      <w:r>
        <w:rPr>
          <w:sz w:val="24"/>
        </w:rPr>
        <w:t>）高分子初始结构的生成器示例：</w:t>
      </w:r>
      <w:r>
        <w:rPr>
          <w:sz w:val="24"/>
        </w:rPr>
        <w:t>SMILES</w:t>
      </w:r>
      <w:r>
        <w:rPr>
          <w:sz w:val="24"/>
        </w:rPr>
        <w:t>定义重复单元，密度为</w:t>
      </w:r>
      <w:r>
        <w:rPr>
          <w:sz w:val="24"/>
        </w:rPr>
        <w:t>0.5 g/cm^3</w:t>
      </w:r>
      <w:r>
        <w:rPr>
          <w:sz w:val="24"/>
        </w:rPr>
        <w:t>的</w:t>
      </w:r>
      <w:r>
        <w:rPr>
          <w:sz w:val="24"/>
        </w:rPr>
        <w:t>6</w:t>
      </w:r>
      <w:r>
        <w:rPr>
          <w:sz w:val="24"/>
        </w:rPr>
        <w:t>万原子的聚丙烯酸无规初始结构耗时仅</w:t>
      </w:r>
      <w:r>
        <w:rPr>
          <w:sz w:val="24"/>
        </w:rPr>
        <w:t>30</w:t>
      </w:r>
      <w:r>
        <w:rPr>
          <w:sz w:val="24"/>
        </w:rPr>
        <w:t>分钟。（</w:t>
      </w:r>
      <w:r>
        <w:rPr>
          <w:rFonts w:hint="eastAsia"/>
          <w:sz w:val="24"/>
        </w:rPr>
        <w:t>b</w:t>
      </w:r>
      <w:r>
        <w:rPr>
          <w:sz w:val="24"/>
        </w:rPr>
        <w:t>）软件结构包括</w:t>
      </w:r>
      <w:r>
        <w:rPr>
          <w:sz w:val="24"/>
        </w:rPr>
        <w:t>6.2%</w:t>
      </w:r>
      <w:r>
        <w:rPr>
          <w:sz w:val="24"/>
        </w:rPr>
        <w:t>的</w:t>
      </w:r>
      <w:r>
        <w:rPr>
          <w:sz w:val="24"/>
        </w:rPr>
        <w:t>Bash</w:t>
      </w:r>
      <w:r>
        <w:rPr>
          <w:sz w:val="24"/>
        </w:rPr>
        <w:t>脚本与</w:t>
      </w:r>
      <w:r>
        <w:rPr>
          <w:sz w:val="24"/>
        </w:rPr>
        <w:t>93.8%</w:t>
      </w:r>
      <w:r>
        <w:rPr>
          <w:sz w:val="24"/>
        </w:rPr>
        <w:t>的</w:t>
      </w:r>
      <w:r>
        <w:rPr>
          <w:sz w:val="24"/>
        </w:rPr>
        <w:t>Python</w:t>
      </w:r>
      <w:r>
        <w:rPr>
          <w:sz w:val="24"/>
        </w:rPr>
        <w:t>模块、驱动与测试，涵盖初始结构的生成、热导率的计算与参数拟合的图形化后处理。（请联系申请人获得分享</w:t>
      </w:r>
      <w:r>
        <w:rPr>
          <w:sz w:val="24"/>
        </w:rPr>
        <w:fldChar w:fldCharType="begin"/>
      </w:r>
      <w:r>
        <w:rPr>
          <w:sz w:val="24"/>
        </w:rPr>
        <w:instrText xml:space="preserve"> HYPERLINK "https://github.com/zhteg4/nemd" </w:instrText>
      </w:r>
      <w:r>
        <w:rPr>
          <w:sz w:val="24"/>
        </w:rPr>
      </w:r>
      <w:r>
        <w:rPr>
          <w:sz w:val="24"/>
        </w:rPr>
        <w:fldChar w:fldCharType="separate"/>
      </w:r>
      <w:r>
        <w:rPr>
          <w:sz w:val="24"/>
        </w:rPr>
        <w:t>https://github.com/zhteg4/nemd</w:t>
      </w:r>
      <w:r>
        <w:rPr>
          <w:sz w:val="24"/>
        </w:rPr>
        <w:fldChar w:fldCharType="end"/>
      </w:r>
      <w:r>
        <w:rPr>
          <w:sz w:val="24"/>
        </w:rPr>
        <w:t>）</w:t>
      </w:r>
    </w:p>
    <w:p w14:paraId="7D08FC14" w14:textId="77777777" w:rsidR="001B6D34" w:rsidRDefault="001B6D34" w:rsidP="001B6D34">
      <w:pPr>
        <w:spacing w:line="276" w:lineRule="auto"/>
        <w:rPr>
          <w:rFonts w:ascii="SimSun" w:hAnsi="SimSun"/>
          <w:sz w:val="24"/>
        </w:rPr>
      </w:pPr>
    </w:p>
    <w:p w14:paraId="5CBB7B5B" w14:textId="77777777" w:rsidR="001B6D34" w:rsidRDefault="001B6D34" w:rsidP="001B6D34">
      <w:pPr>
        <w:spacing w:line="276" w:lineRule="auto"/>
        <w:rPr>
          <w:rFonts w:ascii="SimSun" w:hAnsi="SimSun"/>
          <w:sz w:val="24"/>
        </w:rPr>
      </w:pPr>
      <w:r w:rsidRPr="00EF7C78">
        <w:rPr>
          <w:rFonts w:ascii="SimSun" w:hAnsi="SimSun" w:hint="eastAsia"/>
          <w:b/>
          <w:bCs/>
          <w:sz w:val="24"/>
        </w:rPr>
        <w:t>申请人已发表的相关论文</w:t>
      </w:r>
      <w:r>
        <w:rPr>
          <w:rFonts w:ascii="SimSun" w:hAnsi="SimSun" w:hint="eastAsia"/>
          <w:sz w:val="24"/>
        </w:rPr>
        <w:t>：</w:t>
      </w:r>
    </w:p>
    <w:p w14:paraId="1F784813" w14:textId="77777777" w:rsidR="001B6D34" w:rsidRDefault="001B6D34" w:rsidP="001B6D34">
      <w:pPr>
        <w:pStyle w:val="ListParagraph"/>
        <w:numPr>
          <w:ilvl w:val="0"/>
          <w:numId w:val="1"/>
        </w:numPr>
        <w:rPr>
          <w:szCs w:val="21"/>
        </w:rPr>
      </w:pPr>
      <w:r>
        <w:rPr>
          <w:szCs w:val="21"/>
        </w:rPr>
        <w:t>Extremely High Thermal Conductivity of Aligned Polyacetylene Predicted using First-Principles-Informed United-Atom Force Field</w:t>
      </w:r>
      <w:r>
        <w:rPr>
          <w:szCs w:val="21"/>
        </w:rPr>
        <w:t>，</w:t>
      </w:r>
      <w:r>
        <w:rPr>
          <w:szCs w:val="21"/>
        </w:rPr>
        <w:t>T Zhang, J Xu, T Luo</w:t>
      </w:r>
      <w:r>
        <w:rPr>
          <w:szCs w:val="21"/>
        </w:rPr>
        <w:t>，</w:t>
      </w:r>
      <w:r>
        <w:rPr>
          <w:szCs w:val="21"/>
        </w:rPr>
        <w:t>ES Energy &amp; Environment, 6, 67-73, 2022</w:t>
      </w:r>
    </w:p>
    <w:p w14:paraId="6471B799" w14:textId="77777777" w:rsidR="001B6D34" w:rsidRDefault="001B6D34" w:rsidP="001B6D34">
      <w:pPr>
        <w:pStyle w:val="ListParagraph"/>
        <w:numPr>
          <w:ilvl w:val="0"/>
          <w:numId w:val="1"/>
        </w:numPr>
        <w:rPr>
          <w:szCs w:val="21"/>
        </w:rPr>
      </w:pPr>
      <w:r>
        <w:rPr>
          <w:szCs w:val="21"/>
        </w:rPr>
        <w:t xml:space="preserve">Molecular-level examination of amorphous solid dispersion dissolution MA </w:t>
      </w:r>
      <w:proofErr w:type="spellStart"/>
      <w:r>
        <w:rPr>
          <w:szCs w:val="21"/>
        </w:rPr>
        <w:t>Faiz</w:t>
      </w:r>
      <w:proofErr w:type="spellEnd"/>
      <w:r>
        <w:rPr>
          <w:szCs w:val="21"/>
        </w:rPr>
        <w:t xml:space="preserve"> Afzal, K </w:t>
      </w:r>
      <w:proofErr w:type="spellStart"/>
      <w:r>
        <w:rPr>
          <w:szCs w:val="21"/>
        </w:rPr>
        <w:t>Lehmkemper</w:t>
      </w:r>
      <w:proofErr w:type="spellEnd"/>
      <w:r>
        <w:rPr>
          <w:szCs w:val="21"/>
        </w:rPr>
        <w:t xml:space="preserve">, E </w:t>
      </w:r>
      <w:proofErr w:type="spellStart"/>
      <w:r>
        <w:rPr>
          <w:szCs w:val="21"/>
        </w:rPr>
        <w:t>Sobich</w:t>
      </w:r>
      <w:proofErr w:type="spellEnd"/>
      <w:r>
        <w:rPr>
          <w:szCs w:val="21"/>
        </w:rPr>
        <w:t xml:space="preserve">, TF Hughes, DJ </w:t>
      </w:r>
      <w:proofErr w:type="spellStart"/>
      <w:r>
        <w:rPr>
          <w:szCs w:val="21"/>
        </w:rPr>
        <w:t>Giesen</w:t>
      </w:r>
      <w:proofErr w:type="spellEnd"/>
      <w:r>
        <w:rPr>
          <w:szCs w:val="21"/>
        </w:rPr>
        <w:t>, T Zhang, et al., Molecular Pharmaceutics 18 (11), 3999-4014, 2021</w:t>
      </w:r>
    </w:p>
    <w:p w14:paraId="799D5959" w14:textId="77777777" w:rsidR="001B6D34" w:rsidRDefault="001B6D34" w:rsidP="001B6D34">
      <w:pPr>
        <w:pStyle w:val="ListParagraph"/>
        <w:numPr>
          <w:ilvl w:val="0"/>
          <w:numId w:val="1"/>
        </w:numPr>
        <w:rPr>
          <w:szCs w:val="21"/>
        </w:rPr>
      </w:pPr>
      <w:r>
        <w:rPr>
          <w:szCs w:val="21"/>
        </w:rPr>
        <w:t xml:space="preserve">Characterizing moisture uptake and plasticization effects of water on amorphous amylose starch models using molecular dynamics methods, JM Sanders, M </w:t>
      </w:r>
      <w:proofErr w:type="spellStart"/>
      <w:r>
        <w:rPr>
          <w:szCs w:val="21"/>
        </w:rPr>
        <w:t>Misra</w:t>
      </w:r>
      <w:proofErr w:type="spellEnd"/>
      <w:r>
        <w:rPr>
          <w:szCs w:val="21"/>
        </w:rPr>
        <w:t xml:space="preserve">, TJL Mustard, DJ </w:t>
      </w:r>
      <w:proofErr w:type="spellStart"/>
      <w:r>
        <w:rPr>
          <w:szCs w:val="21"/>
        </w:rPr>
        <w:t>Giesen</w:t>
      </w:r>
      <w:proofErr w:type="spellEnd"/>
      <w:r>
        <w:rPr>
          <w:szCs w:val="21"/>
        </w:rPr>
        <w:t>, T Zhang, J Shelley, et al., Carbohydrate Polymers 252, 117161, 2021</w:t>
      </w:r>
    </w:p>
    <w:p w14:paraId="24799356" w14:textId="77777777" w:rsidR="001B6D34" w:rsidRDefault="001B6D34" w:rsidP="001B6D34">
      <w:pPr>
        <w:pStyle w:val="ListParagraph"/>
        <w:numPr>
          <w:ilvl w:val="0"/>
          <w:numId w:val="1"/>
        </w:numPr>
        <w:rPr>
          <w:szCs w:val="21"/>
        </w:rPr>
      </w:pPr>
      <w:r>
        <w:rPr>
          <w:szCs w:val="21"/>
        </w:rPr>
        <w:t xml:space="preserve">Dual-mode solid-state thermal rectification, R Shrestha, Y Luan, X Luo, S Shin, T Zhang, P Smith, W </w:t>
      </w:r>
      <w:proofErr w:type="spellStart"/>
      <w:proofErr w:type="gramStart"/>
      <w:r>
        <w:rPr>
          <w:szCs w:val="21"/>
        </w:rPr>
        <w:t>Gong,et</w:t>
      </w:r>
      <w:proofErr w:type="spellEnd"/>
      <w:r>
        <w:rPr>
          <w:szCs w:val="21"/>
        </w:rPr>
        <w:t xml:space="preserve"> al.</w:t>
      </w:r>
      <w:proofErr w:type="gramEnd"/>
      <w:r>
        <w:rPr>
          <w:szCs w:val="21"/>
        </w:rPr>
        <w:t>, Nature Communications 11 (1), 4346, 2020</w:t>
      </w:r>
    </w:p>
    <w:p w14:paraId="67160236" w14:textId="77777777" w:rsidR="001B6D34" w:rsidRDefault="001B6D34" w:rsidP="001B6D34">
      <w:pPr>
        <w:pStyle w:val="ListParagraph"/>
        <w:numPr>
          <w:ilvl w:val="0"/>
          <w:numId w:val="1"/>
        </w:numPr>
        <w:rPr>
          <w:szCs w:val="21"/>
        </w:rPr>
      </w:pPr>
      <w:r>
        <w:rPr>
          <w:szCs w:val="21"/>
        </w:rPr>
        <w:t xml:space="preserve">High-contrast and reversible polymer thermal regulator by structural phase transition, R Shrestha, Y Luan, S Shin, T Zhang, X Luo, JS </w:t>
      </w:r>
      <w:proofErr w:type="spellStart"/>
      <w:r>
        <w:rPr>
          <w:szCs w:val="21"/>
        </w:rPr>
        <w:t>Lundh</w:t>
      </w:r>
      <w:proofErr w:type="spellEnd"/>
      <w:r>
        <w:rPr>
          <w:szCs w:val="21"/>
        </w:rPr>
        <w:t>, W Gong, et al., Science advances 5 (12), eaax3777, 2019</w:t>
      </w:r>
    </w:p>
    <w:p w14:paraId="525FC5C1" w14:textId="77777777" w:rsidR="001B6D34" w:rsidRDefault="001B6D34" w:rsidP="001B6D34">
      <w:pPr>
        <w:pStyle w:val="ListParagraph"/>
        <w:numPr>
          <w:ilvl w:val="0"/>
          <w:numId w:val="1"/>
        </w:numPr>
        <w:rPr>
          <w:szCs w:val="21"/>
        </w:rPr>
      </w:pPr>
      <w:r>
        <w:rPr>
          <w:szCs w:val="21"/>
        </w:rPr>
        <w:t xml:space="preserve">Tuning water slip behavior in nanochannels using self-assembled monolayers, D Huang, T Zhang, G </w:t>
      </w:r>
      <w:proofErr w:type="spellStart"/>
      <w:r>
        <w:rPr>
          <w:szCs w:val="21"/>
        </w:rPr>
        <w:t>Xiong</w:t>
      </w:r>
      <w:proofErr w:type="spellEnd"/>
      <w:r>
        <w:rPr>
          <w:szCs w:val="21"/>
        </w:rPr>
        <w:t>, L Xu, Z Qu, E Lee, T Luo, ACS applied materials &amp; interfaces 11 (35), 32481-32488, 2019</w:t>
      </w:r>
    </w:p>
    <w:p w14:paraId="3F326BC8" w14:textId="77777777" w:rsidR="001B6D34" w:rsidRDefault="001B6D34" w:rsidP="001B6D34">
      <w:pPr>
        <w:pStyle w:val="ListParagraph"/>
        <w:numPr>
          <w:ilvl w:val="0"/>
          <w:numId w:val="1"/>
        </w:numPr>
        <w:rPr>
          <w:szCs w:val="21"/>
        </w:rPr>
      </w:pPr>
      <w:r>
        <w:rPr>
          <w:szCs w:val="21"/>
        </w:rPr>
        <w:t xml:space="preserve">Enhanced thermal conductance at the graphene–water interface based on functionalized alkane chains, S Chen, M Yang, B Liu, M Xu, T Zhang, B Zhuang, D Ding, X </w:t>
      </w:r>
      <w:proofErr w:type="spellStart"/>
      <w:r>
        <w:rPr>
          <w:szCs w:val="21"/>
        </w:rPr>
        <w:t>Huai</w:t>
      </w:r>
      <w:proofErr w:type="spellEnd"/>
      <w:r>
        <w:rPr>
          <w:szCs w:val="21"/>
        </w:rPr>
        <w:t>, et al., RSC advances 9 (8), 4563-4570, 2019</w:t>
      </w:r>
    </w:p>
    <w:p w14:paraId="0C5DBC5D" w14:textId="77777777" w:rsidR="001B6D34" w:rsidRDefault="001B6D34" w:rsidP="001B6D34">
      <w:pPr>
        <w:pStyle w:val="ListParagraph"/>
        <w:numPr>
          <w:ilvl w:val="0"/>
          <w:numId w:val="1"/>
        </w:numPr>
        <w:rPr>
          <w:szCs w:val="21"/>
        </w:rPr>
      </w:pPr>
      <w:r>
        <w:rPr>
          <w:szCs w:val="21"/>
        </w:rPr>
        <w:lastRenderedPageBreak/>
        <w:t>Role of molecular polarity in thermal transport of boron nitride–organic molecule composites, R Ma, X Wan, T Zhang, N Yang, T Luo, ACS omega 3 (10), 12530-12534, 2018</w:t>
      </w:r>
    </w:p>
    <w:p w14:paraId="030FF40F" w14:textId="77777777" w:rsidR="001B6D34" w:rsidRDefault="001B6D34" w:rsidP="001B6D34">
      <w:pPr>
        <w:pStyle w:val="ListParagraph"/>
        <w:numPr>
          <w:ilvl w:val="0"/>
          <w:numId w:val="1"/>
        </w:numPr>
        <w:rPr>
          <w:szCs w:val="21"/>
        </w:rPr>
      </w:pPr>
      <w:r>
        <w:rPr>
          <w:szCs w:val="21"/>
        </w:rPr>
        <w:t>Origin of hydrophilic surface functionalization-induced thermal conductance enhancement across solid–water interfaces, D Huang, R Ma, T Zhang, T Luo, ACS applied materials &amp; interfaces 10 (33), 28159-28165, 2018</w:t>
      </w:r>
    </w:p>
    <w:p w14:paraId="1612A6BD" w14:textId="77777777" w:rsidR="001B6D34" w:rsidRDefault="001B6D34" w:rsidP="001B6D34">
      <w:pPr>
        <w:pStyle w:val="ListParagraph"/>
        <w:numPr>
          <w:ilvl w:val="0"/>
          <w:numId w:val="1"/>
        </w:numPr>
        <w:rPr>
          <w:szCs w:val="21"/>
        </w:rPr>
      </w:pPr>
      <w:r>
        <w:rPr>
          <w:szCs w:val="21"/>
        </w:rPr>
        <w:t>Determining influential descriptors for polymer chain conformation based on empirical force-fields and molecular dynamics simulations, R Ma, D Huang, T Zhang, T Luo, Chemical Physics Letters 704, 49-54, 2018</w:t>
      </w:r>
    </w:p>
    <w:p w14:paraId="6493587B" w14:textId="77777777" w:rsidR="001B6D34" w:rsidRDefault="001B6D34" w:rsidP="001B6D34">
      <w:pPr>
        <w:pStyle w:val="ListParagraph"/>
        <w:numPr>
          <w:ilvl w:val="0"/>
          <w:numId w:val="1"/>
        </w:numPr>
        <w:rPr>
          <w:szCs w:val="21"/>
        </w:rPr>
      </w:pPr>
      <w:r>
        <w:rPr>
          <w:szCs w:val="21"/>
        </w:rPr>
        <w:t>Crystalline polymer nanofibers with ultra-high strength and thermal conductivity, R Shrestha, P Li, B Chatterjee, T Zhang, X Wu, Z Liu, T Luo, S Choi, et al., Nature communications 9 (1), 1664, 2018</w:t>
      </w:r>
    </w:p>
    <w:p w14:paraId="03B663E5" w14:textId="77777777" w:rsidR="001B6D34" w:rsidRDefault="001B6D34" w:rsidP="001B6D34">
      <w:pPr>
        <w:pStyle w:val="ListParagraph"/>
        <w:numPr>
          <w:ilvl w:val="0"/>
          <w:numId w:val="1"/>
        </w:numPr>
        <w:rPr>
          <w:szCs w:val="21"/>
        </w:rPr>
      </w:pPr>
      <w:r>
        <w:rPr>
          <w:szCs w:val="21"/>
        </w:rPr>
        <w:t>Thermal energy transport across hard–soft interfaces, X Wei, T Zhang, T Luo, ACS Energy Letters 2 (10), 2283-2292, 2017</w:t>
      </w:r>
    </w:p>
    <w:p w14:paraId="0722E950" w14:textId="77777777" w:rsidR="001B6D34" w:rsidRDefault="001B6D34" w:rsidP="001B6D34">
      <w:pPr>
        <w:pStyle w:val="ListParagraph"/>
        <w:numPr>
          <w:ilvl w:val="0"/>
          <w:numId w:val="1"/>
        </w:numPr>
        <w:rPr>
          <w:szCs w:val="21"/>
        </w:rPr>
      </w:pPr>
      <w:r>
        <w:rPr>
          <w:szCs w:val="21"/>
        </w:rPr>
        <w:t>Molecular fin effect from heterogeneous self-assembled monolayer enhances thermal conductance across hard–soft interfaces, X Wei, T Zhang, T Luo, ACS applied materials &amp; interfaces 9 (39), 33740-33748, 2017</w:t>
      </w:r>
    </w:p>
    <w:p w14:paraId="615D607A" w14:textId="77777777" w:rsidR="001B6D34" w:rsidRDefault="001B6D34" w:rsidP="001B6D34">
      <w:pPr>
        <w:pStyle w:val="ListParagraph"/>
        <w:numPr>
          <w:ilvl w:val="0"/>
          <w:numId w:val="1"/>
        </w:numPr>
        <w:rPr>
          <w:szCs w:val="21"/>
        </w:rPr>
      </w:pPr>
      <w:r>
        <w:rPr>
          <w:szCs w:val="21"/>
        </w:rPr>
        <w:t xml:space="preserve">Role of hydrogen bonds in thermal transport across hard/soft material interfaces, T Zhang, AR </w:t>
      </w:r>
      <w:proofErr w:type="spellStart"/>
      <w:r>
        <w:rPr>
          <w:szCs w:val="21"/>
        </w:rPr>
        <w:t>Gans</w:t>
      </w:r>
      <w:proofErr w:type="spellEnd"/>
      <w:r>
        <w:rPr>
          <w:szCs w:val="21"/>
        </w:rPr>
        <w:t>-Forrest, E Lee, X Zhang, C Qu, Y Pang, F Sun, T Luo, ACS applied materials &amp; interfaces 8 (48), 33326-33334, 2016</w:t>
      </w:r>
    </w:p>
    <w:p w14:paraId="564B0DEC" w14:textId="77777777" w:rsidR="001B6D34" w:rsidRDefault="001B6D34" w:rsidP="001B6D34">
      <w:pPr>
        <w:pStyle w:val="ListParagraph"/>
        <w:numPr>
          <w:ilvl w:val="0"/>
          <w:numId w:val="1"/>
        </w:numPr>
        <w:rPr>
          <w:szCs w:val="21"/>
        </w:rPr>
      </w:pPr>
      <w:r>
        <w:rPr>
          <w:szCs w:val="21"/>
        </w:rPr>
        <w:t>Role of chain morphology and stiffness in thermal conductivity of amorphous polymers, T Zhang, T Luo, The Journal of Physical Chemistry B 120 (4), 803-812, 2016</w:t>
      </w:r>
    </w:p>
    <w:p w14:paraId="1861FC44" w14:textId="77777777" w:rsidR="001B6D34" w:rsidRDefault="001B6D34" w:rsidP="001B6D34">
      <w:pPr>
        <w:pStyle w:val="ListParagraph"/>
        <w:numPr>
          <w:ilvl w:val="0"/>
          <w:numId w:val="1"/>
        </w:numPr>
        <w:rPr>
          <w:szCs w:val="21"/>
        </w:rPr>
      </w:pPr>
      <w:r>
        <w:rPr>
          <w:szCs w:val="21"/>
        </w:rPr>
        <w:t>Chain conformation-dependent thermal conductivity of amorphous polymer blends: the impact of inter-and intra-chain interactions, X Wei, T Zhang, T Luo, Physical Chemistry Chemical Physics 18 (47), 32146-32154, 2016</w:t>
      </w:r>
    </w:p>
    <w:p w14:paraId="021774E7" w14:textId="77777777" w:rsidR="001B6D34" w:rsidRDefault="001B6D34" w:rsidP="001B6D34">
      <w:pPr>
        <w:pStyle w:val="ListParagraph"/>
        <w:numPr>
          <w:ilvl w:val="0"/>
          <w:numId w:val="1"/>
        </w:numPr>
        <w:rPr>
          <w:szCs w:val="21"/>
        </w:rPr>
      </w:pPr>
      <w:r>
        <w:rPr>
          <w:szCs w:val="21"/>
        </w:rPr>
        <w:t>Small 11 (36), 4656-4656</w:t>
      </w:r>
      <w:r>
        <w:rPr>
          <w:szCs w:val="21"/>
        </w:rPr>
        <w:tab/>
        <w:t>5 2015, Giant thermal rectification from polyethylene nanofiber thermal diodes, T Zhang, T Luo, Small 11 (36), 4657-4665, 2015</w:t>
      </w:r>
    </w:p>
    <w:p w14:paraId="58EC7E3C" w14:textId="77777777" w:rsidR="001B6D34" w:rsidRDefault="001B6D34" w:rsidP="001B6D34">
      <w:pPr>
        <w:pStyle w:val="ListParagraph"/>
        <w:numPr>
          <w:ilvl w:val="0"/>
          <w:numId w:val="1"/>
        </w:numPr>
        <w:rPr>
          <w:szCs w:val="21"/>
        </w:rPr>
      </w:pPr>
      <w:r>
        <w:rPr>
          <w:szCs w:val="21"/>
        </w:rPr>
        <w:t>Polymer nanofibers with outstanding thermal conductivity and thermal stability: fundamental linkage between molecular characteristics and macroscopic thermal properties, T Zhang, X Wu, T Luo, The Journal of Physical Chemistry C 118 (36), 21148-21159, 2014</w:t>
      </w:r>
    </w:p>
    <w:p w14:paraId="03B3A61C" w14:textId="77777777" w:rsidR="001B6D34" w:rsidRDefault="001B6D34" w:rsidP="001B6D34">
      <w:pPr>
        <w:pStyle w:val="ListParagraph"/>
        <w:numPr>
          <w:ilvl w:val="0"/>
          <w:numId w:val="1"/>
        </w:numPr>
        <w:rPr>
          <w:szCs w:val="21"/>
        </w:rPr>
      </w:pPr>
      <w:r>
        <w:rPr>
          <w:szCs w:val="21"/>
        </w:rPr>
        <w:t>Thermal transport in graphene oxide–from ballistic extreme to amorphous limit, X Mu, X Wu, T Zhang, DB Go, T Luo, Scientific reports 4 (1), 3909, 2014</w:t>
      </w:r>
    </w:p>
    <w:p w14:paraId="1DF83047" w14:textId="77777777" w:rsidR="001B6D34" w:rsidRDefault="001B6D34" w:rsidP="001B6D34">
      <w:pPr>
        <w:pStyle w:val="ListParagraph"/>
        <w:numPr>
          <w:ilvl w:val="0"/>
          <w:numId w:val="1"/>
        </w:numPr>
        <w:rPr>
          <w:szCs w:val="21"/>
        </w:rPr>
      </w:pPr>
      <w:r>
        <w:rPr>
          <w:szCs w:val="21"/>
        </w:rPr>
        <w:t>High-contrast, reversible thermal conductivity regulation utilizing the phase transition of polyethylene nanofibers, T Zhang, T Luo, ACS nano 7 (9), 7592-7600, 2013</w:t>
      </w:r>
    </w:p>
    <w:p w14:paraId="5560DECC" w14:textId="77777777" w:rsidR="001B6D34" w:rsidRDefault="001B6D34" w:rsidP="001B6D34">
      <w:pPr>
        <w:pStyle w:val="ListParagraph"/>
        <w:numPr>
          <w:ilvl w:val="0"/>
          <w:numId w:val="1"/>
        </w:numPr>
        <w:rPr>
          <w:szCs w:val="21"/>
        </w:rPr>
      </w:pPr>
      <w:r>
        <w:rPr>
          <w:szCs w:val="21"/>
        </w:rPr>
        <w:t>Morphology-influenced thermal conductivity of polyethylene single chains and crystalline fibers, T Zhang, T Luo, Journal of Applied Physics 112 (9), 094304, 2012</w:t>
      </w:r>
    </w:p>
    <w:p w14:paraId="00500B22" w14:textId="77777777" w:rsidR="001B6D34" w:rsidRDefault="001B6D34" w:rsidP="001B6D34">
      <w:pPr>
        <w:spacing w:line="276" w:lineRule="auto"/>
        <w:rPr>
          <w:rFonts w:ascii="SimSun" w:hAnsi="SimSun"/>
          <w:sz w:val="24"/>
        </w:rPr>
      </w:pPr>
    </w:p>
    <w:p w14:paraId="19C7D4B8" w14:textId="77777777" w:rsidR="001B6D34" w:rsidRDefault="001B6D34" w:rsidP="001B6D34">
      <w:pPr>
        <w:snapToGrid w:val="0"/>
        <w:spacing w:line="440" w:lineRule="exact"/>
        <w:ind w:firstLine="570"/>
        <w:rPr>
          <w:rFonts w:ascii="KaiTi" w:eastAsia="KaiTi" w:hAnsi="KaiTi" w:cs="KaiTi_GB2312"/>
          <w:color w:val="0070C0"/>
          <w:sz w:val="28"/>
          <w:szCs w:val="28"/>
        </w:rPr>
      </w:pPr>
      <w:r>
        <w:rPr>
          <w:rFonts w:ascii="KaiTi" w:eastAsia="KaiTi" w:hAnsi="KaiTi" w:hint="eastAsia"/>
          <w:bCs/>
          <w:color w:val="0070C0"/>
          <w:sz w:val="28"/>
          <w:szCs w:val="28"/>
        </w:rPr>
        <w:t>2</w:t>
      </w:r>
      <w:r>
        <w:rPr>
          <w:rFonts w:ascii="KaiTi" w:eastAsia="KaiTi" w:hAnsi="KaiTi"/>
          <w:bCs/>
          <w:color w:val="0070C0"/>
          <w:sz w:val="28"/>
          <w:szCs w:val="28"/>
        </w:rPr>
        <w:t xml:space="preserve">. </w:t>
      </w:r>
      <w:r>
        <w:rPr>
          <w:rFonts w:ascii="KaiTi" w:eastAsia="KaiTi" w:hAnsi="KaiTi" w:cs="KaiTi_GB2312" w:hint="eastAsia"/>
          <w:b/>
          <w:bCs/>
          <w:color w:val="0070C0"/>
          <w:sz w:val="28"/>
          <w:szCs w:val="28"/>
        </w:rPr>
        <w:t>工作条件</w:t>
      </w:r>
      <w:r>
        <w:rPr>
          <w:rFonts w:ascii="KaiTi" w:eastAsia="KaiTi" w:hAnsi="KaiTi" w:cs="KaiTi_GB2312" w:hint="eastAsia"/>
          <w:color w:val="0070C0"/>
          <w:sz w:val="28"/>
          <w:szCs w:val="28"/>
        </w:rPr>
        <w:t>（包括已具备的实验条件，尚缺少的实验条件和拟解决的途径，包括利用国家实验室、国家重点实验室和部门重点实验室等研究基地的计划与落实情况</w:t>
      </w:r>
      <w:proofErr w:type="gramStart"/>
      <w:r>
        <w:rPr>
          <w:rFonts w:ascii="KaiTi" w:eastAsia="KaiTi" w:hAnsi="KaiTi" w:cs="KaiTi_GB2312" w:hint="eastAsia"/>
          <w:color w:val="0070C0"/>
          <w:sz w:val="28"/>
          <w:szCs w:val="28"/>
        </w:rPr>
        <w:t>）；</w:t>
      </w:r>
      <w:proofErr w:type="gramEnd"/>
    </w:p>
    <w:p w14:paraId="2238679F" w14:textId="4AB7E1C8" w:rsidR="001B6D34" w:rsidRPr="00206697" w:rsidRDefault="001B6D34" w:rsidP="001B6D34">
      <w:pPr>
        <w:snapToGrid w:val="0"/>
        <w:spacing w:line="276" w:lineRule="auto"/>
        <w:ind w:firstLineChars="196" w:firstLine="470"/>
        <w:rPr>
          <w:sz w:val="24"/>
        </w:rPr>
      </w:pPr>
      <w:r w:rsidRPr="00206697">
        <w:rPr>
          <w:rFonts w:hint="eastAsia"/>
          <w:sz w:val="24"/>
        </w:rPr>
        <w:t>申请人张腾现就职于华中科技大学能源与动力工程学院煤燃烧国家重点实验室</w:t>
      </w:r>
      <w:r w:rsidR="00E207E3">
        <w:rPr>
          <w:rFonts w:hint="eastAsia"/>
          <w:sz w:val="24"/>
        </w:rPr>
        <w:t>，</w:t>
      </w:r>
      <w:r w:rsidRPr="00206697">
        <w:rPr>
          <w:rFonts w:hint="eastAsia"/>
          <w:sz w:val="24"/>
        </w:rPr>
        <w:t>华中科技大学数学与应用学科交叉创新研究院。</w:t>
      </w:r>
    </w:p>
    <w:p w14:paraId="68EBF943" w14:textId="0B5D8203" w:rsidR="001B6D34" w:rsidRDefault="001B6D34" w:rsidP="001B6D34">
      <w:pPr>
        <w:snapToGrid w:val="0"/>
        <w:spacing w:line="276" w:lineRule="auto"/>
        <w:ind w:firstLineChars="196" w:firstLine="470"/>
        <w:rPr>
          <w:sz w:val="24"/>
        </w:rPr>
      </w:pPr>
      <w:r>
        <w:rPr>
          <w:sz w:val="24"/>
        </w:rPr>
        <w:t>华中科技大学拥有先进的高性能计算环境（</w:t>
      </w:r>
      <w:r>
        <w:rPr>
          <w:sz w:val="24"/>
        </w:rPr>
        <w:fldChar w:fldCharType="begin"/>
      </w:r>
      <w:r>
        <w:rPr>
          <w:sz w:val="24"/>
        </w:rPr>
        <w:instrText xml:space="preserve"> REF _Ref128865365 \h  \* MERGEFORMAT </w:instrText>
      </w:r>
      <w:r>
        <w:rPr>
          <w:sz w:val="24"/>
        </w:rPr>
      </w:r>
      <w:r>
        <w:rPr>
          <w:sz w:val="24"/>
        </w:rPr>
        <w:fldChar w:fldCharType="separate"/>
      </w:r>
      <w:r w:rsidR="001154F7">
        <w:rPr>
          <w:sz w:val="24"/>
        </w:rPr>
        <w:t>图</w:t>
      </w:r>
      <w:r w:rsidR="001154F7">
        <w:rPr>
          <w:sz w:val="24"/>
        </w:rPr>
        <w:t xml:space="preserve"> 11</w:t>
      </w:r>
      <w:r>
        <w:rPr>
          <w:sz w:val="24"/>
        </w:rPr>
        <w:fldChar w:fldCharType="end"/>
      </w:r>
      <w:r>
        <w:rPr>
          <w:sz w:val="24"/>
        </w:rPr>
        <w:t>），其硬件设备及其配套环</w:t>
      </w:r>
      <w:r>
        <w:rPr>
          <w:sz w:val="24"/>
        </w:rPr>
        <w:lastRenderedPageBreak/>
        <w:t>境设施、软件环境等由网络中心负责统一管理和运维，以出资、接入、奖励申请等方式进行软件开发相关的模拟计算、调试测试与维护共享。</w:t>
      </w:r>
    </w:p>
    <w:p w14:paraId="3FC65BBA" w14:textId="77777777" w:rsidR="001B6D34" w:rsidRDefault="001B6D34" w:rsidP="001B6D34">
      <w:pPr>
        <w:snapToGrid w:val="0"/>
        <w:spacing w:line="276" w:lineRule="auto"/>
        <w:rPr>
          <w:sz w:val="24"/>
        </w:rPr>
      </w:pPr>
    </w:p>
    <w:p w14:paraId="37B9C6FD" w14:textId="77777777" w:rsidR="001B6D34" w:rsidRDefault="001B6D34" w:rsidP="001B6D34">
      <w:pPr>
        <w:snapToGrid w:val="0"/>
        <w:spacing w:line="276" w:lineRule="auto"/>
        <w:rPr>
          <w:sz w:val="24"/>
        </w:rPr>
      </w:pPr>
      <w:r>
        <w:rPr>
          <w:noProof/>
          <w:sz w:val="24"/>
        </w:rPr>
        <w:drawing>
          <wp:inline distT="0" distB="0" distL="0" distR="0" wp14:anchorId="68B868FE" wp14:editId="05A0D9FA">
            <wp:extent cx="5256530" cy="2164080"/>
            <wp:effectExtent l="0" t="0" r="1270" b="0"/>
            <wp:docPr id="67" name="Picture 67"/>
            <wp:cNvGraphicFramePr>
              <a:graphicFrameLocks xmlns:a="http://schemas.openxmlformats.org/drawingml/2006/main" noChangeAspect="1"/>
            </wp:cNvGraphicFramePr>
            <a:graphic xmlns:a="http://schemas.openxmlformats.org/drawingml/2006/main">
              <a:graphicData uri="http://schemas.openxmlformats.org/drawingml/2006/picture">
                <pic:pic xmlns:pic="http://schemas.openxmlformats.org/drawingml/2006/picture">
                  <pic:nvPicPr>
                    <pic:cNvPr id="67" name="Picture 67"/>
                    <pic:cNvPicPr>
                      <a:picLocks noChangeAspect="1"/>
                    </pic:cNvPicPr>
                  </pic:nvPicPr>
                  <pic:blipFill>
                    <a:blip r:embed="rId34">
                      <a:extLst>
                        <a:ext uri="{28A0092B-C50C-407E-A947-70E740481C1C}">
                          <a14:useLocalDpi xmlns:a14="http://schemas.microsoft.com/office/drawing/2010/main" val="0"/>
                        </a:ext>
                      </a:extLst>
                    </a:blip>
                    <a:stretch>
                      <a:fillRect/>
                    </a:stretch>
                  </pic:blipFill>
                  <pic:spPr>
                    <a:xfrm>
                      <a:off x="0" y="0"/>
                      <a:ext cx="5256530" cy="2164080"/>
                    </a:xfrm>
                    <a:prstGeom prst="rect">
                      <a:avLst/>
                    </a:prstGeom>
                  </pic:spPr>
                </pic:pic>
              </a:graphicData>
            </a:graphic>
          </wp:inline>
        </w:drawing>
      </w:r>
    </w:p>
    <w:p w14:paraId="6D139845" w14:textId="4B5F48A5" w:rsidR="001B6D34" w:rsidRDefault="001B6D34" w:rsidP="001B6D34">
      <w:pPr>
        <w:spacing w:line="276" w:lineRule="auto"/>
        <w:jc w:val="center"/>
        <w:rPr>
          <w:sz w:val="24"/>
        </w:rPr>
      </w:pPr>
      <w:bookmarkStart w:id="11" w:name="_Ref128865365"/>
      <w:r>
        <w:rPr>
          <w:sz w:val="24"/>
        </w:rPr>
        <w:t>图</w:t>
      </w:r>
      <w:r>
        <w:rPr>
          <w:sz w:val="24"/>
        </w:rPr>
        <w:t xml:space="preserve"> </w:t>
      </w:r>
      <w:r>
        <w:rPr>
          <w:sz w:val="24"/>
        </w:rPr>
        <w:fldChar w:fldCharType="begin"/>
      </w:r>
      <w:r>
        <w:rPr>
          <w:sz w:val="24"/>
        </w:rPr>
        <w:instrText xml:space="preserve"> SEQ </w:instrText>
      </w:r>
      <w:r>
        <w:rPr>
          <w:sz w:val="24"/>
        </w:rPr>
        <w:instrText>图</w:instrText>
      </w:r>
      <w:r>
        <w:rPr>
          <w:sz w:val="24"/>
        </w:rPr>
        <w:instrText xml:space="preserve"> \* ARABIC </w:instrText>
      </w:r>
      <w:r>
        <w:rPr>
          <w:sz w:val="24"/>
        </w:rPr>
        <w:fldChar w:fldCharType="separate"/>
      </w:r>
      <w:r w:rsidR="001154F7">
        <w:rPr>
          <w:noProof/>
          <w:sz w:val="24"/>
        </w:rPr>
        <w:t>11</w:t>
      </w:r>
      <w:r>
        <w:rPr>
          <w:sz w:val="24"/>
        </w:rPr>
        <w:fldChar w:fldCharType="end"/>
      </w:r>
      <w:bookmarkEnd w:id="11"/>
      <w:r>
        <w:rPr>
          <w:sz w:val="24"/>
        </w:rPr>
        <w:t>，</w:t>
      </w:r>
      <w:r>
        <w:rPr>
          <w:sz w:val="24"/>
        </w:rPr>
        <w:t>2023</w:t>
      </w:r>
      <w:r>
        <w:rPr>
          <w:sz w:val="24"/>
        </w:rPr>
        <w:t>华中科技大学高性能计算公共服务平台</w:t>
      </w:r>
    </w:p>
    <w:p w14:paraId="23C59065" w14:textId="77777777" w:rsidR="001B6D34" w:rsidRDefault="001B6D34" w:rsidP="001B6D34">
      <w:pPr>
        <w:snapToGrid w:val="0"/>
        <w:spacing w:line="276" w:lineRule="auto"/>
        <w:ind w:firstLineChars="196" w:firstLine="470"/>
        <w:rPr>
          <w:sz w:val="24"/>
        </w:rPr>
      </w:pPr>
      <w:r>
        <w:rPr>
          <w:sz w:val="24"/>
        </w:rPr>
        <w:t>华中科技大学能源与动力工程学院</w:t>
      </w:r>
      <w:r w:rsidRPr="00206697">
        <w:rPr>
          <w:rFonts w:hint="eastAsia"/>
          <w:sz w:val="24"/>
        </w:rPr>
        <w:t>是</w:t>
      </w:r>
      <w:r>
        <w:rPr>
          <w:sz w:val="24"/>
        </w:rPr>
        <w:t>建校时创办的四个院（系）之一</w:t>
      </w:r>
      <w:r>
        <w:rPr>
          <w:rFonts w:hint="eastAsia"/>
          <w:sz w:val="24"/>
        </w:rPr>
        <w:t>，</w:t>
      </w:r>
      <w:r>
        <w:rPr>
          <w:sz w:val="24"/>
        </w:rPr>
        <w:t>也是学校办学规模大、专业门类全、学科覆盖面宽的学院之一，拥有动力工程及工程热物理等一级学科博士授予权。现有热能工程、工程热物理、动力机械及工程、流体机械及工程、制冷及低温工程、化工过程机械、能源与环境工程、动力工程自动化</w:t>
      </w:r>
      <w:r>
        <w:rPr>
          <w:sz w:val="24"/>
        </w:rPr>
        <w:t>8</w:t>
      </w:r>
      <w:r>
        <w:rPr>
          <w:sz w:val="24"/>
        </w:rPr>
        <w:t>个博士培养二级学科，</w:t>
      </w:r>
      <w:r>
        <w:rPr>
          <w:sz w:val="24"/>
        </w:rPr>
        <w:t>7</w:t>
      </w:r>
      <w:r>
        <w:rPr>
          <w:sz w:val="24"/>
        </w:rPr>
        <w:t>个系、研究所和研究室。经过</w:t>
      </w:r>
      <w:r>
        <w:rPr>
          <w:sz w:val="24"/>
        </w:rPr>
        <w:t>“211”</w:t>
      </w:r>
      <w:r>
        <w:rPr>
          <w:sz w:val="24"/>
        </w:rPr>
        <w:t>工程和</w:t>
      </w:r>
      <w:r>
        <w:rPr>
          <w:sz w:val="24"/>
        </w:rPr>
        <w:t>“985”</w:t>
      </w:r>
      <w:r>
        <w:rPr>
          <w:sz w:val="24"/>
        </w:rPr>
        <w:t>工程重点建设，已经形成了以煤燃烧国家重点实验室、热能工程学科平台、热科学与流体科学研究中心，热能与动力工程实践教学基地等为支撑的创新性学科平台系统。</w:t>
      </w:r>
    </w:p>
    <w:p w14:paraId="6D4139F2" w14:textId="77777777" w:rsidR="001B6D34" w:rsidRDefault="001B6D34" w:rsidP="001B6D34">
      <w:pPr>
        <w:snapToGrid w:val="0"/>
        <w:spacing w:line="276" w:lineRule="auto"/>
        <w:ind w:firstLineChars="196" w:firstLine="470"/>
        <w:rPr>
          <w:sz w:val="24"/>
        </w:rPr>
      </w:pPr>
      <w:r>
        <w:rPr>
          <w:sz w:val="24"/>
        </w:rPr>
        <w:t>华中科技大学数学与应用学科交叉创新研究院旨在加强数学和应用数学人才培养，支持多领域、多学科、多方位的互动，聚焦、提出、凝练和解决一批国家重大科技任务中的应用数学问题；支持对接高新技术企业，深入了解企业发展技术瓶颈，凝练科学问题，解决实际问题；承担国家数学交叉领域重大战略研究任务，</w:t>
      </w:r>
      <w:r w:rsidRPr="00206697">
        <w:rPr>
          <w:rFonts w:hint="eastAsia"/>
          <w:sz w:val="24"/>
        </w:rPr>
        <w:t>是</w:t>
      </w:r>
      <w:r>
        <w:rPr>
          <w:sz w:val="24"/>
        </w:rPr>
        <w:t>湖北光谷实验室的重要组成部分和湖北省数学与交叉创新领域的顶级研究中心。</w:t>
      </w:r>
    </w:p>
    <w:p w14:paraId="7A58EF26" w14:textId="77C6066B" w:rsidR="001B6D34" w:rsidRDefault="00E207E3" w:rsidP="001B6D34">
      <w:pPr>
        <w:snapToGrid w:val="0"/>
        <w:spacing w:line="276" w:lineRule="auto"/>
        <w:ind w:firstLineChars="196" w:firstLine="470"/>
        <w:rPr>
          <w:sz w:val="24"/>
        </w:rPr>
      </w:pPr>
      <w:r>
        <w:rPr>
          <w:rFonts w:hint="eastAsia"/>
          <w:sz w:val="24"/>
        </w:rPr>
        <w:t>拟</w:t>
      </w:r>
      <w:r w:rsidR="001B6D34">
        <w:rPr>
          <w:sz w:val="24"/>
        </w:rPr>
        <w:t>与美国圣母大学罗腾飞教师合作分子动力学的平台搭建、数据库建立、机器学习的研究与其他相关工作。既有导师与学生的共同参与，也依托圣母大学研究计算中心的资源与算力。圣母大学研究计算中心（</w:t>
      </w:r>
      <w:r w:rsidR="001B6D34">
        <w:rPr>
          <w:sz w:val="24"/>
        </w:rPr>
        <w:t>CRC</w:t>
      </w:r>
      <w:r w:rsidR="001B6D34">
        <w:rPr>
          <w:sz w:val="24"/>
        </w:rPr>
        <w:t>）是一个创新的多学科研究环境，支持协作，通过高级计算、软件工程、人工智能和其他数字研究工具促进多学科发现。该中心加强了大学对网络基础设施的创新应用，为跨学科研究和教育提供支持，并进行计算研究。申请人博士期间借助其计算资源发表论文二十余篇，并荣获该中心</w:t>
      </w:r>
      <w:r w:rsidR="001B6D34">
        <w:rPr>
          <w:sz w:val="24"/>
        </w:rPr>
        <w:t>2016</w:t>
      </w:r>
      <w:r w:rsidR="001B6D34">
        <w:rPr>
          <w:sz w:val="24"/>
        </w:rPr>
        <w:t>颁发的</w:t>
      </w:r>
      <w:r w:rsidR="001B6D34">
        <w:rPr>
          <w:sz w:val="24"/>
        </w:rPr>
        <w:t xml:space="preserve">CRC </w:t>
      </w:r>
      <w:r w:rsidR="001B6D34">
        <w:rPr>
          <w:sz w:val="24"/>
        </w:rPr>
        <w:t>计算科学与可视化研究生奖。</w:t>
      </w:r>
    </w:p>
    <w:p w14:paraId="40DB76EC" w14:textId="77777777" w:rsidR="001B6D34" w:rsidRDefault="001B6D34" w:rsidP="001B6D34">
      <w:pPr>
        <w:spacing w:line="276" w:lineRule="auto"/>
        <w:rPr>
          <w:sz w:val="24"/>
        </w:rPr>
      </w:pPr>
    </w:p>
    <w:p w14:paraId="3E6E07C9" w14:textId="77777777" w:rsidR="001B6D34" w:rsidRDefault="001B6D34" w:rsidP="001B6D34">
      <w:pPr>
        <w:snapToGrid w:val="0"/>
        <w:spacing w:line="276" w:lineRule="auto"/>
        <w:ind w:firstLineChars="196" w:firstLine="549"/>
        <w:rPr>
          <w:rFonts w:ascii="KaiTi" w:eastAsia="KaiTi" w:hAnsi="KaiTi" w:cs="KaiTi_GB2312"/>
          <w:color w:val="0070C0"/>
          <w:sz w:val="28"/>
          <w:szCs w:val="28"/>
        </w:rPr>
      </w:pPr>
      <w:r>
        <w:rPr>
          <w:rFonts w:ascii="KaiTi" w:eastAsia="KaiTi" w:hAnsi="KaiTi" w:hint="eastAsia"/>
          <w:bCs/>
          <w:color w:val="0070C0"/>
          <w:sz w:val="28"/>
          <w:szCs w:val="28"/>
        </w:rPr>
        <w:t>3</w:t>
      </w:r>
      <w:r>
        <w:rPr>
          <w:rFonts w:ascii="KaiTi" w:eastAsia="KaiTi" w:hAnsi="KaiTi"/>
          <w:bCs/>
          <w:color w:val="0070C0"/>
          <w:sz w:val="28"/>
          <w:szCs w:val="28"/>
        </w:rPr>
        <w:t xml:space="preserve">. </w:t>
      </w:r>
      <w:r>
        <w:rPr>
          <w:rFonts w:ascii="KaiTi" w:eastAsia="KaiTi" w:hAnsi="KaiTi" w:cs="KaiTi_GB2312" w:hint="eastAsia"/>
          <w:b/>
          <w:bCs/>
          <w:color w:val="0070C0"/>
          <w:sz w:val="28"/>
          <w:szCs w:val="28"/>
        </w:rPr>
        <w:t>正在承担的与本项目相关的科研项目情况</w:t>
      </w:r>
      <w:r>
        <w:rPr>
          <w:rFonts w:ascii="KaiTi" w:eastAsia="KaiTi" w:hAnsi="KaiTi" w:cs="KaiTi_GB2312" w:hint="eastAsia"/>
          <w:color w:val="0070C0"/>
          <w:sz w:val="28"/>
          <w:szCs w:val="28"/>
        </w:rPr>
        <w:t>（申请人正在承担的与本项目相关的科研项目情况，包括国家自然科学基金的项目和国家其他科技计划项目，要注明项目的资助机构、项目类别、批准号、</w:t>
      </w:r>
      <w:r>
        <w:rPr>
          <w:rFonts w:ascii="KaiTi" w:eastAsia="KaiTi" w:hAnsi="KaiTi" w:cs="KaiTi_GB2312" w:hint="eastAsia"/>
          <w:color w:val="0070C0"/>
          <w:sz w:val="28"/>
          <w:szCs w:val="28"/>
        </w:rPr>
        <w:lastRenderedPageBreak/>
        <w:t>项目名称、获资助金额、起止年月、与本项目的关系及负责的内容等</w:t>
      </w:r>
      <w:proofErr w:type="gramStart"/>
      <w:r>
        <w:rPr>
          <w:rFonts w:ascii="KaiTi" w:eastAsia="KaiTi" w:hAnsi="KaiTi" w:cs="KaiTi_GB2312" w:hint="eastAsia"/>
          <w:color w:val="0070C0"/>
          <w:sz w:val="28"/>
          <w:szCs w:val="28"/>
        </w:rPr>
        <w:t>）；</w:t>
      </w:r>
      <w:proofErr w:type="gramEnd"/>
    </w:p>
    <w:p w14:paraId="1E2D91DF" w14:textId="77777777" w:rsidR="001B6D34" w:rsidRDefault="001B6D34" w:rsidP="001B6D34">
      <w:pPr>
        <w:snapToGrid w:val="0"/>
        <w:spacing w:afterLines="50" w:after="156" w:line="440" w:lineRule="exact"/>
        <w:ind w:firstLine="573"/>
        <w:rPr>
          <w:rFonts w:ascii="KaiTi" w:eastAsia="KaiTi" w:hAnsi="KaiTi" w:cs="KaiTi_GB2312"/>
          <w:color w:val="0070C0"/>
          <w:sz w:val="28"/>
          <w:szCs w:val="28"/>
        </w:rPr>
      </w:pPr>
      <w:r>
        <w:rPr>
          <w:rFonts w:ascii="KaiTi" w:eastAsia="KaiTi" w:hAnsi="KaiTi" w:cs="KaiTi_GB2312" w:hint="eastAsia"/>
          <w:color w:val="0070C0"/>
          <w:sz w:val="28"/>
          <w:szCs w:val="28"/>
        </w:rPr>
        <w:t>无</w:t>
      </w:r>
    </w:p>
    <w:p w14:paraId="5541E869" w14:textId="77777777" w:rsidR="001B6D34" w:rsidRDefault="001B6D34" w:rsidP="001B6D34">
      <w:pPr>
        <w:snapToGrid w:val="0"/>
        <w:spacing w:afterLines="50" w:after="156" w:line="440" w:lineRule="exact"/>
        <w:ind w:firstLine="573"/>
        <w:rPr>
          <w:rFonts w:ascii="KaiTi" w:eastAsia="KaiTi" w:hAnsi="KaiTi" w:cs="KaiTi_GB2312"/>
          <w:color w:val="0070C0"/>
          <w:sz w:val="28"/>
          <w:szCs w:val="28"/>
        </w:rPr>
      </w:pPr>
    </w:p>
    <w:p w14:paraId="5C7DDA29" w14:textId="77777777" w:rsidR="001B6D34" w:rsidRDefault="001B6D34" w:rsidP="001B6D34">
      <w:pPr>
        <w:snapToGrid w:val="0"/>
        <w:spacing w:afterLines="50" w:after="156" w:line="440" w:lineRule="exact"/>
        <w:ind w:firstLine="573"/>
        <w:rPr>
          <w:rFonts w:ascii="KaiTi" w:eastAsia="KaiTi" w:hAnsi="KaiTi" w:cs="KaiTi_GB2312"/>
          <w:color w:val="0070C0"/>
          <w:sz w:val="28"/>
          <w:szCs w:val="28"/>
        </w:rPr>
      </w:pPr>
      <w:r>
        <w:rPr>
          <w:rFonts w:ascii="KaiTi" w:eastAsia="KaiTi" w:hAnsi="KaiTi" w:hint="eastAsia"/>
          <w:bCs/>
          <w:color w:val="0070C0"/>
          <w:sz w:val="28"/>
          <w:szCs w:val="28"/>
        </w:rPr>
        <w:t>4</w:t>
      </w:r>
      <w:r>
        <w:rPr>
          <w:rFonts w:ascii="KaiTi" w:eastAsia="KaiTi" w:hAnsi="KaiTi"/>
          <w:bCs/>
          <w:color w:val="0070C0"/>
          <w:sz w:val="28"/>
          <w:szCs w:val="28"/>
        </w:rPr>
        <w:t xml:space="preserve">. </w:t>
      </w:r>
      <w:r>
        <w:rPr>
          <w:rFonts w:ascii="KaiTi" w:eastAsia="KaiTi" w:hAnsi="KaiTi" w:cs="KaiTi_GB2312" w:hint="eastAsia"/>
          <w:b/>
          <w:bCs/>
          <w:color w:val="0070C0"/>
          <w:sz w:val="28"/>
          <w:szCs w:val="28"/>
        </w:rPr>
        <w:t>完成国家自然科学基金项目情况</w:t>
      </w:r>
      <w:r>
        <w:rPr>
          <w:rFonts w:ascii="KaiTi" w:eastAsia="KaiTi" w:hAnsi="KaiTi" w:cs="KaiTi_GB2312" w:hint="eastAsia"/>
          <w:color w:val="0070C0"/>
          <w:sz w:val="28"/>
          <w:szCs w:val="28"/>
        </w:rPr>
        <w:t>（对申请人负责的前一个已资助期满的科学基金项目（项目名称及批准号）完成情况、后续研究进展及与本申请项目的关系加以详细说明。另附该项目的研究工作总结摘要（限</w:t>
      </w:r>
      <w:r>
        <w:rPr>
          <w:rFonts w:ascii="KaiTi" w:eastAsia="KaiTi" w:hAnsi="KaiTi"/>
          <w:color w:val="0070C0"/>
          <w:sz w:val="28"/>
          <w:szCs w:val="28"/>
        </w:rPr>
        <w:t>500</w:t>
      </w:r>
      <w:r>
        <w:rPr>
          <w:rFonts w:ascii="KaiTi" w:eastAsia="KaiTi" w:hAnsi="KaiTi" w:cs="KaiTi_GB2312" w:hint="eastAsia"/>
          <w:color w:val="0070C0"/>
          <w:sz w:val="28"/>
          <w:szCs w:val="28"/>
        </w:rPr>
        <w:t>字）和相关成果详细目录）。</w:t>
      </w:r>
    </w:p>
    <w:p w14:paraId="632744D0" w14:textId="77777777" w:rsidR="001B6D34" w:rsidRDefault="001B6D34" w:rsidP="001B6D34">
      <w:pPr>
        <w:snapToGrid w:val="0"/>
        <w:spacing w:afterLines="50" w:after="156" w:line="440" w:lineRule="exact"/>
        <w:ind w:firstLine="573"/>
        <w:rPr>
          <w:rFonts w:ascii="KaiTi" w:eastAsia="KaiTi" w:hAnsi="KaiTi" w:cs="KaiTi_GB2312"/>
          <w:color w:val="0070C0"/>
          <w:sz w:val="28"/>
          <w:szCs w:val="28"/>
        </w:rPr>
      </w:pPr>
      <w:r>
        <w:rPr>
          <w:rFonts w:ascii="KaiTi" w:eastAsia="KaiTi" w:hAnsi="KaiTi" w:cs="KaiTi_GB2312" w:hint="eastAsia"/>
          <w:color w:val="0070C0"/>
          <w:sz w:val="28"/>
          <w:szCs w:val="28"/>
        </w:rPr>
        <w:t>无</w:t>
      </w:r>
    </w:p>
    <w:p w14:paraId="7487CB4E" w14:textId="77777777" w:rsidR="001B6D34" w:rsidRDefault="001B6D34" w:rsidP="001B6D34">
      <w:pPr>
        <w:snapToGrid w:val="0"/>
        <w:spacing w:line="440" w:lineRule="exact"/>
        <w:ind w:firstLineChars="196" w:firstLine="470"/>
        <w:rPr>
          <w:rFonts w:ascii="SimSun" w:hAnsi="SimSun"/>
          <w:sz w:val="24"/>
        </w:rPr>
      </w:pPr>
    </w:p>
    <w:p w14:paraId="188F772F" w14:textId="77777777" w:rsidR="001B6D34" w:rsidRDefault="001B6D34" w:rsidP="001B6D34">
      <w:pPr>
        <w:snapToGrid w:val="0"/>
        <w:spacing w:before="120" w:line="440" w:lineRule="exact"/>
        <w:ind w:firstLineChars="200" w:firstLine="562"/>
        <w:rPr>
          <w:rFonts w:ascii="KaiTi" w:eastAsia="KaiTi" w:hAnsi="KaiTi" w:cs="KaiTi_GB2312"/>
          <w:b/>
          <w:bCs/>
          <w:color w:val="0070C0"/>
          <w:sz w:val="28"/>
          <w:szCs w:val="28"/>
        </w:rPr>
      </w:pPr>
      <w:r>
        <w:rPr>
          <w:rFonts w:ascii="KaiTi" w:eastAsia="KaiTi" w:hAnsi="KaiTi" w:cs="KaiTi_GB2312" w:hint="eastAsia"/>
          <w:b/>
          <w:bCs/>
          <w:color w:val="0070C0"/>
          <w:sz w:val="28"/>
          <w:szCs w:val="28"/>
        </w:rPr>
        <w:t>（三）其他需要说明的情况</w:t>
      </w:r>
    </w:p>
    <w:p w14:paraId="52DC05B0" w14:textId="77777777" w:rsidR="001B6D34" w:rsidRDefault="001B6D34" w:rsidP="001B6D34">
      <w:pPr>
        <w:snapToGrid w:val="0"/>
        <w:spacing w:afterLines="50" w:after="156" w:line="440" w:lineRule="exact"/>
        <w:ind w:firstLine="573"/>
        <w:rPr>
          <w:rFonts w:ascii="KaiTi" w:eastAsia="KaiTi" w:hAnsi="KaiTi"/>
          <w:bCs/>
          <w:color w:val="0070C0"/>
          <w:sz w:val="28"/>
          <w:szCs w:val="28"/>
        </w:rPr>
      </w:pPr>
      <w:r>
        <w:rPr>
          <w:rFonts w:ascii="KaiTi" w:eastAsia="KaiTi" w:hAnsi="KaiTi"/>
          <w:bCs/>
          <w:color w:val="0070C0"/>
          <w:sz w:val="28"/>
          <w:szCs w:val="28"/>
        </w:rPr>
        <w:t xml:space="preserve">1. </w:t>
      </w:r>
      <w:r>
        <w:rPr>
          <w:rFonts w:ascii="KaiTi" w:eastAsia="KaiTi" w:hAnsi="KaiTi" w:hint="eastAsia"/>
          <w:bCs/>
          <w:color w:val="0070C0"/>
          <w:sz w:val="28"/>
          <w:szCs w:val="28"/>
        </w:rPr>
        <w:t>申请人同年申请不同类型的国家自然科学基金项目情况（列明同年申请的其他项目的项目类型、项目名称信息，并说明与本项目之间的区别与联系</w:t>
      </w:r>
      <w:r>
        <w:rPr>
          <w:rFonts w:ascii="KaiTi" w:eastAsia="KaiTi" w:hAnsi="KaiTi"/>
          <w:bCs/>
          <w:color w:val="0070C0"/>
          <w:sz w:val="28"/>
          <w:szCs w:val="28"/>
        </w:rPr>
        <w:t>）</w:t>
      </w:r>
      <w:r>
        <w:rPr>
          <w:rFonts w:ascii="KaiTi" w:eastAsia="KaiTi" w:hAnsi="KaiTi" w:hint="eastAsia"/>
          <w:bCs/>
          <w:color w:val="0070C0"/>
          <w:sz w:val="28"/>
          <w:szCs w:val="28"/>
        </w:rPr>
        <w:t>。</w:t>
      </w:r>
    </w:p>
    <w:p w14:paraId="5DD312F1" w14:textId="77777777" w:rsidR="001B6D34" w:rsidRDefault="001B6D34" w:rsidP="001B6D34">
      <w:pPr>
        <w:snapToGrid w:val="0"/>
        <w:spacing w:afterLines="50" w:after="156" w:line="440" w:lineRule="exact"/>
        <w:ind w:firstLine="573"/>
        <w:rPr>
          <w:rFonts w:ascii="KaiTi" w:eastAsia="KaiTi" w:hAnsi="KaiTi"/>
          <w:bCs/>
          <w:color w:val="0070C0"/>
          <w:sz w:val="28"/>
          <w:szCs w:val="28"/>
        </w:rPr>
      </w:pPr>
      <w:r>
        <w:rPr>
          <w:rFonts w:ascii="KaiTi" w:eastAsia="KaiTi" w:hAnsi="KaiTi" w:hint="eastAsia"/>
          <w:bCs/>
          <w:color w:val="0070C0"/>
          <w:sz w:val="28"/>
          <w:szCs w:val="28"/>
        </w:rPr>
        <w:t>无</w:t>
      </w:r>
    </w:p>
    <w:p w14:paraId="058A97DF" w14:textId="77777777" w:rsidR="001B6D34" w:rsidRDefault="001B6D34" w:rsidP="001B6D34">
      <w:pPr>
        <w:snapToGrid w:val="0"/>
        <w:spacing w:line="440" w:lineRule="exact"/>
        <w:ind w:firstLineChars="196" w:firstLine="470"/>
        <w:rPr>
          <w:rFonts w:ascii="SimSun" w:hAnsi="SimSun"/>
          <w:sz w:val="24"/>
        </w:rPr>
      </w:pPr>
    </w:p>
    <w:p w14:paraId="30F10434" w14:textId="77777777" w:rsidR="001B6D34" w:rsidRDefault="001B6D34" w:rsidP="001B6D34">
      <w:pPr>
        <w:snapToGrid w:val="0"/>
        <w:spacing w:afterLines="50" w:after="156" w:line="440" w:lineRule="exact"/>
        <w:ind w:firstLine="573"/>
        <w:rPr>
          <w:rFonts w:ascii="KaiTi" w:eastAsia="KaiTi" w:hAnsi="KaiTi"/>
          <w:bCs/>
          <w:color w:val="0070C0"/>
          <w:sz w:val="28"/>
          <w:szCs w:val="28"/>
        </w:rPr>
      </w:pPr>
      <w:r>
        <w:rPr>
          <w:rFonts w:ascii="KaiTi" w:eastAsia="KaiTi" w:hAnsi="KaiTi"/>
          <w:bCs/>
          <w:color w:val="0070C0"/>
          <w:sz w:val="28"/>
          <w:szCs w:val="28"/>
        </w:rPr>
        <w:t xml:space="preserve">2. </w:t>
      </w:r>
      <w:r>
        <w:rPr>
          <w:rFonts w:ascii="KaiTi" w:eastAsia="KaiTi" w:hAnsi="KaiTi" w:hint="eastAsia"/>
          <w:bCs/>
          <w:color w:val="0070C0"/>
          <w:sz w:val="28"/>
          <w:szCs w:val="28"/>
        </w:rPr>
        <w:t>具有高级专业技术职务（职称）的申请人是否存在同年申请或者参与申请国家自然科学基金项目的单位不一致的情况；如存在上述情况，列明所涉及人员的姓名，申请或参与申请的其他项目的项目类型、项目名称、单位名称、上述人员在该项目中是申请人还是参与者，并说明单位不一致原因。</w:t>
      </w:r>
    </w:p>
    <w:p w14:paraId="293B0F97" w14:textId="77777777" w:rsidR="001B6D34" w:rsidRDefault="001B6D34" w:rsidP="001B6D34">
      <w:pPr>
        <w:snapToGrid w:val="0"/>
        <w:spacing w:afterLines="50" w:after="156" w:line="440" w:lineRule="exact"/>
        <w:ind w:firstLine="573"/>
        <w:rPr>
          <w:rFonts w:ascii="KaiTi" w:eastAsia="KaiTi" w:hAnsi="KaiTi"/>
          <w:bCs/>
          <w:color w:val="0070C0"/>
          <w:sz w:val="28"/>
          <w:szCs w:val="28"/>
        </w:rPr>
      </w:pPr>
      <w:r>
        <w:rPr>
          <w:rFonts w:ascii="KaiTi" w:eastAsia="KaiTi" w:hAnsi="KaiTi" w:hint="eastAsia"/>
          <w:bCs/>
          <w:color w:val="0070C0"/>
          <w:sz w:val="28"/>
          <w:szCs w:val="28"/>
        </w:rPr>
        <w:t>无</w:t>
      </w:r>
    </w:p>
    <w:p w14:paraId="59D1DF62" w14:textId="77777777" w:rsidR="001B6D34" w:rsidRDefault="001B6D34" w:rsidP="001B6D34">
      <w:pPr>
        <w:snapToGrid w:val="0"/>
        <w:spacing w:line="440" w:lineRule="exact"/>
        <w:ind w:firstLineChars="196" w:firstLine="470"/>
        <w:rPr>
          <w:rFonts w:ascii="SimSun" w:hAnsi="SimSun"/>
          <w:sz w:val="24"/>
        </w:rPr>
      </w:pPr>
    </w:p>
    <w:p w14:paraId="63739009" w14:textId="77777777" w:rsidR="001B6D34" w:rsidRDefault="001B6D34" w:rsidP="001B6D34">
      <w:pPr>
        <w:snapToGrid w:val="0"/>
        <w:spacing w:afterLines="50" w:after="156" w:line="440" w:lineRule="exact"/>
        <w:ind w:firstLine="573"/>
        <w:rPr>
          <w:rFonts w:ascii="KaiTi" w:eastAsia="KaiTi" w:hAnsi="KaiTi"/>
          <w:bCs/>
          <w:color w:val="0070C0"/>
          <w:sz w:val="28"/>
          <w:szCs w:val="28"/>
        </w:rPr>
      </w:pPr>
      <w:r>
        <w:rPr>
          <w:rFonts w:ascii="KaiTi" w:eastAsia="KaiTi" w:hAnsi="KaiTi"/>
          <w:bCs/>
          <w:color w:val="0070C0"/>
          <w:sz w:val="28"/>
          <w:szCs w:val="28"/>
        </w:rPr>
        <w:t xml:space="preserve">3. </w:t>
      </w:r>
      <w:r>
        <w:rPr>
          <w:rFonts w:ascii="KaiTi" w:eastAsia="KaiTi" w:hAnsi="KaiTi" w:hint="eastAsia"/>
          <w:bCs/>
          <w:color w:val="0070C0"/>
          <w:sz w:val="28"/>
          <w:szCs w:val="28"/>
        </w:rPr>
        <w:t>具有高级专业技术职务（职称）的申请人是否存在与正在承担的国家自然科学基金项目的单位不一致的情况；如存在上述情况，列明所涉及人员的姓名，正在承担项目的批准号、项目类型、项目名称、单位名称、起止年月，并说明单位不一致原因。</w:t>
      </w:r>
    </w:p>
    <w:p w14:paraId="63699683" w14:textId="77777777" w:rsidR="001B6D34" w:rsidRDefault="001B6D34" w:rsidP="001B6D34">
      <w:pPr>
        <w:snapToGrid w:val="0"/>
        <w:spacing w:afterLines="50" w:after="156" w:line="440" w:lineRule="exact"/>
        <w:ind w:firstLine="573"/>
        <w:rPr>
          <w:rFonts w:ascii="KaiTi" w:eastAsia="KaiTi" w:hAnsi="KaiTi"/>
          <w:bCs/>
          <w:color w:val="0070C0"/>
          <w:sz w:val="28"/>
          <w:szCs w:val="28"/>
        </w:rPr>
      </w:pPr>
      <w:r>
        <w:rPr>
          <w:rFonts w:ascii="KaiTi" w:eastAsia="KaiTi" w:hAnsi="KaiTi" w:hint="eastAsia"/>
          <w:bCs/>
          <w:color w:val="0070C0"/>
          <w:sz w:val="28"/>
          <w:szCs w:val="28"/>
        </w:rPr>
        <w:t>无</w:t>
      </w:r>
    </w:p>
    <w:p w14:paraId="64C01959" w14:textId="77777777" w:rsidR="001B6D34" w:rsidRDefault="001B6D34" w:rsidP="001B6D34">
      <w:pPr>
        <w:snapToGrid w:val="0"/>
        <w:spacing w:line="440" w:lineRule="exact"/>
        <w:ind w:firstLineChars="196" w:firstLine="470"/>
        <w:rPr>
          <w:rFonts w:ascii="SimSun" w:hAnsi="SimSun"/>
          <w:sz w:val="24"/>
        </w:rPr>
      </w:pPr>
    </w:p>
    <w:p w14:paraId="38994B8A" w14:textId="77777777" w:rsidR="001B6D34" w:rsidRDefault="001B6D34" w:rsidP="001B6D34">
      <w:pPr>
        <w:snapToGrid w:val="0"/>
        <w:spacing w:afterLines="50" w:after="156" w:line="440" w:lineRule="exact"/>
        <w:ind w:firstLine="573"/>
        <w:rPr>
          <w:rFonts w:ascii="KaiTi" w:eastAsia="KaiTi" w:hAnsi="KaiTi"/>
          <w:bCs/>
          <w:color w:val="0070C0"/>
          <w:sz w:val="28"/>
          <w:szCs w:val="28"/>
        </w:rPr>
      </w:pPr>
      <w:r>
        <w:rPr>
          <w:rFonts w:ascii="KaiTi" w:eastAsia="KaiTi" w:hAnsi="KaiTi"/>
          <w:bCs/>
          <w:color w:val="0070C0"/>
          <w:sz w:val="28"/>
          <w:szCs w:val="28"/>
        </w:rPr>
        <w:t xml:space="preserve">4. </w:t>
      </w:r>
      <w:r>
        <w:rPr>
          <w:rFonts w:ascii="KaiTi" w:eastAsia="KaiTi" w:hAnsi="KaiTi" w:hint="eastAsia"/>
          <w:bCs/>
          <w:color w:val="0070C0"/>
          <w:sz w:val="28"/>
          <w:szCs w:val="28"/>
        </w:rPr>
        <w:t>其他。</w:t>
      </w:r>
    </w:p>
    <w:p w14:paraId="6BF3CFA9" w14:textId="77777777" w:rsidR="001B6D34" w:rsidRDefault="001B6D34" w:rsidP="001B6D34">
      <w:pPr>
        <w:snapToGrid w:val="0"/>
        <w:spacing w:afterLines="50" w:after="156" w:line="440" w:lineRule="exact"/>
        <w:ind w:firstLine="573"/>
        <w:rPr>
          <w:rFonts w:ascii="KaiTi" w:eastAsia="KaiTi" w:hAnsi="KaiTi"/>
          <w:bCs/>
          <w:color w:val="0070C0"/>
          <w:sz w:val="28"/>
          <w:szCs w:val="28"/>
        </w:rPr>
      </w:pPr>
      <w:r>
        <w:rPr>
          <w:rFonts w:ascii="KaiTi" w:eastAsia="KaiTi" w:hAnsi="KaiTi" w:hint="eastAsia"/>
          <w:bCs/>
          <w:color w:val="0070C0"/>
          <w:sz w:val="28"/>
          <w:szCs w:val="28"/>
        </w:rPr>
        <w:t>无</w:t>
      </w:r>
    </w:p>
    <w:p w14:paraId="03728122" w14:textId="77777777" w:rsidR="001B6D34" w:rsidRDefault="001B6D34" w:rsidP="001B6D34">
      <w:pPr>
        <w:snapToGrid w:val="0"/>
        <w:spacing w:afterLines="50" w:after="156" w:line="440" w:lineRule="exact"/>
        <w:rPr>
          <w:rFonts w:ascii="KaiTi" w:eastAsia="KaiTi" w:hAnsi="KaiTi"/>
          <w:bCs/>
          <w:color w:val="0070C0"/>
          <w:sz w:val="28"/>
          <w:szCs w:val="28"/>
        </w:rPr>
      </w:pPr>
    </w:p>
    <w:p w14:paraId="5AD096D8" w14:textId="2753D188" w:rsidR="001B6D34" w:rsidRDefault="001B6D34" w:rsidP="001B6D34">
      <w:pPr>
        <w:snapToGrid w:val="0"/>
        <w:spacing w:afterLines="50" w:after="156" w:line="440" w:lineRule="exact"/>
        <w:rPr>
          <w:rFonts w:ascii="KaiTi" w:eastAsia="KaiTi" w:hAnsi="KaiTi"/>
          <w:bCs/>
          <w:color w:val="0070C0"/>
          <w:sz w:val="28"/>
          <w:szCs w:val="28"/>
        </w:rPr>
      </w:pPr>
      <w:r>
        <w:rPr>
          <w:rFonts w:ascii="KaiTi" w:eastAsia="KaiTi" w:hAnsi="KaiTi" w:hint="eastAsia"/>
          <w:bCs/>
          <w:color w:val="0070C0"/>
          <w:sz w:val="28"/>
          <w:szCs w:val="28"/>
        </w:rPr>
        <w:t>参课文献</w:t>
      </w:r>
    </w:p>
    <w:sdt>
      <w:sdtPr>
        <w:rPr>
          <w:rFonts w:ascii="KaiTi" w:eastAsia="KaiTi" w:hAnsi="KaiTi"/>
          <w:bCs/>
          <w:color w:val="0070C0"/>
          <w:sz w:val="28"/>
          <w:szCs w:val="28"/>
        </w:rPr>
        <w:tag w:val="rw.bWnCOutputStyleIdiblio"/>
        <w:id w:val="-273173612"/>
        <w:placeholder>
          <w:docPart w:val="C96A6D63B3E8DD4B8278ECE256428257"/>
        </w:placeholder>
      </w:sdtPr>
      <w:sdtEndPr>
        <w:rPr>
          <w:rFonts w:ascii="Times New Roman" w:hAnsi="Times New Roman"/>
          <w:sz w:val="22"/>
          <w:szCs w:val="22"/>
        </w:rPr>
      </w:sdtEndPr>
      <w:sdtContent>
        <w:p w14:paraId="0F37BDBB" w14:textId="559A142A" w:rsidR="001B6D34" w:rsidRPr="001B6D34" w:rsidRDefault="001B6D34" w:rsidP="001B6D34">
          <w:pPr>
            <w:spacing w:after="240"/>
            <w:rPr>
              <w:color w:val="000000"/>
              <w:sz w:val="22"/>
              <w:szCs w:val="22"/>
            </w:rPr>
          </w:pPr>
          <w:r w:rsidRPr="001B6D34">
            <w:rPr>
              <w:color w:val="000000"/>
              <w:sz w:val="22"/>
              <w:szCs w:val="22"/>
            </w:rPr>
            <w:t>1.</w:t>
          </w:r>
          <w:r w:rsidR="00AC466C">
            <w:rPr>
              <w:color w:val="000000"/>
              <w:sz w:val="22"/>
              <w:szCs w:val="22"/>
            </w:rPr>
            <w:t xml:space="preserve"> </w:t>
          </w:r>
          <w:r w:rsidRPr="001B6D34">
            <w:rPr>
              <w:color w:val="000000"/>
              <w:sz w:val="22"/>
              <w:szCs w:val="22"/>
            </w:rPr>
            <w:t xml:space="preserve">Cummings, P.T., McCabe, C., </w:t>
          </w:r>
          <w:proofErr w:type="spellStart"/>
          <w:r w:rsidRPr="001B6D34">
            <w:rPr>
              <w:color w:val="000000"/>
              <w:sz w:val="22"/>
              <w:szCs w:val="22"/>
            </w:rPr>
            <w:t>Iacovella</w:t>
          </w:r>
          <w:proofErr w:type="spellEnd"/>
          <w:r w:rsidRPr="001B6D34">
            <w:rPr>
              <w:color w:val="000000"/>
              <w:sz w:val="22"/>
              <w:szCs w:val="22"/>
            </w:rPr>
            <w:t xml:space="preserve">, C.R., </w:t>
          </w:r>
          <w:proofErr w:type="spellStart"/>
          <w:r w:rsidRPr="001B6D34">
            <w:rPr>
              <w:color w:val="000000"/>
              <w:sz w:val="22"/>
              <w:szCs w:val="22"/>
            </w:rPr>
            <w:t>Ledeczi</w:t>
          </w:r>
          <w:proofErr w:type="spellEnd"/>
          <w:r w:rsidRPr="001B6D34">
            <w:rPr>
              <w:color w:val="000000"/>
              <w:sz w:val="22"/>
              <w:szCs w:val="22"/>
            </w:rPr>
            <w:t xml:space="preserve">, A., Jankowski, E., Jayaraman, A., Palmer, J.C., </w:t>
          </w:r>
          <w:proofErr w:type="spellStart"/>
          <w:r w:rsidRPr="001B6D34">
            <w:rPr>
              <w:color w:val="000000"/>
              <w:sz w:val="22"/>
              <w:szCs w:val="22"/>
            </w:rPr>
            <w:t>Maginn</w:t>
          </w:r>
          <w:proofErr w:type="spellEnd"/>
          <w:r w:rsidRPr="001B6D34">
            <w:rPr>
              <w:color w:val="000000"/>
              <w:sz w:val="22"/>
              <w:szCs w:val="22"/>
            </w:rPr>
            <w:t xml:space="preserve">, E.J., </w:t>
          </w:r>
          <w:proofErr w:type="spellStart"/>
          <w:r w:rsidRPr="001B6D34">
            <w:rPr>
              <w:color w:val="000000"/>
              <w:sz w:val="22"/>
              <w:szCs w:val="22"/>
            </w:rPr>
            <w:t>Glotzer</w:t>
          </w:r>
          <w:proofErr w:type="spellEnd"/>
          <w:r w:rsidRPr="001B6D34">
            <w:rPr>
              <w:color w:val="000000"/>
              <w:sz w:val="22"/>
              <w:szCs w:val="22"/>
            </w:rPr>
            <w:t xml:space="preserve">, S.C., Anderson, J.A., </w:t>
          </w:r>
          <w:proofErr w:type="spellStart"/>
          <w:r w:rsidRPr="001B6D34">
            <w:rPr>
              <w:color w:val="000000"/>
              <w:sz w:val="22"/>
              <w:szCs w:val="22"/>
            </w:rPr>
            <w:t>Siepmann</w:t>
          </w:r>
          <w:proofErr w:type="spellEnd"/>
          <w:r w:rsidRPr="001B6D34">
            <w:rPr>
              <w:color w:val="000000"/>
              <w:sz w:val="22"/>
              <w:szCs w:val="22"/>
            </w:rPr>
            <w:t xml:space="preserve">, J.I., </w:t>
          </w:r>
          <w:proofErr w:type="spellStart"/>
          <w:r w:rsidRPr="001B6D34">
            <w:rPr>
              <w:color w:val="000000"/>
              <w:sz w:val="22"/>
              <w:szCs w:val="22"/>
            </w:rPr>
            <w:t>Potoff</w:t>
          </w:r>
          <w:proofErr w:type="spellEnd"/>
          <w:r w:rsidRPr="001B6D34">
            <w:rPr>
              <w:color w:val="000000"/>
              <w:sz w:val="22"/>
              <w:szCs w:val="22"/>
            </w:rPr>
            <w:t xml:space="preserve">, J., Matsumoto, R.A., Gilmer, J.B., </w:t>
          </w:r>
          <w:proofErr w:type="spellStart"/>
          <w:r w:rsidRPr="001B6D34">
            <w:rPr>
              <w:color w:val="000000"/>
              <w:sz w:val="22"/>
              <w:szCs w:val="22"/>
            </w:rPr>
            <w:t>DeFever</w:t>
          </w:r>
          <w:proofErr w:type="spellEnd"/>
          <w:r w:rsidRPr="001B6D34">
            <w:rPr>
              <w:color w:val="000000"/>
              <w:sz w:val="22"/>
              <w:szCs w:val="22"/>
            </w:rPr>
            <w:t>, R.S., Singh, R., Crawford, B.: Open-source molecular modeling software in chemical engineering focusing on the Molecular Simulation Design Framework. 67, e17206 (2021).</w:t>
          </w:r>
        </w:p>
        <w:p w14:paraId="68765991" w14:textId="13046D39" w:rsidR="001B6D34" w:rsidRPr="001B6D34" w:rsidRDefault="001B6D34" w:rsidP="001B6D34">
          <w:pPr>
            <w:spacing w:after="240"/>
            <w:rPr>
              <w:color w:val="000000"/>
              <w:sz w:val="22"/>
              <w:szCs w:val="22"/>
            </w:rPr>
          </w:pPr>
          <w:r w:rsidRPr="001B6D34">
            <w:rPr>
              <w:color w:val="000000"/>
              <w:sz w:val="22"/>
              <w:szCs w:val="22"/>
            </w:rPr>
            <w:t>2.</w:t>
          </w:r>
          <w:r w:rsidR="00AC466C">
            <w:rPr>
              <w:color w:val="000000"/>
              <w:sz w:val="22"/>
              <w:szCs w:val="22"/>
            </w:rPr>
            <w:t xml:space="preserve"> </w:t>
          </w:r>
          <w:proofErr w:type="spellStart"/>
          <w:r w:rsidRPr="001B6D34">
            <w:rPr>
              <w:color w:val="000000"/>
              <w:sz w:val="22"/>
              <w:szCs w:val="22"/>
            </w:rPr>
            <w:t>Gjerding</w:t>
          </w:r>
          <w:proofErr w:type="spellEnd"/>
          <w:r w:rsidRPr="001B6D34">
            <w:rPr>
              <w:color w:val="000000"/>
              <w:sz w:val="22"/>
              <w:szCs w:val="22"/>
            </w:rPr>
            <w:t xml:space="preserve">, M., </w:t>
          </w:r>
          <w:proofErr w:type="spellStart"/>
          <w:r w:rsidRPr="001B6D34">
            <w:rPr>
              <w:color w:val="000000"/>
              <w:sz w:val="22"/>
              <w:szCs w:val="22"/>
            </w:rPr>
            <w:t>Skovhus</w:t>
          </w:r>
          <w:proofErr w:type="spellEnd"/>
          <w:r w:rsidRPr="001B6D34">
            <w:rPr>
              <w:color w:val="000000"/>
              <w:sz w:val="22"/>
              <w:szCs w:val="22"/>
            </w:rPr>
            <w:t xml:space="preserve">, T., Rasmussen, A., </w:t>
          </w:r>
          <w:proofErr w:type="spellStart"/>
          <w:r w:rsidRPr="001B6D34">
            <w:rPr>
              <w:color w:val="000000"/>
              <w:sz w:val="22"/>
              <w:szCs w:val="22"/>
            </w:rPr>
            <w:t>Bertoldo</w:t>
          </w:r>
          <w:proofErr w:type="spellEnd"/>
          <w:r w:rsidRPr="001B6D34">
            <w:rPr>
              <w:color w:val="000000"/>
              <w:sz w:val="22"/>
              <w:szCs w:val="22"/>
            </w:rPr>
            <w:t xml:space="preserve">, F., Larsen, A.H., Mortensen, J.J., </w:t>
          </w:r>
          <w:proofErr w:type="spellStart"/>
          <w:r w:rsidRPr="001B6D34">
            <w:rPr>
              <w:color w:val="000000"/>
              <w:sz w:val="22"/>
              <w:szCs w:val="22"/>
            </w:rPr>
            <w:t>Thygesen</w:t>
          </w:r>
          <w:proofErr w:type="spellEnd"/>
          <w:r w:rsidRPr="001B6D34">
            <w:rPr>
              <w:color w:val="000000"/>
              <w:sz w:val="22"/>
              <w:szCs w:val="22"/>
            </w:rPr>
            <w:t>, K.S.: Atomic Simulation Recipes: A Python framework and library for automated workflows. 199, 110731 (2021).</w:t>
          </w:r>
        </w:p>
        <w:p w14:paraId="1F56F714" w14:textId="285F0C3E" w:rsidR="001B6D34" w:rsidRPr="001B6D34" w:rsidRDefault="001B6D34" w:rsidP="001B6D34">
          <w:pPr>
            <w:spacing w:after="240"/>
            <w:rPr>
              <w:color w:val="000000"/>
              <w:sz w:val="22"/>
              <w:szCs w:val="22"/>
            </w:rPr>
          </w:pPr>
          <w:r w:rsidRPr="001B6D34">
            <w:rPr>
              <w:color w:val="000000"/>
              <w:sz w:val="22"/>
              <w:szCs w:val="22"/>
            </w:rPr>
            <w:t>3.</w:t>
          </w:r>
          <w:r w:rsidR="00AC466C">
            <w:rPr>
              <w:color w:val="000000"/>
              <w:sz w:val="22"/>
              <w:szCs w:val="22"/>
            </w:rPr>
            <w:t xml:space="preserve"> </w:t>
          </w:r>
          <w:r w:rsidRPr="001B6D34">
            <w:rPr>
              <w:color w:val="000000"/>
              <w:sz w:val="22"/>
              <w:szCs w:val="22"/>
            </w:rPr>
            <w:t xml:space="preserve">Zhang, T., Xu, J., Luo, T.: Extremely High Thermal Conductivity of Aligned Polyacetylene Predicted using </w:t>
          </w:r>
          <w:proofErr w:type="gramStart"/>
          <w:r w:rsidRPr="001B6D34">
            <w:rPr>
              <w:color w:val="000000"/>
              <w:sz w:val="22"/>
              <w:szCs w:val="22"/>
            </w:rPr>
            <w:t>First-Principles</w:t>
          </w:r>
          <w:proofErr w:type="gramEnd"/>
          <w:r w:rsidRPr="001B6D34">
            <w:rPr>
              <w:color w:val="000000"/>
              <w:sz w:val="22"/>
              <w:szCs w:val="22"/>
            </w:rPr>
            <w:t xml:space="preserve">-Informed United-Atom Force Field. </w:t>
          </w:r>
        </w:p>
        <w:p w14:paraId="66518737" w14:textId="61657067" w:rsidR="001B6D34" w:rsidRPr="001B6D34" w:rsidRDefault="001B6D34" w:rsidP="001B6D34">
          <w:pPr>
            <w:spacing w:after="240"/>
            <w:rPr>
              <w:color w:val="000000"/>
              <w:sz w:val="22"/>
              <w:szCs w:val="22"/>
            </w:rPr>
          </w:pPr>
          <w:r w:rsidRPr="001B6D34">
            <w:rPr>
              <w:color w:val="000000"/>
              <w:sz w:val="22"/>
              <w:szCs w:val="22"/>
            </w:rPr>
            <w:t>4.</w:t>
          </w:r>
          <w:r w:rsidR="00AC466C">
            <w:rPr>
              <w:color w:val="000000"/>
              <w:sz w:val="22"/>
              <w:szCs w:val="22"/>
            </w:rPr>
            <w:t xml:space="preserve"> </w:t>
          </w:r>
          <w:r w:rsidRPr="001B6D34">
            <w:rPr>
              <w:color w:val="000000"/>
              <w:sz w:val="22"/>
              <w:szCs w:val="22"/>
            </w:rPr>
            <w:t xml:space="preserve">Choi, Y.K., Park, S.-J., Park, S., Kim, S., Kern, N.R., Lee, J., </w:t>
          </w:r>
          <w:proofErr w:type="spellStart"/>
          <w:r w:rsidRPr="001B6D34">
            <w:rPr>
              <w:color w:val="000000"/>
              <w:sz w:val="22"/>
              <w:szCs w:val="22"/>
            </w:rPr>
            <w:t>Im</w:t>
          </w:r>
          <w:proofErr w:type="spellEnd"/>
          <w:r w:rsidRPr="001B6D34">
            <w:rPr>
              <w:color w:val="000000"/>
              <w:sz w:val="22"/>
              <w:szCs w:val="22"/>
            </w:rPr>
            <w:t>, W.: CHARMM-GUI Polymer Builder for Modeling and Simulation of Synthetic Polymers. 17, 2431–2443 (2021).</w:t>
          </w:r>
        </w:p>
        <w:p w14:paraId="60BD37B9" w14:textId="0B95FD02" w:rsidR="001B6D34" w:rsidRPr="001B6D34" w:rsidRDefault="001B6D34" w:rsidP="001B6D34">
          <w:pPr>
            <w:spacing w:after="240"/>
            <w:rPr>
              <w:color w:val="000000"/>
              <w:sz w:val="22"/>
              <w:szCs w:val="22"/>
            </w:rPr>
          </w:pPr>
          <w:r w:rsidRPr="001B6D34">
            <w:rPr>
              <w:color w:val="000000"/>
              <w:sz w:val="22"/>
              <w:szCs w:val="22"/>
            </w:rPr>
            <w:t>5.</w:t>
          </w:r>
          <w:r w:rsidR="00AC466C">
            <w:rPr>
              <w:color w:val="000000"/>
              <w:sz w:val="22"/>
              <w:szCs w:val="22"/>
            </w:rPr>
            <w:t xml:space="preserve"> </w:t>
          </w:r>
          <w:proofErr w:type="spellStart"/>
          <w:r w:rsidRPr="001B6D34">
            <w:rPr>
              <w:color w:val="000000"/>
              <w:sz w:val="22"/>
              <w:szCs w:val="22"/>
            </w:rPr>
            <w:t>Spyriouni</w:t>
          </w:r>
          <w:proofErr w:type="spellEnd"/>
          <w:r w:rsidRPr="001B6D34">
            <w:rPr>
              <w:color w:val="000000"/>
              <w:sz w:val="22"/>
              <w:szCs w:val="22"/>
            </w:rPr>
            <w:t xml:space="preserve">, T., </w:t>
          </w:r>
          <w:proofErr w:type="spellStart"/>
          <w:r w:rsidRPr="001B6D34">
            <w:rPr>
              <w:color w:val="000000"/>
              <w:sz w:val="22"/>
              <w:szCs w:val="22"/>
            </w:rPr>
            <w:t>Tzoumanekas</w:t>
          </w:r>
          <w:proofErr w:type="spellEnd"/>
          <w:r w:rsidRPr="001B6D34">
            <w:rPr>
              <w:color w:val="000000"/>
              <w:sz w:val="22"/>
              <w:szCs w:val="22"/>
            </w:rPr>
            <w:t xml:space="preserve">, C., </w:t>
          </w:r>
          <w:proofErr w:type="spellStart"/>
          <w:r w:rsidRPr="001B6D34">
            <w:rPr>
              <w:color w:val="000000"/>
              <w:sz w:val="22"/>
              <w:szCs w:val="22"/>
            </w:rPr>
            <w:t>Theodorou</w:t>
          </w:r>
          <w:proofErr w:type="spellEnd"/>
          <w:r w:rsidRPr="001B6D34">
            <w:rPr>
              <w:color w:val="000000"/>
              <w:sz w:val="22"/>
              <w:szCs w:val="22"/>
            </w:rPr>
            <w:t>, D., Müller-</w:t>
          </w:r>
          <w:proofErr w:type="spellStart"/>
          <w:r w:rsidRPr="001B6D34">
            <w:rPr>
              <w:color w:val="000000"/>
              <w:sz w:val="22"/>
              <w:szCs w:val="22"/>
            </w:rPr>
            <w:t>Plathe</w:t>
          </w:r>
          <w:proofErr w:type="spellEnd"/>
          <w:r w:rsidRPr="001B6D34">
            <w:rPr>
              <w:color w:val="000000"/>
              <w:sz w:val="22"/>
              <w:szCs w:val="22"/>
            </w:rPr>
            <w:t>, F., Milano, G.: Coarse-Grained and Reverse-Mapped United-Atom Simulations of Long-Chain Atactic Polystyrene Melts:  Structure, Thermodynamic Properties, Chain Conformation, and Entanglements. 40, 3876–3885 (2007).</w:t>
          </w:r>
        </w:p>
        <w:p w14:paraId="560F9FE1" w14:textId="1417E42F" w:rsidR="001B6D34" w:rsidRPr="001B6D34" w:rsidRDefault="001B6D34" w:rsidP="001B6D34">
          <w:pPr>
            <w:spacing w:after="240"/>
            <w:rPr>
              <w:color w:val="000000"/>
              <w:sz w:val="22"/>
              <w:szCs w:val="22"/>
            </w:rPr>
          </w:pPr>
          <w:r w:rsidRPr="001B6D34">
            <w:rPr>
              <w:color w:val="000000"/>
              <w:sz w:val="22"/>
              <w:szCs w:val="22"/>
            </w:rPr>
            <w:t>6.</w:t>
          </w:r>
          <w:r w:rsidR="00AC466C">
            <w:rPr>
              <w:color w:val="000000"/>
              <w:sz w:val="22"/>
              <w:szCs w:val="22"/>
            </w:rPr>
            <w:t xml:space="preserve"> </w:t>
          </w:r>
          <w:r w:rsidRPr="001B6D34">
            <w:rPr>
              <w:color w:val="000000"/>
              <w:sz w:val="22"/>
              <w:szCs w:val="22"/>
            </w:rPr>
            <w:t xml:space="preserve">Grimme, S., </w:t>
          </w:r>
          <w:proofErr w:type="spellStart"/>
          <w:r w:rsidRPr="001B6D34">
            <w:rPr>
              <w:color w:val="000000"/>
              <w:sz w:val="22"/>
              <w:szCs w:val="22"/>
            </w:rPr>
            <w:t>Bannwarth</w:t>
          </w:r>
          <w:proofErr w:type="spellEnd"/>
          <w:r w:rsidRPr="001B6D34">
            <w:rPr>
              <w:color w:val="000000"/>
              <w:sz w:val="22"/>
              <w:szCs w:val="22"/>
            </w:rPr>
            <w:t xml:space="preserve">, C., </w:t>
          </w:r>
          <w:proofErr w:type="spellStart"/>
          <w:r w:rsidRPr="001B6D34">
            <w:rPr>
              <w:color w:val="000000"/>
              <w:sz w:val="22"/>
              <w:szCs w:val="22"/>
            </w:rPr>
            <w:t>Caldeweyher</w:t>
          </w:r>
          <w:proofErr w:type="spellEnd"/>
          <w:r w:rsidRPr="001B6D34">
            <w:rPr>
              <w:color w:val="000000"/>
              <w:sz w:val="22"/>
              <w:szCs w:val="22"/>
            </w:rPr>
            <w:t xml:space="preserve">, E., </w:t>
          </w:r>
          <w:proofErr w:type="spellStart"/>
          <w:r w:rsidRPr="001B6D34">
            <w:rPr>
              <w:color w:val="000000"/>
              <w:sz w:val="22"/>
              <w:szCs w:val="22"/>
            </w:rPr>
            <w:t>Pisarek</w:t>
          </w:r>
          <w:proofErr w:type="spellEnd"/>
          <w:r w:rsidRPr="001B6D34">
            <w:rPr>
              <w:color w:val="000000"/>
              <w:sz w:val="22"/>
              <w:szCs w:val="22"/>
            </w:rPr>
            <w:t>, J., Hansen, A.: A general intermolecular force field based on tight-binding quantum chemical calculations. 147, 161708 (2017).</w:t>
          </w:r>
        </w:p>
        <w:p w14:paraId="30755541" w14:textId="7399AA39" w:rsidR="001B6D34" w:rsidRPr="001B6D34" w:rsidRDefault="001B6D34" w:rsidP="001B6D34">
          <w:pPr>
            <w:spacing w:after="240"/>
            <w:rPr>
              <w:color w:val="000000"/>
              <w:sz w:val="22"/>
              <w:szCs w:val="22"/>
            </w:rPr>
          </w:pPr>
          <w:r w:rsidRPr="001B6D34">
            <w:rPr>
              <w:color w:val="000000"/>
              <w:sz w:val="22"/>
              <w:szCs w:val="22"/>
            </w:rPr>
            <w:t>7.</w:t>
          </w:r>
          <w:r w:rsidR="00AC466C">
            <w:rPr>
              <w:color w:val="000000"/>
              <w:sz w:val="22"/>
              <w:szCs w:val="22"/>
            </w:rPr>
            <w:t xml:space="preserve"> </w:t>
          </w:r>
          <w:r w:rsidRPr="001B6D34">
            <w:rPr>
              <w:color w:val="000000"/>
              <w:sz w:val="22"/>
              <w:szCs w:val="22"/>
            </w:rPr>
            <w:t xml:space="preserve">Klein, C., Summers, A.Z., Thompson, M.W., Gilmer, J.B., McCabe, C., Cummings, P.T., </w:t>
          </w:r>
          <w:proofErr w:type="spellStart"/>
          <w:r w:rsidRPr="001B6D34">
            <w:rPr>
              <w:color w:val="000000"/>
              <w:sz w:val="22"/>
              <w:szCs w:val="22"/>
            </w:rPr>
            <w:t>Sallai</w:t>
          </w:r>
          <w:proofErr w:type="spellEnd"/>
          <w:r w:rsidRPr="001B6D34">
            <w:rPr>
              <w:color w:val="000000"/>
              <w:sz w:val="22"/>
              <w:szCs w:val="22"/>
            </w:rPr>
            <w:t xml:space="preserve">, J., </w:t>
          </w:r>
          <w:proofErr w:type="spellStart"/>
          <w:r w:rsidRPr="001B6D34">
            <w:rPr>
              <w:color w:val="000000"/>
              <w:sz w:val="22"/>
              <w:szCs w:val="22"/>
            </w:rPr>
            <w:t>Iacovella</w:t>
          </w:r>
          <w:proofErr w:type="spellEnd"/>
          <w:r w:rsidRPr="001B6D34">
            <w:rPr>
              <w:color w:val="000000"/>
              <w:sz w:val="22"/>
              <w:szCs w:val="22"/>
            </w:rPr>
            <w:t>, C.R.: Formalizing atom-typing and the dissemination of force fields with foyer. 167, 215–227 (2019).</w:t>
          </w:r>
        </w:p>
        <w:p w14:paraId="20546247" w14:textId="69245406" w:rsidR="001B6D34" w:rsidRPr="001B6D34" w:rsidRDefault="001B6D34" w:rsidP="001B6D34">
          <w:pPr>
            <w:spacing w:after="240"/>
            <w:rPr>
              <w:color w:val="000000"/>
              <w:sz w:val="22"/>
              <w:szCs w:val="22"/>
            </w:rPr>
          </w:pPr>
          <w:r w:rsidRPr="001B6D34">
            <w:rPr>
              <w:color w:val="000000"/>
              <w:sz w:val="22"/>
              <w:szCs w:val="22"/>
            </w:rPr>
            <w:t>8.</w:t>
          </w:r>
          <w:r w:rsidR="00AC466C">
            <w:rPr>
              <w:color w:val="000000"/>
              <w:sz w:val="22"/>
              <w:szCs w:val="22"/>
            </w:rPr>
            <w:t xml:space="preserve"> </w:t>
          </w:r>
          <w:proofErr w:type="spellStart"/>
          <w:r w:rsidRPr="001B6D34">
            <w:rPr>
              <w:color w:val="000000"/>
              <w:sz w:val="22"/>
              <w:szCs w:val="22"/>
            </w:rPr>
            <w:t>Oshima</w:t>
          </w:r>
          <w:proofErr w:type="spellEnd"/>
          <w:r w:rsidRPr="001B6D34">
            <w:rPr>
              <w:color w:val="000000"/>
              <w:sz w:val="22"/>
              <w:szCs w:val="22"/>
            </w:rPr>
            <w:t>, H., Re, S., Sugita, Y.: Replica-Exchange Umbrella Sampling Combined with Gaussian Accelerated Molecular Dynamics for Free-Energy Calculation of Biomolecules. 15, 5199–5208 (2019).</w:t>
          </w:r>
        </w:p>
        <w:p w14:paraId="604AF217" w14:textId="31B86C2E" w:rsidR="001B6D34" w:rsidRPr="001B6D34" w:rsidRDefault="001B6D34" w:rsidP="001B6D34">
          <w:pPr>
            <w:spacing w:after="240"/>
            <w:rPr>
              <w:color w:val="000000"/>
              <w:sz w:val="22"/>
              <w:szCs w:val="22"/>
            </w:rPr>
          </w:pPr>
          <w:r w:rsidRPr="001B6D34">
            <w:rPr>
              <w:color w:val="000000"/>
              <w:sz w:val="22"/>
              <w:szCs w:val="22"/>
            </w:rPr>
            <w:t>9.</w:t>
          </w:r>
          <w:r w:rsidR="00AC466C">
            <w:rPr>
              <w:color w:val="000000"/>
              <w:sz w:val="22"/>
              <w:szCs w:val="22"/>
            </w:rPr>
            <w:t xml:space="preserve"> </w:t>
          </w:r>
          <w:r w:rsidRPr="001B6D34">
            <w:rPr>
              <w:color w:val="000000"/>
              <w:sz w:val="22"/>
              <w:szCs w:val="22"/>
            </w:rPr>
            <w:t xml:space="preserve">Dai, L., </w:t>
          </w:r>
          <w:proofErr w:type="spellStart"/>
          <w:r w:rsidRPr="001B6D34">
            <w:rPr>
              <w:color w:val="000000"/>
              <w:sz w:val="22"/>
              <w:szCs w:val="22"/>
            </w:rPr>
            <w:t>Rutkevych</w:t>
          </w:r>
          <w:proofErr w:type="spellEnd"/>
          <w:r w:rsidRPr="001B6D34">
            <w:rPr>
              <w:color w:val="000000"/>
              <w:sz w:val="22"/>
              <w:szCs w:val="22"/>
            </w:rPr>
            <w:t xml:space="preserve">, P.P., Chakraborty, S., Wu, G., Ye, J., Lau, Y.H., </w:t>
          </w:r>
          <w:proofErr w:type="spellStart"/>
          <w:r w:rsidRPr="001B6D34">
            <w:rPr>
              <w:color w:val="000000"/>
              <w:sz w:val="22"/>
              <w:szCs w:val="22"/>
            </w:rPr>
            <w:t>Ramanarayan</w:t>
          </w:r>
          <w:proofErr w:type="spellEnd"/>
          <w:r w:rsidRPr="001B6D34">
            <w:rPr>
              <w:color w:val="000000"/>
              <w:sz w:val="22"/>
              <w:szCs w:val="22"/>
            </w:rPr>
            <w:t xml:space="preserve">, H., Wu, D.T.: Molecular dynamics simulation of </w:t>
          </w:r>
          <w:proofErr w:type="spellStart"/>
          <w:r w:rsidRPr="001B6D34">
            <w:rPr>
              <w:color w:val="000000"/>
              <w:sz w:val="22"/>
              <w:szCs w:val="22"/>
            </w:rPr>
            <w:t>octacosane</w:t>
          </w:r>
          <w:proofErr w:type="spellEnd"/>
          <w:r w:rsidRPr="001B6D34">
            <w:rPr>
              <w:color w:val="000000"/>
              <w:sz w:val="22"/>
              <w:szCs w:val="22"/>
            </w:rPr>
            <w:t xml:space="preserve"> for phase diagrams and properties via the united-atom scheme. 23, 21262–21271 (2021).</w:t>
          </w:r>
        </w:p>
        <w:p w14:paraId="36365451" w14:textId="0B1B002C" w:rsidR="001B6D34" w:rsidRPr="001B6D34" w:rsidRDefault="001B6D34" w:rsidP="001B6D34">
          <w:pPr>
            <w:spacing w:after="240"/>
            <w:rPr>
              <w:color w:val="000000"/>
              <w:sz w:val="22"/>
              <w:szCs w:val="22"/>
            </w:rPr>
          </w:pPr>
          <w:r w:rsidRPr="001B6D34">
            <w:rPr>
              <w:color w:val="000000"/>
              <w:sz w:val="22"/>
              <w:szCs w:val="22"/>
            </w:rPr>
            <w:lastRenderedPageBreak/>
            <w:t>10.</w:t>
          </w:r>
          <w:r w:rsidR="00AC466C">
            <w:rPr>
              <w:color w:val="000000"/>
              <w:sz w:val="22"/>
              <w:szCs w:val="22"/>
            </w:rPr>
            <w:t xml:space="preserve"> </w:t>
          </w:r>
          <w:proofErr w:type="spellStart"/>
          <w:r w:rsidRPr="001B6D34">
            <w:rPr>
              <w:color w:val="000000"/>
              <w:sz w:val="22"/>
              <w:szCs w:val="22"/>
            </w:rPr>
            <w:t>Kuenneth</w:t>
          </w:r>
          <w:proofErr w:type="spellEnd"/>
          <w:r w:rsidRPr="001B6D34">
            <w:rPr>
              <w:color w:val="000000"/>
              <w:sz w:val="22"/>
              <w:szCs w:val="22"/>
            </w:rPr>
            <w:t xml:space="preserve">, C., Ramprasad, R.: </w:t>
          </w:r>
          <w:proofErr w:type="spellStart"/>
          <w:r w:rsidRPr="001B6D34">
            <w:rPr>
              <w:color w:val="000000"/>
              <w:sz w:val="22"/>
              <w:szCs w:val="22"/>
            </w:rPr>
            <w:t>polyOne</w:t>
          </w:r>
          <w:proofErr w:type="spellEnd"/>
          <w:r w:rsidRPr="001B6D34">
            <w:rPr>
              <w:color w:val="000000"/>
              <w:sz w:val="22"/>
              <w:szCs w:val="22"/>
            </w:rPr>
            <w:t xml:space="preserve"> Data Set - 100 million hypothetical polymers including 29 properties. (2022).</w:t>
          </w:r>
        </w:p>
        <w:p w14:paraId="5D4D79D8" w14:textId="25E25B32" w:rsidR="001B6D34" w:rsidRPr="001B6D34" w:rsidRDefault="001B6D34" w:rsidP="001B6D34">
          <w:pPr>
            <w:spacing w:after="240"/>
            <w:rPr>
              <w:color w:val="000000"/>
              <w:sz w:val="22"/>
              <w:szCs w:val="22"/>
            </w:rPr>
          </w:pPr>
          <w:r w:rsidRPr="001B6D34">
            <w:rPr>
              <w:color w:val="000000"/>
              <w:sz w:val="22"/>
              <w:szCs w:val="22"/>
            </w:rPr>
            <w:t>11.</w:t>
          </w:r>
          <w:r w:rsidR="00AC466C">
            <w:rPr>
              <w:color w:val="000000"/>
              <w:sz w:val="22"/>
              <w:szCs w:val="22"/>
            </w:rPr>
            <w:t xml:space="preserve"> </w:t>
          </w:r>
          <w:r w:rsidRPr="001B6D34">
            <w:rPr>
              <w:color w:val="000000"/>
              <w:sz w:val="22"/>
              <w:szCs w:val="22"/>
            </w:rPr>
            <w:t>Lee, M., Min, K.: MGCVAE: Multi-Objective Inverse Design via Molecular Graph Conditional Variational Autoencoder. 62, 2943–2950 (2022).</w:t>
          </w:r>
        </w:p>
        <w:p w14:paraId="00484C2F" w14:textId="77D16461" w:rsidR="001B6D34" w:rsidRPr="001B6D34" w:rsidRDefault="001B6D34" w:rsidP="001B6D34">
          <w:pPr>
            <w:spacing w:after="240"/>
            <w:rPr>
              <w:color w:val="000000"/>
              <w:sz w:val="22"/>
              <w:szCs w:val="22"/>
            </w:rPr>
          </w:pPr>
          <w:r w:rsidRPr="001B6D34">
            <w:rPr>
              <w:color w:val="000000"/>
              <w:sz w:val="22"/>
              <w:szCs w:val="22"/>
            </w:rPr>
            <w:t>12.</w:t>
          </w:r>
          <w:r w:rsidR="00AC466C">
            <w:rPr>
              <w:color w:val="000000"/>
              <w:sz w:val="22"/>
              <w:szCs w:val="22"/>
            </w:rPr>
            <w:t xml:space="preserve"> </w:t>
          </w:r>
          <w:r w:rsidRPr="001B6D34">
            <w:rPr>
              <w:color w:val="000000"/>
              <w:sz w:val="22"/>
              <w:szCs w:val="22"/>
            </w:rPr>
            <w:t xml:space="preserve">Jaeger, S., </w:t>
          </w:r>
          <w:proofErr w:type="spellStart"/>
          <w:r w:rsidRPr="001B6D34">
            <w:rPr>
              <w:color w:val="000000"/>
              <w:sz w:val="22"/>
              <w:szCs w:val="22"/>
            </w:rPr>
            <w:t>Fulle</w:t>
          </w:r>
          <w:proofErr w:type="spellEnd"/>
          <w:r w:rsidRPr="001B6D34">
            <w:rPr>
              <w:color w:val="000000"/>
              <w:sz w:val="22"/>
              <w:szCs w:val="22"/>
            </w:rPr>
            <w:t>, S., Turk, S.: Mol2vec: Unsupervised Machine Learning Approach with Chemical Intuition. 58, 27–35 (2018).</w:t>
          </w:r>
        </w:p>
        <w:p w14:paraId="709F4C16" w14:textId="3704C790" w:rsidR="001B6D34" w:rsidRPr="001B6D34" w:rsidRDefault="001B6D34" w:rsidP="001B6D34">
          <w:pPr>
            <w:spacing w:after="240"/>
            <w:rPr>
              <w:color w:val="000000"/>
              <w:sz w:val="22"/>
              <w:szCs w:val="22"/>
            </w:rPr>
          </w:pPr>
          <w:r w:rsidRPr="001B6D34">
            <w:rPr>
              <w:color w:val="000000"/>
              <w:sz w:val="22"/>
              <w:szCs w:val="22"/>
            </w:rPr>
            <w:t>13.</w:t>
          </w:r>
          <w:r w:rsidR="00AC466C">
            <w:rPr>
              <w:color w:val="000000"/>
              <w:sz w:val="22"/>
              <w:szCs w:val="22"/>
            </w:rPr>
            <w:t xml:space="preserve"> </w:t>
          </w:r>
          <w:proofErr w:type="spellStart"/>
          <w:r w:rsidRPr="001B6D34">
            <w:rPr>
              <w:color w:val="000000"/>
              <w:sz w:val="22"/>
              <w:szCs w:val="22"/>
            </w:rPr>
            <w:t>Köster</w:t>
          </w:r>
          <w:proofErr w:type="spellEnd"/>
          <w:r w:rsidRPr="001B6D34">
            <w:rPr>
              <w:color w:val="000000"/>
              <w:sz w:val="22"/>
              <w:szCs w:val="22"/>
            </w:rPr>
            <w:t xml:space="preserve">, J., </w:t>
          </w:r>
          <w:proofErr w:type="spellStart"/>
          <w:r w:rsidRPr="001B6D34">
            <w:rPr>
              <w:color w:val="000000"/>
              <w:sz w:val="22"/>
              <w:szCs w:val="22"/>
            </w:rPr>
            <w:t>Rahmann</w:t>
          </w:r>
          <w:proofErr w:type="spellEnd"/>
          <w:r w:rsidRPr="001B6D34">
            <w:rPr>
              <w:color w:val="000000"/>
              <w:sz w:val="22"/>
              <w:szCs w:val="22"/>
            </w:rPr>
            <w:t xml:space="preserve">, S.: </w:t>
          </w:r>
          <w:proofErr w:type="spellStart"/>
          <w:r w:rsidRPr="001B6D34">
            <w:rPr>
              <w:color w:val="000000"/>
              <w:sz w:val="22"/>
              <w:szCs w:val="22"/>
            </w:rPr>
            <w:t>Snakemake</w:t>
          </w:r>
          <w:proofErr w:type="spellEnd"/>
          <w:r w:rsidRPr="001B6D34">
            <w:rPr>
              <w:color w:val="000000"/>
              <w:sz w:val="22"/>
              <w:szCs w:val="22"/>
            </w:rPr>
            <w:t>—a scalable bioinformatics workflow engine. 28, 2520–2522 (2012).</w:t>
          </w:r>
        </w:p>
        <w:p w14:paraId="2A36DDDC" w14:textId="4D68AF8F" w:rsidR="001B6D34" w:rsidRPr="001B6D34" w:rsidRDefault="001B6D34" w:rsidP="001B6D34">
          <w:pPr>
            <w:spacing w:after="240"/>
            <w:rPr>
              <w:color w:val="000000"/>
              <w:sz w:val="22"/>
              <w:szCs w:val="22"/>
            </w:rPr>
          </w:pPr>
          <w:r w:rsidRPr="001B6D34">
            <w:rPr>
              <w:color w:val="000000"/>
              <w:sz w:val="22"/>
              <w:szCs w:val="22"/>
            </w:rPr>
            <w:t>14.</w:t>
          </w:r>
          <w:r w:rsidR="00AC466C">
            <w:rPr>
              <w:color w:val="000000"/>
              <w:sz w:val="22"/>
              <w:szCs w:val="22"/>
            </w:rPr>
            <w:t xml:space="preserve"> </w:t>
          </w:r>
          <w:proofErr w:type="spellStart"/>
          <w:r w:rsidRPr="001B6D34">
            <w:rPr>
              <w:color w:val="000000"/>
              <w:sz w:val="22"/>
              <w:szCs w:val="22"/>
            </w:rPr>
            <w:t>Kuenneth</w:t>
          </w:r>
          <w:proofErr w:type="spellEnd"/>
          <w:r w:rsidRPr="001B6D34">
            <w:rPr>
              <w:color w:val="000000"/>
              <w:sz w:val="22"/>
              <w:szCs w:val="22"/>
            </w:rPr>
            <w:t xml:space="preserve">, C., Ramprasad, R.: </w:t>
          </w:r>
          <w:proofErr w:type="spellStart"/>
          <w:r w:rsidRPr="001B6D34">
            <w:rPr>
              <w:color w:val="000000"/>
              <w:sz w:val="22"/>
              <w:szCs w:val="22"/>
            </w:rPr>
            <w:t>polyBERT</w:t>
          </w:r>
          <w:proofErr w:type="spellEnd"/>
          <w:r w:rsidRPr="001B6D34">
            <w:rPr>
              <w:color w:val="000000"/>
              <w:sz w:val="22"/>
              <w:szCs w:val="22"/>
            </w:rPr>
            <w:t>: A chemical language model to enable fully machine-driven ultrafast polymer informatics, https://arxiv.org/abs/2209.14803, (2022)</w:t>
          </w:r>
        </w:p>
        <w:p w14:paraId="15E9F826" w14:textId="4423EF65" w:rsidR="001B6D34" w:rsidRPr="001B6D34" w:rsidRDefault="001B6D34" w:rsidP="001B6D34">
          <w:pPr>
            <w:spacing w:after="240"/>
            <w:rPr>
              <w:color w:val="000000"/>
              <w:sz w:val="22"/>
              <w:szCs w:val="22"/>
            </w:rPr>
          </w:pPr>
          <w:r w:rsidRPr="001B6D34">
            <w:rPr>
              <w:color w:val="000000"/>
              <w:sz w:val="22"/>
              <w:szCs w:val="22"/>
            </w:rPr>
            <w:t>15.</w:t>
          </w:r>
          <w:r w:rsidR="00AC466C">
            <w:rPr>
              <w:color w:val="000000"/>
              <w:sz w:val="22"/>
              <w:szCs w:val="22"/>
            </w:rPr>
            <w:t xml:space="preserve"> </w:t>
          </w:r>
          <w:r w:rsidRPr="001B6D34">
            <w:rPr>
              <w:color w:val="000000"/>
              <w:sz w:val="22"/>
              <w:szCs w:val="22"/>
            </w:rPr>
            <w:t xml:space="preserve">Chen, C., </w:t>
          </w:r>
          <w:proofErr w:type="spellStart"/>
          <w:r w:rsidRPr="001B6D34">
            <w:rPr>
              <w:color w:val="000000"/>
              <w:sz w:val="22"/>
              <w:szCs w:val="22"/>
            </w:rPr>
            <w:t>Depa</w:t>
          </w:r>
          <w:proofErr w:type="spellEnd"/>
          <w:r w:rsidRPr="001B6D34">
            <w:rPr>
              <w:color w:val="000000"/>
              <w:sz w:val="22"/>
              <w:szCs w:val="22"/>
            </w:rPr>
            <w:t xml:space="preserve">, P., </w:t>
          </w:r>
          <w:proofErr w:type="spellStart"/>
          <w:r w:rsidRPr="001B6D34">
            <w:rPr>
              <w:color w:val="000000"/>
              <w:sz w:val="22"/>
              <w:szCs w:val="22"/>
            </w:rPr>
            <w:t>Maranas</w:t>
          </w:r>
          <w:proofErr w:type="spellEnd"/>
          <w:r w:rsidRPr="001B6D34">
            <w:rPr>
              <w:color w:val="000000"/>
              <w:sz w:val="22"/>
              <w:szCs w:val="22"/>
            </w:rPr>
            <w:t xml:space="preserve">, J.K., Garcia Sakai, V.: Comparison of explicit atom, united atom, and coarse-grained simulations of </w:t>
          </w:r>
          <w:proofErr w:type="gramStart"/>
          <w:r w:rsidRPr="001B6D34">
            <w:rPr>
              <w:color w:val="000000"/>
              <w:sz w:val="22"/>
              <w:szCs w:val="22"/>
            </w:rPr>
            <w:t>poly(</w:t>
          </w:r>
          <w:proofErr w:type="gramEnd"/>
          <w:r w:rsidRPr="001B6D34">
            <w:rPr>
              <w:color w:val="000000"/>
              <w:sz w:val="22"/>
              <w:szCs w:val="22"/>
            </w:rPr>
            <w:t>methyl methacrylate). 128, 124906-124906–12 (2008).</w:t>
          </w:r>
        </w:p>
        <w:p w14:paraId="4BE17843" w14:textId="31A3C57E" w:rsidR="001B6D34" w:rsidRPr="001B6D34" w:rsidRDefault="001B6D34" w:rsidP="001B6D34">
          <w:pPr>
            <w:spacing w:after="240"/>
            <w:rPr>
              <w:color w:val="000000"/>
              <w:sz w:val="22"/>
              <w:szCs w:val="22"/>
            </w:rPr>
          </w:pPr>
          <w:r w:rsidRPr="001B6D34">
            <w:rPr>
              <w:color w:val="000000"/>
              <w:sz w:val="22"/>
              <w:szCs w:val="22"/>
            </w:rPr>
            <w:t>16.</w:t>
          </w:r>
          <w:r w:rsidR="00AC466C">
            <w:rPr>
              <w:color w:val="000000"/>
              <w:sz w:val="22"/>
              <w:szCs w:val="22"/>
            </w:rPr>
            <w:t xml:space="preserve"> </w:t>
          </w:r>
          <w:r w:rsidRPr="001B6D34">
            <w:rPr>
              <w:color w:val="000000"/>
              <w:sz w:val="22"/>
              <w:szCs w:val="22"/>
            </w:rPr>
            <w:t>Zeng, Y., Liu, Y., Tan, J., Huang, J., Liu, J., Tang, A., Chen, C., Chen, H.: Structure-Gas Barrier Property Relationship in a Novel Polyimide Containing Naphthalene and Amide Groups: Evaluation by Experiments and Simulations. 14, 1402 (2021).</w:t>
          </w:r>
        </w:p>
        <w:p w14:paraId="23CF6D7F" w14:textId="72DC3768" w:rsidR="001B6D34" w:rsidRPr="001B6D34" w:rsidRDefault="001B6D34" w:rsidP="001B6D34">
          <w:pPr>
            <w:spacing w:after="240"/>
            <w:rPr>
              <w:color w:val="000000"/>
              <w:sz w:val="22"/>
              <w:szCs w:val="22"/>
            </w:rPr>
          </w:pPr>
          <w:r w:rsidRPr="001B6D34">
            <w:rPr>
              <w:color w:val="000000"/>
              <w:sz w:val="22"/>
              <w:szCs w:val="22"/>
            </w:rPr>
            <w:t>17.</w:t>
          </w:r>
          <w:r w:rsidR="00AC466C">
            <w:rPr>
              <w:color w:val="000000"/>
              <w:sz w:val="22"/>
              <w:szCs w:val="22"/>
            </w:rPr>
            <w:t xml:space="preserve"> </w:t>
          </w:r>
          <w:proofErr w:type="spellStart"/>
          <w:r w:rsidRPr="001B6D34">
            <w:rPr>
              <w:color w:val="000000"/>
              <w:sz w:val="22"/>
              <w:szCs w:val="22"/>
            </w:rPr>
            <w:t>Alam</w:t>
          </w:r>
          <w:proofErr w:type="spellEnd"/>
          <w:r w:rsidRPr="001B6D34">
            <w:rPr>
              <w:color w:val="000000"/>
              <w:sz w:val="22"/>
              <w:szCs w:val="22"/>
            </w:rPr>
            <w:t xml:space="preserve">, S., Chan, N.L., </w:t>
          </w:r>
          <w:proofErr w:type="spellStart"/>
          <w:r w:rsidRPr="001B6D34">
            <w:rPr>
              <w:color w:val="000000"/>
              <w:sz w:val="22"/>
              <w:szCs w:val="22"/>
            </w:rPr>
            <w:t>Comym</w:t>
          </w:r>
          <w:proofErr w:type="spellEnd"/>
          <w:r w:rsidRPr="001B6D34">
            <w:rPr>
              <w:color w:val="000000"/>
              <w:sz w:val="22"/>
              <w:szCs w:val="22"/>
            </w:rPr>
            <w:t xml:space="preserve">, G., Dada, Y., </w:t>
          </w:r>
          <w:proofErr w:type="spellStart"/>
          <w:r w:rsidRPr="001B6D34">
            <w:rPr>
              <w:color w:val="000000"/>
              <w:sz w:val="22"/>
              <w:szCs w:val="22"/>
            </w:rPr>
            <w:t>Danov</w:t>
          </w:r>
          <w:proofErr w:type="spellEnd"/>
          <w:r w:rsidRPr="001B6D34">
            <w:rPr>
              <w:color w:val="000000"/>
              <w:sz w:val="22"/>
              <w:szCs w:val="22"/>
            </w:rPr>
            <w:t xml:space="preserve">, I., Datta, D., </w:t>
          </w:r>
          <w:proofErr w:type="spellStart"/>
          <w:r w:rsidRPr="001B6D34">
            <w:rPr>
              <w:color w:val="000000"/>
              <w:sz w:val="22"/>
              <w:szCs w:val="22"/>
            </w:rPr>
            <w:t>DeBold</w:t>
          </w:r>
          <w:proofErr w:type="spellEnd"/>
          <w:r w:rsidRPr="001B6D34">
            <w:rPr>
              <w:color w:val="000000"/>
              <w:sz w:val="22"/>
              <w:szCs w:val="22"/>
            </w:rPr>
            <w:t xml:space="preserve">, T., Holzer, J., Kanchwala, R., </w:t>
          </w:r>
          <w:proofErr w:type="spellStart"/>
          <w:r w:rsidRPr="001B6D34">
            <w:rPr>
              <w:color w:val="000000"/>
              <w:sz w:val="22"/>
              <w:szCs w:val="22"/>
            </w:rPr>
            <w:t>Katiyar</w:t>
          </w:r>
          <w:proofErr w:type="spellEnd"/>
          <w:r w:rsidRPr="001B6D34">
            <w:rPr>
              <w:color w:val="000000"/>
              <w:sz w:val="22"/>
              <w:szCs w:val="22"/>
            </w:rPr>
            <w:t xml:space="preserve">, A., Koh, A., Mackay, A., </w:t>
          </w:r>
          <w:proofErr w:type="spellStart"/>
          <w:r w:rsidRPr="001B6D34">
            <w:rPr>
              <w:color w:val="000000"/>
              <w:sz w:val="22"/>
              <w:szCs w:val="22"/>
            </w:rPr>
            <w:t>Merali</w:t>
          </w:r>
          <w:proofErr w:type="spellEnd"/>
          <w:r w:rsidRPr="001B6D34">
            <w:rPr>
              <w:color w:val="000000"/>
              <w:sz w:val="22"/>
              <w:szCs w:val="22"/>
            </w:rPr>
            <w:t xml:space="preserve">, A., Milne, A., Nguyen, H., </w:t>
          </w:r>
          <w:proofErr w:type="spellStart"/>
          <w:r w:rsidRPr="001B6D34">
            <w:rPr>
              <w:color w:val="000000"/>
              <w:sz w:val="22"/>
              <w:szCs w:val="22"/>
            </w:rPr>
            <w:t>Okwa</w:t>
          </w:r>
          <w:proofErr w:type="spellEnd"/>
          <w:r w:rsidRPr="001B6D34">
            <w:rPr>
              <w:color w:val="000000"/>
              <w:sz w:val="22"/>
              <w:szCs w:val="22"/>
            </w:rPr>
            <w:t xml:space="preserve">, N., Cano Rodríguez, J.L., </w:t>
          </w:r>
          <w:proofErr w:type="spellStart"/>
          <w:r w:rsidRPr="001B6D34">
            <w:rPr>
              <w:color w:val="000000"/>
              <w:sz w:val="22"/>
              <w:szCs w:val="22"/>
            </w:rPr>
            <w:t>Schwarzmann</w:t>
          </w:r>
          <w:proofErr w:type="spellEnd"/>
          <w:r w:rsidRPr="001B6D34">
            <w:rPr>
              <w:color w:val="000000"/>
              <w:sz w:val="22"/>
              <w:szCs w:val="22"/>
            </w:rPr>
            <w:t xml:space="preserve">, J., </w:t>
          </w:r>
          <w:proofErr w:type="spellStart"/>
          <w:r w:rsidRPr="001B6D34">
            <w:rPr>
              <w:color w:val="000000"/>
              <w:sz w:val="22"/>
              <w:szCs w:val="22"/>
            </w:rPr>
            <w:t>Stichbury</w:t>
          </w:r>
          <w:proofErr w:type="spellEnd"/>
          <w:r w:rsidRPr="001B6D34">
            <w:rPr>
              <w:color w:val="000000"/>
              <w:sz w:val="22"/>
              <w:szCs w:val="22"/>
            </w:rPr>
            <w:t xml:space="preserve">, J., Theisen, M.: </w:t>
          </w:r>
          <w:proofErr w:type="spellStart"/>
          <w:r w:rsidRPr="001B6D34">
            <w:rPr>
              <w:color w:val="000000"/>
              <w:sz w:val="22"/>
              <w:szCs w:val="22"/>
            </w:rPr>
            <w:t>Kedro</w:t>
          </w:r>
          <w:proofErr w:type="spellEnd"/>
          <w:r w:rsidRPr="001B6D34">
            <w:rPr>
              <w:color w:val="000000"/>
              <w:sz w:val="22"/>
              <w:szCs w:val="22"/>
            </w:rPr>
            <w:t>. (2023)</w:t>
          </w:r>
        </w:p>
        <w:p w14:paraId="67A85BBB" w14:textId="0546794F" w:rsidR="001B6D34" w:rsidRPr="001B6D34" w:rsidRDefault="001B6D34" w:rsidP="001B6D34">
          <w:pPr>
            <w:spacing w:after="240"/>
            <w:rPr>
              <w:color w:val="000000"/>
              <w:sz w:val="22"/>
              <w:szCs w:val="22"/>
            </w:rPr>
          </w:pPr>
          <w:r w:rsidRPr="001B6D34">
            <w:rPr>
              <w:color w:val="000000"/>
              <w:sz w:val="22"/>
              <w:szCs w:val="22"/>
            </w:rPr>
            <w:t>18.</w:t>
          </w:r>
          <w:r w:rsidR="00AC466C">
            <w:rPr>
              <w:color w:val="000000"/>
              <w:sz w:val="22"/>
              <w:szCs w:val="22"/>
            </w:rPr>
            <w:t xml:space="preserve"> </w:t>
          </w:r>
          <w:r w:rsidRPr="001B6D34">
            <w:rPr>
              <w:color w:val="000000"/>
              <w:sz w:val="22"/>
              <w:szCs w:val="22"/>
            </w:rPr>
            <w:t xml:space="preserve">Otsuka, S., </w:t>
          </w:r>
          <w:proofErr w:type="spellStart"/>
          <w:r w:rsidRPr="001B6D34">
            <w:rPr>
              <w:color w:val="000000"/>
              <w:sz w:val="22"/>
              <w:szCs w:val="22"/>
            </w:rPr>
            <w:t>Kuwajima</w:t>
          </w:r>
          <w:proofErr w:type="spellEnd"/>
          <w:r w:rsidRPr="001B6D34">
            <w:rPr>
              <w:color w:val="000000"/>
              <w:sz w:val="22"/>
              <w:szCs w:val="22"/>
            </w:rPr>
            <w:t xml:space="preserve">, I., </w:t>
          </w:r>
          <w:proofErr w:type="spellStart"/>
          <w:r w:rsidRPr="001B6D34">
            <w:rPr>
              <w:color w:val="000000"/>
              <w:sz w:val="22"/>
              <w:szCs w:val="22"/>
            </w:rPr>
            <w:t>Hosoya</w:t>
          </w:r>
          <w:proofErr w:type="spellEnd"/>
          <w:r w:rsidRPr="001B6D34">
            <w:rPr>
              <w:color w:val="000000"/>
              <w:sz w:val="22"/>
              <w:szCs w:val="22"/>
            </w:rPr>
            <w:t xml:space="preserve">, J., Xu, Y., Yamazaki, M.: </w:t>
          </w:r>
          <w:proofErr w:type="spellStart"/>
          <w:r w:rsidRPr="001B6D34">
            <w:rPr>
              <w:color w:val="000000"/>
              <w:sz w:val="22"/>
              <w:szCs w:val="22"/>
            </w:rPr>
            <w:t>PoLyInfo</w:t>
          </w:r>
          <w:proofErr w:type="spellEnd"/>
          <w:r w:rsidRPr="001B6D34">
            <w:rPr>
              <w:color w:val="000000"/>
              <w:sz w:val="22"/>
              <w:szCs w:val="22"/>
            </w:rPr>
            <w:t>: Polymer Database for Polymeric Materials Design. Presented at the - 2011 International Conference on Emerging Intelligent Data and Web Technologies (2011)</w:t>
          </w:r>
        </w:p>
        <w:p w14:paraId="40D3F06C" w14:textId="7BA88E28" w:rsidR="001B6D34" w:rsidRPr="001B6D34" w:rsidRDefault="001B6D34" w:rsidP="001B6D34">
          <w:pPr>
            <w:spacing w:after="240"/>
            <w:rPr>
              <w:color w:val="000000"/>
              <w:sz w:val="22"/>
              <w:szCs w:val="22"/>
            </w:rPr>
          </w:pPr>
          <w:r w:rsidRPr="001B6D34">
            <w:rPr>
              <w:color w:val="000000"/>
              <w:sz w:val="22"/>
              <w:szCs w:val="22"/>
            </w:rPr>
            <w:t>19.</w:t>
          </w:r>
          <w:r w:rsidR="00AC466C">
            <w:rPr>
              <w:color w:val="000000"/>
              <w:sz w:val="22"/>
              <w:szCs w:val="22"/>
            </w:rPr>
            <w:t xml:space="preserve"> </w:t>
          </w:r>
          <w:r w:rsidRPr="001B6D34">
            <w:rPr>
              <w:color w:val="000000"/>
              <w:sz w:val="22"/>
              <w:szCs w:val="22"/>
            </w:rPr>
            <w:t xml:space="preserve">Chen, C., </w:t>
          </w:r>
          <w:proofErr w:type="spellStart"/>
          <w:r w:rsidRPr="001B6D34">
            <w:rPr>
              <w:color w:val="000000"/>
              <w:sz w:val="22"/>
              <w:szCs w:val="22"/>
            </w:rPr>
            <w:t>Depa</w:t>
          </w:r>
          <w:proofErr w:type="spellEnd"/>
          <w:r w:rsidRPr="001B6D34">
            <w:rPr>
              <w:color w:val="000000"/>
              <w:sz w:val="22"/>
              <w:szCs w:val="22"/>
            </w:rPr>
            <w:t xml:space="preserve">, P., Sakai, V.G., </w:t>
          </w:r>
          <w:proofErr w:type="spellStart"/>
          <w:r w:rsidRPr="001B6D34">
            <w:rPr>
              <w:color w:val="000000"/>
              <w:sz w:val="22"/>
              <w:szCs w:val="22"/>
            </w:rPr>
            <w:t>Maranas</w:t>
          </w:r>
          <w:proofErr w:type="spellEnd"/>
          <w:r w:rsidRPr="001B6D34">
            <w:rPr>
              <w:color w:val="000000"/>
              <w:sz w:val="22"/>
              <w:szCs w:val="22"/>
            </w:rPr>
            <w:t xml:space="preserve">, J.K., Lynn, J.W., Peral, I., Copley, J.R.D.: A comparison of united atom, explicit atom, and coarse-grained simulation models for </w:t>
          </w:r>
          <w:proofErr w:type="gramStart"/>
          <w:r w:rsidRPr="001B6D34">
            <w:rPr>
              <w:color w:val="000000"/>
              <w:sz w:val="22"/>
              <w:szCs w:val="22"/>
            </w:rPr>
            <w:t>poly(</w:t>
          </w:r>
          <w:proofErr w:type="gramEnd"/>
          <w:r w:rsidRPr="001B6D34">
            <w:rPr>
              <w:color w:val="000000"/>
              <w:sz w:val="22"/>
              <w:szCs w:val="22"/>
            </w:rPr>
            <w:t>ethylene oxide). 124, 234901-234901–11 (2006).</w:t>
          </w:r>
        </w:p>
        <w:p w14:paraId="1DBB30C2" w14:textId="77777777" w:rsidR="001B6D34" w:rsidRPr="00CB1E66" w:rsidRDefault="001B6D34" w:rsidP="001B6D34">
          <w:pPr>
            <w:snapToGrid w:val="0"/>
            <w:spacing w:afterLines="50" w:after="156"/>
            <w:rPr>
              <w:rFonts w:ascii="KaiTi" w:eastAsia="KaiTi" w:hAnsi="KaiTi"/>
              <w:bCs/>
              <w:color w:val="0070C0"/>
              <w:sz w:val="28"/>
              <w:szCs w:val="28"/>
            </w:rPr>
          </w:pPr>
          <w:r w:rsidRPr="001B6D34">
            <w:rPr>
              <w:vanish/>
              <w:sz w:val="22"/>
              <w:szCs w:val="22"/>
            </w:rPr>
            <w:t>stylefix</w:t>
          </w:r>
        </w:p>
      </w:sdtContent>
    </w:sdt>
    <w:p w14:paraId="5B7236B6" w14:textId="77777777" w:rsidR="001B6D34" w:rsidRDefault="001B6D34" w:rsidP="001B6D34">
      <w:pPr>
        <w:snapToGrid w:val="0"/>
        <w:spacing w:afterLines="50" w:after="156"/>
        <w:rPr>
          <w:bCs/>
          <w:color w:val="0070C0"/>
          <w:sz w:val="24"/>
        </w:rPr>
      </w:pPr>
    </w:p>
    <w:sectPr w:rsidR="001B6D34">
      <w:footerReference w:type="even" r:id="rId35"/>
      <w:footerReference w:type="default" r:id="rId36"/>
      <w:pgSz w:w="11906" w:h="16838"/>
      <w:pgMar w:top="1440" w:right="1814" w:bottom="1440" w:left="1814" w:header="851" w:footer="992" w:gutter="0"/>
      <w:cols w:space="720"/>
      <w:docGrid w:type="lines" w:linePitch="312"/>
    </w:sectPr>
  </w:body>
</w:document>
</file>

<file path=word/endnotes.xml><?xml version="1.0" encoding="utf-8"?>
<w:endnote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mc:Ignorable="w14 w15 w16se w16cid w16 w16cex w16sdtdh wp14">
  <w:endnote w:type="separator" w:id="-1">
    <w:p w14:paraId="708C5FCB" w14:textId="77777777" w:rsidR="00815A5E" w:rsidRDefault="00815A5E">
      <w:r>
        <w:separator/>
      </w:r>
    </w:p>
  </w:endnote>
  <w:endnote w:type="continuationSeparator" w:id="0">
    <w:p w14:paraId="4BE54107" w14:textId="77777777" w:rsidR="00815A5E" w:rsidRDefault="00815A5E">
      <w:r>
        <w:continuationSeparator/>
      </w:r>
    </w:p>
  </w:endnote>
</w:endnotes>
</file>

<file path=word/fontTable.xml><?xml version="1.0" encoding="utf-8"?>
<w:fonts xmlns:mc="http://schemas.openxmlformats.org/markup-compatibility/2006" xmlns:r="http://schemas.openxmlformats.org/officeDocument/2006/relationships"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mc:Ignorable="w14 w15 w16se w16cid w16 w16cex w16sdtdh">
  <w:font w:name="Times New Roman">
    <w:panose1 w:val="02020603050405020304"/>
    <w:charset w:val="00"/>
    <w:family w:val="roman"/>
    <w:pitch w:val="variable"/>
    <w:sig w:usb0="E0007EFF" w:usb1="C000785B" w:usb2="00000009" w:usb3="00000000" w:csb0="000001FF" w:csb1="00000000"/>
  </w:font>
  <w:font w:name="SimSun">
    <w:altName w:val="宋体"/>
    <w:panose1 w:val="02010600030101010101"/>
    <w:charset w:val="86"/>
    <w:family w:val="auto"/>
    <w:pitch w:val="variable"/>
    <w:sig w:usb0="00000003" w:usb1="288F0000" w:usb2="00000016" w:usb3="00000000" w:csb0="00040001" w:csb1="00000000"/>
  </w:font>
  <w:font w:name="Calibri Light">
    <w:panose1 w:val="020F0302020204030204"/>
    <w:charset w:val="00"/>
    <w:family w:val="swiss"/>
    <w:pitch w:val="variable"/>
    <w:sig w:usb0="E0002AFF" w:usb1="C000247B" w:usb2="00000009" w:usb3="00000000" w:csb0="000001FF" w:csb1="00000000"/>
  </w:font>
  <w:font w:name="DengXian Light">
    <w:altName w:val="等线 Light"/>
    <w:panose1 w:val="02010600030101010101"/>
    <w:charset w:val="86"/>
    <w:family w:val="auto"/>
    <w:pitch w:val="variable"/>
    <w:sig w:usb0="A00002BF" w:usb1="38CF7CFA" w:usb2="00000016" w:usb3="00000000" w:csb0="0004000F" w:csb1="00000000"/>
  </w:font>
  <w:font w:name="Courier New">
    <w:panose1 w:val="02070309020205020404"/>
    <w:charset w:val="00"/>
    <w:family w:val="modern"/>
    <w:pitch w:val="fixed"/>
    <w:sig w:usb0="E0002AFF" w:usb1="C0007843" w:usb2="00000009" w:usb3="00000000" w:csb0="000001FF" w:csb1="00000000"/>
  </w:font>
  <w:font w:name="DengXian">
    <w:altName w:val="等线"/>
    <w:panose1 w:val="02010600030101010101"/>
    <w:charset w:val="86"/>
    <w:family w:val="auto"/>
    <w:pitch w:val="variable"/>
    <w:sig w:usb0="A00002BF" w:usb1="38CF7CFA" w:usb2="00000016" w:usb3="00000000" w:csb0="0004000F" w:csb1="00000000"/>
  </w:font>
  <w:font w:name="Arial">
    <w:panose1 w:val="020B0604020202020204"/>
    <w:charset w:val="00"/>
    <w:family w:val="swiss"/>
    <w:pitch w:val="variable"/>
    <w:sig w:usb0="E0002AFF" w:usb1="C0007843" w:usb2="00000009" w:usb3="00000000" w:csb0="000001FF" w:csb1="00000000"/>
  </w:font>
  <w:font w:name="KaiTi">
    <w:altName w:val="楷体"/>
    <w:panose1 w:val="02010609060101010101"/>
    <w:charset w:val="86"/>
    <w:family w:val="modern"/>
    <w:pitch w:val="fixed"/>
    <w:sig w:usb0="800002BF" w:usb1="38CF7CFA" w:usb2="00000016" w:usb3="00000000" w:csb0="00040001" w:csb1="00000000"/>
  </w:font>
  <w:font w:name="KaiTi_GB2312">
    <w:altName w:val="楷体"/>
    <w:panose1 w:val="020B0604020202020204"/>
    <w:charset w:val="86"/>
    <w:family w:val="modern"/>
    <w:pitch w:val="default"/>
    <w:sig w:usb0="00000000" w:usb1="00000000" w:usb2="00000010" w:usb3="00000000" w:csb0="00040000" w:csb1="00000000"/>
  </w:font>
  <w:font w:name="Cambria Math">
    <w:panose1 w:val="02040503050406030204"/>
    <w:charset w:val="00"/>
    <w:family w:val="roman"/>
    <w:pitch w:val="variable"/>
    <w:sig w:usb0="E00002FF" w:usb1="420024FF" w:usb2="00000000" w:usb3="00000000" w:csb0="0000019F" w:csb1="00000000"/>
  </w:font>
  <w:font w:name="Calibri">
    <w:panose1 w:val="020F0502020204030204"/>
    <w:charset w:val="00"/>
    <w:family w:val="swiss"/>
    <w:pitch w:val="variable"/>
    <w:sig w:usb0="E0002AFF" w:usb1="C000247B" w:usb2="00000009" w:usb3="00000000" w:csb0="000001FF" w:csb1="00000000"/>
  </w:font>
  <w:font w:name="Segoe UI Symbol">
    <w:panose1 w:val="020B0502040204020203"/>
    <w:charset w:val="00"/>
    <w:family w:val="swiss"/>
    <w:pitch w:val="variable"/>
    <w:sig w:usb0="800001E3" w:usb1="1200FFEF" w:usb2="00040000" w:usb3="00000000" w:csb0="00000001" w:csb1="00000000"/>
  </w:font>
</w:fonts>
</file>

<file path=word/footer1.xml><?xml version="1.0" encoding="utf-8"?>
<w:ftr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mc:Ignorable="w14 w15 w16se w16cid w16 w16cex w16sdtdh wp14">
  <w:sdt>
    <w:sdtPr>
      <w:rPr>
        <w:rStyle w:val="PageNumber"/>
      </w:rPr>
      <w:alias w:val="Citation"/>
      <w:id w:val="-12230197"/>
    </w:sdtPr>
    <w:sdtContent>
      <w:p w14:paraId="73246631" w14:textId="77777777" w:rsidR="00587651" w:rsidRDefault="00000000">
        <w:pPr>
          <w:pStyle w:val="Footer"/>
          <w:framePr w:wrap="auto" w:vAnchor="text" w:hAnchor="margin" w:xAlign="right" w:y="1"/>
          <w:rPr>
            <w:rStyle w:val="PageNumber"/>
          </w:rPr>
        </w:pPr>
        <w:r>
          <w:rPr>
            <w:rStyle w:val="PageNumber"/>
          </w:rPr>
          <w:fldChar w:fldCharType="begin"/>
        </w:r>
        <w:r>
          <w:rPr>
            <w:rStyle w:val="PageNumber"/>
          </w:rPr>
          <w:instrText xml:space="preserve"> PAGE </w:instrText>
        </w:r>
        <w:r>
          <w:rPr>
            <w:rStyle w:val="PageNumber"/>
          </w:rPr>
          <w:fldChar w:fldCharType="end"/>
        </w:r>
      </w:p>
    </w:sdtContent>
  </w:sdt>
  <w:p w14:paraId="56716DF2" w14:textId="77777777" w:rsidR="00587651" w:rsidRDefault="00587651">
    <w:pPr>
      <w:pStyle w:val="Footer"/>
      <w:ind w:right="360"/>
    </w:pPr>
  </w:p>
</w:ftr>
</file>

<file path=word/footer2.xml><?xml version="1.0" encoding="utf-8"?>
<w:ftr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mc:Ignorable="w14 w15 w16se w16cid w16 w16cex w16sdtdh wp14">
  <w:sdt>
    <w:sdtPr>
      <w:rPr>
        <w:rStyle w:val="PageNumber"/>
      </w:rPr>
      <w:alias w:val="Citation"/>
      <w:id w:val="1629809877"/>
    </w:sdtPr>
    <w:sdtContent>
      <w:p w14:paraId="361618F1" w14:textId="77777777" w:rsidR="00587651" w:rsidRDefault="00000000">
        <w:pPr>
          <w:pStyle w:val="Footer"/>
          <w:framePr w:wrap="auto" w:vAnchor="text" w:hAnchor="margin" w:xAlign="right" w:y="1"/>
          <w:rPr>
            <w:rStyle w:val="PageNumber"/>
          </w:rPr>
        </w:pPr>
        <w:r>
          <w:rPr>
            <w:rStyle w:val="PageNumber"/>
          </w:rPr>
          <w:fldChar w:fldCharType="begin"/>
        </w:r>
        <w:r>
          <w:rPr>
            <w:rStyle w:val="PageNumber"/>
          </w:rPr>
          <w:instrText xml:space="preserve"> PAGE </w:instrText>
        </w:r>
        <w:r>
          <w:rPr>
            <w:rStyle w:val="PageNumber"/>
          </w:rPr>
          <w:fldChar w:fldCharType="separate"/>
        </w:r>
        <w:r>
          <w:rPr>
            <w:rStyle w:val="PageNumber"/>
          </w:rPr>
          <w:t>6</w:t>
        </w:r>
        <w:r>
          <w:rPr>
            <w:rStyle w:val="PageNumber"/>
          </w:rPr>
          <w:fldChar w:fldCharType="end"/>
        </w:r>
      </w:p>
    </w:sdtContent>
  </w:sdt>
  <w:p w14:paraId="08C7A102" w14:textId="77777777" w:rsidR="00587651" w:rsidRDefault="00587651">
    <w:pPr>
      <w:pStyle w:val="Footer"/>
      <w:ind w:right="360"/>
    </w:pPr>
  </w:p>
</w:ftr>
</file>

<file path=word/footnotes.xml><?xml version="1.0" encoding="utf-8"?>
<w:footnote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mc:Ignorable="w14 w15 w16se w16cid w16 w16cex w16sdtdh wp14">
  <w:footnote w:type="separator" w:id="-1">
    <w:p w14:paraId="2312213A" w14:textId="77777777" w:rsidR="00815A5E" w:rsidRDefault="00815A5E">
      <w:r>
        <w:separator/>
      </w:r>
    </w:p>
  </w:footnote>
  <w:footnote w:type="continuationSeparator" w:id="0">
    <w:p w14:paraId="2E76CE8F" w14:textId="77777777" w:rsidR="00815A5E" w:rsidRDefault="00815A5E">
      <w:r>
        <w:continuationSeparator/>
      </w:r>
    </w:p>
  </w:footnote>
</w:footnotes>
</file>

<file path=word/numbering.xml><?xml version="1.0" encoding="utf-8"?>
<w:numberin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mc:Ignorable="w14 w15 w16se w16cid w16 w16cex w16sdtdh wp14">
  <w:abstractNum w:abstractNumId="0" w15:restartNumberingAfterBreak="0">
    <w:nsid w:val="1500603E"/>
    <w:multiLevelType w:val="multilevel"/>
    <w:tmpl w:val="0409001D"/>
    <w:lvl w:ilvl="0">
      <w:start w:val="1"/>
      <w:numFmt w:val="decimal"/>
      <w:lvlText w:val="%1)"/>
      <w:lvlJc w:val="left"/>
      <w:pPr>
        <w:ind w:left="360" w:hanging="360"/>
      </w:pPr>
    </w:lvl>
    <w:lvl w:ilvl="1">
      <w:start w:val="1"/>
      <w:numFmt w:val="lowerLetter"/>
      <w:lvlText w:val="%2)"/>
      <w:lvlJc w:val="left"/>
      <w:pPr>
        <w:ind w:left="720" w:hanging="360"/>
      </w:pPr>
    </w:lvl>
    <w:lvl w:ilvl="2">
      <w:start w:val="1"/>
      <w:numFmt w:val="lowerRoman"/>
      <w:lvlText w:val="%3)"/>
      <w:lvlJc w:val="left"/>
      <w:pPr>
        <w:ind w:left="1080" w:hanging="360"/>
      </w:pPr>
    </w:lvl>
    <w:lvl w:ilvl="3">
      <w:start w:val="1"/>
      <w:numFmt w:val="decimal"/>
      <w:lvlText w:val="(%4)"/>
      <w:lvlJc w:val="left"/>
      <w:pPr>
        <w:ind w:left="1440" w:hanging="360"/>
      </w:pPr>
    </w:lvl>
    <w:lvl w:ilvl="4">
      <w:start w:val="1"/>
      <w:numFmt w:val="lowerLetter"/>
      <w:lvlText w:val="(%5)"/>
      <w:lvlJc w:val="left"/>
      <w:pPr>
        <w:ind w:left="1800" w:hanging="360"/>
      </w:pPr>
    </w:lvl>
    <w:lvl w:ilvl="5">
      <w:start w:val="1"/>
      <w:numFmt w:val="lowerRoman"/>
      <w:lvlText w:val="(%6)"/>
      <w:lvlJc w:val="left"/>
      <w:pPr>
        <w:ind w:left="2160" w:hanging="360"/>
      </w:pPr>
    </w:lvl>
    <w:lvl w:ilvl="6">
      <w:start w:val="1"/>
      <w:numFmt w:val="decimal"/>
      <w:lvlText w:val="%7."/>
      <w:lvlJc w:val="left"/>
      <w:pPr>
        <w:ind w:left="2520" w:hanging="360"/>
      </w:pPr>
    </w:lvl>
    <w:lvl w:ilvl="7">
      <w:start w:val="1"/>
      <w:numFmt w:val="lowerLetter"/>
      <w:lvlText w:val="%8."/>
      <w:lvlJc w:val="left"/>
      <w:pPr>
        <w:ind w:left="2880" w:hanging="360"/>
      </w:pPr>
    </w:lvl>
    <w:lvl w:ilvl="8">
      <w:start w:val="1"/>
      <w:numFmt w:val="lowerRoman"/>
      <w:lvlText w:val="%9."/>
      <w:lvlJc w:val="left"/>
      <w:pPr>
        <w:ind w:left="3240" w:hanging="360"/>
      </w:pPr>
    </w:lvl>
  </w:abstractNum>
  <w:abstractNum w:abstractNumId="1" w15:restartNumberingAfterBreak="0">
    <w:nsid w:val="346708A1"/>
    <w:multiLevelType w:val="hybridMultilevel"/>
    <w:tmpl w:val="8B8CF96E"/>
    <w:lvl w:ilvl="0" w:tplc="FCF4A0FC">
      <w:start w:val="1"/>
      <w:numFmt w:val="decimal"/>
      <w:lvlText w:val="%1)"/>
      <w:lvlJc w:val="left"/>
      <w:pPr>
        <w:ind w:left="360" w:hanging="360"/>
      </w:pPr>
      <w:rPr>
        <w:rFonts w:hint="default"/>
      </w:rPr>
    </w:lvl>
    <w:lvl w:ilvl="1" w:tplc="04090019" w:tentative="1">
      <w:start w:val="1"/>
      <w:numFmt w:val="lowerLetter"/>
      <w:lvlText w:val="%2."/>
      <w:lvlJc w:val="left"/>
      <w:pPr>
        <w:ind w:left="1080" w:hanging="360"/>
      </w:pPr>
    </w:lvl>
    <w:lvl w:ilvl="2" w:tplc="0409001B" w:tentative="1">
      <w:start w:val="1"/>
      <w:numFmt w:val="lowerRoman"/>
      <w:lvlText w:val="%3."/>
      <w:lvlJc w:val="right"/>
      <w:pPr>
        <w:ind w:left="1800" w:hanging="180"/>
      </w:pPr>
    </w:lvl>
    <w:lvl w:ilvl="3" w:tplc="0409000F" w:tentative="1">
      <w:start w:val="1"/>
      <w:numFmt w:val="decimal"/>
      <w:lvlText w:val="%4."/>
      <w:lvlJc w:val="left"/>
      <w:pPr>
        <w:ind w:left="2520" w:hanging="360"/>
      </w:pPr>
    </w:lvl>
    <w:lvl w:ilvl="4" w:tplc="04090019" w:tentative="1">
      <w:start w:val="1"/>
      <w:numFmt w:val="lowerLetter"/>
      <w:lvlText w:val="%5."/>
      <w:lvlJc w:val="left"/>
      <w:pPr>
        <w:ind w:left="3240" w:hanging="360"/>
      </w:pPr>
    </w:lvl>
    <w:lvl w:ilvl="5" w:tplc="0409001B" w:tentative="1">
      <w:start w:val="1"/>
      <w:numFmt w:val="lowerRoman"/>
      <w:lvlText w:val="%6."/>
      <w:lvlJc w:val="right"/>
      <w:pPr>
        <w:ind w:left="3960" w:hanging="180"/>
      </w:pPr>
    </w:lvl>
    <w:lvl w:ilvl="6" w:tplc="0409000F" w:tentative="1">
      <w:start w:val="1"/>
      <w:numFmt w:val="decimal"/>
      <w:lvlText w:val="%7."/>
      <w:lvlJc w:val="left"/>
      <w:pPr>
        <w:ind w:left="4680" w:hanging="360"/>
      </w:pPr>
    </w:lvl>
    <w:lvl w:ilvl="7" w:tplc="04090019" w:tentative="1">
      <w:start w:val="1"/>
      <w:numFmt w:val="lowerLetter"/>
      <w:lvlText w:val="%8."/>
      <w:lvlJc w:val="left"/>
      <w:pPr>
        <w:ind w:left="5400" w:hanging="360"/>
      </w:pPr>
    </w:lvl>
    <w:lvl w:ilvl="8" w:tplc="0409001B" w:tentative="1">
      <w:start w:val="1"/>
      <w:numFmt w:val="lowerRoman"/>
      <w:lvlText w:val="%9."/>
      <w:lvlJc w:val="right"/>
      <w:pPr>
        <w:ind w:left="6120" w:hanging="180"/>
      </w:pPr>
    </w:lvl>
  </w:abstractNum>
  <w:abstractNum w:abstractNumId="2" w15:restartNumberingAfterBreak="0">
    <w:nsid w:val="441E6478"/>
    <w:multiLevelType w:val="hybridMultilevel"/>
    <w:tmpl w:val="8B8CF96E"/>
    <w:lvl w:ilvl="0" w:tplc="FFFFFFFF">
      <w:start w:val="1"/>
      <w:numFmt w:val="decimal"/>
      <w:lvlText w:val="%1)"/>
      <w:lvlJc w:val="left"/>
      <w:pPr>
        <w:ind w:left="360" w:hanging="360"/>
      </w:pPr>
      <w:rPr>
        <w:rFonts w:hint="default"/>
      </w:rPr>
    </w:lvl>
    <w:lvl w:ilvl="1" w:tplc="FFFFFFFF" w:tentative="1">
      <w:start w:val="1"/>
      <w:numFmt w:val="lowerLetter"/>
      <w:lvlText w:val="%2."/>
      <w:lvlJc w:val="left"/>
      <w:pPr>
        <w:ind w:left="1080" w:hanging="360"/>
      </w:pPr>
    </w:lvl>
    <w:lvl w:ilvl="2" w:tplc="FFFFFFFF" w:tentative="1">
      <w:start w:val="1"/>
      <w:numFmt w:val="lowerRoman"/>
      <w:lvlText w:val="%3."/>
      <w:lvlJc w:val="right"/>
      <w:pPr>
        <w:ind w:left="1800" w:hanging="180"/>
      </w:pPr>
    </w:lvl>
    <w:lvl w:ilvl="3" w:tplc="FFFFFFFF" w:tentative="1">
      <w:start w:val="1"/>
      <w:numFmt w:val="decimal"/>
      <w:lvlText w:val="%4."/>
      <w:lvlJc w:val="left"/>
      <w:pPr>
        <w:ind w:left="2520" w:hanging="360"/>
      </w:pPr>
    </w:lvl>
    <w:lvl w:ilvl="4" w:tplc="FFFFFFFF" w:tentative="1">
      <w:start w:val="1"/>
      <w:numFmt w:val="lowerLetter"/>
      <w:lvlText w:val="%5."/>
      <w:lvlJc w:val="left"/>
      <w:pPr>
        <w:ind w:left="3240" w:hanging="360"/>
      </w:pPr>
    </w:lvl>
    <w:lvl w:ilvl="5" w:tplc="FFFFFFFF" w:tentative="1">
      <w:start w:val="1"/>
      <w:numFmt w:val="lowerRoman"/>
      <w:lvlText w:val="%6."/>
      <w:lvlJc w:val="right"/>
      <w:pPr>
        <w:ind w:left="3960" w:hanging="180"/>
      </w:pPr>
    </w:lvl>
    <w:lvl w:ilvl="6" w:tplc="FFFFFFFF" w:tentative="1">
      <w:start w:val="1"/>
      <w:numFmt w:val="decimal"/>
      <w:lvlText w:val="%7."/>
      <w:lvlJc w:val="left"/>
      <w:pPr>
        <w:ind w:left="4680" w:hanging="360"/>
      </w:pPr>
    </w:lvl>
    <w:lvl w:ilvl="7" w:tplc="FFFFFFFF" w:tentative="1">
      <w:start w:val="1"/>
      <w:numFmt w:val="lowerLetter"/>
      <w:lvlText w:val="%8."/>
      <w:lvlJc w:val="left"/>
      <w:pPr>
        <w:ind w:left="5400" w:hanging="360"/>
      </w:pPr>
    </w:lvl>
    <w:lvl w:ilvl="8" w:tplc="FFFFFFFF" w:tentative="1">
      <w:start w:val="1"/>
      <w:numFmt w:val="lowerRoman"/>
      <w:lvlText w:val="%9."/>
      <w:lvlJc w:val="right"/>
      <w:pPr>
        <w:ind w:left="6120" w:hanging="180"/>
      </w:pPr>
    </w:lvl>
  </w:abstractNum>
  <w:abstractNum w:abstractNumId="3" w15:restartNumberingAfterBreak="0">
    <w:nsid w:val="4EBC3556"/>
    <w:multiLevelType w:val="multilevel"/>
    <w:tmpl w:val="0409001D"/>
    <w:lvl w:ilvl="0">
      <w:start w:val="1"/>
      <w:numFmt w:val="decimal"/>
      <w:lvlText w:val="%1)"/>
      <w:lvlJc w:val="left"/>
      <w:pPr>
        <w:ind w:left="360" w:hanging="360"/>
      </w:pPr>
    </w:lvl>
    <w:lvl w:ilvl="1">
      <w:start w:val="1"/>
      <w:numFmt w:val="lowerLetter"/>
      <w:lvlText w:val="%2)"/>
      <w:lvlJc w:val="left"/>
      <w:pPr>
        <w:ind w:left="720" w:hanging="360"/>
      </w:pPr>
    </w:lvl>
    <w:lvl w:ilvl="2">
      <w:start w:val="1"/>
      <w:numFmt w:val="lowerRoman"/>
      <w:lvlText w:val="%3)"/>
      <w:lvlJc w:val="left"/>
      <w:pPr>
        <w:ind w:left="1080" w:hanging="360"/>
      </w:pPr>
    </w:lvl>
    <w:lvl w:ilvl="3">
      <w:start w:val="1"/>
      <w:numFmt w:val="decimal"/>
      <w:lvlText w:val="(%4)"/>
      <w:lvlJc w:val="left"/>
      <w:pPr>
        <w:ind w:left="1440" w:hanging="360"/>
      </w:pPr>
    </w:lvl>
    <w:lvl w:ilvl="4">
      <w:start w:val="1"/>
      <w:numFmt w:val="lowerLetter"/>
      <w:lvlText w:val="(%5)"/>
      <w:lvlJc w:val="left"/>
      <w:pPr>
        <w:ind w:left="1800" w:hanging="360"/>
      </w:pPr>
    </w:lvl>
    <w:lvl w:ilvl="5">
      <w:start w:val="1"/>
      <w:numFmt w:val="lowerRoman"/>
      <w:lvlText w:val="(%6)"/>
      <w:lvlJc w:val="left"/>
      <w:pPr>
        <w:ind w:left="2160" w:hanging="360"/>
      </w:pPr>
    </w:lvl>
    <w:lvl w:ilvl="6">
      <w:start w:val="1"/>
      <w:numFmt w:val="decimal"/>
      <w:lvlText w:val="%7."/>
      <w:lvlJc w:val="left"/>
      <w:pPr>
        <w:ind w:left="2520" w:hanging="360"/>
      </w:pPr>
    </w:lvl>
    <w:lvl w:ilvl="7">
      <w:start w:val="1"/>
      <w:numFmt w:val="lowerLetter"/>
      <w:lvlText w:val="%8."/>
      <w:lvlJc w:val="left"/>
      <w:pPr>
        <w:ind w:left="2880" w:hanging="360"/>
      </w:pPr>
    </w:lvl>
    <w:lvl w:ilvl="8">
      <w:start w:val="1"/>
      <w:numFmt w:val="lowerRoman"/>
      <w:lvlText w:val="%9."/>
      <w:lvlJc w:val="left"/>
      <w:pPr>
        <w:ind w:left="3240" w:hanging="360"/>
      </w:pPr>
    </w:lvl>
  </w:abstractNum>
  <w:abstractNum w:abstractNumId="4" w15:restartNumberingAfterBreak="0">
    <w:nsid w:val="55C07C8D"/>
    <w:multiLevelType w:val="multilevel"/>
    <w:tmpl w:val="0409001D"/>
    <w:lvl w:ilvl="0">
      <w:start w:val="1"/>
      <w:numFmt w:val="decimal"/>
      <w:lvlText w:val="%1)"/>
      <w:lvlJc w:val="left"/>
      <w:pPr>
        <w:ind w:left="360" w:hanging="360"/>
      </w:pPr>
    </w:lvl>
    <w:lvl w:ilvl="1">
      <w:start w:val="1"/>
      <w:numFmt w:val="lowerLetter"/>
      <w:lvlText w:val="%2)"/>
      <w:lvlJc w:val="left"/>
      <w:pPr>
        <w:ind w:left="720" w:hanging="360"/>
      </w:pPr>
    </w:lvl>
    <w:lvl w:ilvl="2">
      <w:start w:val="1"/>
      <w:numFmt w:val="lowerRoman"/>
      <w:lvlText w:val="%3)"/>
      <w:lvlJc w:val="left"/>
      <w:pPr>
        <w:ind w:left="1080" w:hanging="360"/>
      </w:pPr>
    </w:lvl>
    <w:lvl w:ilvl="3">
      <w:start w:val="1"/>
      <w:numFmt w:val="decimal"/>
      <w:lvlText w:val="(%4)"/>
      <w:lvlJc w:val="left"/>
      <w:pPr>
        <w:ind w:left="1440" w:hanging="360"/>
      </w:pPr>
    </w:lvl>
    <w:lvl w:ilvl="4">
      <w:start w:val="1"/>
      <w:numFmt w:val="lowerLetter"/>
      <w:lvlText w:val="(%5)"/>
      <w:lvlJc w:val="left"/>
      <w:pPr>
        <w:ind w:left="1800" w:hanging="360"/>
      </w:pPr>
    </w:lvl>
    <w:lvl w:ilvl="5">
      <w:start w:val="1"/>
      <w:numFmt w:val="lowerRoman"/>
      <w:lvlText w:val="(%6)"/>
      <w:lvlJc w:val="left"/>
      <w:pPr>
        <w:ind w:left="2160" w:hanging="360"/>
      </w:pPr>
    </w:lvl>
    <w:lvl w:ilvl="6">
      <w:start w:val="1"/>
      <w:numFmt w:val="decimal"/>
      <w:lvlText w:val="%7."/>
      <w:lvlJc w:val="left"/>
      <w:pPr>
        <w:ind w:left="2520" w:hanging="360"/>
      </w:pPr>
    </w:lvl>
    <w:lvl w:ilvl="7">
      <w:start w:val="1"/>
      <w:numFmt w:val="lowerLetter"/>
      <w:lvlText w:val="%8."/>
      <w:lvlJc w:val="left"/>
      <w:pPr>
        <w:ind w:left="2880" w:hanging="360"/>
      </w:pPr>
    </w:lvl>
    <w:lvl w:ilvl="8">
      <w:start w:val="1"/>
      <w:numFmt w:val="lowerRoman"/>
      <w:lvlText w:val="%9."/>
      <w:lvlJc w:val="left"/>
      <w:pPr>
        <w:ind w:left="3240" w:hanging="360"/>
      </w:pPr>
    </w:lvl>
  </w:abstractNum>
  <w:abstractNum w:abstractNumId="5" w15:restartNumberingAfterBreak="0">
    <w:nsid w:val="5E967720"/>
    <w:multiLevelType w:val="hybridMultilevel"/>
    <w:tmpl w:val="8B8CF96E"/>
    <w:lvl w:ilvl="0" w:tplc="FFFFFFFF">
      <w:start w:val="1"/>
      <w:numFmt w:val="decimal"/>
      <w:lvlText w:val="%1)"/>
      <w:lvlJc w:val="left"/>
      <w:pPr>
        <w:ind w:left="360" w:hanging="360"/>
      </w:pPr>
      <w:rPr>
        <w:rFonts w:hint="default"/>
      </w:rPr>
    </w:lvl>
    <w:lvl w:ilvl="1" w:tplc="FFFFFFFF" w:tentative="1">
      <w:start w:val="1"/>
      <w:numFmt w:val="lowerLetter"/>
      <w:lvlText w:val="%2."/>
      <w:lvlJc w:val="left"/>
      <w:pPr>
        <w:ind w:left="1080" w:hanging="360"/>
      </w:pPr>
    </w:lvl>
    <w:lvl w:ilvl="2" w:tplc="FFFFFFFF" w:tentative="1">
      <w:start w:val="1"/>
      <w:numFmt w:val="lowerRoman"/>
      <w:lvlText w:val="%3."/>
      <w:lvlJc w:val="right"/>
      <w:pPr>
        <w:ind w:left="1800" w:hanging="180"/>
      </w:pPr>
    </w:lvl>
    <w:lvl w:ilvl="3" w:tplc="FFFFFFFF" w:tentative="1">
      <w:start w:val="1"/>
      <w:numFmt w:val="decimal"/>
      <w:lvlText w:val="%4."/>
      <w:lvlJc w:val="left"/>
      <w:pPr>
        <w:ind w:left="2520" w:hanging="360"/>
      </w:pPr>
    </w:lvl>
    <w:lvl w:ilvl="4" w:tplc="FFFFFFFF" w:tentative="1">
      <w:start w:val="1"/>
      <w:numFmt w:val="lowerLetter"/>
      <w:lvlText w:val="%5."/>
      <w:lvlJc w:val="left"/>
      <w:pPr>
        <w:ind w:left="3240" w:hanging="360"/>
      </w:pPr>
    </w:lvl>
    <w:lvl w:ilvl="5" w:tplc="FFFFFFFF" w:tentative="1">
      <w:start w:val="1"/>
      <w:numFmt w:val="lowerRoman"/>
      <w:lvlText w:val="%6."/>
      <w:lvlJc w:val="right"/>
      <w:pPr>
        <w:ind w:left="3960" w:hanging="180"/>
      </w:pPr>
    </w:lvl>
    <w:lvl w:ilvl="6" w:tplc="FFFFFFFF" w:tentative="1">
      <w:start w:val="1"/>
      <w:numFmt w:val="decimal"/>
      <w:lvlText w:val="%7."/>
      <w:lvlJc w:val="left"/>
      <w:pPr>
        <w:ind w:left="4680" w:hanging="360"/>
      </w:pPr>
    </w:lvl>
    <w:lvl w:ilvl="7" w:tplc="FFFFFFFF" w:tentative="1">
      <w:start w:val="1"/>
      <w:numFmt w:val="lowerLetter"/>
      <w:lvlText w:val="%8."/>
      <w:lvlJc w:val="left"/>
      <w:pPr>
        <w:ind w:left="5400" w:hanging="360"/>
      </w:pPr>
    </w:lvl>
    <w:lvl w:ilvl="8" w:tplc="FFFFFFFF" w:tentative="1">
      <w:start w:val="1"/>
      <w:numFmt w:val="lowerRoman"/>
      <w:lvlText w:val="%9."/>
      <w:lvlJc w:val="right"/>
      <w:pPr>
        <w:ind w:left="6120" w:hanging="180"/>
      </w:pPr>
    </w:lvl>
  </w:abstractNum>
  <w:abstractNum w:abstractNumId="6" w15:restartNumberingAfterBreak="0">
    <w:nsid w:val="75A16BE6"/>
    <w:multiLevelType w:val="multilevel"/>
    <w:tmpl w:val="75A16BE6"/>
    <w:lvl w:ilvl="0">
      <w:start w:val="1"/>
      <w:numFmt w:val="decimal"/>
      <w:lvlText w:val="%1."/>
      <w:lvlJc w:val="left"/>
      <w:pPr>
        <w:ind w:left="360" w:hanging="360"/>
      </w:pPr>
    </w:lvl>
    <w:lvl w:ilvl="1">
      <w:start w:val="1"/>
      <w:numFmt w:val="lowerLetter"/>
      <w:lvlText w:val="%2."/>
      <w:lvlJc w:val="left"/>
      <w:pPr>
        <w:ind w:left="1080" w:hanging="360"/>
      </w:pPr>
    </w:lvl>
    <w:lvl w:ilvl="2">
      <w:start w:val="1"/>
      <w:numFmt w:val="lowerRoman"/>
      <w:lvlText w:val="%3."/>
      <w:lvlJc w:val="right"/>
      <w:pPr>
        <w:ind w:left="1800" w:hanging="180"/>
      </w:pPr>
    </w:lvl>
    <w:lvl w:ilvl="3">
      <w:start w:val="1"/>
      <w:numFmt w:val="decimal"/>
      <w:lvlText w:val="%4."/>
      <w:lvlJc w:val="left"/>
      <w:pPr>
        <w:ind w:left="2520" w:hanging="360"/>
      </w:pPr>
    </w:lvl>
    <w:lvl w:ilvl="4">
      <w:start w:val="1"/>
      <w:numFmt w:val="lowerLetter"/>
      <w:lvlText w:val="%5."/>
      <w:lvlJc w:val="left"/>
      <w:pPr>
        <w:ind w:left="3240" w:hanging="360"/>
      </w:pPr>
    </w:lvl>
    <w:lvl w:ilvl="5">
      <w:start w:val="1"/>
      <w:numFmt w:val="lowerRoman"/>
      <w:lvlText w:val="%6."/>
      <w:lvlJc w:val="right"/>
      <w:pPr>
        <w:ind w:left="3960" w:hanging="180"/>
      </w:pPr>
    </w:lvl>
    <w:lvl w:ilvl="6">
      <w:start w:val="1"/>
      <w:numFmt w:val="decimal"/>
      <w:lvlText w:val="%7."/>
      <w:lvlJc w:val="left"/>
      <w:pPr>
        <w:ind w:left="4680" w:hanging="360"/>
      </w:pPr>
    </w:lvl>
    <w:lvl w:ilvl="7">
      <w:start w:val="1"/>
      <w:numFmt w:val="lowerLetter"/>
      <w:lvlText w:val="%8."/>
      <w:lvlJc w:val="left"/>
      <w:pPr>
        <w:ind w:left="5400" w:hanging="360"/>
      </w:pPr>
    </w:lvl>
    <w:lvl w:ilvl="8">
      <w:start w:val="1"/>
      <w:numFmt w:val="lowerRoman"/>
      <w:lvlText w:val="%9."/>
      <w:lvlJc w:val="right"/>
      <w:pPr>
        <w:ind w:left="6120" w:hanging="180"/>
      </w:pPr>
    </w:lvl>
  </w:abstractNum>
  <w:abstractNum w:abstractNumId="7" w15:restartNumberingAfterBreak="0">
    <w:nsid w:val="7A0B5CC6"/>
    <w:multiLevelType w:val="hybridMultilevel"/>
    <w:tmpl w:val="C3D68D58"/>
    <w:lvl w:ilvl="0" w:tplc="FFFFFFFF">
      <w:start w:val="1"/>
      <w:numFmt w:val="decimal"/>
      <w:lvlText w:val="%1)"/>
      <w:lvlJc w:val="left"/>
      <w:pPr>
        <w:ind w:left="360" w:hanging="360"/>
      </w:pPr>
      <w:rPr>
        <w:rFonts w:hint="default"/>
      </w:rPr>
    </w:lvl>
    <w:lvl w:ilvl="1" w:tplc="04090019" w:tentative="1">
      <w:start w:val="1"/>
      <w:numFmt w:val="lowerLetter"/>
      <w:lvlText w:val="%2."/>
      <w:lvlJc w:val="left"/>
      <w:pPr>
        <w:ind w:left="970" w:hanging="360"/>
      </w:pPr>
    </w:lvl>
    <w:lvl w:ilvl="2" w:tplc="0409001B" w:tentative="1">
      <w:start w:val="1"/>
      <w:numFmt w:val="lowerRoman"/>
      <w:lvlText w:val="%3."/>
      <w:lvlJc w:val="right"/>
      <w:pPr>
        <w:ind w:left="1690" w:hanging="180"/>
      </w:pPr>
    </w:lvl>
    <w:lvl w:ilvl="3" w:tplc="0409000F" w:tentative="1">
      <w:start w:val="1"/>
      <w:numFmt w:val="decimal"/>
      <w:lvlText w:val="%4."/>
      <w:lvlJc w:val="left"/>
      <w:pPr>
        <w:ind w:left="2410" w:hanging="360"/>
      </w:pPr>
    </w:lvl>
    <w:lvl w:ilvl="4" w:tplc="04090019" w:tentative="1">
      <w:start w:val="1"/>
      <w:numFmt w:val="lowerLetter"/>
      <w:lvlText w:val="%5."/>
      <w:lvlJc w:val="left"/>
      <w:pPr>
        <w:ind w:left="3130" w:hanging="360"/>
      </w:pPr>
    </w:lvl>
    <w:lvl w:ilvl="5" w:tplc="0409001B" w:tentative="1">
      <w:start w:val="1"/>
      <w:numFmt w:val="lowerRoman"/>
      <w:lvlText w:val="%6."/>
      <w:lvlJc w:val="right"/>
      <w:pPr>
        <w:ind w:left="3850" w:hanging="180"/>
      </w:pPr>
    </w:lvl>
    <w:lvl w:ilvl="6" w:tplc="0409000F" w:tentative="1">
      <w:start w:val="1"/>
      <w:numFmt w:val="decimal"/>
      <w:lvlText w:val="%7."/>
      <w:lvlJc w:val="left"/>
      <w:pPr>
        <w:ind w:left="4570" w:hanging="360"/>
      </w:pPr>
    </w:lvl>
    <w:lvl w:ilvl="7" w:tplc="04090019" w:tentative="1">
      <w:start w:val="1"/>
      <w:numFmt w:val="lowerLetter"/>
      <w:lvlText w:val="%8."/>
      <w:lvlJc w:val="left"/>
      <w:pPr>
        <w:ind w:left="5290" w:hanging="360"/>
      </w:pPr>
    </w:lvl>
    <w:lvl w:ilvl="8" w:tplc="0409001B" w:tentative="1">
      <w:start w:val="1"/>
      <w:numFmt w:val="lowerRoman"/>
      <w:lvlText w:val="%9."/>
      <w:lvlJc w:val="right"/>
      <w:pPr>
        <w:ind w:left="6010" w:hanging="180"/>
      </w:pPr>
    </w:lvl>
  </w:abstractNum>
  <w:num w:numId="1" w16cid:durableId="1710374796">
    <w:abstractNumId w:val="6"/>
  </w:num>
  <w:num w:numId="2" w16cid:durableId="1879972414">
    <w:abstractNumId w:val="3"/>
  </w:num>
  <w:num w:numId="3" w16cid:durableId="1125681">
    <w:abstractNumId w:val="0"/>
  </w:num>
  <w:num w:numId="4" w16cid:durableId="1708217995">
    <w:abstractNumId w:val="4"/>
  </w:num>
  <w:num w:numId="5" w16cid:durableId="1523664831">
    <w:abstractNumId w:val="1"/>
  </w:num>
  <w:num w:numId="6" w16cid:durableId="714700014">
    <w:abstractNumId w:val="5"/>
  </w:num>
  <w:num w:numId="7" w16cid:durableId="791629132">
    <w:abstractNumId w:val="2"/>
  </w:num>
  <w:num w:numId="8" w16cid:durableId="569997463">
    <w:abstractNumId w:val="7"/>
  </w:num>
</w:numbering>
</file>

<file path=word/settings.xml><?xml version="1.0" encoding="utf-8"?>
<w:settings xmlns:mc="http://schemas.openxmlformats.org/markup-compatibility/2006" xmlns:o="urn:schemas-microsoft-com:office:office" xmlns:r="http://schemas.openxmlformats.org/officeDocument/2006/relationships" xmlns:m="http://schemas.openxmlformats.org/officeDocument/2006/math" xmlns:v="urn:schemas-microsoft-com:vml"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sl="http://schemas.openxmlformats.org/schemaLibrary/2006/main" mc:Ignorable="w14 w15 w16se w16cid w16 w16cex w16sdtdh">
  <w:zoom w:val="bestFit" w:percent="204"/>
  <w:bordersDoNotSurroundHeader/>
  <w:bordersDoNotSurroundFooter/>
  <w:proofState w:spelling="clean" w:grammar="clean"/>
  <w:stylePaneFormatFilter w:val="3F01" w:allStyles="1" w:customStyles="0" w:latentStyles="0" w:stylesInUse="0" w:headingStyles="0" w:numberingStyles="0" w:tableStyles="0" w:directFormattingOnRuns="1" w:directFormattingOnParagraphs="1" w:directFormattingOnNumbering="1" w:directFormattingOnTables="1" w:clearFormatting="1" w:top3HeadingStyles="1" w:visibleStyles="0" w:alternateStyleNames="0"/>
  <w:defaultTabStop w:val="420"/>
  <w:drawingGridHorizontalSpacing w:val="105"/>
  <w:drawingGridVerticalSpacing w:val="156"/>
  <w:displayHorizontalDrawingGridEvery w:val="0"/>
  <w:displayVerticalDrawingGridEvery w:val="2"/>
  <w:characterSpacingControl w:val="compressPunctuation"/>
  <w:footnotePr>
    <w:footnote w:id="-1"/>
    <w:footnote w:id="0"/>
  </w:footnotePr>
  <w:endnotePr>
    <w:endnote w:id="-1"/>
    <w:endnote w:id="0"/>
  </w:endnotePr>
  <w:compat>
    <w:spaceForUL/>
    <w:balanceSingleByteDoubleByteWidth/>
    <w:doNotLeaveBackslashAlone/>
    <w:ulTrailSpace/>
    <w:doNotExpandShiftReturn/>
    <w:adjustLineHeightInTable/>
    <w:useFELayout/>
    <w:compatSetting w:name="compatibilityMode" w:uri="http://schemas.microsoft.com/office/word" w:val="15"/>
    <w:compatSetting w:name="overrideTableStyleFontSizeAndJustification" w:uri="http://schemas.microsoft.com/office/word" w:val="1"/>
    <w:compatSetting w:name="enableOpenTypeFeatures" w:uri="http://schemas.microsoft.com/office/word" w:val="1"/>
    <w:compatSetting w:name="doNotFlipMirrorIndents" w:uri="http://schemas.microsoft.com/office/word" w:val="1"/>
    <w:compatSetting w:name="differentiateMultirowTableHeaders" w:uri="http://schemas.microsoft.com/office/word" w:val="1"/>
    <w:compatSetting w:name="useWord2013TrackBottomHyphenation" w:uri="http://schemas.microsoft.com/office/word" w:val="1"/>
  </w:compat>
  <w:docVars>
    <w:docVar w:name="commondata" w:val="eyJoZGlkIjoiZjYwMjJhMTQ4MjllNzliYzI0ZmJjNDBhMzkxNmM3N2QifQ=="/>
  </w:docVars>
  <w:rsids>
    <w:rsidRoot w:val="00955685"/>
    <w:rsid w:val="00000204"/>
    <w:rsid w:val="00001B98"/>
    <w:rsid w:val="00002395"/>
    <w:rsid w:val="00002E5F"/>
    <w:rsid w:val="00003399"/>
    <w:rsid w:val="00003853"/>
    <w:rsid w:val="00004801"/>
    <w:rsid w:val="0000550B"/>
    <w:rsid w:val="00006F2A"/>
    <w:rsid w:val="00007A79"/>
    <w:rsid w:val="00007AB5"/>
    <w:rsid w:val="00007BBD"/>
    <w:rsid w:val="00011224"/>
    <w:rsid w:val="00011510"/>
    <w:rsid w:val="0001422D"/>
    <w:rsid w:val="00014E7A"/>
    <w:rsid w:val="000150D1"/>
    <w:rsid w:val="00015108"/>
    <w:rsid w:val="00015597"/>
    <w:rsid w:val="000164AD"/>
    <w:rsid w:val="00016F80"/>
    <w:rsid w:val="0001728E"/>
    <w:rsid w:val="00017994"/>
    <w:rsid w:val="0002020B"/>
    <w:rsid w:val="00020A13"/>
    <w:rsid w:val="00021124"/>
    <w:rsid w:val="000223FB"/>
    <w:rsid w:val="0002355B"/>
    <w:rsid w:val="000236DA"/>
    <w:rsid w:val="0002386D"/>
    <w:rsid w:val="00023CAA"/>
    <w:rsid w:val="0002658F"/>
    <w:rsid w:val="00030334"/>
    <w:rsid w:val="00030BCB"/>
    <w:rsid w:val="00031F33"/>
    <w:rsid w:val="00031F46"/>
    <w:rsid w:val="000322B6"/>
    <w:rsid w:val="000323A9"/>
    <w:rsid w:val="000331FA"/>
    <w:rsid w:val="000340E4"/>
    <w:rsid w:val="0003499D"/>
    <w:rsid w:val="00034BB8"/>
    <w:rsid w:val="000357DF"/>
    <w:rsid w:val="00035EFE"/>
    <w:rsid w:val="000365CF"/>
    <w:rsid w:val="000379B1"/>
    <w:rsid w:val="00040B5D"/>
    <w:rsid w:val="000411CB"/>
    <w:rsid w:val="000415F6"/>
    <w:rsid w:val="00041921"/>
    <w:rsid w:val="00041E39"/>
    <w:rsid w:val="00042434"/>
    <w:rsid w:val="000426DF"/>
    <w:rsid w:val="0004359D"/>
    <w:rsid w:val="00044BB3"/>
    <w:rsid w:val="00046646"/>
    <w:rsid w:val="00047C57"/>
    <w:rsid w:val="000501B8"/>
    <w:rsid w:val="00050802"/>
    <w:rsid w:val="00050D33"/>
    <w:rsid w:val="00050F71"/>
    <w:rsid w:val="00051AE2"/>
    <w:rsid w:val="0005284D"/>
    <w:rsid w:val="0005362E"/>
    <w:rsid w:val="00053B49"/>
    <w:rsid w:val="0005453B"/>
    <w:rsid w:val="00055D35"/>
    <w:rsid w:val="00060B0C"/>
    <w:rsid w:val="00060DF7"/>
    <w:rsid w:val="00061232"/>
    <w:rsid w:val="00061FE9"/>
    <w:rsid w:val="000621A2"/>
    <w:rsid w:val="00062A1F"/>
    <w:rsid w:val="00063BEA"/>
    <w:rsid w:val="00064CA5"/>
    <w:rsid w:val="000658B4"/>
    <w:rsid w:val="00066DBF"/>
    <w:rsid w:val="000678DF"/>
    <w:rsid w:val="00072AFD"/>
    <w:rsid w:val="00072C87"/>
    <w:rsid w:val="00072DFF"/>
    <w:rsid w:val="00073712"/>
    <w:rsid w:val="0007440E"/>
    <w:rsid w:val="0007493A"/>
    <w:rsid w:val="00075D0A"/>
    <w:rsid w:val="00075E23"/>
    <w:rsid w:val="00077DA7"/>
    <w:rsid w:val="00080C28"/>
    <w:rsid w:val="00081250"/>
    <w:rsid w:val="0008228D"/>
    <w:rsid w:val="00085908"/>
    <w:rsid w:val="00085BF2"/>
    <w:rsid w:val="0008615E"/>
    <w:rsid w:val="00086E99"/>
    <w:rsid w:val="00087CBD"/>
    <w:rsid w:val="00087D8B"/>
    <w:rsid w:val="00087EA2"/>
    <w:rsid w:val="000905FB"/>
    <w:rsid w:val="00090CC5"/>
    <w:rsid w:val="00091003"/>
    <w:rsid w:val="0009274F"/>
    <w:rsid w:val="000930EC"/>
    <w:rsid w:val="000931B1"/>
    <w:rsid w:val="0009375F"/>
    <w:rsid w:val="00093F96"/>
    <w:rsid w:val="000943D7"/>
    <w:rsid w:val="000950E0"/>
    <w:rsid w:val="00095E9E"/>
    <w:rsid w:val="0009665A"/>
    <w:rsid w:val="00097BC6"/>
    <w:rsid w:val="00097DF3"/>
    <w:rsid w:val="000A00A9"/>
    <w:rsid w:val="000A048C"/>
    <w:rsid w:val="000A0A5B"/>
    <w:rsid w:val="000A1868"/>
    <w:rsid w:val="000A333D"/>
    <w:rsid w:val="000A476A"/>
    <w:rsid w:val="000A567F"/>
    <w:rsid w:val="000A5E62"/>
    <w:rsid w:val="000A600E"/>
    <w:rsid w:val="000A6047"/>
    <w:rsid w:val="000A6A91"/>
    <w:rsid w:val="000A6CC9"/>
    <w:rsid w:val="000A722A"/>
    <w:rsid w:val="000A75BC"/>
    <w:rsid w:val="000A7A66"/>
    <w:rsid w:val="000A7EA5"/>
    <w:rsid w:val="000B0844"/>
    <w:rsid w:val="000B235F"/>
    <w:rsid w:val="000B2EDB"/>
    <w:rsid w:val="000B3793"/>
    <w:rsid w:val="000B3B2D"/>
    <w:rsid w:val="000B4468"/>
    <w:rsid w:val="000B467A"/>
    <w:rsid w:val="000B4DF1"/>
    <w:rsid w:val="000B4E87"/>
    <w:rsid w:val="000B59B9"/>
    <w:rsid w:val="000B7887"/>
    <w:rsid w:val="000C0CA1"/>
    <w:rsid w:val="000C1012"/>
    <w:rsid w:val="000C1E6F"/>
    <w:rsid w:val="000C1F5D"/>
    <w:rsid w:val="000C20FF"/>
    <w:rsid w:val="000C38AB"/>
    <w:rsid w:val="000C4ED7"/>
    <w:rsid w:val="000C56B3"/>
    <w:rsid w:val="000C7DC9"/>
    <w:rsid w:val="000D00D2"/>
    <w:rsid w:val="000D1397"/>
    <w:rsid w:val="000D448E"/>
    <w:rsid w:val="000D48E2"/>
    <w:rsid w:val="000D48F5"/>
    <w:rsid w:val="000D4CC0"/>
    <w:rsid w:val="000D59F3"/>
    <w:rsid w:val="000D5FB3"/>
    <w:rsid w:val="000D6607"/>
    <w:rsid w:val="000D73DB"/>
    <w:rsid w:val="000D7A03"/>
    <w:rsid w:val="000E0076"/>
    <w:rsid w:val="000E1536"/>
    <w:rsid w:val="000E17D9"/>
    <w:rsid w:val="000E3565"/>
    <w:rsid w:val="000E364F"/>
    <w:rsid w:val="000E377B"/>
    <w:rsid w:val="000E4E7E"/>
    <w:rsid w:val="000E505D"/>
    <w:rsid w:val="000E5CE8"/>
    <w:rsid w:val="000E5EE7"/>
    <w:rsid w:val="000E71CE"/>
    <w:rsid w:val="000E7A8F"/>
    <w:rsid w:val="000F01D3"/>
    <w:rsid w:val="000F02FB"/>
    <w:rsid w:val="000F32AA"/>
    <w:rsid w:val="000F5A12"/>
    <w:rsid w:val="000F76EA"/>
    <w:rsid w:val="00102E4A"/>
    <w:rsid w:val="00103B51"/>
    <w:rsid w:val="00104D97"/>
    <w:rsid w:val="00105B46"/>
    <w:rsid w:val="00106C01"/>
    <w:rsid w:val="0010763A"/>
    <w:rsid w:val="00107D79"/>
    <w:rsid w:val="00107D82"/>
    <w:rsid w:val="00111173"/>
    <w:rsid w:val="00111755"/>
    <w:rsid w:val="00112183"/>
    <w:rsid w:val="00112E76"/>
    <w:rsid w:val="00113277"/>
    <w:rsid w:val="00113EF2"/>
    <w:rsid w:val="0011401F"/>
    <w:rsid w:val="001154F7"/>
    <w:rsid w:val="0011592B"/>
    <w:rsid w:val="00115A97"/>
    <w:rsid w:val="00115FF1"/>
    <w:rsid w:val="001206F6"/>
    <w:rsid w:val="0012095B"/>
    <w:rsid w:val="00120C0C"/>
    <w:rsid w:val="00121121"/>
    <w:rsid w:val="00121E00"/>
    <w:rsid w:val="00121E06"/>
    <w:rsid w:val="001220B4"/>
    <w:rsid w:val="001225B3"/>
    <w:rsid w:val="00123489"/>
    <w:rsid w:val="00123B96"/>
    <w:rsid w:val="001278EB"/>
    <w:rsid w:val="00130BD2"/>
    <w:rsid w:val="00133885"/>
    <w:rsid w:val="00133C3D"/>
    <w:rsid w:val="00134790"/>
    <w:rsid w:val="0013513A"/>
    <w:rsid w:val="00137B8E"/>
    <w:rsid w:val="00140BED"/>
    <w:rsid w:val="00140D4F"/>
    <w:rsid w:val="0014132A"/>
    <w:rsid w:val="00141387"/>
    <w:rsid w:val="001427E9"/>
    <w:rsid w:val="00142BBC"/>
    <w:rsid w:val="001431A0"/>
    <w:rsid w:val="001444CE"/>
    <w:rsid w:val="001460D4"/>
    <w:rsid w:val="00146A06"/>
    <w:rsid w:val="001475C6"/>
    <w:rsid w:val="001478FC"/>
    <w:rsid w:val="00147FE2"/>
    <w:rsid w:val="00150D27"/>
    <w:rsid w:val="00151EF3"/>
    <w:rsid w:val="00152BE5"/>
    <w:rsid w:val="00152BE8"/>
    <w:rsid w:val="00152E79"/>
    <w:rsid w:val="001537F8"/>
    <w:rsid w:val="00153EB6"/>
    <w:rsid w:val="00156091"/>
    <w:rsid w:val="0015694B"/>
    <w:rsid w:val="00161AB2"/>
    <w:rsid w:val="00161FD3"/>
    <w:rsid w:val="0016244F"/>
    <w:rsid w:val="00162CD5"/>
    <w:rsid w:val="001657D8"/>
    <w:rsid w:val="00167240"/>
    <w:rsid w:val="0017075C"/>
    <w:rsid w:val="0017152A"/>
    <w:rsid w:val="00171A1B"/>
    <w:rsid w:val="00171DE0"/>
    <w:rsid w:val="0017293C"/>
    <w:rsid w:val="00174DF7"/>
    <w:rsid w:val="00175797"/>
    <w:rsid w:val="001816F7"/>
    <w:rsid w:val="00181AF9"/>
    <w:rsid w:val="00181CEA"/>
    <w:rsid w:val="00182556"/>
    <w:rsid w:val="00183483"/>
    <w:rsid w:val="001854FE"/>
    <w:rsid w:val="00185B5F"/>
    <w:rsid w:val="0018680F"/>
    <w:rsid w:val="0018685A"/>
    <w:rsid w:val="00186B33"/>
    <w:rsid w:val="00187087"/>
    <w:rsid w:val="001877C1"/>
    <w:rsid w:val="00187C6B"/>
    <w:rsid w:val="00187F9F"/>
    <w:rsid w:val="001904D2"/>
    <w:rsid w:val="00190601"/>
    <w:rsid w:val="00191435"/>
    <w:rsid w:val="00191D02"/>
    <w:rsid w:val="00192D6A"/>
    <w:rsid w:val="0019400D"/>
    <w:rsid w:val="001944F6"/>
    <w:rsid w:val="00194823"/>
    <w:rsid w:val="00195C27"/>
    <w:rsid w:val="00196F6D"/>
    <w:rsid w:val="00197B2C"/>
    <w:rsid w:val="001A1A34"/>
    <w:rsid w:val="001A1C4D"/>
    <w:rsid w:val="001A37A5"/>
    <w:rsid w:val="001A3E95"/>
    <w:rsid w:val="001A4149"/>
    <w:rsid w:val="001A4DCA"/>
    <w:rsid w:val="001A5266"/>
    <w:rsid w:val="001A55F8"/>
    <w:rsid w:val="001A5B5A"/>
    <w:rsid w:val="001A5ED1"/>
    <w:rsid w:val="001A6563"/>
    <w:rsid w:val="001A6AFA"/>
    <w:rsid w:val="001A7D7D"/>
    <w:rsid w:val="001B0612"/>
    <w:rsid w:val="001B143D"/>
    <w:rsid w:val="001B1DAD"/>
    <w:rsid w:val="001B1E7A"/>
    <w:rsid w:val="001B27BE"/>
    <w:rsid w:val="001B2A33"/>
    <w:rsid w:val="001B3E5E"/>
    <w:rsid w:val="001B5AEA"/>
    <w:rsid w:val="001B6D34"/>
    <w:rsid w:val="001B7354"/>
    <w:rsid w:val="001B7BDE"/>
    <w:rsid w:val="001B7E4A"/>
    <w:rsid w:val="001C0AFB"/>
    <w:rsid w:val="001C0ECE"/>
    <w:rsid w:val="001C11B4"/>
    <w:rsid w:val="001C14FC"/>
    <w:rsid w:val="001C21DC"/>
    <w:rsid w:val="001C3857"/>
    <w:rsid w:val="001C4110"/>
    <w:rsid w:val="001C6282"/>
    <w:rsid w:val="001C78D4"/>
    <w:rsid w:val="001D039E"/>
    <w:rsid w:val="001D0585"/>
    <w:rsid w:val="001D1A8B"/>
    <w:rsid w:val="001D260D"/>
    <w:rsid w:val="001D2D07"/>
    <w:rsid w:val="001D2D77"/>
    <w:rsid w:val="001D3DBB"/>
    <w:rsid w:val="001D4E43"/>
    <w:rsid w:val="001D5393"/>
    <w:rsid w:val="001D71BB"/>
    <w:rsid w:val="001E0787"/>
    <w:rsid w:val="001E0EDB"/>
    <w:rsid w:val="001E1C3E"/>
    <w:rsid w:val="001E3072"/>
    <w:rsid w:val="001E3AFD"/>
    <w:rsid w:val="001E53EE"/>
    <w:rsid w:val="001E5F77"/>
    <w:rsid w:val="001E67D1"/>
    <w:rsid w:val="001E7100"/>
    <w:rsid w:val="001F12A3"/>
    <w:rsid w:val="001F2F69"/>
    <w:rsid w:val="001F30BD"/>
    <w:rsid w:val="001F3A6C"/>
    <w:rsid w:val="001F3EC4"/>
    <w:rsid w:val="001F402A"/>
    <w:rsid w:val="001F51B4"/>
    <w:rsid w:val="001F5251"/>
    <w:rsid w:val="001F54F1"/>
    <w:rsid w:val="001F56B4"/>
    <w:rsid w:val="001F6FAC"/>
    <w:rsid w:val="001F72CE"/>
    <w:rsid w:val="001F72F2"/>
    <w:rsid w:val="00200534"/>
    <w:rsid w:val="00200877"/>
    <w:rsid w:val="00200C0E"/>
    <w:rsid w:val="00200E3B"/>
    <w:rsid w:val="00201554"/>
    <w:rsid w:val="00202657"/>
    <w:rsid w:val="002034CE"/>
    <w:rsid w:val="00203939"/>
    <w:rsid w:val="00203B34"/>
    <w:rsid w:val="00203DE5"/>
    <w:rsid w:val="00204E61"/>
    <w:rsid w:val="002058C6"/>
    <w:rsid w:val="002065B5"/>
    <w:rsid w:val="00206697"/>
    <w:rsid w:val="00206831"/>
    <w:rsid w:val="00206E1A"/>
    <w:rsid w:val="00207F3A"/>
    <w:rsid w:val="00210DC0"/>
    <w:rsid w:val="002125FC"/>
    <w:rsid w:val="00213367"/>
    <w:rsid w:val="002135D9"/>
    <w:rsid w:val="00213CC0"/>
    <w:rsid w:val="002140F9"/>
    <w:rsid w:val="0021429E"/>
    <w:rsid w:val="00214944"/>
    <w:rsid w:val="002151E9"/>
    <w:rsid w:val="002164BE"/>
    <w:rsid w:val="002175C2"/>
    <w:rsid w:val="00217901"/>
    <w:rsid w:val="00220FED"/>
    <w:rsid w:val="0022138F"/>
    <w:rsid w:val="00221BB3"/>
    <w:rsid w:val="00222E74"/>
    <w:rsid w:val="002235CF"/>
    <w:rsid w:val="00226F11"/>
    <w:rsid w:val="00231123"/>
    <w:rsid w:val="00231DF6"/>
    <w:rsid w:val="002326E3"/>
    <w:rsid w:val="00232B03"/>
    <w:rsid w:val="00232F9B"/>
    <w:rsid w:val="002335C7"/>
    <w:rsid w:val="0023493A"/>
    <w:rsid w:val="002351D9"/>
    <w:rsid w:val="00235949"/>
    <w:rsid w:val="00235B62"/>
    <w:rsid w:val="00235D48"/>
    <w:rsid w:val="002368D8"/>
    <w:rsid w:val="002404D9"/>
    <w:rsid w:val="0024276C"/>
    <w:rsid w:val="00243812"/>
    <w:rsid w:val="00243F76"/>
    <w:rsid w:val="002459DC"/>
    <w:rsid w:val="002469D3"/>
    <w:rsid w:val="0024714B"/>
    <w:rsid w:val="002474B4"/>
    <w:rsid w:val="00247C3D"/>
    <w:rsid w:val="00247F2D"/>
    <w:rsid w:val="00251400"/>
    <w:rsid w:val="00251F87"/>
    <w:rsid w:val="0025203C"/>
    <w:rsid w:val="002528E6"/>
    <w:rsid w:val="002533C9"/>
    <w:rsid w:val="00253583"/>
    <w:rsid w:val="00253A32"/>
    <w:rsid w:val="00253E6B"/>
    <w:rsid w:val="00253ECB"/>
    <w:rsid w:val="00254D87"/>
    <w:rsid w:val="002569D4"/>
    <w:rsid w:val="00256D1F"/>
    <w:rsid w:val="00257570"/>
    <w:rsid w:val="002575AC"/>
    <w:rsid w:val="002576A8"/>
    <w:rsid w:val="002577A5"/>
    <w:rsid w:val="00257FFA"/>
    <w:rsid w:val="00261AE1"/>
    <w:rsid w:val="0026230E"/>
    <w:rsid w:val="00263400"/>
    <w:rsid w:val="002638D9"/>
    <w:rsid w:val="002642E7"/>
    <w:rsid w:val="00264B96"/>
    <w:rsid w:val="00265490"/>
    <w:rsid w:val="00265DB7"/>
    <w:rsid w:val="00266B19"/>
    <w:rsid w:val="00266EBF"/>
    <w:rsid w:val="0026766B"/>
    <w:rsid w:val="00267E7E"/>
    <w:rsid w:val="0027019C"/>
    <w:rsid w:val="00271CBB"/>
    <w:rsid w:val="00272A43"/>
    <w:rsid w:val="0027386F"/>
    <w:rsid w:val="00274094"/>
    <w:rsid w:val="00274C91"/>
    <w:rsid w:val="0027530B"/>
    <w:rsid w:val="00276B19"/>
    <w:rsid w:val="00276B76"/>
    <w:rsid w:val="00277349"/>
    <w:rsid w:val="00280872"/>
    <w:rsid w:val="00280DD9"/>
    <w:rsid w:val="00283E94"/>
    <w:rsid w:val="0028547E"/>
    <w:rsid w:val="002858CB"/>
    <w:rsid w:val="00285C4E"/>
    <w:rsid w:val="002864B7"/>
    <w:rsid w:val="00286997"/>
    <w:rsid w:val="00287037"/>
    <w:rsid w:val="00287A6F"/>
    <w:rsid w:val="00287F2A"/>
    <w:rsid w:val="00290AEA"/>
    <w:rsid w:val="0029161A"/>
    <w:rsid w:val="00296479"/>
    <w:rsid w:val="002973BD"/>
    <w:rsid w:val="002A002D"/>
    <w:rsid w:val="002A01A5"/>
    <w:rsid w:val="002A046D"/>
    <w:rsid w:val="002A0A2D"/>
    <w:rsid w:val="002A0FB5"/>
    <w:rsid w:val="002A148C"/>
    <w:rsid w:val="002A348F"/>
    <w:rsid w:val="002A387F"/>
    <w:rsid w:val="002A480A"/>
    <w:rsid w:val="002A48DE"/>
    <w:rsid w:val="002A4C41"/>
    <w:rsid w:val="002A4D51"/>
    <w:rsid w:val="002A5A13"/>
    <w:rsid w:val="002A6B75"/>
    <w:rsid w:val="002A735F"/>
    <w:rsid w:val="002A79E4"/>
    <w:rsid w:val="002A7EE3"/>
    <w:rsid w:val="002B0242"/>
    <w:rsid w:val="002B2782"/>
    <w:rsid w:val="002B2B6D"/>
    <w:rsid w:val="002B40C4"/>
    <w:rsid w:val="002B4C92"/>
    <w:rsid w:val="002B7A9B"/>
    <w:rsid w:val="002C136A"/>
    <w:rsid w:val="002C24F2"/>
    <w:rsid w:val="002C2D40"/>
    <w:rsid w:val="002C2F30"/>
    <w:rsid w:val="002C322A"/>
    <w:rsid w:val="002C3E7F"/>
    <w:rsid w:val="002C50C9"/>
    <w:rsid w:val="002C57CE"/>
    <w:rsid w:val="002C6625"/>
    <w:rsid w:val="002C6BF8"/>
    <w:rsid w:val="002C6EC9"/>
    <w:rsid w:val="002C77B4"/>
    <w:rsid w:val="002D1194"/>
    <w:rsid w:val="002D17A7"/>
    <w:rsid w:val="002D22C2"/>
    <w:rsid w:val="002D4023"/>
    <w:rsid w:val="002D486B"/>
    <w:rsid w:val="002D4D76"/>
    <w:rsid w:val="002D52AC"/>
    <w:rsid w:val="002D5340"/>
    <w:rsid w:val="002D66A7"/>
    <w:rsid w:val="002D712D"/>
    <w:rsid w:val="002E0118"/>
    <w:rsid w:val="002E13A1"/>
    <w:rsid w:val="002E1EA4"/>
    <w:rsid w:val="002E286D"/>
    <w:rsid w:val="002E620C"/>
    <w:rsid w:val="002E68EE"/>
    <w:rsid w:val="002E70C5"/>
    <w:rsid w:val="002F0359"/>
    <w:rsid w:val="002F129B"/>
    <w:rsid w:val="002F240B"/>
    <w:rsid w:val="002F2B15"/>
    <w:rsid w:val="002F3A09"/>
    <w:rsid w:val="002F41E7"/>
    <w:rsid w:val="002F4529"/>
    <w:rsid w:val="002F590B"/>
    <w:rsid w:val="002F68CA"/>
    <w:rsid w:val="0030252D"/>
    <w:rsid w:val="003034C9"/>
    <w:rsid w:val="00303ECE"/>
    <w:rsid w:val="003046E8"/>
    <w:rsid w:val="0030545A"/>
    <w:rsid w:val="003054F8"/>
    <w:rsid w:val="0030587A"/>
    <w:rsid w:val="00305A8A"/>
    <w:rsid w:val="0030698A"/>
    <w:rsid w:val="003072EE"/>
    <w:rsid w:val="00310D4B"/>
    <w:rsid w:val="003112CA"/>
    <w:rsid w:val="00311E1E"/>
    <w:rsid w:val="00314E23"/>
    <w:rsid w:val="00315128"/>
    <w:rsid w:val="003169F2"/>
    <w:rsid w:val="00316CC5"/>
    <w:rsid w:val="0031727E"/>
    <w:rsid w:val="00317D2F"/>
    <w:rsid w:val="003203F5"/>
    <w:rsid w:val="00321BBA"/>
    <w:rsid w:val="00321BBE"/>
    <w:rsid w:val="00321BBF"/>
    <w:rsid w:val="0032381D"/>
    <w:rsid w:val="003246ED"/>
    <w:rsid w:val="00324E9B"/>
    <w:rsid w:val="003251B8"/>
    <w:rsid w:val="00325505"/>
    <w:rsid w:val="0032571E"/>
    <w:rsid w:val="003303CF"/>
    <w:rsid w:val="00330B7F"/>
    <w:rsid w:val="00330C6E"/>
    <w:rsid w:val="0033162B"/>
    <w:rsid w:val="00331D83"/>
    <w:rsid w:val="00332142"/>
    <w:rsid w:val="00333050"/>
    <w:rsid w:val="003332BC"/>
    <w:rsid w:val="003376B9"/>
    <w:rsid w:val="00337779"/>
    <w:rsid w:val="00341720"/>
    <w:rsid w:val="00342522"/>
    <w:rsid w:val="00342575"/>
    <w:rsid w:val="00347F86"/>
    <w:rsid w:val="00350A11"/>
    <w:rsid w:val="00350E78"/>
    <w:rsid w:val="00351462"/>
    <w:rsid w:val="0035313C"/>
    <w:rsid w:val="00353336"/>
    <w:rsid w:val="00353A8E"/>
    <w:rsid w:val="0035484F"/>
    <w:rsid w:val="003548FB"/>
    <w:rsid w:val="00355CA9"/>
    <w:rsid w:val="00356020"/>
    <w:rsid w:val="0035684E"/>
    <w:rsid w:val="0035698B"/>
    <w:rsid w:val="00361351"/>
    <w:rsid w:val="0036162E"/>
    <w:rsid w:val="00361E77"/>
    <w:rsid w:val="00362C07"/>
    <w:rsid w:val="00363ED9"/>
    <w:rsid w:val="0036506E"/>
    <w:rsid w:val="003650C9"/>
    <w:rsid w:val="00366498"/>
    <w:rsid w:val="00366F53"/>
    <w:rsid w:val="00367147"/>
    <w:rsid w:val="00370356"/>
    <w:rsid w:val="0037142A"/>
    <w:rsid w:val="00371D10"/>
    <w:rsid w:val="00372CD3"/>
    <w:rsid w:val="00373257"/>
    <w:rsid w:val="00373560"/>
    <w:rsid w:val="0037365D"/>
    <w:rsid w:val="0037393B"/>
    <w:rsid w:val="00375877"/>
    <w:rsid w:val="0037739C"/>
    <w:rsid w:val="00377C21"/>
    <w:rsid w:val="00377F84"/>
    <w:rsid w:val="003808B2"/>
    <w:rsid w:val="00380994"/>
    <w:rsid w:val="003809FD"/>
    <w:rsid w:val="00380D02"/>
    <w:rsid w:val="00381184"/>
    <w:rsid w:val="00381890"/>
    <w:rsid w:val="00381A4D"/>
    <w:rsid w:val="00381A68"/>
    <w:rsid w:val="00382429"/>
    <w:rsid w:val="00382EA8"/>
    <w:rsid w:val="00383562"/>
    <w:rsid w:val="00384565"/>
    <w:rsid w:val="0039050B"/>
    <w:rsid w:val="00390E43"/>
    <w:rsid w:val="003916DE"/>
    <w:rsid w:val="00391E4C"/>
    <w:rsid w:val="00392B8A"/>
    <w:rsid w:val="00392CDF"/>
    <w:rsid w:val="00392E1B"/>
    <w:rsid w:val="0039393D"/>
    <w:rsid w:val="00395B88"/>
    <w:rsid w:val="0039666C"/>
    <w:rsid w:val="00396C2D"/>
    <w:rsid w:val="003A0459"/>
    <w:rsid w:val="003A34EA"/>
    <w:rsid w:val="003A52D4"/>
    <w:rsid w:val="003A613A"/>
    <w:rsid w:val="003A73DC"/>
    <w:rsid w:val="003A74D0"/>
    <w:rsid w:val="003B16D6"/>
    <w:rsid w:val="003B17E5"/>
    <w:rsid w:val="003B2286"/>
    <w:rsid w:val="003B347E"/>
    <w:rsid w:val="003B4002"/>
    <w:rsid w:val="003B413F"/>
    <w:rsid w:val="003B449B"/>
    <w:rsid w:val="003B594A"/>
    <w:rsid w:val="003B5A26"/>
    <w:rsid w:val="003B5B13"/>
    <w:rsid w:val="003B6819"/>
    <w:rsid w:val="003B7641"/>
    <w:rsid w:val="003B794E"/>
    <w:rsid w:val="003C0045"/>
    <w:rsid w:val="003C04CC"/>
    <w:rsid w:val="003C1D3F"/>
    <w:rsid w:val="003C27F7"/>
    <w:rsid w:val="003C3005"/>
    <w:rsid w:val="003C30CC"/>
    <w:rsid w:val="003C4288"/>
    <w:rsid w:val="003C4BCC"/>
    <w:rsid w:val="003C565E"/>
    <w:rsid w:val="003C5811"/>
    <w:rsid w:val="003C6AE3"/>
    <w:rsid w:val="003C7114"/>
    <w:rsid w:val="003D07EB"/>
    <w:rsid w:val="003D09EB"/>
    <w:rsid w:val="003D14D0"/>
    <w:rsid w:val="003D1D8C"/>
    <w:rsid w:val="003D2040"/>
    <w:rsid w:val="003D360A"/>
    <w:rsid w:val="003D3712"/>
    <w:rsid w:val="003D398B"/>
    <w:rsid w:val="003D452B"/>
    <w:rsid w:val="003D4868"/>
    <w:rsid w:val="003D4D46"/>
    <w:rsid w:val="003D4F5D"/>
    <w:rsid w:val="003D527F"/>
    <w:rsid w:val="003D6080"/>
    <w:rsid w:val="003D6C35"/>
    <w:rsid w:val="003E0357"/>
    <w:rsid w:val="003E063B"/>
    <w:rsid w:val="003E06FE"/>
    <w:rsid w:val="003E2588"/>
    <w:rsid w:val="003E2D9B"/>
    <w:rsid w:val="003E50E7"/>
    <w:rsid w:val="003E5D15"/>
    <w:rsid w:val="003E6EE3"/>
    <w:rsid w:val="003E731F"/>
    <w:rsid w:val="003E767C"/>
    <w:rsid w:val="003E781F"/>
    <w:rsid w:val="003F1B0F"/>
    <w:rsid w:val="003F591B"/>
    <w:rsid w:val="003F5B75"/>
    <w:rsid w:val="003F6C09"/>
    <w:rsid w:val="003F7468"/>
    <w:rsid w:val="00400EAB"/>
    <w:rsid w:val="00400EF9"/>
    <w:rsid w:val="00401354"/>
    <w:rsid w:val="004034C1"/>
    <w:rsid w:val="004049C4"/>
    <w:rsid w:val="00404D03"/>
    <w:rsid w:val="00404D67"/>
    <w:rsid w:val="00404F77"/>
    <w:rsid w:val="00405479"/>
    <w:rsid w:val="004059C6"/>
    <w:rsid w:val="00405AE3"/>
    <w:rsid w:val="00407F3A"/>
    <w:rsid w:val="00410488"/>
    <w:rsid w:val="00410A89"/>
    <w:rsid w:val="0041119D"/>
    <w:rsid w:val="0041214E"/>
    <w:rsid w:val="0041285B"/>
    <w:rsid w:val="00412E34"/>
    <w:rsid w:val="004143C0"/>
    <w:rsid w:val="0041686C"/>
    <w:rsid w:val="00416C90"/>
    <w:rsid w:val="00420225"/>
    <w:rsid w:val="0042089C"/>
    <w:rsid w:val="00420A7B"/>
    <w:rsid w:val="00420A7F"/>
    <w:rsid w:val="0042320D"/>
    <w:rsid w:val="00424931"/>
    <w:rsid w:val="00425474"/>
    <w:rsid w:val="00425880"/>
    <w:rsid w:val="00425891"/>
    <w:rsid w:val="0042755B"/>
    <w:rsid w:val="00430567"/>
    <w:rsid w:val="00431299"/>
    <w:rsid w:val="00431CBF"/>
    <w:rsid w:val="00432259"/>
    <w:rsid w:val="00440A9E"/>
    <w:rsid w:val="00441ECC"/>
    <w:rsid w:val="0044327F"/>
    <w:rsid w:val="00443909"/>
    <w:rsid w:val="00443A3C"/>
    <w:rsid w:val="00443D6A"/>
    <w:rsid w:val="0044769F"/>
    <w:rsid w:val="004478C8"/>
    <w:rsid w:val="0044791C"/>
    <w:rsid w:val="00447AF1"/>
    <w:rsid w:val="004507AC"/>
    <w:rsid w:val="00450A68"/>
    <w:rsid w:val="00451394"/>
    <w:rsid w:val="0045158E"/>
    <w:rsid w:val="004515B7"/>
    <w:rsid w:val="004518B7"/>
    <w:rsid w:val="004518D4"/>
    <w:rsid w:val="00452B7B"/>
    <w:rsid w:val="00453840"/>
    <w:rsid w:val="004548BA"/>
    <w:rsid w:val="00454E0B"/>
    <w:rsid w:val="0045660F"/>
    <w:rsid w:val="00457796"/>
    <w:rsid w:val="00457BFA"/>
    <w:rsid w:val="00460611"/>
    <w:rsid w:val="004607A9"/>
    <w:rsid w:val="00460BCF"/>
    <w:rsid w:val="00460EC5"/>
    <w:rsid w:val="00461F7E"/>
    <w:rsid w:val="004629E4"/>
    <w:rsid w:val="004646CD"/>
    <w:rsid w:val="004663A6"/>
    <w:rsid w:val="00466946"/>
    <w:rsid w:val="0047055D"/>
    <w:rsid w:val="00470A0C"/>
    <w:rsid w:val="00470E42"/>
    <w:rsid w:val="00471527"/>
    <w:rsid w:val="00471B4E"/>
    <w:rsid w:val="00471E11"/>
    <w:rsid w:val="00474AC5"/>
    <w:rsid w:val="0047556E"/>
    <w:rsid w:val="004760F7"/>
    <w:rsid w:val="00477ECC"/>
    <w:rsid w:val="004805EE"/>
    <w:rsid w:val="00481886"/>
    <w:rsid w:val="00481A3E"/>
    <w:rsid w:val="00481D15"/>
    <w:rsid w:val="004828DB"/>
    <w:rsid w:val="00482FA4"/>
    <w:rsid w:val="00483134"/>
    <w:rsid w:val="00485361"/>
    <w:rsid w:val="004853E1"/>
    <w:rsid w:val="00485B36"/>
    <w:rsid w:val="004863E4"/>
    <w:rsid w:val="0049041E"/>
    <w:rsid w:val="00490C6A"/>
    <w:rsid w:val="00490CB0"/>
    <w:rsid w:val="00493E88"/>
    <w:rsid w:val="00496759"/>
    <w:rsid w:val="004973A7"/>
    <w:rsid w:val="0049748A"/>
    <w:rsid w:val="00497491"/>
    <w:rsid w:val="004A0013"/>
    <w:rsid w:val="004A07BC"/>
    <w:rsid w:val="004A0D1E"/>
    <w:rsid w:val="004A37F7"/>
    <w:rsid w:val="004A3BEF"/>
    <w:rsid w:val="004A3F5A"/>
    <w:rsid w:val="004A4289"/>
    <w:rsid w:val="004A4B73"/>
    <w:rsid w:val="004A55A6"/>
    <w:rsid w:val="004A5AE0"/>
    <w:rsid w:val="004A5C13"/>
    <w:rsid w:val="004A5CCE"/>
    <w:rsid w:val="004A6405"/>
    <w:rsid w:val="004A6853"/>
    <w:rsid w:val="004A7393"/>
    <w:rsid w:val="004A7F96"/>
    <w:rsid w:val="004B015A"/>
    <w:rsid w:val="004B0E94"/>
    <w:rsid w:val="004B1AD5"/>
    <w:rsid w:val="004B1BE7"/>
    <w:rsid w:val="004B23E2"/>
    <w:rsid w:val="004B33C5"/>
    <w:rsid w:val="004B47C8"/>
    <w:rsid w:val="004B4DEF"/>
    <w:rsid w:val="004B5396"/>
    <w:rsid w:val="004B6D7C"/>
    <w:rsid w:val="004B6F8D"/>
    <w:rsid w:val="004C0691"/>
    <w:rsid w:val="004C0F53"/>
    <w:rsid w:val="004C2359"/>
    <w:rsid w:val="004C367E"/>
    <w:rsid w:val="004D0DBE"/>
    <w:rsid w:val="004D131A"/>
    <w:rsid w:val="004D186F"/>
    <w:rsid w:val="004D253D"/>
    <w:rsid w:val="004D2AE0"/>
    <w:rsid w:val="004D3189"/>
    <w:rsid w:val="004D3BA1"/>
    <w:rsid w:val="004D537D"/>
    <w:rsid w:val="004D5C23"/>
    <w:rsid w:val="004D5E16"/>
    <w:rsid w:val="004D5EFE"/>
    <w:rsid w:val="004D602D"/>
    <w:rsid w:val="004D6A01"/>
    <w:rsid w:val="004D6EAA"/>
    <w:rsid w:val="004E01F8"/>
    <w:rsid w:val="004E0C2A"/>
    <w:rsid w:val="004E106E"/>
    <w:rsid w:val="004E2846"/>
    <w:rsid w:val="004E5620"/>
    <w:rsid w:val="004E58CE"/>
    <w:rsid w:val="004E75F5"/>
    <w:rsid w:val="004E7E74"/>
    <w:rsid w:val="004F037C"/>
    <w:rsid w:val="004F053D"/>
    <w:rsid w:val="004F2855"/>
    <w:rsid w:val="004F2988"/>
    <w:rsid w:val="004F456A"/>
    <w:rsid w:val="004F4AA2"/>
    <w:rsid w:val="004F5C9B"/>
    <w:rsid w:val="004F5D99"/>
    <w:rsid w:val="004F6523"/>
    <w:rsid w:val="004F6B64"/>
    <w:rsid w:val="0050036E"/>
    <w:rsid w:val="005009F0"/>
    <w:rsid w:val="005014C2"/>
    <w:rsid w:val="00501813"/>
    <w:rsid w:val="005029C7"/>
    <w:rsid w:val="00504A35"/>
    <w:rsid w:val="00505B42"/>
    <w:rsid w:val="00506295"/>
    <w:rsid w:val="00506933"/>
    <w:rsid w:val="0050728A"/>
    <w:rsid w:val="00512368"/>
    <w:rsid w:val="005130DC"/>
    <w:rsid w:val="00513D18"/>
    <w:rsid w:val="00515140"/>
    <w:rsid w:val="005156DA"/>
    <w:rsid w:val="005168E4"/>
    <w:rsid w:val="00517BEB"/>
    <w:rsid w:val="00523E0B"/>
    <w:rsid w:val="00523E68"/>
    <w:rsid w:val="0052504F"/>
    <w:rsid w:val="00526530"/>
    <w:rsid w:val="005324EA"/>
    <w:rsid w:val="00533046"/>
    <w:rsid w:val="00533DC0"/>
    <w:rsid w:val="005342C4"/>
    <w:rsid w:val="0053495B"/>
    <w:rsid w:val="00534A82"/>
    <w:rsid w:val="00534D8D"/>
    <w:rsid w:val="00534E24"/>
    <w:rsid w:val="00535783"/>
    <w:rsid w:val="00536EE3"/>
    <w:rsid w:val="00537529"/>
    <w:rsid w:val="00537A9C"/>
    <w:rsid w:val="0054238E"/>
    <w:rsid w:val="00543AC1"/>
    <w:rsid w:val="0054441F"/>
    <w:rsid w:val="00544C11"/>
    <w:rsid w:val="005460C5"/>
    <w:rsid w:val="00550006"/>
    <w:rsid w:val="00552CEF"/>
    <w:rsid w:val="00553B79"/>
    <w:rsid w:val="00554C7F"/>
    <w:rsid w:val="005553A6"/>
    <w:rsid w:val="005567F0"/>
    <w:rsid w:val="00556D08"/>
    <w:rsid w:val="00557672"/>
    <w:rsid w:val="00561E6C"/>
    <w:rsid w:val="00562124"/>
    <w:rsid w:val="0056342A"/>
    <w:rsid w:val="0056409B"/>
    <w:rsid w:val="00566567"/>
    <w:rsid w:val="005668A9"/>
    <w:rsid w:val="00566FA1"/>
    <w:rsid w:val="0056780B"/>
    <w:rsid w:val="0057087D"/>
    <w:rsid w:val="0057105C"/>
    <w:rsid w:val="00572696"/>
    <w:rsid w:val="00572CDD"/>
    <w:rsid w:val="00573706"/>
    <w:rsid w:val="005740FF"/>
    <w:rsid w:val="005741D6"/>
    <w:rsid w:val="0057444E"/>
    <w:rsid w:val="00574755"/>
    <w:rsid w:val="00574944"/>
    <w:rsid w:val="00575323"/>
    <w:rsid w:val="00580547"/>
    <w:rsid w:val="005807F1"/>
    <w:rsid w:val="00580D55"/>
    <w:rsid w:val="00582855"/>
    <w:rsid w:val="005847F6"/>
    <w:rsid w:val="00585003"/>
    <w:rsid w:val="00587651"/>
    <w:rsid w:val="005916E4"/>
    <w:rsid w:val="005931BA"/>
    <w:rsid w:val="00593586"/>
    <w:rsid w:val="00593ED5"/>
    <w:rsid w:val="00594BA2"/>
    <w:rsid w:val="00594C78"/>
    <w:rsid w:val="00595CB5"/>
    <w:rsid w:val="00595E96"/>
    <w:rsid w:val="005977CD"/>
    <w:rsid w:val="00597B61"/>
    <w:rsid w:val="00597D6B"/>
    <w:rsid w:val="005A0604"/>
    <w:rsid w:val="005A25FE"/>
    <w:rsid w:val="005A3788"/>
    <w:rsid w:val="005A43EE"/>
    <w:rsid w:val="005A5EC8"/>
    <w:rsid w:val="005B1F0F"/>
    <w:rsid w:val="005B2F96"/>
    <w:rsid w:val="005B400D"/>
    <w:rsid w:val="005B4597"/>
    <w:rsid w:val="005B465D"/>
    <w:rsid w:val="005B5822"/>
    <w:rsid w:val="005B5F3C"/>
    <w:rsid w:val="005B738C"/>
    <w:rsid w:val="005C12F8"/>
    <w:rsid w:val="005C2F03"/>
    <w:rsid w:val="005C42E7"/>
    <w:rsid w:val="005C43F1"/>
    <w:rsid w:val="005C486C"/>
    <w:rsid w:val="005C5E52"/>
    <w:rsid w:val="005C6D6F"/>
    <w:rsid w:val="005C7828"/>
    <w:rsid w:val="005D2848"/>
    <w:rsid w:val="005D3EE9"/>
    <w:rsid w:val="005D494E"/>
    <w:rsid w:val="005D4AEB"/>
    <w:rsid w:val="005D5203"/>
    <w:rsid w:val="005D6BFD"/>
    <w:rsid w:val="005D7328"/>
    <w:rsid w:val="005D794B"/>
    <w:rsid w:val="005D7EA8"/>
    <w:rsid w:val="005E01D7"/>
    <w:rsid w:val="005E0B33"/>
    <w:rsid w:val="005E202B"/>
    <w:rsid w:val="005E2F15"/>
    <w:rsid w:val="005E3373"/>
    <w:rsid w:val="005E3C19"/>
    <w:rsid w:val="005E4068"/>
    <w:rsid w:val="005E4830"/>
    <w:rsid w:val="005E4B2F"/>
    <w:rsid w:val="005E4FEC"/>
    <w:rsid w:val="005E54B8"/>
    <w:rsid w:val="005E5A73"/>
    <w:rsid w:val="005E5F81"/>
    <w:rsid w:val="005E698A"/>
    <w:rsid w:val="005E6C15"/>
    <w:rsid w:val="005E7761"/>
    <w:rsid w:val="005E77AC"/>
    <w:rsid w:val="005F074B"/>
    <w:rsid w:val="005F0FD3"/>
    <w:rsid w:val="005F1F81"/>
    <w:rsid w:val="005F390F"/>
    <w:rsid w:val="005F3D37"/>
    <w:rsid w:val="005F42EF"/>
    <w:rsid w:val="005F510B"/>
    <w:rsid w:val="005F5CB4"/>
    <w:rsid w:val="005F5E60"/>
    <w:rsid w:val="005F710C"/>
    <w:rsid w:val="005F7260"/>
    <w:rsid w:val="005F72A8"/>
    <w:rsid w:val="005F79EA"/>
    <w:rsid w:val="006010F0"/>
    <w:rsid w:val="00602EC1"/>
    <w:rsid w:val="00603F6F"/>
    <w:rsid w:val="00604576"/>
    <w:rsid w:val="0060499F"/>
    <w:rsid w:val="00605BAA"/>
    <w:rsid w:val="00605DCD"/>
    <w:rsid w:val="00606659"/>
    <w:rsid w:val="00606767"/>
    <w:rsid w:val="006101C9"/>
    <w:rsid w:val="00611054"/>
    <w:rsid w:val="0061110F"/>
    <w:rsid w:val="00612AB5"/>
    <w:rsid w:val="00613712"/>
    <w:rsid w:val="0061437E"/>
    <w:rsid w:val="00614496"/>
    <w:rsid w:val="00614EB7"/>
    <w:rsid w:val="006159F4"/>
    <w:rsid w:val="00616015"/>
    <w:rsid w:val="00617828"/>
    <w:rsid w:val="0061784C"/>
    <w:rsid w:val="0062000A"/>
    <w:rsid w:val="00620C49"/>
    <w:rsid w:val="00620C5A"/>
    <w:rsid w:val="006218C4"/>
    <w:rsid w:val="006222F0"/>
    <w:rsid w:val="006228B7"/>
    <w:rsid w:val="00622F5D"/>
    <w:rsid w:val="006234D9"/>
    <w:rsid w:val="00623CE2"/>
    <w:rsid w:val="0062425D"/>
    <w:rsid w:val="0062448C"/>
    <w:rsid w:val="00626633"/>
    <w:rsid w:val="00626ECB"/>
    <w:rsid w:val="00627DC3"/>
    <w:rsid w:val="00630B2C"/>
    <w:rsid w:val="00631C57"/>
    <w:rsid w:val="00631F17"/>
    <w:rsid w:val="00632487"/>
    <w:rsid w:val="0063325D"/>
    <w:rsid w:val="00633396"/>
    <w:rsid w:val="0063390D"/>
    <w:rsid w:val="00633972"/>
    <w:rsid w:val="00634670"/>
    <w:rsid w:val="00634A29"/>
    <w:rsid w:val="00635111"/>
    <w:rsid w:val="00635603"/>
    <w:rsid w:val="00636A84"/>
    <w:rsid w:val="006378D9"/>
    <w:rsid w:val="006404A9"/>
    <w:rsid w:val="0064077D"/>
    <w:rsid w:val="006408B8"/>
    <w:rsid w:val="00640CC5"/>
    <w:rsid w:val="00640FDB"/>
    <w:rsid w:val="00642BF7"/>
    <w:rsid w:val="00644000"/>
    <w:rsid w:val="0064439B"/>
    <w:rsid w:val="00644608"/>
    <w:rsid w:val="00644D3F"/>
    <w:rsid w:val="0064513F"/>
    <w:rsid w:val="00645839"/>
    <w:rsid w:val="00645DA8"/>
    <w:rsid w:val="00646150"/>
    <w:rsid w:val="00646B21"/>
    <w:rsid w:val="00647522"/>
    <w:rsid w:val="0064783E"/>
    <w:rsid w:val="00647EE9"/>
    <w:rsid w:val="00647FC8"/>
    <w:rsid w:val="0065061C"/>
    <w:rsid w:val="00651512"/>
    <w:rsid w:val="00651645"/>
    <w:rsid w:val="00651CAE"/>
    <w:rsid w:val="00651FBD"/>
    <w:rsid w:val="0065218A"/>
    <w:rsid w:val="006556A9"/>
    <w:rsid w:val="00655801"/>
    <w:rsid w:val="00655A01"/>
    <w:rsid w:val="00656368"/>
    <w:rsid w:val="00656CC2"/>
    <w:rsid w:val="0066079E"/>
    <w:rsid w:val="00661296"/>
    <w:rsid w:val="0066160E"/>
    <w:rsid w:val="0066257A"/>
    <w:rsid w:val="0066294D"/>
    <w:rsid w:val="00662959"/>
    <w:rsid w:val="00662F5D"/>
    <w:rsid w:val="0066312B"/>
    <w:rsid w:val="0066376B"/>
    <w:rsid w:val="00666122"/>
    <w:rsid w:val="00666D6B"/>
    <w:rsid w:val="006707D3"/>
    <w:rsid w:val="00672E49"/>
    <w:rsid w:val="006756DB"/>
    <w:rsid w:val="00676847"/>
    <w:rsid w:val="00676B60"/>
    <w:rsid w:val="00680486"/>
    <w:rsid w:val="00680623"/>
    <w:rsid w:val="00680C99"/>
    <w:rsid w:val="00681055"/>
    <w:rsid w:val="0068161C"/>
    <w:rsid w:val="00681718"/>
    <w:rsid w:val="00681934"/>
    <w:rsid w:val="00681E1B"/>
    <w:rsid w:val="006821C0"/>
    <w:rsid w:val="00682400"/>
    <w:rsid w:val="0068247C"/>
    <w:rsid w:val="00682B1A"/>
    <w:rsid w:val="00683841"/>
    <w:rsid w:val="00683D20"/>
    <w:rsid w:val="00685949"/>
    <w:rsid w:val="00690491"/>
    <w:rsid w:val="00690A04"/>
    <w:rsid w:val="00691C77"/>
    <w:rsid w:val="006934FD"/>
    <w:rsid w:val="00694EDE"/>
    <w:rsid w:val="006961DE"/>
    <w:rsid w:val="006967CD"/>
    <w:rsid w:val="00696BD8"/>
    <w:rsid w:val="006970C8"/>
    <w:rsid w:val="006A0F67"/>
    <w:rsid w:val="006A22F4"/>
    <w:rsid w:val="006A27FD"/>
    <w:rsid w:val="006A29F7"/>
    <w:rsid w:val="006A35B5"/>
    <w:rsid w:val="006A6424"/>
    <w:rsid w:val="006A6B14"/>
    <w:rsid w:val="006A6E15"/>
    <w:rsid w:val="006A70D3"/>
    <w:rsid w:val="006B0E34"/>
    <w:rsid w:val="006B0FD1"/>
    <w:rsid w:val="006B1147"/>
    <w:rsid w:val="006B18B7"/>
    <w:rsid w:val="006B26D5"/>
    <w:rsid w:val="006B27A2"/>
    <w:rsid w:val="006B3037"/>
    <w:rsid w:val="006B3484"/>
    <w:rsid w:val="006B3AF1"/>
    <w:rsid w:val="006B4121"/>
    <w:rsid w:val="006B4217"/>
    <w:rsid w:val="006B5B67"/>
    <w:rsid w:val="006B63C5"/>
    <w:rsid w:val="006B79B8"/>
    <w:rsid w:val="006B7CF0"/>
    <w:rsid w:val="006C0357"/>
    <w:rsid w:val="006C16CA"/>
    <w:rsid w:val="006C20B6"/>
    <w:rsid w:val="006C230A"/>
    <w:rsid w:val="006C3469"/>
    <w:rsid w:val="006C34F8"/>
    <w:rsid w:val="006C3726"/>
    <w:rsid w:val="006C46DF"/>
    <w:rsid w:val="006C78FE"/>
    <w:rsid w:val="006D08F1"/>
    <w:rsid w:val="006D0DA5"/>
    <w:rsid w:val="006D1351"/>
    <w:rsid w:val="006D135B"/>
    <w:rsid w:val="006D2892"/>
    <w:rsid w:val="006D2E24"/>
    <w:rsid w:val="006D31D4"/>
    <w:rsid w:val="006D3EDD"/>
    <w:rsid w:val="006D4168"/>
    <w:rsid w:val="006D41DB"/>
    <w:rsid w:val="006D489E"/>
    <w:rsid w:val="006D6016"/>
    <w:rsid w:val="006D7A72"/>
    <w:rsid w:val="006E05B4"/>
    <w:rsid w:val="006E1890"/>
    <w:rsid w:val="006E35AA"/>
    <w:rsid w:val="006E43C7"/>
    <w:rsid w:val="006E5098"/>
    <w:rsid w:val="006E5563"/>
    <w:rsid w:val="006E55D8"/>
    <w:rsid w:val="006E6868"/>
    <w:rsid w:val="006E6F46"/>
    <w:rsid w:val="006E7054"/>
    <w:rsid w:val="006F03EA"/>
    <w:rsid w:val="006F080E"/>
    <w:rsid w:val="006F285F"/>
    <w:rsid w:val="006F2A31"/>
    <w:rsid w:val="006F2E83"/>
    <w:rsid w:val="006F2F81"/>
    <w:rsid w:val="006F3738"/>
    <w:rsid w:val="006F4640"/>
    <w:rsid w:val="006F48B4"/>
    <w:rsid w:val="006F4975"/>
    <w:rsid w:val="006F5B88"/>
    <w:rsid w:val="006F6777"/>
    <w:rsid w:val="006F6F57"/>
    <w:rsid w:val="006F7F63"/>
    <w:rsid w:val="00700174"/>
    <w:rsid w:val="00701910"/>
    <w:rsid w:val="00701943"/>
    <w:rsid w:val="007021D5"/>
    <w:rsid w:val="00702CD3"/>
    <w:rsid w:val="007032E1"/>
    <w:rsid w:val="00703A29"/>
    <w:rsid w:val="00704688"/>
    <w:rsid w:val="007052CE"/>
    <w:rsid w:val="00705B36"/>
    <w:rsid w:val="0070716F"/>
    <w:rsid w:val="00710EB9"/>
    <w:rsid w:val="007111D3"/>
    <w:rsid w:val="00711A2B"/>
    <w:rsid w:val="00711D79"/>
    <w:rsid w:val="00712275"/>
    <w:rsid w:val="00712A95"/>
    <w:rsid w:val="0071477F"/>
    <w:rsid w:val="007147AE"/>
    <w:rsid w:val="0071538A"/>
    <w:rsid w:val="0071597C"/>
    <w:rsid w:val="007202B0"/>
    <w:rsid w:val="0072043F"/>
    <w:rsid w:val="007205BB"/>
    <w:rsid w:val="007209F2"/>
    <w:rsid w:val="00721AF5"/>
    <w:rsid w:val="00721B21"/>
    <w:rsid w:val="00721EF7"/>
    <w:rsid w:val="0072376F"/>
    <w:rsid w:val="0072560A"/>
    <w:rsid w:val="00726A6F"/>
    <w:rsid w:val="00726B4B"/>
    <w:rsid w:val="00726C34"/>
    <w:rsid w:val="00727253"/>
    <w:rsid w:val="00727BF6"/>
    <w:rsid w:val="00730656"/>
    <w:rsid w:val="00731B52"/>
    <w:rsid w:val="00733081"/>
    <w:rsid w:val="00733A18"/>
    <w:rsid w:val="0073460F"/>
    <w:rsid w:val="00736041"/>
    <w:rsid w:val="0073613B"/>
    <w:rsid w:val="00736895"/>
    <w:rsid w:val="00737A01"/>
    <w:rsid w:val="00737AC4"/>
    <w:rsid w:val="00743425"/>
    <w:rsid w:val="007439D0"/>
    <w:rsid w:val="00743E40"/>
    <w:rsid w:val="007448FE"/>
    <w:rsid w:val="007450A0"/>
    <w:rsid w:val="00746AB5"/>
    <w:rsid w:val="0074706C"/>
    <w:rsid w:val="0074744A"/>
    <w:rsid w:val="00747821"/>
    <w:rsid w:val="00747EB0"/>
    <w:rsid w:val="0075180B"/>
    <w:rsid w:val="00751CDA"/>
    <w:rsid w:val="00752351"/>
    <w:rsid w:val="007548D2"/>
    <w:rsid w:val="007549EC"/>
    <w:rsid w:val="0075582E"/>
    <w:rsid w:val="007560CC"/>
    <w:rsid w:val="007568B6"/>
    <w:rsid w:val="00756F20"/>
    <w:rsid w:val="007571A7"/>
    <w:rsid w:val="007572EF"/>
    <w:rsid w:val="00757824"/>
    <w:rsid w:val="00760331"/>
    <w:rsid w:val="007608FA"/>
    <w:rsid w:val="0076238B"/>
    <w:rsid w:val="00762E0A"/>
    <w:rsid w:val="0076365A"/>
    <w:rsid w:val="00765650"/>
    <w:rsid w:val="00765B43"/>
    <w:rsid w:val="007666DE"/>
    <w:rsid w:val="00767ECD"/>
    <w:rsid w:val="00771063"/>
    <w:rsid w:val="00771B20"/>
    <w:rsid w:val="007731E8"/>
    <w:rsid w:val="00775B18"/>
    <w:rsid w:val="007768E7"/>
    <w:rsid w:val="00776A17"/>
    <w:rsid w:val="00776AF2"/>
    <w:rsid w:val="00777972"/>
    <w:rsid w:val="0077799D"/>
    <w:rsid w:val="00777DA8"/>
    <w:rsid w:val="00780C7E"/>
    <w:rsid w:val="00780ECB"/>
    <w:rsid w:val="007810F9"/>
    <w:rsid w:val="007813F9"/>
    <w:rsid w:val="00781503"/>
    <w:rsid w:val="007827D5"/>
    <w:rsid w:val="00782D87"/>
    <w:rsid w:val="00783792"/>
    <w:rsid w:val="007839B6"/>
    <w:rsid w:val="00784142"/>
    <w:rsid w:val="00785419"/>
    <w:rsid w:val="00785E35"/>
    <w:rsid w:val="00785F42"/>
    <w:rsid w:val="00785FED"/>
    <w:rsid w:val="00787543"/>
    <w:rsid w:val="00791126"/>
    <w:rsid w:val="0079165C"/>
    <w:rsid w:val="00792160"/>
    <w:rsid w:val="0079256B"/>
    <w:rsid w:val="00792646"/>
    <w:rsid w:val="007936D8"/>
    <w:rsid w:val="00794D5E"/>
    <w:rsid w:val="00795075"/>
    <w:rsid w:val="00795F27"/>
    <w:rsid w:val="00796E03"/>
    <w:rsid w:val="0079709A"/>
    <w:rsid w:val="00797DDF"/>
    <w:rsid w:val="007A0209"/>
    <w:rsid w:val="007A0E52"/>
    <w:rsid w:val="007A0F9A"/>
    <w:rsid w:val="007A1830"/>
    <w:rsid w:val="007A31F5"/>
    <w:rsid w:val="007A3B4F"/>
    <w:rsid w:val="007A3C22"/>
    <w:rsid w:val="007A44EA"/>
    <w:rsid w:val="007A4DA8"/>
    <w:rsid w:val="007A5851"/>
    <w:rsid w:val="007A5CBB"/>
    <w:rsid w:val="007A6F23"/>
    <w:rsid w:val="007A7AAC"/>
    <w:rsid w:val="007A7E65"/>
    <w:rsid w:val="007B2E30"/>
    <w:rsid w:val="007B3692"/>
    <w:rsid w:val="007B3849"/>
    <w:rsid w:val="007B3911"/>
    <w:rsid w:val="007B40D1"/>
    <w:rsid w:val="007B6E7E"/>
    <w:rsid w:val="007B740E"/>
    <w:rsid w:val="007C01DE"/>
    <w:rsid w:val="007C0486"/>
    <w:rsid w:val="007C05DE"/>
    <w:rsid w:val="007C1539"/>
    <w:rsid w:val="007C15FC"/>
    <w:rsid w:val="007C1989"/>
    <w:rsid w:val="007C2A12"/>
    <w:rsid w:val="007C3D6D"/>
    <w:rsid w:val="007C4208"/>
    <w:rsid w:val="007C4396"/>
    <w:rsid w:val="007C56B0"/>
    <w:rsid w:val="007C65ED"/>
    <w:rsid w:val="007C6D27"/>
    <w:rsid w:val="007C715A"/>
    <w:rsid w:val="007D29EF"/>
    <w:rsid w:val="007D2FBF"/>
    <w:rsid w:val="007D3375"/>
    <w:rsid w:val="007D391F"/>
    <w:rsid w:val="007D47A7"/>
    <w:rsid w:val="007D5DAF"/>
    <w:rsid w:val="007D6579"/>
    <w:rsid w:val="007D6DDF"/>
    <w:rsid w:val="007E1438"/>
    <w:rsid w:val="007E1A7C"/>
    <w:rsid w:val="007E5DE2"/>
    <w:rsid w:val="007E626A"/>
    <w:rsid w:val="007E736F"/>
    <w:rsid w:val="007E7B86"/>
    <w:rsid w:val="007F0B50"/>
    <w:rsid w:val="007F0BF2"/>
    <w:rsid w:val="007F0CAB"/>
    <w:rsid w:val="007F2153"/>
    <w:rsid w:val="007F306F"/>
    <w:rsid w:val="007F3526"/>
    <w:rsid w:val="007F36A7"/>
    <w:rsid w:val="007F47E6"/>
    <w:rsid w:val="007F4A82"/>
    <w:rsid w:val="007F4AC4"/>
    <w:rsid w:val="007F50B0"/>
    <w:rsid w:val="007F5E67"/>
    <w:rsid w:val="007F608E"/>
    <w:rsid w:val="007F68BC"/>
    <w:rsid w:val="007F78D2"/>
    <w:rsid w:val="007F7A44"/>
    <w:rsid w:val="008005A7"/>
    <w:rsid w:val="00802ED9"/>
    <w:rsid w:val="0080390C"/>
    <w:rsid w:val="008061FA"/>
    <w:rsid w:val="00810A31"/>
    <w:rsid w:val="008117C3"/>
    <w:rsid w:val="0081241E"/>
    <w:rsid w:val="00813070"/>
    <w:rsid w:val="00813083"/>
    <w:rsid w:val="008131FE"/>
    <w:rsid w:val="00813AB8"/>
    <w:rsid w:val="00814B86"/>
    <w:rsid w:val="00815A5E"/>
    <w:rsid w:val="00815D3C"/>
    <w:rsid w:val="008173C3"/>
    <w:rsid w:val="0082090D"/>
    <w:rsid w:val="00821B20"/>
    <w:rsid w:val="00821EB8"/>
    <w:rsid w:val="0082224D"/>
    <w:rsid w:val="00822434"/>
    <w:rsid w:val="00822A37"/>
    <w:rsid w:val="00824C86"/>
    <w:rsid w:val="0082550F"/>
    <w:rsid w:val="008264CE"/>
    <w:rsid w:val="00826D97"/>
    <w:rsid w:val="008308EC"/>
    <w:rsid w:val="008319A4"/>
    <w:rsid w:val="00831D62"/>
    <w:rsid w:val="0083290E"/>
    <w:rsid w:val="00832A2C"/>
    <w:rsid w:val="00832C9B"/>
    <w:rsid w:val="00833285"/>
    <w:rsid w:val="0083348C"/>
    <w:rsid w:val="0083370E"/>
    <w:rsid w:val="0083390C"/>
    <w:rsid w:val="00833A67"/>
    <w:rsid w:val="008355F1"/>
    <w:rsid w:val="00835A4C"/>
    <w:rsid w:val="0083610D"/>
    <w:rsid w:val="00836D6A"/>
    <w:rsid w:val="00837DD5"/>
    <w:rsid w:val="00840CB7"/>
    <w:rsid w:val="00840E4E"/>
    <w:rsid w:val="00840EC9"/>
    <w:rsid w:val="0084122F"/>
    <w:rsid w:val="0084163E"/>
    <w:rsid w:val="00841963"/>
    <w:rsid w:val="00841D67"/>
    <w:rsid w:val="008428C1"/>
    <w:rsid w:val="008429D7"/>
    <w:rsid w:val="0084310E"/>
    <w:rsid w:val="00844DD8"/>
    <w:rsid w:val="00846382"/>
    <w:rsid w:val="008471E5"/>
    <w:rsid w:val="00850371"/>
    <w:rsid w:val="0085057E"/>
    <w:rsid w:val="00850BAF"/>
    <w:rsid w:val="008511E7"/>
    <w:rsid w:val="008528F9"/>
    <w:rsid w:val="00852ACF"/>
    <w:rsid w:val="008536C2"/>
    <w:rsid w:val="008539A8"/>
    <w:rsid w:val="00854D8F"/>
    <w:rsid w:val="00856EDA"/>
    <w:rsid w:val="008574D5"/>
    <w:rsid w:val="00857F03"/>
    <w:rsid w:val="00860040"/>
    <w:rsid w:val="0086175D"/>
    <w:rsid w:val="00862B9E"/>
    <w:rsid w:val="008639A0"/>
    <w:rsid w:val="008643B1"/>
    <w:rsid w:val="008643E2"/>
    <w:rsid w:val="0086591B"/>
    <w:rsid w:val="008669CB"/>
    <w:rsid w:val="00870308"/>
    <w:rsid w:val="008705E6"/>
    <w:rsid w:val="00870BB1"/>
    <w:rsid w:val="0087229E"/>
    <w:rsid w:val="00872DF0"/>
    <w:rsid w:val="00872E7A"/>
    <w:rsid w:val="00873CF5"/>
    <w:rsid w:val="00874B59"/>
    <w:rsid w:val="00874CE6"/>
    <w:rsid w:val="0087502D"/>
    <w:rsid w:val="008763BF"/>
    <w:rsid w:val="00876672"/>
    <w:rsid w:val="00877F6A"/>
    <w:rsid w:val="008804B8"/>
    <w:rsid w:val="008808DA"/>
    <w:rsid w:val="00882025"/>
    <w:rsid w:val="008833C1"/>
    <w:rsid w:val="00885E5B"/>
    <w:rsid w:val="00886ED9"/>
    <w:rsid w:val="0089061B"/>
    <w:rsid w:val="00890F97"/>
    <w:rsid w:val="00891317"/>
    <w:rsid w:val="00891B35"/>
    <w:rsid w:val="008937B8"/>
    <w:rsid w:val="00893B79"/>
    <w:rsid w:val="00894ACB"/>
    <w:rsid w:val="00895AC1"/>
    <w:rsid w:val="00896639"/>
    <w:rsid w:val="00896DF1"/>
    <w:rsid w:val="008A1DCE"/>
    <w:rsid w:val="008A23D9"/>
    <w:rsid w:val="008A2724"/>
    <w:rsid w:val="008A307D"/>
    <w:rsid w:val="008A30F6"/>
    <w:rsid w:val="008A330D"/>
    <w:rsid w:val="008A44B0"/>
    <w:rsid w:val="008A5279"/>
    <w:rsid w:val="008A554D"/>
    <w:rsid w:val="008B09F4"/>
    <w:rsid w:val="008B17A6"/>
    <w:rsid w:val="008B495B"/>
    <w:rsid w:val="008B4B5E"/>
    <w:rsid w:val="008B50CE"/>
    <w:rsid w:val="008B5415"/>
    <w:rsid w:val="008B6B23"/>
    <w:rsid w:val="008B6F2D"/>
    <w:rsid w:val="008C044B"/>
    <w:rsid w:val="008C048B"/>
    <w:rsid w:val="008C09B1"/>
    <w:rsid w:val="008C1596"/>
    <w:rsid w:val="008C1757"/>
    <w:rsid w:val="008C28ED"/>
    <w:rsid w:val="008C32B8"/>
    <w:rsid w:val="008C34AD"/>
    <w:rsid w:val="008C35C6"/>
    <w:rsid w:val="008C3D0D"/>
    <w:rsid w:val="008C3F4C"/>
    <w:rsid w:val="008C4861"/>
    <w:rsid w:val="008C4E9C"/>
    <w:rsid w:val="008C51F2"/>
    <w:rsid w:val="008C531C"/>
    <w:rsid w:val="008C6B90"/>
    <w:rsid w:val="008C7A1D"/>
    <w:rsid w:val="008D1594"/>
    <w:rsid w:val="008D17D9"/>
    <w:rsid w:val="008D19F4"/>
    <w:rsid w:val="008D22F1"/>
    <w:rsid w:val="008D25D4"/>
    <w:rsid w:val="008D4BB2"/>
    <w:rsid w:val="008D51AD"/>
    <w:rsid w:val="008D73C4"/>
    <w:rsid w:val="008D796B"/>
    <w:rsid w:val="008E02D3"/>
    <w:rsid w:val="008E15F9"/>
    <w:rsid w:val="008E2913"/>
    <w:rsid w:val="008E48B7"/>
    <w:rsid w:val="008E4CCC"/>
    <w:rsid w:val="008E4E8D"/>
    <w:rsid w:val="008E5D19"/>
    <w:rsid w:val="008E5FFB"/>
    <w:rsid w:val="008E77A2"/>
    <w:rsid w:val="008E7CD5"/>
    <w:rsid w:val="008F217F"/>
    <w:rsid w:val="008F287E"/>
    <w:rsid w:val="008F2CCA"/>
    <w:rsid w:val="008F2E3B"/>
    <w:rsid w:val="008F5200"/>
    <w:rsid w:val="008F5D9C"/>
    <w:rsid w:val="009009B1"/>
    <w:rsid w:val="00901990"/>
    <w:rsid w:val="00901F3D"/>
    <w:rsid w:val="009021B1"/>
    <w:rsid w:val="009024D3"/>
    <w:rsid w:val="00903160"/>
    <w:rsid w:val="009036EE"/>
    <w:rsid w:val="00903EAF"/>
    <w:rsid w:val="00904364"/>
    <w:rsid w:val="00904AFC"/>
    <w:rsid w:val="00904EA9"/>
    <w:rsid w:val="00904F92"/>
    <w:rsid w:val="0090561A"/>
    <w:rsid w:val="009076FD"/>
    <w:rsid w:val="00907856"/>
    <w:rsid w:val="009126E9"/>
    <w:rsid w:val="00913E31"/>
    <w:rsid w:val="009141A3"/>
    <w:rsid w:val="00914514"/>
    <w:rsid w:val="00914CB3"/>
    <w:rsid w:val="00915258"/>
    <w:rsid w:val="00915C28"/>
    <w:rsid w:val="009202B9"/>
    <w:rsid w:val="0092097A"/>
    <w:rsid w:val="00921936"/>
    <w:rsid w:val="00922088"/>
    <w:rsid w:val="00922C50"/>
    <w:rsid w:val="00922D21"/>
    <w:rsid w:val="00924202"/>
    <w:rsid w:val="00924EB6"/>
    <w:rsid w:val="009254F6"/>
    <w:rsid w:val="009258B6"/>
    <w:rsid w:val="00926DFA"/>
    <w:rsid w:val="0092715C"/>
    <w:rsid w:val="009271FF"/>
    <w:rsid w:val="00927C4A"/>
    <w:rsid w:val="00930C88"/>
    <w:rsid w:val="00932612"/>
    <w:rsid w:val="00932814"/>
    <w:rsid w:val="00932E30"/>
    <w:rsid w:val="00934DF4"/>
    <w:rsid w:val="009369EB"/>
    <w:rsid w:val="00936CE0"/>
    <w:rsid w:val="009376EB"/>
    <w:rsid w:val="00937B63"/>
    <w:rsid w:val="009410C3"/>
    <w:rsid w:val="00941778"/>
    <w:rsid w:val="0094225B"/>
    <w:rsid w:val="00942A31"/>
    <w:rsid w:val="00943AE1"/>
    <w:rsid w:val="00943EC1"/>
    <w:rsid w:val="00943F54"/>
    <w:rsid w:val="00944418"/>
    <w:rsid w:val="00945398"/>
    <w:rsid w:val="0094607F"/>
    <w:rsid w:val="00947FDB"/>
    <w:rsid w:val="00950451"/>
    <w:rsid w:val="009509D2"/>
    <w:rsid w:val="00951CA0"/>
    <w:rsid w:val="009521D7"/>
    <w:rsid w:val="00952467"/>
    <w:rsid w:val="009528E1"/>
    <w:rsid w:val="00953FE8"/>
    <w:rsid w:val="00954B4D"/>
    <w:rsid w:val="00954BCA"/>
    <w:rsid w:val="00955685"/>
    <w:rsid w:val="0095587D"/>
    <w:rsid w:val="009564E2"/>
    <w:rsid w:val="00956B20"/>
    <w:rsid w:val="00957181"/>
    <w:rsid w:val="009579BE"/>
    <w:rsid w:val="009608BB"/>
    <w:rsid w:val="009611D8"/>
    <w:rsid w:val="009614A5"/>
    <w:rsid w:val="009625CB"/>
    <w:rsid w:val="00963688"/>
    <w:rsid w:val="009646B3"/>
    <w:rsid w:val="0096496E"/>
    <w:rsid w:val="00964CC3"/>
    <w:rsid w:val="0096502D"/>
    <w:rsid w:val="00970B42"/>
    <w:rsid w:val="00970EDC"/>
    <w:rsid w:val="009713DC"/>
    <w:rsid w:val="00971652"/>
    <w:rsid w:val="009727DC"/>
    <w:rsid w:val="009744D7"/>
    <w:rsid w:val="0097565A"/>
    <w:rsid w:val="009764A8"/>
    <w:rsid w:val="00976C3B"/>
    <w:rsid w:val="00977200"/>
    <w:rsid w:val="009806F9"/>
    <w:rsid w:val="00982D4A"/>
    <w:rsid w:val="009840AD"/>
    <w:rsid w:val="00984356"/>
    <w:rsid w:val="00984E58"/>
    <w:rsid w:val="009853B1"/>
    <w:rsid w:val="00985796"/>
    <w:rsid w:val="0098648E"/>
    <w:rsid w:val="00986A01"/>
    <w:rsid w:val="00986D4D"/>
    <w:rsid w:val="00986E4E"/>
    <w:rsid w:val="009913D0"/>
    <w:rsid w:val="00992711"/>
    <w:rsid w:val="00992B56"/>
    <w:rsid w:val="00992FE6"/>
    <w:rsid w:val="009937B5"/>
    <w:rsid w:val="00994FFC"/>
    <w:rsid w:val="0099541D"/>
    <w:rsid w:val="00995656"/>
    <w:rsid w:val="009960B4"/>
    <w:rsid w:val="0099799C"/>
    <w:rsid w:val="00997D38"/>
    <w:rsid w:val="009A140B"/>
    <w:rsid w:val="009A1D12"/>
    <w:rsid w:val="009A28F5"/>
    <w:rsid w:val="009A2BBD"/>
    <w:rsid w:val="009A49BC"/>
    <w:rsid w:val="009A592A"/>
    <w:rsid w:val="009A5F64"/>
    <w:rsid w:val="009A72D6"/>
    <w:rsid w:val="009A7F4F"/>
    <w:rsid w:val="009B0655"/>
    <w:rsid w:val="009B0A33"/>
    <w:rsid w:val="009B0A6B"/>
    <w:rsid w:val="009B0E20"/>
    <w:rsid w:val="009B1124"/>
    <w:rsid w:val="009B155D"/>
    <w:rsid w:val="009B21B4"/>
    <w:rsid w:val="009B3FEB"/>
    <w:rsid w:val="009B4E5B"/>
    <w:rsid w:val="009B572C"/>
    <w:rsid w:val="009B57D2"/>
    <w:rsid w:val="009B6650"/>
    <w:rsid w:val="009B687D"/>
    <w:rsid w:val="009B70FD"/>
    <w:rsid w:val="009B7B9F"/>
    <w:rsid w:val="009C101D"/>
    <w:rsid w:val="009C10A5"/>
    <w:rsid w:val="009C1134"/>
    <w:rsid w:val="009C2171"/>
    <w:rsid w:val="009C398D"/>
    <w:rsid w:val="009C5834"/>
    <w:rsid w:val="009C5DFF"/>
    <w:rsid w:val="009C5FFB"/>
    <w:rsid w:val="009C6084"/>
    <w:rsid w:val="009C61CB"/>
    <w:rsid w:val="009C65FF"/>
    <w:rsid w:val="009C7201"/>
    <w:rsid w:val="009C7726"/>
    <w:rsid w:val="009C7C03"/>
    <w:rsid w:val="009D0649"/>
    <w:rsid w:val="009D083C"/>
    <w:rsid w:val="009D0AD0"/>
    <w:rsid w:val="009D0C15"/>
    <w:rsid w:val="009D0DBE"/>
    <w:rsid w:val="009D247C"/>
    <w:rsid w:val="009D29DA"/>
    <w:rsid w:val="009D3141"/>
    <w:rsid w:val="009D3216"/>
    <w:rsid w:val="009D36A8"/>
    <w:rsid w:val="009D3E12"/>
    <w:rsid w:val="009D4005"/>
    <w:rsid w:val="009D41C4"/>
    <w:rsid w:val="009D442D"/>
    <w:rsid w:val="009D5551"/>
    <w:rsid w:val="009D6325"/>
    <w:rsid w:val="009D7476"/>
    <w:rsid w:val="009E0C75"/>
    <w:rsid w:val="009E1F42"/>
    <w:rsid w:val="009E204F"/>
    <w:rsid w:val="009E2984"/>
    <w:rsid w:val="009E38B7"/>
    <w:rsid w:val="009E54FF"/>
    <w:rsid w:val="009E6D84"/>
    <w:rsid w:val="009E72DE"/>
    <w:rsid w:val="009E7356"/>
    <w:rsid w:val="009E7FE6"/>
    <w:rsid w:val="009F0791"/>
    <w:rsid w:val="009F32DF"/>
    <w:rsid w:val="009F3B89"/>
    <w:rsid w:val="009F4CF1"/>
    <w:rsid w:val="009F4F9B"/>
    <w:rsid w:val="009F5576"/>
    <w:rsid w:val="009F5653"/>
    <w:rsid w:val="009F754E"/>
    <w:rsid w:val="009F7B1E"/>
    <w:rsid w:val="00A011F8"/>
    <w:rsid w:val="00A01494"/>
    <w:rsid w:val="00A018B4"/>
    <w:rsid w:val="00A01CF4"/>
    <w:rsid w:val="00A0247D"/>
    <w:rsid w:val="00A026B8"/>
    <w:rsid w:val="00A02BFA"/>
    <w:rsid w:val="00A02F38"/>
    <w:rsid w:val="00A03054"/>
    <w:rsid w:val="00A03AE9"/>
    <w:rsid w:val="00A03B32"/>
    <w:rsid w:val="00A04243"/>
    <w:rsid w:val="00A04D52"/>
    <w:rsid w:val="00A04DCE"/>
    <w:rsid w:val="00A05029"/>
    <w:rsid w:val="00A05112"/>
    <w:rsid w:val="00A05642"/>
    <w:rsid w:val="00A0571A"/>
    <w:rsid w:val="00A05F7A"/>
    <w:rsid w:val="00A0744B"/>
    <w:rsid w:val="00A07B0C"/>
    <w:rsid w:val="00A07BB9"/>
    <w:rsid w:val="00A107DF"/>
    <w:rsid w:val="00A10C3B"/>
    <w:rsid w:val="00A10F97"/>
    <w:rsid w:val="00A11B83"/>
    <w:rsid w:val="00A11C44"/>
    <w:rsid w:val="00A122F8"/>
    <w:rsid w:val="00A1255A"/>
    <w:rsid w:val="00A12712"/>
    <w:rsid w:val="00A14AE9"/>
    <w:rsid w:val="00A14F74"/>
    <w:rsid w:val="00A15607"/>
    <w:rsid w:val="00A20D88"/>
    <w:rsid w:val="00A214BA"/>
    <w:rsid w:val="00A21801"/>
    <w:rsid w:val="00A21FB3"/>
    <w:rsid w:val="00A2417B"/>
    <w:rsid w:val="00A248EC"/>
    <w:rsid w:val="00A25F9D"/>
    <w:rsid w:val="00A278BD"/>
    <w:rsid w:val="00A3105A"/>
    <w:rsid w:val="00A31E20"/>
    <w:rsid w:val="00A3561E"/>
    <w:rsid w:val="00A35E5E"/>
    <w:rsid w:val="00A36189"/>
    <w:rsid w:val="00A36CC2"/>
    <w:rsid w:val="00A36DC5"/>
    <w:rsid w:val="00A36DE5"/>
    <w:rsid w:val="00A37EBC"/>
    <w:rsid w:val="00A418CF"/>
    <w:rsid w:val="00A41AB8"/>
    <w:rsid w:val="00A42A75"/>
    <w:rsid w:val="00A4463A"/>
    <w:rsid w:val="00A44BD6"/>
    <w:rsid w:val="00A44DD8"/>
    <w:rsid w:val="00A45843"/>
    <w:rsid w:val="00A45D34"/>
    <w:rsid w:val="00A479BF"/>
    <w:rsid w:val="00A50E8C"/>
    <w:rsid w:val="00A50FAB"/>
    <w:rsid w:val="00A512BF"/>
    <w:rsid w:val="00A512F9"/>
    <w:rsid w:val="00A52986"/>
    <w:rsid w:val="00A52D51"/>
    <w:rsid w:val="00A539AA"/>
    <w:rsid w:val="00A53A45"/>
    <w:rsid w:val="00A53E45"/>
    <w:rsid w:val="00A5478A"/>
    <w:rsid w:val="00A55F68"/>
    <w:rsid w:val="00A57CD5"/>
    <w:rsid w:val="00A60348"/>
    <w:rsid w:val="00A60474"/>
    <w:rsid w:val="00A60C8A"/>
    <w:rsid w:val="00A61A52"/>
    <w:rsid w:val="00A6251E"/>
    <w:rsid w:val="00A62D6C"/>
    <w:rsid w:val="00A63FD5"/>
    <w:rsid w:val="00A6790C"/>
    <w:rsid w:val="00A753AA"/>
    <w:rsid w:val="00A76E62"/>
    <w:rsid w:val="00A80140"/>
    <w:rsid w:val="00A80BB6"/>
    <w:rsid w:val="00A8147F"/>
    <w:rsid w:val="00A848D7"/>
    <w:rsid w:val="00A8537D"/>
    <w:rsid w:val="00A85D2E"/>
    <w:rsid w:val="00A87359"/>
    <w:rsid w:val="00A9021E"/>
    <w:rsid w:val="00A9050B"/>
    <w:rsid w:val="00A91CB2"/>
    <w:rsid w:val="00A941FB"/>
    <w:rsid w:val="00A943CE"/>
    <w:rsid w:val="00A94E05"/>
    <w:rsid w:val="00A96673"/>
    <w:rsid w:val="00A97AB0"/>
    <w:rsid w:val="00AA005F"/>
    <w:rsid w:val="00AA0F81"/>
    <w:rsid w:val="00AA1555"/>
    <w:rsid w:val="00AA1745"/>
    <w:rsid w:val="00AA2BB0"/>
    <w:rsid w:val="00AA2FEE"/>
    <w:rsid w:val="00AA3D92"/>
    <w:rsid w:val="00AA48CB"/>
    <w:rsid w:val="00AA5E57"/>
    <w:rsid w:val="00AA62D6"/>
    <w:rsid w:val="00AA67E1"/>
    <w:rsid w:val="00AA72DB"/>
    <w:rsid w:val="00AA78B3"/>
    <w:rsid w:val="00AA7982"/>
    <w:rsid w:val="00AB071F"/>
    <w:rsid w:val="00AB0BAC"/>
    <w:rsid w:val="00AB0F72"/>
    <w:rsid w:val="00AB124D"/>
    <w:rsid w:val="00AB138B"/>
    <w:rsid w:val="00AB30FF"/>
    <w:rsid w:val="00AB342D"/>
    <w:rsid w:val="00AB4BE2"/>
    <w:rsid w:val="00AB5B69"/>
    <w:rsid w:val="00AB6AB4"/>
    <w:rsid w:val="00AB6DD9"/>
    <w:rsid w:val="00AB7198"/>
    <w:rsid w:val="00AC04B4"/>
    <w:rsid w:val="00AC21BF"/>
    <w:rsid w:val="00AC221F"/>
    <w:rsid w:val="00AC2B1D"/>
    <w:rsid w:val="00AC466C"/>
    <w:rsid w:val="00AC4DDE"/>
    <w:rsid w:val="00AC4FF8"/>
    <w:rsid w:val="00AC5A29"/>
    <w:rsid w:val="00AC5B2A"/>
    <w:rsid w:val="00AC5CD3"/>
    <w:rsid w:val="00AC5DE7"/>
    <w:rsid w:val="00AC6107"/>
    <w:rsid w:val="00AC6E05"/>
    <w:rsid w:val="00AC6E34"/>
    <w:rsid w:val="00AD0FE7"/>
    <w:rsid w:val="00AD12FA"/>
    <w:rsid w:val="00AD218B"/>
    <w:rsid w:val="00AD498D"/>
    <w:rsid w:val="00AD4ACF"/>
    <w:rsid w:val="00AD4F37"/>
    <w:rsid w:val="00AD5469"/>
    <w:rsid w:val="00AD587D"/>
    <w:rsid w:val="00AD5995"/>
    <w:rsid w:val="00AD5BA7"/>
    <w:rsid w:val="00AD6099"/>
    <w:rsid w:val="00AD6361"/>
    <w:rsid w:val="00AD6E8C"/>
    <w:rsid w:val="00AD79CB"/>
    <w:rsid w:val="00AE01BA"/>
    <w:rsid w:val="00AE3486"/>
    <w:rsid w:val="00AE4735"/>
    <w:rsid w:val="00AE4CDB"/>
    <w:rsid w:val="00AE513D"/>
    <w:rsid w:val="00AE522E"/>
    <w:rsid w:val="00AF09F3"/>
    <w:rsid w:val="00AF1E04"/>
    <w:rsid w:val="00AF47D9"/>
    <w:rsid w:val="00AF4BE0"/>
    <w:rsid w:val="00AF52C9"/>
    <w:rsid w:val="00AF6FFF"/>
    <w:rsid w:val="00B01467"/>
    <w:rsid w:val="00B027F5"/>
    <w:rsid w:val="00B02805"/>
    <w:rsid w:val="00B02CEA"/>
    <w:rsid w:val="00B038AF"/>
    <w:rsid w:val="00B044EC"/>
    <w:rsid w:val="00B045E4"/>
    <w:rsid w:val="00B04CB0"/>
    <w:rsid w:val="00B04DB9"/>
    <w:rsid w:val="00B04E6A"/>
    <w:rsid w:val="00B05E53"/>
    <w:rsid w:val="00B06467"/>
    <w:rsid w:val="00B06CB3"/>
    <w:rsid w:val="00B072A1"/>
    <w:rsid w:val="00B1036B"/>
    <w:rsid w:val="00B10B51"/>
    <w:rsid w:val="00B111F1"/>
    <w:rsid w:val="00B115A0"/>
    <w:rsid w:val="00B11DF2"/>
    <w:rsid w:val="00B11EC3"/>
    <w:rsid w:val="00B125C8"/>
    <w:rsid w:val="00B12694"/>
    <w:rsid w:val="00B13CCF"/>
    <w:rsid w:val="00B13DF4"/>
    <w:rsid w:val="00B151E8"/>
    <w:rsid w:val="00B15713"/>
    <w:rsid w:val="00B15D6B"/>
    <w:rsid w:val="00B177AB"/>
    <w:rsid w:val="00B17BEC"/>
    <w:rsid w:val="00B210BD"/>
    <w:rsid w:val="00B217BE"/>
    <w:rsid w:val="00B21A5A"/>
    <w:rsid w:val="00B2206A"/>
    <w:rsid w:val="00B22C8D"/>
    <w:rsid w:val="00B22EF6"/>
    <w:rsid w:val="00B2326C"/>
    <w:rsid w:val="00B23518"/>
    <w:rsid w:val="00B255F4"/>
    <w:rsid w:val="00B2771F"/>
    <w:rsid w:val="00B279D0"/>
    <w:rsid w:val="00B31357"/>
    <w:rsid w:val="00B31EA1"/>
    <w:rsid w:val="00B36E1D"/>
    <w:rsid w:val="00B3795E"/>
    <w:rsid w:val="00B40960"/>
    <w:rsid w:val="00B4112A"/>
    <w:rsid w:val="00B411A6"/>
    <w:rsid w:val="00B41722"/>
    <w:rsid w:val="00B417D8"/>
    <w:rsid w:val="00B43546"/>
    <w:rsid w:val="00B439B1"/>
    <w:rsid w:val="00B457D5"/>
    <w:rsid w:val="00B46DD0"/>
    <w:rsid w:val="00B46E4E"/>
    <w:rsid w:val="00B47217"/>
    <w:rsid w:val="00B4723B"/>
    <w:rsid w:val="00B47B02"/>
    <w:rsid w:val="00B47D9C"/>
    <w:rsid w:val="00B47E1A"/>
    <w:rsid w:val="00B50FAA"/>
    <w:rsid w:val="00B51618"/>
    <w:rsid w:val="00B5203E"/>
    <w:rsid w:val="00B52B95"/>
    <w:rsid w:val="00B52DEB"/>
    <w:rsid w:val="00B55915"/>
    <w:rsid w:val="00B56110"/>
    <w:rsid w:val="00B56992"/>
    <w:rsid w:val="00B56AAF"/>
    <w:rsid w:val="00B57E59"/>
    <w:rsid w:val="00B60818"/>
    <w:rsid w:val="00B6083C"/>
    <w:rsid w:val="00B60D98"/>
    <w:rsid w:val="00B61221"/>
    <w:rsid w:val="00B61522"/>
    <w:rsid w:val="00B62788"/>
    <w:rsid w:val="00B64F85"/>
    <w:rsid w:val="00B65939"/>
    <w:rsid w:val="00B67A12"/>
    <w:rsid w:val="00B67DCF"/>
    <w:rsid w:val="00B71034"/>
    <w:rsid w:val="00B710FC"/>
    <w:rsid w:val="00B71225"/>
    <w:rsid w:val="00B734FC"/>
    <w:rsid w:val="00B73895"/>
    <w:rsid w:val="00B76397"/>
    <w:rsid w:val="00B769F5"/>
    <w:rsid w:val="00B77B52"/>
    <w:rsid w:val="00B81F9D"/>
    <w:rsid w:val="00B825D5"/>
    <w:rsid w:val="00B8263D"/>
    <w:rsid w:val="00B8300A"/>
    <w:rsid w:val="00B831A0"/>
    <w:rsid w:val="00B835C2"/>
    <w:rsid w:val="00B8441C"/>
    <w:rsid w:val="00B846DE"/>
    <w:rsid w:val="00B86260"/>
    <w:rsid w:val="00B8654D"/>
    <w:rsid w:val="00B87A02"/>
    <w:rsid w:val="00B87C05"/>
    <w:rsid w:val="00B90B6E"/>
    <w:rsid w:val="00B910E6"/>
    <w:rsid w:val="00B912DA"/>
    <w:rsid w:val="00B9156D"/>
    <w:rsid w:val="00B91FB0"/>
    <w:rsid w:val="00B933C6"/>
    <w:rsid w:val="00B93879"/>
    <w:rsid w:val="00B93909"/>
    <w:rsid w:val="00B945D0"/>
    <w:rsid w:val="00B96B20"/>
    <w:rsid w:val="00B96E61"/>
    <w:rsid w:val="00B979E7"/>
    <w:rsid w:val="00BA0696"/>
    <w:rsid w:val="00BA1A97"/>
    <w:rsid w:val="00BA1AAE"/>
    <w:rsid w:val="00BA1D91"/>
    <w:rsid w:val="00BA2241"/>
    <w:rsid w:val="00BA2CC5"/>
    <w:rsid w:val="00BA32B3"/>
    <w:rsid w:val="00BA400E"/>
    <w:rsid w:val="00BA48B2"/>
    <w:rsid w:val="00BA49DE"/>
    <w:rsid w:val="00BA4F2F"/>
    <w:rsid w:val="00BA52C7"/>
    <w:rsid w:val="00BA5681"/>
    <w:rsid w:val="00BA5C6D"/>
    <w:rsid w:val="00BA5F1E"/>
    <w:rsid w:val="00BA65D9"/>
    <w:rsid w:val="00BA6903"/>
    <w:rsid w:val="00BA6CE9"/>
    <w:rsid w:val="00BA6E0C"/>
    <w:rsid w:val="00BB05C8"/>
    <w:rsid w:val="00BB1526"/>
    <w:rsid w:val="00BB22F3"/>
    <w:rsid w:val="00BB25D1"/>
    <w:rsid w:val="00BB2F05"/>
    <w:rsid w:val="00BB2F4C"/>
    <w:rsid w:val="00BB31E1"/>
    <w:rsid w:val="00BB3461"/>
    <w:rsid w:val="00BB353A"/>
    <w:rsid w:val="00BB458E"/>
    <w:rsid w:val="00BB467E"/>
    <w:rsid w:val="00BB48A5"/>
    <w:rsid w:val="00BB4F57"/>
    <w:rsid w:val="00BB4FF3"/>
    <w:rsid w:val="00BB56A2"/>
    <w:rsid w:val="00BB6050"/>
    <w:rsid w:val="00BB629F"/>
    <w:rsid w:val="00BC0123"/>
    <w:rsid w:val="00BC02D5"/>
    <w:rsid w:val="00BC07F5"/>
    <w:rsid w:val="00BC09AB"/>
    <w:rsid w:val="00BC0ED4"/>
    <w:rsid w:val="00BC1142"/>
    <w:rsid w:val="00BC27F6"/>
    <w:rsid w:val="00BC2CCF"/>
    <w:rsid w:val="00BC2D78"/>
    <w:rsid w:val="00BC3286"/>
    <w:rsid w:val="00BC4250"/>
    <w:rsid w:val="00BC46C0"/>
    <w:rsid w:val="00BC50A6"/>
    <w:rsid w:val="00BC6632"/>
    <w:rsid w:val="00BC7A3C"/>
    <w:rsid w:val="00BD0189"/>
    <w:rsid w:val="00BD04EB"/>
    <w:rsid w:val="00BD2270"/>
    <w:rsid w:val="00BD2C98"/>
    <w:rsid w:val="00BD2EF6"/>
    <w:rsid w:val="00BD3F80"/>
    <w:rsid w:val="00BD3FE2"/>
    <w:rsid w:val="00BD454C"/>
    <w:rsid w:val="00BD48FD"/>
    <w:rsid w:val="00BE0415"/>
    <w:rsid w:val="00BE082D"/>
    <w:rsid w:val="00BE36F1"/>
    <w:rsid w:val="00BE5784"/>
    <w:rsid w:val="00BE57DC"/>
    <w:rsid w:val="00BE6095"/>
    <w:rsid w:val="00BE668B"/>
    <w:rsid w:val="00BE6BB5"/>
    <w:rsid w:val="00BF03FD"/>
    <w:rsid w:val="00BF0645"/>
    <w:rsid w:val="00BF1290"/>
    <w:rsid w:val="00BF1A25"/>
    <w:rsid w:val="00BF2C29"/>
    <w:rsid w:val="00BF34E9"/>
    <w:rsid w:val="00BF3B15"/>
    <w:rsid w:val="00BF631B"/>
    <w:rsid w:val="00C00847"/>
    <w:rsid w:val="00C00C13"/>
    <w:rsid w:val="00C010E9"/>
    <w:rsid w:val="00C01146"/>
    <w:rsid w:val="00C0158C"/>
    <w:rsid w:val="00C01C1D"/>
    <w:rsid w:val="00C0250A"/>
    <w:rsid w:val="00C038A6"/>
    <w:rsid w:val="00C0452D"/>
    <w:rsid w:val="00C10AD4"/>
    <w:rsid w:val="00C10EBD"/>
    <w:rsid w:val="00C1110F"/>
    <w:rsid w:val="00C13563"/>
    <w:rsid w:val="00C1358A"/>
    <w:rsid w:val="00C13951"/>
    <w:rsid w:val="00C13F49"/>
    <w:rsid w:val="00C13F4D"/>
    <w:rsid w:val="00C146B9"/>
    <w:rsid w:val="00C14F97"/>
    <w:rsid w:val="00C154CB"/>
    <w:rsid w:val="00C1582B"/>
    <w:rsid w:val="00C16048"/>
    <w:rsid w:val="00C160F7"/>
    <w:rsid w:val="00C166BA"/>
    <w:rsid w:val="00C16FC9"/>
    <w:rsid w:val="00C21785"/>
    <w:rsid w:val="00C219F7"/>
    <w:rsid w:val="00C21A9C"/>
    <w:rsid w:val="00C22184"/>
    <w:rsid w:val="00C22BA5"/>
    <w:rsid w:val="00C23287"/>
    <w:rsid w:val="00C24715"/>
    <w:rsid w:val="00C253DE"/>
    <w:rsid w:val="00C30956"/>
    <w:rsid w:val="00C30CF5"/>
    <w:rsid w:val="00C310C7"/>
    <w:rsid w:val="00C325E3"/>
    <w:rsid w:val="00C32A93"/>
    <w:rsid w:val="00C336F3"/>
    <w:rsid w:val="00C34DDC"/>
    <w:rsid w:val="00C359CA"/>
    <w:rsid w:val="00C37204"/>
    <w:rsid w:val="00C3744B"/>
    <w:rsid w:val="00C37B5D"/>
    <w:rsid w:val="00C37E20"/>
    <w:rsid w:val="00C41978"/>
    <w:rsid w:val="00C423CC"/>
    <w:rsid w:val="00C42649"/>
    <w:rsid w:val="00C44CC3"/>
    <w:rsid w:val="00C450C6"/>
    <w:rsid w:val="00C46BAA"/>
    <w:rsid w:val="00C46E95"/>
    <w:rsid w:val="00C47233"/>
    <w:rsid w:val="00C510CD"/>
    <w:rsid w:val="00C5162D"/>
    <w:rsid w:val="00C5187C"/>
    <w:rsid w:val="00C52C0B"/>
    <w:rsid w:val="00C53ABD"/>
    <w:rsid w:val="00C56D25"/>
    <w:rsid w:val="00C57F19"/>
    <w:rsid w:val="00C603D3"/>
    <w:rsid w:val="00C6062F"/>
    <w:rsid w:val="00C617F4"/>
    <w:rsid w:val="00C623B6"/>
    <w:rsid w:val="00C651BC"/>
    <w:rsid w:val="00C65D4B"/>
    <w:rsid w:val="00C66D47"/>
    <w:rsid w:val="00C67763"/>
    <w:rsid w:val="00C7313E"/>
    <w:rsid w:val="00C731BC"/>
    <w:rsid w:val="00C7581F"/>
    <w:rsid w:val="00C758F2"/>
    <w:rsid w:val="00C763BF"/>
    <w:rsid w:val="00C80391"/>
    <w:rsid w:val="00C823E7"/>
    <w:rsid w:val="00C8243E"/>
    <w:rsid w:val="00C8310C"/>
    <w:rsid w:val="00C83B18"/>
    <w:rsid w:val="00C84474"/>
    <w:rsid w:val="00C85101"/>
    <w:rsid w:val="00C85BA9"/>
    <w:rsid w:val="00C85EFC"/>
    <w:rsid w:val="00C86685"/>
    <w:rsid w:val="00C86C1A"/>
    <w:rsid w:val="00C877C4"/>
    <w:rsid w:val="00C91794"/>
    <w:rsid w:val="00C919C0"/>
    <w:rsid w:val="00C9508F"/>
    <w:rsid w:val="00C960D0"/>
    <w:rsid w:val="00C96399"/>
    <w:rsid w:val="00C96D70"/>
    <w:rsid w:val="00C97770"/>
    <w:rsid w:val="00CA1429"/>
    <w:rsid w:val="00CA1456"/>
    <w:rsid w:val="00CA1FBA"/>
    <w:rsid w:val="00CA3D17"/>
    <w:rsid w:val="00CA4E65"/>
    <w:rsid w:val="00CA64EA"/>
    <w:rsid w:val="00CA7C0B"/>
    <w:rsid w:val="00CA7DAA"/>
    <w:rsid w:val="00CB0034"/>
    <w:rsid w:val="00CB321B"/>
    <w:rsid w:val="00CB4096"/>
    <w:rsid w:val="00CB4266"/>
    <w:rsid w:val="00CB54C2"/>
    <w:rsid w:val="00CC22E3"/>
    <w:rsid w:val="00CC2A9A"/>
    <w:rsid w:val="00CC3564"/>
    <w:rsid w:val="00CC3BC7"/>
    <w:rsid w:val="00CC400C"/>
    <w:rsid w:val="00CC49DE"/>
    <w:rsid w:val="00CC4A87"/>
    <w:rsid w:val="00CC4BED"/>
    <w:rsid w:val="00CC55A3"/>
    <w:rsid w:val="00CC6A27"/>
    <w:rsid w:val="00CC7208"/>
    <w:rsid w:val="00CC7CD0"/>
    <w:rsid w:val="00CD0FD1"/>
    <w:rsid w:val="00CD1641"/>
    <w:rsid w:val="00CD164B"/>
    <w:rsid w:val="00CD2827"/>
    <w:rsid w:val="00CD312B"/>
    <w:rsid w:val="00CD52A7"/>
    <w:rsid w:val="00CD5694"/>
    <w:rsid w:val="00CD629B"/>
    <w:rsid w:val="00CD6553"/>
    <w:rsid w:val="00CD6662"/>
    <w:rsid w:val="00CD75EB"/>
    <w:rsid w:val="00CE05D3"/>
    <w:rsid w:val="00CE0F1E"/>
    <w:rsid w:val="00CE1091"/>
    <w:rsid w:val="00CE14ED"/>
    <w:rsid w:val="00CE2482"/>
    <w:rsid w:val="00CE315E"/>
    <w:rsid w:val="00CE429F"/>
    <w:rsid w:val="00CE5085"/>
    <w:rsid w:val="00CE5575"/>
    <w:rsid w:val="00CE70ED"/>
    <w:rsid w:val="00CE7439"/>
    <w:rsid w:val="00CF05D7"/>
    <w:rsid w:val="00CF0CB3"/>
    <w:rsid w:val="00CF0E7D"/>
    <w:rsid w:val="00CF178C"/>
    <w:rsid w:val="00CF26D0"/>
    <w:rsid w:val="00CF2897"/>
    <w:rsid w:val="00CF41E4"/>
    <w:rsid w:val="00CF4BC9"/>
    <w:rsid w:val="00CF4D66"/>
    <w:rsid w:val="00CF53B3"/>
    <w:rsid w:val="00CF5927"/>
    <w:rsid w:val="00CF5CCF"/>
    <w:rsid w:val="00CF6263"/>
    <w:rsid w:val="00CF6C0F"/>
    <w:rsid w:val="00D007F0"/>
    <w:rsid w:val="00D00B09"/>
    <w:rsid w:val="00D02299"/>
    <w:rsid w:val="00D0253E"/>
    <w:rsid w:val="00D03FA1"/>
    <w:rsid w:val="00D04019"/>
    <w:rsid w:val="00D0603F"/>
    <w:rsid w:val="00D07887"/>
    <w:rsid w:val="00D11966"/>
    <w:rsid w:val="00D11D24"/>
    <w:rsid w:val="00D131CC"/>
    <w:rsid w:val="00D141A2"/>
    <w:rsid w:val="00D1472A"/>
    <w:rsid w:val="00D1598F"/>
    <w:rsid w:val="00D1654B"/>
    <w:rsid w:val="00D17D57"/>
    <w:rsid w:val="00D17DA7"/>
    <w:rsid w:val="00D22E35"/>
    <w:rsid w:val="00D23633"/>
    <w:rsid w:val="00D23E92"/>
    <w:rsid w:val="00D24298"/>
    <w:rsid w:val="00D25545"/>
    <w:rsid w:val="00D26D7E"/>
    <w:rsid w:val="00D26F6B"/>
    <w:rsid w:val="00D305D5"/>
    <w:rsid w:val="00D319CC"/>
    <w:rsid w:val="00D31BD3"/>
    <w:rsid w:val="00D33248"/>
    <w:rsid w:val="00D33CCF"/>
    <w:rsid w:val="00D33EDB"/>
    <w:rsid w:val="00D34AE9"/>
    <w:rsid w:val="00D35B49"/>
    <w:rsid w:val="00D37AB6"/>
    <w:rsid w:val="00D42C0C"/>
    <w:rsid w:val="00D42FE6"/>
    <w:rsid w:val="00D434FF"/>
    <w:rsid w:val="00D438CB"/>
    <w:rsid w:val="00D44CB4"/>
    <w:rsid w:val="00D45003"/>
    <w:rsid w:val="00D4735A"/>
    <w:rsid w:val="00D474B5"/>
    <w:rsid w:val="00D478DC"/>
    <w:rsid w:val="00D50E99"/>
    <w:rsid w:val="00D5165F"/>
    <w:rsid w:val="00D51CFB"/>
    <w:rsid w:val="00D51DC7"/>
    <w:rsid w:val="00D52CE2"/>
    <w:rsid w:val="00D53186"/>
    <w:rsid w:val="00D53334"/>
    <w:rsid w:val="00D53A87"/>
    <w:rsid w:val="00D54C81"/>
    <w:rsid w:val="00D54CFE"/>
    <w:rsid w:val="00D54F73"/>
    <w:rsid w:val="00D57A82"/>
    <w:rsid w:val="00D608A8"/>
    <w:rsid w:val="00D60B47"/>
    <w:rsid w:val="00D61CE7"/>
    <w:rsid w:val="00D62D59"/>
    <w:rsid w:val="00D63153"/>
    <w:rsid w:val="00D64185"/>
    <w:rsid w:val="00D64438"/>
    <w:rsid w:val="00D656B9"/>
    <w:rsid w:val="00D66369"/>
    <w:rsid w:val="00D66801"/>
    <w:rsid w:val="00D701C4"/>
    <w:rsid w:val="00D7021B"/>
    <w:rsid w:val="00D70915"/>
    <w:rsid w:val="00D70CBA"/>
    <w:rsid w:val="00D70D49"/>
    <w:rsid w:val="00D710EE"/>
    <w:rsid w:val="00D71A50"/>
    <w:rsid w:val="00D72328"/>
    <w:rsid w:val="00D72504"/>
    <w:rsid w:val="00D72869"/>
    <w:rsid w:val="00D72A09"/>
    <w:rsid w:val="00D73643"/>
    <w:rsid w:val="00D73A75"/>
    <w:rsid w:val="00D755FB"/>
    <w:rsid w:val="00D7613A"/>
    <w:rsid w:val="00D76E7B"/>
    <w:rsid w:val="00D77325"/>
    <w:rsid w:val="00D82CF9"/>
    <w:rsid w:val="00D82DBD"/>
    <w:rsid w:val="00D84333"/>
    <w:rsid w:val="00D847AD"/>
    <w:rsid w:val="00D856EC"/>
    <w:rsid w:val="00D857A5"/>
    <w:rsid w:val="00D86005"/>
    <w:rsid w:val="00D86569"/>
    <w:rsid w:val="00D902B1"/>
    <w:rsid w:val="00D90C36"/>
    <w:rsid w:val="00D90D45"/>
    <w:rsid w:val="00D90F12"/>
    <w:rsid w:val="00D90FB3"/>
    <w:rsid w:val="00D912D4"/>
    <w:rsid w:val="00D9174C"/>
    <w:rsid w:val="00D91A28"/>
    <w:rsid w:val="00D92441"/>
    <w:rsid w:val="00D93005"/>
    <w:rsid w:val="00D930B6"/>
    <w:rsid w:val="00D93D86"/>
    <w:rsid w:val="00D9636D"/>
    <w:rsid w:val="00D974EC"/>
    <w:rsid w:val="00D9789A"/>
    <w:rsid w:val="00D97B01"/>
    <w:rsid w:val="00DA0E2B"/>
    <w:rsid w:val="00DA103B"/>
    <w:rsid w:val="00DA19D4"/>
    <w:rsid w:val="00DA1B1E"/>
    <w:rsid w:val="00DA22A9"/>
    <w:rsid w:val="00DA2BFA"/>
    <w:rsid w:val="00DA41E0"/>
    <w:rsid w:val="00DA43AA"/>
    <w:rsid w:val="00DA4596"/>
    <w:rsid w:val="00DA45AA"/>
    <w:rsid w:val="00DA4843"/>
    <w:rsid w:val="00DA4AFB"/>
    <w:rsid w:val="00DA6730"/>
    <w:rsid w:val="00DA7354"/>
    <w:rsid w:val="00DA735F"/>
    <w:rsid w:val="00DA752A"/>
    <w:rsid w:val="00DB023F"/>
    <w:rsid w:val="00DB087C"/>
    <w:rsid w:val="00DB0930"/>
    <w:rsid w:val="00DB0C54"/>
    <w:rsid w:val="00DB1290"/>
    <w:rsid w:val="00DB161B"/>
    <w:rsid w:val="00DB1B21"/>
    <w:rsid w:val="00DB1F4E"/>
    <w:rsid w:val="00DB3D65"/>
    <w:rsid w:val="00DB3FB9"/>
    <w:rsid w:val="00DB49E0"/>
    <w:rsid w:val="00DB4C10"/>
    <w:rsid w:val="00DB5D1E"/>
    <w:rsid w:val="00DB6162"/>
    <w:rsid w:val="00DB71EF"/>
    <w:rsid w:val="00DC095D"/>
    <w:rsid w:val="00DC3AE2"/>
    <w:rsid w:val="00DC4AF5"/>
    <w:rsid w:val="00DC4D99"/>
    <w:rsid w:val="00DC5657"/>
    <w:rsid w:val="00DC6331"/>
    <w:rsid w:val="00DC762E"/>
    <w:rsid w:val="00DD0391"/>
    <w:rsid w:val="00DD188D"/>
    <w:rsid w:val="00DD22AB"/>
    <w:rsid w:val="00DD3D2E"/>
    <w:rsid w:val="00DD480A"/>
    <w:rsid w:val="00DD5AE9"/>
    <w:rsid w:val="00DD666C"/>
    <w:rsid w:val="00DD6D8B"/>
    <w:rsid w:val="00DD7D2F"/>
    <w:rsid w:val="00DE05FF"/>
    <w:rsid w:val="00DE06AC"/>
    <w:rsid w:val="00DE09F5"/>
    <w:rsid w:val="00DE28A3"/>
    <w:rsid w:val="00DE45B8"/>
    <w:rsid w:val="00DE69DC"/>
    <w:rsid w:val="00DE71AF"/>
    <w:rsid w:val="00DE7BF8"/>
    <w:rsid w:val="00DF0C96"/>
    <w:rsid w:val="00DF1131"/>
    <w:rsid w:val="00DF1518"/>
    <w:rsid w:val="00DF2345"/>
    <w:rsid w:val="00DF2728"/>
    <w:rsid w:val="00DF3035"/>
    <w:rsid w:val="00DF33A3"/>
    <w:rsid w:val="00DF4114"/>
    <w:rsid w:val="00DF51BC"/>
    <w:rsid w:val="00DF5F3E"/>
    <w:rsid w:val="00DF697B"/>
    <w:rsid w:val="00E0027A"/>
    <w:rsid w:val="00E01A39"/>
    <w:rsid w:val="00E03013"/>
    <w:rsid w:val="00E03150"/>
    <w:rsid w:val="00E03B42"/>
    <w:rsid w:val="00E04AF3"/>
    <w:rsid w:val="00E04BF8"/>
    <w:rsid w:val="00E05CC6"/>
    <w:rsid w:val="00E06318"/>
    <w:rsid w:val="00E070F1"/>
    <w:rsid w:val="00E10B5C"/>
    <w:rsid w:val="00E110E9"/>
    <w:rsid w:val="00E12225"/>
    <w:rsid w:val="00E1335E"/>
    <w:rsid w:val="00E14160"/>
    <w:rsid w:val="00E1662E"/>
    <w:rsid w:val="00E207E3"/>
    <w:rsid w:val="00E20C67"/>
    <w:rsid w:val="00E20E33"/>
    <w:rsid w:val="00E21683"/>
    <w:rsid w:val="00E2184D"/>
    <w:rsid w:val="00E2189C"/>
    <w:rsid w:val="00E21AA9"/>
    <w:rsid w:val="00E22699"/>
    <w:rsid w:val="00E22D95"/>
    <w:rsid w:val="00E25C4B"/>
    <w:rsid w:val="00E25E74"/>
    <w:rsid w:val="00E271AF"/>
    <w:rsid w:val="00E273C1"/>
    <w:rsid w:val="00E30435"/>
    <w:rsid w:val="00E306D9"/>
    <w:rsid w:val="00E315C5"/>
    <w:rsid w:val="00E31E8C"/>
    <w:rsid w:val="00E32D57"/>
    <w:rsid w:val="00E32D93"/>
    <w:rsid w:val="00E33258"/>
    <w:rsid w:val="00E3492C"/>
    <w:rsid w:val="00E35630"/>
    <w:rsid w:val="00E36207"/>
    <w:rsid w:val="00E37005"/>
    <w:rsid w:val="00E37654"/>
    <w:rsid w:val="00E409EF"/>
    <w:rsid w:val="00E414CC"/>
    <w:rsid w:val="00E420F0"/>
    <w:rsid w:val="00E42FED"/>
    <w:rsid w:val="00E44150"/>
    <w:rsid w:val="00E4424A"/>
    <w:rsid w:val="00E44833"/>
    <w:rsid w:val="00E45413"/>
    <w:rsid w:val="00E45F26"/>
    <w:rsid w:val="00E45F70"/>
    <w:rsid w:val="00E468EA"/>
    <w:rsid w:val="00E504AA"/>
    <w:rsid w:val="00E506E9"/>
    <w:rsid w:val="00E512AA"/>
    <w:rsid w:val="00E51D69"/>
    <w:rsid w:val="00E51D7A"/>
    <w:rsid w:val="00E520D7"/>
    <w:rsid w:val="00E52333"/>
    <w:rsid w:val="00E5316D"/>
    <w:rsid w:val="00E536B5"/>
    <w:rsid w:val="00E536C3"/>
    <w:rsid w:val="00E54422"/>
    <w:rsid w:val="00E54457"/>
    <w:rsid w:val="00E54BD6"/>
    <w:rsid w:val="00E550E4"/>
    <w:rsid w:val="00E5516C"/>
    <w:rsid w:val="00E56048"/>
    <w:rsid w:val="00E57561"/>
    <w:rsid w:val="00E60D21"/>
    <w:rsid w:val="00E614EF"/>
    <w:rsid w:val="00E619CB"/>
    <w:rsid w:val="00E62946"/>
    <w:rsid w:val="00E62B04"/>
    <w:rsid w:val="00E63366"/>
    <w:rsid w:val="00E635C6"/>
    <w:rsid w:val="00E63A73"/>
    <w:rsid w:val="00E64C82"/>
    <w:rsid w:val="00E653B3"/>
    <w:rsid w:val="00E6565C"/>
    <w:rsid w:val="00E6649C"/>
    <w:rsid w:val="00E66CC0"/>
    <w:rsid w:val="00E67107"/>
    <w:rsid w:val="00E67723"/>
    <w:rsid w:val="00E70C35"/>
    <w:rsid w:val="00E7247E"/>
    <w:rsid w:val="00E725F0"/>
    <w:rsid w:val="00E74A47"/>
    <w:rsid w:val="00E74E97"/>
    <w:rsid w:val="00E752EE"/>
    <w:rsid w:val="00E75F96"/>
    <w:rsid w:val="00E76462"/>
    <w:rsid w:val="00E768B7"/>
    <w:rsid w:val="00E76BAD"/>
    <w:rsid w:val="00E7722D"/>
    <w:rsid w:val="00E77619"/>
    <w:rsid w:val="00E779DA"/>
    <w:rsid w:val="00E77DB2"/>
    <w:rsid w:val="00E8009C"/>
    <w:rsid w:val="00E80159"/>
    <w:rsid w:val="00E802AC"/>
    <w:rsid w:val="00E805B7"/>
    <w:rsid w:val="00E80EEE"/>
    <w:rsid w:val="00E81AE8"/>
    <w:rsid w:val="00E8319F"/>
    <w:rsid w:val="00E84D3F"/>
    <w:rsid w:val="00E875DA"/>
    <w:rsid w:val="00E876FF"/>
    <w:rsid w:val="00E90FC6"/>
    <w:rsid w:val="00E91D58"/>
    <w:rsid w:val="00E92288"/>
    <w:rsid w:val="00E924CA"/>
    <w:rsid w:val="00E9302C"/>
    <w:rsid w:val="00E93132"/>
    <w:rsid w:val="00E93742"/>
    <w:rsid w:val="00E93A5B"/>
    <w:rsid w:val="00E93F49"/>
    <w:rsid w:val="00E95173"/>
    <w:rsid w:val="00E95493"/>
    <w:rsid w:val="00E973CA"/>
    <w:rsid w:val="00E9789D"/>
    <w:rsid w:val="00EA0718"/>
    <w:rsid w:val="00EA43A9"/>
    <w:rsid w:val="00EA5035"/>
    <w:rsid w:val="00EA6E4D"/>
    <w:rsid w:val="00EA73F7"/>
    <w:rsid w:val="00EA7535"/>
    <w:rsid w:val="00EB0830"/>
    <w:rsid w:val="00EB0CF5"/>
    <w:rsid w:val="00EB0DAD"/>
    <w:rsid w:val="00EB1E33"/>
    <w:rsid w:val="00EB244A"/>
    <w:rsid w:val="00EB2947"/>
    <w:rsid w:val="00EB3FD6"/>
    <w:rsid w:val="00EB5204"/>
    <w:rsid w:val="00EB5F77"/>
    <w:rsid w:val="00EB617D"/>
    <w:rsid w:val="00EB70CA"/>
    <w:rsid w:val="00EB74C1"/>
    <w:rsid w:val="00EC058F"/>
    <w:rsid w:val="00EC16A8"/>
    <w:rsid w:val="00EC2271"/>
    <w:rsid w:val="00EC3360"/>
    <w:rsid w:val="00EC3DF2"/>
    <w:rsid w:val="00EC4BD5"/>
    <w:rsid w:val="00EC6911"/>
    <w:rsid w:val="00EC70DA"/>
    <w:rsid w:val="00EC72F1"/>
    <w:rsid w:val="00EC7495"/>
    <w:rsid w:val="00EC7AD4"/>
    <w:rsid w:val="00ED05A0"/>
    <w:rsid w:val="00ED12F1"/>
    <w:rsid w:val="00ED1713"/>
    <w:rsid w:val="00ED1A13"/>
    <w:rsid w:val="00ED20DD"/>
    <w:rsid w:val="00ED5E0C"/>
    <w:rsid w:val="00ED6981"/>
    <w:rsid w:val="00ED7D2D"/>
    <w:rsid w:val="00EE05D9"/>
    <w:rsid w:val="00EE1C58"/>
    <w:rsid w:val="00EE1DDD"/>
    <w:rsid w:val="00EE2C74"/>
    <w:rsid w:val="00EE7359"/>
    <w:rsid w:val="00EF138D"/>
    <w:rsid w:val="00EF14C0"/>
    <w:rsid w:val="00EF15A0"/>
    <w:rsid w:val="00EF1FFC"/>
    <w:rsid w:val="00EF250C"/>
    <w:rsid w:val="00EF2923"/>
    <w:rsid w:val="00EF3B96"/>
    <w:rsid w:val="00EF45EB"/>
    <w:rsid w:val="00EF5395"/>
    <w:rsid w:val="00EF62D4"/>
    <w:rsid w:val="00EF7246"/>
    <w:rsid w:val="00F0172D"/>
    <w:rsid w:val="00F017EF"/>
    <w:rsid w:val="00F01C1D"/>
    <w:rsid w:val="00F021A4"/>
    <w:rsid w:val="00F024DB"/>
    <w:rsid w:val="00F032C4"/>
    <w:rsid w:val="00F03359"/>
    <w:rsid w:val="00F041F6"/>
    <w:rsid w:val="00F048B8"/>
    <w:rsid w:val="00F04B75"/>
    <w:rsid w:val="00F057F9"/>
    <w:rsid w:val="00F06415"/>
    <w:rsid w:val="00F07386"/>
    <w:rsid w:val="00F07679"/>
    <w:rsid w:val="00F0776A"/>
    <w:rsid w:val="00F07FCB"/>
    <w:rsid w:val="00F1121E"/>
    <w:rsid w:val="00F121AE"/>
    <w:rsid w:val="00F1242E"/>
    <w:rsid w:val="00F13C32"/>
    <w:rsid w:val="00F143A1"/>
    <w:rsid w:val="00F144ED"/>
    <w:rsid w:val="00F14732"/>
    <w:rsid w:val="00F15BA1"/>
    <w:rsid w:val="00F16022"/>
    <w:rsid w:val="00F17F00"/>
    <w:rsid w:val="00F2114F"/>
    <w:rsid w:val="00F22072"/>
    <w:rsid w:val="00F229BB"/>
    <w:rsid w:val="00F22ABB"/>
    <w:rsid w:val="00F24473"/>
    <w:rsid w:val="00F2461F"/>
    <w:rsid w:val="00F26353"/>
    <w:rsid w:val="00F26468"/>
    <w:rsid w:val="00F308E0"/>
    <w:rsid w:val="00F30AC3"/>
    <w:rsid w:val="00F30C09"/>
    <w:rsid w:val="00F314E8"/>
    <w:rsid w:val="00F31781"/>
    <w:rsid w:val="00F3296D"/>
    <w:rsid w:val="00F329E2"/>
    <w:rsid w:val="00F33991"/>
    <w:rsid w:val="00F34D02"/>
    <w:rsid w:val="00F350C7"/>
    <w:rsid w:val="00F35648"/>
    <w:rsid w:val="00F35693"/>
    <w:rsid w:val="00F35737"/>
    <w:rsid w:val="00F36260"/>
    <w:rsid w:val="00F36D94"/>
    <w:rsid w:val="00F375BB"/>
    <w:rsid w:val="00F37DF8"/>
    <w:rsid w:val="00F37E6C"/>
    <w:rsid w:val="00F40ABC"/>
    <w:rsid w:val="00F42808"/>
    <w:rsid w:val="00F42D65"/>
    <w:rsid w:val="00F43548"/>
    <w:rsid w:val="00F43872"/>
    <w:rsid w:val="00F44681"/>
    <w:rsid w:val="00F466EF"/>
    <w:rsid w:val="00F469BD"/>
    <w:rsid w:val="00F502B7"/>
    <w:rsid w:val="00F50EF1"/>
    <w:rsid w:val="00F51048"/>
    <w:rsid w:val="00F51105"/>
    <w:rsid w:val="00F53CC1"/>
    <w:rsid w:val="00F53F5B"/>
    <w:rsid w:val="00F54279"/>
    <w:rsid w:val="00F54734"/>
    <w:rsid w:val="00F551CF"/>
    <w:rsid w:val="00F56023"/>
    <w:rsid w:val="00F563C4"/>
    <w:rsid w:val="00F578A2"/>
    <w:rsid w:val="00F6039C"/>
    <w:rsid w:val="00F60851"/>
    <w:rsid w:val="00F62976"/>
    <w:rsid w:val="00F6530D"/>
    <w:rsid w:val="00F654B6"/>
    <w:rsid w:val="00F65BBC"/>
    <w:rsid w:val="00F66903"/>
    <w:rsid w:val="00F6789E"/>
    <w:rsid w:val="00F70128"/>
    <w:rsid w:val="00F7045A"/>
    <w:rsid w:val="00F71916"/>
    <w:rsid w:val="00F72004"/>
    <w:rsid w:val="00F72236"/>
    <w:rsid w:val="00F72774"/>
    <w:rsid w:val="00F74926"/>
    <w:rsid w:val="00F74A45"/>
    <w:rsid w:val="00F74DA0"/>
    <w:rsid w:val="00F76747"/>
    <w:rsid w:val="00F77DAE"/>
    <w:rsid w:val="00F77EE0"/>
    <w:rsid w:val="00F81B6A"/>
    <w:rsid w:val="00F8212E"/>
    <w:rsid w:val="00F83944"/>
    <w:rsid w:val="00F844D1"/>
    <w:rsid w:val="00F853BF"/>
    <w:rsid w:val="00F85400"/>
    <w:rsid w:val="00F85DDE"/>
    <w:rsid w:val="00F86CF1"/>
    <w:rsid w:val="00F86EB7"/>
    <w:rsid w:val="00F86F3C"/>
    <w:rsid w:val="00F870A9"/>
    <w:rsid w:val="00F87E52"/>
    <w:rsid w:val="00F903F0"/>
    <w:rsid w:val="00F93DC3"/>
    <w:rsid w:val="00F9476E"/>
    <w:rsid w:val="00F94C42"/>
    <w:rsid w:val="00F95D7F"/>
    <w:rsid w:val="00FA0EE3"/>
    <w:rsid w:val="00FA15A9"/>
    <w:rsid w:val="00FA2129"/>
    <w:rsid w:val="00FA2B4F"/>
    <w:rsid w:val="00FA32B6"/>
    <w:rsid w:val="00FA51ED"/>
    <w:rsid w:val="00FA6967"/>
    <w:rsid w:val="00FA756A"/>
    <w:rsid w:val="00FB0B62"/>
    <w:rsid w:val="00FB0C36"/>
    <w:rsid w:val="00FB12E4"/>
    <w:rsid w:val="00FB2E4E"/>
    <w:rsid w:val="00FB2F2A"/>
    <w:rsid w:val="00FB5B72"/>
    <w:rsid w:val="00FC006F"/>
    <w:rsid w:val="00FC02A1"/>
    <w:rsid w:val="00FC05CC"/>
    <w:rsid w:val="00FC0F2E"/>
    <w:rsid w:val="00FC1B81"/>
    <w:rsid w:val="00FC2027"/>
    <w:rsid w:val="00FC3F77"/>
    <w:rsid w:val="00FC48B0"/>
    <w:rsid w:val="00FC4BDD"/>
    <w:rsid w:val="00FC566B"/>
    <w:rsid w:val="00FC6506"/>
    <w:rsid w:val="00FC7817"/>
    <w:rsid w:val="00FC7D6B"/>
    <w:rsid w:val="00FD052C"/>
    <w:rsid w:val="00FD0C9A"/>
    <w:rsid w:val="00FD1FC0"/>
    <w:rsid w:val="00FD1FE4"/>
    <w:rsid w:val="00FD39B6"/>
    <w:rsid w:val="00FD3ABB"/>
    <w:rsid w:val="00FD49DF"/>
    <w:rsid w:val="00FD4F16"/>
    <w:rsid w:val="00FD5518"/>
    <w:rsid w:val="00FD64F0"/>
    <w:rsid w:val="00FD7932"/>
    <w:rsid w:val="00FD7D82"/>
    <w:rsid w:val="00FE2A86"/>
    <w:rsid w:val="00FE2E45"/>
    <w:rsid w:val="00FE2F24"/>
    <w:rsid w:val="00FE5544"/>
    <w:rsid w:val="00FE60B8"/>
    <w:rsid w:val="00FE61DC"/>
    <w:rsid w:val="00FE62D1"/>
    <w:rsid w:val="00FE65DA"/>
    <w:rsid w:val="00FE6EDC"/>
    <w:rsid w:val="00FE7630"/>
    <w:rsid w:val="00FE779C"/>
    <w:rsid w:val="00FE7D4A"/>
    <w:rsid w:val="00FF1C97"/>
    <w:rsid w:val="00FF2CFB"/>
    <w:rsid w:val="00FF39C4"/>
    <w:rsid w:val="00FF4DC2"/>
    <w:rsid w:val="00FF5435"/>
    <w:rsid w:val="00FF6C6C"/>
    <w:rsid w:val="00FF6C7B"/>
    <w:rsid w:val="00FF70D4"/>
    <w:rsid w:val="00FF7435"/>
    <w:rsid w:val="02CB4794"/>
    <w:rsid w:val="043D6C25"/>
    <w:rsid w:val="17B57F48"/>
    <w:rsid w:val="1B7C3BB7"/>
    <w:rsid w:val="1CE725D0"/>
    <w:rsid w:val="23470732"/>
    <w:rsid w:val="27487E50"/>
    <w:rsid w:val="2A2207F7"/>
    <w:rsid w:val="2B2836B5"/>
    <w:rsid w:val="314A54ED"/>
    <w:rsid w:val="38484AFA"/>
    <w:rsid w:val="39C02C6E"/>
    <w:rsid w:val="3BD71D4D"/>
    <w:rsid w:val="3C765D14"/>
    <w:rsid w:val="3EF700EE"/>
    <w:rsid w:val="4513083A"/>
    <w:rsid w:val="510A1D0F"/>
    <w:rsid w:val="5316764A"/>
    <w:rsid w:val="55F35DDA"/>
    <w:rsid w:val="694C2E49"/>
    <w:rsid w:val="6AAC4D7D"/>
    <w:rsid w:val="6F790A45"/>
    <w:rsid w:val="711D2771"/>
    <w:rsid w:val="715C535B"/>
    <w:rsid w:val="741D051B"/>
  </w:rsids>
  <m:mathPr>
    <m:mathFont m:val="Cambria Math"/>
    <m:brkBin m:val="before"/>
    <m:brkBinSub m:val="--"/>
    <m:smallFrac m:val="0"/>
    <m:dispDef/>
    <m:lMargin m:val="0"/>
    <m:rMargin m:val="0"/>
    <m:defJc m:val="centerGroup"/>
    <m:wrapIndent m:val="1440"/>
    <m:intLim m:val="subSup"/>
    <m:naryLim m:val="undOvr"/>
  </m:mathPr>
  <w:themeFontLang w:val="en-US" w:eastAsia="zh-CN"/>
  <w:clrSchemeMapping w:bg1="light1" w:t1="dark1" w:bg2="light2" w:t2="dark2" w:accent1="accent1" w:accent2="accent2" w:accent3="accent3" w:accent4="accent4" w:accent5="accent5" w:accent6="accent6" w:hyperlink="hyperlink" w:followedHyperlink="followedHyperlink"/>
  <w:doNotIncludeSubdocsInStats/>
  <w:shapeDefaults>
    <o:shapedefaults v:ext="edit" spidmax="1026" fillcolor="white">
      <v:fill color="white"/>
    </o:shapedefaults>
    <o:shapelayout v:ext="edit">
      <o:idmap v:ext="edit" data="1"/>
    </o:shapelayout>
  </w:shapeDefaults>
  <w:decimalSymbol w:val="."/>
  <w:listSeparator w:val=","/>
  <w14:docId w14:val="7649BD60"/>
  <w15:docId w15:val="{E12926E3-6644-F548-B90F-FEEAA64ED42A}"/>
</w:settings>
</file>

<file path=word/styles.xml><?xml version="1.0" encoding="utf-8"?>
<w:styles xmlns:mc="http://schemas.openxmlformats.org/markup-compatibility/2006" xmlns:r="http://schemas.openxmlformats.org/officeDocument/2006/relationships"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mc:Ignorable="w14 w15 w16se w16cid w16 w16cex w16sdtdh">
  <w:docDefaults>
    <w:rPrDefault>
      <w:rPr>
        <w:rFonts w:ascii="Times New Roman" w:eastAsia="SimSun" w:hAnsi="Times New Roman" w:cs="Times New Roman"/>
        <w:lang w:val="en-US" w:eastAsia="zh-CN" w:bidi="ar-SA"/>
      </w:rPr>
    </w:rPrDefault>
    <w:pPrDefault/>
  </w:docDefaults>
  <w:latentStyles w:defLockedState="0" w:defUIPriority="0" w:defSemiHidden="0" w:defUnhideWhenUsed="0" w:defQFormat="0" w:count="376">
    <w:lsdException w:name="Normal" w:qFormat="1"/>
    <w:lsdException w:name="heading 1" w:uiPriority="9" w:qFormat="1"/>
    <w:lsdException w:name="heading 2" w:semiHidden="1" w:unhideWhenUsed="1" w:qFormat="1"/>
    <w:lsdException w:name="heading 3" w:semiHidden="1" w:unhideWhenUsed="1" w:qFormat="1"/>
    <w:lsdException w:name="heading 4" w:semiHidden="1" w:unhideWhenUsed="1" w:qFormat="1"/>
    <w:lsdException w:name="heading 5" w:semiHidden="1" w:unhideWhenUsed="1" w:qFormat="1"/>
    <w:lsdException w:name="heading 6" w:semiHidden="1" w:unhideWhenUsed="1" w:qFormat="1"/>
    <w:lsdException w:name="heading 7" w:semiHidden="1" w:unhideWhenUsed="1" w:qFormat="1"/>
    <w:lsdException w:name="heading 8" w:semiHidden="1" w:unhideWhenUsed="1" w:qFormat="1"/>
    <w:lsdException w:name="heading 9" w:semiHidden="1" w:unhideWhenUsed="1" w:qFormat="1"/>
    <w:lsdException w:name="index 1" w:semiHidden="1" w:unhideWhenUsed="1"/>
    <w:lsdException w:name="index 2" w:semiHidden="1" w:unhideWhenUsed="1"/>
    <w:lsdException w:name="index 3" w:semiHidden="1" w:unhideWhenUsed="1"/>
    <w:lsdException w:name="index 4" w:semiHidden="1" w:unhideWhenUsed="1"/>
    <w:lsdException w:name="index 5" w:semiHidden="1" w:unhideWhenUsed="1"/>
    <w:lsdException w:name="index 6" w:semiHidden="1" w:unhideWhenUsed="1"/>
    <w:lsdException w:name="index 7" w:semiHidden="1" w:unhideWhenUsed="1"/>
    <w:lsdException w:name="index 8" w:semiHidden="1" w:unhideWhenUsed="1"/>
    <w:lsdException w:name="index 9" w:semiHidden="1" w:unhideWhenUsed="1"/>
    <w:lsdException w:name="toc 1" w:semiHidden="1" w:unhideWhenUsed="1"/>
    <w:lsdException w:name="toc 2" w:semiHidden="1" w:unhideWhenUsed="1"/>
    <w:lsdException w:name="toc 3" w:semiHidden="1" w:unhideWhenUsed="1"/>
    <w:lsdException w:name="toc 4" w:semiHidden="1" w:unhideWhenUsed="1"/>
    <w:lsdException w:name="toc 5" w:semiHidden="1" w:unhideWhenUsed="1"/>
    <w:lsdException w:name="toc 6" w:semiHidden="1" w:unhideWhenUsed="1"/>
    <w:lsdException w:name="toc 7" w:semiHidden="1" w:unhideWhenUsed="1"/>
    <w:lsdException w:name="toc 8" w:semiHidden="1" w:unhideWhenUsed="1"/>
    <w:lsdException w:name="toc 9" w:semiHidden="1" w:unhideWhenUsed="1"/>
    <w:lsdException w:name="Normal Indent" w:semiHidden="1" w:unhideWhenUsed="1"/>
    <w:lsdException w:name="footnote text" w:semiHidden="1" w:unhideWhenUsed="1"/>
    <w:lsdException w:name="annotation text" w:semiHidden="1" w:unhideWhenUsed="1"/>
    <w:lsdException w:name="index heading" w:semiHidden="1" w:unhideWhenUsed="1"/>
    <w:lsdException w:name="caption" w:unhideWhenUsed="1" w:qFormat="1"/>
    <w:lsdException w:name="table of figures" w:semiHidden="1" w:unhideWhenUsed="1"/>
    <w:lsdException w:name="envelope address" w:semiHidden="1" w:unhideWhenUsed="1"/>
    <w:lsdException w:name="envelope return" w:semiHidden="1" w:unhideWhenUsed="1"/>
    <w:lsdException w:name="footnote reference" w:semiHidden="1" w:unhideWhenUsed="1"/>
    <w:lsdException w:name="annotation reference" w:semiHidden="1" w:unhideWhenUsed="1"/>
    <w:lsdException w:name="line number" w:semiHidden="1" w:unhideWhenUsed="1"/>
    <w:lsdException w:name="page number" w:semiHidden="1" w:unhideWhenUsed="1" w:qFormat="1"/>
    <w:lsdException w:name="endnote reference" w:semiHidden="1" w:unhideWhenUsed="1" w:qFormat="1"/>
    <w:lsdException w:name="endnote text" w:semiHidden="1" w:unhideWhenUsed="1" w:qFormat="1"/>
    <w:lsdException w:name="table of authorities" w:semiHidden="1" w:unhideWhenUsed="1"/>
    <w:lsdException w:name="macro" w:semiHidden="1" w:unhideWhenUsed="1"/>
    <w:lsdException w:name="toa heading" w:semiHidden="1" w:unhideWhenUsed="1"/>
    <w:lsdException w:name="List" w:semiHidden="1" w:unhideWhenUsed="1"/>
    <w:lsdException w:name="List Bullet" w:semiHidden="1" w:unhideWhenUsed="1"/>
    <w:lsdException w:name="List 2" w:semiHidden="1" w:unhideWhenUsed="1"/>
    <w:lsdException w:name="List 3" w:semiHidden="1" w:unhideWhenUsed="1"/>
    <w:lsdException w:name="List Bullet 2" w:semiHidden="1" w:unhideWhenUsed="1"/>
    <w:lsdException w:name="List Bullet 3" w:semiHidden="1" w:unhideWhenUsed="1"/>
    <w:lsdException w:name="List Bullet 4" w:semiHidden="1" w:unhideWhenUsed="1"/>
    <w:lsdException w:name="List Bullet 5" w:semiHidden="1" w:unhideWhenUsed="1"/>
    <w:lsdException w:name="List Number 2" w:semiHidden="1" w:unhideWhenUsed="1"/>
    <w:lsdException w:name="List Number 3" w:semiHidden="1" w:unhideWhenUsed="1"/>
    <w:lsdException w:name="List Number 4" w:semiHidden="1" w:unhideWhenUsed="1"/>
    <w:lsdException w:name="List Number 5" w:semiHidden="1" w:unhideWhenUsed="1"/>
    <w:lsdException w:name="Title" w:qFormat="1"/>
    <w:lsdException w:name="Closing" w:semiHidden="1" w:unhideWhenUsed="1"/>
    <w:lsdException w:name="Signature" w:semiHidden="1" w:unhideWhenUsed="1"/>
    <w:lsdException w:name="Default Paragraph Font" w:uiPriority="1" w:unhideWhenUsed="1" w:qFormat="1"/>
    <w:lsdException w:name="Body Text" w:semiHidden="1" w:unhideWhenUsed="1"/>
    <w:lsdException w:name="Body Text Indent" w:semiHidden="1" w:unhideWhenUsed="1"/>
    <w:lsdException w:name="List Continue" w:semiHidden="1" w:unhideWhenUsed="1"/>
    <w:lsdException w:name="List Continue 2" w:semiHidden="1" w:unhideWhenUsed="1"/>
    <w:lsdException w:name="List Continue 3" w:semiHidden="1" w:unhideWhenUsed="1"/>
    <w:lsdException w:name="List Continue 4" w:semiHidden="1" w:unhideWhenUsed="1"/>
    <w:lsdException w:name="List Continue 5" w:semiHidden="1" w:unhideWhenUsed="1"/>
    <w:lsdException w:name="Message Header" w:semiHidden="1" w:unhideWhenUsed="1"/>
    <w:lsdException w:name="Subtitle" w:qFormat="1"/>
    <w:lsdException w:name="Body Text First Indent 2" w:semiHidden="1" w:unhideWhenUsed="1"/>
    <w:lsdException w:name="Note Heading" w:semiHidden="1" w:unhideWhenUsed="1"/>
    <w:lsdException w:name="Body Text 2" w:semiHidden="1" w:unhideWhenUsed="1"/>
    <w:lsdException w:name="Body Text 3" w:semiHidden="1" w:unhideWhenUsed="1"/>
    <w:lsdException w:name="Body Text Indent 2" w:semiHidden="1" w:unhideWhenUsed="1"/>
    <w:lsdException w:name="Body Text Indent 3" w:semiHidden="1" w:unhideWhenUsed="1"/>
    <w:lsdException w:name="Block Text" w:semiHidden="1" w:unhideWhenUsed="1"/>
    <w:lsdException w:name="Hyperlink" w:uiPriority="99" w:unhideWhenUsed="1" w:qFormat="1"/>
    <w:lsdException w:name="FollowedHyperlink" w:semiHidden="1" w:unhideWhenUsed="1"/>
    <w:lsdException w:name="Strong" w:uiPriority="22" w:qFormat="1"/>
    <w:lsdException w:name="Emphasis" w:uiPriority="20" w:qFormat="1"/>
    <w:lsdException w:name="Document Map" w:qFormat="1"/>
    <w:lsdException w:name="Plain Text" w:semiHidden="1" w:unhideWhenUsed="1"/>
    <w:lsdException w:name="E-mail Signature" w:semiHidden="1" w:unhideWhenUsed="1"/>
    <w:lsdException w:name="HTML Top of Form" w:semiHidden="1" w:uiPriority="99" w:unhideWhenUsed="1"/>
    <w:lsdException w:name="HTML Bottom of Form" w:semiHidden="1" w:uiPriority="99" w:unhideWhenUsed="1"/>
    <w:lsdException w:name="Normal (Web)" w:uiPriority="99" w:unhideWhenUsed="1" w:qFormat="1"/>
    <w:lsdException w:name="HTML Acronym" w:semiHidden="1" w:unhideWhenUsed="1"/>
    <w:lsdException w:name="HTML Address" w:semiHidden="1" w:unhideWhenUsed="1"/>
    <w:lsdException w:name="HTML Cite" w:semiHidden="1" w:unhideWhenUsed="1"/>
    <w:lsdException w:name="HTML Code" w:semiHidden="1" w:unhideWhenUsed="1"/>
    <w:lsdException w:name="HTML Definition" w:semiHidden="1" w:unhideWhenUsed="1"/>
    <w:lsdException w:name="HTML Keyboard" w:semiHidden="1" w:unhideWhenUsed="1"/>
    <w:lsdException w:name="HTML Preformatted" w:semiHidden="1" w:uiPriority="99" w:unhideWhenUsed="1"/>
    <w:lsdException w:name="HTML Sample" w:semiHidden="1" w:unhideWhenUsed="1"/>
    <w:lsdException w:name="HTML Typewriter" w:semiHidden="1" w:unhideWhenUsed="1"/>
    <w:lsdException w:name="HTML Variable" w:semiHidden="1" w:unhideWhenUsed="1"/>
    <w:lsdException w:name="Normal Table" w:semiHidden="1" w:uiPriority="99" w:unhideWhenUsed="1"/>
    <w:lsdException w:name="annotation subject" w:semiHidden="1" w:unhideWhenUsed="1"/>
    <w:lsdException w:name="No List" w:semiHidden="1" w:uiPriority="99" w:unhideWhenUsed="1"/>
    <w:lsdException w:name="Outline List 1" w:semiHidden="1" w:uiPriority="99" w:unhideWhenUsed="1"/>
    <w:lsdException w:name="Outline List 2" w:semiHidden="1" w:uiPriority="99" w:unhideWhenUsed="1"/>
    <w:lsdException w:name="Outline List 3" w:semiHidden="1" w:uiPriority="99" w:unhideWhenUsed="1"/>
    <w:lsdException w:name="Table Simple 1" w:semiHidden="1" w:unhideWhenUsed="1"/>
    <w:lsdException w:name="Table Simple 2" w:semiHidden="1" w:unhideWhenUsed="1"/>
    <w:lsdException w:name="Table Simple 3" w:semiHidden="1" w:unhideWhenUsed="1"/>
    <w:lsdException w:name="Table Classic 1" w:semiHidden="1" w:unhideWhenUsed="1"/>
    <w:lsdException w:name="Table Classic 2" w:semiHidden="1" w:unhideWhenUsed="1"/>
    <w:lsdException w:name="Table Classic 3" w:semiHidden="1" w:unhideWhenUsed="1"/>
    <w:lsdException w:name="Table Classic 4" w:semiHidden="1" w:unhideWhenUsed="1"/>
    <w:lsdException w:name="Table Colorful 1" w:semiHidden="1" w:unhideWhenUsed="1"/>
    <w:lsdException w:name="Table Colorful 2" w:semiHidden="1" w:unhideWhenUsed="1"/>
    <w:lsdException w:name="Table Colorful 3" w:semiHidden="1" w:unhideWhenUsed="1"/>
    <w:lsdException w:name="Table Columns 1" w:semiHidden="1" w:unhideWhenUsed="1"/>
    <w:lsdException w:name="Table Columns 2" w:semiHidden="1" w:unhideWhenUsed="1"/>
    <w:lsdException w:name="Table Columns 3" w:semiHidden="1" w:unhideWhenUsed="1"/>
    <w:lsdException w:name="Table Columns 4" w:semiHidden="1" w:unhideWhenUsed="1"/>
    <w:lsdException w:name="Table Columns 5" w:semiHidden="1" w:unhideWhenUsed="1"/>
    <w:lsdException w:name="Table Grid 1" w:semiHidden="1" w:unhideWhenUsed="1"/>
    <w:lsdException w:name="Table Grid 2" w:semiHidden="1" w:unhideWhenUsed="1"/>
    <w:lsdException w:name="Table Grid 3" w:semiHidden="1" w:unhideWhenUsed="1"/>
    <w:lsdException w:name="Table Grid 4" w:semiHidden="1" w:unhideWhenUsed="1"/>
    <w:lsdException w:name="Table Grid 5" w:semiHidden="1" w:unhideWhenUsed="1"/>
    <w:lsdException w:name="Table Grid 6" w:semiHidden="1" w:unhideWhenUsed="1"/>
    <w:lsdException w:name="Table Grid 7" w:semiHidden="1" w:unhideWhenUsed="1"/>
    <w:lsdException w:name="Table Grid 8" w:semiHidden="1" w:unhideWhenUsed="1"/>
    <w:lsdException w:name="Table List 1" w:semiHidden="1" w:unhideWhenUsed="1"/>
    <w:lsdException w:name="Table List 2" w:semiHidden="1" w:unhideWhenUsed="1"/>
    <w:lsdException w:name="Table List 3" w:semiHidden="1" w:unhideWhenUsed="1"/>
    <w:lsdException w:name="Table List 4" w:semiHidden="1" w:unhideWhenUsed="1"/>
    <w:lsdException w:name="Table List 5" w:semiHidden="1" w:unhideWhenUsed="1"/>
    <w:lsdException w:name="Table List 6" w:semiHidden="1" w:unhideWhenUsed="1"/>
    <w:lsdException w:name="Table List 7" w:semiHidden="1" w:unhideWhenUsed="1"/>
    <w:lsdException w:name="Table List 8" w:semiHidden="1" w:unhideWhenUsed="1"/>
    <w:lsdException w:name="Table 3D effects 1" w:semiHidden="1" w:unhideWhenUsed="1"/>
    <w:lsdException w:name="Table 3D effects 2" w:semiHidden="1" w:unhideWhenUsed="1"/>
    <w:lsdException w:name="Table 3D effects 3" w:semiHidden="1" w:unhideWhenUsed="1"/>
    <w:lsdException w:name="Table Contemporary" w:semiHidden="1" w:unhideWhenUsed="1"/>
    <w:lsdException w:name="Table Elegant" w:semiHidden="1" w:unhideWhenUsed="1"/>
    <w:lsdException w:name="Table Professional" w:semiHidden="1" w:unhideWhenUsed="1"/>
    <w:lsdException w:name="Table Subtle 1" w:semiHidden="1" w:unhideWhenUsed="1"/>
    <w:lsdException w:name="Table Subtle 2" w:semiHidden="1" w:unhideWhenUsed="1"/>
    <w:lsdException w:name="Table Web 1" w:semiHidden="1" w:unhideWhenUsed="1"/>
    <w:lsdException w:name="Table Web 2" w:semiHidden="1" w:unhideWhenUsed="1"/>
    <w:lsdException w:name="Table Web 3" w:semiHidden="1" w:unhideWhenUsed="1"/>
    <w:lsdException w:name="Balloon Text" w:semiHidden="1"/>
    <w:lsdException w:name="Table Theme" w:semiHidden="1" w:unhideWhenUsed="1"/>
    <w:lsdException w:name="Placeholder Text" w:uiPriority="99"/>
    <w:lsdException w:name="No Spacing" w:uiPriority="99"/>
    <w:lsdException w:name="Light Shading" w:uiPriority="60"/>
    <w:lsdException w:name="Light List" w:uiPriority="61"/>
    <w:lsdException w:name="Light Grid" w:uiPriority="62"/>
    <w:lsdException w:name="Medium Shading 1" w:uiPriority="63"/>
    <w:lsdException w:name="Medium Shading 2" w:uiPriority="64"/>
    <w:lsdException w:name="Medium List 1" w:uiPriority="65"/>
    <w:lsdException w:name="Medium List 2" w:uiPriority="66"/>
    <w:lsdException w:name="Medium Grid 1" w:uiPriority="67"/>
    <w:lsdException w:name="Medium Grid 2" w:uiPriority="68"/>
    <w:lsdException w:name="Medium Grid 3" w:uiPriority="69"/>
    <w:lsdException w:name="Dark List" w:uiPriority="70"/>
    <w:lsdException w:name="Colorful Shading" w:uiPriority="71"/>
    <w:lsdException w:name="Colorful List" w:uiPriority="72"/>
    <w:lsdException w:name="Colorful Grid" w:uiPriority="73"/>
    <w:lsdException w:name="Light Shading Accent 1" w:uiPriority="60"/>
    <w:lsdException w:name="Light List Accent 1" w:uiPriority="61"/>
    <w:lsdException w:name="Light Grid Accent 1" w:uiPriority="62"/>
    <w:lsdException w:name="Medium Shading 1 Accent 1" w:uiPriority="63"/>
    <w:lsdException w:name="Medium Shading 2 Accent 1" w:uiPriority="64"/>
    <w:lsdException w:name="Medium List 1 Accent 1" w:uiPriority="65"/>
    <w:lsdException w:name="Revision" w:semiHidden="1" w:uiPriority="99"/>
    <w:lsdException w:name="List Paragraph" w:uiPriority="99" w:qFormat="1"/>
    <w:lsdException w:name="Quote" w:uiPriority="99"/>
    <w:lsdException w:name="Intense Quote" w:uiPriority="99"/>
    <w:lsdException w:name="Medium List 2 Accent 1" w:uiPriority="66"/>
    <w:lsdException w:name="Medium Grid 1 Accent 1" w:uiPriority="67"/>
    <w:lsdException w:name="Medium Grid 2 Accent 1" w:uiPriority="68"/>
    <w:lsdException w:name="Medium Grid 3 Accent 1" w:uiPriority="69"/>
    <w:lsdException w:name="Dark List Accent 1" w:uiPriority="70"/>
    <w:lsdException w:name="Colorful Shading Accent 1" w:uiPriority="71"/>
    <w:lsdException w:name="Colorful List Accent 1" w:uiPriority="72"/>
    <w:lsdException w:name="Colorful Grid Accent 1" w:uiPriority="73"/>
    <w:lsdException w:name="Light Shading Accent 2" w:uiPriority="60"/>
    <w:lsdException w:name="Light List Accent 2" w:uiPriority="61"/>
    <w:lsdException w:name="Light Grid Accent 2" w:uiPriority="62"/>
    <w:lsdException w:name="Medium Shading 1 Accent 2" w:uiPriority="63"/>
    <w:lsdException w:name="Medium Shading 2 Accent 2" w:uiPriority="64"/>
    <w:lsdException w:name="Medium List 1 Accent 2" w:uiPriority="65"/>
    <w:lsdException w:name="Medium List 2 Accent 2" w:uiPriority="66"/>
    <w:lsdException w:name="Medium Grid 1 Accent 2" w:uiPriority="67"/>
    <w:lsdException w:name="Medium Grid 2 Accent 2" w:uiPriority="68"/>
    <w:lsdException w:name="Medium Grid 3 Accent 2" w:uiPriority="69"/>
    <w:lsdException w:name="Dark List Accent 2" w:uiPriority="70"/>
    <w:lsdException w:name="Colorful Shading Accent 2" w:uiPriority="71"/>
    <w:lsdException w:name="Colorful List Accent 2" w:uiPriority="72"/>
    <w:lsdException w:name="Colorful Grid Accent 2" w:uiPriority="73"/>
    <w:lsdException w:name="Light Shading Accent 3" w:uiPriority="60"/>
    <w:lsdException w:name="Light List Accent 3" w:uiPriority="61"/>
    <w:lsdException w:name="Light Grid Accent 3" w:uiPriority="62"/>
    <w:lsdException w:name="Medium Shading 1 Accent 3" w:uiPriority="63"/>
    <w:lsdException w:name="Medium Shading 2 Accent 3" w:uiPriority="64"/>
    <w:lsdException w:name="Medium List 1 Accent 3" w:uiPriority="65"/>
    <w:lsdException w:name="Medium List 2 Accent 3" w:uiPriority="66"/>
    <w:lsdException w:name="Medium Grid 1 Accent 3" w:uiPriority="67"/>
    <w:lsdException w:name="Medium Grid 2 Accent 3" w:uiPriority="68"/>
    <w:lsdException w:name="Medium Grid 3 Accent 3" w:uiPriority="69"/>
    <w:lsdException w:name="Dark List Accent 3" w:uiPriority="70"/>
    <w:lsdException w:name="Colorful Shading Accent 3" w:uiPriority="71"/>
    <w:lsdException w:name="Colorful List Accent 3" w:uiPriority="72"/>
    <w:lsdException w:name="Colorful Grid Accent 3" w:uiPriority="73"/>
    <w:lsdException w:name="Light Shading Accent 4" w:uiPriority="60"/>
    <w:lsdException w:name="Light List Accent 4" w:uiPriority="61"/>
    <w:lsdException w:name="Light Grid Accent 4" w:uiPriority="62"/>
    <w:lsdException w:name="Medium Shading 1 Accent 4" w:uiPriority="63"/>
    <w:lsdException w:name="Medium Shading 2 Accent 4" w:uiPriority="64"/>
    <w:lsdException w:name="Medium List 1 Accent 4" w:uiPriority="65"/>
    <w:lsdException w:name="Medium List 2 Accent 4" w:uiPriority="66"/>
    <w:lsdException w:name="Medium Grid 1 Accent 4" w:uiPriority="67"/>
    <w:lsdException w:name="Medium Grid 2 Accent 4" w:uiPriority="68"/>
    <w:lsdException w:name="Medium Grid 3 Accent 4" w:uiPriority="69"/>
    <w:lsdException w:name="Dark List Accent 4" w:uiPriority="70"/>
    <w:lsdException w:name="Colorful Shading Accent 4" w:uiPriority="71"/>
    <w:lsdException w:name="Colorful List Accent 4" w:uiPriority="72"/>
    <w:lsdException w:name="Colorful Grid Accent 4" w:uiPriority="73"/>
    <w:lsdException w:name="Light Shading Accent 5" w:uiPriority="60"/>
    <w:lsdException w:name="Light List Accent 5" w:uiPriority="61"/>
    <w:lsdException w:name="Light Grid Accent 5" w:uiPriority="62"/>
    <w:lsdException w:name="Medium Shading 1 Accent 5" w:uiPriority="63"/>
    <w:lsdException w:name="Medium Shading 2 Accent 5" w:uiPriority="64"/>
    <w:lsdException w:name="Medium List 1 Accent 5" w:uiPriority="65"/>
    <w:lsdException w:name="Medium List 2 Accent 5" w:uiPriority="66"/>
    <w:lsdException w:name="Medium Grid 1 Accent 5" w:uiPriority="67"/>
    <w:lsdException w:name="Medium Grid 2 Accent 5" w:uiPriority="68"/>
    <w:lsdException w:name="Medium Grid 3 Accent 5" w:uiPriority="69"/>
    <w:lsdException w:name="Dark List Accent 5" w:uiPriority="70"/>
    <w:lsdException w:name="Colorful Shading Accent 5" w:uiPriority="71"/>
    <w:lsdException w:name="Colorful List Accent 5" w:uiPriority="72"/>
    <w:lsdException w:name="Colorful Grid Accent 5" w:uiPriority="73"/>
    <w:lsdException w:name="Light Shading Accent 6" w:uiPriority="60"/>
    <w:lsdException w:name="Light List Accent 6" w:uiPriority="61"/>
    <w:lsdException w:name="Light Grid Accent 6" w:uiPriority="62"/>
    <w:lsdException w:name="Medium Shading 1 Accent 6" w:uiPriority="63"/>
    <w:lsdException w:name="Medium Shading 2 Accent 6" w:uiPriority="64"/>
    <w:lsdException w:name="Medium List 1 Accent 6" w:uiPriority="65"/>
    <w:lsdException w:name="Medium List 2 Accent 6" w:uiPriority="66"/>
    <w:lsdException w:name="Medium Grid 1 Accent 6" w:uiPriority="67"/>
    <w:lsdException w:name="Medium Grid 2 Accent 6" w:uiPriority="68"/>
    <w:lsdException w:name="Medium Grid 3 Accent 6" w:uiPriority="69"/>
    <w:lsdException w:name="Dark List Accent 6" w:uiPriority="70"/>
    <w:lsdException w:name="Colorful Shading Accent 6" w:uiPriority="71"/>
    <w:lsdException w:name="Colorful List Accent 6" w:uiPriority="72"/>
    <w:lsdException w:name="Colorful Grid Accent 6" w:uiPriority="73"/>
    <w:lsdException w:name="Subtle Emphasis" w:uiPriority="19" w:qFormat="1"/>
    <w:lsdException w:name="Intense Emphasis" w:uiPriority="21" w:qFormat="1"/>
    <w:lsdException w:name="Subtle Reference" w:uiPriority="31" w:qFormat="1"/>
    <w:lsdException w:name="Intense Reference" w:uiPriority="32" w:qFormat="1"/>
    <w:lsdException w:name="Book Title" w:uiPriority="33" w:qFormat="1"/>
    <w:lsdException w:name="Bibliography" w:semiHidden="1" w:uiPriority="37" w:unhideWhenUsed="1"/>
    <w:lsdException w:name="TOC Heading" w:semiHidden="1" w:uiPriority="39" w:unhideWhenUsed="1" w:qFormat="1"/>
    <w:lsdException w:name="Plain Table 1" w:uiPriority="41"/>
    <w:lsdException w:name="Plain Table 2" w:uiPriority="42"/>
    <w:lsdException w:name="Plain Table 3" w:uiPriority="43"/>
    <w:lsdException w:name="Plain Table 4" w:uiPriority="44"/>
    <w:lsdException w:name="Plain Table 5" w:uiPriority="45"/>
    <w:lsdException w:name="Grid Table Light" w:uiPriority="40"/>
    <w:lsdException w:name="Grid Table 1 Light" w:uiPriority="46"/>
    <w:lsdException w:name="Grid Table 2" w:uiPriority="47"/>
    <w:lsdException w:name="Grid Table 3" w:uiPriority="48"/>
    <w:lsdException w:name="Grid Table 4" w:uiPriority="49"/>
    <w:lsdException w:name="Grid Table 5 Dark" w:uiPriority="50"/>
    <w:lsdException w:name="Grid Table 6 Colorful" w:uiPriority="51"/>
    <w:lsdException w:name="Grid Table 7 Colorful" w:uiPriority="52"/>
    <w:lsdException w:name="Grid Table 1 Light Accent 1" w:uiPriority="46"/>
    <w:lsdException w:name="Grid Table 2 Accent 1" w:uiPriority="47"/>
    <w:lsdException w:name="Grid Table 3 Accent 1" w:uiPriority="48"/>
    <w:lsdException w:name="Grid Table 4 Accent 1" w:uiPriority="49"/>
    <w:lsdException w:name="Grid Table 5 Dark Accent 1" w:uiPriority="50"/>
    <w:lsdException w:name="Grid Table 6 Colorful Accent 1" w:uiPriority="51"/>
    <w:lsdException w:name="Grid Table 7 Colorful Accent 1" w:uiPriority="52"/>
    <w:lsdException w:name="Grid Table 1 Light Accent 2" w:uiPriority="46"/>
    <w:lsdException w:name="Grid Table 2 Accent 2" w:uiPriority="47"/>
    <w:lsdException w:name="Grid Table 3 Accent 2" w:uiPriority="48"/>
    <w:lsdException w:name="Grid Table 4 Accent 2" w:uiPriority="49"/>
    <w:lsdException w:name="Grid Table 5 Dark Accent 2" w:uiPriority="50"/>
    <w:lsdException w:name="Grid Table 6 Colorful Accent 2" w:uiPriority="51"/>
    <w:lsdException w:name="Grid Table 7 Colorful Accent 2" w:uiPriority="52"/>
    <w:lsdException w:name="Grid Table 1 Light Accent 3" w:uiPriority="46"/>
    <w:lsdException w:name="Grid Table 2 Accent 3" w:uiPriority="47"/>
    <w:lsdException w:name="Grid Table 3 Accent 3" w:uiPriority="48"/>
    <w:lsdException w:name="Grid Table 4 Accent 3" w:uiPriority="49"/>
    <w:lsdException w:name="Grid Table 5 Dark Accent 3" w:uiPriority="50"/>
    <w:lsdException w:name="Grid Table 6 Colorful Accent 3" w:uiPriority="51"/>
    <w:lsdException w:name="Grid Table 7 Colorful Accent 3" w:uiPriority="52"/>
    <w:lsdException w:name="Grid Table 1 Light Accent 4" w:uiPriority="46"/>
    <w:lsdException w:name="Grid Table 2 Accent 4" w:uiPriority="47"/>
    <w:lsdException w:name="Grid Table 3 Accent 4" w:uiPriority="48"/>
    <w:lsdException w:name="Grid Table 4 Accent 4" w:uiPriority="49"/>
    <w:lsdException w:name="Grid Table 5 Dark Accent 4" w:uiPriority="50"/>
    <w:lsdException w:name="Grid Table 6 Colorful Accent 4" w:uiPriority="51"/>
    <w:lsdException w:name="Grid Table 7 Colorful Accent 4" w:uiPriority="52"/>
    <w:lsdException w:name="Grid Table 1 Light Accent 5" w:uiPriority="46"/>
    <w:lsdException w:name="Grid Table 2 Accent 5" w:uiPriority="47"/>
    <w:lsdException w:name="Grid Table 3 Accent 5" w:uiPriority="48"/>
    <w:lsdException w:name="Grid Table 4 Accent 5" w:uiPriority="49"/>
    <w:lsdException w:name="Grid Table 5 Dark Accent 5" w:uiPriority="50"/>
    <w:lsdException w:name="Grid Table 6 Colorful Accent 5" w:uiPriority="51"/>
    <w:lsdException w:name="Grid Table 7 Colorful Accent 5" w:uiPriority="52"/>
    <w:lsdException w:name="Grid Table 1 Light Accent 6" w:uiPriority="46"/>
    <w:lsdException w:name="Grid Table 2 Accent 6" w:uiPriority="47"/>
    <w:lsdException w:name="Grid Table 3 Accent 6" w:uiPriority="48"/>
    <w:lsdException w:name="Grid Table 4 Accent 6" w:uiPriority="49"/>
    <w:lsdException w:name="Grid Table 5 Dark Accent 6" w:uiPriority="50"/>
    <w:lsdException w:name="Grid Table 6 Colorful Accent 6" w:uiPriority="51"/>
    <w:lsdException w:name="Grid Table 7 Colorful Accent 6" w:uiPriority="52"/>
    <w:lsdException w:name="List Table 1 Light" w:uiPriority="46"/>
    <w:lsdException w:name="List Table 2" w:uiPriority="47"/>
    <w:lsdException w:name="List Table 3" w:uiPriority="48"/>
    <w:lsdException w:name="List Table 4" w:uiPriority="49"/>
    <w:lsdException w:name="List Table 5 Dark" w:uiPriority="50"/>
    <w:lsdException w:name="List Table 6 Colorful" w:uiPriority="51"/>
    <w:lsdException w:name="List Table 7 Colorful" w:uiPriority="52"/>
    <w:lsdException w:name="List Table 1 Light Accent 1" w:uiPriority="46"/>
    <w:lsdException w:name="List Table 2 Accent 1" w:uiPriority="47"/>
    <w:lsdException w:name="List Table 3 Accent 1" w:uiPriority="48"/>
    <w:lsdException w:name="List Table 4 Accent 1" w:uiPriority="49"/>
    <w:lsdException w:name="List Table 5 Dark Accent 1" w:uiPriority="50"/>
    <w:lsdException w:name="List Table 6 Colorful Accent 1" w:uiPriority="51"/>
    <w:lsdException w:name="List Table 7 Colorful Accent 1" w:uiPriority="52"/>
    <w:lsdException w:name="List Table 1 Light Accent 2" w:uiPriority="46"/>
    <w:lsdException w:name="List Table 2 Accent 2" w:uiPriority="47"/>
    <w:lsdException w:name="List Table 3 Accent 2" w:uiPriority="48"/>
    <w:lsdException w:name="List Table 4 Accent 2" w:uiPriority="49"/>
    <w:lsdException w:name="List Table 5 Dark Accent 2" w:uiPriority="50"/>
    <w:lsdException w:name="List Table 6 Colorful Accent 2" w:uiPriority="51"/>
    <w:lsdException w:name="List Table 7 Colorful Accent 2" w:uiPriority="52"/>
    <w:lsdException w:name="List Table 1 Light Accent 3" w:uiPriority="46"/>
    <w:lsdException w:name="List Table 2 Accent 3" w:uiPriority="47"/>
    <w:lsdException w:name="List Table 3 Accent 3" w:uiPriority="48"/>
    <w:lsdException w:name="List Table 4 Accent 3" w:uiPriority="49"/>
    <w:lsdException w:name="List Table 5 Dark Accent 3" w:uiPriority="50"/>
    <w:lsdException w:name="List Table 6 Colorful Accent 3" w:uiPriority="51"/>
    <w:lsdException w:name="List Table 7 Colorful Accent 3" w:uiPriority="52"/>
    <w:lsdException w:name="List Table 1 Light Accent 4" w:uiPriority="46"/>
    <w:lsdException w:name="List Table 2 Accent 4" w:uiPriority="47"/>
    <w:lsdException w:name="List Table 3 Accent 4" w:uiPriority="48"/>
    <w:lsdException w:name="List Table 4 Accent 4" w:uiPriority="49"/>
    <w:lsdException w:name="List Table 5 Dark Accent 4" w:uiPriority="50"/>
    <w:lsdException w:name="List Table 6 Colorful Accent 4" w:uiPriority="51"/>
    <w:lsdException w:name="List Table 7 Colorful Accent 4" w:uiPriority="52"/>
    <w:lsdException w:name="List Table 1 Light Accent 5" w:uiPriority="46"/>
    <w:lsdException w:name="List Table 2 Accent 5" w:uiPriority="47"/>
    <w:lsdException w:name="List Table 3 Accent 5" w:uiPriority="48"/>
    <w:lsdException w:name="List Table 4 Accent 5" w:uiPriority="49"/>
    <w:lsdException w:name="List Table 5 Dark Accent 5" w:uiPriority="50"/>
    <w:lsdException w:name="List Table 6 Colorful Accent 5" w:uiPriority="51"/>
    <w:lsdException w:name="List Table 7 Colorful Accent 5" w:uiPriority="52"/>
    <w:lsdException w:name="List Table 1 Light Accent 6" w:uiPriority="46"/>
    <w:lsdException w:name="List Table 2 Accent 6" w:uiPriority="47"/>
    <w:lsdException w:name="List Table 3 Accent 6" w:uiPriority="48"/>
    <w:lsdException w:name="List Table 4 Accent 6" w:uiPriority="49"/>
    <w:lsdException w:name="List Table 5 Dark Accent 6" w:uiPriority="50"/>
    <w:lsdException w:name="List Table 6 Colorful Accent 6" w:uiPriority="51"/>
    <w:lsdException w:name="List Table 7 Colorful Accent 6" w:uiPriority="52"/>
    <w:lsdException w:name="Mention" w:semiHidden="1" w:uiPriority="99" w:unhideWhenUsed="1"/>
    <w:lsdException w:name="Smart Hyperlink" w:semiHidden="1" w:uiPriority="99" w:unhideWhenUsed="1"/>
    <w:lsdException w:name="Hashtag" w:semiHidden="1" w:uiPriority="99" w:unhideWhenUsed="1"/>
    <w:lsdException w:name="Unresolved Mention" w:semiHidden="1" w:uiPriority="99" w:unhideWhenUsed="1"/>
    <w:lsdException w:name="Smart Link" w:semiHidden="1" w:uiPriority="99" w:unhideWhenUsed="1"/>
  </w:latentStyles>
  <w:style w:type="paragraph" w:default="1" w:styleId="Normal">
    <w:name w:val="Normal"/>
    <w:qFormat/>
    <w:pPr>
      <w:widowControl w:val="0"/>
      <w:jc w:val="both"/>
    </w:pPr>
    <w:rPr>
      <w:kern w:val="2"/>
      <w:sz w:val="21"/>
      <w:szCs w:val="24"/>
    </w:rPr>
  </w:style>
  <w:style w:type="paragraph" w:styleId="Heading1">
    <w:name w:val="heading 1"/>
    <w:basedOn w:val="Normal"/>
    <w:next w:val="Normal"/>
    <w:link w:val="Heading1Char"/>
    <w:uiPriority w:val="9"/>
    <w:qFormat/>
    <w:pPr>
      <w:widowControl/>
      <w:spacing w:before="100" w:beforeAutospacing="1" w:after="100" w:afterAutospacing="1"/>
      <w:jc w:val="left"/>
      <w:outlineLvl w:val="0"/>
    </w:pPr>
    <w:rPr>
      <w:rFonts w:eastAsia="Times New Roman"/>
      <w:b/>
      <w:bCs/>
      <w:kern w:val="36"/>
      <w:sz w:val="48"/>
      <w:szCs w:val="48"/>
    </w:rPr>
  </w:style>
  <w:style w:type="paragraph" w:styleId="Heading2">
    <w:name w:val="heading 2"/>
    <w:basedOn w:val="Normal"/>
    <w:next w:val="Normal"/>
    <w:link w:val="Heading2Char"/>
    <w:semiHidden/>
    <w:unhideWhenUsed/>
    <w:qFormat/>
    <w:pPr>
      <w:keepNext/>
      <w:keepLines/>
      <w:spacing w:before="40"/>
      <w:outlineLvl w:val="1"/>
    </w:pPr>
    <w:rPr>
      <w:rFonts w:asciiTheme="majorHAnsi" w:eastAsiaTheme="majorEastAsia" w:hAnsiTheme="majorHAnsi" w:cstheme="majorBidi"/>
      <w:color w:val="2F5496" w:themeColor="accent1" w:themeShade="BF"/>
      <w:sz w:val="26"/>
      <w:szCs w:val="26"/>
    </w:rPr>
  </w:style>
  <w:style w:type="paragraph" w:styleId="Heading3">
    <w:name w:val="heading 3"/>
    <w:basedOn w:val="Normal"/>
    <w:next w:val="Normal"/>
    <w:link w:val="Heading3Char"/>
    <w:semiHidden/>
    <w:unhideWhenUsed/>
    <w:qFormat/>
    <w:pPr>
      <w:keepNext/>
      <w:keepLines/>
      <w:spacing w:before="40"/>
      <w:outlineLvl w:val="2"/>
    </w:pPr>
    <w:rPr>
      <w:rFonts w:asciiTheme="majorHAnsi" w:eastAsiaTheme="majorEastAsia" w:hAnsiTheme="majorHAnsi" w:cstheme="majorBidi"/>
      <w:color w:val="1F3864" w:themeColor="accent1" w:themeShade="80"/>
      <w:sz w:val="24"/>
    </w:rPr>
  </w:style>
  <w:style w:type="character" w:default="1" w:styleId="DefaultParagraphFont">
    <w:name w:val="Default Paragraph Font"/>
    <w:uiPriority w:val="1"/>
    <w:semiHidden/>
    <w:unhideWhenUsed/>
  </w:style>
  <w:style w:type="table" w:default="1" w:styleId="TableNormal">
    <w:name w:val="Normal Table"/>
    <w:uiPriority w:val="99"/>
    <w:semiHidden/>
    <w:unhideWhenUsed/>
    <w:tblPr>
      <w:tblInd w:w="0" w:type="dxa"/>
      <w:tblCellMar>
        <w:top w:w="0" w:type="dxa"/>
        <w:left w:w="108" w:type="dxa"/>
        <w:bottom w:w="0" w:type="dxa"/>
        <w:right w:w="108" w:type="dxa"/>
      </w:tblCellMar>
    </w:tblPr>
  </w:style>
  <w:style w:type="numbering" w:default="1" w:styleId="NoList">
    <w:name w:val="No List"/>
    <w:uiPriority w:val="99"/>
    <w:semiHidden/>
    <w:unhideWhenUsed/>
  </w:style>
  <w:style w:type="paragraph" w:styleId="Caption">
    <w:name w:val="caption"/>
    <w:basedOn w:val="Normal"/>
    <w:next w:val="Normal"/>
    <w:unhideWhenUsed/>
    <w:qFormat/>
    <w:pPr>
      <w:spacing w:after="200"/>
    </w:pPr>
    <w:rPr>
      <w:i/>
      <w:iCs/>
      <w:color w:val="44546A" w:themeColor="text2"/>
      <w:sz w:val="18"/>
      <w:szCs w:val="18"/>
    </w:rPr>
  </w:style>
  <w:style w:type="paragraph" w:styleId="DocumentMap">
    <w:name w:val="Document Map"/>
    <w:basedOn w:val="Normal"/>
    <w:link w:val="DocumentMapChar"/>
    <w:qFormat/>
    <w:rPr>
      <w:rFonts w:ascii="SimSun"/>
      <w:sz w:val="18"/>
      <w:szCs w:val="18"/>
      <w:lang w:val="zh-CN"/>
    </w:rPr>
  </w:style>
  <w:style w:type="paragraph" w:styleId="EndnoteText">
    <w:name w:val="endnote text"/>
    <w:basedOn w:val="Normal"/>
    <w:link w:val="EndnoteTextChar"/>
    <w:semiHidden/>
    <w:unhideWhenUsed/>
    <w:qFormat/>
    <w:rPr>
      <w:sz w:val="20"/>
      <w:szCs w:val="20"/>
    </w:rPr>
  </w:style>
  <w:style w:type="paragraph" w:styleId="BalloonText">
    <w:name w:val="Balloon Text"/>
    <w:basedOn w:val="Normal"/>
    <w:semiHidden/>
    <w:rPr>
      <w:sz w:val="18"/>
      <w:szCs w:val="18"/>
    </w:rPr>
  </w:style>
  <w:style w:type="paragraph" w:styleId="Footer">
    <w:name w:val="footer"/>
    <w:basedOn w:val="Normal"/>
    <w:link w:val="FooterChar"/>
    <w:pPr>
      <w:tabs>
        <w:tab w:val="center" w:pos="4153"/>
        <w:tab w:val="right" w:pos="8306"/>
      </w:tabs>
      <w:snapToGrid w:val="0"/>
      <w:jc w:val="left"/>
    </w:pPr>
    <w:rPr>
      <w:sz w:val="18"/>
      <w:szCs w:val="18"/>
      <w:lang w:val="zh-CN"/>
    </w:rPr>
  </w:style>
  <w:style w:type="paragraph" w:styleId="Header">
    <w:name w:val="header"/>
    <w:basedOn w:val="Normal"/>
    <w:link w:val="HeaderChar"/>
    <w:pPr>
      <w:pBdr>
        <w:bottom w:val="single" w:sz="6" w:space="1" w:color="auto"/>
      </w:pBdr>
      <w:tabs>
        <w:tab w:val="center" w:pos="4153"/>
        <w:tab w:val="right" w:pos="8306"/>
      </w:tabs>
      <w:snapToGrid w:val="0"/>
      <w:jc w:val="center"/>
    </w:pPr>
    <w:rPr>
      <w:sz w:val="18"/>
      <w:szCs w:val="18"/>
      <w:lang w:val="zh-CN"/>
    </w:rPr>
  </w:style>
  <w:style w:type="paragraph" w:styleId="HTMLPreformatted">
    <w:name w:val="HTML Preformatted"/>
    <w:basedOn w:val="Normal"/>
    <w:link w:val="HTMLPreformattedChar"/>
    <w:uiPriority w:val="99"/>
    <w:semiHidden/>
    <w:unhideWhenUsed/>
    <w:pPr>
      <w:widowControl/>
      <w:tabs>
        <w:tab w:val="left" w:pos="916"/>
        <w:tab w:val="left" w:pos="1832"/>
        <w:tab w:val="left" w:pos="2748"/>
        <w:tab w:val="left" w:pos="3664"/>
        <w:tab w:val="left" w:pos="4580"/>
        <w:tab w:val="left" w:pos="5496"/>
        <w:tab w:val="left" w:pos="6412"/>
        <w:tab w:val="left" w:pos="7328"/>
        <w:tab w:val="left" w:pos="8244"/>
        <w:tab w:val="left" w:pos="9160"/>
        <w:tab w:val="left" w:pos="10076"/>
        <w:tab w:val="left" w:pos="10992"/>
        <w:tab w:val="left" w:pos="11908"/>
        <w:tab w:val="left" w:pos="12824"/>
        <w:tab w:val="left" w:pos="13740"/>
        <w:tab w:val="left" w:pos="14656"/>
      </w:tabs>
      <w:jc w:val="left"/>
    </w:pPr>
    <w:rPr>
      <w:rFonts w:ascii="Courier New" w:eastAsia="Times New Roman" w:hAnsi="Courier New" w:cs="Courier New"/>
      <w:kern w:val="0"/>
      <w:sz w:val="20"/>
      <w:szCs w:val="20"/>
    </w:rPr>
  </w:style>
  <w:style w:type="paragraph" w:styleId="NormalWeb">
    <w:name w:val="Normal (Web)"/>
    <w:basedOn w:val="Normal"/>
    <w:uiPriority w:val="99"/>
    <w:unhideWhenUsed/>
    <w:qFormat/>
    <w:pPr>
      <w:widowControl/>
      <w:spacing w:before="100" w:beforeAutospacing="1" w:after="100" w:afterAutospacing="1"/>
      <w:jc w:val="left"/>
    </w:pPr>
    <w:rPr>
      <w:rFonts w:eastAsiaTheme="minorEastAsia"/>
      <w:kern w:val="0"/>
      <w:sz w:val="24"/>
    </w:rPr>
  </w:style>
  <w:style w:type="character" w:styleId="Strong">
    <w:name w:val="Strong"/>
    <w:basedOn w:val="DefaultParagraphFont"/>
    <w:uiPriority w:val="22"/>
    <w:qFormat/>
    <w:rPr>
      <w:b/>
      <w:bCs/>
    </w:rPr>
  </w:style>
  <w:style w:type="character" w:styleId="EndnoteReference">
    <w:name w:val="endnote reference"/>
    <w:semiHidden/>
    <w:unhideWhenUsed/>
    <w:qFormat/>
    <w:rPr>
      <w:vertAlign w:val="superscript"/>
    </w:rPr>
  </w:style>
  <w:style w:type="character" w:styleId="PageNumber">
    <w:name w:val="page number"/>
    <w:basedOn w:val="DefaultParagraphFont"/>
    <w:semiHidden/>
    <w:unhideWhenUsed/>
    <w:qFormat/>
  </w:style>
  <w:style w:type="character" w:styleId="FollowedHyperlink">
    <w:name w:val="FollowedHyperlink"/>
    <w:basedOn w:val="DefaultParagraphFont"/>
    <w:semiHidden/>
    <w:unhideWhenUsed/>
    <w:rPr>
      <w:color w:val="954F72" w:themeColor="followedHyperlink"/>
      <w:u w:val="single"/>
    </w:rPr>
  </w:style>
  <w:style w:type="character" w:styleId="Emphasis">
    <w:name w:val="Emphasis"/>
    <w:basedOn w:val="DefaultParagraphFont"/>
    <w:uiPriority w:val="20"/>
    <w:qFormat/>
    <w:rPr>
      <w:i/>
      <w:iCs/>
    </w:rPr>
  </w:style>
  <w:style w:type="character" w:styleId="Hyperlink">
    <w:name w:val="Hyperlink"/>
    <w:basedOn w:val="DefaultParagraphFont"/>
    <w:uiPriority w:val="99"/>
    <w:unhideWhenUsed/>
    <w:qFormat/>
    <w:rPr>
      <w:color w:val="0000FF"/>
      <w:u w:val="single"/>
    </w:rPr>
  </w:style>
  <w:style w:type="character" w:customStyle="1" w:styleId="FooterChar">
    <w:name w:val="Footer Char"/>
    <w:link w:val="Footer"/>
    <w:rPr>
      <w:kern w:val="2"/>
      <w:sz w:val="18"/>
      <w:szCs w:val="18"/>
    </w:rPr>
  </w:style>
  <w:style w:type="character" w:customStyle="1" w:styleId="DocumentMapChar">
    <w:name w:val="Document Map Char"/>
    <w:link w:val="DocumentMap"/>
    <w:qFormat/>
    <w:rPr>
      <w:rFonts w:ascii="SimSun"/>
      <w:kern w:val="2"/>
      <w:sz w:val="18"/>
      <w:szCs w:val="18"/>
    </w:rPr>
  </w:style>
  <w:style w:type="character" w:customStyle="1" w:styleId="HeaderChar">
    <w:name w:val="Header Char"/>
    <w:link w:val="Header"/>
    <w:qFormat/>
    <w:rPr>
      <w:kern w:val="2"/>
      <w:sz w:val="18"/>
      <w:szCs w:val="18"/>
    </w:rPr>
  </w:style>
  <w:style w:type="paragraph" w:customStyle="1" w:styleId="Revision1">
    <w:name w:val="Revision1"/>
    <w:hidden/>
    <w:uiPriority w:val="99"/>
    <w:unhideWhenUsed/>
    <w:qFormat/>
    <w:rPr>
      <w:kern w:val="2"/>
      <w:sz w:val="21"/>
      <w:szCs w:val="24"/>
    </w:rPr>
  </w:style>
  <w:style w:type="character" w:customStyle="1" w:styleId="HTMLPreformattedChar">
    <w:name w:val="HTML Preformatted Char"/>
    <w:link w:val="HTMLPreformatted"/>
    <w:uiPriority w:val="99"/>
    <w:semiHidden/>
    <w:qFormat/>
    <w:rPr>
      <w:rFonts w:ascii="Courier New" w:eastAsia="Times New Roman" w:hAnsi="Courier New" w:cs="Courier New"/>
    </w:rPr>
  </w:style>
  <w:style w:type="character" w:customStyle="1" w:styleId="y2iqfc">
    <w:name w:val="y2iqfc"/>
    <w:basedOn w:val="DefaultParagraphFont"/>
    <w:qFormat/>
  </w:style>
  <w:style w:type="character" w:customStyle="1" w:styleId="Heading1Char">
    <w:name w:val="Heading 1 Char"/>
    <w:link w:val="Heading1"/>
    <w:uiPriority w:val="9"/>
    <w:qFormat/>
    <w:rPr>
      <w:rFonts w:eastAsia="Times New Roman"/>
      <w:b/>
      <w:bCs/>
      <w:kern w:val="36"/>
      <w:sz w:val="48"/>
      <w:szCs w:val="48"/>
    </w:rPr>
  </w:style>
  <w:style w:type="character" w:customStyle="1" w:styleId="title-text">
    <w:name w:val="title-text"/>
    <w:basedOn w:val="DefaultParagraphFont"/>
    <w:qFormat/>
  </w:style>
  <w:style w:type="character" w:customStyle="1" w:styleId="EndnoteTextChar">
    <w:name w:val="Endnote Text Char"/>
    <w:link w:val="EndnoteText"/>
    <w:semiHidden/>
    <w:qFormat/>
    <w:rPr>
      <w:kern w:val="2"/>
    </w:rPr>
  </w:style>
  <w:style w:type="paragraph" w:customStyle="1" w:styleId="Bibliography1">
    <w:name w:val="Bibliography1"/>
    <w:basedOn w:val="Normal"/>
    <w:next w:val="Normal"/>
    <w:uiPriority w:val="37"/>
    <w:unhideWhenUsed/>
    <w:qFormat/>
  </w:style>
  <w:style w:type="character" w:styleId="PlaceholderText">
    <w:name w:val="Placeholder Text"/>
    <w:basedOn w:val="DefaultParagraphFont"/>
    <w:uiPriority w:val="99"/>
    <w:unhideWhenUsed/>
    <w:rPr>
      <w:color w:val="808080"/>
    </w:rPr>
  </w:style>
  <w:style w:type="character" w:customStyle="1" w:styleId="jpfdse">
    <w:name w:val="jpfdse"/>
    <w:basedOn w:val="DefaultParagraphFont"/>
  </w:style>
  <w:style w:type="character" w:customStyle="1" w:styleId="Heading3Char">
    <w:name w:val="Heading 3 Char"/>
    <w:basedOn w:val="DefaultParagraphFont"/>
    <w:link w:val="Heading3"/>
    <w:semiHidden/>
    <w:qFormat/>
    <w:rPr>
      <w:rFonts w:asciiTheme="majorHAnsi" w:eastAsiaTheme="majorEastAsia" w:hAnsiTheme="majorHAnsi" w:cstheme="majorBidi"/>
      <w:color w:val="1F3864" w:themeColor="accent1" w:themeShade="80"/>
      <w:kern w:val="2"/>
      <w:sz w:val="24"/>
      <w:szCs w:val="24"/>
    </w:rPr>
  </w:style>
  <w:style w:type="paragraph" w:styleId="ListParagraph">
    <w:name w:val="List Paragraph"/>
    <w:basedOn w:val="Normal"/>
    <w:uiPriority w:val="99"/>
    <w:qFormat/>
    <w:pPr>
      <w:ind w:left="720"/>
      <w:contextualSpacing/>
    </w:pPr>
  </w:style>
  <w:style w:type="paragraph" w:customStyle="1" w:styleId="Title1">
    <w:name w:val="Title1"/>
    <w:basedOn w:val="Normal"/>
    <w:qFormat/>
    <w:pPr>
      <w:widowControl/>
      <w:spacing w:before="100" w:beforeAutospacing="1" w:after="100" w:afterAutospacing="1"/>
      <w:jc w:val="left"/>
    </w:pPr>
    <w:rPr>
      <w:rFonts w:eastAsia="Times New Roman"/>
      <w:kern w:val="0"/>
      <w:sz w:val="24"/>
    </w:rPr>
  </w:style>
  <w:style w:type="paragraph" w:customStyle="1" w:styleId="Caption1">
    <w:name w:val="Caption1"/>
    <w:basedOn w:val="Normal"/>
    <w:link w:val="captionChar"/>
    <w:qFormat/>
    <w:pPr>
      <w:snapToGrid w:val="0"/>
      <w:spacing w:after="100"/>
      <w:ind w:firstLine="288"/>
    </w:pPr>
    <w:rPr>
      <w:rFonts w:eastAsiaTheme="minorEastAsia" w:cs="Arial"/>
      <w:i/>
      <w:color w:val="000000"/>
      <w:kern w:val="0"/>
      <w:sz w:val="20"/>
      <w:szCs w:val="23"/>
    </w:rPr>
  </w:style>
  <w:style w:type="character" w:customStyle="1" w:styleId="captionChar">
    <w:name w:val="caption Char"/>
    <w:basedOn w:val="DefaultParagraphFont"/>
    <w:link w:val="Caption1"/>
    <w:qFormat/>
    <w:rPr>
      <w:rFonts w:eastAsiaTheme="minorEastAsia" w:cs="Arial"/>
      <w:i/>
      <w:color w:val="000000"/>
      <w:szCs w:val="23"/>
    </w:rPr>
  </w:style>
  <w:style w:type="character" w:customStyle="1" w:styleId="Heading2Char">
    <w:name w:val="Heading 2 Char"/>
    <w:basedOn w:val="DefaultParagraphFont"/>
    <w:link w:val="Heading2"/>
    <w:semiHidden/>
    <w:qFormat/>
    <w:rPr>
      <w:rFonts w:asciiTheme="majorHAnsi" w:eastAsiaTheme="majorEastAsia" w:hAnsiTheme="majorHAnsi" w:cstheme="majorBidi"/>
      <w:color w:val="2F5496" w:themeColor="accent1" w:themeShade="BF"/>
      <w:kern w:val="2"/>
      <w:sz w:val="26"/>
      <w:szCs w:val="26"/>
    </w:rPr>
  </w:style>
  <w:style w:type="character" w:customStyle="1" w:styleId="UnresolvedMention1">
    <w:name w:val="Unresolved Mention1"/>
    <w:basedOn w:val="DefaultParagraphFont"/>
    <w:uiPriority w:val="99"/>
    <w:semiHidden/>
    <w:unhideWhenUsed/>
    <w:qFormat/>
    <w:rPr>
      <w:color w:val="605E5C"/>
      <w:shd w:val="clear" w:color="auto" w:fill="E1DFDD"/>
    </w:rPr>
  </w:style>
  <w:style w:type="character" w:customStyle="1" w:styleId="gscah">
    <w:name w:val="gsc_a_h"/>
    <w:basedOn w:val="DefaultParagraphFont"/>
    <w:qFormat/>
  </w:style>
  <w:style w:type="paragraph" w:styleId="Revision">
    <w:name w:val="Revision"/>
    <w:hidden/>
    <w:uiPriority w:val="99"/>
    <w:semiHidden/>
    <w:rsid w:val="00626633"/>
    <w:rPr>
      <w:kern w:val="2"/>
      <w:sz w:val="21"/>
      <w:szCs w:val="24"/>
    </w:rPr>
  </w:style>
  <w:style w:type="table" w:styleId="TableGrid">
    <w:name w:val="Table Grid"/>
    <w:basedOn w:val="TableNormal"/>
    <w:rsid w:val="009F7B1E"/>
    <w:tblPr>
      <w:tblBorders>
        <w:top w:val="single" w:sz="4" w:space="0" w:color="auto"/>
        <w:left w:val="single" w:sz="4" w:space="0" w:color="auto"/>
        <w:bottom w:val="single" w:sz="4" w:space="0" w:color="auto"/>
        <w:right w:val="single" w:sz="4" w:space="0" w:color="auto"/>
        <w:insideH w:val="single" w:sz="4" w:space="0" w:color="auto"/>
        <w:insideV w:val="single" w:sz="4" w:space="0" w:color="auto"/>
      </w:tblBorders>
    </w:tblPr>
  </w:style>
  <w:style w:type="table" w:styleId="ListTable7Colorful-Accent5">
    <w:name w:val="List Table 7 Colorful Accent 5"/>
    <w:basedOn w:val="TableNormal"/>
    <w:uiPriority w:val="52"/>
    <w:rsid w:val="009F7B1E"/>
    <w:rPr>
      <w:color w:val="2E74B5" w:themeColor="accent5" w:themeShade="BF"/>
    </w:rPr>
    <w:tblPr>
      <w:tblStyleRowBandSize w:val="1"/>
      <w:tblStyleColBandSize w:val="1"/>
    </w:tblPr>
    <w:tblStylePr w:type="firstRow">
      <w:rPr>
        <w:rFonts w:asciiTheme="majorHAnsi" w:eastAsiaTheme="majorEastAsia" w:hAnsiTheme="majorHAnsi" w:cstheme="majorBidi"/>
        <w:i/>
        <w:iCs/>
        <w:sz w:val="26"/>
      </w:rPr>
      <w:tblPr/>
      <w:tcPr>
        <w:tcBorders>
          <w:bottom w:val="single" w:sz="4" w:space="0" w:color="5B9BD5" w:themeColor="accent5"/>
        </w:tcBorders>
        <w:shd w:val="clear" w:color="auto" w:fill="FFFFFF" w:themeFill="background1"/>
      </w:tcPr>
    </w:tblStylePr>
    <w:tblStylePr w:type="lastRow">
      <w:rPr>
        <w:rFonts w:asciiTheme="majorHAnsi" w:eastAsiaTheme="majorEastAsia" w:hAnsiTheme="majorHAnsi" w:cstheme="majorBidi"/>
        <w:i/>
        <w:iCs/>
        <w:sz w:val="26"/>
      </w:rPr>
      <w:tblPr/>
      <w:tcPr>
        <w:tcBorders>
          <w:top w:val="single" w:sz="4" w:space="0" w:color="5B9BD5" w:themeColor="accent5"/>
        </w:tcBorders>
        <w:shd w:val="clear" w:color="auto" w:fill="FFFFFF" w:themeFill="background1"/>
      </w:tcPr>
    </w:tblStylePr>
    <w:tblStylePr w:type="firstCol">
      <w:pPr>
        <w:jc w:val="right"/>
      </w:pPr>
      <w:rPr>
        <w:rFonts w:asciiTheme="majorHAnsi" w:eastAsiaTheme="majorEastAsia" w:hAnsiTheme="majorHAnsi" w:cstheme="majorBidi"/>
        <w:i/>
        <w:iCs/>
        <w:sz w:val="26"/>
      </w:rPr>
      <w:tblPr/>
      <w:tcPr>
        <w:tcBorders>
          <w:right w:val="single" w:sz="4" w:space="0" w:color="5B9BD5" w:themeColor="accent5"/>
        </w:tcBorders>
        <w:shd w:val="clear" w:color="auto" w:fill="FFFFFF" w:themeFill="background1"/>
      </w:tcPr>
    </w:tblStylePr>
    <w:tblStylePr w:type="lastCol">
      <w:rPr>
        <w:rFonts w:asciiTheme="majorHAnsi" w:eastAsiaTheme="majorEastAsia" w:hAnsiTheme="majorHAnsi" w:cstheme="majorBidi"/>
        <w:i/>
        <w:iCs/>
        <w:sz w:val="26"/>
      </w:rPr>
      <w:tblPr/>
      <w:tcPr>
        <w:tcBorders>
          <w:left w:val="single" w:sz="4" w:space="0" w:color="5B9BD5" w:themeColor="accent5"/>
        </w:tcBorders>
        <w:shd w:val="clear" w:color="auto" w:fill="FFFFFF" w:themeFill="background1"/>
      </w:tcPr>
    </w:tblStylePr>
    <w:tblStylePr w:type="band1Vert">
      <w:tblPr/>
      <w:tcPr>
        <w:shd w:val="clear" w:color="auto" w:fill="DEEAF6" w:themeFill="accent5" w:themeFillTint="33"/>
      </w:tcPr>
    </w:tblStylePr>
    <w:tblStylePr w:type="band1Horz">
      <w:tblPr/>
      <w:tcPr>
        <w:shd w:val="clear" w:color="auto" w:fill="DEEAF6" w:themeFill="accent5" w:themeFillTint="33"/>
      </w:tcPr>
    </w:tblStylePr>
    <w:tblStylePr w:type="neCell">
      <w:tblPr/>
      <w:tcPr>
        <w:tcBorders>
          <w:left w:val="nil"/>
        </w:tcBorders>
      </w:tcPr>
    </w:tblStylePr>
    <w:tblStylePr w:type="nwCell">
      <w:tblPr/>
      <w:tcPr>
        <w:tcBorders>
          <w:right w:val="nil"/>
        </w:tcBorders>
      </w:tcPr>
    </w:tblStylePr>
    <w:tblStylePr w:type="seCell">
      <w:tblPr/>
      <w:tcPr>
        <w:tcBorders>
          <w:left w:val="nil"/>
        </w:tcBorders>
      </w:tcPr>
    </w:tblStylePr>
    <w:tblStylePr w:type="swCell">
      <w:tblPr/>
      <w:tcPr>
        <w:tcBorders>
          <w:right w:val="nil"/>
        </w:tcBorders>
      </w:tcPr>
    </w:tblStylePr>
  </w:style>
  <w:style w:type="table" w:styleId="ListTable7Colorful">
    <w:name w:val="List Table 7 Colorful"/>
    <w:basedOn w:val="TableNormal"/>
    <w:uiPriority w:val="52"/>
    <w:rsid w:val="009F7B1E"/>
    <w:rPr>
      <w:color w:val="000000" w:themeColor="text1"/>
    </w:rPr>
    <w:tblPr>
      <w:tblStyleRowBandSize w:val="1"/>
      <w:tblStyleColBandSize w:val="1"/>
    </w:tblPr>
    <w:tblStylePr w:type="firstRow">
      <w:rPr>
        <w:rFonts w:asciiTheme="majorHAnsi" w:eastAsiaTheme="majorEastAsia" w:hAnsiTheme="majorHAnsi" w:cstheme="majorBidi"/>
        <w:i/>
        <w:iCs/>
        <w:sz w:val="26"/>
      </w:rPr>
      <w:tblPr/>
      <w:tcPr>
        <w:tcBorders>
          <w:bottom w:val="single" w:sz="4" w:space="0" w:color="000000" w:themeColor="text1"/>
        </w:tcBorders>
        <w:shd w:val="clear" w:color="auto" w:fill="FFFFFF" w:themeFill="background1"/>
      </w:tcPr>
    </w:tblStylePr>
    <w:tblStylePr w:type="lastRow">
      <w:rPr>
        <w:rFonts w:asciiTheme="majorHAnsi" w:eastAsiaTheme="majorEastAsia" w:hAnsiTheme="majorHAnsi" w:cstheme="majorBidi"/>
        <w:i/>
        <w:iCs/>
        <w:sz w:val="26"/>
      </w:rPr>
      <w:tblPr/>
      <w:tcPr>
        <w:tcBorders>
          <w:top w:val="single" w:sz="4" w:space="0" w:color="000000" w:themeColor="text1"/>
        </w:tcBorders>
        <w:shd w:val="clear" w:color="auto" w:fill="FFFFFF" w:themeFill="background1"/>
      </w:tcPr>
    </w:tblStylePr>
    <w:tblStylePr w:type="firstCol">
      <w:pPr>
        <w:jc w:val="right"/>
      </w:pPr>
      <w:rPr>
        <w:rFonts w:asciiTheme="majorHAnsi" w:eastAsiaTheme="majorEastAsia" w:hAnsiTheme="majorHAnsi" w:cstheme="majorBidi"/>
        <w:i/>
        <w:iCs/>
        <w:sz w:val="26"/>
      </w:rPr>
      <w:tblPr/>
      <w:tcPr>
        <w:tcBorders>
          <w:right w:val="single" w:sz="4" w:space="0" w:color="000000" w:themeColor="text1"/>
        </w:tcBorders>
        <w:shd w:val="clear" w:color="auto" w:fill="FFFFFF" w:themeFill="background1"/>
      </w:tcPr>
    </w:tblStylePr>
    <w:tblStylePr w:type="lastCol">
      <w:rPr>
        <w:rFonts w:asciiTheme="majorHAnsi" w:eastAsiaTheme="majorEastAsia" w:hAnsiTheme="majorHAnsi" w:cstheme="majorBidi"/>
        <w:i/>
        <w:iCs/>
        <w:sz w:val="26"/>
      </w:rPr>
      <w:tblPr/>
      <w:tcPr>
        <w:tcBorders>
          <w:left w:val="single" w:sz="4" w:space="0" w:color="000000" w:themeColor="text1"/>
        </w:tcBorders>
        <w:shd w:val="clear" w:color="auto" w:fill="FFFFFF" w:themeFill="background1"/>
      </w:tcPr>
    </w:tblStylePr>
    <w:tblStylePr w:type="band1Vert">
      <w:tblPr/>
      <w:tcPr>
        <w:shd w:val="clear" w:color="auto" w:fill="CCCCCC" w:themeFill="text1" w:themeFillTint="33"/>
      </w:tcPr>
    </w:tblStylePr>
    <w:tblStylePr w:type="band1Horz">
      <w:tblPr/>
      <w:tcPr>
        <w:shd w:val="clear" w:color="auto" w:fill="CCCCCC" w:themeFill="text1" w:themeFillTint="33"/>
      </w:tcPr>
    </w:tblStylePr>
    <w:tblStylePr w:type="neCell">
      <w:tblPr/>
      <w:tcPr>
        <w:tcBorders>
          <w:left w:val="nil"/>
        </w:tcBorders>
      </w:tcPr>
    </w:tblStylePr>
    <w:tblStylePr w:type="nwCell">
      <w:tblPr/>
      <w:tcPr>
        <w:tcBorders>
          <w:right w:val="nil"/>
        </w:tcBorders>
      </w:tcPr>
    </w:tblStylePr>
    <w:tblStylePr w:type="seCell">
      <w:tblPr/>
      <w:tcPr>
        <w:tcBorders>
          <w:left w:val="nil"/>
        </w:tcBorders>
      </w:tcPr>
    </w:tblStylePr>
    <w:tblStylePr w:type="swCell">
      <w:tblPr/>
      <w:tcPr>
        <w:tcBorders>
          <w:right w:val="nil"/>
        </w:tcBorders>
      </w:tcPr>
    </w:tblStylePr>
  </w:style>
  <w:style w:type="table" w:styleId="TableGridLight">
    <w:name w:val="Grid Table Light"/>
    <w:basedOn w:val="TableNormal"/>
    <w:uiPriority w:val="40"/>
    <w:rsid w:val="009F7B1E"/>
    <w:tblPr>
      <w:tblBorders>
        <w:top w:val="single" w:sz="4" w:space="0" w:color="BFBFBF" w:themeColor="background1" w:themeShade="BF"/>
        <w:left w:val="single" w:sz="4" w:space="0" w:color="BFBFBF" w:themeColor="background1" w:themeShade="BF"/>
        <w:bottom w:val="single" w:sz="4" w:space="0" w:color="BFBFBF" w:themeColor="background1" w:themeShade="BF"/>
        <w:right w:val="single" w:sz="4" w:space="0" w:color="BFBFBF" w:themeColor="background1" w:themeShade="BF"/>
        <w:insideH w:val="single" w:sz="4" w:space="0" w:color="BFBFBF" w:themeColor="background1" w:themeShade="BF"/>
        <w:insideV w:val="single" w:sz="4" w:space="0" w:color="BFBFBF" w:themeColor="background1" w:themeShade="BF"/>
      </w:tblBorders>
    </w:tblPr>
  </w:style>
</w:styles>
</file>

<file path=word/webSettings.xml><?xml version="1.0" encoding="utf-8"?>
<w:webSettings xmlns:mc="http://schemas.openxmlformats.org/markup-compatibility/2006" xmlns:r="http://schemas.openxmlformats.org/officeDocument/2006/relationships"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mc:Ignorable="w14 w15 w16se w16cid w16 w16cex w16sdtdh">
  <w:divs>
    <w:div w:id="2251160">
      <w:bodyDiv w:val="1"/>
      <w:marLeft w:val="0"/>
      <w:marRight w:val="0"/>
      <w:marTop w:val="0"/>
      <w:marBottom w:val="0"/>
      <w:divBdr>
        <w:top w:val="none" w:sz="0" w:space="0" w:color="auto"/>
        <w:left w:val="none" w:sz="0" w:space="0" w:color="auto"/>
        <w:bottom w:val="none" w:sz="0" w:space="0" w:color="auto"/>
        <w:right w:val="none" w:sz="0" w:space="0" w:color="auto"/>
      </w:divBdr>
    </w:div>
    <w:div w:id="10570829">
      <w:bodyDiv w:val="1"/>
      <w:marLeft w:val="0"/>
      <w:marRight w:val="0"/>
      <w:marTop w:val="0"/>
      <w:marBottom w:val="0"/>
      <w:divBdr>
        <w:top w:val="none" w:sz="0" w:space="0" w:color="auto"/>
        <w:left w:val="none" w:sz="0" w:space="0" w:color="auto"/>
        <w:bottom w:val="none" w:sz="0" w:space="0" w:color="auto"/>
        <w:right w:val="none" w:sz="0" w:space="0" w:color="auto"/>
      </w:divBdr>
    </w:div>
    <w:div w:id="15205702">
      <w:bodyDiv w:val="1"/>
      <w:marLeft w:val="0"/>
      <w:marRight w:val="0"/>
      <w:marTop w:val="0"/>
      <w:marBottom w:val="0"/>
      <w:divBdr>
        <w:top w:val="none" w:sz="0" w:space="0" w:color="auto"/>
        <w:left w:val="none" w:sz="0" w:space="0" w:color="auto"/>
        <w:bottom w:val="none" w:sz="0" w:space="0" w:color="auto"/>
        <w:right w:val="none" w:sz="0" w:space="0" w:color="auto"/>
      </w:divBdr>
    </w:div>
    <w:div w:id="17438743">
      <w:bodyDiv w:val="1"/>
      <w:marLeft w:val="0"/>
      <w:marRight w:val="0"/>
      <w:marTop w:val="0"/>
      <w:marBottom w:val="0"/>
      <w:divBdr>
        <w:top w:val="none" w:sz="0" w:space="0" w:color="auto"/>
        <w:left w:val="none" w:sz="0" w:space="0" w:color="auto"/>
        <w:bottom w:val="none" w:sz="0" w:space="0" w:color="auto"/>
        <w:right w:val="none" w:sz="0" w:space="0" w:color="auto"/>
      </w:divBdr>
    </w:div>
    <w:div w:id="18241884">
      <w:bodyDiv w:val="1"/>
      <w:marLeft w:val="0"/>
      <w:marRight w:val="0"/>
      <w:marTop w:val="0"/>
      <w:marBottom w:val="0"/>
      <w:divBdr>
        <w:top w:val="none" w:sz="0" w:space="0" w:color="auto"/>
        <w:left w:val="none" w:sz="0" w:space="0" w:color="auto"/>
        <w:bottom w:val="none" w:sz="0" w:space="0" w:color="auto"/>
        <w:right w:val="none" w:sz="0" w:space="0" w:color="auto"/>
      </w:divBdr>
    </w:div>
    <w:div w:id="19169238">
      <w:bodyDiv w:val="1"/>
      <w:marLeft w:val="0"/>
      <w:marRight w:val="0"/>
      <w:marTop w:val="0"/>
      <w:marBottom w:val="0"/>
      <w:divBdr>
        <w:top w:val="none" w:sz="0" w:space="0" w:color="auto"/>
        <w:left w:val="none" w:sz="0" w:space="0" w:color="auto"/>
        <w:bottom w:val="none" w:sz="0" w:space="0" w:color="auto"/>
        <w:right w:val="none" w:sz="0" w:space="0" w:color="auto"/>
      </w:divBdr>
    </w:div>
    <w:div w:id="26149821">
      <w:bodyDiv w:val="1"/>
      <w:marLeft w:val="0"/>
      <w:marRight w:val="0"/>
      <w:marTop w:val="0"/>
      <w:marBottom w:val="0"/>
      <w:divBdr>
        <w:top w:val="none" w:sz="0" w:space="0" w:color="auto"/>
        <w:left w:val="none" w:sz="0" w:space="0" w:color="auto"/>
        <w:bottom w:val="none" w:sz="0" w:space="0" w:color="auto"/>
        <w:right w:val="none" w:sz="0" w:space="0" w:color="auto"/>
      </w:divBdr>
    </w:div>
    <w:div w:id="26226373">
      <w:bodyDiv w:val="1"/>
      <w:marLeft w:val="0"/>
      <w:marRight w:val="0"/>
      <w:marTop w:val="0"/>
      <w:marBottom w:val="0"/>
      <w:divBdr>
        <w:top w:val="none" w:sz="0" w:space="0" w:color="auto"/>
        <w:left w:val="none" w:sz="0" w:space="0" w:color="auto"/>
        <w:bottom w:val="none" w:sz="0" w:space="0" w:color="auto"/>
        <w:right w:val="none" w:sz="0" w:space="0" w:color="auto"/>
      </w:divBdr>
    </w:div>
    <w:div w:id="28653818">
      <w:bodyDiv w:val="1"/>
      <w:marLeft w:val="0"/>
      <w:marRight w:val="0"/>
      <w:marTop w:val="0"/>
      <w:marBottom w:val="0"/>
      <w:divBdr>
        <w:top w:val="none" w:sz="0" w:space="0" w:color="auto"/>
        <w:left w:val="none" w:sz="0" w:space="0" w:color="auto"/>
        <w:bottom w:val="none" w:sz="0" w:space="0" w:color="auto"/>
        <w:right w:val="none" w:sz="0" w:space="0" w:color="auto"/>
      </w:divBdr>
    </w:div>
    <w:div w:id="28772140">
      <w:bodyDiv w:val="1"/>
      <w:marLeft w:val="0"/>
      <w:marRight w:val="0"/>
      <w:marTop w:val="0"/>
      <w:marBottom w:val="0"/>
      <w:divBdr>
        <w:top w:val="none" w:sz="0" w:space="0" w:color="auto"/>
        <w:left w:val="none" w:sz="0" w:space="0" w:color="auto"/>
        <w:bottom w:val="none" w:sz="0" w:space="0" w:color="auto"/>
        <w:right w:val="none" w:sz="0" w:space="0" w:color="auto"/>
      </w:divBdr>
    </w:div>
    <w:div w:id="30613928">
      <w:bodyDiv w:val="1"/>
      <w:marLeft w:val="0"/>
      <w:marRight w:val="0"/>
      <w:marTop w:val="0"/>
      <w:marBottom w:val="0"/>
      <w:divBdr>
        <w:top w:val="none" w:sz="0" w:space="0" w:color="auto"/>
        <w:left w:val="none" w:sz="0" w:space="0" w:color="auto"/>
        <w:bottom w:val="none" w:sz="0" w:space="0" w:color="auto"/>
        <w:right w:val="none" w:sz="0" w:space="0" w:color="auto"/>
      </w:divBdr>
    </w:div>
    <w:div w:id="31195297">
      <w:bodyDiv w:val="1"/>
      <w:marLeft w:val="0"/>
      <w:marRight w:val="0"/>
      <w:marTop w:val="0"/>
      <w:marBottom w:val="0"/>
      <w:divBdr>
        <w:top w:val="none" w:sz="0" w:space="0" w:color="auto"/>
        <w:left w:val="none" w:sz="0" w:space="0" w:color="auto"/>
        <w:bottom w:val="none" w:sz="0" w:space="0" w:color="auto"/>
        <w:right w:val="none" w:sz="0" w:space="0" w:color="auto"/>
      </w:divBdr>
    </w:div>
    <w:div w:id="32275602">
      <w:bodyDiv w:val="1"/>
      <w:marLeft w:val="0"/>
      <w:marRight w:val="0"/>
      <w:marTop w:val="0"/>
      <w:marBottom w:val="0"/>
      <w:divBdr>
        <w:top w:val="none" w:sz="0" w:space="0" w:color="auto"/>
        <w:left w:val="none" w:sz="0" w:space="0" w:color="auto"/>
        <w:bottom w:val="none" w:sz="0" w:space="0" w:color="auto"/>
        <w:right w:val="none" w:sz="0" w:space="0" w:color="auto"/>
      </w:divBdr>
    </w:div>
    <w:div w:id="32585077">
      <w:bodyDiv w:val="1"/>
      <w:marLeft w:val="0"/>
      <w:marRight w:val="0"/>
      <w:marTop w:val="0"/>
      <w:marBottom w:val="0"/>
      <w:divBdr>
        <w:top w:val="none" w:sz="0" w:space="0" w:color="auto"/>
        <w:left w:val="none" w:sz="0" w:space="0" w:color="auto"/>
        <w:bottom w:val="none" w:sz="0" w:space="0" w:color="auto"/>
        <w:right w:val="none" w:sz="0" w:space="0" w:color="auto"/>
      </w:divBdr>
    </w:div>
    <w:div w:id="36249007">
      <w:bodyDiv w:val="1"/>
      <w:marLeft w:val="0"/>
      <w:marRight w:val="0"/>
      <w:marTop w:val="0"/>
      <w:marBottom w:val="0"/>
      <w:divBdr>
        <w:top w:val="none" w:sz="0" w:space="0" w:color="auto"/>
        <w:left w:val="none" w:sz="0" w:space="0" w:color="auto"/>
        <w:bottom w:val="none" w:sz="0" w:space="0" w:color="auto"/>
        <w:right w:val="none" w:sz="0" w:space="0" w:color="auto"/>
      </w:divBdr>
    </w:div>
    <w:div w:id="40445134">
      <w:bodyDiv w:val="1"/>
      <w:marLeft w:val="0"/>
      <w:marRight w:val="0"/>
      <w:marTop w:val="0"/>
      <w:marBottom w:val="0"/>
      <w:divBdr>
        <w:top w:val="none" w:sz="0" w:space="0" w:color="auto"/>
        <w:left w:val="none" w:sz="0" w:space="0" w:color="auto"/>
        <w:bottom w:val="none" w:sz="0" w:space="0" w:color="auto"/>
        <w:right w:val="none" w:sz="0" w:space="0" w:color="auto"/>
      </w:divBdr>
    </w:div>
    <w:div w:id="40449972">
      <w:bodyDiv w:val="1"/>
      <w:marLeft w:val="0"/>
      <w:marRight w:val="0"/>
      <w:marTop w:val="0"/>
      <w:marBottom w:val="0"/>
      <w:divBdr>
        <w:top w:val="none" w:sz="0" w:space="0" w:color="auto"/>
        <w:left w:val="none" w:sz="0" w:space="0" w:color="auto"/>
        <w:bottom w:val="none" w:sz="0" w:space="0" w:color="auto"/>
        <w:right w:val="none" w:sz="0" w:space="0" w:color="auto"/>
      </w:divBdr>
    </w:div>
    <w:div w:id="45838580">
      <w:bodyDiv w:val="1"/>
      <w:marLeft w:val="0"/>
      <w:marRight w:val="0"/>
      <w:marTop w:val="0"/>
      <w:marBottom w:val="0"/>
      <w:divBdr>
        <w:top w:val="none" w:sz="0" w:space="0" w:color="auto"/>
        <w:left w:val="none" w:sz="0" w:space="0" w:color="auto"/>
        <w:bottom w:val="none" w:sz="0" w:space="0" w:color="auto"/>
        <w:right w:val="none" w:sz="0" w:space="0" w:color="auto"/>
      </w:divBdr>
    </w:div>
    <w:div w:id="46731264">
      <w:bodyDiv w:val="1"/>
      <w:marLeft w:val="0"/>
      <w:marRight w:val="0"/>
      <w:marTop w:val="0"/>
      <w:marBottom w:val="0"/>
      <w:divBdr>
        <w:top w:val="none" w:sz="0" w:space="0" w:color="auto"/>
        <w:left w:val="none" w:sz="0" w:space="0" w:color="auto"/>
        <w:bottom w:val="none" w:sz="0" w:space="0" w:color="auto"/>
        <w:right w:val="none" w:sz="0" w:space="0" w:color="auto"/>
      </w:divBdr>
    </w:div>
    <w:div w:id="46882890">
      <w:bodyDiv w:val="1"/>
      <w:marLeft w:val="0"/>
      <w:marRight w:val="0"/>
      <w:marTop w:val="0"/>
      <w:marBottom w:val="0"/>
      <w:divBdr>
        <w:top w:val="none" w:sz="0" w:space="0" w:color="auto"/>
        <w:left w:val="none" w:sz="0" w:space="0" w:color="auto"/>
        <w:bottom w:val="none" w:sz="0" w:space="0" w:color="auto"/>
        <w:right w:val="none" w:sz="0" w:space="0" w:color="auto"/>
      </w:divBdr>
    </w:div>
    <w:div w:id="50154825">
      <w:bodyDiv w:val="1"/>
      <w:marLeft w:val="0"/>
      <w:marRight w:val="0"/>
      <w:marTop w:val="0"/>
      <w:marBottom w:val="0"/>
      <w:divBdr>
        <w:top w:val="none" w:sz="0" w:space="0" w:color="auto"/>
        <w:left w:val="none" w:sz="0" w:space="0" w:color="auto"/>
        <w:bottom w:val="none" w:sz="0" w:space="0" w:color="auto"/>
        <w:right w:val="none" w:sz="0" w:space="0" w:color="auto"/>
      </w:divBdr>
    </w:div>
    <w:div w:id="51316029">
      <w:bodyDiv w:val="1"/>
      <w:marLeft w:val="0"/>
      <w:marRight w:val="0"/>
      <w:marTop w:val="0"/>
      <w:marBottom w:val="0"/>
      <w:divBdr>
        <w:top w:val="none" w:sz="0" w:space="0" w:color="auto"/>
        <w:left w:val="none" w:sz="0" w:space="0" w:color="auto"/>
        <w:bottom w:val="none" w:sz="0" w:space="0" w:color="auto"/>
        <w:right w:val="none" w:sz="0" w:space="0" w:color="auto"/>
      </w:divBdr>
    </w:div>
    <w:div w:id="51470975">
      <w:bodyDiv w:val="1"/>
      <w:marLeft w:val="0"/>
      <w:marRight w:val="0"/>
      <w:marTop w:val="0"/>
      <w:marBottom w:val="0"/>
      <w:divBdr>
        <w:top w:val="none" w:sz="0" w:space="0" w:color="auto"/>
        <w:left w:val="none" w:sz="0" w:space="0" w:color="auto"/>
        <w:bottom w:val="none" w:sz="0" w:space="0" w:color="auto"/>
        <w:right w:val="none" w:sz="0" w:space="0" w:color="auto"/>
      </w:divBdr>
    </w:div>
    <w:div w:id="52510240">
      <w:bodyDiv w:val="1"/>
      <w:marLeft w:val="0"/>
      <w:marRight w:val="0"/>
      <w:marTop w:val="0"/>
      <w:marBottom w:val="0"/>
      <w:divBdr>
        <w:top w:val="none" w:sz="0" w:space="0" w:color="auto"/>
        <w:left w:val="none" w:sz="0" w:space="0" w:color="auto"/>
        <w:bottom w:val="none" w:sz="0" w:space="0" w:color="auto"/>
        <w:right w:val="none" w:sz="0" w:space="0" w:color="auto"/>
      </w:divBdr>
    </w:div>
    <w:div w:id="53430193">
      <w:bodyDiv w:val="1"/>
      <w:marLeft w:val="0"/>
      <w:marRight w:val="0"/>
      <w:marTop w:val="0"/>
      <w:marBottom w:val="0"/>
      <w:divBdr>
        <w:top w:val="none" w:sz="0" w:space="0" w:color="auto"/>
        <w:left w:val="none" w:sz="0" w:space="0" w:color="auto"/>
        <w:bottom w:val="none" w:sz="0" w:space="0" w:color="auto"/>
        <w:right w:val="none" w:sz="0" w:space="0" w:color="auto"/>
      </w:divBdr>
    </w:div>
    <w:div w:id="55858729">
      <w:bodyDiv w:val="1"/>
      <w:marLeft w:val="0"/>
      <w:marRight w:val="0"/>
      <w:marTop w:val="0"/>
      <w:marBottom w:val="0"/>
      <w:divBdr>
        <w:top w:val="none" w:sz="0" w:space="0" w:color="auto"/>
        <w:left w:val="none" w:sz="0" w:space="0" w:color="auto"/>
        <w:bottom w:val="none" w:sz="0" w:space="0" w:color="auto"/>
        <w:right w:val="none" w:sz="0" w:space="0" w:color="auto"/>
      </w:divBdr>
    </w:div>
    <w:div w:id="56822342">
      <w:bodyDiv w:val="1"/>
      <w:marLeft w:val="0"/>
      <w:marRight w:val="0"/>
      <w:marTop w:val="0"/>
      <w:marBottom w:val="0"/>
      <w:divBdr>
        <w:top w:val="none" w:sz="0" w:space="0" w:color="auto"/>
        <w:left w:val="none" w:sz="0" w:space="0" w:color="auto"/>
        <w:bottom w:val="none" w:sz="0" w:space="0" w:color="auto"/>
        <w:right w:val="none" w:sz="0" w:space="0" w:color="auto"/>
      </w:divBdr>
    </w:div>
    <w:div w:id="57561118">
      <w:bodyDiv w:val="1"/>
      <w:marLeft w:val="0"/>
      <w:marRight w:val="0"/>
      <w:marTop w:val="0"/>
      <w:marBottom w:val="0"/>
      <w:divBdr>
        <w:top w:val="none" w:sz="0" w:space="0" w:color="auto"/>
        <w:left w:val="none" w:sz="0" w:space="0" w:color="auto"/>
        <w:bottom w:val="none" w:sz="0" w:space="0" w:color="auto"/>
        <w:right w:val="none" w:sz="0" w:space="0" w:color="auto"/>
      </w:divBdr>
    </w:div>
    <w:div w:id="60715304">
      <w:bodyDiv w:val="1"/>
      <w:marLeft w:val="0"/>
      <w:marRight w:val="0"/>
      <w:marTop w:val="0"/>
      <w:marBottom w:val="0"/>
      <w:divBdr>
        <w:top w:val="none" w:sz="0" w:space="0" w:color="auto"/>
        <w:left w:val="none" w:sz="0" w:space="0" w:color="auto"/>
        <w:bottom w:val="none" w:sz="0" w:space="0" w:color="auto"/>
        <w:right w:val="none" w:sz="0" w:space="0" w:color="auto"/>
      </w:divBdr>
    </w:div>
    <w:div w:id="60757428">
      <w:bodyDiv w:val="1"/>
      <w:marLeft w:val="0"/>
      <w:marRight w:val="0"/>
      <w:marTop w:val="0"/>
      <w:marBottom w:val="0"/>
      <w:divBdr>
        <w:top w:val="none" w:sz="0" w:space="0" w:color="auto"/>
        <w:left w:val="none" w:sz="0" w:space="0" w:color="auto"/>
        <w:bottom w:val="none" w:sz="0" w:space="0" w:color="auto"/>
        <w:right w:val="none" w:sz="0" w:space="0" w:color="auto"/>
      </w:divBdr>
    </w:div>
    <w:div w:id="63839430">
      <w:bodyDiv w:val="1"/>
      <w:marLeft w:val="0"/>
      <w:marRight w:val="0"/>
      <w:marTop w:val="0"/>
      <w:marBottom w:val="0"/>
      <w:divBdr>
        <w:top w:val="none" w:sz="0" w:space="0" w:color="auto"/>
        <w:left w:val="none" w:sz="0" w:space="0" w:color="auto"/>
        <w:bottom w:val="none" w:sz="0" w:space="0" w:color="auto"/>
        <w:right w:val="none" w:sz="0" w:space="0" w:color="auto"/>
      </w:divBdr>
    </w:div>
    <w:div w:id="64687373">
      <w:bodyDiv w:val="1"/>
      <w:marLeft w:val="0"/>
      <w:marRight w:val="0"/>
      <w:marTop w:val="0"/>
      <w:marBottom w:val="0"/>
      <w:divBdr>
        <w:top w:val="none" w:sz="0" w:space="0" w:color="auto"/>
        <w:left w:val="none" w:sz="0" w:space="0" w:color="auto"/>
        <w:bottom w:val="none" w:sz="0" w:space="0" w:color="auto"/>
        <w:right w:val="none" w:sz="0" w:space="0" w:color="auto"/>
      </w:divBdr>
    </w:div>
    <w:div w:id="64913059">
      <w:bodyDiv w:val="1"/>
      <w:marLeft w:val="0"/>
      <w:marRight w:val="0"/>
      <w:marTop w:val="0"/>
      <w:marBottom w:val="0"/>
      <w:divBdr>
        <w:top w:val="none" w:sz="0" w:space="0" w:color="auto"/>
        <w:left w:val="none" w:sz="0" w:space="0" w:color="auto"/>
        <w:bottom w:val="none" w:sz="0" w:space="0" w:color="auto"/>
        <w:right w:val="none" w:sz="0" w:space="0" w:color="auto"/>
      </w:divBdr>
    </w:div>
    <w:div w:id="66417331">
      <w:bodyDiv w:val="1"/>
      <w:marLeft w:val="0"/>
      <w:marRight w:val="0"/>
      <w:marTop w:val="0"/>
      <w:marBottom w:val="0"/>
      <w:divBdr>
        <w:top w:val="none" w:sz="0" w:space="0" w:color="auto"/>
        <w:left w:val="none" w:sz="0" w:space="0" w:color="auto"/>
        <w:bottom w:val="none" w:sz="0" w:space="0" w:color="auto"/>
        <w:right w:val="none" w:sz="0" w:space="0" w:color="auto"/>
      </w:divBdr>
    </w:div>
    <w:div w:id="67117334">
      <w:bodyDiv w:val="1"/>
      <w:marLeft w:val="0"/>
      <w:marRight w:val="0"/>
      <w:marTop w:val="0"/>
      <w:marBottom w:val="0"/>
      <w:divBdr>
        <w:top w:val="none" w:sz="0" w:space="0" w:color="auto"/>
        <w:left w:val="none" w:sz="0" w:space="0" w:color="auto"/>
        <w:bottom w:val="none" w:sz="0" w:space="0" w:color="auto"/>
        <w:right w:val="none" w:sz="0" w:space="0" w:color="auto"/>
      </w:divBdr>
    </w:div>
    <w:div w:id="67459164">
      <w:bodyDiv w:val="1"/>
      <w:marLeft w:val="0"/>
      <w:marRight w:val="0"/>
      <w:marTop w:val="0"/>
      <w:marBottom w:val="0"/>
      <w:divBdr>
        <w:top w:val="none" w:sz="0" w:space="0" w:color="auto"/>
        <w:left w:val="none" w:sz="0" w:space="0" w:color="auto"/>
        <w:bottom w:val="none" w:sz="0" w:space="0" w:color="auto"/>
        <w:right w:val="none" w:sz="0" w:space="0" w:color="auto"/>
      </w:divBdr>
    </w:div>
    <w:div w:id="73741892">
      <w:bodyDiv w:val="1"/>
      <w:marLeft w:val="0"/>
      <w:marRight w:val="0"/>
      <w:marTop w:val="0"/>
      <w:marBottom w:val="0"/>
      <w:divBdr>
        <w:top w:val="none" w:sz="0" w:space="0" w:color="auto"/>
        <w:left w:val="none" w:sz="0" w:space="0" w:color="auto"/>
        <w:bottom w:val="none" w:sz="0" w:space="0" w:color="auto"/>
        <w:right w:val="none" w:sz="0" w:space="0" w:color="auto"/>
      </w:divBdr>
    </w:div>
    <w:div w:id="74478747">
      <w:bodyDiv w:val="1"/>
      <w:marLeft w:val="0"/>
      <w:marRight w:val="0"/>
      <w:marTop w:val="0"/>
      <w:marBottom w:val="0"/>
      <w:divBdr>
        <w:top w:val="none" w:sz="0" w:space="0" w:color="auto"/>
        <w:left w:val="none" w:sz="0" w:space="0" w:color="auto"/>
        <w:bottom w:val="none" w:sz="0" w:space="0" w:color="auto"/>
        <w:right w:val="none" w:sz="0" w:space="0" w:color="auto"/>
      </w:divBdr>
    </w:div>
    <w:div w:id="77406314">
      <w:bodyDiv w:val="1"/>
      <w:marLeft w:val="0"/>
      <w:marRight w:val="0"/>
      <w:marTop w:val="0"/>
      <w:marBottom w:val="0"/>
      <w:divBdr>
        <w:top w:val="none" w:sz="0" w:space="0" w:color="auto"/>
        <w:left w:val="none" w:sz="0" w:space="0" w:color="auto"/>
        <w:bottom w:val="none" w:sz="0" w:space="0" w:color="auto"/>
        <w:right w:val="none" w:sz="0" w:space="0" w:color="auto"/>
      </w:divBdr>
    </w:div>
    <w:div w:id="78916819">
      <w:bodyDiv w:val="1"/>
      <w:marLeft w:val="0"/>
      <w:marRight w:val="0"/>
      <w:marTop w:val="0"/>
      <w:marBottom w:val="0"/>
      <w:divBdr>
        <w:top w:val="none" w:sz="0" w:space="0" w:color="auto"/>
        <w:left w:val="none" w:sz="0" w:space="0" w:color="auto"/>
        <w:bottom w:val="none" w:sz="0" w:space="0" w:color="auto"/>
        <w:right w:val="none" w:sz="0" w:space="0" w:color="auto"/>
      </w:divBdr>
    </w:div>
    <w:div w:id="82533064">
      <w:bodyDiv w:val="1"/>
      <w:marLeft w:val="0"/>
      <w:marRight w:val="0"/>
      <w:marTop w:val="0"/>
      <w:marBottom w:val="0"/>
      <w:divBdr>
        <w:top w:val="none" w:sz="0" w:space="0" w:color="auto"/>
        <w:left w:val="none" w:sz="0" w:space="0" w:color="auto"/>
        <w:bottom w:val="none" w:sz="0" w:space="0" w:color="auto"/>
        <w:right w:val="none" w:sz="0" w:space="0" w:color="auto"/>
      </w:divBdr>
    </w:div>
    <w:div w:id="84811381">
      <w:bodyDiv w:val="1"/>
      <w:marLeft w:val="0"/>
      <w:marRight w:val="0"/>
      <w:marTop w:val="0"/>
      <w:marBottom w:val="0"/>
      <w:divBdr>
        <w:top w:val="none" w:sz="0" w:space="0" w:color="auto"/>
        <w:left w:val="none" w:sz="0" w:space="0" w:color="auto"/>
        <w:bottom w:val="none" w:sz="0" w:space="0" w:color="auto"/>
        <w:right w:val="none" w:sz="0" w:space="0" w:color="auto"/>
      </w:divBdr>
    </w:div>
    <w:div w:id="85620527">
      <w:bodyDiv w:val="1"/>
      <w:marLeft w:val="0"/>
      <w:marRight w:val="0"/>
      <w:marTop w:val="0"/>
      <w:marBottom w:val="0"/>
      <w:divBdr>
        <w:top w:val="none" w:sz="0" w:space="0" w:color="auto"/>
        <w:left w:val="none" w:sz="0" w:space="0" w:color="auto"/>
        <w:bottom w:val="none" w:sz="0" w:space="0" w:color="auto"/>
        <w:right w:val="none" w:sz="0" w:space="0" w:color="auto"/>
      </w:divBdr>
    </w:div>
    <w:div w:id="85853469">
      <w:bodyDiv w:val="1"/>
      <w:marLeft w:val="0"/>
      <w:marRight w:val="0"/>
      <w:marTop w:val="0"/>
      <w:marBottom w:val="0"/>
      <w:divBdr>
        <w:top w:val="none" w:sz="0" w:space="0" w:color="auto"/>
        <w:left w:val="none" w:sz="0" w:space="0" w:color="auto"/>
        <w:bottom w:val="none" w:sz="0" w:space="0" w:color="auto"/>
        <w:right w:val="none" w:sz="0" w:space="0" w:color="auto"/>
      </w:divBdr>
    </w:div>
    <w:div w:id="87120524">
      <w:bodyDiv w:val="1"/>
      <w:marLeft w:val="0"/>
      <w:marRight w:val="0"/>
      <w:marTop w:val="0"/>
      <w:marBottom w:val="0"/>
      <w:divBdr>
        <w:top w:val="none" w:sz="0" w:space="0" w:color="auto"/>
        <w:left w:val="none" w:sz="0" w:space="0" w:color="auto"/>
        <w:bottom w:val="none" w:sz="0" w:space="0" w:color="auto"/>
        <w:right w:val="none" w:sz="0" w:space="0" w:color="auto"/>
      </w:divBdr>
    </w:div>
    <w:div w:id="87891427">
      <w:bodyDiv w:val="1"/>
      <w:marLeft w:val="0"/>
      <w:marRight w:val="0"/>
      <w:marTop w:val="0"/>
      <w:marBottom w:val="0"/>
      <w:divBdr>
        <w:top w:val="none" w:sz="0" w:space="0" w:color="auto"/>
        <w:left w:val="none" w:sz="0" w:space="0" w:color="auto"/>
        <w:bottom w:val="none" w:sz="0" w:space="0" w:color="auto"/>
        <w:right w:val="none" w:sz="0" w:space="0" w:color="auto"/>
      </w:divBdr>
    </w:div>
    <w:div w:id="89010807">
      <w:bodyDiv w:val="1"/>
      <w:marLeft w:val="0"/>
      <w:marRight w:val="0"/>
      <w:marTop w:val="0"/>
      <w:marBottom w:val="0"/>
      <w:divBdr>
        <w:top w:val="none" w:sz="0" w:space="0" w:color="auto"/>
        <w:left w:val="none" w:sz="0" w:space="0" w:color="auto"/>
        <w:bottom w:val="none" w:sz="0" w:space="0" w:color="auto"/>
        <w:right w:val="none" w:sz="0" w:space="0" w:color="auto"/>
      </w:divBdr>
    </w:div>
    <w:div w:id="95096791">
      <w:bodyDiv w:val="1"/>
      <w:marLeft w:val="0"/>
      <w:marRight w:val="0"/>
      <w:marTop w:val="0"/>
      <w:marBottom w:val="0"/>
      <w:divBdr>
        <w:top w:val="none" w:sz="0" w:space="0" w:color="auto"/>
        <w:left w:val="none" w:sz="0" w:space="0" w:color="auto"/>
        <w:bottom w:val="none" w:sz="0" w:space="0" w:color="auto"/>
        <w:right w:val="none" w:sz="0" w:space="0" w:color="auto"/>
      </w:divBdr>
    </w:div>
    <w:div w:id="96875629">
      <w:bodyDiv w:val="1"/>
      <w:marLeft w:val="0"/>
      <w:marRight w:val="0"/>
      <w:marTop w:val="0"/>
      <w:marBottom w:val="0"/>
      <w:divBdr>
        <w:top w:val="none" w:sz="0" w:space="0" w:color="auto"/>
        <w:left w:val="none" w:sz="0" w:space="0" w:color="auto"/>
        <w:bottom w:val="none" w:sz="0" w:space="0" w:color="auto"/>
        <w:right w:val="none" w:sz="0" w:space="0" w:color="auto"/>
      </w:divBdr>
    </w:div>
    <w:div w:id="100222471">
      <w:bodyDiv w:val="1"/>
      <w:marLeft w:val="0"/>
      <w:marRight w:val="0"/>
      <w:marTop w:val="0"/>
      <w:marBottom w:val="0"/>
      <w:divBdr>
        <w:top w:val="none" w:sz="0" w:space="0" w:color="auto"/>
        <w:left w:val="none" w:sz="0" w:space="0" w:color="auto"/>
        <w:bottom w:val="none" w:sz="0" w:space="0" w:color="auto"/>
        <w:right w:val="none" w:sz="0" w:space="0" w:color="auto"/>
      </w:divBdr>
    </w:div>
    <w:div w:id="102237592">
      <w:bodyDiv w:val="1"/>
      <w:marLeft w:val="0"/>
      <w:marRight w:val="0"/>
      <w:marTop w:val="0"/>
      <w:marBottom w:val="0"/>
      <w:divBdr>
        <w:top w:val="none" w:sz="0" w:space="0" w:color="auto"/>
        <w:left w:val="none" w:sz="0" w:space="0" w:color="auto"/>
        <w:bottom w:val="none" w:sz="0" w:space="0" w:color="auto"/>
        <w:right w:val="none" w:sz="0" w:space="0" w:color="auto"/>
      </w:divBdr>
    </w:div>
    <w:div w:id="102503733">
      <w:bodyDiv w:val="1"/>
      <w:marLeft w:val="0"/>
      <w:marRight w:val="0"/>
      <w:marTop w:val="0"/>
      <w:marBottom w:val="0"/>
      <w:divBdr>
        <w:top w:val="none" w:sz="0" w:space="0" w:color="auto"/>
        <w:left w:val="none" w:sz="0" w:space="0" w:color="auto"/>
        <w:bottom w:val="none" w:sz="0" w:space="0" w:color="auto"/>
        <w:right w:val="none" w:sz="0" w:space="0" w:color="auto"/>
      </w:divBdr>
    </w:div>
    <w:div w:id="106169028">
      <w:bodyDiv w:val="1"/>
      <w:marLeft w:val="0"/>
      <w:marRight w:val="0"/>
      <w:marTop w:val="0"/>
      <w:marBottom w:val="0"/>
      <w:divBdr>
        <w:top w:val="none" w:sz="0" w:space="0" w:color="auto"/>
        <w:left w:val="none" w:sz="0" w:space="0" w:color="auto"/>
        <w:bottom w:val="none" w:sz="0" w:space="0" w:color="auto"/>
        <w:right w:val="none" w:sz="0" w:space="0" w:color="auto"/>
      </w:divBdr>
    </w:div>
    <w:div w:id="106702930">
      <w:bodyDiv w:val="1"/>
      <w:marLeft w:val="0"/>
      <w:marRight w:val="0"/>
      <w:marTop w:val="0"/>
      <w:marBottom w:val="0"/>
      <w:divBdr>
        <w:top w:val="none" w:sz="0" w:space="0" w:color="auto"/>
        <w:left w:val="none" w:sz="0" w:space="0" w:color="auto"/>
        <w:bottom w:val="none" w:sz="0" w:space="0" w:color="auto"/>
        <w:right w:val="none" w:sz="0" w:space="0" w:color="auto"/>
      </w:divBdr>
    </w:div>
    <w:div w:id="109279654">
      <w:bodyDiv w:val="1"/>
      <w:marLeft w:val="0"/>
      <w:marRight w:val="0"/>
      <w:marTop w:val="0"/>
      <w:marBottom w:val="0"/>
      <w:divBdr>
        <w:top w:val="none" w:sz="0" w:space="0" w:color="auto"/>
        <w:left w:val="none" w:sz="0" w:space="0" w:color="auto"/>
        <w:bottom w:val="none" w:sz="0" w:space="0" w:color="auto"/>
        <w:right w:val="none" w:sz="0" w:space="0" w:color="auto"/>
      </w:divBdr>
    </w:div>
    <w:div w:id="110982057">
      <w:bodyDiv w:val="1"/>
      <w:marLeft w:val="0"/>
      <w:marRight w:val="0"/>
      <w:marTop w:val="0"/>
      <w:marBottom w:val="0"/>
      <w:divBdr>
        <w:top w:val="none" w:sz="0" w:space="0" w:color="auto"/>
        <w:left w:val="none" w:sz="0" w:space="0" w:color="auto"/>
        <w:bottom w:val="none" w:sz="0" w:space="0" w:color="auto"/>
        <w:right w:val="none" w:sz="0" w:space="0" w:color="auto"/>
      </w:divBdr>
    </w:div>
    <w:div w:id="112872159">
      <w:bodyDiv w:val="1"/>
      <w:marLeft w:val="0"/>
      <w:marRight w:val="0"/>
      <w:marTop w:val="0"/>
      <w:marBottom w:val="0"/>
      <w:divBdr>
        <w:top w:val="none" w:sz="0" w:space="0" w:color="auto"/>
        <w:left w:val="none" w:sz="0" w:space="0" w:color="auto"/>
        <w:bottom w:val="none" w:sz="0" w:space="0" w:color="auto"/>
        <w:right w:val="none" w:sz="0" w:space="0" w:color="auto"/>
      </w:divBdr>
    </w:div>
    <w:div w:id="113719789">
      <w:bodyDiv w:val="1"/>
      <w:marLeft w:val="0"/>
      <w:marRight w:val="0"/>
      <w:marTop w:val="0"/>
      <w:marBottom w:val="0"/>
      <w:divBdr>
        <w:top w:val="none" w:sz="0" w:space="0" w:color="auto"/>
        <w:left w:val="none" w:sz="0" w:space="0" w:color="auto"/>
        <w:bottom w:val="none" w:sz="0" w:space="0" w:color="auto"/>
        <w:right w:val="none" w:sz="0" w:space="0" w:color="auto"/>
      </w:divBdr>
    </w:div>
    <w:div w:id="114301209">
      <w:bodyDiv w:val="1"/>
      <w:marLeft w:val="0"/>
      <w:marRight w:val="0"/>
      <w:marTop w:val="0"/>
      <w:marBottom w:val="0"/>
      <w:divBdr>
        <w:top w:val="none" w:sz="0" w:space="0" w:color="auto"/>
        <w:left w:val="none" w:sz="0" w:space="0" w:color="auto"/>
        <w:bottom w:val="none" w:sz="0" w:space="0" w:color="auto"/>
        <w:right w:val="none" w:sz="0" w:space="0" w:color="auto"/>
      </w:divBdr>
    </w:div>
    <w:div w:id="118306551">
      <w:bodyDiv w:val="1"/>
      <w:marLeft w:val="0"/>
      <w:marRight w:val="0"/>
      <w:marTop w:val="0"/>
      <w:marBottom w:val="0"/>
      <w:divBdr>
        <w:top w:val="none" w:sz="0" w:space="0" w:color="auto"/>
        <w:left w:val="none" w:sz="0" w:space="0" w:color="auto"/>
        <w:bottom w:val="none" w:sz="0" w:space="0" w:color="auto"/>
        <w:right w:val="none" w:sz="0" w:space="0" w:color="auto"/>
      </w:divBdr>
    </w:div>
    <w:div w:id="118647235">
      <w:bodyDiv w:val="1"/>
      <w:marLeft w:val="0"/>
      <w:marRight w:val="0"/>
      <w:marTop w:val="0"/>
      <w:marBottom w:val="0"/>
      <w:divBdr>
        <w:top w:val="none" w:sz="0" w:space="0" w:color="auto"/>
        <w:left w:val="none" w:sz="0" w:space="0" w:color="auto"/>
        <w:bottom w:val="none" w:sz="0" w:space="0" w:color="auto"/>
        <w:right w:val="none" w:sz="0" w:space="0" w:color="auto"/>
      </w:divBdr>
    </w:div>
    <w:div w:id="118652806">
      <w:bodyDiv w:val="1"/>
      <w:marLeft w:val="0"/>
      <w:marRight w:val="0"/>
      <w:marTop w:val="0"/>
      <w:marBottom w:val="0"/>
      <w:divBdr>
        <w:top w:val="none" w:sz="0" w:space="0" w:color="auto"/>
        <w:left w:val="none" w:sz="0" w:space="0" w:color="auto"/>
        <w:bottom w:val="none" w:sz="0" w:space="0" w:color="auto"/>
        <w:right w:val="none" w:sz="0" w:space="0" w:color="auto"/>
      </w:divBdr>
    </w:div>
    <w:div w:id="118763840">
      <w:bodyDiv w:val="1"/>
      <w:marLeft w:val="0"/>
      <w:marRight w:val="0"/>
      <w:marTop w:val="0"/>
      <w:marBottom w:val="0"/>
      <w:divBdr>
        <w:top w:val="none" w:sz="0" w:space="0" w:color="auto"/>
        <w:left w:val="none" w:sz="0" w:space="0" w:color="auto"/>
        <w:bottom w:val="none" w:sz="0" w:space="0" w:color="auto"/>
        <w:right w:val="none" w:sz="0" w:space="0" w:color="auto"/>
      </w:divBdr>
    </w:div>
    <w:div w:id="120997700">
      <w:bodyDiv w:val="1"/>
      <w:marLeft w:val="0"/>
      <w:marRight w:val="0"/>
      <w:marTop w:val="0"/>
      <w:marBottom w:val="0"/>
      <w:divBdr>
        <w:top w:val="none" w:sz="0" w:space="0" w:color="auto"/>
        <w:left w:val="none" w:sz="0" w:space="0" w:color="auto"/>
        <w:bottom w:val="none" w:sz="0" w:space="0" w:color="auto"/>
        <w:right w:val="none" w:sz="0" w:space="0" w:color="auto"/>
      </w:divBdr>
    </w:div>
    <w:div w:id="121000416">
      <w:bodyDiv w:val="1"/>
      <w:marLeft w:val="0"/>
      <w:marRight w:val="0"/>
      <w:marTop w:val="0"/>
      <w:marBottom w:val="0"/>
      <w:divBdr>
        <w:top w:val="none" w:sz="0" w:space="0" w:color="auto"/>
        <w:left w:val="none" w:sz="0" w:space="0" w:color="auto"/>
        <w:bottom w:val="none" w:sz="0" w:space="0" w:color="auto"/>
        <w:right w:val="none" w:sz="0" w:space="0" w:color="auto"/>
      </w:divBdr>
    </w:div>
    <w:div w:id="123351759">
      <w:bodyDiv w:val="1"/>
      <w:marLeft w:val="0"/>
      <w:marRight w:val="0"/>
      <w:marTop w:val="0"/>
      <w:marBottom w:val="0"/>
      <w:divBdr>
        <w:top w:val="none" w:sz="0" w:space="0" w:color="auto"/>
        <w:left w:val="none" w:sz="0" w:space="0" w:color="auto"/>
        <w:bottom w:val="none" w:sz="0" w:space="0" w:color="auto"/>
        <w:right w:val="none" w:sz="0" w:space="0" w:color="auto"/>
      </w:divBdr>
    </w:div>
    <w:div w:id="123887844">
      <w:bodyDiv w:val="1"/>
      <w:marLeft w:val="0"/>
      <w:marRight w:val="0"/>
      <w:marTop w:val="0"/>
      <w:marBottom w:val="0"/>
      <w:divBdr>
        <w:top w:val="none" w:sz="0" w:space="0" w:color="auto"/>
        <w:left w:val="none" w:sz="0" w:space="0" w:color="auto"/>
        <w:bottom w:val="none" w:sz="0" w:space="0" w:color="auto"/>
        <w:right w:val="none" w:sz="0" w:space="0" w:color="auto"/>
      </w:divBdr>
    </w:div>
    <w:div w:id="124010275">
      <w:bodyDiv w:val="1"/>
      <w:marLeft w:val="0"/>
      <w:marRight w:val="0"/>
      <w:marTop w:val="0"/>
      <w:marBottom w:val="0"/>
      <w:divBdr>
        <w:top w:val="none" w:sz="0" w:space="0" w:color="auto"/>
        <w:left w:val="none" w:sz="0" w:space="0" w:color="auto"/>
        <w:bottom w:val="none" w:sz="0" w:space="0" w:color="auto"/>
        <w:right w:val="none" w:sz="0" w:space="0" w:color="auto"/>
      </w:divBdr>
    </w:div>
    <w:div w:id="128086775">
      <w:bodyDiv w:val="1"/>
      <w:marLeft w:val="0"/>
      <w:marRight w:val="0"/>
      <w:marTop w:val="0"/>
      <w:marBottom w:val="0"/>
      <w:divBdr>
        <w:top w:val="none" w:sz="0" w:space="0" w:color="auto"/>
        <w:left w:val="none" w:sz="0" w:space="0" w:color="auto"/>
        <w:bottom w:val="none" w:sz="0" w:space="0" w:color="auto"/>
        <w:right w:val="none" w:sz="0" w:space="0" w:color="auto"/>
      </w:divBdr>
    </w:div>
    <w:div w:id="130560803">
      <w:bodyDiv w:val="1"/>
      <w:marLeft w:val="0"/>
      <w:marRight w:val="0"/>
      <w:marTop w:val="0"/>
      <w:marBottom w:val="0"/>
      <w:divBdr>
        <w:top w:val="none" w:sz="0" w:space="0" w:color="auto"/>
        <w:left w:val="none" w:sz="0" w:space="0" w:color="auto"/>
        <w:bottom w:val="none" w:sz="0" w:space="0" w:color="auto"/>
        <w:right w:val="none" w:sz="0" w:space="0" w:color="auto"/>
      </w:divBdr>
      <w:divsChild>
        <w:div w:id="422381642">
          <w:marLeft w:val="0"/>
          <w:marRight w:val="0"/>
          <w:marTop w:val="0"/>
          <w:marBottom w:val="0"/>
          <w:divBdr>
            <w:top w:val="none" w:sz="0" w:space="0" w:color="auto"/>
            <w:left w:val="none" w:sz="0" w:space="0" w:color="auto"/>
            <w:bottom w:val="none" w:sz="0" w:space="0" w:color="auto"/>
            <w:right w:val="none" w:sz="0" w:space="0" w:color="auto"/>
          </w:divBdr>
          <w:divsChild>
            <w:div w:id="929653555">
              <w:marLeft w:val="0"/>
              <w:marRight w:val="0"/>
              <w:marTop w:val="0"/>
              <w:marBottom w:val="0"/>
              <w:divBdr>
                <w:top w:val="none" w:sz="0" w:space="0" w:color="auto"/>
                <w:left w:val="none" w:sz="0" w:space="0" w:color="auto"/>
                <w:bottom w:val="none" w:sz="0" w:space="0" w:color="auto"/>
                <w:right w:val="none" w:sz="0" w:space="0" w:color="auto"/>
              </w:divBdr>
              <w:divsChild>
                <w:div w:id="1404796000">
                  <w:marLeft w:val="0"/>
                  <w:marRight w:val="0"/>
                  <w:marTop w:val="0"/>
                  <w:marBottom w:val="0"/>
                  <w:divBdr>
                    <w:top w:val="none" w:sz="0" w:space="0" w:color="auto"/>
                    <w:left w:val="none" w:sz="0" w:space="0" w:color="auto"/>
                    <w:bottom w:val="none" w:sz="0" w:space="0" w:color="auto"/>
                    <w:right w:val="none" w:sz="0" w:space="0" w:color="auto"/>
                  </w:divBdr>
                </w:div>
                <w:div w:id="736896891">
                  <w:marLeft w:val="0"/>
                  <w:marRight w:val="0"/>
                  <w:marTop w:val="0"/>
                  <w:marBottom w:val="0"/>
                  <w:divBdr>
                    <w:top w:val="none" w:sz="0" w:space="0" w:color="auto"/>
                    <w:left w:val="none" w:sz="0" w:space="0" w:color="auto"/>
                    <w:bottom w:val="none" w:sz="0" w:space="0" w:color="auto"/>
                    <w:right w:val="none" w:sz="0" w:space="0" w:color="auto"/>
                  </w:divBdr>
                </w:div>
              </w:divsChild>
            </w:div>
            <w:div w:id="947539818">
              <w:marLeft w:val="0"/>
              <w:marRight w:val="0"/>
              <w:marTop w:val="0"/>
              <w:marBottom w:val="0"/>
              <w:divBdr>
                <w:top w:val="none" w:sz="0" w:space="0" w:color="auto"/>
                <w:left w:val="none" w:sz="0" w:space="0" w:color="auto"/>
                <w:bottom w:val="none" w:sz="0" w:space="0" w:color="auto"/>
                <w:right w:val="none" w:sz="0" w:space="0" w:color="auto"/>
              </w:divBdr>
              <w:divsChild>
                <w:div w:id="1022511711">
                  <w:marLeft w:val="0"/>
                  <w:marRight w:val="0"/>
                  <w:marTop w:val="0"/>
                  <w:marBottom w:val="0"/>
                  <w:divBdr>
                    <w:top w:val="none" w:sz="0" w:space="0" w:color="auto"/>
                    <w:left w:val="none" w:sz="0" w:space="0" w:color="auto"/>
                    <w:bottom w:val="none" w:sz="0" w:space="0" w:color="auto"/>
                    <w:right w:val="none" w:sz="0" w:space="0" w:color="auto"/>
                  </w:divBdr>
                </w:div>
                <w:div w:id="1096051651">
                  <w:marLeft w:val="0"/>
                  <w:marRight w:val="0"/>
                  <w:marTop w:val="0"/>
                  <w:marBottom w:val="0"/>
                  <w:divBdr>
                    <w:top w:val="none" w:sz="0" w:space="0" w:color="auto"/>
                    <w:left w:val="none" w:sz="0" w:space="0" w:color="auto"/>
                    <w:bottom w:val="none" w:sz="0" w:space="0" w:color="auto"/>
                    <w:right w:val="none" w:sz="0" w:space="0" w:color="auto"/>
                  </w:divBdr>
                </w:div>
              </w:divsChild>
            </w:div>
            <w:div w:id="306595350">
              <w:marLeft w:val="0"/>
              <w:marRight w:val="0"/>
              <w:marTop w:val="0"/>
              <w:marBottom w:val="0"/>
              <w:divBdr>
                <w:top w:val="none" w:sz="0" w:space="0" w:color="auto"/>
                <w:left w:val="none" w:sz="0" w:space="0" w:color="auto"/>
                <w:bottom w:val="none" w:sz="0" w:space="0" w:color="auto"/>
                <w:right w:val="none" w:sz="0" w:space="0" w:color="auto"/>
              </w:divBdr>
              <w:divsChild>
                <w:div w:id="1080325831">
                  <w:marLeft w:val="0"/>
                  <w:marRight w:val="0"/>
                  <w:marTop w:val="0"/>
                  <w:marBottom w:val="0"/>
                  <w:divBdr>
                    <w:top w:val="none" w:sz="0" w:space="0" w:color="auto"/>
                    <w:left w:val="none" w:sz="0" w:space="0" w:color="auto"/>
                    <w:bottom w:val="none" w:sz="0" w:space="0" w:color="auto"/>
                    <w:right w:val="none" w:sz="0" w:space="0" w:color="auto"/>
                  </w:divBdr>
                </w:div>
                <w:div w:id="1499689806">
                  <w:marLeft w:val="0"/>
                  <w:marRight w:val="0"/>
                  <w:marTop w:val="0"/>
                  <w:marBottom w:val="0"/>
                  <w:divBdr>
                    <w:top w:val="none" w:sz="0" w:space="0" w:color="auto"/>
                    <w:left w:val="none" w:sz="0" w:space="0" w:color="auto"/>
                    <w:bottom w:val="none" w:sz="0" w:space="0" w:color="auto"/>
                    <w:right w:val="none" w:sz="0" w:space="0" w:color="auto"/>
                  </w:divBdr>
                </w:div>
              </w:divsChild>
            </w:div>
            <w:div w:id="1913346382">
              <w:marLeft w:val="0"/>
              <w:marRight w:val="0"/>
              <w:marTop w:val="0"/>
              <w:marBottom w:val="0"/>
              <w:divBdr>
                <w:top w:val="none" w:sz="0" w:space="0" w:color="auto"/>
                <w:left w:val="none" w:sz="0" w:space="0" w:color="auto"/>
                <w:bottom w:val="none" w:sz="0" w:space="0" w:color="auto"/>
                <w:right w:val="none" w:sz="0" w:space="0" w:color="auto"/>
              </w:divBdr>
              <w:divsChild>
                <w:div w:id="1549293345">
                  <w:marLeft w:val="0"/>
                  <w:marRight w:val="0"/>
                  <w:marTop w:val="0"/>
                  <w:marBottom w:val="0"/>
                  <w:divBdr>
                    <w:top w:val="none" w:sz="0" w:space="0" w:color="auto"/>
                    <w:left w:val="none" w:sz="0" w:space="0" w:color="auto"/>
                    <w:bottom w:val="none" w:sz="0" w:space="0" w:color="auto"/>
                    <w:right w:val="none" w:sz="0" w:space="0" w:color="auto"/>
                  </w:divBdr>
                </w:div>
                <w:div w:id="612518530">
                  <w:marLeft w:val="0"/>
                  <w:marRight w:val="0"/>
                  <w:marTop w:val="0"/>
                  <w:marBottom w:val="0"/>
                  <w:divBdr>
                    <w:top w:val="none" w:sz="0" w:space="0" w:color="auto"/>
                    <w:left w:val="none" w:sz="0" w:space="0" w:color="auto"/>
                    <w:bottom w:val="none" w:sz="0" w:space="0" w:color="auto"/>
                    <w:right w:val="none" w:sz="0" w:space="0" w:color="auto"/>
                  </w:divBdr>
                </w:div>
              </w:divsChild>
            </w:div>
            <w:div w:id="1540238040">
              <w:marLeft w:val="0"/>
              <w:marRight w:val="0"/>
              <w:marTop w:val="0"/>
              <w:marBottom w:val="0"/>
              <w:divBdr>
                <w:top w:val="none" w:sz="0" w:space="0" w:color="auto"/>
                <w:left w:val="none" w:sz="0" w:space="0" w:color="auto"/>
                <w:bottom w:val="none" w:sz="0" w:space="0" w:color="auto"/>
                <w:right w:val="none" w:sz="0" w:space="0" w:color="auto"/>
              </w:divBdr>
              <w:divsChild>
                <w:div w:id="765466042">
                  <w:marLeft w:val="0"/>
                  <w:marRight w:val="0"/>
                  <w:marTop w:val="0"/>
                  <w:marBottom w:val="0"/>
                  <w:divBdr>
                    <w:top w:val="none" w:sz="0" w:space="0" w:color="auto"/>
                    <w:left w:val="none" w:sz="0" w:space="0" w:color="auto"/>
                    <w:bottom w:val="none" w:sz="0" w:space="0" w:color="auto"/>
                    <w:right w:val="none" w:sz="0" w:space="0" w:color="auto"/>
                  </w:divBdr>
                </w:div>
                <w:div w:id="2086567443">
                  <w:marLeft w:val="0"/>
                  <w:marRight w:val="0"/>
                  <w:marTop w:val="0"/>
                  <w:marBottom w:val="0"/>
                  <w:divBdr>
                    <w:top w:val="none" w:sz="0" w:space="0" w:color="auto"/>
                    <w:left w:val="none" w:sz="0" w:space="0" w:color="auto"/>
                    <w:bottom w:val="none" w:sz="0" w:space="0" w:color="auto"/>
                    <w:right w:val="none" w:sz="0" w:space="0" w:color="auto"/>
                  </w:divBdr>
                </w:div>
              </w:divsChild>
            </w:div>
            <w:div w:id="1662005318">
              <w:marLeft w:val="0"/>
              <w:marRight w:val="0"/>
              <w:marTop w:val="0"/>
              <w:marBottom w:val="0"/>
              <w:divBdr>
                <w:top w:val="none" w:sz="0" w:space="0" w:color="auto"/>
                <w:left w:val="none" w:sz="0" w:space="0" w:color="auto"/>
                <w:bottom w:val="none" w:sz="0" w:space="0" w:color="auto"/>
                <w:right w:val="none" w:sz="0" w:space="0" w:color="auto"/>
              </w:divBdr>
              <w:divsChild>
                <w:div w:id="747577391">
                  <w:marLeft w:val="0"/>
                  <w:marRight w:val="0"/>
                  <w:marTop w:val="0"/>
                  <w:marBottom w:val="0"/>
                  <w:divBdr>
                    <w:top w:val="none" w:sz="0" w:space="0" w:color="auto"/>
                    <w:left w:val="none" w:sz="0" w:space="0" w:color="auto"/>
                    <w:bottom w:val="none" w:sz="0" w:space="0" w:color="auto"/>
                    <w:right w:val="none" w:sz="0" w:space="0" w:color="auto"/>
                  </w:divBdr>
                </w:div>
                <w:div w:id="1225919805">
                  <w:marLeft w:val="0"/>
                  <w:marRight w:val="0"/>
                  <w:marTop w:val="0"/>
                  <w:marBottom w:val="0"/>
                  <w:divBdr>
                    <w:top w:val="none" w:sz="0" w:space="0" w:color="auto"/>
                    <w:left w:val="none" w:sz="0" w:space="0" w:color="auto"/>
                    <w:bottom w:val="none" w:sz="0" w:space="0" w:color="auto"/>
                    <w:right w:val="none" w:sz="0" w:space="0" w:color="auto"/>
                  </w:divBdr>
                </w:div>
              </w:divsChild>
            </w:div>
            <w:div w:id="1303463713">
              <w:marLeft w:val="0"/>
              <w:marRight w:val="0"/>
              <w:marTop w:val="0"/>
              <w:marBottom w:val="0"/>
              <w:divBdr>
                <w:top w:val="none" w:sz="0" w:space="0" w:color="auto"/>
                <w:left w:val="none" w:sz="0" w:space="0" w:color="auto"/>
                <w:bottom w:val="none" w:sz="0" w:space="0" w:color="auto"/>
                <w:right w:val="none" w:sz="0" w:space="0" w:color="auto"/>
              </w:divBdr>
              <w:divsChild>
                <w:div w:id="295766338">
                  <w:marLeft w:val="0"/>
                  <w:marRight w:val="0"/>
                  <w:marTop w:val="0"/>
                  <w:marBottom w:val="0"/>
                  <w:divBdr>
                    <w:top w:val="none" w:sz="0" w:space="0" w:color="auto"/>
                    <w:left w:val="none" w:sz="0" w:space="0" w:color="auto"/>
                    <w:bottom w:val="none" w:sz="0" w:space="0" w:color="auto"/>
                    <w:right w:val="none" w:sz="0" w:space="0" w:color="auto"/>
                  </w:divBdr>
                </w:div>
                <w:div w:id="648898803">
                  <w:marLeft w:val="0"/>
                  <w:marRight w:val="0"/>
                  <w:marTop w:val="0"/>
                  <w:marBottom w:val="0"/>
                  <w:divBdr>
                    <w:top w:val="none" w:sz="0" w:space="0" w:color="auto"/>
                    <w:left w:val="none" w:sz="0" w:space="0" w:color="auto"/>
                    <w:bottom w:val="none" w:sz="0" w:space="0" w:color="auto"/>
                    <w:right w:val="none" w:sz="0" w:space="0" w:color="auto"/>
                  </w:divBdr>
                </w:div>
              </w:divsChild>
            </w:div>
            <w:div w:id="496700189">
              <w:marLeft w:val="0"/>
              <w:marRight w:val="0"/>
              <w:marTop w:val="0"/>
              <w:marBottom w:val="0"/>
              <w:divBdr>
                <w:top w:val="none" w:sz="0" w:space="0" w:color="auto"/>
                <w:left w:val="none" w:sz="0" w:space="0" w:color="auto"/>
                <w:bottom w:val="none" w:sz="0" w:space="0" w:color="auto"/>
                <w:right w:val="none" w:sz="0" w:space="0" w:color="auto"/>
              </w:divBdr>
              <w:divsChild>
                <w:div w:id="1448507869">
                  <w:marLeft w:val="0"/>
                  <w:marRight w:val="0"/>
                  <w:marTop w:val="0"/>
                  <w:marBottom w:val="0"/>
                  <w:divBdr>
                    <w:top w:val="none" w:sz="0" w:space="0" w:color="auto"/>
                    <w:left w:val="none" w:sz="0" w:space="0" w:color="auto"/>
                    <w:bottom w:val="none" w:sz="0" w:space="0" w:color="auto"/>
                    <w:right w:val="none" w:sz="0" w:space="0" w:color="auto"/>
                  </w:divBdr>
                </w:div>
                <w:div w:id="778455289">
                  <w:marLeft w:val="0"/>
                  <w:marRight w:val="0"/>
                  <w:marTop w:val="0"/>
                  <w:marBottom w:val="0"/>
                  <w:divBdr>
                    <w:top w:val="none" w:sz="0" w:space="0" w:color="auto"/>
                    <w:left w:val="none" w:sz="0" w:space="0" w:color="auto"/>
                    <w:bottom w:val="none" w:sz="0" w:space="0" w:color="auto"/>
                    <w:right w:val="none" w:sz="0" w:space="0" w:color="auto"/>
                  </w:divBdr>
                </w:div>
              </w:divsChild>
            </w:div>
            <w:div w:id="1300496597">
              <w:marLeft w:val="0"/>
              <w:marRight w:val="0"/>
              <w:marTop w:val="0"/>
              <w:marBottom w:val="0"/>
              <w:divBdr>
                <w:top w:val="none" w:sz="0" w:space="0" w:color="auto"/>
                <w:left w:val="none" w:sz="0" w:space="0" w:color="auto"/>
                <w:bottom w:val="none" w:sz="0" w:space="0" w:color="auto"/>
                <w:right w:val="none" w:sz="0" w:space="0" w:color="auto"/>
              </w:divBdr>
              <w:divsChild>
                <w:div w:id="1939437927">
                  <w:marLeft w:val="0"/>
                  <w:marRight w:val="0"/>
                  <w:marTop w:val="0"/>
                  <w:marBottom w:val="0"/>
                  <w:divBdr>
                    <w:top w:val="none" w:sz="0" w:space="0" w:color="auto"/>
                    <w:left w:val="none" w:sz="0" w:space="0" w:color="auto"/>
                    <w:bottom w:val="none" w:sz="0" w:space="0" w:color="auto"/>
                    <w:right w:val="none" w:sz="0" w:space="0" w:color="auto"/>
                  </w:divBdr>
                </w:div>
                <w:div w:id="361633996">
                  <w:marLeft w:val="0"/>
                  <w:marRight w:val="0"/>
                  <w:marTop w:val="0"/>
                  <w:marBottom w:val="0"/>
                  <w:divBdr>
                    <w:top w:val="none" w:sz="0" w:space="0" w:color="auto"/>
                    <w:left w:val="none" w:sz="0" w:space="0" w:color="auto"/>
                    <w:bottom w:val="none" w:sz="0" w:space="0" w:color="auto"/>
                    <w:right w:val="none" w:sz="0" w:space="0" w:color="auto"/>
                  </w:divBdr>
                </w:div>
              </w:divsChild>
            </w:div>
            <w:div w:id="1338074862">
              <w:marLeft w:val="0"/>
              <w:marRight w:val="0"/>
              <w:marTop w:val="0"/>
              <w:marBottom w:val="0"/>
              <w:divBdr>
                <w:top w:val="none" w:sz="0" w:space="0" w:color="auto"/>
                <w:left w:val="none" w:sz="0" w:space="0" w:color="auto"/>
                <w:bottom w:val="none" w:sz="0" w:space="0" w:color="auto"/>
                <w:right w:val="none" w:sz="0" w:space="0" w:color="auto"/>
              </w:divBdr>
              <w:divsChild>
                <w:div w:id="1631475312">
                  <w:marLeft w:val="0"/>
                  <w:marRight w:val="0"/>
                  <w:marTop w:val="0"/>
                  <w:marBottom w:val="0"/>
                  <w:divBdr>
                    <w:top w:val="none" w:sz="0" w:space="0" w:color="auto"/>
                    <w:left w:val="none" w:sz="0" w:space="0" w:color="auto"/>
                    <w:bottom w:val="none" w:sz="0" w:space="0" w:color="auto"/>
                    <w:right w:val="none" w:sz="0" w:space="0" w:color="auto"/>
                  </w:divBdr>
                </w:div>
                <w:div w:id="649600558">
                  <w:marLeft w:val="0"/>
                  <w:marRight w:val="0"/>
                  <w:marTop w:val="0"/>
                  <w:marBottom w:val="0"/>
                  <w:divBdr>
                    <w:top w:val="none" w:sz="0" w:space="0" w:color="auto"/>
                    <w:left w:val="none" w:sz="0" w:space="0" w:color="auto"/>
                    <w:bottom w:val="none" w:sz="0" w:space="0" w:color="auto"/>
                    <w:right w:val="none" w:sz="0" w:space="0" w:color="auto"/>
                  </w:divBdr>
                </w:div>
              </w:divsChild>
            </w:div>
            <w:div w:id="256141664">
              <w:marLeft w:val="0"/>
              <w:marRight w:val="0"/>
              <w:marTop w:val="0"/>
              <w:marBottom w:val="0"/>
              <w:divBdr>
                <w:top w:val="none" w:sz="0" w:space="0" w:color="auto"/>
                <w:left w:val="none" w:sz="0" w:space="0" w:color="auto"/>
                <w:bottom w:val="none" w:sz="0" w:space="0" w:color="auto"/>
                <w:right w:val="none" w:sz="0" w:space="0" w:color="auto"/>
              </w:divBdr>
              <w:divsChild>
                <w:div w:id="1791314515">
                  <w:marLeft w:val="0"/>
                  <w:marRight w:val="0"/>
                  <w:marTop w:val="0"/>
                  <w:marBottom w:val="0"/>
                  <w:divBdr>
                    <w:top w:val="none" w:sz="0" w:space="0" w:color="auto"/>
                    <w:left w:val="none" w:sz="0" w:space="0" w:color="auto"/>
                    <w:bottom w:val="none" w:sz="0" w:space="0" w:color="auto"/>
                    <w:right w:val="none" w:sz="0" w:space="0" w:color="auto"/>
                  </w:divBdr>
                </w:div>
                <w:div w:id="1671371918">
                  <w:marLeft w:val="0"/>
                  <w:marRight w:val="0"/>
                  <w:marTop w:val="0"/>
                  <w:marBottom w:val="0"/>
                  <w:divBdr>
                    <w:top w:val="none" w:sz="0" w:space="0" w:color="auto"/>
                    <w:left w:val="none" w:sz="0" w:space="0" w:color="auto"/>
                    <w:bottom w:val="none" w:sz="0" w:space="0" w:color="auto"/>
                    <w:right w:val="none" w:sz="0" w:space="0" w:color="auto"/>
                  </w:divBdr>
                </w:div>
              </w:divsChild>
            </w:div>
            <w:div w:id="1101607139">
              <w:marLeft w:val="0"/>
              <w:marRight w:val="0"/>
              <w:marTop w:val="0"/>
              <w:marBottom w:val="0"/>
              <w:divBdr>
                <w:top w:val="none" w:sz="0" w:space="0" w:color="auto"/>
                <w:left w:val="none" w:sz="0" w:space="0" w:color="auto"/>
                <w:bottom w:val="none" w:sz="0" w:space="0" w:color="auto"/>
                <w:right w:val="none" w:sz="0" w:space="0" w:color="auto"/>
              </w:divBdr>
              <w:divsChild>
                <w:div w:id="946348843">
                  <w:marLeft w:val="0"/>
                  <w:marRight w:val="0"/>
                  <w:marTop w:val="0"/>
                  <w:marBottom w:val="0"/>
                  <w:divBdr>
                    <w:top w:val="none" w:sz="0" w:space="0" w:color="auto"/>
                    <w:left w:val="none" w:sz="0" w:space="0" w:color="auto"/>
                    <w:bottom w:val="none" w:sz="0" w:space="0" w:color="auto"/>
                    <w:right w:val="none" w:sz="0" w:space="0" w:color="auto"/>
                  </w:divBdr>
                </w:div>
                <w:div w:id="929236016">
                  <w:marLeft w:val="0"/>
                  <w:marRight w:val="0"/>
                  <w:marTop w:val="0"/>
                  <w:marBottom w:val="0"/>
                  <w:divBdr>
                    <w:top w:val="none" w:sz="0" w:space="0" w:color="auto"/>
                    <w:left w:val="none" w:sz="0" w:space="0" w:color="auto"/>
                    <w:bottom w:val="none" w:sz="0" w:space="0" w:color="auto"/>
                    <w:right w:val="none" w:sz="0" w:space="0" w:color="auto"/>
                  </w:divBdr>
                </w:div>
              </w:divsChild>
            </w:div>
            <w:div w:id="1931698998">
              <w:marLeft w:val="0"/>
              <w:marRight w:val="0"/>
              <w:marTop w:val="0"/>
              <w:marBottom w:val="0"/>
              <w:divBdr>
                <w:top w:val="none" w:sz="0" w:space="0" w:color="auto"/>
                <w:left w:val="none" w:sz="0" w:space="0" w:color="auto"/>
                <w:bottom w:val="none" w:sz="0" w:space="0" w:color="auto"/>
                <w:right w:val="none" w:sz="0" w:space="0" w:color="auto"/>
              </w:divBdr>
              <w:divsChild>
                <w:div w:id="343821877">
                  <w:marLeft w:val="0"/>
                  <w:marRight w:val="0"/>
                  <w:marTop w:val="0"/>
                  <w:marBottom w:val="0"/>
                  <w:divBdr>
                    <w:top w:val="none" w:sz="0" w:space="0" w:color="auto"/>
                    <w:left w:val="none" w:sz="0" w:space="0" w:color="auto"/>
                    <w:bottom w:val="none" w:sz="0" w:space="0" w:color="auto"/>
                    <w:right w:val="none" w:sz="0" w:space="0" w:color="auto"/>
                  </w:divBdr>
                </w:div>
                <w:div w:id="1548026997">
                  <w:marLeft w:val="0"/>
                  <w:marRight w:val="0"/>
                  <w:marTop w:val="0"/>
                  <w:marBottom w:val="0"/>
                  <w:divBdr>
                    <w:top w:val="none" w:sz="0" w:space="0" w:color="auto"/>
                    <w:left w:val="none" w:sz="0" w:space="0" w:color="auto"/>
                    <w:bottom w:val="none" w:sz="0" w:space="0" w:color="auto"/>
                    <w:right w:val="none" w:sz="0" w:space="0" w:color="auto"/>
                  </w:divBdr>
                </w:div>
              </w:divsChild>
            </w:div>
            <w:div w:id="1646465870">
              <w:marLeft w:val="0"/>
              <w:marRight w:val="0"/>
              <w:marTop w:val="0"/>
              <w:marBottom w:val="0"/>
              <w:divBdr>
                <w:top w:val="none" w:sz="0" w:space="0" w:color="auto"/>
                <w:left w:val="none" w:sz="0" w:space="0" w:color="auto"/>
                <w:bottom w:val="none" w:sz="0" w:space="0" w:color="auto"/>
                <w:right w:val="none" w:sz="0" w:space="0" w:color="auto"/>
              </w:divBdr>
              <w:divsChild>
                <w:div w:id="909998508">
                  <w:marLeft w:val="0"/>
                  <w:marRight w:val="0"/>
                  <w:marTop w:val="0"/>
                  <w:marBottom w:val="0"/>
                  <w:divBdr>
                    <w:top w:val="none" w:sz="0" w:space="0" w:color="auto"/>
                    <w:left w:val="none" w:sz="0" w:space="0" w:color="auto"/>
                    <w:bottom w:val="none" w:sz="0" w:space="0" w:color="auto"/>
                    <w:right w:val="none" w:sz="0" w:space="0" w:color="auto"/>
                  </w:divBdr>
                </w:div>
                <w:div w:id="1502893905">
                  <w:marLeft w:val="0"/>
                  <w:marRight w:val="0"/>
                  <w:marTop w:val="0"/>
                  <w:marBottom w:val="0"/>
                  <w:divBdr>
                    <w:top w:val="none" w:sz="0" w:space="0" w:color="auto"/>
                    <w:left w:val="none" w:sz="0" w:space="0" w:color="auto"/>
                    <w:bottom w:val="none" w:sz="0" w:space="0" w:color="auto"/>
                    <w:right w:val="none" w:sz="0" w:space="0" w:color="auto"/>
                  </w:divBdr>
                </w:div>
              </w:divsChild>
            </w:div>
            <w:div w:id="155926156">
              <w:marLeft w:val="0"/>
              <w:marRight w:val="0"/>
              <w:marTop w:val="0"/>
              <w:marBottom w:val="0"/>
              <w:divBdr>
                <w:top w:val="none" w:sz="0" w:space="0" w:color="auto"/>
                <w:left w:val="none" w:sz="0" w:space="0" w:color="auto"/>
                <w:bottom w:val="none" w:sz="0" w:space="0" w:color="auto"/>
                <w:right w:val="none" w:sz="0" w:space="0" w:color="auto"/>
              </w:divBdr>
              <w:divsChild>
                <w:div w:id="547570710">
                  <w:marLeft w:val="0"/>
                  <w:marRight w:val="0"/>
                  <w:marTop w:val="0"/>
                  <w:marBottom w:val="0"/>
                  <w:divBdr>
                    <w:top w:val="none" w:sz="0" w:space="0" w:color="auto"/>
                    <w:left w:val="none" w:sz="0" w:space="0" w:color="auto"/>
                    <w:bottom w:val="none" w:sz="0" w:space="0" w:color="auto"/>
                    <w:right w:val="none" w:sz="0" w:space="0" w:color="auto"/>
                  </w:divBdr>
                </w:div>
                <w:div w:id="395056783">
                  <w:marLeft w:val="0"/>
                  <w:marRight w:val="0"/>
                  <w:marTop w:val="0"/>
                  <w:marBottom w:val="0"/>
                  <w:divBdr>
                    <w:top w:val="none" w:sz="0" w:space="0" w:color="auto"/>
                    <w:left w:val="none" w:sz="0" w:space="0" w:color="auto"/>
                    <w:bottom w:val="none" w:sz="0" w:space="0" w:color="auto"/>
                    <w:right w:val="none" w:sz="0" w:space="0" w:color="auto"/>
                  </w:divBdr>
                </w:div>
              </w:divsChild>
            </w:div>
            <w:div w:id="1179738461">
              <w:marLeft w:val="0"/>
              <w:marRight w:val="0"/>
              <w:marTop w:val="0"/>
              <w:marBottom w:val="0"/>
              <w:divBdr>
                <w:top w:val="none" w:sz="0" w:space="0" w:color="auto"/>
                <w:left w:val="none" w:sz="0" w:space="0" w:color="auto"/>
                <w:bottom w:val="none" w:sz="0" w:space="0" w:color="auto"/>
                <w:right w:val="none" w:sz="0" w:space="0" w:color="auto"/>
              </w:divBdr>
              <w:divsChild>
                <w:div w:id="521405830">
                  <w:marLeft w:val="0"/>
                  <w:marRight w:val="0"/>
                  <w:marTop w:val="0"/>
                  <w:marBottom w:val="0"/>
                  <w:divBdr>
                    <w:top w:val="none" w:sz="0" w:space="0" w:color="auto"/>
                    <w:left w:val="none" w:sz="0" w:space="0" w:color="auto"/>
                    <w:bottom w:val="none" w:sz="0" w:space="0" w:color="auto"/>
                    <w:right w:val="none" w:sz="0" w:space="0" w:color="auto"/>
                  </w:divBdr>
                </w:div>
                <w:div w:id="2093232453">
                  <w:marLeft w:val="0"/>
                  <w:marRight w:val="0"/>
                  <w:marTop w:val="0"/>
                  <w:marBottom w:val="0"/>
                  <w:divBdr>
                    <w:top w:val="none" w:sz="0" w:space="0" w:color="auto"/>
                    <w:left w:val="none" w:sz="0" w:space="0" w:color="auto"/>
                    <w:bottom w:val="none" w:sz="0" w:space="0" w:color="auto"/>
                    <w:right w:val="none" w:sz="0" w:space="0" w:color="auto"/>
                  </w:divBdr>
                </w:div>
              </w:divsChild>
            </w:div>
            <w:div w:id="1208951097">
              <w:marLeft w:val="0"/>
              <w:marRight w:val="0"/>
              <w:marTop w:val="0"/>
              <w:marBottom w:val="0"/>
              <w:divBdr>
                <w:top w:val="none" w:sz="0" w:space="0" w:color="auto"/>
                <w:left w:val="none" w:sz="0" w:space="0" w:color="auto"/>
                <w:bottom w:val="none" w:sz="0" w:space="0" w:color="auto"/>
                <w:right w:val="none" w:sz="0" w:space="0" w:color="auto"/>
              </w:divBdr>
              <w:divsChild>
                <w:div w:id="1510218995">
                  <w:marLeft w:val="0"/>
                  <w:marRight w:val="0"/>
                  <w:marTop w:val="0"/>
                  <w:marBottom w:val="0"/>
                  <w:divBdr>
                    <w:top w:val="none" w:sz="0" w:space="0" w:color="auto"/>
                    <w:left w:val="none" w:sz="0" w:space="0" w:color="auto"/>
                    <w:bottom w:val="none" w:sz="0" w:space="0" w:color="auto"/>
                    <w:right w:val="none" w:sz="0" w:space="0" w:color="auto"/>
                  </w:divBdr>
                </w:div>
                <w:div w:id="429350810">
                  <w:marLeft w:val="0"/>
                  <w:marRight w:val="0"/>
                  <w:marTop w:val="0"/>
                  <w:marBottom w:val="0"/>
                  <w:divBdr>
                    <w:top w:val="none" w:sz="0" w:space="0" w:color="auto"/>
                    <w:left w:val="none" w:sz="0" w:space="0" w:color="auto"/>
                    <w:bottom w:val="none" w:sz="0" w:space="0" w:color="auto"/>
                    <w:right w:val="none" w:sz="0" w:space="0" w:color="auto"/>
                  </w:divBdr>
                </w:div>
              </w:divsChild>
            </w:div>
            <w:div w:id="82148444">
              <w:marLeft w:val="0"/>
              <w:marRight w:val="0"/>
              <w:marTop w:val="0"/>
              <w:marBottom w:val="0"/>
              <w:divBdr>
                <w:top w:val="none" w:sz="0" w:space="0" w:color="auto"/>
                <w:left w:val="none" w:sz="0" w:space="0" w:color="auto"/>
                <w:bottom w:val="none" w:sz="0" w:space="0" w:color="auto"/>
                <w:right w:val="none" w:sz="0" w:space="0" w:color="auto"/>
              </w:divBdr>
              <w:divsChild>
                <w:div w:id="138503717">
                  <w:marLeft w:val="0"/>
                  <w:marRight w:val="0"/>
                  <w:marTop w:val="0"/>
                  <w:marBottom w:val="0"/>
                  <w:divBdr>
                    <w:top w:val="none" w:sz="0" w:space="0" w:color="auto"/>
                    <w:left w:val="none" w:sz="0" w:space="0" w:color="auto"/>
                    <w:bottom w:val="none" w:sz="0" w:space="0" w:color="auto"/>
                    <w:right w:val="none" w:sz="0" w:space="0" w:color="auto"/>
                  </w:divBdr>
                </w:div>
                <w:div w:id="915935804">
                  <w:marLeft w:val="0"/>
                  <w:marRight w:val="0"/>
                  <w:marTop w:val="0"/>
                  <w:marBottom w:val="0"/>
                  <w:divBdr>
                    <w:top w:val="none" w:sz="0" w:space="0" w:color="auto"/>
                    <w:left w:val="none" w:sz="0" w:space="0" w:color="auto"/>
                    <w:bottom w:val="none" w:sz="0" w:space="0" w:color="auto"/>
                    <w:right w:val="none" w:sz="0" w:space="0" w:color="auto"/>
                  </w:divBdr>
                </w:div>
              </w:divsChild>
            </w:div>
            <w:div w:id="1681811654">
              <w:marLeft w:val="0"/>
              <w:marRight w:val="0"/>
              <w:marTop w:val="0"/>
              <w:marBottom w:val="0"/>
              <w:divBdr>
                <w:top w:val="none" w:sz="0" w:space="0" w:color="auto"/>
                <w:left w:val="none" w:sz="0" w:space="0" w:color="auto"/>
                <w:bottom w:val="none" w:sz="0" w:space="0" w:color="auto"/>
                <w:right w:val="none" w:sz="0" w:space="0" w:color="auto"/>
              </w:divBdr>
              <w:divsChild>
                <w:div w:id="1906181204">
                  <w:marLeft w:val="0"/>
                  <w:marRight w:val="0"/>
                  <w:marTop w:val="0"/>
                  <w:marBottom w:val="0"/>
                  <w:divBdr>
                    <w:top w:val="none" w:sz="0" w:space="0" w:color="auto"/>
                    <w:left w:val="none" w:sz="0" w:space="0" w:color="auto"/>
                    <w:bottom w:val="none" w:sz="0" w:space="0" w:color="auto"/>
                    <w:right w:val="none" w:sz="0" w:space="0" w:color="auto"/>
                  </w:divBdr>
                </w:div>
                <w:div w:id="171721085">
                  <w:marLeft w:val="0"/>
                  <w:marRight w:val="0"/>
                  <w:marTop w:val="0"/>
                  <w:marBottom w:val="0"/>
                  <w:divBdr>
                    <w:top w:val="none" w:sz="0" w:space="0" w:color="auto"/>
                    <w:left w:val="none" w:sz="0" w:space="0" w:color="auto"/>
                    <w:bottom w:val="none" w:sz="0" w:space="0" w:color="auto"/>
                    <w:right w:val="none" w:sz="0" w:space="0" w:color="auto"/>
                  </w:divBdr>
                </w:div>
              </w:divsChild>
            </w:div>
            <w:div w:id="1738936718">
              <w:marLeft w:val="0"/>
              <w:marRight w:val="0"/>
              <w:marTop w:val="0"/>
              <w:marBottom w:val="0"/>
              <w:divBdr>
                <w:top w:val="none" w:sz="0" w:space="0" w:color="auto"/>
                <w:left w:val="none" w:sz="0" w:space="0" w:color="auto"/>
                <w:bottom w:val="none" w:sz="0" w:space="0" w:color="auto"/>
                <w:right w:val="none" w:sz="0" w:space="0" w:color="auto"/>
              </w:divBdr>
              <w:divsChild>
                <w:div w:id="391006558">
                  <w:marLeft w:val="0"/>
                  <w:marRight w:val="0"/>
                  <w:marTop w:val="0"/>
                  <w:marBottom w:val="0"/>
                  <w:divBdr>
                    <w:top w:val="none" w:sz="0" w:space="0" w:color="auto"/>
                    <w:left w:val="none" w:sz="0" w:space="0" w:color="auto"/>
                    <w:bottom w:val="none" w:sz="0" w:space="0" w:color="auto"/>
                    <w:right w:val="none" w:sz="0" w:space="0" w:color="auto"/>
                  </w:divBdr>
                </w:div>
                <w:div w:id="872618585">
                  <w:marLeft w:val="0"/>
                  <w:marRight w:val="0"/>
                  <w:marTop w:val="0"/>
                  <w:marBottom w:val="0"/>
                  <w:divBdr>
                    <w:top w:val="none" w:sz="0" w:space="0" w:color="auto"/>
                    <w:left w:val="none" w:sz="0" w:space="0" w:color="auto"/>
                    <w:bottom w:val="none" w:sz="0" w:space="0" w:color="auto"/>
                    <w:right w:val="none" w:sz="0" w:space="0" w:color="auto"/>
                  </w:divBdr>
                </w:div>
              </w:divsChild>
            </w:div>
            <w:div w:id="1361541611">
              <w:marLeft w:val="0"/>
              <w:marRight w:val="0"/>
              <w:marTop w:val="0"/>
              <w:marBottom w:val="0"/>
              <w:divBdr>
                <w:top w:val="none" w:sz="0" w:space="0" w:color="auto"/>
                <w:left w:val="none" w:sz="0" w:space="0" w:color="auto"/>
                <w:bottom w:val="none" w:sz="0" w:space="0" w:color="auto"/>
                <w:right w:val="none" w:sz="0" w:space="0" w:color="auto"/>
              </w:divBdr>
              <w:divsChild>
                <w:div w:id="2012365094">
                  <w:marLeft w:val="0"/>
                  <w:marRight w:val="0"/>
                  <w:marTop w:val="0"/>
                  <w:marBottom w:val="0"/>
                  <w:divBdr>
                    <w:top w:val="none" w:sz="0" w:space="0" w:color="auto"/>
                    <w:left w:val="none" w:sz="0" w:space="0" w:color="auto"/>
                    <w:bottom w:val="none" w:sz="0" w:space="0" w:color="auto"/>
                    <w:right w:val="none" w:sz="0" w:space="0" w:color="auto"/>
                  </w:divBdr>
                </w:div>
                <w:div w:id="1944222891">
                  <w:marLeft w:val="0"/>
                  <w:marRight w:val="0"/>
                  <w:marTop w:val="0"/>
                  <w:marBottom w:val="0"/>
                  <w:divBdr>
                    <w:top w:val="none" w:sz="0" w:space="0" w:color="auto"/>
                    <w:left w:val="none" w:sz="0" w:space="0" w:color="auto"/>
                    <w:bottom w:val="none" w:sz="0" w:space="0" w:color="auto"/>
                    <w:right w:val="none" w:sz="0" w:space="0" w:color="auto"/>
                  </w:divBdr>
                </w:div>
              </w:divsChild>
            </w:div>
            <w:div w:id="1796636015">
              <w:marLeft w:val="0"/>
              <w:marRight w:val="0"/>
              <w:marTop w:val="0"/>
              <w:marBottom w:val="0"/>
              <w:divBdr>
                <w:top w:val="none" w:sz="0" w:space="0" w:color="auto"/>
                <w:left w:val="none" w:sz="0" w:space="0" w:color="auto"/>
                <w:bottom w:val="none" w:sz="0" w:space="0" w:color="auto"/>
                <w:right w:val="none" w:sz="0" w:space="0" w:color="auto"/>
              </w:divBdr>
              <w:divsChild>
                <w:div w:id="1223253144">
                  <w:marLeft w:val="0"/>
                  <w:marRight w:val="0"/>
                  <w:marTop w:val="0"/>
                  <w:marBottom w:val="0"/>
                  <w:divBdr>
                    <w:top w:val="none" w:sz="0" w:space="0" w:color="auto"/>
                    <w:left w:val="none" w:sz="0" w:space="0" w:color="auto"/>
                    <w:bottom w:val="none" w:sz="0" w:space="0" w:color="auto"/>
                    <w:right w:val="none" w:sz="0" w:space="0" w:color="auto"/>
                  </w:divBdr>
                </w:div>
                <w:div w:id="1650473671">
                  <w:marLeft w:val="0"/>
                  <w:marRight w:val="0"/>
                  <w:marTop w:val="0"/>
                  <w:marBottom w:val="0"/>
                  <w:divBdr>
                    <w:top w:val="none" w:sz="0" w:space="0" w:color="auto"/>
                    <w:left w:val="none" w:sz="0" w:space="0" w:color="auto"/>
                    <w:bottom w:val="none" w:sz="0" w:space="0" w:color="auto"/>
                    <w:right w:val="none" w:sz="0" w:space="0" w:color="auto"/>
                  </w:divBdr>
                </w:div>
              </w:divsChild>
            </w:div>
            <w:div w:id="46731637">
              <w:marLeft w:val="0"/>
              <w:marRight w:val="0"/>
              <w:marTop w:val="0"/>
              <w:marBottom w:val="0"/>
              <w:divBdr>
                <w:top w:val="none" w:sz="0" w:space="0" w:color="auto"/>
                <w:left w:val="none" w:sz="0" w:space="0" w:color="auto"/>
                <w:bottom w:val="none" w:sz="0" w:space="0" w:color="auto"/>
                <w:right w:val="none" w:sz="0" w:space="0" w:color="auto"/>
              </w:divBdr>
              <w:divsChild>
                <w:div w:id="648634955">
                  <w:marLeft w:val="0"/>
                  <w:marRight w:val="0"/>
                  <w:marTop w:val="0"/>
                  <w:marBottom w:val="0"/>
                  <w:divBdr>
                    <w:top w:val="none" w:sz="0" w:space="0" w:color="auto"/>
                    <w:left w:val="none" w:sz="0" w:space="0" w:color="auto"/>
                    <w:bottom w:val="none" w:sz="0" w:space="0" w:color="auto"/>
                    <w:right w:val="none" w:sz="0" w:space="0" w:color="auto"/>
                  </w:divBdr>
                </w:div>
                <w:div w:id="35667138">
                  <w:marLeft w:val="0"/>
                  <w:marRight w:val="0"/>
                  <w:marTop w:val="0"/>
                  <w:marBottom w:val="0"/>
                  <w:divBdr>
                    <w:top w:val="none" w:sz="0" w:space="0" w:color="auto"/>
                    <w:left w:val="none" w:sz="0" w:space="0" w:color="auto"/>
                    <w:bottom w:val="none" w:sz="0" w:space="0" w:color="auto"/>
                    <w:right w:val="none" w:sz="0" w:space="0" w:color="auto"/>
                  </w:divBdr>
                </w:div>
              </w:divsChild>
            </w:div>
            <w:div w:id="1911040057">
              <w:marLeft w:val="0"/>
              <w:marRight w:val="0"/>
              <w:marTop w:val="0"/>
              <w:marBottom w:val="0"/>
              <w:divBdr>
                <w:top w:val="none" w:sz="0" w:space="0" w:color="auto"/>
                <w:left w:val="none" w:sz="0" w:space="0" w:color="auto"/>
                <w:bottom w:val="none" w:sz="0" w:space="0" w:color="auto"/>
                <w:right w:val="none" w:sz="0" w:space="0" w:color="auto"/>
              </w:divBdr>
              <w:divsChild>
                <w:div w:id="802382262">
                  <w:marLeft w:val="0"/>
                  <w:marRight w:val="0"/>
                  <w:marTop w:val="0"/>
                  <w:marBottom w:val="0"/>
                  <w:divBdr>
                    <w:top w:val="none" w:sz="0" w:space="0" w:color="auto"/>
                    <w:left w:val="none" w:sz="0" w:space="0" w:color="auto"/>
                    <w:bottom w:val="none" w:sz="0" w:space="0" w:color="auto"/>
                    <w:right w:val="none" w:sz="0" w:space="0" w:color="auto"/>
                  </w:divBdr>
                </w:div>
                <w:div w:id="584843293">
                  <w:marLeft w:val="0"/>
                  <w:marRight w:val="0"/>
                  <w:marTop w:val="0"/>
                  <w:marBottom w:val="0"/>
                  <w:divBdr>
                    <w:top w:val="none" w:sz="0" w:space="0" w:color="auto"/>
                    <w:left w:val="none" w:sz="0" w:space="0" w:color="auto"/>
                    <w:bottom w:val="none" w:sz="0" w:space="0" w:color="auto"/>
                    <w:right w:val="none" w:sz="0" w:space="0" w:color="auto"/>
                  </w:divBdr>
                </w:div>
              </w:divsChild>
            </w:div>
            <w:div w:id="1594510608">
              <w:marLeft w:val="0"/>
              <w:marRight w:val="0"/>
              <w:marTop w:val="0"/>
              <w:marBottom w:val="0"/>
              <w:divBdr>
                <w:top w:val="none" w:sz="0" w:space="0" w:color="auto"/>
                <w:left w:val="none" w:sz="0" w:space="0" w:color="auto"/>
                <w:bottom w:val="none" w:sz="0" w:space="0" w:color="auto"/>
                <w:right w:val="none" w:sz="0" w:space="0" w:color="auto"/>
              </w:divBdr>
              <w:divsChild>
                <w:div w:id="749232431">
                  <w:marLeft w:val="0"/>
                  <w:marRight w:val="0"/>
                  <w:marTop w:val="0"/>
                  <w:marBottom w:val="0"/>
                  <w:divBdr>
                    <w:top w:val="none" w:sz="0" w:space="0" w:color="auto"/>
                    <w:left w:val="none" w:sz="0" w:space="0" w:color="auto"/>
                    <w:bottom w:val="none" w:sz="0" w:space="0" w:color="auto"/>
                    <w:right w:val="none" w:sz="0" w:space="0" w:color="auto"/>
                  </w:divBdr>
                </w:div>
                <w:div w:id="2006780220">
                  <w:marLeft w:val="0"/>
                  <w:marRight w:val="0"/>
                  <w:marTop w:val="0"/>
                  <w:marBottom w:val="0"/>
                  <w:divBdr>
                    <w:top w:val="none" w:sz="0" w:space="0" w:color="auto"/>
                    <w:left w:val="none" w:sz="0" w:space="0" w:color="auto"/>
                    <w:bottom w:val="none" w:sz="0" w:space="0" w:color="auto"/>
                    <w:right w:val="none" w:sz="0" w:space="0" w:color="auto"/>
                  </w:divBdr>
                </w:div>
              </w:divsChild>
            </w:div>
            <w:div w:id="1368263676">
              <w:marLeft w:val="0"/>
              <w:marRight w:val="0"/>
              <w:marTop w:val="0"/>
              <w:marBottom w:val="0"/>
              <w:divBdr>
                <w:top w:val="none" w:sz="0" w:space="0" w:color="auto"/>
                <w:left w:val="none" w:sz="0" w:space="0" w:color="auto"/>
                <w:bottom w:val="none" w:sz="0" w:space="0" w:color="auto"/>
                <w:right w:val="none" w:sz="0" w:space="0" w:color="auto"/>
              </w:divBdr>
              <w:divsChild>
                <w:div w:id="2078358846">
                  <w:marLeft w:val="0"/>
                  <w:marRight w:val="0"/>
                  <w:marTop w:val="0"/>
                  <w:marBottom w:val="0"/>
                  <w:divBdr>
                    <w:top w:val="none" w:sz="0" w:space="0" w:color="auto"/>
                    <w:left w:val="none" w:sz="0" w:space="0" w:color="auto"/>
                    <w:bottom w:val="none" w:sz="0" w:space="0" w:color="auto"/>
                    <w:right w:val="none" w:sz="0" w:space="0" w:color="auto"/>
                  </w:divBdr>
                </w:div>
                <w:div w:id="292441112">
                  <w:marLeft w:val="0"/>
                  <w:marRight w:val="0"/>
                  <w:marTop w:val="0"/>
                  <w:marBottom w:val="0"/>
                  <w:divBdr>
                    <w:top w:val="none" w:sz="0" w:space="0" w:color="auto"/>
                    <w:left w:val="none" w:sz="0" w:space="0" w:color="auto"/>
                    <w:bottom w:val="none" w:sz="0" w:space="0" w:color="auto"/>
                    <w:right w:val="none" w:sz="0" w:space="0" w:color="auto"/>
                  </w:divBdr>
                </w:div>
              </w:divsChild>
            </w:div>
            <w:div w:id="1745027183">
              <w:marLeft w:val="0"/>
              <w:marRight w:val="0"/>
              <w:marTop w:val="0"/>
              <w:marBottom w:val="0"/>
              <w:divBdr>
                <w:top w:val="none" w:sz="0" w:space="0" w:color="auto"/>
                <w:left w:val="none" w:sz="0" w:space="0" w:color="auto"/>
                <w:bottom w:val="none" w:sz="0" w:space="0" w:color="auto"/>
                <w:right w:val="none" w:sz="0" w:space="0" w:color="auto"/>
              </w:divBdr>
              <w:divsChild>
                <w:div w:id="1163543224">
                  <w:marLeft w:val="0"/>
                  <w:marRight w:val="0"/>
                  <w:marTop w:val="0"/>
                  <w:marBottom w:val="0"/>
                  <w:divBdr>
                    <w:top w:val="none" w:sz="0" w:space="0" w:color="auto"/>
                    <w:left w:val="none" w:sz="0" w:space="0" w:color="auto"/>
                    <w:bottom w:val="none" w:sz="0" w:space="0" w:color="auto"/>
                    <w:right w:val="none" w:sz="0" w:space="0" w:color="auto"/>
                  </w:divBdr>
                </w:div>
                <w:div w:id="474491109">
                  <w:marLeft w:val="0"/>
                  <w:marRight w:val="0"/>
                  <w:marTop w:val="0"/>
                  <w:marBottom w:val="0"/>
                  <w:divBdr>
                    <w:top w:val="none" w:sz="0" w:space="0" w:color="auto"/>
                    <w:left w:val="none" w:sz="0" w:space="0" w:color="auto"/>
                    <w:bottom w:val="none" w:sz="0" w:space="0" w:color="auto"/>
                    <w:right w:val="none" w:sz="0" w:space="0" w:color="auto"/>
                  </w:divBdr>
                </w:div>
              </w:divsChild>
            </w:div>
            <w:div w:id="1135834501">
              <w:marLeft w:val="0"/>
              <w:marRight w:val="0"/>
              <w:marTop w:val="0"/>
              <w:marBottom w:val="0"/>
              <w:divBdr>
                <w:top w:val="none" w:sz="0" w:space="0" w:color="auto"/>
                <w:left w:val="none" w:sz="0" w:space="0" w:color="auto"/>
                <w:bottom w:val="none" w:sz="0" w:space="0" w:color="auto"/>
                <w:right w:val="none" w:sz="0" w:space="0" w:color="auto"/>
              </w:divBdr>
              <w:divsChild>
                <w:div w:id="580139400">
                  <w:marLeft w:val="0"/>
                  <w:marRight w:val="0"/>
                  <w:marTop w:val="0"/>
                  <w:marBottom w:val="0"/>
                  <w:divBdr>
                    <w:top w:val="none" w:sz="0" w:space="0" w:color="auto"/>
                    <w:left w:val="none" w:sz="0" w:space="0" w:color="auto"/>
                    <w:bottom w:val="none" w:sz="0" w:space="0" w:color="auto"/>
                    <w:right w:val="none" w:sz="0" w:space="0" w:color="auto"/>
                  </w:divBdr>
                </w:div>
                <w:div w:id="938366647">
                  <w:marLeft w:val="0"/>
                  <w:marRight w:val="0"/>
                  <w:marTop w:val="0"/>
                  <w:marBottom w:val="0"/>
                  <w:divBdr>
                    <w:top w:val="none" w:sz="0" w:space="0" w:color="auto"/>
                    <w:left w:val="none" w:sz="0" w:space="0" w:color="auto"/>
                    <w:bottom w:val="none" w:sz="0" w:space="0" w:color="auto"/>
                    <w:right w:val="none" w:sz="0" w:space="0" w:color="auto"/>
                  </w:divBdr>
                </w:div>
              </w:divsChild>
            </w:div>
            <w:div w:id="1735229174">
              <w:marLeft w:val="0"/>
              <w:marRight w:val="0"/>
              <w:marTop w:val="0"/>
              <w:marBottom w:val="0"/>
              <w:divBdr>
                <w:top w:val="none" w:sz="0" w:space="0" w:color="auto"/>
                <w:left w:val="none" w:sz="0" w:space="0" w:color="auto"/>
                <w:bottom w:val="none" w:sz="0" w:space="0" w:color="auto"/>
                <w:right w:val="none" w:sz="0" w:space="0" w:color="auto"/>
              </w:divBdr>
              <w:divsChild>
                <w:div w:id="286670570">
                  <w:marLeft w:val="0"/>
                  <w:marRight w:val="0"/>
                  <w:marTop w:val="0"/>
                  <w:marBottom w:val="0"/>
                  <w:divBdr>
                    <w:top w:val="none" w:sz="0" w:space="0" w:color="auto"/>
                    <w:left w:val="none" w:sz="0" w:space="0" w:color="auto"/>
                    <w:bottom w:val="none" w:sz="0" w:space="0" w:color="auto"/>
                    <w:right w:val="none" w:sz="0" w:space="0" w:color="auto"/>
                  </w:divBdr>
                </w:div>
                <w:div w:id="822048238">
                  <w:marLeft w:val="0"/>
                  <w:marRight w:val="0"/>
                  <w:marTop w:val="0"/>
                  <w:marBottom w:val="0"/>
                  <w:divBdr>
                    <w:top w:val="none" w:sz="0" w:space="0" w:color="auto"/>
                    <w:left w:val="none" w:sz="0" w:space="0" w:color="auto"/>
                    <w:bottom w:val="none" w:sz="0" w:space="0" w:color="auto"/>
                    <w:right w:val="none" w:sz="0" w:space="0" w:color="auto"/>
                  </w:divBdr>
                </w:div>
              </w:divsChild>
            </w:div>
            <w:div w:id="1720587276">
              <w:marLeft w:val="0"/>
              <w:marRight w:val="0"/>
              <w:marTop w:val="0"/>
              <w:marBottom w:val="0"/>
              <w:divBdr>
                <w:top w:val="none" w:sz="0" w:space="0" w:color="auto"/>
                <w:left w:val="none" w:sz="0" w:space="0" w:color="auto"/>
                <w:bottom w:val="none" w:sz="0" w:space="0" w:color="auto"/>
                <w:right w:val="none" w:sz="0" w:space="0" w:color="auto"/>
              </w:divBdr>
              <w:divsChild>
                <w:div w:id="1473524615">
                  <w:marLeft w:val="0"/>
                  <w:marRight w:val="0"/>
                  <w:marTop w:val="0"/>
                  <w:marBottom w:val="0"/>
                  <w:divBdr>
                    <w:top w:val="none" w:sz="0" w:space="0" w:color="auto"/>
                    <w:left w:val="none" w:sz="0" w:space="0" w:color="auto"/>
                    <w:bottom w:val="none" w:sz="0" w:space="0" w:color="auto"/>
                    <w:right w:val="none" w:sz="0" w:space="0" w:color="auto"/>
                  </w:divBdr>
                </w:div>
                <w:div w:id="1625309792">
                  <w:marLeft w:val="0"/>
                  <w:marRight w:val="0"/>
                  <w:marTop w:val="0"/>
                  <w:marBottom w:val="0"/>
                  <w:divBdr>
                    <w:top w:val="none" w:sz="0" w:space="0" w:color="auto"/>
                    <w:left w:val="none" w:sz="0" w:space="0" w:color="auto"/>
                    <w:bottom w:val="none" w:sz="0" w:space="0" w:color="auto"/>
                    <w:right w:val="none" w:sz="0" w:space="0" w:color="auto"/>
                  </w:divBdr>
                </w:div>
              </w:divsChild>
            </w:div>
            <w:div w:id="561451072">
              <w:marLeft w:val="0"/>
              <w:marRight w:val="0"/>
              <w:marTop w:val="0"/>
              <w:marBottom w:val="0"/>
              <w:divBdr>
                <w:top w:val="none" w:sz="0" w:space="0" w:color="auto"/>
                <w:left w:val="none" w:sz="0" w:space="0" w:color="auto"/>
                <w:bottom w:val="none" w:sz="0" w:space="0" w:color="auto"/>
                <w:right w:val="none" w:sz="0" w:space="0" w:color="auto"/>
              </w:divBdr>
              <w:divsChild>
                <w:div w:id="339547825">
                  <w:marLeft w:val="0"/>
                  <w:marRight w:val="0"/>
                  <w:marTop w:val="0"/>
                  <w:marBottom w:val="0"/>
                  <w:divBdr>
                    <w:top w:val="none" w:sz="0" w:space="0" w:color="auto"/>
                    <w:left w:val="none" w:sz="0" w:space="0" w:color="auto"/>
                    <w:bottom w:val="none" w:sz="0" w:space="0" w:color="auto"/>
                    <w:right w:val="none" w:sz="0" w:space="0" w:color="auto"/>
                  </w:divBdr>
                </w:div>
                <w:div w:id="503862746">
                  <w:marLeft w:val="0"/>
                  <w:marRight w:val="0"/>
                  <w:marTop w:val="0"/>
                  <w:marBottom w:val="0"/>
                  <w:divBdr>
                    <w:top w:val="none" w:sz="0" w:space="0" w:color="auto"/>
                    <w:left w:val="none" w:sz="0" w:space="0" w:color="auto"/>
                    <w:bottom w:val="none" w:sz="0" w:space="0" w:color="auto"/>
                    <w:right w:val="none" w:sz="0" w:space="0" w:color="auto"/>
                  </w:divBdr>
                </w:div>
              </w:divsChild>
            </w:div>
            <w:div w:id="1831091823">
              <w:marLeft w:val="0"/>
              <w:marRight w:val="0"/>
              <w:marTop w:val="0"/>
              <w:marBottom w:val="0"/>
              <w:divBdr>
                <w:top w:val="none" w:sz="0" w:space="0" w:color="auto"/>
                <w:left w:val="none" w:sz="0" w:space="0" w:color="auto"/>
                <w:bottom w:val="none" w:sz="0" w:space="0" w:color="auto"/>
                <w:right w:val="none" w:sz="0" w:space="0" w:color="auto"/>
              </w:divBdr>
              <w:divsChild>
                <w:div w:id="1952857337">
                  <w:marLeft w:val="0"/>
                  <w:marRight w:val="0"/>
                  <w:marTop w:val="0"/>
                  <w:marBottom w:val="0"/>
                  <w:divBdr>
                    <w:top w:val="none" w:sz="0" w:space="0" w:color="auto"/>
                    <w:left w:val="none" w:sz="0" w:space="0" w:color="auto"/>
                    <w:bottom w:val="none" w:sz="0" w:space="0" w:color="auto"/>
                    <w:right w:val="none" w:sz="0" w:space="0" w:color="auto"/>
                  </w:divBdr>
                </w:div>
                <w:div w:id="884027465">
                  <w:marLeft w:val="0"/>
                  <w:marRight w:val="0"/>
                  <w:marTop w:val="0"/>
                  <w:marBottom w:val="0"/>
                  <w:divBdr>
                    <w:top w:val="none" w:sz="0" w:space="0" w:color="auto"/>
                    <w:left w:val="none" w:sz="0" w:space="0" w:color="auto"/>
                    <w:bottom w:val="none" w:sz="0" w:space="0" w:color="auto"/>
                    <w:right w:val="none" w:sz="0" w:space="0" w:color="auto"/>
                  </w:divBdr>
                </w:div>
              </w:divsChild>
            </w:div>
            <w:div w:id="1488741783">
              <w:marLeft w:val="0"/>
              <w:marRight w:val="0"/>
              <w:marTop w:val="0"/>
              <w:marBottom w:val="0"/>
              <w:divBdr>
                <w:top w:val="none" w:sz="0" w:space="0" w:color="auto"/>
                <w:left w:val="none" w:sz="0" w:space="0" w:color="auto"/>
                <w:bottom w:val="none" w:sz="0" w:space="0" w:color="auto"/>
                <w:right w:val="none" w:sz="0" w:space="0" w:color="auto"/>
              </w:divBdr>
              <w:divsChild>
                <w:div w:id="1137531153">
                  <w:marLeft w:val="0"/>
                  <w:marRight w:val="0"/>
                  <w:marTop w:val="0"/>
                  <w:marBottom w:val="0"/>
                  <w:divBdr>
                    <w:top w:val="none" w:sz="0" w:space="0" w:color="auto"/>
                    <w:left w:val="none" w:sz="0" w:space="0" w:color="auto"/>
                    <w:bottom w:val="none" w:sz="0" w:space="0" w:color="auto"/>
                    <w:right w:val="none" w:sz="0" w:space="0" w:color="auto"/>
                  </w:divBdr>
                </w:div>
                <w:div w:id="184710084">
                  <w:marLeft w:val="0"/>
                  <w:marRight w:val="0"/>
                  <w:marTop w:val="0"/>
                  <w:marBottom w:val="0"/>
                  <w:divBdr>
                    <w:top w:val="none" w:sz="0" w:space="0" w:color="auto"/>
                    <w:left w:val="none" w:sz="0" w:space="0" w:color="auto"/>
                    <w:bottom w:val="none" w:sz="0" w:space="0" w:color="auto"/>
                    <w:right w:val="none" w:sz="0" w:space="0" w:color="auto"/>
                  </w:divBdr>
                </w:div>
              </w:divsChild>
            </w:div>
            <w:div w:id="6367265">
              <w:marLeft w:val="0"/>
              <w:marRight w:val="0"/>
              <w:marTop w:val="0"/>
              <w:marBottom w:val="0"/>
              <w:divBdr>
                <w:top w:val="none" w:sz="0" w:space="0" w:color="auto"/>
                <w:left w:val="none" w:sz="0" w:space="0" w:color="auto"/>
                <w:bottom w:val="none" w:sz="0" w:space="0" w:color="auto"/>
                <w:right w:val="none" w:sz="0" w:space="0" w:color="auto"/>
              </w:divBdr>
              <w:divsChild>
                <w:div w:id="2106877520">
                  <w:marLeft w:val="0"/>
                  <w:marRight w:val="0"/>
                  <w:marTop w:val="0"/>
                  <w:marBottom w:val="0"/>
                  <w:divBdr>
                    <w:top w:val="none" w:sz="0" w:space="0" w:color="auto"/>
                    <w:left w:val="none" w:sz="0" w:space="0" w:color="auto"/>
                    <w:bottom w:val="none" w:sz="0" w:space="0" w:color="auto"/>
                    <w:right w:val="none" w:sz="0" w:space="0" w:color="auto"/>
                  </w:divBdr>
                </w:div>
                <w:div w:id="850491217">
                  <w:marLeft w:val="0"/>
                  <w:marRight w:val="0"/>
                  <w:marTop w:val="0"/>
                  <w:marBottom w:val="0"/>
                  <w:divBdr>
                    <w:top w:val="none" w:sz="0" w:space="0" w:color="auto"/>
                    <w:left w:val="none" w:sz="0" w:space="0" w:color="auto"/>
                    <w:bottom w:val="none" w:sz="0" w:space="0" w:color="auto"/>
                    <w:right w:val="none" w:sz="0" w:space="0" w:color="auto"/>
                  </w:divBdr>
                </w:div>
              </w:divsChild>
            </w:div>
            <w:div w:id="959452352">
              <w:marLeft w:val="0"/>
              <w:marRight w:val="0"/>
              <w:marTop w:val="0"/>
              <w:marBottom w:val="0"/>
              <w:divBdr>
                <w:top w:val="none" w:sz="0" w:space="0" w:color="auto"/>
                <w:left w:val="none" w:sz="0" w:space="0" w:color="auto"/>
                <w:bottom w:val="none" w:sz="0" w:space="0" w:color="auto"/>
                <w:right w:val="none" w:sz="0" w:space="0" w:color="auto"/>
              </w:divBdr>
              <w:divsChild>
                <w:div w:id="99877375">
                  <w:marLeft w:val="0"/>
                  <w:marRight w:val="0"/>
                  <w:marTop w:val="0"/>
                  <w:marBottom w:val="0"/>
                  <w:divBdr>
                    <w:top w:val="none" w:sz="0" w:space="0" w:color="auto"/>
                    <w:left w:val="none" w:sz="0" w:space="0" w:color="auto"/>
                    <w:bottom w:val="none" w:sz="0" w:space="0" w:color="auto"/>
                    <w:right w:val="none" w:sz="0" w:space="0" w:color="auto"/>
                  </w:divBdr>
                </w:div>
                <w:div w:id="364528950">
                  <w:marLeft w:val="0"/>
                  <w:marRight w:val="0"/>
                  <w:marTop w:val="0"/>
                  <w:marBottom w:val="0"/>
                  <w:divBdr>
                    <w:top w:val="none" w:sz="0" w:space="0" w:color="auto"/>
                    <w:left w:val="none" w:sz="0" w:space="0" w:color="auto"/>
                    <w:bottom w:val="none" w:sz="0" w:space="0" w:color="auto"/>
                    <w:right w:val="none" w:sz="0" w:space="0" w:color="auto"/>
                  </w:divBdr>
                </w:div>
              </w:divsChild>
            </w:div>
            <w:div w:id="1120418668">
              <w:marLeft w:val="0"/>
              <w:marRight w:val="0"/>
              <w:marTop w:val="0"/>
              <w:marBottom w:val="0"/>
              <w:divBdr>
                <w:top w:val="none" w:sz="0" w:space="0" w:color="auto"/>
                <w:left w:val="none" w:sz="0" w:space="0" w:color="auto"/>
                <w:bottom w:val="none" w:sz="0" w:space="0" w:color="auto"/>
                <w:right w:val="none" w:sz="0" w:space="0" w:color="auto"/>
              </w:divBdr>
              <w:divsChild>
                <w:div w:id="515506768">
                  <w:marLeft w:val="0"/>
                  <w:marRight w:val="0"/>
                  <w:marTop w:val="0"/>
                  <w:marBottom w:val="0"/>
                  <w:divBdr>
                    <w:top w:val="none" w:sz="0" w:space="0" w:color="auto"/>
                    <w:left w:val="none" w:sz="0" w:space="0" w:color="auto"/>
                    <w:bottom w:val="none" w:sz="0" w:space="0" w:color="auto"/>
                    <w:right w:val="none" w:sz="0" w:space="0" w:color="auto"/>
                  </w:divBdr>
                </w:div>
                <w:div w:id="746809199">
                  <w:marLeft w:val="0"/>
                  <w:marRight w:val="0"/>
                  <w:marTop w:val="0"/>
                  <w:marBottom w:val="0"/>
                  <w:divBdr>
                    <w:top w:val="none" w:sz="0" w:space="0" w:color="auto"/>
                    <w:left w:val="none" w:sz="0" w:space="0" w:color="auto"/>
                    <w:bottom w:val="none" w:sz="0" w:space="0" w:color="auto"/>
                    <w:right w:val="none" w:sz="0" w:space="0" w:color="auto"/>
                  </w:divBdr>
                </w:div>
              </w:divsChild>
            </w:div>
            <w:div w:id="1717387691">
              <w:marLeft w:val="0"/>
              <w:marRight w:val="0"/>
              <w:marTop w:val="0"/>
              <w:marBottom w:val="0"/>
              <w:divBdr>
                <w:top w:val="none" w:sz="0" w:space="0" w:color="auto"/>
                <w:left w:val="none" w:sz="0" w:space="0" w:color="auto"/>
                <w:bottom w:val="none" w:sz="0" w:space="0" w:color="auto"/>
                <w:right w:val="none" w:sz="0" w:space="0" w:color="auto"/>
              </w:divBdr>
              <w:divsChild>
                <w:div w:id="930697174">
                  <w:marLeft w:val="0"/>
                  <w:marRight w:val="0"/>
                  <w:marTop w:val="0"/>
                  <w:marBottom w:val="0"/>
                  <w:divBdr>
                    <w:top w:val="none" w:sz="0" w:space="0" w:color="auto"/>
                    <w:left w:val="none" w:sz="0" w:space="0" w:color="auto"/>
                    <w:bottom w:val="none" w:sz="0" w:space="0" w:color="auto"/>
                    <w:right w:val="none" w:sz="0" w:space="0" w:color="auto"/>
                  </w:divBdr>
                </w:div>
                <w:div w:id="1785733548">
                  <w:marLeft w:val="0"/>
                  <w:marRight w:val="0"/>
                  <w:marTop w:val="0"/>
                  <w:marBottom w:val="0"/>
                  <w:divBdr>
                    <w:top w:val="none" w:sz="0" w:space="0" w:color="auto"/>
                    <w:left w:val="none" w:sz="0" w:space="0" w:color="auto"/>
                    <w:bottom w:val="none" w:sz="0" w:space="0" w:color="auto"/>
                    <w:right w:val="none" w:sz="0" w:space="0" w:color="auto"/>
                  </w:divBdr>
                </w:div>
              </w:divsChild>
            </w:div>
            <w:div w:id="2059278207">
              <w:marLeft w:val="0"/>
              <w:marRight w:val="0"/>
              <w:marTop w:val="0"/>
              <w:marBottom w:val="0"/>
              <w:divBdr>
                <w:top w:val="none" w:sz="0" w:space="0" w:color="auto"/>
                <w:left w:val="none" w:sz="0" w:space="0" w:color="auto"/>
                <w:bottom w:val="none" w:sz="0" w:space="0" w:color="auto"/>
                <w:right w:val="none" w:sz="0" w:space="0" w:color="auto"/>
              </w:divBdr>
              <w:divsChild>
                <w:div w:id="1644113659">
                  <w:marLeft w:val="0"/>
                  <w:marRight w:val="0"/>
                  <w:marTop w:val="0"/>
                  <w:marBottom w:val="0"/>
                  <w:divBdr>
                    <w:top w:val="none" w:sz="0" w:space="0" w:color="auto"/>
                    <w:left w:val="none" w:sz="0" w:space="0" w:color="auto"/>
                    <w:bottom w:val="none" w:sz="0" w:space="0" w:color="auto"/>
                    <w:right w:val="none" w:sz="0" w:space="0" w:color="auto"/>
                  </w:divBdr>
                </w:div>
                <w:div w:id="1467623406">
                  <w:marLeft w:val="0"/>
                  <w:marRight w:val="0"/>
                  <w:marTop w:val="0"/>
                  <w:marBottom w:val="0"/>
                  <w:divBdr>
                    <w:top w:val="none" w:sz="0" w:space="0" w:color="auto"/>
                    <w:left w:val="none" w:sz="0" w:space="0" w:color="auto"/>
                    <w:bottom w:val="none" w:sz="0" w:space="0" w:color="auto"/>
                    <w:right w:val="none" w:sz="0" w:space="0" w:color="auto"/>
                  </w:divBdr>
                </w:div>
              </w:divsChild>
            </w:div>
            <w:div w:id="1083794554">
              <w:marLeft w:val="0"/>
              <w:marRight w:val="0"/>
              <w:marTop w:val="0"/>
              <w:marBottom w:val="0"/>
              <w:divBdr>
                <w:top w:val="none" w:sz="0" w:space="0" w:color="auto"/>
                <w:left w:val="none" w:sz="0" w:space="0" w:color="auto"/>
                <w:bottom w:val="none" w:sz="0" w:space="0" w:color="auto"/>
                <w:right w:val="none" w:sz="0" w:space="0" w:color="auto"/>
              </w:divBdr>
              <w:divsChild>
                <w:div w:id="1880587979">
                  <w:marLeft w:val="0"/>
                  <w:marRight w:val="0"/>
                  <w:marTop w:val="0"/>
                  <w:marBottom w:val="0"/>
                  <w:divBdr>
                    <w:top w:val="none" w:sz="0" w:space="0" w:color="auto"/>
                    <w:left w:val="none" w:sz="0" w:space="0" w:color="auto"/>
                    <w:bottom w:val="none" w:sz="0" w:space="0" w:color="auto"/>
                    <w:right w:val="none" w:sz="0" w:space="0" w:color="auto"/>
                  </w:divBdr>
                </w:div>
                <w:div w:id="1312979678">
                  <w:marLeft w:val="0"/>
                  <w:marRight w:val="0"/>
                  <w:marTop w:val="0"/>
                  <w:marBottom w:val="0"/>
                  <w:divBdr>
                    <w:top w:val="none" w:sz="0" w:space="0" w:color="auto"/>
                    <w:left w:val="none" w:sz="0" w:space="0" w:color="auto"/>
                    <w:bottom w:val="none" w:sz="0" w:space="0" w:color="auto"/>
                    <w:right w:val="none" w:sz="0" w:space="0" w:color="auto"/>
                  </w:divBdr>
                </w:div>
              </w:divsChild>
            </w:div>
            <w:div w:id="1735279867">
              <w:marLeft w:val="0"/>
              <w:marRight w:val="0"/>
              <w:marTop w:val="0"/>
              <w:marBottom w:val="0"/>
              <w:divBdr>
                <w:top w:val="none" w:sz="0" w:space="0" w:color="auto"/>
                <w:left w:val="none" w:sz="0" w:space="0" w:color="auto"/>
                <w:bottom w:val="none" w:sz="0" w:space="0" w:color="auto"/>
                <w:right w:val="none" w:sz="0" w:space="0" w:color="auto"/>
              </w:divBdr>
              <w:divsChild>
                <w:div w:id="1276207467">
                  <w:marLeft w:val="0"/>
                  <w:marRight w:val="0"/>
                  <w:marTop w:val="0"/>
                  <w:marBottom w:val="0"/>
                  <w:divBdr>
                    <w:top w:val="none" w:sz="0" w:space="0" w:color="auto"/>
                    <w:left w:val="none" w:sz="0" w:space="0" w:color="auto"/>
                    <w:bottom w:val="none" w:sz="0" w:space="0" w:color="auto"/>
                    <w:right w:val="none" w:sz="0" w:space="0" w:color="auto"/>
                  </w:divBdr>
                </w:div>
                <w:div w:id="1984039549">
                  <w:marLeft w:val="0"/>
                  <w:marRight w:val="0"/>
                  <w:marTop w:val="0"/>
                  <w:marBottom w:val="0"/>
                  <w:divBdr>
                    <w:top w:val="none" w:sz="0" w:space="0" w:color="auto"/>
                    <w:left w:val="none" w:sz="0" w:space="0" w:color="auto"/>
                    <w:bottom w:val="none" w:sz="0" w:space="0" w:color="auto"/>
                    <w:right w:val="none" w:sz="0" w:space="0" w:color="auto"/>
                  </w:divBdr>
                </w:div>
              </w:divsChild>
            </w:div>
            <w:div w:id="225141903">
              <w:marLeft w:val="0"/>
              <w:marRight w:val="0"/>
              <w:marTop w:val="0"/>
              <w:marBottom w:val="0"/>
              <w:divBdr>
                <w:top w:val="none" w:sz="0" w:space="0" w:color="auto"/>
                <w:left w:val="none" w:sz="0" w:space="0" w:color="auto"/>
                <w:bottom w:val="none" w:sz="0" w:space="0" w:color="auto"/>
                <w:right w:val="none" w:sz="0" w:space="0" w:color="auto"/>
              </w:divBdr>
              <w:divsChild>
                <w:div w:id="1776897127">
                  <w:marLeft w:val="0"/>
                  <w:marRight w:val="0"/>
                  <w:marTop w:val="0"/>
                  <w:marBottom w:val="0"/>
                  <w:divBdr>
                    <w:top w:val="none" w:sz="0" w:space="0" w:color="auto"/>
                    <w:left w:val="none" w:sz="0" w:space="0" w:color="auto"/>
                    <w:bottom w:val="none" w:sz="0" w:space="0" w:color="auto"/>
                    <w:right w:val="none" w:sz="0" w:space="0" w:color="auto"/>
                  </w:divBdr>
                </w:div>
                <w:div w:id="525409325">
                  <w:marLeft w:val="0"/>
                  <w:marRight w:val="0"/>
                  <w:marTop w:val="0"/>
                  <w:marBottom w:val="0"/>
                  <w:divBdr>
                    <w:top w:val="none" w:sz="0" w:space="0" w:color="auto"/>
                    <w:left w:val="none" w:sz="0" w:space="0" w:color="auto"/>
                    <w:bottom w:val="none" w:sz="0" w:space="0" w:color="auto"/>
                    <w:right w:val="none" w:sz="0" w:space="0" w:color="auto"/>
                  </w:divBdr>
                </w:div>
              </w:divsChild>
            </w:div>
            <w:div w:id="1538855863">
              <w:marLeft w:val="0"/>
              <w:marRight w:val="0"/>
              <w:marTop w:val="0"/>
              <w:marBottom w:val="0"/>
              <w:divBdr>
                <w:top w:val="none" w:sz="0" w:space="0" w:color="auto"/>
                <w:left w:val="none" w:sz="0" w:space="0" w:color="auto"/>
                <w:bottom w:val="none" w:sz="0" w:space="0" w:color="auto"/>
                <w:right w:val="none" w:sz="0" w:space="0" w:color="auto"/>
              </w:divBdr>
              <w:divsChild>
                <w:div w:id="1593005242">
                  <w:marLeft w:val="0"/>
                  <w:marRight w:val="0"/>
                  <w:marTop w:val="0"/>
                  <w:marBottom w:val="0"/>
                  <w:divBdr>
                    <w:top w:val="none" w:sz="0" w:space="0" w:color="auto"/>
                    <w:left w:val="none" w:sz="0" w:space="0" w:color="auto"/>
                    <w:bottom w:val="none" w:sz="0" w:space="0" w:color="auto"/>
                    <w:right w:val="none" w:sz="0" w:space="0" w:color="auto"/>
                  </w:divBdr>
                </w:div>
                <w:div w:id="284890179">
                  <w:marLeft w:val="0"/>
                  <w:marRight w:val="0"/>
                  <w:marTop w:val="0"/>
                  <w:marBottom w:val="0"/>
                  <w:divBdr>
                    <w:top w:val="none" w:sz="0" w:space="0" w:color="auto"/>
                    <w:left w:val="none" w:sz="0" w:space="0" w:color="auto"/>
                    <w:bottom w:val="none" w:sz="0" w:space="0" w:color="auto"/>
                    <w:right w:val="none" w:sz="0" w:space="0" w:color="auto"/>
                  </w:divBdr>
                </w:div>
              </w:divsChild>
            </w:div>
            <w:div w:id="535779302">
              <w:marLeft w:val="0"/>
              <w:marRight w:val="0"/>
              <w:marTop w:val="0"/>
              <w:marBottom w:val="0"/>
              <w:divBdr>
                <w:top w:val="none" w:sz="0" w:space="0" w:color="auto"/>
                <w:left w:val="none" w:sz="0" w:space="0" w:color="auto"/>
                <w:bottom w:val="none" w:sz="0" w:space="0" w:color="auto"/>
                <w:right w:val="none" w:sz="0" w:space="0" w:color="auto"/>
              </w:divBdr>
              <w:divsChild>
                <w:div w:id="1333337250">
                  <w:marLeft w:val="0"/>
                  <w:marRight w:val="0"/>
                  <w:marTop w:val="0"/>
                  <w:marBottom w:val="0"/>
                  <w:divBdr>
                    <w:top w:val="none" w:sz="0" w:space="0" w:color="auto"/>
                    <w:left w:val="none" w:sz="0" w:space="0" w:color="auto"/>
                    <w:bottom w:val="none" w:sz="0" w:space="0" w:color="auto"/>
                    <w:right w:val="none" w:sz="0" w:space="0" w:color="auto"/>
                  </w:divBdr>
                </w:div>
                <w:div w:id="1894148561">
                  <w:marLeft w:val="0"/>
                  <w:marRight w:val="0"/>
                  <w:marTop w:val="0"/>
                  <w:marBottom w:val="0"/>
                  <w:divBdr>
                    <w:top w:val="none" w:sz="0" w:space="0" w:color="auto"/>
                    <w:left w:val="none" w:sz="0" w:space="0" w:color="auto"/>
                    <w:bottom w:val="none" w:sz="0" w:space="0" w:color="auto"/>
                    <w:right w:val="none" w:sz="0" w:space="0" w:color="auto"/>
                  </w:divBdr>
                </w:div>
              </w:divsChild>
            </w:div>
            <w:div w:id="894046213">
              <w:marLeft w:val="0"/>
              <w:marRight w:val="0"/>
              <w:marTop w:val="0"/>
              <w:marBottom w:val="0"/>
              <w:divBdr>
                <w:top w:val="none" w:sz="0" w:space="0" w:color="auto"/>
                <w:left w:val="none" w:sz="0" w:space="0" w:color="auto"/>
                <w:bottom w:val="none" w:sz="0" w:space="0" w:color="auto"/>
                <w:right w:val="none" w:sz="0" w:space="0" w:color="auto"/>
              </w:divBdr>
              <w:divsChild>
                <w:div w:id="949122144">
                  <w:marLeft w:val="0"/>
                  <w:marRight w:val="0"/>
                  <w:marTop w:val="0"/>
                  <w:marBottom w:val="0"/>
                  <w:divBdr>
                    <w:top w:val="none" w:sz="0" w:space="0" w:color="auto"/>
                    <w:left w:val="none" w:sz="0" w:space="0" w:color="auto"/>
                    <w:bottom w:val="none" w:sz="0" w:space="0" w:color="auto"/>
                    <w:right w:val="none" w:sz="0" w:space="0" w:color="auto"/>
                  </w:divBdr>
                </w:div>
                <w:div w:id="917597560">
                  <w:marLeft w:val="0"/>
                  <w:marRight w:val="0"/>
                  <w:marTop w:val="0"/>
                  <w:marBottom w:val="0"/>
                  <w:divBdr>
                    <w:top w:val="none" w:sz="0" w:space="0" w:color="auto"/>
                    <w:left w:val="none" w:sz="0" w:space="0" w:color="auto"/>
                    <w:bottom w:val="none" w:sz="0" w:space="0" w:color="auto"/>
                    <w:right w:val="none" w:sz="0" w:space="0" w:color="auto"/>
                  </w:divBdr>
                </w:div>
              </w:divsChild>
            </w:div>
            <w:div w:id="1866673272">
              <w:marLeft w:val="0"/>
              <w:marRight w:val="0"/>
              <w:marTop w:val="0"/>
              <w:marBottom w:val="0"/>
              <w:divBdr>
                <w:top w:val="none" w:sz="0" w:space="0" w:color="auto"/>
                <w:left w:val="none" w:sz="0" w:space="0" w:color="auto"/>
                <w:bottom w:val="none" w:sz="0" w:space="0" w:color="auto"/>
                <w:right w:val="none" w:sz="0" w:space="0" w:color="auto"/>
              </w:divBdr>
              <w:divsChild>
                <w:div w:id="311568981">
                  <w:marLeft w:val="0"/>
                  <w:marRight w:val="0"/>
                  <w:marTop w:val="0"/>
                  <w:marBottom w:val="0"/>
                  <w:divBdr>
                    <w:top w:val="none" w:sz="0" w:space="0" w:color="auto"/>
                    <w:left w:val="none" w:sz="0" w:space="0" w:color="auto"/>
                    <w:bottom w:val="none" w:sz="0" w:space="0" w:color="auto"/>
                    <w:right w:val="none" w:sz="0" w:space="0" w:color="auto"/>
                  </w:divBdr>
                </w:div>
                <w:div w:id="626861221">
                  <w:marLeft w:val="0"/>
                  <w:marRight w:val="0"/>
                  <w:marTop w:val="0"/>
                  <w:marBottom w:val="0"/>
                  <w:divBdr>
                    <w:top w:val="none" w:sz="0" w:space="0" w:color="auto"/>
                    <w:left w:val="none" w:sz="0" w:space="0" w:color="auto"/>
                    <w:bottom w:val="none" w:sz="0" w:space="0" w:color="auto"/>
                    <w:right w:val="none" w:sz="0" w:space="0" w:color="auto"/>
                  </w:divBdr>
                </w:div>
              </w:divsChild>
            </w:div>
            <w:div w:id="723257457">
              <w:marLeft w:val="0"/>
              <w:marRight w:val="0"/>
              <w:marTop w:val="0"/>
              <w:marBottom w:val="0"/>
              <w:divBdr>
                <w:top w:val="none" w:sz="0" w:space="0" w:color="auto"/>
                <w:left w:val="none" w:sz="0" w:space="0" w:color="auto"/>
                <w:bottom w:val="none" w:sz="0" w:space="0" w:color="auto"/>
                <w:right w:val="none" w:sz="0" w:space="0" w:color="auto"/>
              </w:divBdr>
              <w:divsChild>
                <w:div w:id="423691401">
                  <w:marLeft w:val="0"/>
                  <w:marRight w:val="0"/>
                  <w:marTop w:val="0"/>
                  <w:marBottom w:val="0"/>
                  <w:divBdr>
                    <w:top w:val="none" w:sz="0" w:space="0" w:color="auto"/>
                    <w:left w:val="none" w:sz="0" w:space="0" w:color="auto"/>
                    <w:bottom w:val="none" w:sz="0" w:space="0" w:color="auto"/>
                    <w:right w:val="none" w:sz="0" w:space="0" w:color="auto"/>
                  </w:divBdr>
                </w:div>
                <w:div w:id="350568066">
                  <w:marLeft w:val="0"/>
                  <w:marRight w:val="0"/>
                  <w:marTop w:val="0"/>
                  <w:marBottom w:val="0"/>
                  <w:divBdr>
                    <w:top w:val="none" w:sz="0" w:space="0" w:color="auto"/>
                    <w:left w:val="none" w:sz="0" w:space="0" w:color="auto"/>
                    <w:bottom w:val="none" w:sz="0" w:space="0" w:color="auto"/>
                    <w:right w:val="none" w:sz="0" w:space="0" w:color="auto"/>
                  </w:divBdr>
                </w:div>
              </w:divsChild>
            </w:div>
            <w:div w:id="1062949393">
              <w:marLeft w:val="0"/>
              <w:marRight w:val="0"/>
              <w:marTop w:val="0"/>
              <w:marBottom w:val="0"/>
              <w:divBdr>
                <w:top w:val="none" w:sz="0" w:space="0" w:color="auto"/>
                <w:left w:val="none" w:sz="0" w:space="0" w:color="auto"/>
                <w:bottom w:val="none" w:sz="0" w:space="0" w:color="auto"/>
                <w:right w:val="none" w:sz="0" w:space="0" w:color="auto"/>
              </w:divBdr>
              <w:divsChild>
                <w:div w:id="1907252844">
                  <w:marLeft w:val="0"/>
                  <w:marRight w:val="0"/>
                  <w:marTop w:val="0"/>
                  <w:marBottom w:val="0"/>
                  <w:divBdr>
                    <w:top w:val="none" w:sz="0" w:space="0" w:color="auto"/>
                    <w:left w:val="none" w:sz="0" w:space="0" w:color="auto"/>
                    <w:bottom w:val="none" w:sz="0" w:space="0" w:color="auto"/>
                    <w:right w:val="none" w:sz="0" w:space="0" w:color="auto"/>
                  </w:divBdr>
                </w:div>
                <w:div w:id="18512923">
                  <w:marLeft w:val="0"/>
                  <w:marRight w:val="0"/>
                  <w:marTop w:val="0"/>
                  <w:marBottom w:val="0"/>
                  <w:divBdr>
                    <w:top w:val="none" w:sz="0" w:space="0" w:color="auto"/>
                    <w:left w:val="none" w:sz="0" w:space="0" w:color="auto"/>
                    <w:bottom w:val="none" w:sz="0" w:space="0" w:color="auto"/>
                    <w:right w:val="none" w:sz="0" w:space="0" w:color="auto"/>
                  </w:divBdr>
                </w:div>
              </w:divsChild>
            </w:div>
            <w:div w:id="1466771761">
              <w:marLeft w:val="0"/>
              <w:marRight w:val="0"/>
              <w:marTop w:val="0"/>
              <w:marBottom w:val="0"/>
              <w:divBdr>
                <w:top w:val="none" w:sz="0" w:space="0" w:color="auto"/>
                <w:left w:val="none" w:sz="0" w:space="0" w:color="auto"/>
                <w:bottom w:val="none" w:sz="0" w:space="0" w:color="auto"/>
                <w:right w:val="none" w:sz="0" w:space="0" w:color="auto"/>
              </w:divBdr>
              <w:divsChild>
                <w:div w:id="2058241243">
                  <w:marLeft w:val="0"/>
                  <w:marRight w:val="0"/>
                  <w:marTop w:val="0"/>
                  <w:marBottom w:val="0"/>
                  <w:divBdr>
                    <w:top w:val="none" w:sz="0" w:space="0" w:color="auto"/>
                    <w:left w:val="none" w:sz="0" w:space="0" w:color="auto"/>
                    <w:bottom w:val="none" w:sz="0" w:space="0" w:color="auto"/>
                    <w:right w:val="none" w:sz="0" w:space="0" w:color="auto"/>
                  </w:divBdr>
                </w:div>
                <w:div w:id="381756661">
                  <w:marLeft w:val="0"/>
                  <w:marRight w:val="0"/>
                  <w:marTop w:val="0"/>
                  <w:marBottom w:val="0"/>
                  <w:divBdr>
                    <w:top w:val="none" w:sz="0" w:space="0" w:color="auto"/>
                    <w:left w:val="none" w:sz="0" w:space="0" w:color="auto"/>
                    <w:bottom w:val="none" w:sz="0" w:space="0" w:color="auto"/>
                    <w:right w:val="none" w:sz="0" w:space="0" w:color="auto"/>
                  </w:divBdr>
                </w:div>
              </w:divsChild>
            </w:div>
            <w:div w:id="1558392812">
              <w:marLeft w:val="0"/>
              <w:marRight w:val="0"/>
              <w:marTop w:val="0"/>
              <w:marBottom w:val="0"/>
              <w:divBdr>
                <w:top w:val="none" w:sz="0" w:space="0" w:color="auto"/>
                <w:left w:val="none" w:sz="0" w:space="0" w:color="auto"/>
                <w:bottom w:val="none" w:sz="0" w:space="0" w:color="auto"/>
                <w:right w:val="none" w:sz="0" w:space="0" w:color="auto"/>
              </w:divBdr>
              <w:divsChild>
                <w:div w:id="1239747247">
                  <w:marLeft w:val="0"/>
                  <w:marRight w:val="0"/>
                  <w:marTop w:val="0"/>
                  <w:marBottom w:val="0"/>
                  <w:divBdr>
                    <w:top w:val="none" w:sz="0" w:space="0" w:color="auto"/>
                    <w:left w:val="none" w:sz="0" w:space="0" w:color="auto"/>
                    <w:bottom w:val="none" w:sz="0" w:space="0" w:color="auto"/>
                    <w:right w:val="none" w:sz="0" w:space="0" w:color="auto"/>
                  </w:divBdr>
                </w:div>
                <w:div w:id="1796755484">
                  <w:marLeft w:val="0"/>
                  <w:marRight w:val="0"/>
                  <w:marTop w:val="0"/>
                  <w:marBottom w:val="0"/>
                  <w:divBdr>
                    <w:top w:val="none" w:sz="0" w:space="0" w:color="auto"/>
                    <w:left w:val="none" w:sz="0" w:space="0" w:color="auto"/>
                    <w:bottom w:val="none" w:sz="0" w:space="0" w:color="auto"/>
                    <w:right w:val="none" w:sz="0" w:space="0" w:color="auto"/>
                  </w:divBdr>
                </w:div>
              </w:divsChild>
            </w:div>
            <w:div w:id="727535434">
              <w:marLeft w:val="0"/>
              <w:marRight w:val="0"/>
              <w:marTop w:val="0"/>
              <w:marBottom w:val="0"/>
              <w:divBdr>
                <w:top w:val="none" w:sz="0" w:space="0" w:color="auto"/>
                <w:left w:val="none" w:sz="0" w:space="0" w:color="auto"/>
                <w:bottom w:val="none" w:sz="0" w:space="0" w:color="auto"/>
                <w:right w:val="none" w:sz="0" w:space="0" w:color="auto"/>
              </w:divBdr>
              <w:divsChild>
                <w:div w:id="140121952">
                  <w:marLeft w:val="0"/>
                  <w:marRight w:val="0"/>
                  <w:marTop w:val="0"/>
                  <w:marBottom w:val="0"/>
                  <w:divBdr>
                    <w:top w:val="none" w:sz="0" w:space="0" w:color="auto"/>
                    <w:left w:val="none" w:sz="0" w:space="0" w:color="auto"/>
                    <w:bottom w:val="none" w:sz="0" w:space="0" w:color="auto"/>
                    <w:right w:val="none" w:sz="0" w:space="0" w:color="auto"/>
                  </w:divBdr>
                </w:div>
                <w:div w:id="1459491022">
                  <w:marLeft w:val="0"/>
                  <w:marRight w:val="0"/>
                  <w:marTop w:val="0"/>
                  <w:marBottom w:val="0"/>
                  <w:divBdr>
                    <w:top w:val="none" w:sz="0" w:space="0" w:color="auto"/>
                    <w:left w:val="none" w:sz="0" w:space="0" w:color="auto"/>
                    <w:bottom w:val="none" w:sz="0" w:space="0" w:color="auto"/>
                    <w:right w:val="none" w:sz="0" w:space="0" w:color="auto"/>
                  </w:divBdr>
                </w:div>
              </w:divsChild>
            </w:div>
            <w:div w:id="2037348875">
              <w:marLeft w:val="0"/>
              <w:marRight w:val="0"/>
              <w:marTop w:val="0"/>
              <w:marBottom w:val="0"/>
              <w:divBdr>
                <w:top w:val="none" w:sz="0" w:space="0" w:color="auto"/>
                <w:left w:val="none" w:sz="0" w:space="0" w:color="auto"/>
                <w:bottom w:val="none" w:sz="0" w:space="0" w:color="auto"/>
                <w:right w:val="none" w:sz="0" w:space="0" w:color="auto"/>
              </w:divBdr>
              <w:divsChild>
                <w:div w:id="2082823348">
                  <w:marLeft w:val="0"/>
                  <w:marRight w:val="0"/>
                  <w:marTop w:val="0"/>
                  <w:marBottom w:val="0"/>
                  <w:divBdr>
                    <w:top w:val="none" w:sz="0" w:space="0" w:color="auto"/>
                    <w:left w:val="none" w:sz="0" w:space="0" w:color="auto"/>
                    <w:bottom w:val="none" w:sz="0" w:space="0" w:color="auto"/>
                    <w:right w:val="none" w:sz="0" w:space="0" w:color="auto"/>
                  </w:divBdr>
                </w:div>
                <w:div w:id="232325220">
                  <w:marLeft w:val="0"/>
                  <w:marRight w:val="0"/>
                  <w:marTop w:val="0"/>
                  <w:marBottom w:val="0"/>
                  <w:divBdr>
                    <w:top w:val="none" w:sz="0" w:space="0" w:color="auto"/>
                    <w:left w:val="none" w:sz="0" w:space="0" w:color="auto"/>
                    <w:bottom w:val="none" w:sz="0" w:space="0" w:color="auto"/>
                    <w:right w:val="none" w:sz="0" w:space="0" w:color="auto"/>
                  </w:divBdr>
                </w:div>
              </w:divsChild>
            </w:div>
            <w:div w:id="2083066179">
              <w:marLeft w:val="0"/>
              <w:marRight w:val="0"/>
              <w:marTop w:val="0"/>
              <w:marBottom w:val="0"/>
              <w:divBdr>
                <w:top w:val="none" w:sz="0" w:space="0" w:color="auto"/>
                <w:left w:val="none" w:sz="0" w:space="0" w:color="auto"/>
                <w:bottom w:val="none" w:sz="0" w:space="0" w:color="auto"/>
                <w:right w:val="none" w:sz="0" w:space="0" w:color="auto"/>
              </w:divBdr>
              <w:divsChild>
                <w:div w:id="717557344">
                  <w:marLeft w:val="0"/>
                  <w:marRight w:val="0"/>
                  <w:marTop w:val="0"/>
                  <w:marBottom w:val="0"/>
                  <w:divBdr>
                    <w:top w:val="none" w:sz="0" w:space="0" w:color="auto"/>
                    <w:left w:val="none" w:sz="0" w:space="0" w:color="auto"/>
                    <w:bottom w:val="none" w:sz="0" w:space="0" w:color="auto"/>
                    <w:right w:val="none" w:sz="0" w:space="0" w:color="auto"/>
                  </w:divBdr>
                </w:div>
                <w:div w:id="1950774173">
                  <w:marLeft w:val="0"/>
                  <w:marRight w:val="0"/>
                  <w:marTop w:val="0"/>
                  <w:marBottom w:val="0"/>
                  <w:divBdr>
                    <w:top w:val="none" w:sz="0" w:space="0" w:color="auto"/>
                    <w:left w:val="none" w:sz="0" w:space="0" w:color="auto"/>
                    <w:bottom w:val="none" w:sz="0" w:space="0" w:color="auto"/>
                    <w:right w:val="none" w:sz="0" w:space="0" w:color="auto"/>
                  </w:divBdr>
                </w:div>
              </w:divsChild>
            </w:div>
            <w:div w:id="386683714">
              <w:marLeft w:val="0"/>
              <w:marRight w:val="0"/>
              <w:marTop w:val="0"/>
              <w:marBottom w:val="0"/>
              <w:divBdr>
                <w:top w:val="none" w:sz="0" w:space="0" w:color="auto"/>
                <w:left w:val="none" w:sz="0" w:space="0" w:color="auto"/>
                <w:bottom w:val="none" w:sz="0" w:space="0" w:color="auto"/>
                <w:right w:val="none" w:sz="0" w:space="0" w:color="auto"/>
              </w:divBdr>
              <w:divsChild>
                <w:div w:id="1195268587">
                  <w:marLeft w:val="0"/>
                  <w:marRight w:val="0"/>
                  <w:marTop w:val="0"/>
                  <w:marBottom w:val="0"/>
                  <w:divBdr>
                    <w:top w:val="none" w:sz="0" w:space="0" w:color="auto"/>
                    <w:left w:val="none" w:sz="0" w:space="0" w:color="auto"/>
                    <w:bottom w:val="none" w:sz="0" w:space="0" w:color="auto"/>
                    <w:right w:val="none" w:sz="0" w:space="0" w:color="auto"/>
                  </w:divBdr>
                </w:div>
                <w:div w:id="657149271">
                  <w:marLeft w:val="0"/>
                  <w:marRight w:val="0"/>
                  <w:marTop w:val="0"/>
                  <w:marBottom w:val="0"/>
                  <w:divBdr>
                    <w:top w:val="none" w:sz="0" w:space="0" w:color="auto"/>
                    <w:left w:val="none" w:sz="0" w:space="0" w:color="auto"/>
                    <w:bottom w:val="none" w:sz="0" w:space="0" w:color="auto"/>
                    <w:right w:val="none" w:sz="0" w:space="0" w:color="auto"/>
                  </w:divBdr>
                </w:div>
              </w:divsChild>
            </w:div>
            <w:div w:id="1713571627">
              <w:marLeft w:val="0"/>
              <w:marRight w:val="0"/>
              <w:marTop w:val="0"/>
              <w:marBottom w:val="0"/>
              <w:divBdr>
                <w:top w:val="none" w:sz="0" w:space="0" w:color="auto"/>
                <w:left w:val="none" w:sz="0" w:space="0" w:color="auto"/>
                <w:bottom w:val="none" w:sz="0" w:space="0" w:color="auto"/>
                <w:right w:val="none" w:sz="0" w:space="0" w:color="auto"/>
              </w:divBdr>
              <w:divsChild>
                <w:div w:id="630865477">
                  <w:marLeft w:val="0"/>
                  <w:marRight w:val="0"/>
                  <w:marTop w:val="0"/>
                  <w:marBottom w:val="0"/>
                  <w:divBdr>
                    <w:top w:val="none" w:sz="0" w:space="0" w:color="auto"/>
                    <w:left w:val="none" w:sz="0" w:space="0" w:color="auto"/>
                    <w:bottom w:val="none" w:sz="0" w:space="0" w:color="auto"/>
                    <w:right w:val="none" w:sz="0" w:space="0" w:color="auto"/>
                  </w:divBdr>
                </w:div>
                <w:div w:id="1940719472">
                  <w:marLeft w:val="0"/>
                  <w:marRight w:val="0"/>
                  <w:marTop w:val="0"/>
                  <w:marBottom w:val="0"/>
                  <w:divBdr>
                    <w:top w:val="none" w:sz="0" w:space="0" w:color="auto"/>
                    <w:left w:val="none" w:sz="0" w:space="0" w:color="auto"/>
                    <w:bottom w:val="none" w:sz="0" w:space="0" w:color="auto"/>
                    <w:right w:val="none" w:sz="0" w:space="0" w:color="auto"/>
                  </w:divBdr>
                </w:div>
              </w:divsChild>
            </w:div>
            <w:div w:id="1293437687">
              <w:marLeft w:val="0"/>
              <w:marRight w:val="0"/>
              <w:marTop w:val="0"/>
              <w:marBottom w:val="0"/>
              <w:divBdr>
                <w:top w:val="none" w:sz="0" w:space="0" w:color="auto"/>
                <w:left w:val="none" w:sz="0" w:space="0" w:color="auto"/>
                <w:bottom w:val="none" w:sz="0" w:space="0" w:color="auto"/>
                <w:right w:val="none" w:sz="0" w:space="0" w:color="auto"/>
              </w:divBdr>
              <w:divsChild>
                <w:div w:id="295331071">
                  <w:marLeft w:val="0"/>
                  <w:marRight w:val="0"/>
                  <w:marTop w:val="0"/>
                  <w:marBottom w:val="0"/>
                  <w:divBdr>
                    <w:top w:val="none" w:sz="0" w:space="0" w:color="auto"/>
                    <w:left w:val="none" w:sz="0" w:space="0" w:color="auto"/>
                    <w:bottom w:val="none" w:sz="0" w:space="0" w:color="auto"/>
                    <w:right w:val="none" w:sz="0" w:space="0" w:color="auto"/>
                  </w:divBdr>
                </w:div>
                <w:div w:id="731778785">
                  <w:marLeft w:val="0"/>
                  <w:marRight w:val="0"/>
                  <w:marTop w:val="0"/>
                  <w:marBottom w:val="0"/>
                  <w:divBdr>
                    <w:top w:val="none" w:sz="0" w:space="0" w:color="auto"/>
                    <w:left w:val="none" w:sz="0" w:space="0" w:color="auto"/>
                    <w:bottom w:val="none" w:sz="0" w:space="0" w:color="auto"/>
                    <w:right w:val="none" w:sz="0" w:space="0" w:color="auto"/>
                  </w:divBdr>
                </w:div>
              </w:divsChild>
            </w:div>
            <w:div w:id="1976324576">
              <w:marLeft w:val="0"/>
              <w:marRight w:val="0"/>
              <w:marTop w:val="0"/>
              <w:marBottom w:val="0"/>
              <w:divBdr>
                <w:top w:val="none" w:sz="0" w:space="0" w:color="auto"/>
                <w:left w:val="none" w:sz="0" w:space="0" w:color="auto"/>
                <w:bottom w:val="none" w:sz="0" w:space="0" w:color="auto"/>
                <w:right w:val="none" w:sz="0" w:space="0" w:color="auto"/>
              </w:divBdr>
              <w:divsChild>
                <w:div w:id="2038970674">
                  <w:marLeft w:val="0"/>
                  <w:marRight w:val="0"/>
                  <w:marTop w:val="0"/>
                  <w:marBottom w:val="0"/>
                  <w:divBdr>
                    <w:top w:val="none" w:sz="0" w:space="0" w:color="auto"/>
                    <w:left w:val="none" w:sz="0" w:space="0" w:color="auto"/>
                    <w:bottom w:val="none" w:sz="0" w:space="0" w:color="auto"/>
                    <w:right w:val="none" w:sz="0" w:space="0" w:color="auto"/>
                  </w:divBdr>
                </w:div>
                <w:div w:id="1204513205">
                  <w:marLeft w:val="0"/>
                  <w:marRight w:val="0"/>
                  <w:marTop w:val="0"/>
                  <w:marBottom w:val="0"/>
                  <w:divBdr>
                    <w:top w:val="none" w:sz="0" w:space="0" w:color="auto"/>
                    <w:left w:val="none" w:sz="0" w:space="0" w:color="auto"/>
                    <w:bottom w:val="none" w:sz="0" w:space="0" w:color="auto"/>
                    <w:right w:val="none" w:sz="0" w:space="0" w:color="auto"/>
                  </w:divBdr>
                </w:div>
              </w:divsChild>
            </w:div>
            <w:div w:id="1329793315">
              <w:marLeft w:val="0"/>
              <w:marRight w:val="0"/>
              <w:marTop w:val="0"/>
              <w:marBottom w:val="0"/>
              <w:divBdr>
                <w:top w:val="none" w:sz="0" w:space="0" w:color="auto"/>
                <w:left w:val="none" w:sz="0" w:space="0" w:color="auto"/>
                <w:bottom w:val="none" w:sz="0" w:space="0" w:color="auto"/>
                <w:right w:val="none" w:sz="0" w:space="0" w:color="auto"/>
              </w:divBdr>
              <w:divsChild>
                <w:div w:id="363753744">
                  <w:marLeft w:val="0"/>
                  <w:marRight w:val="0"/>
                  <w:marTop w:val="0"/>
                  <w:marBottom w:val="0"/>
                  <w:divBdr>
                    <w:top w:val="none" w:sz="0" w:space="0" w:color="auto"/>
                    <w:left w:val="none" w:sz="0" w:space="0" w:color="auto"/>
                    <w:bottom w:val="none" w:sz="0" w:space="0" w:color="auto"/>
                    <w:right w:val="none" w:sz="0" w:space="0" w:color="auto"/>
                  </w:divBdr>
                </w:div>
                <w:div w:id="439568981">
                  <w:marLeft w:val="0"/>
                  <w:marRight w:val="0"/>
                  <w:marTop w:val="0"/>
                  <w:marBottom w:val="0"/>
                  <w:divBdr>
                    <w:top w:val="none" w:sz="0" w:space="0" w:color="auto"/>
                    <w:left w:val="none" w:sz="0" w:space="0" w:color="auto"/>
                    <w:bottom w:val="none" w:sz="0" w:space="0" w:color="auto"/>
                    <w:right w:val="none" w:sz="0" w:space="0" w:color="auto"/>
                  </w:divBdr>
                </w:div>
              </w:divsChild>
            </w:div>
            <w:div w:id="1890141095">
              <w:marLeft w:val="0"/>
              <w:marRight w:val="0"/>
              <w:marTop w:val="0"/>
              <w:marBottom w:val="0"/>
              <w:divBdr>
                <w:top w:val="none" w:sz="0" w:space="0" w:color="auto"/>
                <w:left w:val="none" w:sz="0" w:space="0" w:color="auto"/>
                <w:bottom w:val="none" w:sz="0" w:space="0" w:color="auto"/>
                <w:right w:val="none" w:sz="0" w:space="0" w:color="auto"/>
              </w:divBdr>
              <w:divsChild>
                <w:div w:id="280842943">
                  <w:marLeft w:val="0"/>
                  <w:marRight w:val="0"/>
                  <w:marTop w:val="0"/>
                  <w:marBottom w:val="0"/>
                  <w:divBdr>
                    <w:top w:val="none" w:sz="0" w:space="0" w:color="auto"/>
                    <w:left w:val="none" w:sz="0" w:space="0" w:color="auto"/>
                    <w:bottom w:val="none" w:sz="0" w:space="0" w:color="auto"/>
                    <w:right w:val="none" w:sz="0" w:space="0" w:color="auto"/>
                  </w:divBdr>
                </w:div>
                <w:div w:id="293677068">
                  <w:marLeft w:val="0"/>
                  <w:marRight w:val="0"/>
                  <w:marTop w:val="0"/>
                  <w:marBottom w:val="0"/>
                  <w:divBdr>
                    <w:top w:val="none" w:sz="0" w:space="0" w:color="auto"/>
                    <w:left w:val="none" w:sz="0" w:space="0" w:color="auto"/>
                    <w:bottom w:val="none" w:sz="0" w:space="0" w:color="auto"/>
                    <w:right w:val="none" w:sz="0" w:space="0" w:color="auto"/>
                  </w:divBdr>
                </w:div>
              </w:divsChild>
            </w:div>
            <w:div w:id="1021783249">
              <w:marLeft w:val="0"/>
              <w:marRight w:val="0"/>
              <w:marTop w:val="0"/>
              <w:marBottom w:val="0"/>
              <w:divBdr>
                <w:top w:val="none" w:sz="0" w:space="0" w:color="auto"/>
                <w:left w:val="none" w:sz="0" w:space="0" w:color="auto"/>
                <w:bottom w:val="none" w:sz="0" w:space="0" w:color="auto"/>
                <w:right w:val="none" w:sz="0" w:space="0" w:color="auto"/>
              </w:divBdr>
              <w:divsChild>
                <w:div w:id="1861429569">
                  <w:marLeft w:val="0"/>
                  <w:marRight w:val="0"/>
                  <w:marTop w:val="0"/>
                  <w:marBottom w:val="0"/>
                  <w:divBdr>
                    <w:top w:val="none" w:sz="0" w:space="0" w:color="auto"/>
                    <w:left w:val="none" w:sz="0" w:space="0" w:color="auto"/>
                    <w:bottom w:val="none" w:sz="0" w:space="0" w:color="auto"/>
                    <w:right w:val="none" w:sz="0" w:space="0" w:color="auto"/>
                  </w:divBdr>
                </w:div>
                <w:div w:id="1041520547">
                  <w:marLeft w:val="0"/>
                  <w:marRight w:val="0"/>
                  <w:marTop w:val="0"/>
                  <w:marBottom w:val="0"/>
                  <w:divBdr>
                    <w:top w:val="none" w:sz="0" w:space="0" w:color="auto"/>
                    <w:left w:val="none" w:sz="0" w:space="0" w:color="auto"/>
                    <w:bottom w:val="none" w:sz="0" w:space="0" w:color="auto"/>
                    <w:right w:val="none" w:sz="0" w:space="0" w:color="auto"/>
                  </w:divBdr>
                </w:div>
              </w:divsChild>
            </w:div>
            <w:div w:id="2083217841">
              <w:marLeft w:val="0"/>
              <w:marRight w:val="0"/>
              <w:marTop w:val="0"/>
              <w:marBottom w:val="0"/>
              <w:divBdr>
                <w:top w:val="none" w:sz="0" w:space="0" w:color="auto"/>
                <w:left w:val="none" w:sz="0" w:space="0" w:color="auto"/>
                <w:bottom w:val="none" w:sz="0" w:space="0" w:color="auto"/>
                <w:right w:val="none" w:sz="0" w:space="0" w:color="auto"/>
              </w:divBdr>
              <w:divsChild>
                <w:div w:id="1351175687">
                  <w:marLeft w:val="0"/>
                  <w:marRight w:val="0"/>
                  <w:marTop w:val="0"/>
                  <w:marBottom w:val="0"/>
                  <w:divBdr>
                    <w:top w:val="none" w:sz="0" w:space="0" w:color="auto"/>
                    <w:left w:val="none" w:sz="0" w:space="0" w:color="auto"/>
                    <w:bottom w:val="none" w:sz="0" w:space="0" w:color="auto"/>
                    <w:right w:val="none" w:sz="0" w:space="0" w:color="auto"/>
                  </w:divBdr>
                </w:div>
                <w:div w:id="2069380700">
                  <w:marLeft w:val="0"/>
                  <w:marRight w:val="0"/>
                  <w:marTop w:val="0"/>
                  <w:marBottom w:val="0"/>
                  <w:divBdr>
                    <w:top w:val="none" w:sz="0" w:space="0" w:color="auto"/>
                    <w:left w:val="none" w:sz="0" w:space="0" w:color="auto"/>
                    <w:bottom w:val="none" w:sz="0" w:space="0" w:color="auto"/>
                    <w:right w:val="none" w:sz="0" w:space="0" w:color="auto"/>
                  </w:divBdr>
                </w:div>
              </w:divsChild>
            </w:div>
            <w:div w:id="218640133">
              <w:marLeft w:val="0"/>
              <w:marRight w:val="0"/>
              <w:marTop w:val="0"/>
              <w:marBottom w:val="0"/>
              <w:divBdr>
                <w:top w:val="none" w:sz="0" w:space="0" w:color="auto"/>
                <w:left w:val="none" w:sz="0" w:space="0" w:color="auto"/>
                <w:bottom w:val="none" w:sz="0" w:space="0" w:color="auto"/>
                <w:right w:val="none" w:sz="0" w:space="0" w:color="auto"/>
              </w:divBdr>
              <w:divsChild>
                <w:div w:id="1627202029">
                  <w:marLeft w:val="0"/>
                  <w:marRight w:val="0"/>
                  <w:marTop w:val="0"/>
                  <w:marBottom w:val="0"/>
                  <w:divBdr>
                    <w:top w:val="none" w:sz="0" w:space="0" w:color="auto"/>
                    <w:left w:val="none" w:sz="0" w:space="0" w:color="auto"/>
                    <w:bottom w:val="none" w:sz="0" w:space="0" w:color="auto"/>
                    <w:right w:val="none" w:sz="0" w:space="0" w:color="auto"/>
                  </w:divBdr>
                </w:div>
                <w:div w:id="358436780">
                  <w:marLeft w:val="0"/>
                  <w:marRight w:val="0"/>
                  <w:marTop w:val="0"/>
                  <w:marBottom w:val="0"/>
                  <w:divBdr>
                    <w:top w:val="none" w:sz="0" w:space="0" w:color="auto"/>
                    <w:left w:val="none" w:sz="0" w:space="0" w:color="auto"/>
                    <w:bottom w:val="none" w:sz="0" w:space="0" w:color="auto"/>
                    <w:right w:val="none" w:sz="0" w:space="0" w:color="auto"/>
                  </w:divBdr>
                </w:div>
              </w:divsChild>
            </w:div>
            <w:div w:id="613095153">
              <w:marLeft w:val="0"/>
              <w:marRight w:val="0"/>
              <w:marTop w:val="0"/>
              <w:marBottom w:val="0"/>
              <w:divBdr>
                <w:top w:val="none" w:sz="0" w:space="0" w:color="auto"/>
                <w:left w:val="none" w:sz="0" w:space="0" w:color="auto"/>
                <w:bottom w:val="none" w:sz="0" w:space="0" w:color="auto"/>
                <w:right w:val="none" w:sz="0" w:space="0" w:color="auto"/>
              </w:divBdr>
              <w:divsChild>
                <w:div w:id="1809393162">
                  <w:marLeft w:val="0"/>
                  <w:marRight w:val="0"/>
                  <w:marTop w:val="0"/>
                  <w:marBottom w:val="0"/>
                  <w:divBdr>
                    <w:top w:val="none" w:sz="0" w:space="0" w:color="auto"/>
                    <w:left w:val="none" w:sz="0" w:space="0" w:color="auto"/>
                    <w:bottom w:val="none" w:sz="0" w:space="0" w:color="auto"/>
                    <w:right w:val="none" w:sz="0" w:space="0" w:color="auto"/>
                  </w:divBdr>
                </w:div>
                <w:div w:id="1396392642">
                  <w:marLeft w:val="0"/>
                  <w:marRight w:val="0"/>
                  <w:marTop w:val="0"/>
                  <w:marBottom w:val="0"/>
                  <w:divBdr>
                    <w:top w:val="none" w:sz="0" w:space="0" w:color="auto"/>
                    <w:left w:val="none" w:sz="0" w:space="0" w:color="auto"/>
                    <w:bottom w:val="none" w:sz="0" w:space="0" w:color="auto"/>
                    <w:right w:val="none" w:sz="0" w:space="0" w:color="auto"/>
                  </w:divBdr>
                </w:div>
              </w:divsChild>
            </w:div>
            <w:div w:id="925844722">
              <w:marLeft w:val="0"/>
              <w:marRight w:val="0"/>
              <w:marTop w:val="0"/>
              <w:marBottom w:val="0"/>
              <w:divBdr>
                <w:top w:val="none" w:sz="0" w:space="0" w:color="auto"/>
                <w:left w:val="none" w:sz="0" w:space="0" w:color="auto"/>
                <w:bottom w:val="none" w:sz="0" w:space="0" w:color="auto"/>
                <w:right w:val="none" w:sz="0" w:space="0" w:color="auto"/>
              </w:divBdr>
              <w:divsChild>
                <w:div w:id="1012997333">
                  <w:marLeft w:val="0"/>
                  <w:marRight w:val="0"/>
                  <w:marTop w:val="0"/>
                  <w:marBottom w:val="0"/>
                  <w:divBdr>
                    <w:top w:val="none" w:sz="0" w:space="0" w:color="auto"/>
                    <w:left w:val="none" w:sz="0" w:space="0" w:color="auto"/>
                    <w:bottom w:val="none" w:sz="0" w:space="0" w:color="auto"/>
                    <w:right w:val="none" w:sz="0" w:space="0" w:color="auto"/>
                  </w:divBdr>
                </w:div>
                <w:div w:id="435365478">
                  <w:marLeft w:val="0"/>
                  <w:marRight w:val="0"/>
                  <w:marTop w:val="0"/>
                  <w:marBottom w:val="0"/>
                  <w:divBdr>
                    <w:top w:val="none" w:sz="0" w:space="0" w:color="auto"/>
                    <w:left w:val="none" w:sz="0" w:space="0" w:color="auto"/>
                    <w:bottom w:val="none" w:sz="0" w:space="0" w:color="auto"/>
                    <w:right w:val="none" w:sz="0" w:space="0" w:color="auto"/>
                  </w:divBdr>
                </w:div>
              </w:divsChild>
            </w:div>
            <w:div w:id="57048267">
              <w:marLeft w:val="0"/>
              <w:marRight w:val="0"/>
              <w:marTop w:val="0"/>
              <w:marBottom w:val="0"/>
              <w:divBdr>
                <w:top w:val="none" w:sz="0" w:space="0" w:color="auto"/>
                <w:left w:val="none" w:sz="0" w:space="0" w:color="auto"/>
                <w:bottom w:val="none" w:sz="0" w:space="0" w:color="auto"/>
                <w:right w:val="none" w:sz="0" w:space="0" w:color="auto"/>
              </w:divBdr>
              <w:divsChild>
                <w:div w:id="451631031">
                  <w:marLeft w:val="0"/>
                  <w:marRight w:val="0"/>
                  <w:marTop w:val="0"/>
                  <w:marBottom w:val="0"/>
                  <w:divBdr>
                    <w:top w:val="none" w:sz="0" w:space="0" w:color="auto"/>
                    <w:left w:val="none" w:sz="0" w:space="0" w:color="auto"/>
                    <w:bottom w:val="none" w:sz="0" w:space="0" w:color="auto"/>
                    <w:right w:val="none" w:sz="0" w:space="0" w:color="auto"/>
                  </w:divBdr>
                </w:div>
                <w:div w:id="816412624">
                  <w:marLeft w:val="0"/>
                  <w:marRight w:val="0"/>
                  <w:marTop w:val="0"/>
                  <w:marBottom w:val="0"/>
                  <w:divBdr>
                    <w:top w:val="none" w:sz="0" w:space="0" w:color="auto"/>
                    <w:left w:val="none" w:sz="0" w:space="0" w:color="auto"/>
                    <w:bottom w:val="none" w:sz="0" w:space="0" w:color="auto"/>
                    <w:right w:val="none" w:sz="0" w:space="0" w:color="auto"/>
                  </w:divBdr>
                </w:div>
              </w:divsChild>
            </w:div>
            <w:div w:id="1863320158">
              <w:marLeft w:val="0"/>
              <w:marRight w:val="0"/>
              <w:marTop w:val="0"/>
              <w:marBottom w:val="0"/>
              <w:divBdr>
                <w:top w:val="none" w:sz="0" w:space="0" w:color="auto"/>
                <w:left w:val="none" w:sz="0" w:space="0" w:color="auto"/>
                <w:bottom w:val="none" w:sz="0" w:space="0" w:color="auto"/>
                <w:right w:val="none" w:sz="0" w:space="0" w:color="auto"/>
              </w:divBdr>
              <w:divsChild>
                <w:div w:id="320085234">
                  <w:marLeft w:val="0"/>
                  <w:marRight w:val="0"/>
                  <w:marTop w:val="0"/>
                  <w:marBottom w:val="0"/>
                  <w:divBdr>
                    <w:top w:val="none" w:sz="0" w:space="0" w:color="auto"/>
                    <w:left w:val="none" w:sz="0" w:space="0" w:color="auto"/>
                    <w:bottom w:val="none" w:sz="0" w:space="0" w:color="auto"/>
                    <w:right w:val="none" w:sz="0" w:space="0" w:color="auto"/>
                  </w:divBdr>
                </w:div>
                <w:div w:id="1992363449">
                  <w:marLeft w:val="0"/>
                  <w:marRight w:val="0"/>
                  <w:marTop w:val="0"/>
                  <w:marBottom w:val="0"/>
                  <w:divBdr>
                    <w:top w:val="none" w:sz="0" w:space="0" w:color="auto"/>
                    <w:left w:val="none" w:sz="0" w:space="0" w:color="auto"/>
                    <w:bottom w:val="none" w:sz="0" w:space="0" w:color="auto"/>
                    <w:right w:val="none" w:sz="0" w:space="0" w:color="auto"/>
                  </w:divBdr>
                </w:div>
              </w:divsChild>
            </w:div>
            <w:div w:id="668171888">
              <w:marLeft w:val="0"/>
              <w:marRight w:val="0"/>
              <w:marTop w:val="0"/>
              <w:marBottom w:val="0"/>
              <w:divBdr>
                <w:top w:val="none" w:sz="0" w:space="0" w:color="auto"/>
                <w:left w:val="none" w:sz="0" w:space="0" w:color="auto"/>
                <w:bottom w:val="none" w:sz="0" w:space="0" w:color="auto"/>
                <w:right w:val="none" w:sz="0" w:space="0" w:color="auto"/>
              </w:divBdr>
              <w:divsChild>
                <w:div w:id="1292906085">
                  <w:marLeft w:val="0"/>
                  <w:marRight w:val="0"/>
                  <w:marTop w:val="0"/>
                  <w:marBottom w:val="0"/>
                  <w:divBdr>
                    <w:top w:val="none" w:sz="0" w:space="0" w:color="auto"/>
                    <w:left w:val="none" w:sz="0" w:space="0" w:color="auto"/>
                    <w:bottom w:val="none" w:sz="0" w:space="0" w:color="auto"/>
                    <w:right w:val="none" w:sz="0" w:space="0" w:color="auto"/>
                  </w:divBdr>
                </w:div>
                <w:div w:id="1815247588">
                  <w:marLeft w:val="0"/>
                  <w:marRight w:val="0"/>
                  <w:marTop w:val="0"/>
                  <w:marBottom w:val="0"/>
                  <w:divBdr>
                    <w:top w:val="none" w:sz="0" w:space="0" w:color="auto"/>
                    <w:left w:val="none" w:sz="0" w:space="0" w:color="auto"/>
                    <w:bottom w:val="none" w:sz="0" w:space="0" w:color="auto"/>
                    <w:right w:val="none" w:sz="0" w:space="0" w:color="auto"/>
                  </w:divBdr>
                </w:div>
              </w:divsChild>
            </w:div>
            <w:div w:id="1135949387">
              <w:marLeft w:val="0"/>
              <w:marRight w:val="0"/>
              <w:marTop w:val="0"/>
              <w:marBottom w:val="0"/>
              <w:divBdr>
                <w:top w:val="none" w:sz="0" w:space="0" w:color="auto"/>
                <w:left w:val="none" w:sz="0" w:space="0" w:color="auto"/>
                <w:bottom w:val="none" w:sz="0" w:space="0" w:color="auto"/>
                <w:right w:val="none" w:sz="0" w:space="0" w:color="auto"/>
              </w:divBdr>
              <w:divsChild>
                <w:div w:id="984969949">
                  <w:marLeft w:val="0"/>
                  <w:marRight w:val="0"/>
                  <w:marTop w:val="0"/>
                  <w:marBottom w:val="0"/>
                  <w:divBdr>
                    <w:top w:val="none" w:sz="0" w:space="0" w:color="auto"/>
                    <w:left w:val="none" w:sz="0" w:space="0" w:color="auto"/>
                    <w:bottom w:val="none" w:sz="0" w:space="0" w:color="auto"/>
                    <w:right w:val="none" w:sz="0" w:space="0" w:color="auto"/>
                  </w:divBdr>
                </w:div>
                <w:div w:id="1109205400">
                  <w:marLeft w:val="0"/>
                  <w:marRight w:val="0"/>
                  <w:marTop w:val="0"/>
                  <w:marBottom w:val="0"/>
                  <w:divBdr>
                    <w:top w:val="none" w:sz="0" w:space="0" w:color="auto"/>
                    <w:left w:val="none" w:sz="0" w:space="0" w:color="auto"/>
                    <w:bottom w:val="none" w:sz="0" w:space="0" w:color="auto"/>
                    <w:right w:val="none" w:sz="0" w:space="0" w:color="auto"/>
                  </w:divBdr>
                </w:div>
              </w:divsChild>
            </w:div>
            <w:div w:id="904797258">
              <w:marLeft w:val="0"/>
              <w:marRight w:val="0"/>
              <w:marTop w:val="0"/>
              <w:marBottom w:val="0"/>
              <w:divBdr>
                <w:top w:val="none" w:sz="0" w:space="0" w:color="auto"/>
                <w:left w:val="none" w:sz="0" w:space="0" w:color="auto"/>
                <w:bottom w:val="none" w:sz="0" w:space="0" w:color="auto"/>
                <w:right w:val="none" w:sz="0" w:space="0" w:color="auto"/>
              </w:divBdr>
              <w:divsChild>
                <w:div w:id="2125687854">
                  <w:marLeft w:val="0"/>
                  <w:marRight w:val="0"/>
                  <w:marTop w:val="0"/>
                  <w:marBottom w:val="0"/>
                  <w:divBdr>
                    <w:top w:val="none" w:sz="0" w:space="0" w:color="auto"/>
                    <w:left w:val="none" w:sz="0" w:space="0" w:color="auto"/>
                    <w:bottom w:val="none" w:sz="0" w:space="0" w:color="auto"/>
                    <w:right w:val="none" w:sz="0" w:space="0" w:color="auto"/>
                  </w:divBdr>
                </w:div>
                <w:div w:id="904755290">
                  <w:marLeft w:val="0"/>
                  <w:marRight w:val="0"/>
                  <w:marTop w:val="0"/>
                  <w:marBottom w:val="0"/>
                  <w:divBdr>
                    <w:top w:val="none" w:sz="0" w:space="0" w:color="auto"/>
                    <w:left w:val="none" w:sz="0" w:space="0" w:color="auto"/>
                    <w:bottom w:val="none" w:sz="0" w:space="0" w:color="auto"/>
                    <w:right w:val="none" w:sz="0" w:space="0" w:color="auto"/>
                  </w:divBdr>
                </w:div>
              </w:divsChild>
            </w:div>
            <w:div w:id="246692670">
              <w:marLeft w:val="0"/>
              <w:marRight w:val="0"/>
              <w:marTop w:val="0"/>
              <w:marBottom w:val="0"/>
              <w:divBdr>
                <w:top w:val="none" w:sz="0" w:space="0" w:color="auto"/>
                <w:left w:val="none" w:sz="0" w:space="0" w:color="auto"/>
                <w:bottom w:val="none" w:sz="0" w:space="0" w:color="auto"/>
                <w:right w:val="none" w:sz="0" w:space="0" w:color="auto"/>
              </w:divBdr>
              <w:divsChild>
                <w:div w:id="1259366317">
                  <w:marLeft w:val="0"/>
                  <w:marRight w:val="0"/>
                  <w:marTop w:val="0"/>
                  <w:marBottom w:val="0"/>
                  <w:divBdr>
                    <w:top w:val="none" w:sz="0" w:space="0" w:color="auto"/>
                    <w:left w:val="none" w:sz="0" w:space="0" w:color="auto"/>
                    <w:bottom w:val="none" w:sz="0" w:space="0" w:color="auto"/>
                    <w:right w:val="none" w:sz="0" w:space="0" w:color="auto"/>
                  </w:divBdr>
                </w:div>
                <w:div w:id="249972151">
                  <w:marLeft w:val="0"/>
                  <w:marRight w:val="0"/>
                  <w:marTop w:val="0"/>
                  <w:marBottom w:val="0"/>
                  <w:divBdr>
                    <w:top w:val="none" w:sz="0" w:space="0" w:color="auto"/>
                    <w:left w:val="none" w:sz="0" w:space="0" w:color="auto"/>
                    <w:bottom w:val="none" w:sz="0" w:space="0" w:color="auto"/>
                    <w:right w:val="none" w:sz="0" w:space="0" w:color="auto"/>
                  </w:divBdr>
                </w:div>
              </w:divsChild>
            </w:div>
            <w:div w:id="2122147880">
              <w:marLeft w:val="0"/>
              <w:marRight w:val="0"/>
              <w:marTop w:val="0"/>
              <w:marBottom w:val="0"/>
              <w:divBdr>
                <w:top w:val="none" w:sz="0" w:space="0" w:color="auto"/>
                <w:left w:val="none" w:sz="0" w:space="0" w:color="auto"/>
                <w:bottom w:val="none" w:sz="0" w:space="0" w:color="auto"/>
                <w:right w:val="none" w:sz="0" w:space="0" w:color="auto"/>
              </w:divBdr>
              <w:divsChild>
                <w:div w:id="1152600875">
                  <w:marLeft w:val="0"/>
                  <w:marRight w:val="0"/>
                  <w:marTop w:val="0"/>
                  <w:marBottom w:val="0"/>
                  <w:divBdr>
                    <w:top w:val="none" w:sz="0" w:space="0" w:color="auto"/>
                    <w:left w:val="none" w:sz="0" w:space="0" w:color="auto"/>
                    <w:bottom w:val="none" w:sz="0" w:space="0" w:color="auto"/>
                    <w:right w:val="none" w:sz="0" w:space="0" w:color="auto"/>
                  </w:divBdr>
                </w:div>
                <w:div w:id="1323697239">
                  <w:marLeft w:val="0"/>
                  <w:marRight w:val="0"/>
                  <w:marTop w:val="0"/>
                  <w:marBottom w:val="0"/>
                  <w:divBdr>
                    <w:top w:val="none" w:sz="0" w:space="0" w:color="auto"/>
                    <w:left w:val="none" w:sz="0" w:space="0" w:color="auto"/>
                    <w:bottom w:val="none" w:sz="0" w:space="0" w:color="auto"/>
                    <w:right w:val="none" w:sz="0" w:space="0" w:color="auto"/>
                  </w:divBdr>
                </w:div>
              </w:divsChild>
            </w:div>
            <w:div w:id="761294782">
              <w:marLeft w:val="0"/>
              <w:marRight w:val="0"/>
              <w:marTop w:val="0"/>
              <w:marBottom w:val="0"/>
              <w:divBdr>
                <w:top w:val="none" w:sz="0" w:space="0" w:color="auto"/>
                <w:left w:val="none" w:sz="0" w:space="0" w:color="auto"/>
                <w:bottom w:val="none" w:sz="0" w:space="0" w:color="auto"/>
                <w:right w:val="none" w:sz="0" w:space="0" w:color="auto"/>
              </w:divBdr>
              <w:divsChild>
                <w:div w:id="1653102832">
                  <w:marLeft w:val="0"/>
                  <w:marRight w:val="0"/>
                  <w:marTop w:val="0"/>
                  <w:marBottom w:val="0"/>
                  <w:divBdr>
                    <w:top w:val="none" w:sz="0" w:space="0" w:color="auto"/>
                    <w:left w:val="none" w:sz="0" w:space="0" w:color="auto"/>
                    <w:bottom w:val="none" w:sz="0" w:space="0" w:color="auto"/>
                    <w:right w:val="none" w:sz="0" w:space="0" w:color="auto"/>
                  </w:divBdr>
                </w:div>
                <w:div w:id="303698179">
                  <w:marLeft w:val="0"/>
                  <w:marRight w:val="0"/>
                  <w:marTop w:val="0"/>
                  <w:marBottom w:val="0"/>
                  <w:divBdr>
                    <w:top w:val="none" w:sz="0" w:space="0" w:color="auto"/>
                    <w:left w:val="none" w:sz="0" w:space="0" w:color="auto"/>
                    <w:bottom w:val="none" w:sz="0" w:space="0" w:color="auto"/>
                    <w:right w:val="none" w:sz="0" w:space="0" w:color="auto"/>
                  </w:divBdr>
                </w:div>
              </w:divsChild>
            </w:div>
            <w:div w:id="925190016">
              <w:marLeft w:val="0"/>
              <w:marRight w:val="0"/>
              <w:marTop w:val="0"/>
              <w:marBottom w:val="0"/>
              <w:divBdr>
                <w:top w:val="none" w:sz="0" w:space="0" w:color="auto"/>
                <w:left w:val="none" w:sz="0" w:space="0" w:color="auto"/>
                <w:bottom w:val="none" w:sz="0" w:space="0" w:color="auto"/>
                <w:right w:val="none" w:sz="0" w:space="0" w:color="auto"/>
              </w:divBdr>
              <w:divsChild>
                <w:div w:id="1989094342">
                  <w:marLeft w:val="0"/>
                  <w:marRight w:val="0"/>
                  <w:marTop w:val="0"/>
                  <w:marBottom w:val="0"/>
                  <w:divBdr>
                    <w:top w:val="none" w:sz="0" w:space="0" w:color="auto"/>
                    <w:left w:val="none" w:sz="0" w:space="0" w:color="auto"/>
                    <w:bottom w:val="none" w:sz="0" w:space="0" w:color="auto"/>
                    <w:right w:val="none" w:sz="0" w:space="0" w:color="auto"/>
                  </w:divBdr>
                </w:div>
                <w:div w:id="1661695553">
                  <w:marLeft w:val="0"/>
                  <w:marRight w:val="0"/>
                  <w:marTop w:val="0"/>
                  <w:marBottom w:val="0"/>
                  <w:divBdr>
                    <w:top w:val="none" w:sz="0" w:space="0" w:color="auto"/>
                    <w:left w:val="none" w:sz="0" w:space="0" w:color="auto"/>
                    <w:bottom w:val="none" w:sz="0" w:space="0" w:color="auto"/>
                    <w:right w:val="none" w:sz="0" w:space="0" w:color="auto"/>
                  </w:divBdr>
                </w:div>
              </w:divsChild>
            </w:div>
            <w:div w:id="800465029">
              <w:marLeft w:val="0"/>
              <w:marRight w:val="0"/>
              <w:marTop w:val="0"/>
              <w:marBottom w:val="0"/>
              <w:divBdr>
                <w:top w:val="none" w:sz="0" w:space="0" w:color="auto"/>
                <w:left w:val="none" w:sz="0" w:space="0" w:color="auto"/>
                <w:bottom w:val="none" w:sz="0" w:space="0" w:color="auto"/>
                <w:right w:val="none" w:sz="0" w:space="0" w:color="auto"/>
              </w:divBdr>
              <w:divsChild>
                <w:div w:id="91054744">
                  <w:marLeft w:val="0"/>
                  <w:marRight w:val="0"/>
                  <w:marTop w:val="0"/>
                  <w:marBottom w:val="0"/>
                  <w:divBdr>
                    <w:top w:val="none" w:sz="0" w:space="0" w:color="auto"/>
                    <w:left w:val="none" w:sz="0" w:space="0" w:color="auto"/>
                    <w:bottom w:val="none" w:sz="0" w:space="0" w:color="auto"/>
                    <w:right w:val="none" w:sz="0" w:space="0" w:color="auto"/>
                  </w:divBdr>
                </w:div>
                <w:div w:id="136606472">
                  <w:marLeft w:val="0"/>
                  <w:marRight w:val="0"/>
                  <w:marTop w:val="0"/>
                  <w:marBottom w:val="0"/>
                  <w:divBdr>
                    <w:top w:val="none" w:sz="0" w:space="0" w:color="auto"/>
                    <w:left w:val="none" w:sz="0" w:space="0" w:color="auto"/>
                    <w:bottom w:val="none" w:sz="0" w:space="0" w:color="auto"/>
                    <w:right w:val="none" w:sz="0" w:space="0" w:color="auto"/>
                  </w:divBdr>
                </w:div>
              </w:divsChild>
            </w:div>
            <w:div w:id="998075137">
              <w:marLeft w:val="0"/>
              <w:marRight w:val="0"/>
              <w:marTop w:val="0"/>
              <w:marBottom w:val="0"/>
              <w:divBdr>
                <w:top w:val="none" w:sz="0" w:space="0" w:color="auto"/>
                <w:left w:val="none" w:sz="0" w:space="0" w:color="auto"/>
                <w:bottom w:val="none" w:sz="0" w:space="0" w:color="auto"/>
                <w:right w:val="none" w:sz="0" w:space="0" w:color="auto"/>
              </w:divBdr>
              <w:divsChild>
                <w:div w:id="630399031">
                  <w:marLeft w:val="0"/>
                  <w:marRight w:val="0"/>
                  <w:marTop w:val="0"/>
                  <w:marBottom w:val="0"/>
                  <w:divBdr>
                    <w:top w:val="none" w:sz="0" w:space="0" w:color="auto"/>
                    <w:left w:val="none" w:sz="0" w:space="0" w:color="auto"/>
                    <w:bottom w:val="none" w:sz="0" w:space="0" w:color="auto"/>
                    <w:right w:val="none" w:sz="0" w:space="0" w:color="auto"/>
                  </w:divBdr>
                </w:div>
                <w:div w:id="2098137767">
                  <w:marLeft w:val="0"/>
                  <w:marRight w:val="0"/>
                  <w:marTop w:val="0"/>
                  <w:marBottom w:val="0"/>
                  <w:divBdr>
                    <w:top w:val="none" w:sz="0" w:space="0" w:color="auto"/>
                    <w:left w:val="none" w:sz="0" w:space="0" w:color="auto"/>
                    <w:bottom w:val="none" w:sz="0" w:space="0" w:color="auto"/>
                    <w:right w:val="none" w:sz="0" w:space="0" w:color="auto"/>
                  </w:divBdr>
                </w:div>
              </w:divsChild>
            </w:div>
            <w:div w:id="1786654538">
              <w:marLeft w:val="0"/>
              <w:marRight w:val="0"/>
              <w:marTop w:val="0"/>
              <w:marBottom w:val="0"/>
              <w:divBdr>
                <w:top w:val="none" w:sz="0" w:space="0" w:color="auto"/>
                <w:left w:val="none" w:sz="0" w:space="0" w:color="auto"/>
                <w:bottom w:val="none" w:sz="0" w:space="0" w:color="auto"/>
                <w:right w:val="none" w:sz="0" w:space="0" w:color="auto"/>
              </w:divBdr>
              <w:divsChild>
                <w:div w:id="605505785">
                  <w:marLeft w:val="0"/>
                  <w:marRight w:val="0"/>
                  <w:marTop w:val="0"/>
                  <w:marBottom w:val="0"/>
                  <w:divBdr>
                    <w:top w:val="none" w:sz="0" w:space="0" w:color="auto"/>
                    <w:left w:val="none" w:sz="0" w:space="0" w:color="auto"/>
                    <w:bottom w:val="none" w:sz="0" w:space="0" w:color="auto"/>
                    <w:right w:val="none" w:sz="0" w:space="0" w:color="auto"/>
                  </w:divBdr>
                </w:div>
                <w:div w:id="276721418">
                  <w:marLeft w:val="0"/>
                  <w:marRight w:val="0"/>
                  <w:marTop w:val="0"/>
                  <w:marBottom w:val="0"/>
                  <w:divBdr>
                    <w:top w:val="none" w:sz="0" w:space="0" w:color="auto"/>
                    <w:left w:val="none" w:sz="0" w:space="0" w:color="auto"/>
                    <w:bottom w:val="none" w:sz="0" w:space="0" w:color="auto"/>
                    <w:right w:val="none" w:sz="0" w:space="0" w:color="auto"/>
                  </w:divBdr>
                </w:div>
              </w:divsChild>
            </w:div>
            <w:div w:id="1156536823">
              <w:marLeft w:val="0"/>
              <w:marRight w:val="0"/>
              <w:marTop w:val="0"/>
              <w:marBottom w:val="0"/>
              <w:divBdr>
                <w:top w:val="none" w:sz="0" w:space="0" w:color="auto"/>
                <w:left w:val="none" w:sz="0" w:space="0" w:color="auto"/>
                <w:bottom w:val="none" w:sz="0" w:space="0" w:color="auto"/>
                <w:right w:val="none" w:sz="0" w:space="0" w:color="auto"/>
              </w:divBdr>
              <w:divsChild>
                <w:div w:id="960958262">
                  <w:marLeft w:val="0"/>
                  <w:marRight w:val="0"/>
                  <w:marTop w:val="0"/>
                  <w:marBottom w:val="0"/>
                  <w:divBdr>
                    <w:top w:val="none" w:sz="0" w:space="0" w:color="auto"/>
                    <w:left w:val="none" w:sz="0" w:space="0" w:color="auto"/>
                    <w:bottom w:val="none" w:sz="0" w:space="0" w:color="auto"/>
                    <w:right w:val="none" w:sz="0" w:space="0" w:color="auto"/>
                  </w:divBdr>
                </w:div>
                <w:div w:id="230845172">
                  <w:marLeft w:val="0"/>
                  <w:marRight w:val="0"/>
                  <w:marTop w:val="0"/>
                  <w:marBottom w:val="0"/>
                  <w:divBdr>
                    <w:top w:val="none" w:sz="0" w:space="0" w:color="auto"/>
                    <w:left w:val="none" w:sz="0" w:space="0" w:color="auto"/>
                    <w:bottom w:val="none" w:sz="0" w:space="0" w:color="auto"/>
                    <w:right w:val="none" w:sz="0" w:space="0" w:color="auto"/>
                  </w:divBdr>
                </w:div>
              </w:divsChild>
            </w:div>
            <w:div w:id="208150718">
              <w:marLeft w:val="0"/>
              <w:marRight w:val="0"/>
              <w:marTop w:val="0"/>
              <w:marBottom w:val="0"/>
              <w:divBdr>
                <w:top w:val="none" w:sz="0" w:space="0" w:color="auto"/>
                <w:left w:val="none" w:sz="0" w:space="0" w:color="auto"/>
                <w:bottom w:val="none" w:sz="0" w:space="0" w:color="auto"/>
                <w:right w:val="none" w:sz="0" w:space="0" w:color="auto"/>
              </w:divBdr>
              <w:divsChild>
                <w:div w:id="86389543">
                  <w:marLeft w:val="0"/>
                  <w:marRight w:val="0"/>
                  <w:marTop w:val="0"/>
                  <w:marBottom w:val="0"/>
                  <w:divBdr>
                    <w:top w:val="none" w:sz="0" w:space="0" w:color="auto"/>
                    <w:left w:val="none" w:sz="0" w:space="0" w:color="auto"/>
                    <w:bottom w:val="none" w:sz="0" w:space="0" w:color="auto"/>
                    <w:right w:val="none" w:sz="0" w:space="0" w:color="auto"/>
                  </w:divBdr>
                </w:div>
                <w:div w:id="1731610506">
                  <w:marLeft w:val="0"/>
                  <w:marRight w:val="0"/>
                  <w:marTop w:val="0"/>
                  <w:marBottom w:val="0"/>
                  <w:divBdr>
                    <w:top w:val="none" w:sz="0" w:space="0" w:color="auto"/>
                    <w:left w:val="none" w:sz="0" w:space="0" w:color="auto"/>
                    <w:bottom w:val="none" w:sz="0" w:space="0" w:color="auto"/>
                    <w:right w:val="none" w:sz="0" w:space="0" w:color="auto"/>
                  </w:divBdr>
                </w:div>
              </w:divsChild>
            </w:div>
          </w:divsChild>
        </w:div>
      </w:divsChild>
    </w:div>
    <w:div w:id="131556110">
      <w:bodyDiv w:val="1"/>
      <w:marLeft w:val="0"/>
      <w:marRight w:val="0"/>
      <w:marTop w:val="0"/>
      <w:marBottom w:val="0"/>
      <w:divBdr>
        <w:top w:val="none" w:sz="0" w:space="0" w:color="auto"/>
        <w:left w:val="none" w:sz="0" w:space="0" w:color="auto"/>
        <w:bottom w:val="none" w:sz="0" w:space="0" w:color="auto"/>
        <w:right w:val="none" w:sz="0" w:space="0" w:color="auto"/>
      </w:divBdr>
    </w:div>
    <w:div w:id="135539374">
      <w:bodyDiv w:val="1"/>
      <w:marLeft w:val="0"/>
      <w:marRight w:val="0"/>
      <w:marTop w:val="0"/>
      <w:marBottom w:val="0"/>
      <w:divBdr>
        <w:top w:val="none" w:sz="0" w:space="0" w:color="auto"/>
        <w:left w:val="none" w:sz="0" w:space="0" w:color="auto"/>
        <w:bottom w:val="none" w:sz="0" w:space="0" w:color="auto"/>
        <w:right w:val="none" w:sz="0" w:space="0" w:color="auto"/>
      </w:divBdr>
    </w:div>
    <w:div w:id="135992155">
      <w:bodyDiv w:val="1"/>
      <w:marLeft w:val="0"/>
      <w:marRight w:val="0"/>
      <w:marTop w:val="0"/>
      <w:marBottom w:val="0"/>
      <w:divBdr>
        <w:top w:val="none" w:sz="0" w:space="0" w:color="auto"/>
        <w:left w:val="none" w:sz="0" w:space="0" w:color="auto"/>
        <w:bottom w:val="none" w:sz="0" w:space="0" w:color="auto"/>
        <w:right w:val="none" w:sz="0" w:space="0" w:color="auto"/>
      </w:divBdr>
    </w:div>
    <w:div w:id="136579740">
      <w:bodyDiv w:val="1"/>
      <w:marLeft w:val="0"/>
      <w:marRight w:val="0"/>
      <w:marTop w:val="0"/>
      <w:marBottom w:val="0"/>
      <w:divBdr>
        <w:top w:val="none" w:sz="0" w:space="0" w:color="auto"/>
        <w:left w:val="none" w:sz="0" w:space="0" w:color="auto"/>
        <w:bottom w:val="none" w:sz="0" w:space="0" w:color="auto"/>
        <w:right w:val="none" w:sz="0" w:space="0" w:color="auto"/>
      </w:divBdr>
    </w:div>
    <w:div w:id="137109550">
      <w:bodyDiv w:val="1"/>
      <w:marLeft w:val="0"/>
      <w:marRight w:val="0"/>
      <w:marTop w:val="0"/>
      <w:marBottom w:val="0"/>
      <w:divBdr>
        <w:top w:val="none" w:sz="0" w:space="0" w:color="auto"/>
        <w:left w:val="none" w:sz="0" w:space="0" w:color="auto"/>
        <w:bottom w:val="none" w:sz="0" w:space="0" w:color="auto"/>
        <w:right w:val="none" w:sz="0" w:space="0" w:color="auto"/>
      </w:divBdr>
    </w:div>
    <w:div w:id="141850713">
      <w:bodyDiv w:val="1"/>
      <w:marLeft w:val="0"/>
      <w:marRight w:val="0"/>
      <w:marTop w:val="0"/>
      <w:marBottom w:val="0"/>
      <w:divBdr>
        <w:top w:val="none" w:sz="0" w:space="0" w:color="auto"/>
        <w:left w:val="none" w:sz="0" w:space="0" w:color="auto"/>
        <w:bottom w:val="none" w:sz="0" w:space="0" w:color="auto"/>
        <w:right w:val="none" w:sz="0" w:space="0" w:color="auto"/>
      </w:divBdr>
    </w:div>
    <w:div w:id="142159791">
      <w:bodyDiv w:val="1"/>
      <w:marLeft w:val="0"/>
      <w:marRight w:val="0"/>
      <w:marTop w:val="0"/>
      <w:marBottom w:val="0"/>
      <w:divBdr>
        <w:top w:val="none" w:sz="0" w:space="0" w:color="auto"/>
        <w:left w:val="none" w:sz="0" w:space="0" w:color="auto"/>
        <w:bottom w:val="none" w:sz="0" w:space="0" w:color="auto"/>
        <w:right w:val="none" w:sz="0" w:space="0" w:color="auto"/>
      </w:divBdr>
    </w:div>
    <w:div w:id="142964569">
      <w:bodyDiv w:val="1"/>
      <w:marLeft w:val="0"/>
      <w:marRight w:val="0"/>
      <w:marTop w:val="0"/>
      <w:marBottom w:val="0"/>
      <w:divBdr>
        <w:top w:val="none" w:sz="0" w:space="0" w:color="auto"/>
        <w:left w:val="none" w:sz="0" w:space="0" w:color="auto"/>
        <w:bottom w:val="none" w:sz="0" w:space="0" w:color="auto"/>
        <w:right w:val="none" w:sz="0" w:space="0" w:color="auto"/>
      </w:divBdr>
    </w:div>
    <w:div w:id="148182194">
      <w:bodyDiv w:val="1"/>
      <w:marLeft w:val="0"/>
      <w:marRight w:val="0"/>
      <w:marTop w:val="0"/>
      <w:marBottom w:val="0"/>
      <w:divBdr>
        <w:top w:val="none" w:sz="0" w:space="0" w:color="auto"/>
        <w:left w:val="none" w:sz="0" w:space="0" w:color="auto"/>
        <w:bottom w:val="none" w:sz="0" w:space="0" w:color="auto"/>
        <w:right w:val="none" w:sz="0" w:space="0" w:color="auto"/>
      </w:divBdr>
    </w:div>
    <w:div w:id="150415025">
      <w:bodyDiv w:val="1"/>
      <w:marLeft w:val="0"/>
      <w:marRight w:val="0"/>
      <w:marTop w:val="0"/>
      <w:marBottom w:val="0"/>
      <w:divBdr>
        <w:top w:val="none" w:sz="0" w:space="0" w:color="auto"/>
        <w:left w:val="none" w:sz="0" w:space="0" w:color="auto"/>
        <w:bottom w:val="none" w:sz="0" w:space="0" w:color="auto"/>
        <w:right w:val="none" w:sz="0" w:space="0" w:color="auto"/>
      </w:divBdr>
    </w:div>
    <w:div w:id="151650668">
      <w:bodyDiv w:val="1"/>
      <w:marLeft w:val="0"/>
      <w:marRight w:val="0"/>
      <w:marTop w:val="0"/>
      <w:marBottom w:val="0"/>
      <w:divBdr>
        <w:top w:val="none" w:sz="0" w:space="0" w:color="auto"/>
        <w:left w:val="none" w:sz="0" w:space="0" w:color="auto"/>
        <w:bottom w:val="none" w:sz="0" w:space="0" w:color="auto"/>
        <w:right w:val="none" w:sz="0" w:space="0" w:color="auto"/>
      </w:divBdr>
    </w:div>
    <w:div w:id="154763085">
      <w:bodyDiv w:val="1"/>
      <w:marLeft w:val="0"/>
      <w:marRight w:val="0"/>
      <w:marTop w:val="0"/>
      <w:marBottom w:val="0"/>
      <w:divBdr>
        <w:top w:val="none" w:sz="0" w:space="0" w:color="auto"/>
        <w:left w:val="none" w:sz="0" w:space="0" w:color="auto"/>
        <w:bottom w:val="none" w:sz="0" w:space="0" w:color="auto"/>
        <w:right w:val="none" w:sz="0" w:space="0" w:color="auto"/>
      </w:divBdr>
    </w:div>
    <w:div w:id="157117471">
      <w:bodyDiv w:val="1"/>
      <w:marLeft w:val="0"/>
      <w:marRight w:val="0"/>
      <w:marTop w:val="0"/>
      <w:marBottom w:val="0"/>
      <w:divBdr>
        <w:top w:val="none" w:sz="0" w:space="0" w:color="auto"/>
        <w:left w:val="none" w:sz="0" w:space="0" w:color="auto"/>
        <w:bottom w:val="none" w:sz="0" w:space="0" w:color="auto"/>
        <w:right w:val="none" w:sz="0" w:space="0" w:color="auto"/>
      </w:divBdr>
    </w:div>
    <w:div w:id="158348489">
      <w:bodyDiv w:val="1"/>
      <w:marLeft w:val="0"/>
      <w:marRight w:val="0"/>
      <w:marTop w:val="0"/>
      <w:marBottom w:val="0"/>
      <w:divBdr>
        <w:top w:val="none" w:sz="0" w:space="0" w:color="auto"/>
        <w:left w:val="none" w:sz="0" w:space="0" w:color="auto"/>
        <w:bottom w:val="none" w:sz="0" w:space="0" w:color="auto"/>
        <w:right w:val="none" w:sz="0" w:space="0" w:color="auto"/>
      </w:divBdr>
    </w:div>
    <w:div w:id="161746438">
      <w:bodyDiv w:val="1"/>
      <w:marLeft w:val="0"/>
      <w:marRight w:val="0"/>
      <w:marTop w:val="0"/>
      <w:marBottom w:val="0"/>
      <w:divBdr>
        <w:top w:val="none" w:sz="0" w:space="0" w:color="auto"/>
        <w:left w:val="none" w:sz="0" w:space="0" w:color="auto"/>
        <w:bottom w:val="none" w:sz="0" w:space="0" w:color="auto"/>
        <w:right w:val="none" w:sz="0" w:space="0" w:color="auto"/>
      </w:divBdr>
    </w:div>
    <w:div w:id="162208738">
      <w:bodyDiv w:val="1"/>
      <w:marLeft w:val="0"/>
      <w:marRight w:val="0"/>
      <w:marTop w:val="0"/>
      <w:marBottom w:val="0"/>
      <w:divBdr>
        <w:top w:val="none" w:sz="0" w:space="0" w:color="auto"/>
        <w:left w:val="none" w:sz="0" w:space="0" w:color="auto"/>
        <w:bottom w:val="none" w:sz="0" w:space="0" w:color="auto"/>
        <w:right w:val="none" w:sz="0" w:space="0" w:color="auto"/>
      </w:divBdr>
    </w:div>
    <w:div w:id="162430946">
      <w:bodyDiv w:val="1"/>
      <w:marLeft w:val="0"/>
      <w:marRight w:val="0"/>
      <w:marTop w:val="0"/>
      <w:marBottom w:val="0"/>
      <w:divBdr>
        <w:top w:val="none" w:sz="0" w:space="0" w:color="auto"/>
        <w:left w:val="none" w:sz="0" w:space="0" w:color="auto"/>
        <w:bottom w:val="none" w:sz="0" w:space="0" w:color="auto"/>
        <w:right w:val="none" w:sz="0" w:space="0" w:color="auto"/>
      </w:divBdr>
    </w:div>
    <w:div w:id="164059778">
      <w:bodyDiv w:val="1"/>
      <w:marLeft w:val="0"/>
      <w:marRight w:val="0"/>
      <w:marTop w:val="0"/>
      <w:marBottom w:val="0"/>
      <w:divBdr>
        <w:top w:val="none" w:sz="0" w:space="0" w:color="auto"/>
        <w:left w:val="none" w:sz="0" w:space="0" w:color="auto"/>
        <w:bottom w:val="none" w:sz="0" w:space="0" w:color="auto"/>
        <w:right w:val="none" w:sz="0" w:space="0" w:color="auto"/>
      </w:divBdr>
    </w:div>
    <w:div w:id="168571352">
      <w:bodyDiv w:val="1"/>
      <w:marLeft w:val="0"/>
      <w:marRight w:val="0"/>
      <w:marTop w:val="0"/>
      <w:marBottom w:val="0"/>
      <w:divBdr>
        <w:top w:val="none" w:sz="0" w:space="0" w:color="auto"/>
        <w:left w:val="none" w:sz="0" w:space="0" w:color="auto"/>
        <w:bottom w:val="none" w:sz="0" w:space="0" w:color="auto"/>
        <w:right w:val="none" w:sz="0" w:space="0" w:color="auto"/>
      </w:divBdr>
    </w:div>
    <w:div w:id="171380674">
      <w:bodyDiv w:val="1"/>
      <w:marLeft w:val="0"/>
      <w:marRight w:val="0"/>
      <w:marTop w:val="0"/>
      <w:marBottom w:val="0"/>
      <w:divBdr>
        <w:top w:val="none" w:sz="0" w:space="0" w:color="auto"/>
        <w:left w:val="none" w:sz="0" w:space="0" w:color="auto"/>
        <w:bottom w:val="none" w:sz="0" w:space="0" w:color="auto"/>
        <w:right w:val="none" w:sz="0" w:space="0" w:color="auto"/>
      </w:divBdr>
    </w:div>
    <w:div w:id="173764289">
      <w:bodyDiv w:val="1"/>
      <w:marLeft w:val="0"/>
      <w:marRight w:val="0"/>
      <w:marTop w:val="0"/>
      <w:marBottom w:val="0"/>
      <w:divBdr>
        <w:top w:val="none" w:sz="0" w:space="0" w:color="auto"/>
        <w:left w:val="none" w:sz="0" w:space="0" w:color="auto"/>
        <w:bottom w:val="none" w:sz="0" w:space="0" w:color="auto"/>
        <w:right w:val="none" w:sz="0" w:space="0" w:color="auto"/>
      </w:divBdr>
    </w:div>
    <w:div w:id="173963330">
      <w:bodyDiv w:val="1"/>
      <w:marLeft w:val="0"/>
      <w:marRight w:val="0"/>
      <w:marTop w:val="0"/>
      <w:marBottom w:val="0"/>
      <w:divBdr>
        <w:top w:val="none" w:sz="0" w:space="0" w:color="auto"/>
        <w:left w:val="none" w:sz="0" w:space="0" w:color="auto"/>
        <w:bottom w:val="none" w:sz="0" w:space="0" w:color="auto"/>
        <w:right w:val="none" w:sz="0" w:space="0" w:color="auto"/>
      </w:divBdr>
    </w:div>
    <w:div w:id="176626957">
      <w:bodyDiv w:val="1"/>
      <w:marLeft w:val="0"/>
      <w:marRight w:val="0"/>
      <w:marTop w:val="0"/>
      <w:marBottom w:val="0"/>
      <w:divBdr>
        <w:top w:val="none" w:sz="0" w:space="0" w:color="auto"/>
        <w:left w:val="none" w:sz="0" w:space="0" w:color="auto"/>
        <w:bottom w:val="none" w:sz="0" w:space="0" w:color="auto"/>
        <w:right w:val="none" w:sz="0" w:space="0" w:color="auto"/>
      </w:divBdr>
    </w:div>
    <w:div w:id="177693607">
      <w:bodyDiv w:val="1"/>
      <w:marLeft w:val="0"/>
      <w:marRight w:val="0"/>
      <w:marTop w:val="0"/>
      <w:marBottom w:val="0"/>
      <w:divBdr>
        <w:top w:val="none" w:sz="0" w:space="0" w:color="auto"/>
        <w:left w:val="none" w:sz="0" w:space="0" w:color="auto"/>
        <w:bottom w:val="none" w:sz="0" w:space="0" w:color="auto"/>
        <w:right w:val="none" w:sz="0" w:space="0" w:color="auto"/>
      </w:divBdr>
    </w:div>
    <w:div w:id="178087815">
      <w:bodyDiv w:val="1"/>
      <w:marLeft w:val="0"/>
      <w:marRight w:val="0"/>
      <w:marTop w:val="0"/>
      <w:marBottom w:val="0"/>
      <w:divBdr>
        <w:top w:val="none" w:sz="0" w:space="0" w:color="auto"/>
        <w:left w:val="none" w:sz="0" w:space="0" w:color="auto"/>
        <w:bottom w:val="none" w:sz="0" w:space="0" w:color="auto"/>
        <w:right w:val="none" w:sz="0" w:space="0" w:color="auto"/>
      </w:divBdr>
    </w:div>
    <w:div w:id="180971009">
      <w:bodyDiv w:val="1"/>
      <w:marLeft w:val="0"/>
      <w:marRight w:val="0"/>
      <w:marTop w:val="0"/>
      <w:marBottom w:val="0"/>
      <w:divBdr>
        <w:top w:val="none" w:sz="0" w:space="0" w:color="auto"/>
        <w:left w:val="none" w:sz="0" w:space="0" w:color="auto"/>
        <w:bottom w:val="none" w:sz="0" w:space="0" w:color="auto"/>
        <w:right w:val="none" w:sz="0" w:space="0" w:color="auto"/>
      </w:divBdr>
    </w:div>
    <w:div w:id="182673339">
      <w:bodyDiv w:val="1"/>
      <w:marLeft w:val="0"/>
      <w:marRight w:val="0"/>
      <w:marTop w:val="0"/>
      <w:marBottom w:val="0"/>
      <w:divBdr>
        <w:top w:val="none" w:sz="0" w:space="0" w:color="auto"/>
        <w:left w:val="none" w:sz="0" w:space="0" w:color="auto"/>
        <w:bottom w:val="none" w:sz="0" w:space="0" w:color="auto"/>
        <w:right w:val="none" w:sz="0" w:space="0" w:color="auto"/>
      </w:divBdr>
    </w:div>
    <w:div w:id="183322200">
      <w:bodyDiv w:val="1"/>
      <w:marLeft w:val="0"/>
      <w:marRight w:val="0"/>
      <w:marTop w:val="0"/>
      <w:marBottom w:val="0"/>
      <w:divBdr>
        <w:top w:val="none" w:sz="0" w:space="0" w:color="auto"/>
        <w:left w:val="none" w:sz="0" w:space="0" w:color="auto"/>
        <w:bottom w:val="none" w:sz="0" w:space="0" w:color="auto"/>
        <w:right w:val="none" w:sz="0" w:space="0" w:color="auto"/>
      </w:divBdr>
    </w:div>
    <w:div w:id="190000814">
      <w:bodyDiv w:val="1"/>
      <w:marLeft w:val="0"/>
      <w:marRight w:val="0"/>
      <w:marTop w:val="0"/>
      <w:marBottom w:val="0"/>
      <w:divBdr>
        <w:top w:val="none" w:sz="0" w:space="0" w:color="auto"/>
        <w:left w:val="none" w:sz="0" w:space="0" w:color="auto"/>
        <w:bottom w:val="none" w:sz="0" w:space="0" w:color="auto"/>
        <w:right w:val="none" w:sz="0" w:space="0" w:color="auto"/>
      </w:divBdr>
    </w:div>
    <w:div w:id="193347789">
      <w:bodyDiv w:val="1"/>
      <w:marLeft w:val="0"/>
      <w:marRight w:val="0"/>
      <w:marTop w:val="0"/>
      <w:marBottom w:val="0"/>
      <w:divBdr>
        <w:top w:val="none" w:sz="0" w:space="0" w:color="auto"/>
        <w:left w:val="none" w:sz="0" w:space="0" w:color="auto"/>
        <w:bottom w:val="none" w:sz="0" w:space="0" w:color="auto"/>
        <w:right w:val="none" w:sz="0" w:space="0" w:color="auto"/>
      </w:divBdr>
    </w:div>
    <w:div w:id="193660320">
      <w:bodyDiv w:val="1"/>
      <w:marLeft w:val="0"/>
      <w:marRight w:val="0"/>
      <w:marTop w:val="0"/>
      <w:marBottom w:val="0"/>
      <w:divBdr>
        <w:top w:val="none" w:sz="0" w:space="0" w:color="auto"/>
        <w:left w:val="none" w:sz="0" w:space="0" w:color="auto"/>
        <w:bottom w:val="none" w:sz="0" w:space="0" w:color="auto"/>
        <w:right w:val="none" w:sz="0" w:space="0" w:color="auto"/>
      </w:divBdr>
    </w:div>
    <w:div w:id="199367286">
      <w:bodyDiv w:val="1"/>
      <w:marLeft w:val="0"/>
      <w:marRight w:val="0"/>
      <w:marTop w:val="0"/>
      <w:marBottom w:val="0"/>
      <w:divBdr>
        <w:top w:val="none" w:sz="0" w:space="0" w:color="auto"/>
        <w:left w:val="none" w:sz="0" w:space="0" w:color="auto"/>
        <w:bottom w:val="none" w:sz="0" w:space="0" w:color="auto"/>
        <w:right w:val="none" w:sz="0" w:space="0" w:color="auto"/>
      </w:divBdr>
    </w:div>
    <w:div w:id="199823526">
      <w:bodyDiv w:val="1"/>
      <w:marLeft w:val="0"/>
      <w:marRight w:val="0"/>
      <w:marTop w:val="0"/>
      <w:marBottom w:val="0"/>
      <w:divBdr>
        <w:top w:val="none" w:sz="0" w:space="0" w:color="auto"/>
        <w:left w:val="none" w:sz="0" w:space="0" w:color="auto"/>
        <w:bottom w:val="none" w:sz="0" w:space="0" w:color="auto"/>
        <w:right w:val="none" w:sz="0" w:space="0" w:color="auto"/>
      </w:divBdr>
    </w:div>
    <w:div w:id="202793333">
      <w:bodyDiv w:val="1"/>
      <w:marLeft w:val="0"/>
      <w:marRight w:val="0"/>
      <w:marTop w:val="0"/>
      <w:marBottom w:val="0"/>
      <w:divBdr>
        <w:top w:val="none" w:sz="0" w:space="0" w:color="auto"/>
        <w:left w:val="none" w:sz="0" w:space="0" w:color="auto"/>
        <w:bottom w:val="none" w:sz="0" w:space="0" w:color="auto"/>
        <w:right w:val="none" w:sz="0" w:space="0" w:color="auto"/>
      </w:divBdr>
    </w:div>
    <w:div w:id="203686653">
      <w:bodyDiv w:val="1"/>
      <w:marLeft w:val="0"/>
      <w:marRight w:val="0"/>
      <w:marTop w:val="0"/>
      <w:marBottom w:val="0"/>
      <w:divBdr>
        <w:top w:val="none" w:sz="0" w:space="0" w:color="auto"/>
        <w:left w:val="none" w:sz="0" w:space="0" w:color="auto"/>
        <w:bottom w:val="none" w:sz="0" w:space="0" w:color="auto"/>
        <w:right w:val="none" w:sz="0" w:space="0" w:color="auto"/>
      </w:divBdr>
    </w:div>
    <w:div w:id="205988691">
      <w:bodyDiv w:val="1"/>
      <w:marLeft w:val="0"/>
      <w:marRight w:val="0"/>
      <w:marTop w:val="0"/>
      <w:marBottom w:val="0"/>
      <w:divBdr>
        <w:top w:val="none" w:sz="0" w:space="0" w:color="auto"/>
        <w:left w:val="none" w:sz="0" w:space="0" w:color="auto"/>
        <w:bottom w:val="none" w:sz="0" w:space="0" w:color="auto"/>
        <w:right w:val="none" w:sz="0" w:space="0" w:color="auto"/>
      </w:divBdr>
    </w:div>
    <w:div w:id="206065712">
      <w:bodyDiv w:val="1"/>
      <w:marLeft w:val="0"/>
      <w:marRight w:val="0"/>
      <w:marTop w:val="0"/>
      <w:marBottom w:val="0"/>
      <w:divBdr>
        <w:top w:val="none" w:sz="0" w:space="0" w:color="auto"/>
        <w:left w:val="none" w:sz="0" w:space="0" w:color="auto"/>
        <w:bottom w:val="none" w:sz="0" w:space="0" w:color="auto"/>
        <w:right w:val="none" w:sz="0" w:space="0" w:color="auto"/>
      </w:divBdr>
    </w:div>
    <w:div w:id="206531624">
      <w:bodyDiv w:val="1"/>
      <w:marLeft w:val="0"/>
      <w:marRight w:val="0"/>
      <w:marTop w:val="0"/>
      <w:marBottom w:val="0"/>
      <w:divBdr>
        <w:top w:val="none" w:sz="0" w:space="0" w:color="auto"/>
        <w:left w:val="none" w:sz="0" w:space="0" w:color="auto"/>
        <w:bottom w:val="none" w:sz="0" w:space="0" w:color="auto"/>
        <w:right w:val="none" w:sz="0" w:space="0" w:color="auto"/>
      </w:divBdr>
    </w:div>
    <w:div w:id="206727160">
      <w:bodyDiv w:val="1"/>
      <w:marLeft w:val="0"/>
      <w:marRight w:val="0"/>
      <w:marTop w:val="0"/>
      <w:marBottom w:val="0"/>
      <w:divBdr>
        <w:top w:val="none" w:sz="0" w:space="0" w:color="auto"/>
        <w:left w:val="none" w:sz="0" w:space="0" w:color="auto"/>
        <w:bottom w:val="none" w:sz="0" w:space="0" w:color="auto"/>
        <w:right w:val="none" w:sz="0" w:space="0" w:color="auto"/>
      </w:divBdr>
    </w:div>
    <w:div w:id="208228211">
      <w:bodyDiv w:val="1"/>
      <w:marLeft w:val="0"/>
      <w:marRight w:val="0"/>
      <w:marTop w:val="0"/>
      <w:marBottom w:val="0"/>
      <w:divBdr>
        <w:top w:val="none" w:sz="0" w:space="0" w:color="auto"/>
        <w:left w:val="none" w:sz="0" w:space="0" w:color="auto"/>
        <w:bottom w:val="none" w:sz="0" w:space="0" w:color="auto"/>
        <w:right w:val="none" w:sz="0" w:space="0" w:color="auto"/>
      </w:divBdr>
    </w:div>
    <w:div w:id="208342092">
      <w:bodyDiv w:val="1"/>
      <w:marLeft w:val="0"/>
      <w:marRight w:val="0"/>
      <w:marTop w:val="0"/>
      <w:marBottom w:val="0"/>
      <w:divBdr>
        <w:top w:val="none" w:sz="0" w:space="0" w:color="auto"/>
        <w:left w:val="none" w:sz="0" w:space="0" w:color="auto"/>
        <w:bottom w:val="none" w:sz="0" w:space="0" w:color="auto"/>
        <w:right w:val="none" w:sz="0" w:space="0" w:color="auto"/>
      </w:divBdr>
    </w:div>
    <w:div w:id="210264385">
      <w:bodyDiv w:val="1"/>
      <w:marLeft w:val="0"/>
      <w:marRight w:val="0"/>
      <w:marTop w:val="0"/>
      <w:marBottom w:val="0"/>
      <w:divBdr>
        <w:top w:val="none" w:sz="0" w:space="0" w:color="auto"/>
        <w:left w:val="none" w:sz="0" w:space="0" w:color="auto"/>
        <w:bottom w:val="none" w:sz="0" w:space="0" w:color="auto"/>
        <w:right w:val="none" w:sz="0" w:space="0" w:color="auto"/>
      </w:divBdr>
    </w:div>
    <w:div w:id="213322048">
      <w:bodyDiv w:val="1"/>
      <w:marLeft w:val="0"/>
      <w:marRight w:val="0"/>
      <w:marTop w:val="0"/>
      <w:marBottom w:val="0"/>
      <w:divBdr>
        <w:top w:val="none" w:sz="0" w:space="0" w:color="auto"/>
        <w:left w:val="none" w:sz="0" w:space="0" w:color="auto"/>
        <w:bottom w:val="none" w:sz="0" w:space="0" w:color="auto"/>
        <w:right w:val="none" w:sz="0" w:space="0" w:color="auto"/>
      </w:divBdr>
    </w:div>
    <w:div w:id="214203972">
      <w:bodyDiv w:val="1"/>
      <w:marLeft w:val="0"/>
      <w:marRight w:val="0"/>
      <w:marTop w:val="0"/>
      <w:marBottom w:val="0"/>
      <w:divBdr>
        <w:top w:val="none" w:sz="0" w:space="0" w:color="auto"/>
        <w:left w:val="none" w:sz="0" w:space="0" w:color="auto"/>
        <w:bottom w:val="none" w:sz="0" w:space="0" w:color="auto"/>
        <w:right w:val="none" w:sz="0" w:space="0" w:color="auto"/>
      </w:divBdr>
    </w:div>
    <w:div w:id="216627607">
      <w:bodyDiv w:val="1"/>
      <w:marLeft w:val="0"/>
      <w:marRight w:val="0"/>
      <w:marTop w:val="0"/>
      <w:marBottom w:val="0"/>
      <w:divBdr>
        <w:top w:val="none" w:sz="0" w:space="0" w:color="auto"/>
        <w:left w:val="none" w:sz="0" w:space="0" w:color="auto"/>
        <w:bottom w:val="none" w:sz="0" w:space="0" w:color="auto"/>
        <w:right w:val="none" w:sz="0" w:space="0" w:color="auto"/>
      </w:divBdr>
    </w:div>
    <w:div w:id="216939563">
      <w:bodyDiv w:val="1"/>
      <w:marLeft w:val="0"/>
      <w:marRight w:val="0"/>
      <w:marTop w:val="0"/>
      <w:marBottom w:val="0"/>
      <w:divBdr>
        <w:top w:val="none" w:sz="0" w:space="0" w:color="auto"/>
        <w:left w:val="none" w:sz="0" w:space="0" w:color="auto"/>
        <w:bottom w:val="none" w:sz="0" w:space="0" w:color="auto"/>
        <w:right w:val="none" w:sz="0" w:space="0" w:color="auto"/>
      </w:divBdr>
    </w:div>
    <w:div w:id="220025421">
      <w:bodyDiv w:val="1"/>
      <w:marLeft w:val="0"/>
      <w:marRight w:val="0"/>
      <w:marTop w:val="0"/>
      <w:marBottom w:val="0"/>
      <w:divBdr>
        <w:top w:val="none" w:sz="0" w:space="0" w:color="auto"/>
        <w:left w:val="none" w:sz="0" w:space="0" w:color="auto"/>
        <w:bottom w:val="none" w:sz="0" w:space="0" w:color="auto"/>
        <w:right w:val="none" w:sz="0" w:space="0" w:color="auto"/>
      </w:divBdr>
    </w:div>
    <w:div w:id="225455867">
      <w:bodyDiv w:val="1"/>
      <w:marLeft w:val="0"/>
      <w:marRight w:val="0"/>
      <w:marTop w:val="0"/>
      <w:marBottom w:val="0"/>
      <w:divBdr>
        <w:top w:val="none" w:sz="0" w:space="0" w:color="auto"/>
        <w:left w:val="none" w:sz="0" w:space="0" w:color="auto"/>
        <w:bottom w:val="none" w:sz="0" w:space="0" w:color="auto"/>
        <w:right w:val="none" w:sz="0" w:space="0" w:color="auto"/>
      </w:divBdr>
    </w:div>
    <w:div w:id="225999280">
      <w:bodyDiv w:val="1"/>
      <w:marLeft w:val="0"/>
      <w:marRight w:val="0"/>
      <w:marTop w:val="0"/>
      <w:marBottom w:val="0"/>
      <w:divBdr>
        <w:top w:val="none" w:sz="0" w:space="0" w:color="auto"/>
        <w:left w:val="none" w:sz="0" w:space="0" w:color="auto"/>
        <w:bottom w:val="none" w:sz="0" w:space="0" w:color="auto"/>
        <w:right w:val="none" w:sz="0" w:space="0" w:color="auto"/>
      </w:divBdr>
    </w:div>
    <w:div w:id="228611968">
      <w:bodyDiv w:val="1"/>
      <w:marLeft w:val="0"/>
      <w:marRight w:val="0"/>
      <w:marTop w:val="0"/>
      <w:marBottom w:val="0"/>
      <w:divBdr>
        <w:top w:val="none" w:sz="0" w:space="0" w:color="auto"/>
        <w:left w:val="none" w:sz="0" w:space="0" w:color="auto"/>
        <w:bottom w:val="none" w:sz="0" w:space="0" w:color="auto"/>
        <w:right w:val="none" w:sz="0" w:space="0" w:color="auto"/>
      </w:divBdr>
    </w:div>
    <w:div w:id="230040998">
      <w:bodyDiv w:val="1"/>
      <w:marLeft w:val="0"/>
      <w:marRight w:val="0"/>
      <w:marTop w:val="0"/>
      <w:marBottom w:val="0"/>
      <w:divBdr>
        <w:top w:val="none" w:sz="0" w:space="0" w:color="auto"/>
        <w:left w:val="none" w:sz="0" w:space="0" w:color="auto"/>
        <w:bottom w:val="none" w:sz="0" w:space="0" w:color="auto"/>
        <w:right w:val="none" w:sz="0" w:space="0" w:color="auto"/>
      </w:divBdr>
    </w:div>
    <w:div w:id="230697599">
      <w:bodyDiv w:val="1"/>
      <w:marLeft w:val="0"/>
      <w:marRight w:val="0"/>
      <w:marTop w:val="0"/>
      <w:marBottom w:val="0"/>
      <w:divBdr>
        <w:top w:val="none" w:sz="0" w:space="0" w:color="auto"/>
        <w:left w:val="none" w:sz="0" w:space="0" w:color="auto"/>
        <w:bottom w:val="none" w:sz="0" w:space="0" w:color="auto"/>
        <w:right w:val="none" w:sz="0" w:space="0" w:color="auto"/>
      </w:divBdr>
    </w:div>
    <w:div w:id="232859608">
      <w:bodyDiv w:val="1"/>
      <w:marLeft w:val="0"/>
      <w:marRight w:val="0"/>
      <w:marTop w:val="0"/>
      <w:marBottom w:val="0"/>
      <w:divBdr>
        <w:top w:val="none" w:sz="0" w:space="0" w:color="auto"/>
        <w:left w:val="none" w:sz="0" w:space="0" w:color="auto"/>
        <w:bottom w:val="none" w:sz="0" w:space="0" w:color="auto"/>
        <w:right w:val="none" w:sz="0" w:space="0" w:color="auto"/>
      </w:divBdr>
    </w:div>
    <w:div w:id="233127804">
      <w:bodyDiv w:val="1"/>
      <w:marLeft w:val="0"/>
      <w:marRight w:val="0"/>
      <w:marTop w:val="0"/>
      <w:marBottom w:val="0"/>
      <w:divBdr>
        <w:top w:val="none" w:sz="0" w:space="0" w:color="auto"/>
        <w:left w:val="none" w:sz="0" w:space="0" w:color="auto"/>
        <w:bottom w:val="none" w:sz="0" w:space="0" w:color="auto"/>
        <w:right w:val="none" w:sz="0" w:space="0" w:color="auto"/>
      </w:divBdr>
    </w:div>
    <w:div w:id="234359147">
      <w:bodyDiv w:val="1"/>
      <w:marLeft w:val="0"/>
      <w:marRight w:val="0"/>
      <w:marTop w:val="0"/>
      <w:marBottom w:val="0"/>
      <w:divBdr>
        <w:top w:val="none" w:sz="0" w:space="0" w:color="auto"/>
        <w:left w:val="none" w:sz="0" w:space="0" w:color="auto"/>
        <w:bottom w:val="none" w:sz="0" w:space="0" w:color="auto"/>
        <w:right w:val="none" w:sz="0" w:space="0" w:color="auto"/>
      </w:divBdr>
    </w:div>
    <w:div w:id="235940557">
      <w:bodyDiv w:val="1"/>
      <w:marLeft w:val="0"/>
      <w:marRight w:val="0"/>
      <w:marTop w:val="0"/>
      <w:marBottom w:val="0"/>
      <w:divBdr>
        <w:top w:val="none" w:sz="0" w:space="0" w:color="auto"/>
        <w:left w:val="none" w:sz="0" w:space="0" w:color="auto"/>
        <w:bottom w:val="none" w:sz="0" w:space="0" w:color="auto"/>
        <w:right w:val="none" w:sz="0" w:space="0" w:color="auto"/>
      </w:divBdr>
    </w:div>
    <w:div w:id="236093172">
      <w:bodyDiv w:val="1"/>
      <w:marLeft w:val="0"/>
      <w:marRight w:val="0"/>
      <w:marTop w:val="0"/>
      <w:marBottom w:val="0"/>
      <w:divBdr>
        <w:top w:val="none" w:sz="0" w:space="0" w:color="auto"/>
        <w:left w:val="none" w:sz="0" w:space="0" w:color="auto"/>
        <w:bottom w:val="none" w:sz="0" w:space="0" w:color="auto"/>
        <w:right w:val="none" w:sz="0" w:space="0" w:color="auto"/>
      </w:divBdr>
    </w:div>
    <w:div w:id="245191924">
      <w:bodyDiv w:val="1"/>
      <w:marLeft w:val="0"/>
      <w:marRight w:val="0"/>
      <w:marTop w:val="0"/>
      <w:marBottom w:val="0"/>
      <w:divBdr>
        <w:top w:val="none" w:sz="0" w:space="0" w:color="auto"/>
        <w:left w:val="none" w:sz="0" w:space="0" w:color="auto"/>
        <w:bottom w:val="none" w:sz="0" w:space="0" w:color="auto"/>
        <w:right w:val="none" w:sz="0" w:space="0" w:color="auto"/>
      </w:divBdr>
    </w:div>
    <w:div w:id="248390004">
      <w:bodyDiv w:val="1"/>
      <w:marLeft w:val="0"/>
      <w:marRight w:val="0"/>
      <w:marTop w:val="0"/>
      <w:marBottom w:val="0"/>
      <w:divBdr>
        <w:top w:val="none" w:sz="0" w:space="0" w:color="auto"/>
        <w:left w:val="none" w:sz="0" w:space="0" w:color="auto"/>
        <w:bottom w:val="none" w:sz="0" w:space="0" w:color="auto"/>
        <w:right w:val="none" w:sz="0" w:space="0" w:color="auto"/>
      </w:divBdr>
    </w:div>
    <w:div w:id="249507256">
      <w:bodyDiv w:val="1"/>
      <w:marLeft w:val="0"/>
      <w:marRight w:val="0"/>
      <w:marTop w:val="0"/>
      <w:marBottom w:val="0"/>
      <w:divBdr>
        <w:top w:val="none" w:sz="0" w:space="0" w:color="auto"/>
        <w:left w:val="none" w:sz="0" w:space="0" w:color="auto"/>
        <w:bottom w:val="none" w:sz="0" w:space="0" w:color="auto"/>
        <w:right w:val="none" w:sz="0" w:space="0" w:color="auto"/>
      </w:divBdr>
    </w:div>
    <w:div w:id="251007939">
      <w:bodyDiv w:val="1"/>
      <w:marLeft w:val="0"/>
      <w:marRight w:val="0"/>
      <w:marTop w:val="0"/>
      <w:marBottom w:val="0"/>
      <w:divBdr>
        <w:top w:val="none" w:sz="0" w:space="0" w:color="auto"/>
        <w:left w:val="none" w:sz="0" w:space="0" w:color="auto"/>
        <w:bottom w:val="none" w:sz="0" w:space="0" w:color="auto"/>
        <w:right w:val="none" w:sz="0" w:space="0" w:color="auto"/>
      </w:divBdr>
    </w:div>
    <w:div w:id="251857652">
      <w:bodyDiv w:val="1"/>
      <w:marLeft w:val="0"/>
      <w:marRight w:val="0"/>
      <w:marTop w:val="0"/>
      <w:marBottom w:val="0"/>
      <w:divBdr>
        <w:top w:val="none" w:sz="0" w:space="0" w:color="auto"/>
        <w:left w:val="none" w:sz="0" w:space="0" w:color="auto"/>
        <w:bottom w:val="none" w:sz="0" w:space="0" w:color="auto"/>
        <w:right w:val="none" w:sz="0" w:space="0" w:color="auto"/>
      </w:divBdr>
    </w:div>
    <w:div w:id="251859604">
      <w:bodyDiv w:val="1"/>
      <w:marLeft w:val="0"/>
      <w:marRight w:val="0"/>
      <w:marTop w:val="0"/>
      <w:marBottom w:val="0"/>
      <w:divBdr>
        <w:top w:val="none" w:sz="0" w:space="0" w:color="auto"/>
        <w:left w:val="none" w:sz="0" w:space="0" w:color="auto"/>
        <w:bottom w:val="none" w:sz="0" w:space="0" w:color="auto"/>
        <w:right w:val="none" w:sz="0" w:space="0" w:color="auto"/>
      </w:divBdr>
    </w:div>
    <w:div w:id="254287104">
      <w:bodyDiv w:val="1"/>
      <w:marLeft w:val="0"/>
      <w:marRight w:val="0"/>
      <w:marTop w:val="0"/>
      <w:marBottom w:val="0"/>
      <w:divBdr>
        <w:top w:val="none" w:sz="0" w:space="0" w:color="auto"/>
        <w:left w:val="none" w:sz="0" w:space="0" w:color="auto"/>
        <w:bottom w:val="none" w:sz="0" w:space="0" w:color="auto"/>
        <w:right w:val="none" w:sz="0" w:space="0" w:color="auto"/>
      </w:divBdr>
    </w:div>
    <w:div w:id="258218689">
      <w:bodyDiv w:val="1"/>
      <w:marLeft w:val="0"/>
      <w:marRight w:val="0"/>
      <w:marTop w:val="0"/>
      <w:marBottom w:val="0"/>
      <w:divBdr>
        <w:top w:val="none" w:sz="0" w:space="0" w:color="auto"/>
        <w:left w:val="none" w:sz="0" w:space="0" w:color="auto"/>
        <w:bottom w:val="none" w:sz="0" w:space="0" w:color="auto"/>
        <w:right w:val="none" w:sz="0" w:space="0" w:color="auto"/>
      </w:divBdr>
    </w:div>
    <w:div w:id="259484239">
      <w:bodyDiv w:val="1"/>
      <w:marLeft w:val="0"/>
      <w:marRight w:val="0"/>
      <w:marTop w:val="0"/>
      <w:marBottom w:val="0"/>
      <w:divBdr>
        <w:top w:val="none" w:sz="0" w:space="0" w:color="auto"/>
        <w:left w:val="none" w:sz="0" w:space="0" w:color="auto"/>
        <w:bottom w:val="none" w:sz="0" w:space="0" w:color="auto"/>
        <w:right w:val="none" w:sz="0" w:space="0" w:color="auto"/>
      </w:divBdr>
    </w:div>
    <w:div w:id="261651764">
      <w:bodyDiv w:val="1"/>
      <w:marLeft w:val="0"/>
      <w:marRight w:val="0"/>
      <w:marTop w:val="0"/>
      <w:marBottom w:val="0"/>
      <w:divBdr>
        <w:top w:val="none" w:sz="0" w:space="0" w:color="auto"/>
        <w:left w:val="none" w:sz="0" w:space="0" w:color="auto"/>
        <w:bottom w:val="none" w:sz="0" w:space="0" w:color="auto"/>
        <w:right w:val="none" w:sz="0" w:space="0" w:color="auto"/>
      </w:divBdr>
    </w:div>
    <w:div w:id="262081017">
      <w:bodyDiv w:val="1"/>
      <w:marLeft w:val="0"/>
      <w:marRight w:val="0"/>
      <w:marTop w:val="0"/>
      <w:marBottom w:val="0"/>
      <w:divBdr>
        <w:top w:val="none" w:sz="0" w:space="0" w:color="auto"/>
        <w:left w:val="none" w:sz="0" w:space="0" w:color="auto"/>
        <w:bottom w:val="none" w:sz="0" w:space="0" w:color="auto"/>
        <w:right w:val="none" w:sz="0" w:space="0" w:color="auto"/>
      </w:divBdr>
    </w:div>
    <w:div w:id="263348279">
      <w:bodyDiv w:val="1"/>
      <w:marLeft w:val="0"/>
      <w:marRight w:val="0"/>
      <w:marTop w:val="0"/>
      <w:marBottom w:val="0"/>
      <w:divBdr>
        <w:top w:val="none" w:sz="0" w:space="0" w:color="auto"/>
        <w:left w:val="none" w:sz="0" w:space="0" w:color="auto"/>
        <w:bottom w:val="none" w:sz="0" w:space="0" w:color="auto"/>
        <w:right w:val="none" w:sz="0" w:space="0" w:color="auto"/>
      </w:divBdr>
    </w:div>
    <w:div w:id="264073012">
      <w:bodyDiv w:val="1"/>
      <w:marLeft w:val="0"/>
      <w:marRight w:val="0"/>
      <w:marTop w:val="0"/>
      <w:marBottom w:val="0"/>
      <w:divBdr>
        <w:top w:val="none" w:sz="0" w:space="0" w:color="auto"/>
        <w:left w:val="none" w:sz="0" w:space="0" w:color="auto"/>
        <w:bottom w:val="none" w:sz="0" w:space="0" w:color="auto"/>
        <w:right w:val="none" w:sz="0" w:space="0" w:color="auto"/>
      </w:divBdr>
    </w:div>
    <w:div w:id="268313958">
      <w:bodyDiv w:val="1"/>
      <w:marLeft w:val="0"/>
      <w:marRight w:val="0"/>
      <w:marTop w:val="0"/>
      <w:marBottom w:val="0"/>
      <w:divBdr>
        <w:top w:val="none" w:sz="0" w:space="0" w:color="auto"/>
        <w:left w:val="none" w:sz="0" w:space="0" w:color="auto"/>
        <w:bottom w:val="none" w:sz="0" w:space="0" w:color="auto"/>
        <w:right w:val="none" w:sz="0" w:space="0" w:color="auto"/>
      </w:divBdr>
    </w:div>
    <w:div w:id="268899187">
      <w:bodyDiv w:val="1"/>
      <w:marLeft w:val="0"/>
      <w:marRight w:val="0"/>
      <w:marTop w:val="0"/>
      <w:marBottom w:val="0"/>
      <w:divBdr>
        <w:top w:val="none" w:sz="0" w:space="0" w:color="auto"/>
        <w:left w:val="none" w:sz="0" w:space="0" w:color="auto"/>
        <w:bottom w:val="none" w:sz="0" w:space="0" w:color="auto"/>
        <w:right w:val="none" w:sz="0" w:space="0" w:color="auto"/>
      </w:divBdr>
    </w:div>
    <w:div w:id="269557729">
      <w:bodyDiv w:val="1"/>
      <w:marLeft w:val="0"/>
      <w:marRight w:val="0"/>
      <w:marTop w:val="0"/>
      <w:marBottom w:val="0"/>
      <w:divBdr>
        <w:top w:val="none" w:sz="0" w:space="0" w:color="auto"/>
        <w:left w:val="none" w:sz="0" w:space="0" w:color="auto"/>
        <w:bottom w:val="none" w:sz="0" w:space="0" w:color="auto"/>
        <w:right w:val="none" w:sz="0" w:space="0" w:color="auto"/>
      </w:divBdr>
    </w:div>
    <w:div w:id="269750226">
      <w:bodyDiv w:val="1"/>
      <w:marLeft w:val="0"/>
      <w:marRight w:val="0"/>
      <w:marTop w:val="0"/>
      <w:marBottom w:val="0"/>
      <w:divBdr>
        <w:top w:val="none" w:sz="0" w:space="0" w:color="auto"/>
        <w:left w:val="none" w:sz="0" w:space="0" w:color="auto"/>
        <w:bottom w:val="none" w:sz="0" w:space="0" w:color="auto"/>
        <w:right w:val="none" w:sz="0" w:space="0" w:color="auto"/>
      </w:divBdr>
    </w:div>
    <w:div w:id="270747023">
      <w:bodyDiv w:val="1"/>
      <w:marLeft w:val="0"/>
      <w:marRight w:val="0"/>
      <w:marTop w:val="0"/>
      <w:marBottom w:val="0"/>
      <w:divBdr>
        <w:top w:val="none" w:sz="0" w:space="0" w:color="auto"/>
        <w:left w:val="none" w:sz="0" w:space="0" w:color="auto"/>
        <w:bottom w:val="none" w:sz="0" w:space="0" w:color="auto"/>
        <w:right w:val="none" w:sz="0" w:space="0" w:color="auto"/>
      </w:divBdr>
    </w:div>
    <w:div w:id="271935839">
      <w:bodyDiv w:val="1"/>
      <w:marLeft w:val="0"/>
      <w:marRight w:val="0"/>
      <w:marTop w:val="0"/>
      <w:marBottom w:val="0"/>
      <w:divBdr>
        <w:top w:val="none" w:sz="0" w:space="0" w:color="auto"/>
        <w:left w:val="none" w:sz="0" w:space="0" w:color="auto"/>
        <w:bottom w:val="none" w:sz="0" w:space="0" w:color="auto"/>
        <w:right w:val="none" w:sz="0" w:space="0" w:color="auto"/>
      </w:divBdr>
    </w:div>
    <w:div w:id="272369559">
      <w:bodyDiv w:val="1"/>
      <w:marLeft w:val="0"/>
      <w:marRight w:val="0"/>
      <w:marTop w:val="0"/>
      <w:marBottom w:val="0"/>
      <w:divBdr>
        <w:top w:val="none" w:sz="0" w:space="0" w:color="auto"/>
        <w:left w:val="none" w:sz="0" w:space="0" w:color="auto"/>
        <w:bottom w:val="none" w:sz="0" w:space="0" w:color="auto"/>
        <w:right w:val="none" w:sz="0" w:space="0" w:color="auto"/>
      </w:divBdr>
    </w:div>
    <w:div w:id="280842834">
      <w:bodyDiv w:val="1"/>
      <w:marLeft w:val="0"/>
      <w:marRight w:val="0"/>
      <w:marTop w:val="0"/>
      <w:marBottom w:val="0"/>
      <w:divBdr>
        <w:top w:val="none" w:sz="0" w:space="0" w:color="auto"/>
        <w:left w:val="none" w:sz="0" w:space="0" w:color="auto"/>
        <w:bottom w:val="none" w:sz="0" w:space="0" w:color="auto"/>
        <w:right w:val="none" w:sz="0" w:space="0" w:color="auto"/>
      </w:divBdr>
    </w:div>
    <w:div w:id="281616412">
      <w:bodyDiv w:val="1"/>
      <w:marLeft w:val="0"/>
      <w:marRight w:val="0"/>
      <w:marTop w:val="0"/>
      <w:marBottom w:val="0"/>
      <w:divBdr>
        <w:top w:val="none" w:sz="0" w:space="0" w:color="auto"/>
        <w:left w:val="none" w:sz="0" w:space="0" w:color="auto"/>
        <w:bottom w:val="none" w:sz="0" w:space="0" w:color="auto"/>
        <w:right w:val="none" w:sz="0" w:space="0" w:color="auto"/>
      </w:divBdr>
    </w:div>
    <w:div w:id="282733212">
      <w:bodyDiv w:val="1"/>
      <w:marLeft w:val="0"/>
      <w:marRight w:val="0"/>
      <w:marTop w:val="0"/>
      <w:marBottom w:val="0"/>
      <w:divBdr>
        <w:top w:val="none" w:sz="0" w:space="0" w:color="auto"/>
        <w:left w:val="none" w:sz="0" w:space="0" w:color="auto"/>
        <w:bottom w:val="none" w:sz="0" w:space="0" w:color="auto"/>
        <w:right w:val="none" w:sz="0" w:space="0" w:color="auto"/>
      </w:divBdr>
    </w:div>
    <w:div w:id="283342073">
      <w:bodyDiv w:val="1"/>
      <w:marLeft w:val="0"/>
      <w:marRight w:val="0"/>
      <w:marTop w:val="0"/>
      <w:marBottom w:val="0"/>
      <w:divBdr>
        <w:top w:val="none" w:sz="0" w:space="0" w:color="auto"/>
        <w:left w:val="none" w:sz="0" w:space="0" w:color="auto"/>
        <w:bottom w:val="none" w:sz="0" w:space="0" w:color="auto"/>
        <w:right w:val="none" w:sz="0" w:space="0" w:color="auto"/>
      </w:divBdr>
    </w:div>
    <w:div w:id="284704145">
      <w:bodyDiv w:val="1"/>
      <w:marLeft w:val="0"/>
      <w:marRight w:val="0"/>
      <w:marTop w:val="0"/>
      <w:marBottom w:val="0"/>
      <w:divBdr>
        <w:top w:val="none" w:sz="0" w:space="0" w:color="auto"/>
        <w:left w:val="none" w:sz="0" w:space="0" w:color="auto"/>
        <w:bottom w:val="none" w:sz="0" w:space="0" w:color="auto"/>
        <w:right w:val="none" w:sz="0" w:space="0" w:color="auto"/>
      </w:divBdr>
    </w:div>
    <w:div w:id="287903247">
      <w:bodyDiv w:val="1"/>
      <w:marLeft w:val="0"/>
      <w:marRight w:val="0"/>
      <w:marTop w:val="0"/>
      <w:marBottom w:val="0"/>
      <w:divBdr>
        <w:top w:val="none" w:sz="0" w:space="0" w:color="auto"/>
        <w:left w:val="none" w:sz="0" w:space="0" w:color="auto"/>
        <w:bottom w:val="none" w:sz="0" w:space="0" w:color="auto"/>
        <w:right w:val="none" w:sz="0" w:space="0" w:color="auto"/>
      </w:divBdr>
    </w:div>
    <w:div w:id="289020954">
      <w:bodyDiv w:val="1"/>
      <w:marLeft w:val="0"/>
      <w:marRight w:val="0"/>
      <w:marTop w:val="0"/>
      <w:marBottom w:val="0"/>
      <w:divBdr>
        <w:top w:val="none" w:sz="0" w:space="0" w:color="auto"/>
        <w:left w:val="none" w:sz="0" w:space="0" w:color="auto"/>
        <w:bottom w:val="none" w:sz="0" w:space="0" w:color="auto"/>
        <w:right w:val="none" w:sz="0" w:space="0" w:color="auto"/>
      </w:divBdr>
    </w:div>
    <w:div w:id="291373913">
      <w:bodyDiv w:val="1"/>
      <w:marLeft w:val="0"/>
      <w:marRight w:val="0"/>
      <w:marTop w:val="0"/>
      <w:marBottom w:val="0"/>
      <w:divBdr>
        <w:top w:val="none" w:sz="0" w:space="0" w:color="auto"/>
        <w:left w:val="none" w:sz="0" w:space="0" w:color="auto"/>
        <w:bottom w:val="none" w:sz="0" w:space="0" w:color="auto"/>
        <w:right w:val="none" w:sz="0" w:space="0" w:color="auto"/>
      </w:divBdr>
    </w:div>
    <w:div w:id="293754631">
      <w:bodyDiv w:val="1"/>
      <w:marLeft w:val="0"/>
      <w:marRight w:val="0"/>
      <w:marTop w:val="0"/>
      <w:marBottom w:val="0"/>
      <w:divBdr>
        <w:top w:val="none" w:sz="0" w:space="0" w:color="auto"/>
        <w:left w:val="none" w:sz="0" w:space="0" w:color="auto"/>
        <w:bottom w:val="none" w:sz="0" w:space="0" w:color="auto"/>
        <w:right w:val="none" w:sz="0" w:space="0" w:color="auto"/>
      </w:divBdr>
    </w:div>
    <w:div w:id="293759984">
      <w:bodyDiv w:val="1"/>
      <w:marLeft w:val="0"/>
      <w:marRight w:val="0"/>
      <w:marTop w:val="0"/>
      <w:marBottom w:val="0"/>
      <w:divBdr>
        <w:top w:val="none" w:sz="0" w:space="0" w:color="auto"/>
        <w:left w:val="none" w:sz="0" w:space="0" w:color="auto"/>
        <w:bottom w:val="none" w:sz="0" w:space="0" w:color="auto"/>
        <w:right w:val="none" w:sz="0" w:space="0" w:color="auto"/>
      </w:divBdr>
    </w:div>
    <w:div w:id="299573541">
      <w:bodyDiv w:val="1"/>
      <w:marLeft w:val="0"/>
      <w:marRight w:val="0"/>
      <w:marTop w:val="0"/>
      <w:marBottom w:val="0"/>
      <w:divBdr>
        <w:top w:val="none" w:sz="0" w:space="0" w:color="auto"/>
        <w:left w:val="none" w:sz="0" w:space="0" w:color="auto"/>
        <w:bottom w:val="none" w:sz="0" w:space="0" w:color="auto"/>
        <w:right w:val="none" w:sz="0" w:space="0" w:color="auto"/>
      </w:divBdr>
    </w:div>
    <w:div w:id="299775239">
      <w:bodyDiv w:val="1"/>
      <w:marLeft w:val="0"/>
      <w:marRight w:val="0"/>
      <w:marTop w:val="0"/>
      <w:marBottom w:val="0"/>
      <w:divBdr>
        <w:top w:val="none" w:sz="0" w:space="0" w:color="auto"/>
        <w:left w:val="none" w:sz="0" w:space="0" w:color="auto"/>
        <w:bottom w:val="none" w:sz="0" w:space="0" w:color="auto"/>
        <w:right w:val="none" w:sz="0" w:space="0" w:color="auto"/>
      </w:divBdr>
    </w:div>
    <w:div w:id="300234851">
      <w:bodyDiv w:val="1"/>
      <w:marLeft w:val="0"/>
      <w:marRight w:val="0"/>
      <w:marTop w:val="0"/>
      <w:marBottom w:val="0"/>
      <w:divBdr>
        <w:top w:val="none" w:sz="0" w:space="0" w:color="auto"/>
        <w:left w:val="none" w:sz="0" w:space="0" w:color="auto"/>
        <w:bottom w:val="none" w:sz="0" w:space="0" w:color="auto"/>
        <w:right w:val="none" w:sz="0" w:space="0" w:color="auto"/>
      </w:divBdr>
    </w:div>
    <w:div w:id="300813329">
      <w:bodyDiv w:val="1"/>
      <w:marLeft w:val="0"/>
      <w:marRight w:val="0"/>
      <w:marTop w:val="0"/>
      <w:marBottom w:val="0"/>
      <w:divBdr>
        <w:top w:val="none" w:sz="0" w:space="0" w:color="auto"/>
        <w:left w:val="none" w:sz="0" w:space="0" w:color="auto"/>
        <w:bottom w:val="none" w:sz="0" w:space="0" w:color="auto"/>
        <w:right w:val="none" w:sz="0" w:space="0" w:color="auto"/>
      </w:divBdr>
    </w:div>
    <w:div w:id="303699244">
      <w:bodyDiv w:val="1"/>
      <w:marLeft w:val="0"/>
      <w:marRight w:val="0"/>
      <w:marTop w:val="0"/>
      <w:marBottom w:val="0"/>
      <w:divBdr>
        <w:top w:val="none" w:sz="0" w:space="0" w:color="auto"/>
        <w:left w:val="none" w:sz="0" w:space="0" w:color="auto"/>
        <w:bottom w:val="none" w:sz="0" w:space="0" w:color="auto"/>
        <w:right w:val="none" w:sz="0" w:space="0" w:color="auto"/>
      </w:divBdr>
    </w:div>
    <w:div w:id="306015843">
      <w:bodyDiv w:val="1"/>
      <w:marLeft w:val="0"/>
      <w:marRight w:val="0"/>
      <w:marTop w:val="0"/>
      <w:marBottom w:val="0"/>
      <w:divBdr>
        <w:top w:val="none" w:sz="0" w:space="0" w:color="auto"/>
        <w:left w:val="none" w:sz="0" w:space="0" w:color="auto"/>
        <w:bottom w:val="none" w:sz="0" w:space="0" w:color="auto"/>
        <w:right w:val="none" w:sz="0" w:space="0" w:color="auto"/>
      </w:divBdr>
      <w:divsChild>
        <w:div w:id="1857501519">
          <w:marLeft w:val="0"/>
          <w:marRight w:val="0"/>
          <w:marTop w:val="0"/>
          <w:marBottom w:val="0"/>
          <w:divBdr>
            <w:top w:val="none" w:sz="0" w:space="0" w:color="auto"/>
            <w:left w:val="none" w:sz="0" w:space="0" w:color="auto"/>
            <w:bottom w:val="none" w:sz="0" w:space="0" w:color="auto"/>
            <w:right w:val="none" w:sz="0" w:space="0" w:color="auto"/>
          </w:divBdr>
          <w:divsChild>
            <w:div w:id="1322660174">
              <w:marLeft w:val="0"/>
              <w:marRight w:val="0"/>
              <w:marTop w:val="0"/>
              <w:marBottom w:val="0"/>
              <w:divBdr>
                <w:top w:val="none" w:sz="0" w:space="0" w:color="auto"/>
                <w:left w:val="none" w:sz="0" w:space="0" w:color="auto"/>
                <w:bottom w:val="none" w:sz="0" w:space="0" w:color="auto"/>
                <w:right w:val="none" w:sz="0" w:space="0" w:color="auto"/>
              </w:divBdr>
              <w:divsChild>
                <w:div w:id="1066534346">
                  <w:marLeft w:val="0"/>
                  <w:marRight w:val="0"/>
                  <w:marTop w:val="0"/>
                  <w:marBottom w:val="0"/>
                  <w:divBdr>
                    <w:top w:val="none" w:sz="0" w:space="0" w:color="auto"/>
                    <w:left w:val="none" w:sz="0" w:space="0" w:color="auto"/>
                    <w:bottom w:val="none" w:sz="0" w:space="0" w:color="auto"/>
                    <w:right w:val="none" w:sz="0" w:space="0" w:color="auto"/>
                  </w:divBdr>
                </w:div>
                <w:div w:id="591429373">
                  <w:marLeft w:val="0"/>
                  <w:marRight w:val="0"/>
                  <w:marTop w:val="0"/>
                  <w:marBottom w:val="0"/>
                  <w:divBdr>
                    <w:top w:val="none" w:sz="0" w:space="0" w:color="auto"/>
                    <w:left w:val="none" w:sz="0" w:space="0" w:color="auto"/>
                    <w:bottom w:val="none" w:sz="0" w:space="0" w:color="auto"/>
                    <w:right w:val="none" w:sz="0" w:space="0" w:color="auto"/>
                  </w:divBdr>
                </w:div>
              </w:divsChild>
            </w:div>
            <w:div w:id="1918709150">
              <w:marLeft w:val="0"/>
              <w:marRight w:val="0"/>
              <w:marTop w:val="0"/>
              <w:marBottom w:val="0"/>
              <w:divBdr>
                <w:top w:val="none" w:sz="0" w:space="0" w:color="auto"/>
                <w:left w:val="none" w:sz="0" w:space="0" w:color="auto"/>
                <w:bottom w:val="none" w:sz="0" w:space="0" w:color="auto"/>
                <w:right w:val="none" w:sz="0" w:space="0" w:color="auto"/>
              </w:divBdr>
              <w:divsChild>
                <w:div w:id="60711960">
                  <w:marLeft w:val="0"/>
                  <w:marRight w:val="0"/>
                  <w:marTop w:val="0"/>
                  <w:marBottom w:val="0"/>
                  <w:divBdr>
                    <w:top w:val="none" w:sz="0" w:space="0" w:color="auto"/>
                    <w:left w:val="none" w:sz="0" w:space="0" w:color="auto"/>
                    <w:bottom w:val="none" w:sz="0" w:space="0" w:color="auto"/>
                    <w:right w:val="none" w:sz="0" w:space="0" w:color="auto"/>
                  </w:divBdr>
                </w:div>
                <w:div w:id="224267474">
                  <w:marLeft w:val="0"/>
                  <w:marRight w:val="0"/>
                  <w:marTop w:val="0"/>
                  <w:marBottom w:val="0"/>
                  <w:divBdr>
                    <w:top w:val="none" w:sz="0" w:space="0" w:color="auto"/>
                    <w:left w:val="none" w:sz="0" w:space="0" w:color="auto"/>
                    <w:bottom w:val="none" w:sz="0" w:space="0" w:color="auto"/>
                    <w:right w:val="none" w:sz="0" w:space="0" w:color="auto"/>
                  </w:divBdr>
                </w:div>
              </w:divsChild>
            </w:div>
            <w:div w:id="453139411">
              <w:marLeft w:val="0"/>
              <w:marRight w:val="0"/>
              <w:marTop w:val="0"/>
              <w:marBottom w:val="0"/>
              <w:divBdr>
                <w:top w:val="none" w:sz="0" w:space="0" w:color="auto"/>
                <w:left w:val="none" w:sz="0" w:space="0" w:color="auto"/>
                <w:bottom w:val="none" w:sz="0" w:space="0" w:color="auto"/>
                <w:right w:val="none" w:sz="0" w:space="0" w:color="auto"/>
              </w:divBdr>
              <w:divsChild>
                <w:div w:id="730343568">
                  <w:marLeft w:val="0"/>
                  <w:marRight w:val="0"/>
                  <w:marTop w:val="0"/>
                  <w:marBottom w:val="0"/>
                  <w:divBdr>
                    <w:top w:val="none" w:sz="0" w:space="0" w:color="auto"/>
                    <w:left w:val="none" w:sz="0" w:space="0" w:color="auto"/>
                    <w:bottom w:val="none" w:sz="0" w:space="0" w:color="auto"/>
                    <w:right w:val="none" w:sz="0" w:space="0" w:color="auto"/>
                  </w:divBdr>
                </w:div>
                <w:div w:id="915482100">
                  <w:marLeft w:val="0"/>
                  <w:marRight w:val="0"/>
                  <w:marTop w:val="0"/>
                  <w:marBottom w:val="0"/>
                  <w:divBdr>
                    <w:top w:val="none" w:sz="0" w:space="0" w:color="auto"/>
                    <w:left w:val="none" w:sz="0" w:space="0" w:color="auto"/>
                    <w:bottom w:val="none" w:sz="0" w:space="0" w:color="auto"/>
                    <w:right w:val="none" w:sz="0" w:space="0" w:color="auto"/>
                  </w:divBdr>
                </w:div>
              </w:divsChild>
            </w:div>
            <w:div w:id="278144360">
              <w:marLeft w:val="0"/>
              <w:marRight w:val="0"/>
              <w:marTop w:val="0"/>
              <w:marBottom w:val="0"/>
              <w:divBdr>
                <w:top w:val="none" w:sz="0" w:space="0" w:color="auto"/>
                <w:left w:val="none" w:sz="0" w:space="0" w:color="auto"/>
                <w:bottom w:val="none" w:sz="0" w:space="0" w:color="auto"/>
                <w:right w:val="none" w:sz="0" w:space="0" w:color="auto"/>
              </w:divBdr>
              <w:divsChild>
                <w:div w:id="1284115100">
                  <w:marLeft w:val="0"/>
                  <w:marRight w:val="0"/>
                  <w:marTop w:val="0"/>
                  <w:marBottom w:val="0"/>
                  <w:divBdr>
                    <w:top w:val="none" w:sz="0" w:space="0" w:color="auto"/>
                    <w:left w:val="none" w:sz="0" w:space="0" w:color="auto"/>
                    <w:bottom w:val="none" w:sz="0" w:space="0" w:color="auto"/>
                    <w:right w:val="none" w:sz="0" w:space="0" w:color="auto"/>
                  </w:divBdr>
                </w:div>
                <w:div w:id="499733824">
                  <w:marLeft w:val="0"/>
                  <w:marRight w:val="0"/>
                  <w:marTop w:val="0"/>
                  <w:marBottom w:val="0"/>
                  <w:divBdr>
                    <w:top w:val="none" w:sz="0" w:space="0" w:color="auto"/>
                    <w:left w:val="none" w:sz="0" w:space="0" w:color="auto"/>
                    <w:bottom w:val="none" w:sz="0" w:space="0" w:color="auto"/>
                    <w:right w:val="none" w:sz="0" w:space="0" w:color="auto"/>
                  </w:divBdr>
                </w:div>
              </w:divsChild>
            </w:div>
            <w:div w:id="1297373164">
              <w:marLeft w:val="0"/>
              <w:marRight w:val="0"/>
              <w:marTop w:val="0"/>
              <w:marBottom w:val="0"/>
              <w:divBdr>
                <w:top w:val="none" w:sz="0" w:space="0" w:color="auto"/>
                <w:left w:val="none" w:sz="0" w:space="0" w:color="auto"/>
                <w:bottom w:val="none" w:sz="0" w:space="0" w:color="auto"/>
                <w:right w:val="none" w:sz="0" w:space="0" w:color="auto"/>
              </w:divBdr>
              <w:divsChild>
                <w:div w:id="287782769">
                  <w:marLeft w:val="0"/>
                  <w:marRight w:val="0"/>
                  <w:marTop w:val="0"/>
                  <w:marBottom w:val="0"/>
                  <w:divBdr>
                    <w:top w:val="none" w:sz="0" w:space="0" w:color="auto"/>
                    <w:left w:val="none" w:sz="0" w:space="0" w:color="auto"/>
                    <w:bottom w:val="none" w:sz="0" w:space="0" w:color="auto"/>
                    <w:right w:val="none" w:sz="0" w:space="0" w:color="auto"/>
                  </w:divBdr>
                </w:div>
                <w:div w:id="2115904373">
                  <w:marLeft w:val="0"/>
                  <w:marRight w:val="0"/>
                  <w:marTop w:val="0"/>
                  <w:marBottom w:val="0"/>
                  <w:divBdr>
                    <w:top w:val="none" w:sz="0" w:space="0" w:color="auto"/>
                    <w:left w:val="none" w:sz="0" w:space="0" w:color="auto"/>
                    <w:bottom w:val="none" w:sz="0" w:space="0" w:color="auto"/>
                    <w:right w:val="none" w:sz="0" w:space="0" w:color="auto"/>
                  </w:divBdr>
                </w:div>
              </w:divsChild>
            </w:div>
            <w:div w:id="1289430026">
              <w:marLeft w:val="0"/>
              <w:marRight w:val="0"/>
              <w:marTop w:val="0"/>
              <w:marBottom w:val="0"/>
              <w:divBdr>
                <w:top w:val="none" w:sz="0" w:space="0" w:color="auto"/>
                <w:left w:val="none" w:sz="0" w:space="0" w:color="auto"/>
                <w:bottom w:val="none" w:sz="0" w:space="0" w:color="auto"/>
                <w:right w:val="none" w:sz="0" w:space="0" w:color="auto"/>
              </w:divBdr>
              <w:divsChild>
                <w:div w:id="520124663">
                  <w:marLeft w:val="0"/>
                  <w:marRight w:val="0"/>
                  <w:marTop w:val="0"/>
                  <w:marBottom w:val="0"/>
                  <w:divBdr>
                    <w:top w:val="none" w:sz="0" w:space="0" w:color="auto"/>
                    <w:left w:val="none" w:sz="0" w:space="0" w:color="auto"/>
                    <w:bottom w:val="none" w:sz="0" w:space="0" w:color="auto"/>
                    <w:right w:val="none" w:sz="0" w:space="0" w:color="auto"/>
                  </w:divBdr>
                </w:div>
                <w:div w:id="1124615361">
                  <w:marLeft w:val="0"/>
                  <w:marRight w:val="0"/>
                  <w:marTop w:val="0"/>
                  <w:marBottom w:val="0"/>
                  <w:divBdr>
                    <w:top w:val="none" w:sz="0" w:space="0" w:color="auto"/>
                    <w:left w:val="none" w:sz="0" w:space="0" w:color="auto"/>
                    <w:bottom w:val="none" w:sz="0" w:space="0" w:color="auto"/>
                    <w:right w:val="none" w:sz="0" w:space="0" w:color="auto"/>
                  </w:divBdr>
                </w:div>
              </w:divsChild>
            </w:div>
            <w:div w:id="1543441128">
              <w:marLeft w:val="0"/>
              <w:marRight w:val="0"/>
              <w:marTop w:val="0"/>
              <w:marBottom w:val="0"/>
              <w:divBdr>
                <w:top w:val="none" w:sz="0" w:space="0" w:color="auto"/>
                <w:left w:val="none" w:sz="0" w:space="0" w:color="auto"/>
                <w:bottom w:val="none" w:sz="0" w:space="0" w:color="auto"/>
                <w:right w:val="none" w:sz="0" w:space="0" w:color="auto"/>
              </w:divBdr>
              <w:divsChild>
                <w:div w:id="442771834">
                  <w:marLeft w:val="0"/>
                  <w:marRight w:val="0"/>
                  <w:marTop w:val="0"/>
                  <w:marBottom w:val="0"/>
                  <w:divBdr>
                    <w:top w:val="none" w:sz="0" w:space="0" w:color="auto"/>
                    <w:left w:val="none" w:sz="0" w:space="0" w:color="auto"/>
                    <w:bottom w:val="none" w:sz="0" w:space="0" w:color="auto"/>
                    <w:right w:val="none" w:sz="0" w:space="0" w:color="auto"/>
                  </w:divBdr>
                </w:div>
                <w:div w:id="949970480">
                  <w:marLeft w:val="0"/>
                  <w:marRight w:val="0"/>
                  <w:marTop w:val="0"/>
                  <w:marBottom w:val="0"/>
                  <w:divBdr>
                    <w:top w:val="none" w:sz="0" w:space="0" w:color="auto"/>
                    <w:left w:val="none" w:sz="0" w:space="0" w:color="auto"/>
                    <w:bottom w:val="none" w:sz="0" w:space="0" w:color="auto"/>
                    <w:right w:val="none" w:sz="0" w:space="0" w:color="auto"/>
                  </w:divBdr>
                </w:div>
              </w:divsChild>
            </w:div>
            <w:div w:id="1974557008">
              <w:marLeft w:val="0"/>
              <w:marRight w:val="0"/>
              <w:marTop w:val="0"/>
              <w:marBottom w:val="0"/>
              <w:divBdr>
                <w:top w:val="none" w:sz="0" w:space="0" w:color="auto"/>
                <w:left w:val="none" w:sz="0" w:space="0" w:color="auto"/>
                <w:bottom w:val="none" w:sz="0" w:space="0" w:color="auto"/>
                <w:right w:val="none" w:sz="0" w:space="0" w:color="auto"/>
              </w:divBdr>
              <w:divsChild>
                <w:div w:id="2075933612">
                  <w:marLeft w:val="0"/>
                  <w:marRight w:val="0"/>
                  <w:marTop w:val="0"/>
                  <w:marBottom w:val="0"/>
                  <w:divBdr>
                    <w:top w:val="none" w:sz="0" w:space="0" w:color="auto"/>
                    <w:left w:val="none" w:sz="0" w:space="0" w:color="auto"/>
                    <w:bottom w:val="none" w:sz="0" w:space="0" w:color="auto"/>
                    <w:right w:val="none" w:sz="0" w:space="0" w:color="auto"/>
                  </w:divBdr>
                </w:div>
                <w:div w:id="1331979341">
                  <w:marLeft w:val="0"/>
                  <w:marRight w:val="0"/>
                  <w:marTop w:val="0"/>
                  <w:marBottom w:val="0"/>
                  <w:divBdr>
                    <w:top w:val="none" w:sz="0" w:space="0" w:color="auto"/>
                    <w:left w:val="none" w:sz="0" w:space="0" w:color="auto"/>
                    <w:bottom w:val="none" w:sz="0" w:space="0" w:color="auto"/>
                    <w:right w:val="none" w:sz="0" w:space="0" w:color="auto"/>
                  </w:divBdr>
                </w:div>
              </w:divsChild>
            </w:div>
            <w:div w:id="1224147645">
              <w:marLeft w:val="0"/>
              <w:marRight w:val="0"/>
              <w:marTop w:val="0"/>
              <w:marBottom w:val="0"/>
              <w:divBdr>
                <w:top w:val="none" w:sz="0" w:space="0" w:color="auto"/>
                <w:left w:val="none" w:sz="0" w:space="0" w:color="auto"/>
                <w:bottom w:val="none" w:sz="0" w:space="0" w:color="auto"/>
                <w:right w:val="none" w:sz="0" w:space="0" w:color="auto"/>
              </w:divBdr>
              <w:divsChild>
                <w:div w:id="1775320428">
                  <w:marLeft w:val="0"/>
                  <w:marRight w:val="0"/>
                  <w:marTop w:val="0"/>
                  <w:marBottom w:val="0"/>
                  <w:divBdr>
                    <w:top w:val="none" w:sz="0" w:space="0" w:color="auto"/>
                    <w:left w:val="none" w:sz="0" w:space="0" w:color="auto"/>
                    <w:bottom w:val="none" w:sz="0" w:space="0" w:color="auto"/>
                    <w:right w:val="none" w:sz="0" w:space="0" w:color="auto"/>
                  </w:divBdr>
                </w:div>
                <w:div w:id="43018890">
                  <w:marLeft w:val="0"/>
                  <w:marRight w:val="0"/>
                  <w:marTop w:val="0"/>
                  <w:marBottom w:val="0"/>
                  <w:divBdr>
                    <w:top w:val="none" w:sz="0" w:space="0" w:color="auto"/>
                    <w:left w:val="none" w:sz="0" w:space="0" w:color="auto"/>
                    <w:bottom w:val="none" w:sz="0" w:space="0" w:color="auto"/>
                    <w:right w:val="none" w:sz="0" w:space="0" w:color="auto"/>
                  </w:divBdr>
                </w:div>
              </w:divsChild>
            </w:div>
            <w:div w:id="916326346">
              <w:marLeft w:val="0"/>
              <w:marRight w:val="0"/>
              <w:marTop w:val="0"/>
              <w:marBottom w:val="0"/>
              <w:divBdr>
                <w:top w:val="none" w:sz="0" w:space="0" w:color="auto"/>
                <w:left w:val="none" w:sz="0" w:space="0" w:color="auto"/>
                <w:bottom w:val="none" w:sz="0" w:space="0" w:color="auto"/>
                <w:right w:val="none" w:sz="0" w:space="0" w:color="auto"/>
              </w:divBdr>
              <w:divsChild>
                <w:div w:id="582950742">
                  <w:marLeft w:val="0"/>
                  <w:marRight w:val="0"/>
                  <w:marTop w:val="0"/>
                  <w:marBottom w:val="0"/>
                  <w:divBdr>
                    <w:top w:val="none" w:sz="0" w:space="0" w:color="auto"/>
                    <w:left w:val="none" w:sz="0" w:space="0" w:color="auto"/>
                    <w:bottom w:val="none" w:sz="0" w:space="0" w:color="auto"/>
                    <w:right w:val="none" w:sz="0" w:space="0" w:color="auto"/>
                  </w:divBdr>
                </w:div>
                <w:div w:id="1248271623">
                  <w:marLeft w:val="0"/>
                  <w:marRight w:val="0"/>
                  <w:marTop w:val="0"/>
                  <w:marBottom w:val="0"/>
                  <w:divBdr>
                    <w:top w:val="none" w:sz="0" w:space="0" w:color="auto"/>
                    <w:left w:val="none" w:sz="0" w:space="0" w:color="auto"/>
                    <w:bottom w:val="none" w:sz="0" w:space="0" w:color="auto"/>
                    <w:right w:val="none" w:sz="0" w:space="0" w:color="auto"/>
                  </w:divBdr>
                </w:div>
              </w:divsChild>
            </w:div>
            <w:div w:id="856191605">
              <w:marLeft w:val="0"/>
              <w:marRight w:val="0"/>
              <w:marTop w:val="0"/>
              <w:marBottom w:val="0"/>
              <w:divBdr>
                <w:top w:val="none" w:sz="0" w:space="0" w:color="auto"/>
                <w:left w:val="none" w:sz="0" w:space="0" w:color="auto"/>
                <w:bottom w:val="none" w:sz="0" w:space="0" w:color="auto"/>
                <w:right w:val="none" w:sz="0" w:space="0" w:color="auto"/>
              </w:divBdr>
              <w:divsChild>
                <w:div w:id="1241328494">
                  <w:marLeft w:val="0"/>
                  <w:marRight w:val="0"/>
                  <w:marTop w:val="0"/>
                  <w:marBottom w:val="0"/>
                  <w:divBdr>
                    <w:top w:val="none" w:sz="0" w:space="0" w:color="auto"/>
                    <w:left w:val="none" w:sz="0" w:space="0" w:color="auto"/>
                    <w:bottom w:val="none" w:sz="0" w:space="0" w:color="auto"/>
                    <w:right w:val="none" w:sz="0" w:space="0" w:color="auto"/>
                  </w:divBdr>
                </w:div>
                <w:div w:id="1117867075">
                  <w:marLeft w:val="0"/>
                  <w:marRight w:val="0"/>
                  <w:marTop w:val="0"/>
                  <w:marBottom w:val="0"/>
                  <w:divBdr>
                    <w:top w:val="none" w:sz="0" w:space="0" w:color="auto"/>
                    <w:left w:val="none" w:sz="0" w:space="0" w:color="auto"/>
                    <w:bottom w:val="none" w:sz="0" w:space="0" w:color="auto"/>
                    <w:right w:val="none" w:sz="0" w:space="0" w:color="auto"/>
                  </w:divBdr>
                </w:div>
              </w:divsChild>
            </w:div>
            <w:div w:id="2049059742">
              <w:marLeft w:val="0"/>
              <w:marRight w:val="0"/>
              <w:marTop w:val="0"/>
              <w:marBottom w:val="0"/>
              <w:divBdr>
                <w:top w:val="none" w:sz="0" w:space="0" w:color="auto"/>
                <w:left w:val="none" w:sz="0" w:space="0" w:color="auto"/>
                <w:bottom w:val="none" w:sz="0" w:space="0" w:color="auto"/>
                <w:right w:val="none" w:sz="0" w:space="0" w:color="auto"/>
              </w:divBdr>
              <w:divsChild>
                <w:div w:id="738598853">
                  <w:marLeft w:val="0"/>
                  <w:marRight w:val="0"/>
                  <w:marTop w:val="0"/>
                  <w:marBottom w:val="0"/>
                  <w:divBdr>
                    <w:top w:val="none" w:sz="0" w:space="0" w:color="auto"/>
                    <w:left w:val="none" w:sz="0" w:space="0" w:color="auto"/>
                    <w:bottom w:val="none" w:sz="0" w:space="0" w:color="auto"/>
                    <w:right w:val="none" w:sz="0" w:space="0" w:color="auto"/>
                  </w:divBdr>
                </w:div>
                <w:div w:id="1539784224">
                  <w:marLeft w:val="0"/>
                  <w:marRight w:val="0"/>
                  <w:marTop w:val="0"/>
                  <w:marBottom w:val="0"/>
                  <w:divBdr>
                    <w:top w:val="none" w:sz="0" w:space="0" w:color="auto"/>
                    <w:left w:val="none" w:sz="0" w:space="0" w:color="auto"/>
                    <w:bottom w:val="none" w:sz="0" w:space="0" w:color="auto"/>
                    <w:right w:val="none" w:sz="0" w:space="0" w:color="auto"/>
                  </w:divBdr>
                </w:div>
              </w:divsChild>
            </w:div>
            <w:div w:id="979773357">
              <w:marLeft w:val="0"/>
              <w:marRight w:val="0"/>
              <w:marTop w:val="0"/>
              <w:marBottom w:val="0"/>
              <w:divBdr>
                <w:top w:val="none" w:sz="0" w:space="0" w:color="auto"/>
                <w:left w:val="none" w:sz="0" w:space="0" w:color="auto"/>
                <w:bottom w:val="none" w:sz="0" w:space="0" w:color="auto"/>
                <w:right w:val="none" w:sz="0" w:space="0" w:color="auto"/>
              </w:divBdr>
              <w:divsChild>
                <w:div w:id="1873687630">
                  <w:marLeft w:val="0"/>
                  <w:marRight w:val="0"/>
                  <w:marTop w:val="0"/>
                  <w:marBottom w:val="0"/>
                  <w:divBdr>
                    <w:top w:val="none" w:sz="0" w:space="0" w:color="auto"/>
                    <w:left w:val="none" w:sz="0" w:space="0" w:color="auto"/>
                    <w:bottom w:val="none" w:sz="0" w:space="0" w:color="auto"/>
                    <w:right w:val="none" w:sz="0" w:space="0" w:color="auto"/>
                  </w:divBdr>
                </w:div>
                <w:div w:id="566107006">
                  <w:marLeft w:val="0"/>
                  <w:marRight w:val="0"/>
                  <w:marTop w:val="0"/>
                  <w:marBottom w:val="0"/>
                  <w:divBdr>
                    <w:top w:val="none" w:sz="0" w:space="0" w:color="auto"/>
                    <w:left w:val="none" w:sz="0" w:space="0" w:color="auto"/>
                    <w:bottom w:val="none" w:sz="0" w:space="0" w:color="auto"/>
                    <w:right w:val="none" w:sz="0" w:space="0" w:color="auto"/>
                  </w:divBdr>
                </w:div>
              </w:divsChild>
            </w:div>
            <w:div w:id="185097661">
              <w:marLeft w:val="0"/>
              <w:marRight w:val="0"/>
              <w:marTop w:val="0"/>
              <w:marBottom w:val="0"/>
              <w:divBdr>
                <w:top w:val="none" w:sz="0" w:space="0" w:color="auto"/>
                <w:left w:val="none" w:sz="0" w:space="0" w:color="auto"/>
                <w:bottom w:val="none" w:sz="0" w:space="0" w:color="auto"/>
                <w:right w:val="none" w:sz="0" w:space="0" w:color="auto"/>
              </w:divBdr>
              <w:divsChild>
                <w:div w:id="1045524076">
                  <w:marLeft w:val="0"/>
                  <w:marRight w:val="0"/>
                  <w:marTop w:val="0"/>
                  <w:marBottom w:val="0"/>
                  <w:divBdr>
                    <w:top w:val="none" w:sz="0" w:space="0" w:color="auto"/>
                    <w:left w:val="none" w:sz="0" w:space="0" w:color="auto"/>
                    <w:bottom w:val="none" w:sz="0" w:space="0" w:color="auto"/>
                    <w:right w:val="none" w:sz="0" w:space="0" w:color="auto"/>
                  </w:divBdr>
                </w:div>
                <w:div w:id="1491216027">
                  <w:marLeft w:val="0"/>
                  <w:marRight w:val="0"/>
                  <w:marTop w:val="0"/>
                  <w:marBottom w:val="0"/>
                  <w:divBdr>
                    <w:top w:val="none" w:sz="0" w:space="0" w:color="auto"/>
                    <w:left w:val="none" w:sz="0" w:space="0" w:color="auto"/>
                    <w:bottom w:val="none" w:sz="0" w:space="0" w:color="auto"/>
                    <w:right w:val="none" w:sz="0" w:space="0" w:color="auto"/>
                  </w:divBdr>
                </w:div>
              </w:divsChild>
            </w:div>
            <w:div w:id="999188247">
              <w:marLeft w:val="0"/>
              <w:marRight w:val="0"/>
              <w:marTop w:val="0"/>
              <w:marBottom w:val="0"/>
              <w:divBdr>
                <w:top w:val="none" w:sz="0" w:space="0" w:color="auto"/>
                <w:left w:val="none" w:sz="0" w:space="0" w:color="auto"/>
                <w:bottom w:val="none" w:sz="0" w:space="0" w:color="auto"/>
                <w:right w:val="none" w:sz="0" w:space="0" w:color="auto"/>
              </w:divBdr>
              <w:divsChild>
                <w:div w:id="1066956945">
                  <w:marLeft w:val="0"/>
                  <w:marRight w:val="0"/>
                  <w:marTop w:val="0"/>
                  <w:marBottom w:val="0"/>
                  <w:divBdr>
                    <w:top w:val="none" w:sz="0" w:space="0" w:color="auto"/>
                    <w:left w:val="none" w:sz="0" w:space="0" w:color="auto"/>
                    <w:bottom w:val="none" w:sz="0" w:space="0" w:color="auto"/>
                    <w:right w:val="none" w:sz="0" w:space="0" w:color="auto"/>
                  </w:divBdr>
                </w:div>
                <w:div w:id="1851528822">
                  <w:marLeft w:val="0"/>
                  <w:marRight w:val="0"/>
                  <w:marTop w:val="0"/>
                  <w:marBottom w:val="0"/>
                  <w:divBdr>
                    <w:top w:val="none" w:sz="0" w:space="0" w:color="auto"/>
                    <w:left w:val="none" w:sz="0" w:space="0" w:color="auto"/>
                    <w:bottom w:val="none" w:sz="0" w:space="0" w:color="auto"/>
                    <w:right w:val="none" w:sz="0" w:space="0" w:color="auto"/>
                  </w:divBdr>
                </w:div>
              </w:divsChild>
            </w:div>
            <w:div w:id="369384876">
              <w:marLeft w:val="0"/>
              <w:marRight w:val="0"/>
              <w:marTop w:val="0"/>
              <w:marBottom w:val="0"/>
              <w:divBdr>
                <w:top w:val="none" w:sz="0" w:space="0" w:color="auto"/>
                <w:left w:val="none" w:sz="0" w:space="0" w:color="auto"/>
                <w:bottom w:val="none" w:sz="0" w:space="0" w:color="auto"/>
                <w:right w:val="none" w:sz="0" w:space="0" w:color="auto"/>
              </w:divBdr>
              <w:divsChild>
                <w:div w:id="144706123">
                  <w:marLeft w:val="0"/>
                  <w:marRight w:val="0"/>
                  <w:marTop w:val="0"/>
                  <w:marBottom w:val="0"/>
                  <w:divBdr>
                    <w:top w:val="none" w:sz="0" w:space="0" w:color="auto"/>
                    <w:left w:val="none" w:sz="0" w:space="0" w:color="auto"/>
                    <w:bottom w:val="none" w:sz="0" w:space="0" w:color="auto"/>
                    <w:right w:val="none" w:sz="0" w:space="0" w:color="auto"/>
                  </w:divBdr>
                </w:div>
                <w:div w:id="1691488274">
                  <w:marLeft w:val="0"/>
                  <w:marRight w:val="0"/>
                  <w:marTop w:val="0"/>
                  <w:marBottom w:val="0"/>
                  <w:divBdr>
                    <w:top w:val="none" w:sz="0" w:space="0" w:color="auto"/>
                    <w:left w:val="none" w:sz="0" w:space="0" w:color="auto"/>
                    <w:bottom w:val="none" w:sz="0" w:space="0" w:color="auto"/>
                    <w:right w:val="none" w:sz="0" w:space="0" w:color="auto"/>
                  </w:divBdr>
                </w:div>
              </w:divsChild>
            </w:div>
            <w:div w:id="1114595411">
              <w:marLeft w:val="0"/>
              <w:marRight w:val="0"/>
              <w:marTop w:val="0"/>
              <w:marBottom w:val="0"/>
              <w:divBdr>
                <w:top w:val="none" w:sz="0" w:space="0" w:color="auto"/>
                <w:left w:val="none" w:sz="0" w:space="0" w:color="auto"/>
                <w:bottom w:val="none" w:sz="0" w:space="0" w:color="auto"/>
                <w:right w:val="none" w:sz="0" w:space="0" w:color="auto"/>
              </w:divBdr>
              <w:divsChild>
                <w:div w:id="1116145436">
                  <w:marLeft w:val="0"/>
                  <w:marRight w:val="0"/>
                  <w:marTop w:val="0"/>
                  <w:marBottom w:val="0"/>
                  <w:divBdr>
                    <w:top w:val="none" w:sz="0" w:space="0" w:color="auto"/>
                    <w:left w:val="none" w:sz="0" w:space="0" w:color="auto"/>
                    <w:bottom w:val="none" w:sz="0" w:space="0" w:color="auto"/>
                    <w:right w:val="none" w:sz="0" w:space="0" w:color="auto"/>
                  </w:divBdr>
                </w:div>
                <w:div w:id="884487443">
                  <w:marLeft w:val="0"/>
                  <w:marRight w:val="0"/>
                  <w:marTop w:val="0"/>
                  <w:marBottom w:val="0"/>
                  <w:divBdr>
                    <w:top w:val="none" w:sz="0" w:space="0" w:color="auto"/>
                    <w:left w:val="none" w:sz="0" w:space="0" w:color="auto"/>
                    <w:bottom w:val="none" w:sz="0" w:space="0" w:color="auto"/>
                    <w:right w:val="none" w:sz="0" w:space="0" w:color="auto"/>
                  </w:divBdr>
                </w:div>
              </w:divsChild>
            </w:div>
            <w:div w:id="75903654">
              <w:marLeft w:val="0"/>
              <w:marRight w:val="0"/>
              <w:marTop w:val="0"/>
              <w:marBottom w:val="0"/>
              <w:divBdr>
                <w:top w:val="none" w:sz="0" w:space="0" w:color="auto"/>
                <w:left w:val="none" w:sz="0" w:space="0" w:color="auto"/>
                <w:bottom w:val="none" w:sz="0" w:space="0" w:color="auto"/>
                <w:right w:val="none" w:sz="0" w:space="0" w:color="auto"/>
              </w:divBdr>
              <w:divsChild>
                <w:div w:id="1708872228">
                  <w:marLeft w:val="0"/>
                  <w:marRight w:val="0"/>
                  <w:marTop w:val="0"/>
                  <w:marBottom w:val="0"/>
                  <w:divBdr>
                    <w:top w:val="none" w:sz="0" w:space="0" w:color="auto"/>
                    <w:left w:val="none" w:sz="0" w:space="0" w:color="auto"/>
                    <w:bottom w:val="none" w:sz="0" w:space="0" w:color="auto"/>
                    <w:right w:val="none" w:sz="0" w:space="0" w:color="auto"/>
                  </w:divBdr>
                </w:div>
                <w:div w:id="1492679645">
                  <w:marLeft w:val="0"/>
                  <w:marRight w:val="0"/>
                  <w:marTop w:val="0"/>
                  <w:marBottom w:val="0"/>
                  <w:divBdr>
                    <w:top w:val="none" w:sz="0" w:space="0" w:color="auto"/>
                    <w:left w:val="none" w:sz="0" w:space="0" w:color="auto"/>
                    <w:bottom w:val="none" w:sz="0" w:space="0" w:color="auto"/>
                    <w:right w:val="none" w:sz="0" w:space="0" w:color="auto"/>
                  </w:divBdr>
                </w:div>
              </w:divsChild>
            </w:div>
            <w:div w:id="887761326">
              <w:marLeft w:val="0"/>
              <w:marRight w:val="0"/>
              <w:marTop w:val="0"/>
              <w:marBottom w:val="0"/>
              <w:divBdr>
                <w:top w:val="none" w:sz="0" w:space="0" w:color="auto"/>
                <w:left w:val="none" w:sz="0" w:space="0" w:color="auto"/>
                <w:bottom w:val="none" w:sz="0" w:space="0" w:color="auto"/>
                <w:right w:val="none" w:sz="0" w:space="0" w:color="auto"/>
              </w:divBdr>
              <w:divsChild>
                <w:div w:id="568687159">
                  <w:marLeft w:val="0"/>
                  <w:marRight w:val="0"/>
                  <w:marTop w:val="0"/>
                  <w:marBottom w:val="0"/>
                  <w:divBdr>
                    <w:top w:val="none" w:sz="0" w:space="0" w:color="auto"/>
                    <w:left w:val="none" w:sz="0" w:space="0" w:color="auto"/>
                    <w:bottom w:val="none" w:sz="0" w:space="0" w:color="auto"/>
                    <w:right w:val="none" w:sz="0" w:space="0" w:color="auto"/>
                  </w:divBdr>
                </w:div>
                <w:div w:id="693657484">
                  <w:marLeft w:val="0"/>
                  <w:marRight w:val="0"/>
                  <w:marTop w:val="0"/>
                  <w:marBottom w:val="0"/>
                  <w:divBdr>
                    <w:top w:val="none" w:sz="0" w:space="0" w:color="auto"/>
                    <w:left w:val="none" w:sz="0" w:space="0" w:color="auto"/>
                    <w:bottom w:val="none" w:sz="0" w:space="0" w:color="auto"/>
                    <w:right w:val="none" w:sz="0" w:space="0" w:color="auto"/>
                  </w:divBdr>
                </w:div>
              </w:divsChild>
            </w:div>
            <w:div w:id="1190413256">
              <w:marLeft w:val="0"/>
              <w:marRight w:val="0"/>
              <w:marTop w:val="0"/>
              <w:marBottom w:val="0"/>
              <w:divBdr>
                <w:top w:val="none" w:sz="0" w:space="0" w:color="auto"/>
                <w:left w:val="none" w:sz="0" w:space="0" w:color="auto"/>
                <w:bottom w:val="none" w:sz="0" w:space="0" w:color="auto"/>
                <w:right w:val="none" w:sz="0" w:space="0" w:color="auto"/>
              </w:divBdr>
              <w:divsChild>
                <w:div w:id="274748722">
                  <w:marLeft w:val="0"/>
                  <w:marRight w:val="0"/>
                  <w:marTop w:val="0"/>
                  <w:marBottom w:val="0"/>
                  <w:divBdr>
                    <w:top w:val="none" w:sz="0" w:space="0" w:color="auto"/>
                    <w:left w:val="none" w:sz="0" w:space="0" w:color="auto"/>
                    <w:bottom w:val="none" w:sz="0" w:space="0" w:color="auto"/>
                    <w:right w:val="none" w:sz="0" w:space="0" w:color="auto"/>
                  </w:divBdr>
                </w:div>
                <w:div w:id="1838880938">
                  <w:marLeft w:val="0"/>
                  <w:marRight w:val="0"/>
                  <w:marTop w:val="0"/>
                  <w:marBottom w:val="0"/>
                  <w:divBdr>
                    <w:top w:val="none" w:sz="0" w:space="0" w:color="auto"/>
                    <w:left w:val="none" w:sz="0" w:space="0" w:color="auto"/>
                    <w:bottom w:val="none" w:sz="0" w:space="0" w:color="auto"/>
                    <w:right w:val="none" w:sz="0" w:space="0" w:color="auto"/>
                  </w:divBdr>
                </w:div>
              </w:divsChild>
            </w:div>
            <w:div w:id="688722814">
              <w:marLeft w:val="0"/>
              <w:marRight w:val="0"/>
              <w:marTop w:val="0"/>
              <w:marBottom w:val="0"/>
              <w:divBdr>
                <w:top w:val="none" w:sz="0" w:space="0" w:color="auto"/>
                <w:left w:val="none" w:sz="0" w:space="0" w:color="auto"/>
                <w:bottom w:val="none" w:sz="0" w:space="0" w:color="auto"/>
                <w:right w:val="none" w:sz="0" w:space="0" w:color="auto"/>
              </w:divBdr>
              <w:divsChild>
                <w:div w:id="1942180786">
                  <w:marLeft w:val="0"/>
                  <w:marRight w:val="0"/>
                  <w:marTop w:val="0"/>
                  <w:marBottom w:val="0"/>
                  <w:divBdr>
                    <w:top w:val="none" w:sz="0" w:space="0" w:color="auto"/>
                    <w:left w:val="none" w:sz="0" w:space="0" w:color="auto"/>
                    <w:bottom w:val="none" w:sz="0" w:space="0" w:color="auto"/>
                    <w:right w:val="none" w:sz="0" w:space="0" w:color="auto"/>
                  </w:divBdr>
                </w:div>
                <w:div w:id="1986158853">
                  <w:marLeft w:val="0"/>
                  <w:marRight w:val="0"/>
                  <w:marTop w:val="0"/>
                  <w:marBottom w:val="0"/>
                  <w:divBdr>
                    <w:top w:val="none" w:sz="0" w:space="0" w:color="auto"/>
                    <w:left w:val="none" w:sz="0" w:space="0" w:color="auto"/>
                    <w:bottom w:val="none" w:sz="0" w:space="0" w:color="auto"/>
                    <w:right w:val="none" w:sz="0" w:space="0" w:color="auto"/>
                  </w:divBdr>
                </w:div>
              </w:divsChild>
            </w:div>
            <w:div w:id="1889604342">
              <w:marLeft w:val="0"/>
              <w:marRight w:val="0"/>
              <w:marTop w:val="0"/>
              <w:marBottom w:val="0"/>
              <w:divBdr>
                <w:top w:val="none" w:sz="0" w:space="0" w:color="auto"/>
                <w:left w:val="none" w:sz="0" w:space="0" w:color="auto"/>
                <w:bottom w:val="none" w:sz="0" w:space="0" w:color="auto"/>
                <w:right w:val="none" w:sz="0" w:space="0" w:color="auto"/>
              </w:divBdr>
              <w:divsChild>
                <w:div w:id="1344896365">
                  <w:marLeft w:val="0"/>
                  <w:marRight w:val="0"/>
                  <w:marTop w:val="0"/>
                  <w:marBottom w:val="0"/>
                  <w:divBdr>
                    <w:top w:val="none" w:sz="0" w:space="0" w:color="auto"/>
                    <w:left w:val="none" w:sz="0" w:space="0" w:color="auto"/>
                    <w:bottom w:val="none" w:sz="0" w:space="0" w:color="auto"/>
                    <w:right w:val="none" w:sz="0" w:space="0" w:color="auto"/>
                  </w:divBdr>
                </w:div>
                <w:div w:id="2132745811">
                  <w:marLeft w:val="0"/>
                  <w:marRight w:val="0"/>
                  <w:marTop w:val="0"/>
                  <w:marBottom w:val="0"/>
                  <w:divBdr>
                    <w:top w:val="none" w:sz="0" w:space="0" w:color="auto"/>
                    <w:left w:val="none" w:sz="0" w:space="0" w:color="auto"/>
                    <w:bottom w:val="none" w:sz="0" w:space="0" w:color="auto"/>
                    <w:right w:val="none" w:sz="0" w:space="0" w:color="auto"/>
                  </w:divBdr>
                </w:div>
              </w:divsChild>
            </w:div>
            <w:div w:id="77168520">
              <w:marLeft w:val="0"/>
              <w:marRight w:val="0"/>
              <w:marTop w:val="0"/>
              <w:marBottom w:val="0"/>
              <w:divBdr>
                <w:top w:val="none" w:sz="0" w:space="0" w:color="auto"/>
                <w:left w:val="none" w:sz="0" w:space="0" w:color="auto"/>
                <w:bottom w:val="none" w:sz="0" w:space="0" w:color="auto"/>
                <w:right w:val="none" w:sz="0" w:space="0" w:color="auto"/>
              </w:divBdr>
              <w:divsChild>
                <w:div w:id="79496147">
                  <w:marLeft w:val="0"/>
                  <w:marRight w:val="0"/>
                  <w:marTop w:val="0"/>
                  <w:marBottom w:val="0"/>
                  <w:divBdr>
                    <w:top w:val="none" w:sz="0" w:space="0" w:color="auto"/>
                    <w:left w:val="none" w:sz="0" w:space="0" w:color="auto"/>
                    <w:bottom w:val="none" w:sz="0" w:space="0" w:color="auto"/>
                    <w:right w:val="none" w:sz="0" w:space="0" w:color="auto"/>
                  </w:divBdr>
                </w:div>
                <w:div w:id="1248928230">
                  <w:marLeft w:val="0"/>
                  <w:marRight w:val="0"/>
                  <w:marTop w:val="0"/>
                  <w:marBottom w:val="0"/>
                  <w:divBdr>
                    <w:top w:val="none" w:sz="0" w:space="0" w:color="auto"/>
                    <w:left w:val="none" w:sz="0" w:space="0" w:color="auto"/>
                    <w:bottom w:val="none" w:sz="0" w:space="0" w:color="auto"/>
                    <w:right w:val="none" w:sz="0" w:space="0" w:color="auto"/>
                  </w:divBdr>
                </w:div>
              </w:divsChild>
            </w:div>
            <w:div w:id="1100369717">
              <w:marLeft w:val="0"/>
              <w:marRight w:val="0"/>
              <w:marTop w:val="0"/>
              <w:marBottom w:val="0"/>
              <w:divBdr>
                <w:top w:val="none" w:sz="0" w:space="0" w:color="auto"/>
                <w:left w:val="none" w:sz="0" w:space="0" w:color="auto"/>
                <w:bottom w:val="none" w:sz="0" w:space="0" w:color="auto"/>
                <w:right w:val="none" w:sz="0" w:space="0" w:color="auto"/>
              </w:divBdr>
              <w:divsChild>
                <w:div w:id="1066563143">
                  <w:marLeft w:val="0"/>
                  <w:marRight w:val="0"/>
                  <w:marTop w:val="0"/>
                  <w:marBottom w:val="0"/>
                  <w:divBdr>
                    <w:top w:val="none" w:sz="0" w:space="0" w:color="auto"/>
                    <w:left w:val="none" w:sz="0" w:space="0" w:color="auto"/>
                    <w:bottom w:val="none" w:sz="0" w:space="0" w:color="auto"/>
                    <w:right w:val="none" w:sz="0" w:space="0" w:color="auto"/>
                  </w:divBdr>
                </w:div>
                <w:div w:id="749278795">
                  <w:marLeft w:val="0"/>
                  <w:marRight w:val="0"/>
                  <w:marTop w:val="0"/>
                  <w:marBottom w:val="0"/>
                  <w:divBdr>
                    <w:top w:val="none" w:sz="0" w:space="0" w:color="auto"/>
                    <w:left w:val="none" w:sz="0" w:space="0" w:color="auto"/>
                    <w:bottom w:val="none" w:sz="0" w:space="0" w:color="auto"/>
                    <w:right w:val="none" w:sz="0" w:space="0" w:color="auto"/>
                  </w:divBdr>
                </w:div>
              </w:divsChild>
            </w:div>
            <w:div w:id="851602620">
              <w:marLeft w:val="0"/>
              <w:marRight w:val="0"/>
              <w:marTop w:val="0"/>
              <w:marBottom w:val="0"/>
              <w:divBdr>
                <w:top w:val="none" w:sz="0" w:space="0" w:color="auto"/>
                <w:left w:val="none" w:sz="0" w:space="0" w:color="auto"/>
                <w:bottom w:val="none" w:sz="0" w:space="0" w:color="auto"/>
                <w:right w:val="none" w:sz="0" w:space="0" w:color="auto"/>
              </w:divBdr>
              <w:divsChild>
                <w:div w:id="853154117">
                  <w:marLeft w:val="0"/>
                  <w:marRight w:val="0"/>
                  <w:marTop w:val="0"/>
                  <w:marBottom w:val="0"/>
                  <w:divBdr>
                    <w:top w:val="none" w:sz="0" w:space="0" w:color="auto"/>
                    <w:left w:val="none" w:sz="0" w:space="0" w:color="auto"/>
                    <w:bottom w:val="none" w:sz="0" w:space="0" w:color="auto"/>
                    <w:right w:val="none" w:sz="0" w:space="0" w:color="auto"/>
                  </w:divBdr>
                </w:div>
                <w:div w:id="193546396">
                  <w:marLeft w:val="0"/>
                  <w:marRight w:val="0"/>
                  <w:marTop w:val="0"/>
                  <w:marBottom w:val="0"/>
                  <w:divBdr>
                    <w:top w:val="none" w:sz="0" w:space="0" w:color="auto"/>
                    <w:left w:val="none" w:sz="0" w:space="0" w:color="auto"/>
                    <w:bottom w:val="none" w:sz="0" w:space="0" w:color="auto"/>
                    <w:right w:val="none" w:sz="0" w:space="0" w:color="auto"/>
                  </w:divBdr>
                </w:div>
              </w:divsChild>
            </w:div>
            <w:div w:id="114057367">
              <w:marLeft w:val="0"/>
              <w:marRight w:val="0"/>
              <w:marTop w:val="0"/>
              <w:marBottom w:val="0"/>
              <w:divBdr>
                <w:top w:val="none" w:sz="0" w:space="0" w:color="auto"/>
                <w:left w:val="none" w:sz="0" w:space="0" w:color="auto"/>
                <w:bottom w:val="none" w:sz="0" w:space="0" w:color="auto"/>
                <w:right w:val="none" w:sz="0" w:space="0" w:color="auto"/>
              </w:divBdr>
              <w:divsChild>
                <w:div w:id="492332995">
                  <w:marLeft w:val="0"/>
                  <w:marRight w:val="0"/>
                  <w:marTop w:val="0"/>
                  <w:marBottom w:val="0"/>
                  <w:divBdr>
                    <w:top w:val="none" w:sz="0" w:space="0" w:color="auto"/>
                    <w:left w:val="none" w:sz="0" w:space="0" w:color="auto"/>
                    <w:bottom w:val="none" w:sz="0" w:space="0" w:color="auto"/>
                    <w:right w:val="none" w:sz="0" w:space="0" w:color="auto"/>
                  </w:divBdr>
                </w:div>
                <w:div w:id="1281256676">
                  <w:marLeft w:val="0"/>
                  <w:marRight w:val="0"/>
                  <w:marTop w:val="0"/>
                  <w:marBottom w:val="0"/>
                  <w:divBdr>
                    <w:top w:val="none" w:sz="0" w:space="0" w:color="auto"/>
                    <w:left w:val="none" w:sz="0" w:space="0" w:color="auto"/>
                    <w:bottom w:val="none" w:sz="0" w:space="0" w:color="auto"/>
                    <w:right w:val="none" w:sz="0" w:space="0" w:color="auto"/>
                  </w:divBdr>
                </w:div>
              </w:divsChild>
            </w:div>
            <w:div w:id="1188518365">
              <w:marLeft w:val="0"/>
              <w:marRight w:val="0"/>
              <w:marTop w:val="0"/>
              <w:marBottom w:val="0"/>
              <w:divBdr>
                <w:top w:val="none" w:sz="0" w:space="0" w:color="auto"/>
                <w:left w:val="none" w:sz="0" w:space="0" w:color="auto"/>
                <w:bottom w:val="none" w:sz="0" w:space="0" w:color="auto"/>
                <w:right w:val="none" w:sz="0" w:space="0" w:color="auto"/>
              </w:divBdr>
              <w:divsChild>
                <w:div w:id="928581876">
                  <w:marLeft w:val="0"/>
                  <w:marRight w:val="0"/>
                  <w:marTop w:val="0"/>
                  <w:marBottom w:val="0"/>
                  <w:divBdr>
                    <w:top w:val="none" w:sz="0" w:space="0" w:color="auto"/>
                    <w:left w:val="none" w:sz="0" w:space="0" w:color="auto"/>
                    <w:bottom w:val="none" w:sz="0" w:space="0" w:color="auto"/>
                    <w:right w:val="none" w:sz="0" w:space="0" w:color="auto"/>
                  </w:divBdr>
                </w:div>
                <w:div w:id="2050102439">
                  <w:marLeft w:val="0"/>
                  <w:marRight w:val="0"/>
                  <w:marTop w:val="0"/>
                  <w:marBottom w:val="0"/>
                  <w:divBdr>
                    <w:top w:val="none" w:sz="0" w:space="0" w:color="auto"/>
                    <w:left w:val="none" w:sz="0" w:space="0" w:color="auto"/>
                    <w:bottom w:val="none" w:sz="0" w:space="0" w:color="auto"/>
                    <w:right w:val="none" w:sz="0" w:space="0" w:color="auto"/>
                  </w:divBdr>
                </w:div>
              </w:divsChild>
            </w:div>
            <w:div w:id="1026103709">
              <w:marLeft w:val="0"/>
              <w:marRight w:val="0"/>
              <w:marTop w:val="0"/>
              <w:marBottom w:val="0"/>
              <w:divBdr>
                <w:top w:val="none" w:sz="0" w:space="0" w:color="auto"/>
                <w:left w:val="none" w:sz="0" w:space="0" w:color="auto"/>
                <w:bottom w:val="none" w:sz="0" w:space="0" w:color="auto"/>
                <w:right w:val="none" w:sz="0" w:space="0" w:color="auto"/>
              </w:divBdr>
              <w:divsChild>
                <w:div w:id="236792148">
                  <w:marLeft w:val="0"/>
                  <w:marRight w:val="0"/>
                  <w:marTop w:val="0"/>
                  <w:marBottom w:val="0"/>
                  <w:divBdr>
                    <w:top w:val="none" w:sz="0" w:space="0" w:color="auto"/>
                    <w:left w:val="none" w:sz="0" w:space="0" w:color="auto"/>
                    <w:bottom w:val="none" w:sz="0" w:space="0" w:color="auto"/>
                    <w:right w:val="none" w:sz="0" w:space="0" w:color="auto"/>
                  </w:divBdr>
                </w:div>
                <w:div w:id="260527912">
                  <w:marLeft w:val="0"/>
                  <w:marRight w:val="0"/>
                  <w:marTop w:val="0"/>
                  <w:marBottom w:val="0"/>
                  <w:divBdr>
                    <w:top w:val="none" w:sz="0" w:space="0" w:color="auto"/>
                    <w:left w:val="none" w:sz="0" w:space="0" w:color="auto"/>
                    <w:bottom w:val="none" w:sz="0" w:space="0" w:color="auto"/>
                    <w:right w:val="none" w:sz="0" w:space="0" w:color="auto"/>
                  </w:divBdr>
                </w:div>
              </w:divsChild>
            </w:div>
            <w:div w:id="769591839">
              <w:marLeft w:val="0"/>
              <w:marRight w:val="0"/>
              <w:marTop w:val="0"/>
              <w:marBottom w:val="0"/>
              <w:divBdr>
                <w:top w:val="none" w:sz="0" w:space="0" w:color="auto"/>
                <w:left w:val="none" w:sz="0" w:space="0" w:color="auto"/>
                <w:bottom w:val="none" w:sz="0" w:space="0" w:color="auto"/>
                <w:right w:val="none" w:sz="0" w:space="0" w:color="auto"/>
              </w:divBdr>
              <w:divsChild>
                <w:div w:id="851800376">
                  <w:marLeft w:val="0"/>
                  <w:marRight w:val="0"/>
                  <w:marTop w:val="0"/>
                  <w:marBottom w:val="0"/>
                  <w:divBdr>
                    <w:top w:val="none" w:sz="0" w:space="0" w:color="auto"/>
                    <w:left w:val="none" w:sz="0" w:space="0" w:color="auto"/>
                    <w:bottom w:val="none" w:sz="0" w:space="0" w:color="auto"/>
                    <w:right w:val="none" w:sz="0" w:space="0" w:color="auto"/>
                  </w:divBdr>
                </w:div>
                <w:div w:id="594704227">
                  <w:marLeft w:val="0"/>
                  <w:marRight w:val="0"/>
                  <w:marTop w:val="0"/>
                  <w:marBottom w:val="0"/>
                  <w:divBdr>
                    <w:top w:val="none" w:sz="0" w:space="0" w:color="auto"/>
                    <w:left w:val="none" w:sz="0" w:space="0" w:color="auto"/>
                    <w:bottom w:val="none" w:sz="0" w:space="0" w:color="auto"/>
                    <w:right w:val="none" w:sz="0" w:space="0" w:color="auto"/>
                  </w:divBdr>
                </w:div>
              </w:divsChild>
            </w:div>
            <w:div w:id="54818567">
              <w:marLeft w:val="0"/>
              <w:marRight w:val="0"/>
              <w:marTop w:val="0"/>
              <w:marBottom w:val="0"/>
              <w:divBdr>
                <w:top w:val="none" w:sz="0" w:space="0" w:color="auto"/>
                <w:left w:val="none" w:sz="0" w:space="0" w:color="auto"/>
                <w:bottom w:val="none" w:sz="0" w:space="0" w:color="auto"/>
                <w:right w:val="none" w:sz="0" w:space="0" w:color="auto"/>
              </w:divBdr>
              <w:divsChild>
                <w:div w:id="1136410279">
                  <w:marLeft w:val="0"/>
                  <w:marRight w:val="0"/>
                  <w:marTop w:val="0"/>
                  <w:marBottom w:val="0"/>
                  <w:divBdr>
                    <w:top w:val="none" w:sz="0" w:space="0" w:color="auto"/>
                    <w:left w:val="none" w:sz="0" w:space="0" w:color="auto"/>
                    <w:bottom w:val="none" w:sz="0" w:space="0" w:color="auto"/>
                    <w:right w:val="none" w:sz="0" w:space="0" w:color="auto"/>
                  </w:divBdr>
                </w:div>
                <w:div w:id="908155480">
                  <w:marLeft w:val="0"/>
                  <w:marRight w:val="0"/>
                  <w:marTop w:val="0"/>
                  <w:marBottom w:val="0"/>
                  <w:divBdr>
                    <w:top w:val="none" w:sz="0" w:space="0" w:color="auto"/>
                    <w:left w:val="none" w:sz="0" w:space="0" w:color="auto"/>
                    <w:bottom w:val="none" w:sz="0" w:space="0" w:color="auto"/>
                    <w:right w:val="none" w:sz="0" w:space="0" w:color="auto"/>
                  </w:divBdr>
                </w:div>
              </w:divsChild>
            </w:div>
            <w:div w:id="551361">
              <w:marLeft w:val="0"/>
              <w:marRight w:val="0"/>
              <w:marTop w:val="0"/>
              <w:marBottom w:val="0"/>
              <w:divBdr>
                <w:top w:val="none" w:sz="0" w:space="0" w:color="auto"/>
                <w:left w:val="none" w:sz="0" w:space="0" w:color="auto"/>
                <w:bottom w:val="none" w:sz="0" w:space="0" w:color="auto"/>
                <w:right w:val="none" w:sz="0" w:space="0" w:color="auto"/>
              </w:divBdr>
              <w:divsChild>
                <w:div w:id="1949583723">
                  <w:marLeft w:val="0"/>
                  <w:marRight w:val="0"/>
                  <w:marTop w:val="0"/>
                  <w:marBottom w:val="0"/>
                  <w:divBdr>
                    <w:top w:val="none" w:sz="0" w:space="0" w:color="auto"/>
                    <w:left w:val="none" w:sz="0" w:space="0" w:color="auto"/>
                    <w:bottom w:val="none" w:sz="0" w:space="0" w:color="auto"/>
                    <w:right w:val="none" w:sz="0" w:space="0" w:color="auto"/>
                  </w:divBdr>
                </w:div>
                <w:div w:id="966594114">
                  <w:marLeft w:val="0"/>
                  <w:marRight w:val="0"/>
                  <w:marTop w:val="0"/>
                  <w:marBottom w:val="0"/>
                  <w:divBdr>
                    <w:top w:val="none" w:sz="0" w:space="0" w:color="auto"/>
                    <w:left w:val="none" w:sz="0" w:space="0" w:color="auto"/>
                    <w:bottom w:val="none" w:sz="0" w:space="0" w:color="auto"/>
                    <w:right w:val="none" w:sz="0" w:space="0" w:color="auto"/>
                  </w:divBdr>
                </w:div>
              </w:divsChild>
            </w:div>
            <w:div w:id="1903056289">
              <w:marLeft w:val="0"/>
              <w:marRight w:val="0"/>
              <w:marTop w:val="0"/>
              <w:marBottom w:val="0"/>
              <w:divBdr>
                <w:top w:val="none" w:sz="0" w:space="0" w:color="auto"/>
                <w:left w:val="none" w:sz="0" w:space="0" w:color="auto"/>
                <w:bottom w:val="none" w:sz="0" w:space="0" w:color="auto"/>
                <w:right w:val="none" w:sz="0" w:space="0" w:color="auto"/>
              </w:divBdr>
              <w:divsChild>
                <w:div w:id="636105613">
                  <w:marLeft w:val="0"/>
                  <w:marRight w:val="0"/>
                  <w:marTop w:val="0"/>
                  <w:marBottom w:val="0"/>
                  <w:divBdr>
                    <w:top w:val="none" w:sz="0" w:space="0" w:color="auto"/>
                    <w:left w:val="none" w:sz="0" w:space="0" w:color="auto"/>
                    <w:bottom w:val="none" w:sz="0" w:space="0" w:color="auto"/>
                    <w:right w:val="none" w:sz="0" w:space="0" w:color="auto"/>
                  </w:divBdr>
                </w:div>
                <w:div w:id="1287389520">
                  <w:marLeft w:val="0"/>
                  <w:marRight w:val="0"/>
                  <w:marTop w:val="0"/>
                  <w:marBottom w:val="0"/>
                  <w:divBdr>
                    <w:top w:val="none" w:sz="0" w:space="0" w:color="auto"/>
                    <w:left w:val="none" w:sz="0" w:space="0" w:color="auto"/>
                    <w:bottom w:val="none" w:sz="0" w:space="0" w:color="auto"/>
                    <w:right w:val="none" w:sz="0" w:space="0" w:color="auto"/>
                  </w:divBdr>
                </w:div>
              </w:divsChild>
            </w:div>
            <w:div w:id="227805353">
              <w:marLeft w:val="0"/>
              <w:marRight w:val="0"/>
              <w:marTop w:val="0"/>
              <w:marBottom w:val="0"/>
              <w:divBdr>
                <w:top w:val="none" w:sz="0" w:space="0" w:color="auto"/>
                <w:left w:val="none" w:sz="0" w:space="0" w:color="auto"/>
                <w:bottom w:val="none" w:sz="0" w:space="0" w:color="auto"/>
                <w:right w:val="none" w:sz="0" w:space="0" w:color="auto"/>
              </w:divBdr>
              <w:divsChild>
                <w:div w:id="314114072">
                  <w:marLeft w:val="0"/>
                  <w:marRight w:val="0"/>
                  <w:marTop w:val="0"/>
                  <w:marBottom w:val="0"/>
                  <w:divBdr>
                    <w:top w:val="none" w:sz="0" w:space="0" w:color="auto"/>
                    <w:left w:val="none" w:sz="0" w:space="0" w:color="auto"/>
                    <w:bottom w:val="none" w:sz="0" w:space="0" w:color="auto"/>
                    <w:right w:val="none" w:sz="0" w:space="0" w:color="auto"/>
                  </w:divBdr>
                </w:div>
                <w:div w:id="718407664">
                  <w:marLeft w:val="0"/>
                  <w:marRight w:val="0"/>
                  <w:marTop w:val="0"/>
                  <w:marBottom w:val="0"/>
                  <w:divBdr>
                    <w:top w:val="none" w:sz="0" w:space="0" w:color="auto"/>
                    <w:left w:val="none" w:sz="0" w:space="0" w:color="auto"/>
                    <w:bottom w:val="none" w:sz="0" w:space="0" w:color="auto"/>
                    <w:right w:val="none" w:sz="0" w:space="0" w:color="auto"/>
                  </w:divBdr>
                </w:div>
              </w:divsChild>
            </w:div>
            <w:div w:id="144052600">
              <w:marLeft w:val="0"/>
              <w:marRight w:val="0"/>
              <w:marTop w:val="0"/>
              <w:marBottom w:val="0"/>
              <w:divBdr>
                <w:top w:val="none" w:sz="0" w:space="0" w:color="auto"/>
                <w:left w:val="none" w:sz="0" w:space="0" w:color="auto"/>
                <w:bottom w:val="none" w:sz="0" w:space="0" w:color="auto"/>
                <w:right w:val="none" w:sz="0" w:space="0" w:color="auto"/>
              </w:divBdr>
              <w:divsChild>
                <w:div w:id="1334534168">
                  <w:marLeft w:val="0"/>
                  <w:marRight w:val="0"/>
                  <w:marTop w:val="0"/>
                  <w:marBottom w:val="0"/>
                  <w:divBdr>
                    <w:top w:val="none" w:sz="0" w:space="0" w:color="auto"/>
                    <w:left w:val="none" w:sz="0" w:space="0" w:color="auto"/>
                    <w:bottom w:val="none" w:sz="0" w:space="0" w:color="auto"/>
                    <w:right w:val="none" w:sz="0" w:space="0" w:color="auto"/>
                  </w:divBdr>
                </w:div>
                <w:div w:id="606810783">
                  <w:marLeft w:val="0"/>
                  <w:marRight w:val="0"/>
                  <w:marTop w:val="0"/>
                  <w:marBottom w:val="0"/>
                  <w:divBdr>
                    <w:top w:val="none" w:sz="0" w:space="0" w:color="auto"/>
                    <w:left w:val="none" w:sz="0" w:space="0" w:color="auto"/>
                    <w:bottom w:val="none" w:sz="0" w:space="0" w:color="auto"/>
                    <w:right w:val="none" w:sz="0" w:space="0" w:color="auto"/>
                  </w:divBdr>
                </w:div>
              </w:divsChild>
            </w:div>
            <w:div w:id="908420077">
              <w:marLeft w:val="0"/>
              <w:marRight w:val="0"/>
              <w:marTop w:val="0"/>
              <w:marBottom w:val="0"/>
              <w:divBdr>
                <w:top w:val="none" w:sz="0" w:space="0" w:color="auto"/>
                <w:left w:val="none" w:sz="0" w:space="0" w:color="auto"/>
                <w:bottom w:val="none" w:sz="0" w:space="0" w:color="auto"/>
                <w:right w:val="none" w:sz="0" w:space="0" w:color="auto"/>
              </w:divBdr>
              <w:divsChild>
                <w:div w:id="974599941">
                  <w:marLeft w:val="0"/>
                  <w:marRight w:val="0"/>
                  <w:marTop w:val="0"/>
                  <w:marBottom w:val="0"/>
                  <w:divBdr>
                    <w:top w:val="none" w:sz="0" w:space="0" w:color="auto"/>
                    <w:left w:val="none" w:sz="0" w:space="0" w:color="auto"/>
                    <w:bottom w:val="none" w:sz="0" w:space="0" w:color="auto"/>
                    <w:right w:val="none" w:sz="0" w:space="0" w:color="auto"/>
                  </w:divBdr>
                </w:div>
                <w:div w:id="1656178838">
                  <w:marLeft w:val="0"/>
                  <w:marRight w:val="0"/>
                  <w:marTop w:val="0"/>
                  <w:marBottom w:val="0"/>
                  <w:divBdr>
                    <w:top w:val="none" w:sz="0" w:space="0" w:color="auto"/>
                    <w:left w:val="none" w:sz="0" w:space="0" w:color="auto"/>
                    <w:bottom w:val="none" w:sz="0" w:space="0" w:color="auto"/>
                    <w:right w:val="none" w:sz="0" w:space="0" w:color="auto"/>
                  </w:divBdr>
                </w:div>
              </w:divsChild>
            </w:div>
            <w:div w:id="81148836">
              <w:marLeft w:val="0"/>
              <w:marRight w:val="0"/>
              <w:marTop w:val="0"/>
              <w:marBottom w:val="0"/>
              <w:divBdr>
                <w:top w:val="none" w:sz="0" w:space="0" w:color="auto"/>
                <w:left w:val="none" w:sz="0" w:space="0" w:color="auto"/>
                <w:bottom w:val="none" w:sz="0" w:space="0" w:color="auto"/>
                <w:right w:val="none" w:sz="0" w:space="0" w:color="auto"/>
              </w:divBdr>
              <w:divsChild>
                <w:div w:id="843714856">
                  <w:marLeft w:val="0"/>
                  <w:marRight w:val="0"/>
                  <w:marTop w:val="0"/>
                  <w:marBottom w:val="0"/>
                  <w:divBdr>
                    <w:top w:val="none" w:sz="0" w:space="0" w:color="auto"/>
                    <w:left w:val="none" w:sz="0" w:space="0" w:color="auto"/>
                    <w:bottom w:val="none" w:sz="0" w:space="0" w:color="auto"/>
                    <w:right w:val="none" w:sz="0" w:space="0" w:color="auto"/>
                  </w:divBdr>
                </w:div>
                <w:div w:id="796798993">
                  <w:marLeft w:val="0"/>
                  <w:marRight w:val="0"/>
                  <w:marTop w:val="0"/>
                  <w:marBottom w:val="0"/>
                  <w:divBdr>
                    <w:top w:val="none" w:sz="0" w:space="0" w:color="auto"/>
                    <w:left w:val="none" w:sz="0" w:space="0" w:color="auto"/>
                    <w:bottom w:val="none" w:sz="0" w:space="0" w:color="auto"/>
                    <w:right w:val="none" w:sz="0" w:space="0" w:color="auto"/>
                  </w:divBdr>
                </w:div>
              </w:divsChild>
            </w:div>
            <w:div w:id="872039936">
              <w:marLeft w:val="0"/>
              <w:marRight w:val="0"/>
              <w:marTop w:val="0"/>
              <w:marBottom w:val="0"/>
              <w:divBdr>
                <w:top w:val="none" w:sz="0" w:space="0" w:color="auto"/>
                <w:left w:val="none" w:sz="0" w:space="0" w:color="auto"/>
                <w:bottom w:val="none" w:sz="0" w:space="0" w:color="auto"/>
                <w:right w:val="none" w:sz="0" w:space="0" w:color="auto"/>
              </w:divBdr>
              <w:divsChild>
                <w:div w:id="587737731">
                  <w:marLeft w:val="0"/>
                  <w:marRight w:val="0"/>
                  <w:marTop w:val="0"/>
                  <w:marBottom w:val="0"/>
                  <w:divBdr>
                    <w:top w:val="none" w:sz="0" w:space="0" w:color="auto"/>
                    <w:left w:val="none" w:sz="0" w:space="0" w:color="auto"/>
                    <w:bottom w:val="none" w:sz="0" w:space="0" w:color="auto"/>
                    <w:right w:val="none" w:sz="0" w:space="0" w:color="auto"/>
                  </w:divBdr>
                </w:div>
                <w:div w:id="1720320385">
                  <w:marLeft w:val="0"/>
                  <w:marRight w:val="0"/>
                  <w:marTop w:val="0"/>
                  <w:marBottom w:val="0"/>
                  <w:divBdr>
                    <w:top w:val="none" w:sz="0" w:space="0" w:color="auto"/>
                    <w:left w:val="none" w:sz="0" w:space="0" w:color="auto"/>
                    <w:bottom w:val="none" w:sz="0" w:space="0" w:color="auto"/>
                    <w:right w:val="none" w:sz="0" w:space="0" w:color="auto"/>
                  </w:divBdr>
                </w:div>
              </w:divsChild>
            </w:div>
            <w:div w:id="345375172">
              <w:marLeft w:val="0"/>
              <w:marRight w:val="0"/>
              <w:marTop w:val="0"/>
              <w:marBottom w:val="0"/>
              <w:divBdr>
                <w:top w:val="none" w:sz="0" w:space="0" w:color="auto"/>
                <w:left w:val="none" w:sz="0" w:space="0" w:color="auto"/>
                <w:bottom w:val="none" w:sz="0" w:space="0" w:color="auto"/>
                <w:right w:val="none" w:sz="0" w:space="0" w:color="auto"/>
              </w:divBdr>
              <w:divsChild>
                <w:div w:id="368452630">
                  <w:marLeft w:val="0"/>
                  <w:marRight w:val="0"/>
                  <w:marTop w:val="0"/>
                  <w:marBottom w:val="0"/>
                  <w:divBdr>
                    <w:top w:val="none" w:sz="0" w:space="0" w:color="auto"/>
                    <w:left w:val="none" w:sz="0" w:space="0" w:color="auto"/>
                    <w:bottom w:val="none" w:sz="0" w:space="0" w:color="auto"/>
                    <w:right w:val="none" w:sz="0" w:space="0" w:color="auto"/>
                  </w:divBdr>
                </w:div>
                <w:div w:id="1923368348">
                  <w:marLeft w:val="0"/>
                  <w:marRight w:val="0"/>
                  <w:marTop w:val="0"/>
                  <w:marBottom w:val="0"/>
                  <w:divBdr>
                    <w:top w:val="none" w:sz="0" w:space="0" w:color="auto"/>
                    <w:left w:val="none" w:sz="0" w:space="0" w:color="auto"/>
                    <w:bottom w:val="none" w:sz="0" w:space="0" w:color="auto"/>
                    <w:right w:val="none" w:sz="0" w:space="0" w:color="auto"/>
                  </w:divBdr>
                </w:div>
              </w:divsChild>
            </w:div>
            <w:div w:id="1894460026">
              <w:marLeft w:val="0"/>
              <w:marRight w:val="0"/>
              <w:marTop w:val="0"/>
              <w:marBottom w:val="0"/>
              <w:divBdr>
                <w:top w:val="none" w:sz="0" w:space="0" w:color="auto"/>
                <w:left w:val="none" w:sz="0" w:space="0" w:color="auto"/>
                <w:bottom w:val="none" w:sz="0" w:space="0" w:color="auto"/>
                <w:right w:val="none" w:sz="0" w:space="0" w:color="auto"/>
              </w:divBdr>
              <w:divsChild>
                <w:div w:id="1383139599">
                  <w:marLeft w:val="0"/>
                  <w:marRight w:val="0"/>
                  <w:marTop w:val="0"/>
                  <w:marBottom w:val="0"/>
                  <w:divBdr>
                    <w:top w:val="none" w:sz="0" w:space="0" w:color="auto"/>
                    <w:left w:val="none" w:sz="0" w:space="0" w:color="auto"/>
                    <w:bottom w:val="none" w:sz="0" w:space="0" w:color="auto"/>
                    <w:right w:val="none" w:sz="0" w:space="0" w:color="auto"/>
                  </w:divBdr>
                </w:div>
                <w:div w:id="468323121">
                  <w:marLeft w:val="0"/>
                  <w:marRight w:val="0"/>
                  <w:marTop w:val="0"/>
                  <w:marBottom w:val="0"/>
                  <w:divBdr>
                    <w:top w:val="none" w:sz="0" w:space="0" w:color="auto"/>
                    <w:left w:val="none" w:sz="0" w:space="0" w:color="auto"/>
                    <w:bottom w:val="none" w:sz="0" w:space="0" w:color="auto"/>
                    <w:right w:val="none" w:sz="0" w:space="0" w:color="auto"/>
                  </w:divBdr>
                </w:div>
              </w:divsChild>
            </w:div>
            <w:div w:id="122502708">
              <w:marLeft w:val="0"/>
              <w:marRight w:val="0"/>
              <w:marTop w:val="0"/>
              <w:marBottom w:val="0"/>
              <w:divBdr>
                <w:top w:val="none" w:sz="0" w:space="0" w:color="auto"/>
                <w:left w:val="none" w:sz="0" w:space="0" w:color="auto"/>
                <w:bottom w:val="none" w:sz="0" w:space="0" w:color="auto"/>
                <w:right w:val="none" w:sz="0" w:space="0" w:color="auto"/>
              </w:divBdr>
              <w:divsChild>
                <w:div w:id="433088063">
                  <w:marLeft w:val="0"/>
                  <w:marRight w:val="0"/>
                  <w:marTop w:val="0"/>
                  <w:marBottom w:val="0"/>
                  <w:divBdr>
                    <w:top w:val="none" w:sz="0" w:space="0" w:color="auto"/>
                    <w:left w:val="none" w:sz="0" w:space="0" w:color="auto"/>
                    <w:bottom w:val="none" w:sz="0" w:space="0" w:color="auto"/>
                    <w:right w:val="none" w:sz="0" w:space="0" w:color="auto"/>
                  </w:divBdr>
                </w:div>
                <w:div w:id="663356950">
                  <w:marLeft w:val="0"/>
                  <w:marRight w:val="0"/>
                  <w:marTop w:val="0"/>
                  <w:marBottom w:val="0"/>
                  <w:divBdr>
                    <w:top w:val="none" w:sz="0" w:space="0" w:color="auto"/>
                    <w:left w:val="none" w:sz="0" w:space="0" w:color="auto"/>
                    <w:bottom w:val="none" w:sz="0" w:space="0" w:color="auto"/>
                    <w:right w:val="none" w:sz="0" w:space="0" w:color="auto"/>
                  </w:divBdr>
                </w:div>
              </w:divsChild>
            </w:div>
            <w:div w:id="234173378">
              <w:marLeft w:val="0"/>
              <w:marRight w:val="0"/>
              <w:marTop w:val="0"/>
              <w:marBottom w:val="0"/>
              <w:divBdr>
                <w:top w:val="none" w:sz="0" w:space="0" w:color="auto"/>
                <w:left w:val="none" w:sz="0" w:space="0" w:color="auto"/>
                <w:bottom w:val="none" w:sz="0" w:space="0" w:color="auto"/>
                <w:right w:val="none" w:sz="0" w:space="0" w:color="auto"/>
              </w:divBdr>
              <w:divsChild>
                <w:div w:id="1506167222">
                  <w:marLeft w:val="0"/>
                  <w:marRight w:val="0"/>
                  <w:marTop w:val="0"/>
                  <w:marBottom w:val="0"/>
                  <w:divBdr>
                    <w:top w:val="none" w:sz="0" w:space="0" w:color="auto"/>
                    <w:left w:val="none" w:sz="0" w:space="0" w:color="auto"/>
                    <w:bottom w:val="none" w:sz="0" w:space="0" w:color="auto"/>
                    <w:right w:val="none" w:sz="0" w:space="0" w:color="auto"/>
                  </w:divBdr>
                </w:div>
                <w:div w:id="1977641224">
                  <w:marLeft w:val="0"/>
                  <w:marRight w:val="0"/>
                  <w:marTop w:val="0"/>
                  <w:marBottom w:val="0"/>
                  <w:divBdr>
                    <w:top w:val="none" w:sz="0" w:space="0" w:color="auto"/>
                    <w:left w:val="none" w:sz="0" w:space="0" w:color="auto"/>
                    <w:bottom w:val="none" w:sz="0" w:space="0" w:color="auto"/>
                    <w:right w:val="none" w:sz="0" w:space="0" w:color="auto"/>
                  </w:divBdr>
                </w:div>
              </w:divsChild>
            </w:div>
            <w:div w:id="948970553">
              <w:marLeft w:val="0"/>
              <w:marRight w:val="0"/>
              <w:marTop w:val="0"/>
              <w:marBottom w:val="0"/>
              <w:divBdr>
                <w:top w:val="none" w:sz="0" w:space="0" w:color="auto"/>
                <w:left w:val="none" w:sz="0" w:space="0" w:color="auto"/>
                <w:bottom w:val="none" w:sz="0" w:space="0" w:color="auto"/>
                <w:right w:val="none" w:sz="0" w:space="0" w:color="auto"/>
              </w:divBdr>
              <w:divsChild>
                <w:div w:id="1011251291">
                  <w:marLeft w:val="0"/>
                  <w:marRight w:val="0"/>
                  <w:marTop w:val="0"/>
                  <w:marBottom w:val="0"/>
                  <w:divBdr>
                    <w:top w:val="none" w:sz="0" w:space="0" w:color="auto"/>
                    <w:left w:val="none" w:sz="0" w:space="0" w:color="auto"/>
                    <w:bottom w:val="none" w:sz="0" w:space="0" w:color="auto"/>
                    <w:right w:val="none" w:sz="0" w:space="0" w:color="auto"/>
                  </w:divBdr>
                </w:div>
                <w:div w:id="1650550629">
                  <w:marLeft w:val="0"/>
                  <w:marRight w:val="0"/>
                  <w:marTop w:val="0"/>
                  <w:marBottom w:val="0"/>
                  <w:divBdr>
                    <w:top w:val="none" w:sz="0" w:space="0" w:color="auto"/>
                    <w:left w:val="none" w:sz="0" w:space="0" w:color="auto"/>
                    <w:bottom w:val="none" w:sz="0" w:space="0" w:color="auto"/>
                    <w:right w:val="none" w:sz="0" w:space="0" w:color="auto"/>
                  </w:divBdr>
                </w:div>
              </w:divsChild>
            </w:div>
            <w:div w:id="331493879">
              <w:marLeft w:val="0"/>
              <w:marRight w:val="0"/>
              <w:marTop w:val="0"/>
              <w:marBottom w:val="0"/>
              <w:divBdr>
                <w:top w:val="none" w:sz="0" w:space="0" w:color="auto"/>
                <w:left w:val="none" w:sz="0" w:space="0" w:color="auto"/>
                <w:bottom w:val="none" w:sz="0" w:space="0" w:color="auto"/>
                <w:right w:val="none" w:sz="0" w:space="0" w:color="auto"/>
              </w:divBdr>
              <w:divsChild>
                <w:div w:id="1070927191">
                  <w:marLeft w:val="0"/>
                  <w:marRight w:val="0"/>
                  <w:marTop w:val="0"/>
                  <w:marBottom w:val="0"/>
                  <w:divBdr>
                    <w:top w:val="none" w:sz="0" w:space="0" w:color="auto"/>
                    <w:left w:val="none" w:sz="0" w:space="0" w:color="auto"/>
                    <w:bottom w:val="none" w:sz="0" w:space="0" w:color="auto"/>
                    <w:right w:val="none" w:sz="0" w:space="0" w:color="auto"/>
                  </w:divBdr>
                </w:div>
                <w:div w:id="1538741471">
                  <w:marLeft w:val="0"/>
                  <w:marRight w:val="0"/>
                  <w:marTop w:val="0"/>
                  <w:marBottom w:val="0"/>
                  <w:divBdr>
                    <w:top w:val="none" w:sz="0" w:space="0" w:color="auto"/>
                    <w:left w:val="none" w:sz="0" w:space="0" w:color="auto"/>
                    <w:bottom w:val="none" w:sz="0" w:space="0" w:color="auto"/>
                    <w:right w:val="none" w:sz="0" w:space="0" w:color="auto"/>
                  </w:divBdr>
                </w:div>
              </w:divsChild>
            </w:div>
            <w:div w:id="1505778971">
              <w:marLeft w:val="0"/>
              <w:marRight w:val="0"/>
              <w:marTop w:val="0"/>
              <w:marBottom w:val="0"/>
              <w:divBdr>
                <w:top w:val="none" w:sz="0" w:space="0" w:color="auto"/>
                <w:left w:val="none" w:sz="0" w:space="0" w:color="auto"/>
                <w:bottom w:val="none" w:sz="0" w:space="0" w:color="auto"/>
                <w:right w:val="none" w:sz="0" w:space="0" w:color="auto"/>
              </w:divBdr>
              <w:divsChild>
                <w:div w:id="1642884511">
                  <w:marLeft w:val="0"/>
                  <w:marRight w:val="0"/>
                  <w:marTop w:val="0"/>
                  <w:marBottom w:val="0"/>
                  <w:divBdr>
                    <w:top w:val="none" w:sz="0" w:space="0" w:color="auto"/>
                    <w:left w:val="none" w:sz="0" w:space="0" w:color="auto"/>
                    <w:bottom w:val="none" w:sz="0" w:space="0" w:color="auto"/>
                    <w:right w:val="none" w:sz="0" w:space="0" w:color="auto"/>
                  </w:divBdr>
                </w:div>
                <w:div w:id="541594618">
                  <w:marLeft w:val="0"/>
                  <w:marRight w:val="0"/>
                  <w:marTop w:val="0"/>
                  <w:marBottom w:val="0"/>
                  <w:divBdr>
                    <w:top w:val="none" w:sz="0" w:space="0" w:color="auto"/>
                    <w:left w:val="none" w:sz="0" w:space="0" w:color="auto"/>
                    <w:bottom w:val="none" w:sz="0" w:space="0" w:color="auto"/>
                    <w:right w:val="none" w:sz="0" w:space="0" w:color="auto"/>
                  </w:divBdr>
                </w:div>
              </w:divsChild>
            </w:div>
            <w:div w:id="193932562">
              <w:marLeft w:val="0"/>
              <w:marRight w:val="0"/>
              <w:marTop w:val="0"/>
              <w:marBottom w:val="0"/>
              <w:divBdr>
                <w:top w:val="none" w:sz="0" w:space="0" w:color="auto"/>
                <w:left w:val="none" w:sz="0" w:space="0" w:color="auto"/>
                <w:bottom w:val="none" w:sz="0" w:space="0" w:color="auto"/>
                <w:right w:val="none" w:sz="0" w:space="0" w:color="auto"/>
              </w:divBdr>
              <w:divsChild>
                <w:div w:id="34355110">
                  <w:marLeft w:val="0"/>
                  <w:marRight w:val="0"/>
                  <w:marTop w:val="0"/>
                  <w:marBottom w:val="0"/>
                  <w:divBdr>
                    <w:top w:val="none" w:sz="0" w:space="0" w:color="auto"/>
                    <w:left w:val="none" w:sz="0" w:space="0" w:color="auto"/>
                    <w:bottom w:val="none" w:sz="0" w:space="0" w:color="auto"/>
                    <w:right w:val="none" w:sz="0" w:space="0" w:color="auto"/>
                  </w:divBdr>
                </w:div>
                <w:div w:id="1826778287">
                  <w:marLeft w:val="0"/>
                  <w:marRight w:val="0"/>
                  <w:marTop w:val="0"/>
                  <w:marBottom w:val="0"/>
                  <w:divBdr>
                    <w:top w:val="none" w:sz="0" w:space="0" w:color="auto"/>
                    <w:left w:val="none" w:sz="0" w:space="0" w:color="auto"/>
                    <w:bottom w:val="none" w:sz="0" w:space="0" w:color="auto"/>
                    <w:right w:val="none" w:sz="0" w:space="0" w:color="auto"/>
                  </w:divBdr>
                </w:div>
              </w:divsChild>
            </w:div>
            <w:div w:id="332881258">
              <w:marLeft w:val="0"/>
              <w:marRight w:val="0"/>
              <w:marTop w:val="0"/>
              <w:marBottom w:val="0"/>
              <w:divBdr>
                <w:top w:val="none" w:sz="0" w:space="0" w:color="auto"/>
                <w:left w:val="none" w:sz="0" w:space="0" w:color="auto"/>
                <w:bottom w:val="none" w:sz="0" w:space="0" w:color="auto"/>
                <w:right w:val="none" w:sz="0" w:space="0" w:color="auto"/>
              </w:divBdr>
              <w:divsChild>
                <w:div w:id="365132693">
                  <w:marLeft w:val="0"/>
                  <w:marRight w:val="0"/>
                  <w:marTop w:val="0"/>
                  <w:marBottom w:val="0"/>
                  <w:divBdr>
                    <w:top w:val="none" w:sz="0" w:space="0" w:color="auto"/>
                    <w:left w:val="none" w:sz="0" w:space="0" w:color="auto"/>
                    <w:bottom w:val="none" w:sz="0" w:space="0" w:color="auto"/>
                    <w:right w:val="none" w:sz="0" w:space="0" w:color="auto"/>
                  </w:divBdr>
                </w:div>
                <w:div w:id="522137851">
                  <w:marLeft w:val="0"/>
                  <w:marRight w:val="0"/>
                  <w:marTop w:val="0"/>
                  <w:marBottom w:val="0"/>
                  <w:divBdr>
                    <w:top w:val="none" w:sz="0" w:space="0" w:color="auto"/>
                    <w:left w:val="none" w:sz="0" w:space="0" w:color="auto"/>
                    <w:bottom w:val="none" w:sz="0" w:space="0" w:color="auto"/>
                    <w:right w:val="none" w:sz="0" w:space="0" w:color="auto"/>
                  </w:divBdr>
                </w:div>
              </w:divsChild>
            </w:div>
            <w:div w:id="1592272669">
              <w:marLeft w:val="0"/>
              <w:marRight w:val="0"/>
              <w:marTop w:val="0"/>
              <w:marBottom w:val="0"/>
              <w:divBdr>
                <w:top w:val="none" w:sz="0" w:space="0" w:color="auto"/>
                <w:left w:val="none" w:sz="0" w:space="0" w:color="auto"/>
                <w:bottom w:val="none" w:sz="0" w:space="0" w:color="auto"/>
                <w:right w:val="none" w:sz="0" w:space="0" w:color="auto"/>
              </w:divBdr>
              <w:divsChild>
                <w:div w:id="1230774091">
                  <w:marLeft w:val="0"/>
                  <w:marRight w:val="0"/>
                  <w:marTop w:val="0"/>
                  <w:marBottom w:val="0"/>
                  <w:divBdr>
                    <w:top w:val="none" w:sz="0" w:space="0" w:color="auto"/>
                    <w:left w:val="none" w:sz="0" w:space="0" w:color="auto"/>
                    <w:bottom w:val="none" w:sz="0" w:space="0" w:color="auto"/>
                    <w:right w:val="none" w:sz="0" w:space="0" w:color="auto"/>
                  </w:divBdr>
                </w:div>
                <w:div w:id="475873894">
                  <w:marLeft w:val="0"/>
                  <w:marRight w:val="0"/>
                  <w:marTop w:val="0"/>
                  <w:marBottom w:val="0"/>
                  <w:divBdr>
                    <w:top w:val="none" w:sz="0" w:space="0" w:color="auto"/>
                    <w:left w:val="none" w:sz="0" w:space="0" w:color="auto"/>
                    <w:bottom w:val="none" w:sz="0" w:space="0" w:color="auto"/>
                    <w:right w:val="none" w:sz="0" w:space="0" w:color="auto"/>
                  </w:divBdr>
                </w:div>
              </w:divsChild>
            </w:div>
            <w:div w:id="451243929">
              <w:marLeft w:val="0"/>
              <w:marRight w:val="0"/>
              <w:marTop w:val="0"/>
              <w:marBottom w:val="0"/>
              <w:divBdr>
                <w:top w:val="none" w:sz="0" w:space="0" w:color="auto"/>
                <w:left w:val="none" w:sz="0" w:space="0" w:color="auto"/>
                <w:bottom w:val="none" w:sz="0" w:space="0" w:color="auto"/>
                <w:right w:val="none" w:sz="0" w:space="0" w:color="auto"/>
              </w:divBdr>
              <w:divsChild>
                <w:div w:id="602540058">
                  <w:marLeft w:val="0"/>
                  <w:marRight w:val="0"/>
                  <w:marTop w:val="0"/>
                  <w:marBottom w:val="0"/>
                  <w:divBdr>
                    <w:top w:val="none" w:sz="0" w:space="0" w:color="auto"/>
                    <w:left w:val="none" w:sz="0" w:space="0" w:color="auto"/>
                    <w:bottom w:val="none" w:sz="0" w:space="0" w:color="auto"/>
                    <w:right w:val="none" w:sz="0" w:space="0" w:color="auto"/>
                  </w:divBdr>
                </w:div>
                <w:div w:id="1311442558">
                  <w:marLeft w:val="0"/>
                  <w:marRight w:val="0"/>
                  <w:marTop w:val="0"/>
                  <w:marBottom w:val="0"/>
                  <w:divBdr>
                    <w:top w:val="none" w:sz="0" w:space="0" w:color="auto"/>
                    <w:left w:val="none" w:sz="0" w:space="0" w:color="auto"/>
                    <w:bottom w:val="none" w:sz="0" w:space="0" w:color="auto"/>
                    <w:right w:val="none" w:sz="0" w:space="0" w:color="auto"/>
                  </w:divBdr>
                </w:div>
              </w:divsChild>
            </w:div>
            <w:div w:id="1855266608">
              <w:marLeft w:val="0"/>
              <w:marRight w:val="0"/>
              <w:marTop w:val="0"/>
              <w:marBottom w:val="0"/>
              <w:divBdr>
                <w:top w:val="none" w:sz="0" w:space="0" w:color="auto"/>
                <w:left w:val="none" w:sz="0" w:space="0" w:color="auto"/>
                <w:bottom w:val="none" w:sz="0" w:space="0" w:color="auto"/>
                <w:right w:val="none" w:sz="0" w:space="0" w:color="auto"/>
              </w:divBdr>
              <w:divsChild>
                <w:div w:id="1901477055">
                  <w:marLeft w:val="0"/>
                  <w:marRight w:val="0"/>
                  <w:marTop w:val="0"/>
                  <w:marBottom w:val="0"/>
                  <w:divBdr>
                    <w:top w:val="none" w:sz="0" w:space="0" w:color="auto"/>
                    <w:left w:val="none" w:sz="0" w:space="0" w:color="auto"/>
                    <w:bottom w:val="none" w:sz="0" w:space="0" w:color="auto"/>
                    <w:right w:val="none" w:sz="0" w:space="0" w:color="auto"/>
                  </w:divBdr>
                </w:div>
                <w:div w:id="2019230226">
                  <w:marLeft w:val="0"/>
                  <w:marRight w:val="0"/>
                  <w:marTop w:val="0"/>
                  <w:marBottom w:val="0"/>
                  <w:divBdr>
                    <w:top w:val="none" w:sz="0" w:space="0" w:color="auto"/>
                    <w:left w:val="none" w:sz="0" w:space="0" w:color="auto"/>
                    <w:bottom w:val="none" w:sz="0" w:space="0" w:color="auto"/>
                    <w:right w:val="none" w:sz="0" w:space="0" w:color="auto"/>
                  </w:divBdr>
                </w:div>
              </w:divsChild>
            </w:div>
            <w:div w:id="1106584094">
              <w:marLeft w:val="0"/>
              <w:marRight w:val="0"/>
              <w:marTop w:val="0"/>
              <w:marBottom w:val="0"/>
              <w:divBdr>
                <w:top w:val="none" w:sz="0" w:space="0" w:color="auto"/>
                <w:left w:val="none" w:sz="0" w:space="0" w:color="auto"/>
                <w:bottom w:val="none" w:sz="0" w:space="0" w:color="auto"/>
                <w:right w:val="none" w:sz="0" w:space="0" w:color="auto"/>
              </w:divBdr>
              <w:divsChild>
                <w:div w:id="147287127">
                  <w:marLeft w:val="0"/>
                  <w:marRight w:val="0"/>
                  <w:marTop w:val="0"/>
                  <w:marBottom w:val="0"/>
                  <w:divBdr>
                    <w:top w:val="none" w:sz="0" w:space="0" w:color="auto"/>
                    <w:left w:val="none" w:sz="0" w:space="0" w:color="auto"/>
                    <w:bottom w:val="none" w:sz="0" w:space="0" w:color="auto"/>
                    <w:right w:val="none" w:sz="0" w:space="0" w:color="auto"/>
                  </w:divBdr>
                </w:div>
                <w:div w:id="1678343699">
                  <w:marLeft w:val="0"/>
                  <w:marRight w:val="0"/>
                  <w:marTop w:val="0"/>
                  <w:marBottom w:val="0"/>
                  <w:divBdr>
                    <w:top w:val="none" w:sz="0" w:space="0" w:color="auto"/>
                    <w:left w:val="none" w:sz="0" w:space="0" w:color="auto"/>
                    <w:bottom w:val="none" w:sz="0" w:space="0" w:color="auto"/>
                    <w:right w:val="none" w:sz="0" w:space="0" w:color="auto"/>
                  </w:divBdr>
                </w:div>
              </w:divsChild>
            </w:div>
            <w:div w:id="627247566">
              <w:marLeft w:val="0"/>
              <w:marRight w:val="0"/>
              <w:marTop w:val="0"/>
              <w:marBottom w:val="0"/>
              <w:divBdr>
                <w:top w:val="none" w:sz="0" w:space="0" w:color="auto"/>
                <w:left w:val="none" w:sz="0" w:space="0" w:color="auto"/>
                <w:bottom w:val="none" w:sz="0" w:space="0" w:color="auto"/>
                <w:right w:val="none" w:sz="0" w:space="0" w:color="auto"/>
              </w:divBdr>
              <w:divsChild>
                <w:div w:id="1865902587">
                  <w:marLeft w:val="0"/>
                  <w:marRight w:val="0"/>
                  <w:marTop w:val="0"/>
                  <w:marBottom w:val="0"/>
                  <w:divBdr>
                    <w:top w:val="none" w:sz="0" w:space="0" w:color="auto"/>
                    <w:left w:val="none" w:sz="0" w:space="0" w:color="auto"/>
                    <w:bottom w:val="none" w:sz="0" w:space="0" w:color="auto"/>
                    <w:right w:val="none" w:sz="0" w:space="0" w:color="auto"/>
                  </w:divBdr>
                </w:div>
                <w:div w:id="1793937074">
                  <w:marLeft w:val="0"/>
                  <w:marRight w:val="0"/>
                  <w:marTop w:val="0"/>
                  <w:marBottom w:val="0"/>
                  <w:divBdr>
                    <w:top w:val="none" w:sz="0" w:space="0" w:color="auto"/>
                    <w:left w:val="none" w:sz="0" w:space="0" w:color="auto"/>
                    <w:bottom w:val="none" w:sz="0" w:space="0" w:color="auto"/>
                    <w:right w:val="none" w:sz="0" w:space="0" w:color="auto"/>
                  </w:divBdr>
                </w:div>
              </w:divsChild>
            </w:div>
            <w:div w:id="1109469591">
              <w:marLeft w:val="0"/>
              <w:marRight w:val="0"/>
              <w:marTop w:val="0"/>
              <w:marBottom w:val="0"/>
              <w:divBdr>
                <w:top w:val="none" w:sz="0" w:space="0" w:color="auto"/>
                <w:left w:val="none" w:sz="0" w:space="0" w:color="auto"/>
                <w:bottom w:val="none" w:sz="0" w:space="0" w:color="auto"/>
                <w:right w:val="none" w:sz="0" w:space="0" w:color="auto"/>
              </w:divBdr>
              <w:divsChild>
                <w:div w:id="1034386631">
                  <w:marLeft w:val="0"/>
                  <w:marRight w:val="0"/>
                  <w:marTop w:val="0"/>
                  <w:marBottom w:val="0"/>
                  <w:divBdr>
                    <w:top w:val="none" w:sz="0" w:space="0" w:color="auto"/>
                    <w:left w:val="none" w:sz="0" w:space="0" w:color="auto"/>
                    <w:bottom w:val="none" w:sz="0" w:space="0" w:color="auto"/>
                    <w:right w:val="none" w:sz="0" w:space="0" w:color="auto"/>
                  </w:divBdr>
                </w:div>
                <w:div w:id="226304201">
                  <w:marLeft w:val="0"/>
                  <w:marRight w:val="0"/>
                  <w:marTop w:val="0"/>
                  <w:marBottom w:val="0"/>
                  <w:divBdr>
                    <w:top w:val="none" w:sz="0" w:space="0" w:color="auto"/>
                    <w:left w:val="none" w:sz="0" w:space="0" w:color="auto"/>
                    <w:bottom w:val="none" w:sz="0" w:space="0" w:color="auto"/>
                    <w:right w:val="none" w:sz="0" w:space="0" w:color="auto"/>
                  </w:divBdr>
                </w:div>
              </w:divsChild>
            </w:div>
            <w:div w:id="1386101851">
              <w:marLeft w:val="0"/>
              <w:marRight w:val="0"/>
              <w:marTop w:val="0"/>
              <w:marBottom w:val="0"/>
              <w:divBdr>
                <w:top w:val="none" w:sz="0" w:space="0" w:color="auto"/>
                <w:left w:val="none" w:sz="0" w:space="0" w:color="auto"/>
                <w:bottom w:val="none" w:sz="0" w:space="0" w:color="auto"/>
                <w:right w:val="none" w:sz="0" w:space="0" w:color="auto"/>
              </w:divBdr>
              <w:divsChild>
                <w:div w:id="750732760">
                  <w:marLeft w:val="0"/>
                  <w:marRight w:val="0"/>
                  <w:marTop w:val="0"/>
                  <w:marBottom w:val="0"/>
                  <w:divBdr>
                    <w:top w:val="none" w:sz="0" w:space="0" w:color="auto"/>
                    <w:left w:val="none" w:sz="0" w:space="0" w:color="auto"/>
                    <w:bottom w:val="none" w:sz="0" w:space="0" w:color="auto"/>
                    <w:right w:val="none" w:sz="0" w:space="0" w:color="auto"/>
                  </w:divBdr>
                </w:div>
                <w:div w:id="49690446">
                  <w:marLeft w:val="0"/>
                  <w:marRight w:val="0"/>
                  <w:marTop w:val="0"/>
                  <w:marBottom w:val="0"/>
                  <w:divBdr>
                    <w:top w:val="none" w:sz="0" w:space="0" w:color="auto"/>
                    <w:left w:val="none" w:sz="0" w:space="0" w:color="auto"/>
                    <w:bottom w:val="none" w:sz="0" w:space="0" w:color="auto"/>
                    <w:right w:val="none" w:sz="0" w:space="0" w:color="auto"/>
                  </w:divBdr>
                </w:div>
              </w:divsChild>
            </w:div>
            <w:div w:id="742335945">
              <w:marLeft w:val="0"/>
              <w:marRight w:val="0"/>
              <w:marTop w:val="0"/>
              <w:marBottom w:val="0"/>
              <w:divBdr>
                <w:top w:val="none" w:sz="0" w:space="0" w:color="auto"/>
                <w:left w:val="none" w:sz="0" w:space="0" w:color="auto"/>
                <w:bottom w:val="none" w:sz="0" w:space="0" w:color="auto"/>
                <w:right w:val="none" w:sz="0" w:space="0" w:color="auto"/>
              </w:divBdr>
              <w:divsChild>
                <w:div w:id="2060279065">
                  <w:marLeft w:val="0"/>
                  <w:marRight w:val="0"/>
                  <w:marTop w:val="0"/>
                  <w:marBottom w:val="0"/>
                  <w:divBdr>
                    <w:top w:val="none" w:sz="0" w:space="0" w:color="auto"/>
                    <w:left w:val="none" w:sz="0" w:space="0" w:color="auto"/>
                    <w:bottom w:val="none" w:sz="0" w:space="0" w:color="auto"/>
                    <w:right w:val="none" w:sz="0" w:space="0" w:color="auto"/>
                  </w:divBdr>
                </w:div>
                <w:div w:id="613950411">
                  <w:marLeft w:val="0"/>
                  <w:marRight w:val="0"/>
                  <w:marTop w:val="0"/>
                  <w:marBottom w:val="0"/>
                  <w:divBdr>
                    <w:top w:val="none" w:sz="0" w:space="0" w:color="auto"/>
                    <w:left w:val="none" w:sz="0" w:space="0" w:color="auto"/>
                    <w:bottom w:val="none" w:sz="0" w:space="0" w:color="auto"/>
                    <w:right w:val="none" w:sz="0" w:space="0" w:color="auto"/>
                  </w:divBdr>
                </w:div>
              </w:divsChild>
            </w:div>
            <w:div w:id="2145271222">
              <w:marLeft w:val="0"/>
              <w:marRight w:val="0"/>
              <w:marTop w:val="0"/>
              <w:marBottom w:val="0"/>
              <w:divBdr>
                <w:top w:val="none" w:sz="0" w:space="0" w:color="auto"/>
                <w:left w:val="none" w:sz="0" w:space="0" w:color="auto"/>
                <w:bottom w:val="none" w:sz="0" w:space="0" w:color="auto"/>
                <w:right w:val="none" w:sz="0" w:space="0" w:color="auto"/>
              </w:divBdr>
              <w:divsChild>
                <w:div w:id="347407639">
                  <w:marLeft w:val="0"/>
                  <w:marRight w:val="0"/>
                  <w:marTop w:val="0"/>
                  <w:marBottom w:val="0"/>
                  <w:divBdr>
                    <w:top w:val="none" w:sz="0" w:space="0" w:color="auto"/>
                    <w:left w:val="none" w:sz="0" w:space="0" w:color="auto"/>
                    <w:bottom w:val="none" w:sz="0" w:space="0" w:color="auto"/>
                    <w:right w:val="none" w:sz="0" w:space="0" w:color="auto"/>
                  </w:divBdr>
                </w:div>
                <w:div w:id="1360736022">
                  <w:marLeft w:val="0"/>
                  <w:marRight w:val="0"/>
                  <w:marTop w:val="0"/>
                  <w:marBottom w:val="0"/>
                  <w:divBdr>
                    <w:top w:val="none" w:sz="0" w:space="0" w:color="auto"/>
                    <w:left w:val="none" w:sz="0" w:space="0" w:color="auto"/>
                    <w:bottom w:val="none" w:sz="0" w:space="0" w:color="auto"/>
                    <w:right w:val="none" w:sz="0" w:space="0" w:color="auto"/>
                  </w:divBdr>
                </w:div>
              </w:divsChild>
            </w:div>
            <w:div w:id="32734509">
              <w:marLeft w:val="0"/>
              <w:marRight w:val="0"/>
              <w:marTop w:val="0"/>
              <w:marBottom w:val="0"/>
              <w:divBdr>
                <w:top w:val="none" w:sz="0" w:space="0" w:color="auto"/>
                <w:left w:val="none" w:sz="0" w:space="0" w:color="auto"/>
                <w:bottom w:val="none" w:sz="0" w:space="0" w:color="auto"/>
                <w:right w:val="none" w:sz="0" w:space="0" w:color="auto"/>
              </w:divBdr>
              <w:divsChild>
                <w:div w:id="169872802">
                  <w:marLeft w:val="0"/>
                  <w:marRight w:val="0"/>
                  <w:marTop w:val="0"/>
                  <w:marBottom w:val="0"/>
                  <w:divBdr>
                    <w:top w:val="none" w:sz="0" w:space="0" w:color="auto"/>
                    <w:left w:val="none" w:sz="0" w:space="0" w:color="auto"/>
                    <w:bottom w:val="none" w:sz="0" w:space="0" w:color="auto"/>
                    <w:right w:val="none" w:sz="0" w:space="0" w:color="auto"/>
                  </w:divBdr>
                </w:div>
                <w:div w:id="49689460">
                  <w:marLeft w:val="0"/>
                  <w:marRight w:val="0"/>
                  <w:marTop w:val="0"/>
                  <w:marBottom w:val="0"/>
                  <w:divBdr>
                    <w:top w:val="none" w:sz="0" w:space="0" w:color="auto"/>
                    <w:left w:val="none" w:sz="0" w:space="0" w:color="auto"/>
                    <w:bottom w:val="none" w:sz="0" w:space="0" w:color="auto"/>
                    <w:right w:val="none" w:sz="0" w:space="0" w:color="auto"/>
                  </w:divBdr>
                </w:div>
              </w:divsChild>
            </w:div>
            <w:div w:id="747582507">
              <w:marLeft w:val="0"/>
              <w:marRight w:val="0"/>
              <w:marTop w:val="0"/>
              <w:marBottom w:val="0"/>
              <w:divBdr>
                <w:top w:val="none" w:sz="0" w:space="0" w:color="auto"/>
                <w:left w:val="none" w:sz="0" w:space="0" w:color="auto"/>
                <w:bottom w:val="none" w:sz="0" w:space="0" w:color="auto"/>
                <w:right w:val="none" w:sz="0" w:space="0" w:color="auto"/>
              </w:divBdr>
              <w:divsChild>
                <w:div w:id="1574778510">
                  <w:marLeft w:val="0"/>
                  <w:marRight w:val="0"/>
                  <w:marTop w:val="0"/>
                  <w:marBottom w:val="0"/>
                  <w:divBdr>
                    <w:top w:val="none" w:sz="0" w:space="0" w:color="auto"/>
                    <w:left w:val="none" w:sz="0" w:space="0" w:color="auto"/>
                    <w:bottom w:val="none" w:sz="0" w:space="0" w:color="auto"/>
                    <w:right w:val="none" w:sz="0" w:space="0" w:color="auto"/>
                  </w:divBdr>
                </w:div>
                <w:div w:id="175124134">
                  <w:marLeft w:val="0"/>
                  <w:marRight w:val="0"/>
                  <w:marTop w:val="0"/>
                  <w:marBottom w:val="0"/>
                  <w:divBdr>
                    <w:top w:val="none" w:sz="0" w:space="0" w:color="auto"/>
                    <w:left w:val="none" w:sz="0" w:space="0" w:color="auto"/>
                    <w:bottom w:val="none" w:sz="0" w:space="0" w:color="auto"/>
                    <w:right w:val="none" w:sz="0" w:space="0" w:color="auto"/>
                  </w:divBdr>
                </w:div>
              </w:divsChild>
            </w:div>
            <w:div w:id="1354267468">
              <w:marLeft w:val="0"/>
              <w:marRight w:val="0"/>
              <w:marTop w:val="0"/>
              <w:marBottom w:val="0"/>
              <w:divBdr>
                <w:top w:val="none" w:sz="0" w:space="0" w:color="auto"/>
                <w:left w:val="none" w:sz="0" w:space="0" w:color="auto"/>
                <w:bottom w:val="none" w:sz="0" w:space="0" w:color="auto"/>
                <w:right w:val="none" w:sz="0" w:space="0" w:color="auto"/>
              </w:divBdr>
              <w:divsChild>
                <w:div w:id="2139948941">
                  <w:marLeft w:val="0"/>
                  <w:marRight w:val="0"/>
                  <w:marTop w:val="0"/>
                  <w:marBottom w:val="0"/>
                  <w:divBdr>
                    <w:top w:val="none" w:sz="0" w:space="0" w:color="auto"/>
                    <w:left w:val="none" w:sz="0" w:space="0" w:color="auto"/>
                    <w:bottom w:val="none" w:sz="0" w:space="0" w:color="auto"/>
                    <w:right w:val="none" w:sz="0" w:space="0" w:color="auto"/>
                  </w:divBdr>
                </w:div>
                <w:div w:id="944534865">
                  <w:marLeft w:val="0"/>
                  <w:marRight w:val="0"/>
                  <w:marTop w:val="0"/>
                  <w:marBottom w:val="0"/>
                  <w:divBdr>
                    <w:top w:val="none" w:sz="0" w:space="0" w:color="auto"/>
                    <w:left w:val="none" w:sz="0" w:space="0" w:color="auto"/>
                    <w:bottom w:val="none" w:sz="0" w:space="0" w:color="auto"/>
                    <w:right w:val="none" w:sz="0" w:space="0" w:color="auto"/>
                  </w:divBdr>
                </w:div>
              </w:divsChild>
            </w:div>
            <w:div w:id="185291611">
              <w:marLeft w:val="0"/>
              <w:marRight w:val="0"/>
              <w:marTop w:val="0"/>
              <w:marBottom w:val="0"/>
              <w:divBdr>
                <w:top w:val="none" w:sz="0" w:space="0" w:color="auto"/>
                <w:left w:val="none" w:sz="0" w:space="0" w:color="auto"/>
                <w:bottom w:val="none" w:sz="0" w:space="0" w:color="auto"/>
                <w:right w:val="none" w:sz="0" w:space="0" w:color="auto"/>
              </w:divBdr>
              <w:divsChild>
                <w:div w:id="1285504169">
                  <w:marLeft w:val="0"/>
                  <w:marRight w:val="0"/>
                  <w:marTop w:val="0"/>
                  <w:marBottom w:val="0"/>
                  <w:divBdr>
                    <w:top w:val="none" w:sz="0" w:space="0" w:color="auto"/>
                    <w:left w:val="none" w:sz="0" w:space="0" w:color="auto"/>
                    <w:bottom w:val="none" w:sz="0" w:space="0" w:color="auto"/>
                    <w:right w:val="none" w:sz="0" w:space="0" w:color="auto"/>
                  </w:divBdr>
                </w:div>
                <w:div w:id="824054115">
                  <w:marLeft w:val="0"/>
                  <w:marRight w:val="0"/>
                  <w:marTop w:val="0"/>
                  <w:marBottom w:val="0"/>
                  <w:divBdr>
                    <w:top w:val="none" w:sz="0" w:space="0" w:color="auto"/>
                    <w:left w:val="none" w:sz="0" w:space="0" w:color="auto"/>
                    <w:bottom w:val="none" w:sz="0" w:space="0" w:color="auto"/>
                    <w:right w:val="none" w:sz="0" w:space="0" w:color="auto"/>
                  </w:divBdr>
                </w:div>
              </w:divsChild>
            </w:div>
            <w:div w:id="206070448">
              <w:marLeft w:val="0"/>
              <w:marRight w:val="0"/>
              <w:marTop w:val="0"/>
              <w:marBottom w:val="0"/>
              <w:divBdr>
                <w:top w:val="none" w:sz="0" w:space="0" w:color="auto"/>
                <w:left w:val="none" w:sz="0" w:space="0" w:color="auto"/>
                <w:bottom w:val="none" w:sz="0" w:space="0" w:color="auto"/>
                <w:right w:val="none" w:sz="0" w:space="0" w:color="auto"/>
              </w:divBdr>
              <w:divsChild>
                <w:div w:id="1553692437">
                  <w:marLeft w:val="0"/>
                  <w:marRight w:val="0"/>
                  <w:marTop w:val="0"/>
                  <w:marBottom w:val="0"/>
                  <w:divBdr>
                    <w:top w:val="none" w:sz="0" w:space="0" w:color="auto"/>
                    <w:left w:val="none" w:sz="0" w:space="0" w:color="auto"/>
                    <w:bottom w:val="none" w:sz="0" w:space="0" w:color="auto"/>
                    <w:right w:val="none" w:sz="0" w:space="0" w:color="auto"/>
                  </w:divBdr>
                </w:div>
                <w:div w:id="128742548">
                  <w:marLeft w:val="0"/>
                  <w:marRight w:val="0"/>
                  <w:marTop w:val="0"/>
                  <w:marBottom w:val="0"/>
                  <w:divBdr>
                    <w:top w:val="none" w:sz="0" w:space="0" w:color="auto"/>
                    <w:left w:val="none" w:sz="0" w:space="0" w:color="auto"/>
                    <w:bottom w:val="none" w:sz="0" w:space="0" w:color="auto"/>
                    <w:right w:val="none" w:sz="0" w:space="0" w:color="auto"/>
                  </w:divBdr>
                </w:div>
              </w:divsChild>
            </w:div>
            <w:div w:id="1519586242">
              <w:marLeft w:val="0"/>
              <w:marRight w:val="0"/>
              <w:marTop w:val="0"/>
              <w:marBottom w:val="0"/>
              <w:divBdr>
                <w:top w:val="none" w:sz="0" w:space="0" w:color="auto"/>
                <w:left w:val="none" w:sz="0" w:space="0" w:color="auto"/>
                <w:bottom w:val="none" w:sz="0" w:space="0" w:color="auto"/>
                <w:right w:val="none" w:sz="0" w:space="0" w:color="auto"/>
              </w:divBdr>
              <w:divsChild>
                <w:div w:id="570847026">
                  <w:marLeft w:val="0"/>
                  <w:marRight w:val="0"/>
                  <w:marTop w:val="0"/>
                  <w:marBottom w:val="0"/>
                  <w:divBdr>
                    <w:top w:val="none" w:sz="0" w:space="0" w:color="auto"/>
                    <w:left w:val="none" w:sz="0" w:space="0" w:color="auto"/>
                    <w:bottom w:val="none" w:sz="0" w:space="0" w:color="auto"/>
                    <w:right w:val="none" w:sz="0" w:space="0" w:color="auto"/>
                  </w:divBdr>
                </w:div>
                <w:div w:id="114179859">
                  <w:marLeft w:val="0"/>
                  <w:marRight w:val="0"/>
                  <w:marTop w:val="0"/>
                  <w:marBottom w:val="0"/>
                  <w:divBdr>
                    <w:top w:val="none" w:sz="0" w:space="0" w:color="auto"/>
                    <w:left w:val="none" w:sz="0" w:space="0" w:color="auto"/>
                    <w:bottom w:val="none" w:sz="0" w:space="0" w:color="auto"/>
                    <w:right w:val="none" w:sz="0" w:space="0" w:color="auto"/>
                  </w:divBdr>
                </w:div>
              </w:divsChild>
            </w:div>
            <w:div w:id="197547729">
              <w:marLeft w:val="0"/>
              <w:marRight w:val="0"/>
              <w:marTop w:val="0"/>
              <w:marBottom w:val="0"/>
              <w:divBdr>
                <w:top w:val="none" w:sz="0" w:space="0" w:color="auto"/>
                <w:left w:val="none" w:sz="0" w:space="0" w:color="auto"/>
                <w:bottom w:val="none" w:sz="0" w:space="0" w:color="auto"/>
                <w:right w:val="none" w:sz="0" w:space="0" w:color="auto"/>
              </w:divBdr>
              <w:divsChild>
                <w:div w:id="265696111">
                  <w:marLeft w:val="0"/>
                  <w:marRight w:val="0"/>
                  <w:marTop w:val="0"/>
                  <w:marBottom w:val="0"/>
                  <w:divBdr>
                    <w:top w:val="none" w:sz="0" w:space="0" w:color="auto"/>
                    <w:left w:val="none" w:sz="0" w:space="0" w:color="auto"/>
                    <w:bottom w:val="none" w:sz="0" w:space="0" w:color="auto"/>
                    <w:right w:val="none" w:sz="0" w:space="0" w:color="auto"/>
                  </w:divBdr>
                </w:div>
                <w:div w:id="1172722474">
                  <w:marLeft w:val="0"/>
                  <w:marRight w:val="0"/>
                  <w:marTop w:val="0"/>
                  <w:marBottom w:val="0"/>
                  <w:divBdr>
                    <w:top w:val="none" w:sz="0" w:space="0" w:color="auto"/>
                    <w:left w:val="none" w:sz="0" w:space="0" w:color="auto"/>
                    <w:bottom w:val="none" w:sz="0" w:space="0" w:color="auto"/>
                    <w:right w:val="none" w:sz="0" w:space="0" w:color="auto"/>
                  </w:divBdr>
                </w:div>
              </w:divsChild>
            </w:div>
            <w:div w:id="1590843649">
              <w:marLeft w:val="0"/>
              <w:marRight w:val="0"/>
              <w:marTop w:val="0"/>
              <w:marBottom w:val="0"/>
              <w:divBdr>
                <w:top w:val="none" w:sz="0" w:space="0" w:color="auto"/>
                <w:left w:val="none" w:sz="0" w:space="0" w:color="auto"/>
                <w:bottom w:val="none" w:sz="0" w:space="0" w:color="auto"/>
                <w:right w:val="none" w:sz="0" w:space="0" w:color="auto"/>
              </w:divBdr>
              <w:divsChild>
                <w:div w:id="1072701589">
                  <w:marLeft w:val="0"/>
                  <w:marRight w:val="0"/>
                  <w:marTop w:val="0"/>
                  <w:marBottom w:val="0"/>
                  <w:divBdr>
                    <w:top w:val="none" w:sz="0" w:space="0" w:color="auto"/>
                    <w:left w:val="none" w:sz="0" w:space="0" w:color="auto"/>
                    <w:bottom w:val="none" w:sz="0" w:space="0" w:color="auto"/>
                    <w:right w:val="none" w:sz="0" w:space="0" w:color="auto"/>
                  </w:divBdr>
                </w:div>
                <w:div w:id="317005462">
                  <w:marLeft w:val="0"/>
                  <w:marRight w:val="0"/>
                  <w:marTop w:val="0"/>
                  <w:marBottom w:val="0"/>
                  <w:divBdr>
                    <w:top w:val="none" w:sz="0" w:space="0" w:color="auto"/>
                    <w:left w:val="none" w:sz="0" w:space="0" w:color="auto"/>
                    <w:bottom w:val="none" w:sz="0" w:space="0" w:color="auto"/>
                    <w:right w:val="none" w:sz="0" w:space="0" w:color="auto"/>
                  </w:divBdr>
                </w:div>
              </w:divsChild>
            </w:div>
            <w:div w:id="1419517396">
              <w:marLeft w:val="0"/>
              <w:marRight w:val="0"/>
              <w:marTop w:val="0"/>
              <w:marBottom w:val="0"/>
              <w:divBdr>
                <w:top w:val="none" w:sz="0" w:space="0" w:color="auto"/>
                <w:left w:val="none" w:sz="0" w:space="0" w:color="auto"/>
                <w:bottom w:val="none" w:sz="0" w:space="0" w:color="auto"/>
                <w:right w:val="none" w:sz="0" w:space="0" w:color="auto"/>
              </w:divBdr>
              <w:divsChild>
                <w:div w:id="412624786">
                  <w:marLeft w:val="0"/>
                  <w:marRight w:val="0"/>
                  <w:marTop w:val="0"/>
                  <w:marBottom w:val="0"/>
                  <w:divBdr>
                    <w:top w:val="none" w:sz="0" w:space="0" w:color="auto"/>
                    <w:left w:val="none" w:sz="0" w:space="0" w:color="auto"/>
                    <w:bottom w:val="none" w:sz="0" w:space="0" w:color="auto"/>
                    <w:right w:val="none" w:sz="0" w:space="0" w:color="auto"/>
                  </w:divBdr>
                </w:div>
                <w:div w:id="838615794">
                  <w:marLeft w:val="0"/>
                  <w:marRight w:val="0"/>
                  <w:marTop w:val="0"/>
                  <w:marBottom w:val="0"/>
                  <w:divBdr>
                    <w:top w:val="none" w:sz="0" w:space="0" w:color="auto"/>
                    <w:left w:val="none" w:sz="0" w:space="0" w:color="auto"/>
                    <w:bottom w:val="none" w:sz="0" w:space="0" w:color="auto"/>
                    <w:right w:val="none" w:sz="0" w:space="0" w:color="auto"/>
                  </w:divBdr>
                </w:div>
              </w:divsChild>
            </w:div>
            <w:div w:id="1739012881">
              <w:marLeft w:val="0"/>
              <w:marRight w:val="0"/>
              <w:marTop w:val="0"/>
              <w:marBottom w:val="0"/>
              <w:divBdr>
                <w:top w:val="none" w:sz="0" w:space="0" w:color="auto"/>
                <w:left w:val="none" w:sz="0" w:space="0" w:color="auto"/>
                <w:bottom w:val="none" w:sz="0" w:space="0" w:color="auto"/>
                <w:right w:val="none" w:sz="0" w:space="0" w:color="auto"/>
              </w:divBdr>
              <w:divsChild>
                <w:div w:id="1516993862">
                  <w:marLeft w:val="0"/>
                  <w:marRight w:val="0"/>
                  <w:marTop w:val="0"/>
                  <w:marBottom w:val="0"/>
                  <w:divBdr>
                    <w:top w:val="none" w:sz="0" w:space="0" w:color="auto"/>
                    <w:left w:val="none" w:sz="0" w:space="0" w:color="auto"/>
                    <w:bottom w:val="none" w:sz="0" w:space="0" w:color="auto"/>
                    <w:right w:val="none" w:sz="0" w:space="0" w:color="auto"/>
                  </w:divBdr>
                </w:div>
                <w:div w:id="636034780">
                  <w:marLeft w:val="0"/>
                  <w:marRight w:val="0"/>
                  <w:marTop w:val="0"/>
                  <w:marBottom w:val="0"/>
                  <w:divBdr>
                    <w:top w:val="none" w:sz="0" w:space="0" w:color="auto"/>
                    <w:left w:val="none" w:sz="0" w:space="0" w:color="auto"/>
                    <w:bottom w:val="none" w:sz="0" w:space="0" w:color="auto"/>
                    <w:right w:val="none" w:sz="0" w:space="0" w:color="auto"/>
                  </w:divBdr>
                </w:div>
              </w:divsChild>
            </w:div>
            <w:div w:id="1422987154">
              <w:marLeft w:val="0"/>
              <w:marRight w:val="0"/>
              <w:marTop w:val="0"/>
              <w:marBottom w:val="0"/>
              <w:divBdr>
                <w:top w:val="none" w:sz="0" w:space="0" w:color="auto"/>
                <w:left w:val="none" w:sz="0" w:space="0" w:color="auto"/>
                <w:bottom w:val="none" w:sz="0" w:space="0" w:color="auto"/>
                <w:right w:val="none" w:sz="0" w:space="0" w:color="auto"/>
              </w:divBdr>
              <w:divsChild>
                <w:div w:id="190070945">
                  <w:marLeft w:val="0"/>
                  <w:marRight w:val="0"/>
                  <w:marTop w:val="0"/>
                  <w:marBottom w:val="0"/>
                  <w:divBdr>
                    <w:top w:val="none" w:sz="0" w:space="0" w:color="auto"/>
                    <w:left w:val="none" w:sz="0" w:space="0" w:color="auto"/>
                    <w:bottom w:val="none" w:sz="0" w:space="0" w:color="auto"/>
                    <w:right w:val="none" w:sz="0" w:space="0" w:color="auto"/>
                  </w:divBdr>
                </w:div>
                <w:div w:id="113140064">
                  <w:marLeft w:val="0"/>
                  <w:marRight w:val="0"/>
                  <w:marTop w:val="0"/>
                  <w:marBottom w:val="0"/>
                  <w:divBdr>
                    <w:top w:val="none" w:sz="0" w:space="0" w:color="auto"/>
                    <w:left w:val="none" w:sz="0" w:space="0" w:color="auto"/>
                    <w:bottom w:val="none" w:sz="0" w:space="0" w:color="auto"/>
                    <w:right w:val="none" w:sz="0" w:space="0" w:color="auto"/>
                  </w:divBdr>
                </w:div>
              </w:divsChild>
            </w:div>
            <w:div w:id="1190408840">
              <w:marLeft w:val="0"/>
              <w:marRight w:val="0"/>
              <w:marTop w:val="0"/>
              <w:marBottom w:val="0"/>
              <w:divBdr>
                <w:top w:val="none" w:sz="0" w:space="0" w:color="auto"/>
                <w:left w:val="none" w:sz="0" w:space="0" w:color="auto"/>
                <w:bottom w:val="none" w:sz="0" w:space="0" w:color="auto"/>
                <w:right w:val="none" w:sz="0" w:space="0" w:color="auto"/>
              </w:divBdr>
              <w:divsChild>
                <w:div w:id="1679967533">
                  <w:marLeft w:val="0"/>
                  <w:marRight w:val="0"/>
                  <w:marTop w:val="0"/>
                  <w:marBottom w:val="0"/>
                  <w:divBdr>
                    <w:top w:val="none" w:sz="0" w:space="0" w:color="auto"/>
                    <w:left w:val="none" w:sz="0" w:space="0" w:color="auto"/>
                    <w:bottom w:val="none" w:sz="0" w:space="0" w:color="auto"/>
                    <w:right w:val="none" w:sz="0" w:space="0" w:color="auto"/>
                  </w:divBdr>
                </w:div>
                <w:div w:id="2026665981">
                  <w:marLeft w:val="0"/>
                  <w:marRight w:val="0"/>
                  <w:marTop w:val="0"/>
                  <w:marBottom w:val="0"/>
                  <w:divBdr>
                    <w:top w:val="none" w:sz="0" w:space="0" w:color="auto"/>
                    <w:left w:val="none" w:sz="0" w:space="0" w:color="auto"/>
                    <w:bottom w:val="none" w:sz="0" w:space="0" w:color="auto"/>
                    <w:right w:val="none" w:sz="0" w:space="0" w:color="auto"/>
                  </w:divBdr>
                </w:div>
              </w:divsChild>
            </w:div>
            <w:div w:id="121851676">
              <w:marLeft w:val="0"/>
              <w:marRight w:val="0"/>
              <w:marTop w:val="0"/>
              <w:marBottom w:val="0"/>
              <w:divBdr>
                <w:top w:val="none" w:sz="0" w:space="0" w:color="auto"/>
                <w:left w:val="none" w:sz="0" w:space="0" w:color="auto"/>
                <w:bottom w:val="none" w:sz="0" w:space="0" w:color="auto"/>
                <w:right w:val="none" w:sz="0" w:space="0" w:color="auto"/>
              </w:divBdr>
              <w:divsChild>
                <w:div w:id="300236047">
                  <w:marLeft w:val="0"/>
                  <w:marRight w:val="0"/>
                  <w:marTop w:val="0"/>
                  <w:marBottom w:val="0"/>
                  <w:divBdr>
                    <w:top w:val="none" w:sz="0" w:space="0" w:color="auto"/>
                    <w:left w:val="none" w:sz="0" w:space="0" w:color="auto"/>
                    <w:bottom w:val="none" w:sz="0" w:space="0" w:color="auto"/>
                    <w:right w:val="none" w:sz="0" w:space="0" w:color="auto"/>
                  </w:divBdr>
                </w:div>
                <w:div w:id="229771885">
                  <w:marLeft w:val="0"/>
                  <w:marRight w:val="0"/>
                  <w:marTop w:val="0"/>
                  <w:marBottom w:val="0"/>
                  <w:divBdr>
                    <w:top w:val="none" w:sz="0" w:space="0" w:color="auto"/>
                    <w:left w:val="none" w:sz="0" w:space="0" w:color="auto"/>
                    <w:bottom w:val="none" w:sz="0" w:space="0" w:color="auto"/>
                    <w:right w:val="none" w:sz="0" w:space="0" w:color="auto"/>
                  </w:divBdr>
                </w:div>
              </w:divsChild>
            </w:div>
            <w:div w:id="994913398">
              <w:marLeft w:val="0"/>
              <w:marRight w:val="0"/>
              <w:marTop w:val="0"/>
              <w:marBottom w:val="0"/>
              <w:divBdr>
                <w:top w:val="none" w:sz="0" w:space="0" w:color="auto"/>
                <w:left w:val="none" w:sz="0" w:space="0" w:color="auto"/>
                <w:bottom w:val="none" w:sz="0" w:space="0" w:color="auto"/>
                <w:right w:val="none" w:sz="0" w:space="0" w:color="auto"/>
              </w:divBdr>
              <w:divsChild>
                <w:div w:id="1914464246">
                  <w:marLeft w:val="0"/>
                  <w:marRight w:val="0"/>
                  <w:marTop w:val="0"/>
                  <w:marBottom w:val="0"/>
                  <w:divBdr>
                    <w:top w:val="none" w:sz="0" w:space="0" w:color="auto"/>
                    <w:left w:val="none" w:sz="0" w:space="0" w:color="auto"/>
                    <w:bottom w:val="none" w:sz="0" w:space="0" w:color="auto"/>
                    <w:right w:val="none" w:sz="0" w:space="0" w:color="auto"/>
                  </w:divBdr>
                </w:div>
                <w:div w:id="1871340072">
                  <w:marLeft w:val="0"/>
                  <w:marRight w:val="0"/>
                  <w:marTop w:val="0"/>
                  <w:marBottom w:val="0"/>
                  <w:divBdr>
                    <w:top w:val="none" w:sz="0" w:space="0" w:color="auto"/>
                    <w:left w:val="none" w:sz="0" w:space="0" w:color="auto"/>
                    <w:bottom w:val="none" w:sz="0" w:space="0" w:color="auto"/>
                    <w:right w:val="none" w:sz="0" w:space="0" w:color="auto"/>
                  </w:divBdr>
                </w:div>
              </w:divsChild>
            </w:div>
            <w:div w:id="1094934928">
              <w:marLeft w:val="0"/>
              <w:marRight w:val="0"/>
              <w:marTop w:val="0"/>
              <w:marBottom w:val="0"/>
              <w:divBdr>
                <w:top w:val="none" w:sz="0" w:space="0" w:color="auto"/>
                <w:left w:val="none" w:sz="0" w:space="0" w:color="auto"/>
                <w:bottom w:val="none" w:sz="0" w:space="0" w:color="auto"/>
                <w:right w:val="none" w:sz="0" w:space="0" w:color="auto"/>
              </w:divBdr>
              <w:divsChild>
                <w:div w:id="1138651230">
                  <w:marLeft w:val="0"/>
                  <w:marRight w:val="0"/>
                  <w:marTop w:val="0"/>
                  <w:marBottom w:val="0"/>
                  <w:divBdr>
                    <w:top w:val="none" w:sz="0" w:space="0" w:color="auto"/>
                    <w:left w:val="none" w:sz="0" w:space="0" w:color="auto"/>
                    <w:bottom w:val="none" w:sz="0" w:space="0" w:color="auto"/>
                    <w:right w:val="none" w:sz="0" w:space="0" w:color="auto"/>
                  </w:divBdr>
                </w:div>
                <w:div w:id="1576550052">
                  <w:marLeft w:val="0"/>
                  <w:marRight w:val="0"/>
                  <w:marTop w:val="0"/>
                  <w:marBottom w:val="0"/>
                  <w:divBdr>
                    <w:top w:val="none" w:sz="0" w:space="0" w:color="auto"/>
                    <w:left w:val="none" w:sz="0" w:space="0" w:color="auto"/>
                    <w:bottom w:val="none" w:sz="0" w:space="0" w:color="auto"/>
                    <w:right w:val="none" w:sz="0" w:space="0" w:color="auto"/>
                  </w:divBdr>
                </w:div>
              </w:divsChild>
            </w:div>
            <w:div w:id="2033990667">
              <w:marLeft w:val="0"/>
              <w:marRight w:val="0"/>
              <w:marTop w:val="0"/>
              <w:marBottom w:val="0"/>
              <w:divBdr>
                <w:top w:val="none" w:sz="0" w:space="0" w:color="auto"/>
                <w:left w:val="none" w:sz="0" w:space="0" w:color="auto"/>
                <w:bottom w:val="none" w:sz="0" w:space="0" w:color="auto"/>
                <w:right w:val="none" w:sz="0" w:space="0" w:color="auto"/>
              </w:divBdr>
              <w:divsChild>
                <w:div w:id="1796480725">
                  <w:marLeft w:val="0"/>
                  <w:marRight w:val="0"/>
                  <w:marTop w:val="0"/>
                  <w:marBottom w:val="0"/>
                  <w:divBdr>
                    <w:top w:val="none" w:sz="0" w:space="0" w:color="auto"/>
                    <w:left w:val="none" w:sz="0" w:space="0" w:color="auto"/>
                    <w:bottom w:val="none" w:sz="0" w:space="0" w:color="auto"/>
                    <w:right w:val="none" w:sz="0" w:space="0" w:color="auto"/>
                  </w:divBdr>
                </w:div>
                <w:div w:id="1917204440">
                  <w:marLeft w:val="0"/>
                  <w:marRight w:val="0"/>
                  <w:marTop w:val="0"/>
                  <w:marBottom w:val="0"/>
                  <w:divBdr>
                    <w:top w:val="none" w:sz="0" w:space="0" w:color="auto"/>
                    <w:left w:val="none" w:sz="0" w:space="0" w:color="auto"/>
                    <w:bottom w:val="none" w:sz="0" w:space="0" w:color="auto"/>
                    <w:right w:val="none" w:sz="0" w:space="0" w:color="auto"/>
                  </w:divBdr>
                </w:div>
              </w:divsChild>
            </w:div>
            <w:div w:id="1082331816">
              <w:marLeft w:val="0"/>
              <w:marRight w:val="0"/>
              <w:marTop w:val="0"/>
              <w:marBottom w:val="0"/>
              <w:divBdr>
                <w:top w:val="none" w:sz="0" w:space="0" w:color="auto"/>
                <w:left w:val="none" w:sz="0" w:space="0" w:color="auto"/>
                <w:bottom w:val="none" w:sz="0" w:space="0" w:color="auto"/>
                <w:right w:val="none" w:sz="0" w:space="0" w:color="auto"/>
              </w:divBdr>
              <w:divsChild>
                <w:div w:id="63261734">
                  <w:marLeft w:val="0"/>
                  <w:marRight w:val="0"/>
                  <w:marTop w:val="0"/>
                  <w:marBottom w:val="0"/>
                  <w:divBdr>
                    <w:top w:val="none" w:sz="0" w:space="0" w:color="auto"/>
                    <w:left w:val="none" w:sz="0" w:space="0" w:color="auto"/>
                    <w:bottom w:val="none" w:sz="0" w:space="0" w:color="auto"/>
                    <w:right w:val="none" w:sz="0" w:space="0" w:color="auto"/>
                  </w:divBdr>
                </w:div>
                <w:div w:id="1712805409">
                  <w:marLeft w:val="0"/>
                  <w:marRight w:val="0"/>
                  <w:marTop w:val="0"/>
                  <w:marBottom w:val="0"/>
                  <w:divBdr>
                    <w:top w:val="none" w:sz="0" w:space="0" w:color="auto"/>
                    <w:left w:val="none" w:sz="0" w:space="0" w:color="auto"/>
                    <w:bottom w:val="none" w:sz="0" w:space="0" w:color="auto"/>
                    <w:right w:val="none" w:sz="0" w:space="0" w:color="auto"/>
                  </w:divBdr>
                </w:div>
              </w:divsChild>
            </w:div>
            <w:div w:id="1034501710">
              <w:marLeft w:val="0"/>
              <w:marRight w:val="0"/>
              <w:marTop w:val="0"/>
              <w:marBottom w:val="0"/>
              <w:divBdr>
                <w:top w:val="none" w:sz="0" w:space="0" w:color="auto"/>
                <w:left w:val="none" w:sz="0" w:space="0" w:color="auto"/>
                <w:bottom w:val="none" w:sz="0" w:space="0" w:color="auto"/>
                <w:right w:val="none" w:sz="0" w:space="0" w:color="auto"/>
              </w:divBdr>
              <w:divsChild>
                <w:div w:id="1171018866">
                  <w:marLeft w:val="0"/>
                  <w:marRight w:val="0"/>
                  <w:marTop w:val="0"/>
                  <w:marBottom w:val="0"/>
                  <w:divBdr>
                    <w:top w:val="none" w:sz="0" w:space="0" w:color="auto"/>
                    <w:left w:val="none" w:sz="0" w:space="0" w:color="auto"/>
                    <w:bottom w:val="none" w:sz="0" w:space="0" w:color="auto"/>
                    <w:right w:val="none" w:sz="0" w:space="0" w:color="auto"/>
                  </w:divBdr>
                </w:div>
                <w:div w:id="954554075">
                  <w:marLeft w:val="0"/>
                  <w:marRight w:val="0"/>
                  <w:marTop w:val="0"/>
                  <w:marBottom w:val="0"/>
                  <w:divBdr>
                    <w:top w:val="none" w:sz="0" w:space="0" w:color="auto"/>
                    <w:left w:val="none" w:sz="0" w:space="0" w:color="auto"/>
                    <w:bottom w:val="none" w:sz="0" w:space="0" w:color="auto"/>
                    <w:right w:val="none" w:sz="0" w:space="0" w:color="auto"/>
                  </w:divBdr>
                </w:div>
              </w:divsChild>
            </w:div>
            <w:div w:id="278681714">
              <w:marLeft w:val="0"/>
              <w:marRight w:val="0"/>
              <w:marTop w:val="0"/>
              <w:marBottom w:val="0"/>
              <w:divBdr>
                <w:top w:val="none" w:sz="0" w:space="0" w:color="auto"/>
                <w:left w:val="none" w:sz="0" w:space="0" w:color="auto"/>
                <w:bottom w:val="none" w:sz="0" w:space="0" w:color="auto"/>
                <w:right w:val="none" w:sz="0" w:space="0" w:color="auto"/>
              </w:divBdr>
              <w:divsChild>
                <w:div w:id="1323849671">
                  <w:marLeft w:val="0"/>
                  <w:marRight w:val="0"/>
                  <w:marTop w:val="0"/>
                  <w:marBottom w:val="0"/>
                  <w:divBdr>
                    <w:top w:val="none" w:sz="0" w:space="0" w:color="auto"/>
                    <w:left w:val="none" w:sz="0" w:space="0" w:color="auto"/>
                    <w:bottom w:val="none" w:sz="0" w:space="0" w:color="auto"/>
                    <w:right w:val="none" w:sz="0" w:space="0" w:color="auto"/>
                  </w:divBdr>
                </w:div>
                <w:div w:id="506870845">
                  <w:marLeft w:val="0"/>
                  <w:marRight w:val="0"/>
                  <w:marTop w:val="0"/>
                  <w:marBottom w:val="0"/>
                  <w:divBdr>
                    <w:top w:val="none" w:sz="0" w:space="0" w:color="auto"/>
                    <w:left w:val="none" w:sz="0" w:space="0" w:color="auto"/>
                    <w:bottom w:val="none" w:sz="0" w:space="0" w:color="auto"/>
                    <w:right w:val="none" w:sz="0" w:space="0" w:color="auto"/>
                  </w:divBdr>
                </w:div>
              </w:divsChild>
            </w:div>
            <w:div w:id="2102488568">
              <w:marLeft w:val="0"/>
              <w:marRight w:val="0"/>
              <w:marTop w:val="0"/>
              <w:marBottom w:val="0"/>
              <w:divBdr>
                <w:top w:val="none" w:sz="0" w:space="0" w:color="auto"/>
                <w:left w:val="none" w:sz="0" w:space="0" w:color="auto"/>
                <w:bottom w:val="none" w:sz="0" w:space="0" w:color="auto"/>
                <w:right w:val="none" w:sz="0" w:space="0" w:color="auto"/>
              </w:divBdr>
              <w:divsChild>
                <w:div w:id="495389623">
                  <w:marLeft w:val="0"/>
                  <w:marRight w:val="0"/>
                  <w:marTop w:val="0"/>
                  <w:marBottom w:val="0"/>
                  <w:divBdr>
                    <w:top w:val="none" w:sz="0" w:space="0" w:color="auto"/>
                    <w:left w:val="none" w:sz="0" w:space="0" w:color="auto"/>
                    <w:bottom w:val="none" w:sz="0" w:space="0" w:color="auto"/>
                    <w:right w:val="none" w:sz="0" w:space="0" w:color="auto"/>
                  </w:divBdr>
                </w:div>
                <w:div w:id="1705016522">
                  <w:marLeft w:val="0"/>
                  <w:marRight w:val="0"/>
                  <w:marTop w:val="0"/>
                  <w:marBottom w:val="0"/>
                  <w:divBdr>
                    <w:top w:val="none" w:sz="0" w:space="0" w:color="auto"/>
                    <w:left w:val="none" w:sz="0" w:space="0" w:color="auto"/>
                    <w:bottom w:val="none" w:sz="0" w:space="0" w:color="auto"/>
                    <w:right w:val="none" w:sz="0" w:space="0" w:color="auto"/>
                  </w:divBdr>
                </w:div>
              </w:divsChild>
            </w:div>
            <w:div w:id="594897095">
              <w:marLeft w:val="0"/>
              <w:marRight w:val="0"/>
              <w:marTop w:val="0"/>
              <w:marBottom w:val="0"/>
              <w:divBdr>
                <w:top w:val="none" w:sz="0" w:space="0" w:color="auto"/>
                <w:left w:val="none" w:sz="0" w:space="0" w:color="auto"/>
                <w:bottom w:val="none" w:sz="0" w:space="0" w:color="auto"/>
                <w:right w:val="none" w:sz="0" w:space="0" w:color="auto"/>
              </w:divBdr>
              <w:divsChild>
                <w:div w:id="1540778014">
                  <w:marLeft w:val="0"/>
                  <w:marRight w:val="0"/>
                  <w:marTop w:val="0"/>
                  <w:marBottom w:val="0"/>
                  <w:divBdr>
                    <w:top w:val="none" w:sz="0" w:space="0" w:color="auto"/>
                    <w:left w:val="none" w:sz="0" w:space="0" w:color="auto"/>
                    <w:bottom w:val="none" w:sz="0" w:space="0" w:color="auto"/>
                    <w:right w:val="none" w:sz="0" w:space="0" w:color="auto"/>
                  </w:divBdr>
                </w:div>
                <w:div w:id="1599605715">
                  <w:marLeft w:val="0"/>
                  <w:marRight w:val="0"/>
                  <w:marTop w:val="0"/>
                  <w:marBottom w:val="0"/>
                  <w:divBdr>
                    <w:top w:val="none" w:sz="0" w:space="0" w:color="auto"/>
                    <w:left w:val="none" w:sz="0" w:space="0" w:color="auto"/>
                    <w:bottom w:val="none" w:sz="0" w:space="0" w:color="auto"/>
                    <w:right w:val="none" w:sz="0" w:space="0" w:color="auto"/>
                  </w:divBdr>
                </w:div>
              </w:divsChild>
            </w:div>
            <w:div w:id="1643774785">
              <w:marLeft w:val="0"/>
              <w:marRight w:val="0"/>
              <w:marTop w:val="0"/>
              <w:marBottom w:val="0"/>
              <w:divBdr>
                <w:top w:val="none" w:sz="0" w:space="0" w:color="auto"/>
                <w:left w:val="none" w:sz="0" w:space="0" w:color="auto"/>
                <w:bottom w:val="none" w:sz="0" w:space="0" w:color="auto"/>
                <w:right w:val="none" w:sz="0" w:space="0" w:color="auto"/>
              </w:divBdr>
              <w:divsChild>
                <w:div w:id="1401055654">
                  <w:marLeft w:val="0"/>
                  <w:marRight w:val="0"/>
                  <w:marTop w:val="0"/>
                  <w:marBottom w:val="0"/>
                  <w:divBdr>
                    <w:top w:val="none" w:sz="0" w:space="0" w:color="auto"/>
                    <w:left w:val="none" w:sz="0" w:space="0" w:color="auto"/>
                    <w:bottom w:val="none" w:sz="0" w:space="0" w:color="auto"/>
                    <w:right w:val="none" w:sz="0" w:space="0" w:color="auto"/>
                  </w:divBdr>
                </w:div>
                <w:div w:id="771776791">
                  <w:marLeft w:val="0"/>
                  <w:marRight w:val="0"/>
                  <w:marTop w:val="0"/>
                  <w:marBottom w:val="0"/>
                  <w:divBdr>
                    <w:top w:val="none" w:sz="0" w:space="0" w:color="auto"/>
                    <w:left w:val="none" w:sz="0" w:space="0" w:color="auto"/>
                    <w:bottom w:val="none" w:sz="0" w:space="0" w:color="auto"/>
                    <w:right w:val="none" w:sz="0" w:space="0" w:color="auto"/>
                  </w:divBdr>
                </w:div>
              </w:divsChild>
            </w:div>
          </w:divsChild>
        </w:div>
      </w:divsChild>
    </w:div>
    <w:div w:id="306210359">
      <w:bodyDiv w:val="1"/>
      <w:marLeft w:val="0"/>
      <w:marRight w:val="0"/>
      <w:marTop w:val="0"/>
      <w:marBottom w:val="0"/>
      <w:divBdr>
        <w:top w:val="none" w:sz="0" w:space="0" w:color="auto"/>
        <w:left w:val="none" w:sz="0" w:space="0" w:color="auto"/>
        <w:bottom w:val="none" w:sz="0" w:space="0" w:color="auto"/>
        <w:right w:val="none" w:sz="0" w:space="0" w:color="auto"/>
      </w:divBdr>
    </w:div>
    <w:div w:id="307785987">
      <w:bodyDiv w:val="1"/>
      <w:marLeft w:val="0"/>
      <w:marRight w:val="0"/>
      <w:marTop w:val="0"/>
      <w:marBottom w:val="0"/>
      <w:divBdr>
        <w:top w:val="none" w:sz="0" w:space="0" w:color="auto"/>
        <w:left w:val="none" w:sz="0" w:space="0" w:color="auto"/>
        <w:bottom w:val="none" w:sz="0" w:space="0" w:color="auto"/>
        <w:right w:val="none" w:sz="0" w:space="0" w:color="auto"/>
      </w:divBdr>
    </w:div>
    <w:div w:id="310598018">
      <w:bodyDiv w:val="1"/>
      <w:marLeft w:val="0"/>
      <w:marRight w:val="0"/>
      <w:marTop w:val="0"/>
      <w:marBottom w:val="0"/>
      <w:divBdr>
        <w:top w:val="none" w:sz="0" w:space="0" w:color="auto"/>
        <w:left w:val="none" w:sz="0" w:space="0" w:color="auto"/>
        <w:bottom w:val="none" w:sz="0" w:space="0" w:color="auto"/>
        <w:right w:val="none" w:sz="0" w:space="0" w:color="auto"/>
      </w:divBdr>
    </w:div>
    <w:div w:id="316080772">
      <w:bodyDiv w:val="1"/>
      <w:marLeft w:val="0"/>
      <w:marRight w:val="0"/>
      <w:marTop w:val="0"/>
      <w:marBottom w:val="0"/>
      <w:divBdr>
        <w:top w:val="none" w:sz="0" w:space="0" w:color="auto"/>
        <w:left w:val="none" w:sz="0" w:space="0" w:color="auto"/>
        <w:bottom w:val="none" w:sz="0" w:space="0" w:color="auto"/>
        <w:right w:val="none" w:sz="0" w:space="0" w:color="auto"/>
      </w:divBdr>
    </w:div>
    <w:div w:id="316232184">
      <w:bodyDiv w:val="1"/>
      <w:marLeft w:val="0"/>
      <w:marRight w:val="0"/>
      <w:marTop w:val="0"/>
      <w:marBottom w:val="0"/>
      <w:divBdr>
        <w:top w:val="none" w:sz="0" w:space="0" w:color="auto"/>
        <w:left w:val="none" w:sz="0" w:space="0" w:color="auto"/>
        <w:bottom w:val="none" w:sz="0" w:space="0" w:color="auto"/>
        <w:right w:val="none" w:sz="0" w:space="0" w:color="auto"/>
      </w:divBdr>
    </w:div>
    <w:div w:id="318265512">
      <w:bodyDiv w:val="1"/>
      <w:marLeft w:val="0"/>
      <w:marRight w:val="0"/>
      <w:marTop w:val="0"/>
      <w:marBottom w:val="0"/>
      <w:divBdr>
        <w:top w:val="none" w:sz="0" w:space="0" w:color="auto"/>
        <w:left w:val="none" w:sz="0" w:space="0" w:color="auto"/>
        <w:bottom w:val="none" w:sz="0" w:space="0" w:color="auto"/>
        <w:right w:val="none" w:sz="0" w:space="0" w:color="auto"/>
      </w:divBdr>
    </w:div>
    <w:div w:id="318505032">
      <w:bodyDiv w:val="1"/>
      <w:marLeft w:val="0"/>
      <w:marRight w:val="0"/>
      <w:marTop w:val="0"/>
      <w:marBottom w:val="0"/>
      <w:divBdr>
        <w:top w:val="none" w:sz="0" w:space="0" w:color="auto"/>
        <w:left w:val="none" w:sz="0" w:space="0" w:color="auto"/>
        <w:bottom w:val="none" w:sz="0" w:space="0" w:color="auto"/>
        <w:right w:val="none" w:sz="0" w:space="0" w:color="auto"/>
      </w:divBdr>
    </w:div>
    <w:div w:id="318584722">
      <w:bodyDiv w:val="1"/>
      <w:marLeft w:val="0"/>
      <w:marRight w:val="0"/>
      <w:marTop w:val="0"/>
      <w:marBottom w:val="0"/>
      <w:divBdr>
        <w:top w:val="none" w:sz="0" w:space="0" w:color="auto"/>
        <w:left w:val="none" w:sz="0" w:space="0" w:color="auto"/>
        <w:bottom w:val="none" w:sz="0" w:space="0" w:color="auto"/>
        <w:right w:val="none" w:sz="0" w:space="0" w:color="auto"/>
      </w:divBdr>
    </w:div>
    <w:div w:id="321323046">
      <w:bodyDiv w:val="1"/>
      <w:marLeft w:val="0"/>
      <w:marRight w:val="0"/>
      <w:marTop w:val="0"/>
      <w:marBottom w:val="0"/>
      <w:divBdr>
        <w:top w:val="none" w:sz="0" w:space="0" w:color="auto"/>
        <w:left w:val="none" w:sz="0" w:space="0" w:color="auto"/>
        <w:bottom w:val="none" w:sz="0" w:space="0" w:color="auto"/>
        <w:right w:val="none" w:sz="0" w:space="0" w:color="auto"/>
      </w:divBdr>
    </w:div>
    <w:div w:id="322393093">
      <w:bodyDiv w:val="1"/>
      <w:marLeft w:val="0"/>
      <w:marRight w:val="0"/>
      <w:marTop w:val="0"/>
      <w:marBottom w:val="0"/>
      <w:divBdr>
        <w:top w:val="none" w:sz="0" w:space="0" w:color="auto"/>
        <w:left w:val="none" w:sz="0" w:space="0" w:color="auto"/>
        <w:bottom w:val="none" w:sz="0" w:space="0" w:color="auto"/>
        <w:right w:val="none" w:sz="0" w:space="0" w:color="auto"/>
      </w:divBdr>
    </w:div>
    <w:div w:id="324674232">
      <w:bodyDiv w:val="1"/>
      <w:marLeft w:val="0"/>
      <w:marRight w:val="0"/>
      <w:marTop w:val="0"/>
      <w:marBottom w:val="0"/>
      <w:divBdr>
        <w:top w:val="none" w:sz="0" w:space="0" w:color="auto"/>
        <w:left w:val="none" w:sz="0" w:space="0" w:color="auto"/>
        <w:bottom w:val="none" w:sz="0" w:space="0" w:color="auto"/>
        <w:right w:val="none" w:sz="0" w:space="0" w:color="auto"/>
      </w:divBdr>
    </w:div>
    <w:div w:id="331299285">
      <w:bodyDiv w:val="1"/>
      <w:marLeft w:val="0"/>
      <w:marRight w:val="0"/>
      <w:marTop w:val="0"/>
      <w:marBottom w:val="0"/>
      <w:divBdr>
        <w:top w:val="none" w:sz="0" w:space="0" w:color="auto"/>
        <w:left w:val="none" w:sz="0" w:space="0" w:color="auto"/>
        <w:bottom w:val="none" w:sz="0" w:space="0" w:color="auto"/>
        <w:right w:val="none" w:sz="0" w:space="0" w:color="auto"/>
      </w:divBdr>
    </w:div>
    <w:div w:id="336276804">
      <w:bodyDiv w:val="1"/>
      <w:marLeft w:val="0"/>
      <w:marRight w:val="0"/>
      <w:marTop w:val="0"/>
      <w:marBottom w:val="0"/>
      <w:divBdr>
        <w:top w:val="none" w:sz="0" w:space="0" w:color="auto"/>
        <w:left w:val="none" w:sz="0" w:space="0" w:color="auto"/>
        <w:bottom w:val="none" w:sz="0" w:space="0" w:color="auto"/>
        <w:right w:val="none" w:sz="0" w:space="0" w:color="auto"/>
      </w:divBdr>
    </w:div>
    <w:div w:id="338125637">
      <w:bodyDiv w:val="1"/>
      <w:marLeft w:val="0"/>
      <w:marRight w:val="0"/>
      <w:marTop w:val="0"/>
      <w:marBottom w:val="0"/>
      <w:divBdr>
        <w:top w:val="none" w:sz="0" w:space="0" w:color="auto"/>
        <w:left w:val="none" w:sz="0" w:space="0" w:color="auto"/>
        <w:bottom w:val="none" w:sz="0" w:space="0" w:color="auto"/>
        <w:right w:val="none" w:sz="0" w:space="0" w:color="auto"/>
      </w:divBdr>
    </w:div>
    <w:div w:id="341014951">
      <w:bodyDiv w:val="1"/>
      <w:marLeft w:val="0"/>
      <w:marRight w:val="0"/>
      <w:marTop w:val="0"/>
      <w:marBottom w:val="0"/>
      <w:divBdr>
        <w:top w:val="none" w:sz="0" w:space="0" w:color="auto"/>
        <w:left w:val="none" w:sz="0" w:space="0" w:color="auto"/>
        <w:bottom w:val="none" w:sz="0" w:space="0" w:color="auto"/>
        <w:right w:val="none" w:sz="0" w:space="0" w:color="auto"/>
      </w:divBdr>
    </w:div>
    <w:div w:id="342320909">
      <w:bodyDiv w:val="1"/>
      <w:marLeft w:val="0"/>
      <w:marRight w:val="0"/>
      <w:marTop w:val="0"/>
      <w:marBottom w:val="0"/>
      <w:divBdr>
        <w:top w:val="none" w:sz="0" w:space="0" w:color="auto"/>
        <w:left w:val="none" w:sz="0" w:space="0" w:color="auto"/>
        <w:bottom w:val="none" w:sz="0" w:space="0" w:color="auto"/>
        <w:right w:val="none" w:sz="0" w:space="0" w:color="auto"/>
      </w:divBdr>
    </w:div>
    <w:div w:id="345451167">
      <w:bodyDiv w:val="1"/>
      <w:marLeft w:val="0"/>
      <w:marRight w:val="0"/>
      <w:marTop w:val="0"/>
      <w:marBottom w:val="0"/>
      <w:divBdr>
        <w:top w:val="none" w:sz="0" w:space="0" w:color="auto"/>
        <w:left w:val="none" w:sz="0" w:space="0" w:color="auto"/>
        <w:bottom w:val="none" w:sz="0" w:space="0" w:color="auto"/>
        <w:right w:val="none" w:sz="0" w:space="0" w:color="auto"/>
      </w:divBdr>
    </w:div>
    <w:div w:id="347685827">
      <w:bodyDiv w:val="1"/>
      <w:marLeft w:val="0"/>
      <w:marRight w:val="0"/>
      <w:marTop w:val="0"/>
      <w:marBottom w:val="0"/>
      <w:divBdr>
        <w:top w:val="none" w:sz="0" w:space="0" w:color="auto"/>
        <w:left w:val="none" w:sz="0" w:space="0" w:color="auto"/>
        <w:bottom w:val="none" w:sz="0" w:space="0" w:color="auto"/>
        <w:right w:val="none" w:sz="0" w:space="0" w:color="auto"/>
      </w:divBdr>
    </w:div>
    <w:div w:id="348066985">
      <w:bodyDiv w:val="1"/>
      <w:marLeft w:val="0"/>
      <w:marRight w:val="0"/>
      <w:marTop w:val="0"/>
      <w:marBottom w:val="0"/>
      <w:divBdr>
        <w:top w:val="none" w:sz="0" w:space="0" w:color="auto"/>
        <w:left w:val="none" w:sz="0" w:space="0" w:color="auto"/>
        <w:bottom w:val="none" w:sz="0" w:space="0" w:color="auto"/>
        <w:right w:val="none" w:sz="0" w:space="0" w:color="auto"/>
      </w:divBdr>
    </w:div>
    <w:div w:id="350954861">
      <w:bodyDiv w:val="1"/>
      <w:marLeft w:val="0"/>
      <w:marRight w:val="0"/>
      <w:marTop w:val="0"/>
      <w:marBottom w:val="0"/>
      <w:divBdr>
        <w:top w:val="none" w:sz="0" w:space="0" w:color="auto"/>
        <w:left w:val="none" w:sz="0" w:space="0" w:color="auto"/>
        <w:bottom w:val="none" w:sz="0" w:space="0" w:color="auto"/>
        <w:right w:val="none" w:sz="0" w:space="0" w:color="auto"/>
      </w:divBdr>
    </w:div>
    <w:div w:id="353309437">
      <w:bodyDiv w:val="1"/>
      <w:marLeft w:val="0"/>
      <w:marRight w:val="0"/>
      <w:marTop w:val="0"/>
      <w:marBottom w:val="0"/>
      <w:divBdr>
        <w:top w:val="none" w:sz="0" w:space="0" w:color="auto"/>
        <w:left w:val="none" w:sz="0" w:space="0" w:color="auto"/>
        <w:bottom w:val="none" w:sz="0" w:space="0" w:color="auto"/>
        <w:right w:val="none" w:sz="0" w:space="0" w:color="auto"/>
      </w:divBdr>
    </w:div>
    <w:div w:id="355737862">
      <w:bodyDiv w:val="1"/>
      <w:marLeft w:val="0"/>
      <w:marRight w:val="0"/>
      <w:marTop w:val="0"/>
      <w:marBottom w:val="0"/>
      <w:divBdr>
        <w:top w:val="none" w:sz="0" w:space="0" w:color="auto"/>
        <w:left w:val="none" w:sz="0" w:space="0" w:color="auto"/>
        <w:bottom w:val="none" w:sz="0" w:space="0" w:color="auto"/>
        <w:right w:val="none" w:sz="0" w:space="0" w:color="auto"/>
      </w:divBdr>
    </w:div>
    <w:div w:id="358048949">
      <w:bodyDiv w:val="1"/>
      <w:marLeft w:val="0"/>
      <w:marRight w:val="0"/>
      <w:marTop w:val="0"/>
      <w:marBottom w:val="0"/>
      <w:divBdr>
        <w:top w:val="none" w:sz="0" w:space="0" w:color="auto"/>
        <w:left w:val="none" w:sz="0" w:space="0" w:color="auto"/>
        <w:bottom w:val="none" w:sz="0" w:space="0" w:color="auto"/>
        <w:right w:val="none" w:sz="0" w:space="0" w:color="auto"/>
      </w:divBdr>
    </w:div>
    <w:div w:id="358745105">
      <w:bodyDiv w:val="1"/>
      <w:marLeft w:val="0"/>
      <w:marRight w:val="0"/>
      <w:marTop w:val="0"/>
      <w:marBottom w:val="0"/>
      <w:divBdr>
        <w:top w:val="none" w:sz="0" w:space="0" w:color="auto"/>
        <w:left w:val="none" w:sz="0" w:space="0" w:color="auto"/>
        <w:bottom w:val="none" w:sz="0" w:space="0" w:color="auto"/>
        <w:right w:val="none" w:sz="0" w:space="0" w:color="auto"/>
      </w:divBdr>
    </w:div>
    <w:div w:id="359015556">
      <w:bodyDiv w:val="1"/>
      <w:marLeft w:val="0"/>
      <w:marRight w:val="0"/>
      <w:marTop w:val="0"/>
      <w:marBottom w:val="0"/>
      <w:divBdr>
        <w:top w:val="none" w:sz="0" w:space="0" w:color="auto"/>
        <w:left w:val="none" w:sz="0" w:space="0" w:color="auto"/>
        <w:bottom w:val="none" w:sz="0" w:space="0" w:color="auto"/>
        <w:right w:val="none" w:sz="0" w:space="0" w:color="auto"/>
      </w:divBdr>
    </w:div>
    <w:div w:id="359016970">
      <w:bodyDiv w:val="1"/>
      <w:marLeft w:val="0"/>
      <w:marRight w:val="0"/>
      <w:marTop w:val="0"/>
      <w:marBottom w:val="0"/>
      <w:divBdr>
        <w:top w:val="none" w:sz="0" w:space="0" w:color="auto"/>
        <w:left w:val="none" w:sz="0" w:space="0" w:color="auto"/>
        <w:bottom w:val="none" w:sz="0" w:space="0" w:color="auto"/>
        <w:right w:val="none" w:sz="0" w:space="0" w:color="auto"/>
      </w:divBdr>
    </w:div>
    <w:div w:id="360908140">
      <w:bodyDiv w:val="1"/>
      <w:marLeft w:val="0"/>
      <w:marRight w:val="0"/>
      <w:marTop w:val="0"/>
      <w:marBottom w:val="0"/>
      <w:divBdr>
        <w:top w:val="none" w:sz="0" w:space="0" w:color="auto"/>
        <w:left w:val="none" w:sz="0" w:space="0" w:color="auto"/>
        <w:bottom w:val="none" w:sz="0" w:space="0" w:color="auto"/>
        <w:right w:val="none" w:sz="0" w:space="0" w:color="auto"/>
      </w:divBdr>
    </w:div>
    <w:div w:id="362903235">
      <w:bodyDiv w:val="1"/>
      <w:marLeft w:val="0"/>
      <w:marRight w:val="0"/>
      <w:marTop w:val="0"/>
      <w:marBottom w:val="0"/>
      <w:divBdr>
        <w:top w:val="none" w:sz="0" w:space="0" w:color="auto"/>
        <w:left w:val="none" w:sz="0" w:space="0" w:color="auto"/>
        <w:bottom w:val="none" w:sz="0" w:space="0" w:color="auto"/>
        <w:right w:val="none" w:sz="0" w:space="0" w:color="auto"/>
      </w:divBdr>
    </w:div>
    <w:div w:id="366026089">
      <w:bodyDiv w:val="1"/>
      <w:marLeft w:val="0"/>
      <w:marRight w:val="0"/>
      <w:marTop w:val="0"/>
      <w:marBottom w:val="0"/>
      <w:divBdr>
        <w:top w:val="none" w:sz="0" w:space="0" w:color="auto"/>
        <w:left w:val="none" w:sz="0" w:space="0" w:color="auto"/>
        <w:bottom w:val="none" w:sz="0" w:space="0" w:color="auto"/>
        <w:right w:val="none" w:sz="0" w:space="0" w:color="auto"/>
      </w:divBdr>
    </w:div>
    <w:div w:id="366105596">
      <w:bodyDiv w:val="1"/>
      <w:marLeft w:val="0"/>
      <w:marRight w:val="0"/>
      <w:marTop w:val="0"/>
      <w:marBottom w:val="0"/>
      <w:divBdr>
        <w:top w:val="none" w:sz="0" w:space="0" w:color="auto"/>
        <w:left w:val="none" w:sz="0" w:space="0" w:color="auto"/>
        <w:bottom w:val="none" w:sz="0" w:space="0" w:color="auto"/>
        <w:right w:val="none" w:sz="0" w:space="0" w:color="auto"/>
      </w:divBdr>
    </w:div>
    <w:div w:id="369689656">
      <w:bodyDiv w:val="1"/>
      <w:marLeft w:val="0"/>
      <w:marRight w:val="0"/>
      <w:marTop w:val="0"/>
      <w:marBottom w:val="0"/>
      <w:divBdr>
        <w:top w:val="none" w:sz="0" w:space="0" w:color="auto"/>
        <w:left w:val="none" w:sz="0" w:space="0" w:color="auto"/>
        <w:bottom w:val="none" w:sz="0" w:space="0" w:color="auto"/>
        <w:right w:val="none" w:sz="0" w:space="0" w:color="auto"/>
      </w:divBdr>
    </w:div>
    <w:div w:id="375589426">
      <w:bodyDiv w:val="1"/>
      <w:marLeft w:val="0"/>
      <w:marRight w:val="0"/>
      <w:marTop w:val="0"/>
      <w:marBottom w:val="0"/>
      <w:divBdr>
        <w:top w:val="none" w:sz="0" w:space="0" w:color="auto"/>
        <w:left w:val="none" w:sz="0" w:space="0" w:color="auto"/>
        <w:bottom w:val="none" w:sz="0" w:space="0" w:color="auto"/>
        <w:right w:val="none" w:sz="0" w:space="0" w:color="auto"/>
      </w:divBdr>
    </w:div>
    <w:div w:id="377048481">
      <w:bodyDiv w:val="1"/>
      <w:marLeft w:val="0"/>
      <w:marRight w:val="0"/>
      <w:marTop w:val="0"/>
      <w:marBottom w:val="0"/>
      <w:divBdr>
        <w:top w:val="none" w:sz="0" w:space="0" w:color="auto"/>
        <w:left w:val="none" w:sz="0" w:space="0" w:color="auto"/>
        <w:bottom w:val="none" w:sz="0" w:space="0" w:color="auto"/>
        <w:right w:val="none" w:sz="0" w:space="0" w:color="auto"/>
      </w:divBdr>
    </w:div>
    <w:div w:id="378868581">
      <w:bodyDiv w:val="1"/>
      <w:marLeft w:val="0"/>
      <w:marRight w:val="0"/>
      <w:marTop w:val="0"/>
      <w:marBottom w:val="0"/>
      <w:divBdr>
        <w:top w:val="none" w:sz="0" w:space="0" w:color="auto"/>
        <w:left w:val="none" w:sz="0" w:space="0" w:color="auto"/>
        <w:bottom w:val="none" w:sz="0" w:space="0" w:color="auto"/>
        <w:right w:val="none" w:sz="0" w:space="0" w:color="auto"/>
      </w:divBdr>
    </w:div>
    <w:div w:id="380983059">
      <w:bodyDiv w:val="1"/>
      <w:marLeft w:val="0"/>
      <w:marRight w:val="0"/>
      <w:marTop w:val="0"/>
      <w:marBottom w:val="0"/>
      <w:divBdr>
        <w:top w:val="none" w:sz="0" w:space="0" w:color="auto"/>
        <w:left w:val="none" w:sz="0" w:space="0" w:color="auto"/>
        <w:bottom w:val="none" w:sz="0" w:space="0" w:color="auto"/>
        <w:right w:val="none" w:sz="0" w:space="0" w:color="auto"/>
      </w:divBdr>
    </w:div>
    <w:div w:id="386296604">
      <w:bodyDiv w:val="1"/>
      <w:marLeft w:val="0"/>
      <w:marRight w:val="0"/>
      <w:marTop w:val="0"/>
      <w:marBottom w:val="0"/>
      <w:divBdr>
        <w:top w:val="none" w:sz="0" w:space="0" w:color="auto"/>
        <w:left w:val="none" w:sz="0" w:space="0" w:color="auto"/>
        <w:bottom w:val="none" w:sz="0" w:space="0" w:color="auto"/>
        <w:right w:val="none" w:sz="0" w:space="0" w:color="auto"/>
      </w:divBdr>
    </w:div>
    <w:div w:id="386880063">
      <w:bodyDiv w:val="1"/>
      <w:marLeft w:val="0"/>
      <w:marRight w:val="0"/>
      <w:marTop w:val="0"/>
      <w:marBottom w:val="0"/>
      <w:divBdr>
        <w:top w:val="none" w:sz="0" w:space="0" w:color="auto"/>
        <w:left w:val="none" w:sz="0" w:space="0" w:color="auto"/>
        <w:bottom w:val="none" w:sz="0" w:space="0" w:color="auto"/>
        <w:right w:val="none" w:sz="0" w:space="0" w:color="auto"/>
      </w:divBdr>
    </w:div>
    <w:div w:id="387605994">
      <w:bodyDiv w:val="1"/>
      <w:marLeft w:val="0"/>
      <w:marRight w:val="0"/>
      <w:marTop w:val="0"/>
      <w:marBottom w:val="0"/>
      <w:divBdr>
        <w:top w:val="none" w:sz="0" w:space="0" w:color="auto"/>
        <w:left w:val="none" w:sz="0" w:space="0" w:color="auto"/>
        <w:bottom w:val="none" w:sz="0" w:space="0" w:color="auto"/>
        <w:right w:val="none" w:sz="0" w:space="0" w:color="auto"/>
      </w:divBdr>
    </w:div>
    <w:div w:id="387918634">
      <w:bodyDiv w:val="1"/>
      <w:marLeft w:val="0"/>
      <w:marRight w:val="0"/>
      <w:marTop w:val="0"/>
      <w:marBottom w:val="0"/>
      <w:divBdr>
        <w:top w:val="none" w:sz="0" w:space="0" w:color="auto"/>
        <w:left w:val="none" w:sz="0" w:space="0" w:color="auto"/>
        <w:bottom w:val="none" w:sz="0" w:space="0" w:color="auto"/>
        <w:right w:val="none" w:sz="0" w:space="0" w:color="auto"/>
      </w:divBdr>
    </w:div>
    <w:div w:id="388499200">
      <w:bodyDiv w:val="1"/>
      <w:marLeft w:val="0"/>
      <w:marRight w:val="0"/>
      <w:marTop w:val="0"/>
      <w:marBottom w:val="0"/>
      <w:divBdr>
        <w:top w:val="none" w:sz="0" w:space="0" w:color="auto"/>
        <w:left w:val="none" w:sz="0" w:space="0" w:color="auto"/>
        <w:bottom w:val="none" w:sz="0" w:space="0" w:color="auto"/>
        <w:right w:val="none" w:sz="0" w:space="0" w:color="auto"/>
      </w:divBdr>
    </w:div>
    <w:div w:id="389816163">
      <w:bodyDiv w:val="1"/>
      <w:marLeft w:val="0"/>
      <w:marRight w:val="0"/>
      <w:marTop w:val="0"/>
      <w:marBottom w:val="0"/>
      <w:divBdr>
        <w:top w:val="none" w:sz="0" w:space="0" w:color="auto"/>
        <w:left w:val="none" w:sz="0" w:space="0" w:color="auto"/>
        <w:bottom w:val="none" w:sz="0" w:space="0" w:color="auto"/>
        <w:right w:val="none" w:sz="0" w:space="0" w:color="auto"/>
      </w:divBdr>
    </w:div>
    <w:div w:id="390427004">
      <w:bodyDiv w:val="1"/>
      <w:marLeft w:val="0"/>
      <w:marRight w:val="0"/>
      <w:marTop w:val="0"/>
      <w:marBottom w:val="0"/>
      <w:divBdr>
        <w:top w:val="none" w:sz="0" w:space="0" w:color="auto"/>
        <w:left w:val="none" w:sz="0" w:space="0" w:color="auto"/>
        <w:bottom w:val="none" w:sz="0" w:space="0" w:color="auto"/>
        <w:right w:val="none" w:sz="0" w:space="0" w:color="auto"/>
      </w:divBdr>
    </w:div>
    <w:div w:id="391583324">
      <w:bodyDiv w:val="1"/>
      <w:marLeft w:val="0"/>
      <w:marRight w:val="0"/>
      <w:marTop w:val="0"/>
      <w:marBottom w:val="0"/>
      <w:divBdr>
        <w:top w:val="none" w:sz="0" w:space="0" w:color="auto"/>
        <w:left w:val="none" w:sz="0" w:space="0" w:color="auto"/>
        <w:bottom w:val="none" w:sz="0" w:space="0" w:color="auto"/>
        <w:right w:val="none" w:sz="0" w:space="0" w:color="auto"/>
      </w:divBdr>
    </w:div>
    <w:div w:id="393968178">
      <w:bodyDiv w:val="1"/>
      <w:marLeft w:val="0"/>
      <w:marRight w:val="0"/>
      <w:marTop w:val="0"/>
      <w:marBottom w:val="0"/>
      <w:divBdr>
        <w:top w:val="none" w:sz="0" w:space="0" w:color="auto"/>
        <w:left w:val="none" w:sz="0" w:space="0" w:color="auto"/>
        <w:bottom w:val="none" w:sz="0" w:space="0" w:color="auto"/>
        <w:right w:val="none" w:sz="0" w:space="0" w:color="auto"/>
      </w:divBdr>
    </w:div>
    <w:div w:id="396242703">
      <w:bodyDiv w:val="1"/>
      <w:marLeft w:val="0"/>
      <w:marRight w:val="0"/>
      <w:marTop w:val="0"/>
      <w:marBottom w:val="0"/>
      <w:divBdr>
        <w:top w:val="none" w:sz="0" w:space="0" w:color="auto"/>
        <w:left w:val="none" w:sz="0" w:space="0" w:color="auto"/>
        <w:bottom w:val="none" w:sz="0" w:space="0" w:color="auto"/>
        <w:right w:val="none" w:sz="0" w:space="0" w:color="auto"/>
      </w:divBdr>
    </w:div>
    <w:div w:id="396976363">
      <w:bodyDiv w:val="1"/>
      <w:marLeft w:val="0"/>
      <w:marRight w:val="0"/>
      <w:marTop w:val="0"/>
      <w:marBottom w:val="0"/>
      <w:divBdr>
        <w:top w:val="none" w:sz="0" w:space="0" w:color="auto"/>
        <w:left w:val="none" w:sz="0" w:space="0" w:color="auto"/>
        <w:bottom w:val="none" w:sz="0" w:space="0" w:color="auto"/>
        <w:right w:val="none" w:sz="0" w:space="0" w:color="auto"/>
      </w:divBdr>
    </w:div>
    <w:div w:id="399447417">
      <w:bodyDiv w:val="1"/>
      <w:marLeft w:val="0"/>
      <w:marRight w:val="0"/>
      <w:marTop w:val="0"/>
      <w:marBottom w:val="0"/>
      <w:divBdr>
        <w:top w:val="none" w:sz="0" w:space="0" w:color="auto"/>
        <w:left w:val="none" w:sz="0" w:space="0" w:color="auto"/>
        <w:bottom w:val="none" w:sz="0" w:space="0" w:color="auto"/>
        <w:right w:val="none" w:sz="0" w:space="0" w:color="auto"/>
      </w:divBdr>
    </w:div>
    <w:div w:id="399522266">
      <w:bodyDiv w:val="1"/>
      <w:marLeft w:val="0"/>
      <w:marRight w:val="0"/>
      <w:marTop w:val="0"/>
      <w:marBottom w:val="0"/>
      <w:divBdr>
        <w:top w:val="none" w:sz="0" w:space="0" w:color="auto"/>
        <w:left w:val="none" w:sz="0" w:space="0" w:color="auto"/>
        <w:bottom w:val="none" w:sz="0" w:space="0" w:color="auto"/>
        <w:right w:val="none" w:sz="0" w:space="0" w:color="auto"/>
      </w:divBdr>
    </w:div>
    <w:div w:id="402027413">
      <w:bodyDiv w:val="1"/>
      <w:marLeft w:val="0"/>
      <w:marRight w:val="0"/>
      <w:marTop w:val="0"/>
      <w:marBottom w:val="0"/>
      <w:divBdr>
        <w:top w:val="none" w:sz="0" w:space="0" w:color="auto"/>
        <w:left w:val="none" w:sz="0" w:space="0" w:color="auto"/>
        <w:bottom w:val="none" w:sz="0" w:space="0" w:color="auto"/>
        <w:right w:val="none" w:sz="0" w:space="0" w:color="auto"/>
      </w:divBdr>
    </w:div>
    <w:div w:id="404183757">
      <w:bodyDiv w:val="1"/>
      <w:marLeft w:val="0"/>
      <w:marRight w:val="0"/>
      <w:marTop w:val="0"/>
      <w:marBottom w:val="0"/>
      <w:divBdr>
        <w:top w:val="none" w:sz="0" w:space="0" w:color="auto"/>
        <w:left w:val="none" w:sz="0" w:space="0" w:color="auto"/>
        <w:bottom w:val="none" w:sz="0" w:space="0" w:color="auto"/>
        <w:right w:val="none" w:sz="0" w:space="0" w:color="auto"/>
      </w:divBdr>
    </w:div>
    <w:div w:id="404380806">
      <w:bodyDiv w:val="1"/>
      <w:marLeft w:val="0"/>
      <w:marRight w:val="0"/>
      <w:marTop w:val="0"/>
      <w:marBottom w:val="0"/>
      <w:divBdr>
        <w:top w:val="none" w:sz="0" w:space="0" w:color="auto"/>
        <w:left w:val="none" w:sz="0" w:space="0" w:color="auto"/>
        <w:bottom w:val="none" w:sz="0" w:space="0" w:color="auto"/>
        <w:right w:val="none" w:sz="0" w:space="0" w:color="auto"/>
      </w:divBdr>
    </w:div>
    <w:div w:id="405763505">
      <w:bodyDiv w:val="1"/>
      <w:marLeft w:val="0"/>
      <w:marRight w:val="0"/>
      <w:marTop w:val="0"/>
      <w:marBottom w:val="0"/>
      <w:divBdr>
        <w:top w:val="none" w:sz="0" w:space="0" w:color="auto"/>
        <w:left w:val="none" w:sz="0" w:space="0" w:color="auto"/>
        <w:bottom w:val="none" w:sz="0" w:space="0" w:color="auto"/>
        <w:right w:val="none" w:sz="0" w:space="0" w:color="auto"/>
      </w:divBdr>
    </w:div>
    <w:div w:id="406922851">
      <w:bodyDiv w:val="1"/>
      <w:marLeft w:val="0"/>
      <w:marRight w:val="0"/>
      <w:marTop w:val="0"/>
      <w:marBottom w:val="0"/>
      <w:divBdr>
        <w:top w:val="none" w:sz="0" w:space="0" w:color="auto"/>
        <w:left w:val="none" w:sz="0" w:space="0" w:color="auto"/>
        <w:bottom w:val="none" w:sz="0" w:space="0" w:color="auto"/>
        <w:right w:val="none" w:sz="0" w:space="0" w:color="auto"/>
      </w:divBdr>
    </w:div>
    <w:div w:id="408313572">
      <w:bodyDiv w:val="1"/>
      <w:marLeft w:val="0"/>
      <w:marRight w:val="0"/>
      <w:marTop w:val="0"/>
      <w:marBottom w:val="0"/>
      <w:divBdr>
        <w:top w:val="none" w:sz="0" w:space="0" w:color="auto"/>
        <w:left w:val="none" w:sz="0" w:space="0" w:color="auto"/>
        <w:bottom w:val="none" w:sz="0" w:space="0" w:color="auto"/>
        <w:right w:val="none" w:sz="0" w:space="0" w:color="auto"/>
      </w:divBdr>
    </w:div>
    <w:div w:id="408619015">
      <w:bodyDiv w:val="1"/>
      <w:marLeft w:val="0"/>
      <w:marRight w:val="0"/>
      <w:marTop w:val="0"/>
      <w:marBottom w:val="0"/>
      <w:divBdr>
        <w:top w:val="none" w:sz="0" w:space="0" w:color="auto"/>
        <w:left w:val="none" w:sz="0" w:space="0" w:color="auto"/>
        <w:bottom w:val="none" w:sz="0" w:space="0" w:color="auto"/>
        <w:right w:val="none" w:sz="0" w:space="0" w:color="auto"/>
      </w:divBdr>
      <w:divsChild>
        <w:div w:id="741635254">
          <w:marLeft w:val="0"/>
          <w:marRight w:val="0"/>
          <w:marTop w:val="0"/>
          <w:marBottom w:val="0"/>
          <w:divBdr>
            <w:top w:val="none" w:sz="0" w:space="0" w:color="auto"/>
            <w:left w:val="none" w:sz="0" w:space="0" w:color="auto"/>
            <w:bottom w:val="none" w:sz="0" w:space="0" w:color="auto"/>
            <w:right w:val="none" w:sz="0" w:space="0" w:color="auto"/>
          </w:divBdr>
          <w:divsChild>
            <w:div w:id="1536498175">
              <w:marLeft w:val="0"/>
              <w:marRight w:val="0"/>
              <w:marTop w:val="0"/>
              <w:marBottom w:val="0"/>
              <w:divBdr>
                <w:top w:val="none" w:sz="0" w:space="0" w:color="auto"/>
                <w:left w:val="none" w:sz="0" w:space="0" w:color="auto"/>
                <w:bottom w:val="none" w:sz="0" w:space="0" w:color="auto"/>
                <w:right w:val="none" w:sz="0" w:space="0" w:color="auto"/>
              </w:divBdr>
              <w:divsChild>
                <w:div w:id="1224561884">
                  <w:marLeft w:val="0"/>
                  <w:marRight w:val="0"/>
                  <w:marTop w:val="0"/>
                  <w:marBottom w:val="0"/>
                  <w:divBdr>
                    <w:top w:val="none" w:sz="0" w:space="0" w:color="auto"/>
                    <w:left w:val="none" w:sz="0" w:space="0" w:color="auto"/>
                    <w:bottom w:val="none" w:sz="0" w:space="0" w:color="auto"/>
                    <w:right w:val="none" w:sz="0" w:space="0" w:color="auto"/>
                  </w:divBdr>
                </w:div>
                <w:div w:id="171916314">
                  <w:marLeft w:val="0"/>
                  <w:marRight w:val="0"/>
                  <w:marTop w:val="0"/>
                  <w:marBottom w:val="0"/>
                  <w:divBdr>
                    <w:top w:val="none" w:sz="0" w:space="0" w:color="auto"/>
                    <w:left w:val="none" w:sz="0" w:space="0" w:color="auto"/>
                    <w:bottom w:val="none" w:sz="0" w:space="0" w:color="auto"/>
                    <w:right w:val="none" w:sz="0" w:space="0" w:color="auto"/>
                  </w:divBdr>
                </w:div>
              </w:divsChild>
            </w:div>
            <w:div w:id="527256906">
              <w:marLeft w:val="0"/>
              <w:marRight w:val="0"/>
              <w:marTop w:val="0"/>
              <w:marBottom w:val="0"/>
              <w:divBdr>
                <w:top w:val="none" w:sz="0" w:space="0" w:color="auto"/>
                <w:left w:val="none" w:sz="0" w:space="0" w:color="auto"/>
                <w:bottom w:val="none" w:sz="0" w:space="0" w:color="auto"/>
                <w:right w:val="none" w:sz="0" w:space="0" w:color="auto"/>
              </w:divBdr>
              <w:divsChild>
                <w:div w:id="1364012869">
                  <w:marLeft w:val="0"/>
                  <w:marRight w:val="0"/>
                  <w:marTop w:val="0"/>
                  <w:marBottom w:val="0"/>
                  <w:divBdr>
                    <w:top w:val="none" w:sz="0" w:space="0" w:color="auto"/>
                    <w:left w:val="none" w:sz="0" w:space="0" w:color="auto"/>
                    <w:bottom w:val="none" w:sz="0" w:space="0" w:color="auto"/>
                    <w:right w:val="none" w:sz="0" w:space="0" w:color="auto"/>
                  </w:divBdr>
                </w:div>
                <w:div w:id="2070106335">
                  <w:marLeft w:val="0"/>
                  <w:marRight w:val="0"/>
                  <w:marTop w:val="0"/>
                  <w:marBottom w:val="0"/>
                  <w:divBdr>
                    <w:top w:val="none" w:sz="0" w:space="0" w:color="auto"/>
                    <w:left w:val="none" w:sz="0" w:space="0" w:color="auto"/>
                    <w:bottom w:val="none" w:sz="0" w:space="0" w:color="auto"/>
                    <w:right w:val="none" w:sz="0" w:space="0" w:color="auto"/>
                  </w:divBdr>
                </w:div>
              </w:divsChild>
            </w:div>
            <w:div w:id="662662882">
              <w:marLeft w:val="0"/>
              <w:marRight w:val="0"/>
              <w:marTop w:val="0"/>
              <w:marBottom w:val="0"/>
              <w:divBdr>
                <w:top w:val="none" w:sz="0" w:space="0" w:color="auto"/>
                <w:left w:val="none" w:sz="0" w:space="0" w:color="auto"/>
                <w:bottom w:val="none" w:sz="0" w:space="0" w:color="auto"/>
                <w:right w:val="none" w:sz="0" w:space="0" w:color="auto"/>
              </w:divBdr>
              <w:divsChild>
                <w:div w:id="880173746">
                  <w:marLeft w:val="0"/>
                  <w:marRight w:val="0"/>
                  <w:marTop w:val="0"/>
                  <w:marBottom w:val="0"/>
                  <w:divBdr>
                    <w:top w:val="none" w:sz="0" w:space="0" w:color="auto"/>
                    <w:left w:val="none" w:sz="0" w:space="0" w:color="auto"/>
                    <w:bottom w:val="none" w:sz="0" w:space="0" w:color="auto"/>
                    <w:right w:val="none" w:sz="0" w:space="0" w:color="auto"/>
                  </w:divBdr>
                </w:div>
                <w:div w:id="1823234519">
                  <w:marLeft w:val="0"/>
                  <w:marRight w:val="0"/>
                  <w:marTop w:val="0"/>
                  <w:marBottom w:val="0"/>
                  <w:divBdr>
                    <w:top w:val="none" w:sz="0" w:space="0" w:color="auto"/>
                    <w:left w:val="none" w:sz="0" w:space="0" w:color="auto"/>
                    <w:bottom w:val="none" w:sz="0" w:space="0" w:color="auto"/>
                    <w:right w:val="none" w:sz="0" w:space="0" w:color="auto"/>
                  </w:divBdr>
                </w:div>
              </w:divsChild>
            </w:div>
            <w:div w:id="1598171180">
              <w:marLeft w:val="0"/>
              <w:marRight w:val="0"/>
              <w:marTop w:val="0"/>
              <w:marBottom w:val="0"/>
              <w:divBdr>
                <w:top w:val="none" w:sz="0" w:space="0" w:color="auto"/>
                <w:left w:val="none" w:sz="0" w:space="0" w:color="auto"/>
                <w:bottom w:val="none" w:sz="0" w:space="0" w:color="auto"/>
                <w:right w:val="none" w:sz="0" w:space="0" w:color="auto"/>
              </w:divBdr>
              <w:divsChild>
                <w:div w:id="254746985">
                  <w:marLeft w:val="0"/>
                  <w:marRight w:val="0"/>
                  <w:marTop w:val="0"/>
                  <w:marBottom w:val="0"/>
                  <w:divBdr>
                    <w:top w:val="none" w:sz="0" w:space="0" w:color="auto"/>
                    <w:left w:val="none" w:sz="0" w:space="0" w:color="auto"/>
                    <w:bottom w:val="none" w:sz="0" w:space="0" w:color="auto"/>
                    <w:right w:val="none" w:sz="0" w:space="0" w:color="auto"/>
                  </w:divBdr>
                </w:div>
                <w:div w:id="1302348006">
                  <w:marLeft w:val="0"/>
                  <w:marRight w:val="0"/>
                  <w:marTop w:val="0"/>
                  <w:marBottom w:val="0"/>
                  <w:divBdr>
                    <w:top w:val="none" w:sz="0" w:space="0" w:color="auto"/>
                    <w:left w:val="none" w:sz="0" w:space="0" w:color="auto"/>
                    <w:bottom w:val="none" w:sz="0" w:space="0" w:color="auto"/>
                    <w:right w:val="none" w:sz="0" w:space="0" w:color="auto"/>
                  </w:divBdr>
                </w:div>
              </w:divsChild>
            </w:div>
            <w:div w:id="1801996361">
              <w:marLeft w:val="0"/>
              <w:marRight w:val="0"/>
              <w:marTop w:val="0"/>
              <w:marBottom w:val="0"/>
              <w:divBdr>
                <w:top w:val="none" w:sz="0" w:space="0" w:color="auto"/>
                <w:left w:val="none" w:sz="0" w:space="0" w:color="auto"/>
                <w:bottom w:val="none" w:sz="0" w:space="0" w:color="auto"/>
                <w:right w:val="none" w:sz="0" w:space="0" w:color="auto"/>
              </w:divBdr>
              <w:divsChild>
                <w:div w:id="1005132354">
                  <w:marLeft w:val="0"/>
                  <w:marRight w:val="0"/>
                  <w:marTop w:val="0"/>
                  <w:marBottom w:val="0"/>
                  <w:divBdr>
                    <w:top w:val="none" w:sz="0" w:space="0" w:color="auto"/>
                    <w:left w:val="none" w:sz="0" w:space="0" w:color="auto"/>
                    <w:bottom w:val="none" w:sz="0" w:space="0" w:color="auto"/>
                    <w:right w:val="none" w:sz="0" w:space="0" w:color="auto"/>
                  </w:divBdr>
                </w:div>
                <w:div w:id="1687056458">
                  <w:marLeft w:val="0"/>
                  <w:marRight w:val="0"/>
                  <w:marTop w:val="0"/>
                  <w:marBottom w:val="0"/>
                  <w:divBdr>
                    <w:top w:val="none" w:sz="0" w:space="0" w:color="auto"/>
                    <w:left w:val="none" w:sz="0" w:space="0" w:color="auto"/>
                    <w:bottom w:val="none" w:sz="0" w:space="0" w:color="auto"/>
                    <w:right w:val="none" w:sz="0" w:space="0" w:color="auto"/>
                  </w:divBdr>
                </w:div>
              </w:divsChild>
            </w:div>
            <w:div w:id="1654984287">
              <w:marLeft w:val="0"/>
              <w:marRight w:val="0"/>
              <w:marTop w:val="0"/>
              <w:marBottom w:val="0"/>
              <w:divBdr>
                <w:top w:val="none" w:sz="0" w:space="0" w:color="auto"/>
                <w:left w:val="none" w:sz="0" w:space="0" w:color="auto"/>
                <w:bottom w:val="none" w:sz="0" w:space="0" w:color="auto"/>
                <w:right w:val="none" w:sz="0" w:space="0" w:color="auto"/>
              </w:divBdr>
              <w:divsChild>
                <w:div w:id="1128622251">
                  <w:marLeft w:val="0"/>
                  <w:marRight w:val="0"/>
                  <w:marTop w:val="0"/>
                  <w:marBottom w:val="0"/>
                  <w:divBdr>
                    <w:top w:val="none" w:sz="0" w:space="0" w:color="auto"/>
                    <w:left w:val="none" w:sz="0" w:space="0" w:color="auto"/>
                    <w:bottom w:val="none" w:sz="0" w:space="0" w:color="auto"/>
                    <w:right w:val="none" w:sz="0" w:space="0" w:color="auto"/>
                  </w:divBdr>
                </w:div>
                <w:div w:id="619747">
                  <w:marLeft w:val="0"/>
                  <w:marRight w:val="0"/>
                  <w:marTop w:val="0"/>
                  <w:marBottom w:val="0"/>
                  <w:divBdr>
                    <w:top w:val="none" w:sz="0" w:space="0" w:color="auto"/>
                    <w:left w:val="none" w:sz="0" w:space="0" w:color="auto"/>
                    <w:bottom w:val="none" w:sz="0" w:space="0" w:color="auto"/>
                    <w:right w:val="none" w:sz="0" w:space="0" w:color="auto"/>
                  </w:divBdr>
                </w:div>
              </w:divsChild>
            </w:div>
            <w:div w:id="1432314593">
              <w:marLeft w:val="0"/>
              <w:marRight w:val="0"/>
              <w:marTop w:val="0"/>
              <w:marBottom w:val="0"/>
              <w:divBdr>
                <w:top w:val="none" w:sz="0" w:space="0" w:color="auto"/>
                <w:left w:val="none" w:sz="0" w:space="0" w:color="auto"/>
                <w:bottom w:val="none" w:sz="0" w:space="0" w:color="auto"/>
                <w:right w:val="none" w:sz="0" w:space="0" w:color="auto"/>
              </w:divBdr>
              <w:divsChild>
                <w:div w:id="1708070390">
                  <w:marLeft w:val="0"/>
                  <w:marRight w:val="0"/>
                  <w:marTop w:val="0"/>
                  <w:marBottom w:val="0"/>
                  <w:divBdr>
                    <w:top w:val="none" w:sz="0" w:space="0" w:color="auto"/>
                    <w:left w:val="none" w:sz="0" w:space="0" w:color="auto"/>
                    <w:bottom w:val="none" w:sz="0" w:space="0" w:color="auto"/>
                    <w:right w:val="none" w:sz="0" w:space="0" w:color="auto"/>
                  </w:divBdr>
                </w:div>
                <w:div w:id="424617919">
                  <w:marLeft w:val="0"/>
                  <w:marRight w:val="0"/>
                  <w:marTop w:val="0"/>
                  <w:marBottom w:val="0"/>
                  <w:divBdr>
                    <w:top w:val="none" w:sz="0" w:space="0" w:color="auto"/>
                    <w:left w:val="none" w:sz="0" w:space="0" w:color="auto"/>
                    <w:bottom w:val="none" w:sz="0" w:space="0" w:color="auto"/>
                    <w:right w:val="none" w:sz="0" w:space="0" w:color="auto"/>
                  </w:divBdr>
                </w:div>
              </w:divsChild>
            </w:div>
            <w:div w:id="1190334884">
              <w:marLeft w:val="0"/>
              <w:marRight w:val="0"/>
              <w:marTop w:val="0"/>
              <w:marBottom w:val="0"/>
              <w:divBdr>
                <w:top w:val="none" w:sz="0" w:space="0" w:color="auto"/>
                <w:left w:val="none" w:sz="0" w:space="0" w:color="auto"/>
                <w:bottom w:val="none" w:sz="0" w:space="0" w:color="auto"/>
                <w:right w:val="none" w:sz="0" w:space="0" w:color="auto"/>
              </w:divBdr>
              <w:divsChild>
                <w:div w:id="65542025">
                  <w:marLeft w:val="0"/>
                  <w:marRight w:val="0"/>
                  <w:marTop w:val="0"/>
                  <w:marBottom w:val="0"/>
                  <w:divBdr>
                    <w:top w:val="none" w:sz="0" w:space="0" w:color="auto"/>
                    <w:left w:val="none" w:sz="0" w:space="0" w:color="auto"/>
                    <w:bottom w:val="none" w:sz="0" w:space="0" w:color="auto"/>
                    <w:right w:val="none" w:sz="0" w:space="0" w:color="auto"/>
                  </w:divBdr>
                </w:div>
                <w:div w:id="1662779844">
                  <w:marLeft w:val="0"/>
                  <w:marRight w:val="0"/>
                  <w:marTop w:val="0"/>
                  <w:marBottom w:val="0"/>
                  <w:divBdr>
                    <w:top w:val="none" w:sz="0" w:space="0" w:color="auto"/>
                    <w:left w:val="none" w:sz="0" w:space="0" w:color="auto"/>
                    <w:bottom w:val="none" w:sz="0" w:space="0" w:color="auto"/>
                    <w:right w:val="none" w:sz="0" w:space="0" w:color="auto"/>
                  </w:divBdr>
                </w:div>
              </w:divsChild>
            </w:div>
            <w:div w:id="1161850967">
              <w:marLeft w:val="0"/>
              <w:marRight w:val="0"/>
              <w:marTop w:val="0"/>
              <w:marBottom w:val="0"/>
              <w:divBdr>
                <w:top w:val="none" w:sz="0" w:space="0" w:color="auto"/>
                <w:left w:val="none" w:sz="0" w:space="0" w:color="auto"/>
                <w:bottom w:val="none" w:sz="0" w:space="0" w:color="auto"/>
                <w:right w:val="none" w:sz="0" w:space="0" w:color="auto"/>
              </w:divBdr>
              <w:divsChild>
                <w:div w:id="1330401211">
                  <w:marLeft w:val="0"/>
                  <w:marRight w:val="0"/>
                  <w:marTop w:val="0"/>
                  <w:marBottom w:val="0"/>
                  <w:divBdr>
                    <w:top w:val="none" w:sz="0" w:space="0" w:color="auto"/>
                    <w:left w:val="none" w:sz="0" w:space="0" w:color="auto"/>
                    <w:bottom w:val="none" w:sz="0" w:space="0" w:color="auto"/>
                    <w:right w:val="none" w:sz="0" w:space="0" w:color="auto"/>
                  </w:divBdr>
                </w:div>
                <w:div w:id="1233396076">
                  <w:marLeft w:val="0"/>
                  <w:marRight w:val="0"/>
                  <w:marTop w:val="0"/>
                  <w:marBottom w:val="0"/>
                  <w:divBdr>
                    <w:top w:val="none" w:sz="0" w:space="0" w:color="auto"/>
                    <w:left w:val="none" w:sz="0" w:space="0" w:color="auto"/>
                    <w:bottom w:val="none" w:sz="0" w:space="0" w:color="auto"/>
                    <w:right w:val="none" w:sz="0" w:space="0" w:color="auto"/>
                  </w:divBdr>
                </w:div>
              </w:divsChild>
            </w:div>
            <w:div w:id="1579559634">
              <w:marLeft w:val="0"/>
              <w:marRight w:val="0"/>
              <w:marTop w:val="0"/>
              <w:marBottom w:val="0"/>
              <w:divBdr>
                <w:top w:val="none" w:sz="0" w:space="0" w:color="auto"/>
                <w:left w:val="none" w:sz="0" w:space="0" w:color="auto"/>
                <w:bottom w:val="none" w:sz="0" w:space="0" w:color="auto"/>
                <w:right w:val="none" w:sz="0" w:space="0" w:color="auto"/>
              </w:divBdr>
              <w:divsChild>
                <w:div w:id="1954433596">
                  <w:marLeft w:val="0"/>
                  <w:marRight w:val="0"/>
                  <w:marTop w:val="0"/>
                  <w:marBottom w:val="0"/>
                  <w:divBdr>
                    <w:top w:val="none" w:sz="0" w:space="0" w:color="auto"/>
                    <w:left w:val="none" w:sz="0" w:space="0" w:color="auto"/>
                    <w:bottom w:val="none" w:sz="0" w:space="0" w:color="auto"/>
                    <w:right w:val="none" w:sz="0" w:space="0" w:color="auto"/>
                  </w:divBdr>
                </w:div>
                <w:div w:id="1828204443">
                  <w:marLeft w:val="0"/>
                  <w:marRight w:val="0"/>
                  <w:marTop w:val="0"/>
                  <w:marBottom w:val="0"/>
                  <w:divBdr>
                    <w:top w:val="none" w:sz="0" w:space="0" w:color="auto"/>
                    <w:left w:val="none" w:sz="0" w:space="0" w:color="auto"/>
                    <w:bottom w:val="none" w:sz="0" w:space="0" w:color="auto"/>
                    <w:right w:val="none" w:sz="0" w:space="0" w:color="auto"/>
                  </w:divBdr>
                </w:div>
              </w:divsChild>
            </w:div>
            <w:div w:id="399910626">
              <w:marLeft w:val="0"/>
              <w:marRight w:val="0"/>
              <w:marTop w:val="0"/>
              <w:marBottom w:val="0"/>
              <w:divBdr>
                <w:top w:val="none" w:sz="0" w:space="0" w:color="auto"/>
                <w:left w:val="none" w:sz="0" w:space="0" w:color="auto"/>
                <w:bottom w:val="none" w:sz="0" w:space="0" w:color="auto"/>
                <w:right w:val="none" w:sz="0" w:space="0" w:color="auto"/>
              </w:divBdr>
              <w:divsChild>
                <w:div w:id="1011369357">
                  <w:marLeft w:val="0"/>
                  <w:marRight w:val="0"/>
                  <w:marTop w:val="0"/>
                  <w:marBottom w:val="0"/>
                  <w:divBdr>
                    <w:top w:val="none" w:sz="0" w:space="0" w:color="auto"/>
                    <w:left w:val="none" w:sz="0" w:space="0" w:color="auto"/>
                    <w:bottom w:val="none" w:sz="0" w:space="0" w:color="auto"/>
                    <w:right w:val="none" w:sz="0" w:space="0" w:color="auto"/>
                  </w:divBdr>
                </w:div>
                <w:div w:id="1429962611">
                  <w:marLeft w:val="0"/>
                  <w:marRight w:val="0"/>
                  <w:marTop w:val="0"/>
                  <w:marBottom w:val="0"/>
                  <w:divBdr>
                    <w:top w:val="none" w:sz="0" w:space="0" w:color="auto"/>
                    <w:left w:val="none" w:sz="0" w:space="0" w:color="auto"/>
                    <w:bottom w:val="none" w:sz="0" w:space="0" w:color="auto"/>
                    <w:right w:val="none" w:sz="0" w:space="0" w:color="auto"/>
                  </w:divBdr>
                </w:div>
              </w:divsChild>
            </w:div>
            <w:div w:id="1421951197">
              <w:marLeft w:val="0"/>
              <w:marRight w:val="0"/>
              <w:marTop w:val="0"/>
              <w:marBottom w:val="0"/>
              <w:divBdr>
                <w:top w:val="none" w:sz="0" w:space="0" w:color="auto"/>
                <w:left w:val="none" w:sz="0" w:space="0" w:color="auto"/>
                <w:bottom w:val="none" w:sz="0" w:space="0" w:color="auto"/>
                <w:right w:val="none" w:sz="0" w:space="0" w:color="auto"/>
              </w:divBdr>
              <w:divsChild>
                <w:div w:id="1109007556">
                  <w:marLeft w:val="0"/>
                  <w:marRight w:val="0"/>
                  <w:marTop w:val="0"/>
                  <w:marBottom w:val="0"/>
                  <w:divBdr>
                    <w:top w:val="none" w:sz="0" w:space="0" w:color="auto"/>
                    <w:left w:val="none" w:sz="0" w:space="0" w:color="auto"/>
                    <w:bottom w:val="none" w:sz="0" w:space="0" w:color="auto"/>
                    <w:right w:val="none" w:sz="0" w:space="0" w:color="auto"/>
                  </w:divBdr>
                </w:div>
                <w:div w:id="421687433">
                  <w:marLeft w:val="0"/>
                  <w:marRight w:val="0"/>
                  <w:marTop w:val="0"/>
                  <w:marBottom w:val="0"/>
                  <w:divBdr>
                    <w:top w:val="none" w:sz="0" w:space="0" w:color="auto"/>
                    <w:left w:val="none" w:sz="0" w:space="0" w:color="auto"/>
                    <w:bottom w:val="none" w:sz="0" w:space="0" w:color="auto"/>
                    <w:right w:val="none" w:sz="0" w:space="0" w:color="auto"/>
                  </w:divBdr>
                </w:div>
              </w:divsChild>
            </w:div>
            <w:div w:id="2126381175">
              <w:marLeft w:val="0"/>
              <w:marRight w:val="0"/>
              <w:marTop w:val="0"/>
              <w:marBottom w:val="0"/>
              <w:divBdr>
                <w:top w:val="none" w:sz="0" w:space="0" w:color="auto"/>
                <w:left w:val="none" w:sz="0" w:space="0" w:color="auto"/>
                <w:bottom w:val="none" w:sz="0" w:space="0" w:color="auto"/>
                <w:right w:val="none" w:sz="0" w:space="0" w:color="auto"/>
              </w:divBdr>
              <w:divsChild>
                <w:div w:id="19627254">
                  <w:marLeft w:val="0"/>
                  <w:marRight w:val="0"/>
                  <w:marTop w:val="0"/>
                  <w:marBottom w:val="0"/>
                  <w:divBdr>
                    <w:top w:val="none" w:sz="0" w:space="0" w:color="auto"/>
                    <w:left w:val="none" w:sz="0" w:space="0" w:color="auto"/>
                    <w:bottom w:val="none" w:sz="0" w:space="0" w:color="auto"/>
                    <w:right w:val="none" w:sz="0" w:space="0" w:color="auto"/>
                  </w:divBdr>
                </w:div>
                <w:div w:id="234629513">
                  <w:marLeft w:val="0"/>
                  <w:marRight w:val="0"/>
                  <w:marTop w:val="0"/>
                  <w:marBottom w:val="0"/>
                  <w:divBdr>
                    <w:top w:val="none" w:sz="0" w:space="0" w:color="auto"/>
                    <w:left w:val="none" w:sz="0" w:space="0" w:color="auto"/>
                    <w:bottom w:val="none" w:sz="0" w:space="0" w:color="auto"/>
                    <w:right w:val="none" w:sz="0" w:space="0" w:color="auto"/>
                  </w:divBdr>
                </w:div>
              </w:divsChild>
            </w:div>
            <w:div w:id="1839927196">
              <w:marLeft w:val="0"/>
              <w:marRight w:val="0"/>
              <w:marTop w:val="0"/>
              <w:marBottom w:val="0"/>
              <w:divBdr>
                <w:top w:val="none" w:sz="0" w:space="0" w:color="auto"/>
                <w:left w:val="none" w:sz="0" w:space="0" w:color="auto"/>
                <w:bottom w:val="none" w:sz="0" w:space="0" w:color="auto"/>
                <w:right w:val="none" w:sz="0" w:space="0" w:color="auto"/>
              </w:divBdr>
              <w:divsChild>
                <w:div w:id="1545094094">
                  <w:marLeft w:val="0"/>
                  <w:marRight w:val="0"/>
                  <w:marTop w:val="0"/>
                  <w:marBottom w:val="0"/>
                  <w:divBdr>
                    <w:top w:val="none" w:sz="0" w:space="0" w:color="auto"/>
                    <w:left w:val="none" w:sz="0" w:space="0" w:color="auto"/>
                    <w:bottom w:val="none" w:sz="0" w:space="0" w:color="auto"/>
                    <w:right w:val="none" w:sz="0" w:space="0" w:color="auto"/>
                  </w:divBdr>
                </w:div>
                <w:div w:id="1315451019">
                  <w:marLeft w:val="0"/>
                  <w:marRight w:val="0"/>
                  <w:marTop w:val="0"/>
                  <w:marBottom w:val="0"/>
                  <w:divBdr>
                    <w:top w:val="none" w:sz="0" w:space="0" w:color="auto"/>
                    <w:left w:val="none" w:sz="0" w:space="0" w:color="auto"/>
                    <w:bottom w:val="none" w:sz="0" w:space="0" w:color="auto"/>
                    <w:right w:val="none" w:sz="0" w:space="0" w:color="auto"/>
                  </w:divBdr>
                </w:div>
              </w:divsChild>
            </w:div>
            <w:div w:id="780805939">
              <w:marLeft w:val="0"/>
              <w:marRight w:val="0"/>
              <w:marTop w:val="0"/>
              <w:marBottom w:val="0"/>
              <w:divBdr>
                <w:top w:val="none" w:sz="0" w:space="0" w:color="auto"/>
                <w:left w:val="none" w:sz="0" w:space="0" w:color="auto"/>
                <w:bottom w:val="none" w:sz="0" w:space="0" w:color="auto"/>
                <w:right w:val="none" w:sz="0" w:space="0" w:color="auto"/>
              </w:divBdr>
              <w:divsChild>
                <w:div w:id="1755012199">
                  <w:marLeft w:val="0"/>
                  <w:marRight w:val="0"/>
                  <w:marTop w:val="0"/>
                  <w:marBottom w:val="0"/>
                  <w:divBdr>
                    <w:top w:val="none" w:sz="0" w:space="0" w:color="auto"/>
                    <w:left w:val="none" w:sz="0" w:space="0" w:color="auto"/>
                    <w:bottom w:val="none" w:sz="0" w:space="0" w:color="auto"/>
                    <w:right w:val="none" w:sz="0" w:space="0" w:color="auto"/>
                  </w:divBdr>
                </w:div>
                <w:div w:id="281032993">
                  <w:marLeft w:val="0"/>
                  <w:marRight w:val="0"/>
                  <w:marTop w:val="0"/>
                  <w:marBottom w:val="0"/>
                  <w:divBdr>
                    <w:top w:val="none" w:sz="0" w:space="0" w:color="auto"/>
                    <w:left w:val="none" w:sz="0" w:space="0" w:color="auto"/>
                    <w:bottom w:val="none" w:sz="0" w:space="0" w:color="auto"/>
                    <w:right w:val="none" w:sz="0" w:space="0" w:color="auto"/>
                  </w:divBdr>
                </w:div>
              </w:divsChild>
            </w:div>
            <w:div w:id="344021049">
              <w:marLeft w:val="0"/>
              <w:marRight w:val="0"/>
              <w:marTop w:val="0"/>
              <w:marBottom w:val="0"/>
              <w:divBdr>
                <w:top w:val="none" w:sz="0" w:space="0" w:color="auto"/>
                <w:left w:val="none" w:sz="0" w:space="0" w:color="auto"/>
                <w:bottom w:val="none" w:sz="0" w:space="0" w:color="auto"/>
                <w:right w:val="none" w:sz="0" w:space="0" w:color="auto"/>
              </w:divBdr>
              <w:divsChild>
                <w:div w:id="1454135938">
                  <w:marLeft w:val="0"/>
                  <w:marRight w:val="0"/>
                  <w:marTop w:val="0"/>
                  <w:marBottom w:val="0"/>
                  <w:divBdr>
                    <w:top w:val="none" w:sz="0" w:space="0" w:color="auto"/>
                    <w:left w:val="none" w:sz="0" w:space="0" w:color="auto"/>
                    <w:bottom w:val="none" w:sz="0" w:space="0" w:color="auto"/>
                    <w:right w:val="none" w:sz="0" w:space="0" w:color="auto"/>
                  </w:divBdr>
                </w:div>
                <w:div w:id="1136490531">
                  <w:marLeft w:val="0"/>
                  <w:marRight w:val="0"/>
                  <w:marTop w:val="0"/>
                  <w:marBottom w:val="0"/>
                  <w:divBdr>
                    <w:top w:val="none" w:sz="0" w:space="0" w:color="auto"/>
                    <w:left w:val="none" w:sz="0" w:space="0" w:color="auto"/>
                    <w:bottom w:val="none" w:sz="0" w:space="0" w:color="auto"/>
                    <w:right w:val="none" w:sz="0" w:space="0" w:color="auto"/>
                  </w:divBdr>
                </w:div>
              </w:divsChild>
            </w:div>
            <w:div w:id="245774603">
              <w:marLeft w:val="0"/>
              <w:marRight w:val="0"/>
              <w:marTop w:val="0"/>
              <w:marBottom w:val="0"/>
              <w:divBdr>
                <w:top w:val="none" w:sz="0" w:space="0" w:color="auto"/>
                <w:left w:val="none" w:sz="0" w:space="0" w:color="auto"/>
                <w:bottom w:val="none" w:sz="0" w:space="0" w:color="auto"/>
                <w:right w:val="none" w:sz="0" w:space="0" w:color="auto"/>
              </w:divBdr>
              <w:divsChild>
                <w:div w:id="790902716">
                  <w:marLeft w:val="0"/>
                  <w:marRight w:val="0"/>
                  <w:marTop w:val="0"/>
                  <w:marBottom w:val="0"/>
                  <w:divBdr>
                    <w:top w:val="none" w:sz="0" w:space="0" w:color="auto"/>
                    <w:left w:val="none" w:sz="0" w:space="0" w:color="auto"/>
                    <w:bottom w:val="none" w:sz="0" w:space="0" w:color="auto"/>
                    <w:right w:val="none" w:sz="0" w:space="0" w:color="auto"/>
                  </w:divBdr>
                </w:div>
                <w:div w:id="1217203161">
                  <w:marLeft w:val="0"/>
                  <w:marRight w:val="0"/>
                  <w:marTop w:val="0"/>
                  <w:marBottom w:val="0"/>
                  <w:divBdr>
                    <w:top w:val="none" w:sz="0" w:space="0" w:color="auto"/>
                    <w:left w:val="none" w:sz="0" w:space="0" w:color="auto"/>
                    <w:bottom w:val="none" w:sz="0" w:space="0" w:color="auto"/>
                    <w:right w:val="none" w:sz="0" w:space="0" w:color="auto"/>
                  </w:divBdr>
                </w:div>
              </w:divsChild>
            </w:div>
            <w:div w:id="1739816902">
              <w:marLeft w:val="0"/>
              <w:marRight w:val="0"/>
              <w:marTop w:val="0"/>
              <w:marBottom w:val="0"/>
              <w:divBdr>
                <w:top w:val="none" w:sz="0" w:space="0" w:color="auto"/>
                <w:left w:val="none" w:sz="0" w:space="0" w:color="auto"/>
                <w:bottom w:val="none" w:sz="0" w:space="0" w:color="auto"/>
                <w:right w:val="none" w:sz="0" w:space="0" w:color="auto"/>
              </w:divBdr>
              <w:divsChild>
                <w:div w:id="115411486">
                  <w:marLeft w:val="0"/>
                  <w:marRight w:val="0"/>
                  <w:marTop w:val="0"/>
                  <w:marBottom w:val="0"/>
                  <w:divBdr>
                    <w:top w:val="none" w:sz="0" w:space="0" w:color="auto"/>
                    <w:left w:val="none" w:sz="0" w:space="0" w:color="auto"/>
                    <w:bottom w:val="none" w:sz="0" w:space="0" w:color="auto"/>
                    <w:right w:val="none" w:sz="0" w:space="0" w:color="auto"/>
                  </w:divBdr>
                </w:div>
                <w:div w:id="1008561356">
                  <w:marLeft w:val="0"/>
                  <w:marRight w:val="0"/>
                  <w:marTop w:val="0"/>
                  <w:marBottom w:val="0"/>
                  <w:divBdr>
                    <w:top w:val="none" w:sz="0" w:space="0" w:color="auto"/>
                    <w:left w:val="none" w:sz="0" w:space="0" w:color="auto"/>
                    <w:bottom w:val="none" w:sz="0" w:space="0" w:color="auto"/>
                    <w:right w:val="none" w:sz="0" w:space="0" w:color="auto"/>
                  </w:divBdr>
                </w:div>
              </w:divsChild>
            </w:div>
            <w:div w:id="1412005883">
              <w:marLeft w:val="0"/>
              <w:marRight w:val="0"/>
              <w:marTop w:val="0"/>
              <w:marBottom w:val="0"/>
              <w:divBdr>
                <w:top w:val="none" w:sz="0" w:space="0" w:color="auto"/>
                <w:left w:val="none" w:sz="0" w:space="0" w:color="auto"/>
                <w:bottom w:val="none" w:sz="0" w:space="0" w:color="auto"/>
                <w:right w:val="none" w:sz="0" w:space="0" w:color="auto"/>
              </w:divBdr>
              <w:divsChild>
                <w:div w:id="1790737887">
                  <w:marLeft w:val="0"/>
                  <w:marRight w:val="0"/>
                  <w:marTop w:val="0"/>
                  <w:marBottom w:val="0"/>
                  <w:divBdr>
                    <w:top w:val="none" w:sz="0" w:space="0" w:color="auto"/>
                    <w:left w:val="none" w:sz="0" w:space="0" w:color="auto"/>
                    <w:bottom w:val="none" w:sz="0" w:space="0" w:color="auto"/>
                    <w:right w:val="none" w:sz="0" w:space="0" w:color="auto"/>
                  </w:divBdr>
                </w:div>
                <w:div w:id="2029481420">
                  <w:marLeft w:val="0"/>
                  <w:marRight w:val="0"/>
                  <w:marTop w:val="0"/>
                  <w:marBottom w:val="0"/>
                  <w:divBdr>
                    <w:top w:val="none" w:sz="0" w:space="0" w:color="auto"/>
                    <w:left w:val="none" w:sz="0" w:space="0" w:color="auto"/>
                    <w:bottom w:val="none" w:sz="0" w:space="0" w:color="auto"/>
                    <w:right w:val="none" w:sz="0" w:space="0" w:color="auto"/>
                  </w:divBdr>
                </w:div>
              </w:divsChild>
            </w:div>
            <w:div w:id="247234353">
              <w:marLeft w:val="0"/>
              <w:marRight w:val="0"/>
              <w:marTop w:val="0"/>
              <w:marBottom w:val="0"/>
              <w:divBdr>
                <w:top w:val="none" w:sz="0" w:space="0" w:color="auto"/>
                <w:left w:val="none" w:sz="0" w:space="0" w:color="auto"/>
                <w:bottom w:val="none" w:sz="0" w:space="0" w:color="auto"/>
                <w:right w:val="none" w:sz="0" w:space="0" w:color="auto"/>
              </w:divBdr>
              <w:divsChild>
                <w:div w:id="2138644403">
                  <w:marLeft w:val="0"/>
                  <w:marRight w:val="0"/>
                  <w:marTop w:val="0"/>
                  <w:marBottom w:val="0"/>
                  <w:divBdr>
                    <w:top w:val="none" w:sz="0" w:space="0" w:color="auto"/>
                    <w:left w:val="none" w:sz="0" w:space="0" w:color="auto"/>
                    <w:bottom w:val="none" w:sz="0" w:space="0" w:color="auto"/>
                    <w:right w:val="none" w:sz="0" w:space="0" w:color="auto"/>
                  </w:divBdr>
                </w:div>
                <w:div w:id="703941964">
                  <w:marLeft w:val="0"/>
                  <w:marRight w:val="0"/>
                  <w:marTop w:val="0"/>
                  <w:marBottom w:val="0"/>
                  <w:divBdr>
                    <w:top w:val="none" w:sz="0" w:space="0" w:color="auto"/>
                    <w:left w:val="none" w:sz="0" w:space="0" w:color="auto"/>
                    <w:bottom w:val="none" w:sz="0" w:space="0" w:color="auto"/>
                    <w:right w:val="none" w:sz="0" w:space="0" w:color="auto"/>
                  </w:divBdr>
                </w:div>
              </w:divsChild>
            </w:div>
            <w:div w:id="431703042">
              <w:marLeft w:val="0"/>
              <w:marRight w:val="0"/>
              <w:marTop w:val="0"/>
              <w:marBottom w:val="0"/>
              <w:divBdr>
                <w:top w:val="none" w:sz="0" w:space="0" w:color="auto"/>
                <w:left w:val="none" w:sz="0" w:space="0" w:color="auto"/>
                <w:bottom w:val="none" w:sz="0" w:space="0" w:color="auto"/>
                <w:right w:val="none" w:sz="0" w:space="0" w:color="auto"/>
              </w:divBdr>
              <w:divsChild>
                <w:div w:id="936673014">
                  <w:marLeft w:val="0"/>
                  <w:marRight w:val="0"/>
                  <w:marTop w:val="0"/>
                  <w:marBottom w:val="0"/>
                  <w:divBdr>
                    <w:top w:val="none" w:sz="0" w:space="0" w:color="auto"/>
                    <w:left w:val="none" w:sz="0" w:space="0" w:color="auto"/>
                    <w:bottom w:val="none" w:sz="0" w:space="0" w:color="auto"/>
                    <w:right w:val="none" w:sz="0" w:space="0" w:color="auto"/>
                  </w:divBdr>
                </w:div>
                <w:div w:id="1234394800">
                  <w:marLeft w:val="0"/>
                  <w:marRight w:val="0"/>
                  <w:marTop w:val="0"/>
                  <w:marBottom w:val="0"/>
                  <w:divBdr>
                    <w:top w:val="none" w:sz="0" w:space="0" w:color="auto"/>
                    <w:left w:val="none" w:sz="0" w:space="0" w:color="auto"/>
                    <w:bottom w:val="none" w:sz="0" w:space="0" w:color="auto"/>
                    <w:right w:val="none" w:sz="0" w:space="0" w:color="auto"/>
                  </w:divBdr>
                </w:div>
              </w:divsChild>
            </w:div>
            <w:div w:id="1276791674">
              <w:marLeft w:val="0"/>
              <w:marRight w:val="0"/>
              <w:marTop w:val="0"/>
              <w:marBottom w:val="0"/>
              <w:divBdr>
                <w:top w:val="none" w:sz="0" w:space="0" w:color="auto"/>
                <w:left w:val="none" w:sz="0" w:space="0" w:color="auto"/>
                <w:bottom w:val="none" w:sz="0" w:space="0" w:color="auto"/>
                <w:right w:val="none" w:sz="0" w:space="0" w:color="auto"/>
              </w:divBdr>
              <w:divsChild>
                <w:div w:id="791753366">
                  <w:marLeft w:val="0"/>
                  <w:marRight w:val="0"/>
                  <w:marTop w:val="0"/>
                  <w:marBottom w:val="0"/>
                  <w:divBdr>
                    <w:top w:val="none" w:sz="0" w:space="0" w:color="auto"/>
                    <w:left w:val="none" w:sz="0" w:space="0" w:color="auto"/>
                    <w:bottom w:val="none" w:sz="0" w:space="0" w:color="auto"/>
                    <w:right w:val="none" w:sz="0" w:space="0" w:color="auto"/>
                  </w:divBdr>
                </w:div>
                <w:div w:id="923496865">
                  <w:marLeft w:val="0"/>
                  <w:marRight w:val="0"/>
                  <w:marTop w:val="0"/>
                  <w:marBottom w:val="0"/>
                  <w:divBdr>
                    <w:top w:val="none" w:sz="0" w:space="0" w:color="auto"/>
                    <w:left w:val="none" w:sz="0" w:space="0" w:color="auto"/>
                    <w:bottom w:val="none" w:sz="0" w:space="0" w:color="auto"/>
                    <w:right w:val="none" w:sz="0" w:space="0" w:color="auto"/>
                  </w:divBdr>
                </w:div>
              </w:divsChild>
            </w:div>
            <w:div w:id="2067992744">
              <w:marLeft w:val="0"/>
              <w:marRight w:val="0"/>
              <w:marTop w:val="0"/>
              <w:marBottom w:val="0"/>
              <w:divBdr>
                <w:top w:val="none" w:sz="0" w:space="0" w:color="auto"/>
                <w:left w:val="none" w:sz="0" w:space="0" w:color="auto"/>
                <w:bottom w:val="none" w:sz="0" w:space="0" w:color="auto"/>
                <w:right w:val="none" w:sz="0" w:space="0" w:color="auto"/>
              </w:divBdr>
              <w:divsChild>
                <w:div w:id="748113717">
                  <w:marLeft w:val="0"/>
                  <w:marRight w:val="0"/>
                  <w:marTop w:val="0"/>
                  <w:marBottom w:val="0"/>
                  <w:divBdr>
                    <w:top w:val="none" w:sz="0" w:space="0" w:color="auto"/>
                    <w:left w:val="none" w:sz="0" w:space="0" w:color="auto"/>
                    <w:bottom w:val="none" w:sz="0" w:space="0" w:color="auto"/>
                    <w:right w:val="none" w:sz="0" w:space="0" w:color="auto"/>
                  </w:divBdr>
                </w:div>
                <w:div w:id="1052922672">
                  <w:marLeft w:val="0"/>
                  <w:marRight w:val="0"/>
                  <w:marTop w:val="0"/>
                  <w:marBottom w:val="0"/>
                  <w:divBdr>
                    <w:top w:val="none" w:sz="0" w:space="0" w:color="auto"/>
                    <w:left w:val="none" w:sz="0" w:space="0" w:color="auto"/>
                    <w:bottom w:val="none" w:sz="0" w:space="0" w:color="auto"/>
                    <w:right w:val="none" w:sz="0" w:space="0" w:color="auto"/>
                  </w:divBdr>
                </w:div>
              </w:divsChild>
            </w:div>
            <w:div w:id="575630074">
              <w:marLeft w:val="0"/>
              <w:marRight w:val="0"/>
              <w:marTop w:val="0"/>
              <w:marBottom w:val="0"/>
              <w:divBdr>
                <w:top w:val="none" w:sz="0" w:space="0" w:color="auto"/>
                <w:left w:val="none" w:sz="0" w:space="0" w:color="auto"/>
                <w:bottom w:val="none" w:sz="0" w:space="0" w:color="auto"/>
                <w:right w:val="none" w:sz="0" w:space="0" w:color="auto"/>
              </w:divBdr>
              <w:divsChild>
                <w:div w:id="2098284238">
                  <w:marLeft w:val="0"/>
                  <w:marRight w:val="0"/>
                  <w:marTop w:val="0"/>
                  <w:marBottom w:val="0"/>
                  <w:divBdr>
                    <w:top w:val="none" w:sz="0" w:space="0" w:color="auto"/>
                    <w:left w:val="none" w:sz="0" w:space="0" w:color="auto"/>
                    <w:bottom w:val="none" w:sz="0" w:space="0" w:color="auto"/>
                    <w:right w:val="none" w:sz="0" w:space="0" w:color="auto"/>
                  </w:divBdr>
                </w:div>
                <w:div w:id="1672683850">
                  <w:marLeft w:val="0"/>
                  <w:marRight w:val="0"/>
                  <w:marTop w:val="0"/>
                  <w:marBottom w:val="0"/>
                  <w:divBdr>
                    <w:top w:val="none" w:sz="0" w:space="0" w:color="auto"/>
                    <w:left w:val="none" w:sz="0" w:space="0" w:color="auto"/>
                    <w:bottom w:val="none" w:sz="0" w:space="0" w:color="auto"/>
                    <w:right w:val="none" w:sz="0" w:space="0" w:color="auto"/>
                  </w:divBdr>
                </w:div>
              </w:divsChild>
            </w:div>
            <w:div w:id="642538005">
              <w:marLeft w:val="0"/>
              <w:marRight w:val="0"/>
              <w:marTop w:val="0"/>
              <w:marBottom w:val="0"/>
              <w:divBdr>
                <w:top w:val="none" w:sz="0" w:space="0" w:color="auto"/>
                <w:left w:val="none" w:sz="0" w:space="0" w:color="auto"/>
                <w:bottom w:val="none" w:sz="0" w:space="0" w:color="auto"/>
                <w:right w:val="none" w:sz="0" w:space="0" w:color="auto"/>
              </w:divBdr>
              <w:divsChild>
                <w:div w:id="252789843">
                  <w:marLeft w:val="0"/>
                  <w:marRight w:val="0"/>
                  <w:marTop w:val="0"/>
                  <w:marBottom w:val="0"/>
                  <w:divBdr>
                    <w:top w:val="none" w:sz="0" w:space="0" w:color="auto"/>
                    <w:left w:val="none" w:sz="0" w:space="0" w:color="auto"/>
                    <w:bottom w:val="none" w:sz="0" w:space="0" w:color="auto"/>
                    <w:right w:val="none" w:sz="0" w:space="0" w:color="auto"/>
                  </w:divBdr>
                </w:div>
                <w:div w:id="863053761">
                  <w:marLeft w:val="0"/>
                  <w:marRight w:val="0"/>
                  <w:marTop w:val="0"/>
                  <w:marBottom w:val="0"/>
                  <w:divBdr>
                    <w:top w:val="none" w:sz="0" w:space="0" w:color="auto"/>
                    <w:left w:val="none" w:sz="0" w:space="0" w:color="auto"/>
                    <w:bottom w:val="none" w:sz="0" w:space="0" w:color="auto"/>
                    <w:right w:val="none" w:sz="0" w:space="0" w:color="auto"/>
                  </w:divBdr>
                </w:div>
              </w:divsChild>
            </w:div>
            <w:div w:id="42214980">
              <w:marLeft w:val="0"/>
              <w:marRight w:val="0"/>
              <w:marTop w:val="0"/>
              <w:marBottom w:val="0"/>
              <w:divBdr>
                <w:top w:val="none" w:sz="0" w:space="0" w:color="auto"/>
                <w:left w:val="none" w:sz="0" w:space="0" w:color="auto"/>
                <w:bottom w:val="none" w:sz="0" w:space="0" w:color="auto"/>
                <w:right w:val="none" w:sz="0" w:space="0" w:color="auto"/>
              </w:divBdr>
              <w:divsChild>
                <w:div w:id="71122645">
                  <w:marLeft w:val="0"/>
                  <w:marRight w:val="0"/>
                  <w:marTop w:val="0"/>
                  <w:marBottom w:val="0"/>
                  <w:divBdr>
                    <w:top w:val="none" w:sz="0" w:space="0" w:color="auto"/>
                    <w:left w:val="none" w:sz="0" w:space="0" w:color="auto"/>
                    <w:bottom w:val="none" w:sz="0" w:space="0" w:color="auto"/>
                    <w:right w:val="none" w:sz="0" w:space="0" w:color="auto"/>
                  </w:divBdr>
                </w:div>
                <w:div w:id="444082939">
                  <w:marLeft w:val="0"/>
                  <w:marRight w:val="0"/>
                  <w:marTop w:val="0"/>
                  <w:marBottom w:val="0"/>
                  <w:divBdr>
                    <w:top w:val="none" w:sz="0" w:space="0" w:color="auto"/>
                    <w:left w:val="none" w:sz="0" w:space="0" w:color="auto"/>
                    <w:bottom w:val="none" w:sz="0" w:space="0" w:color="auto"/>
                    <w:right w:val="none" w:sz="0" w:space="0" w:color="auto"/>
                  </w:divBdr>
                </w:div>
              </w:divsChild>
            </w:div>
            <w:div w:id="1523743449">
              <w:marLeft w:val="0"/>
              <w:marRight w:val="0"/>
              <w:marTop w:val="0"/>
              <w:marBottom w:val="0"/>
              <w:divBdr>
                <w:top w:val="none" w:sz="0" w:space="0" w:color="auto"/>
                <w:left w:val="none" w:sz="0" w:space="0" w:color="auto"/>
                <w:bottom w:val="none" w:sz="0" w:space="0" w:color="auto"/>
                <w:right w:val="none" w:sz="0" w:space="0" w:color="auto"/>
              </w:divBdr>
              <w:divsChild>
                <w:div w:id="567888262">
                  <w:marLeft w:val="0"/>
                  <w:marRight w:val="0"/>
                  <w:marTop w:val="0"/>
                  <w:marBottom w:val="0"/>
                  <w:divBdr>
                    <w:top w:val="none" w:sz="0" w:space="0" w:color="auto"/>
                    <w:left w:val="none" w:sz="0" w:space="0" w:color="auto"/>
                    <w:bottom w:val="none" w:sz="0" w:space="0" w:color="auto"/>
                    <w:right w:val="none" w:sz="0" w:space="0" w:color="auto"/>
                  </w:divBdr>
                </w:div>
                <w:div w:id="1082218384">
                  <w:marLeft w:val="0"/>
                  <w:marRight w:val="0"/>
                  <w:marTop w:val="0"/>
                  <w:marBottom w:val="0"/>
                  <w:divBdr>
                    <w:top w:val="none" w:sz="0" w:space="0" w:color="auto"/>
                    <w:left w:val="none" w:sz="0" w:space="0" w:color="auto"/>
                    <w:bottom w:val="none" w:sz="0" w:space="0" w:color="auto"/>
                    <w:right w:val="none" w:sz="0" w:space="0" w:color="auto"/>
                  </w:divBdr>
                </w:div>
              </w:divsChild>
            </w:div>
            <w:div w:id="334649158">
              <w:marLeft w:val="0"/>
              <w:marRight w:val="0"/>
              <w:marTop w:val="0"/>
              <w:marBottom w:val="0"/>
              <w:divBdr>
                <w:top w:val="none" w:sz="0" w:space="0" w:color="auto"/>
                <w:left w:val="none" w:sz="0" w:space="0" w:color="auto"/>
                <w:bottom w:val="none" w:sz="0" w:space="0" w:color="auto"/>
                <w:right w:val="none" w:sz="0" w:space="0" w:color="auto"/>
              </w:divBdr>
              <w:divsChild>
                <w:div w:id="1966698439">
                  <w:marLeft w:val="0"/>
                  <w:marRight w:val="0"/>
                  <w:marTop w:val="0"/>
                  <w:marBottom w:val="0"/>
                  <w:divBdr>
                    <w:top w:val="none" w:sz="0" w:space="0" w:color="auto"/>
                    <w:left w:val="none" w:sz="0" w:space="0" w:color="auto"/>
                    <w:bottom w:val="none" w:sz="0" w:space="0" w:color="auto"/>
                    <w:right w:val="none" w:sz="0" w:space="0" w:color="auto"/>
                  </w:divBdr>
                </w:div>
                <w:div w:id="1627732212">
                  <w:marLeft w:val="0"/>
                  <w:marRight w:val="0"/>
                  <w:marTop w:val="0"/>
                  <w:marBottom w:val="0"/>
                  <w:divBdr>
                    <w:top w:val="none" w:sz="0" w:space="0" w:color="auto"/>
                    <w:left w:val="none" w:sz="0" w:space="0" w:color="auto"/>
                    <w:bottom w:val="none" w:sz="0" w:space="0" w:color="auto"/>
                    <w:right w:val="none" w:sz="0" w:space="0" w:color="auto"/>
                  </w:divBdr>
                </w:div>
              </w:divsChild>
            </w:div>
            <w:div w:id="677805526">
              <w:marLeft w:val="0"/>
              <w:marRight w:val="0"/>
              <w:marTop w:val="0"/>
              <w:marBottom w:val="0"/>
              <w:divBdr>
                <w:top w:val="none" w:sz="0" w:space="0" w:color="auto"/>
                <w:left w:val="none" w:sz="0" w:space="0" w:color="auto"/>
                <w:bottom w:val="none" w:sz="0" w:space="0" w:color="auto"/>
                <w:right w:val="none" w:sz="0" w:space="0" w:color="auto"/>
              </w:divBdr>
              <w:divsChild>
                <w:div w:id="1084180281">
                  <w:marLeft w:val="0"/>
                  <w:marRight w:val="0"/>
                  <w:marTop w:val="0"/>
                  <w:marBottom w:val="0"/>
                  <w:divBdr>
                    <w:top w:val="none" w:sz="0" w:space="0" w:color="auto"/>
                    <w:left w:val="none" w:sz="0" w:space="0" w:color="auto"/>
                    <w:bottom w:val="none" w:sz="0" w:space="0" w:color="auto"/>
                    <w:right w:val="none" w:sz="0" w:space="0" w:color="auto"/>
                  </w:divBdr>
                </w:div>
                <w:div w:id="2143573146">
                  <w:marLeft w:val="0"/>
                  <w:marRight w:val="0"/>
                  <w:marTop w:val="0"/>
                  <w:marBottom w:val="0"/>
                  <w:divBdr>
                    <w:top w:val="none" w:sz="0" w:space="0" w:color="auto"/>
                    <w:left w:val="none" w:sz="0" w:space="0" w:color="auto"/>
                    <w:bottom w:val="none" w:sz="0" w:space="0" w:color="auto"/>
                    <w:right w:val="none" w:sz="0" w:space="0" w:color="auto"/>
                  </w:divBdr>
                </w:div>
              </w:divsChild>
            </w:div>
            <w:div w:id="2014523900">
              <w:marLeft w:val="0"/>
              <w:marRight w:val="0"/>
              <w:marTop w:val="0"/>
              <w:marBottom w:val="0"/>
              <w:divBdr>
                <w:top w:val="none" w:sz="0" w:space="0" w:color="auto"/>
                <w:left w:val="none" w:sz="0" w:space="0" w:color="auto"/>
                <w:bottom w:val="none" w:sz="0" w:space="0" w:color="auto"/>
                <w:right w:val="none" w:sz="0" w:space="0" w:color="auto"/>
              </w:divBdr>
              <w:divsChild>
                <w:div w:id="970788321">
                  <w:marLeft w:val="0"/>
                  <w:marRight w:val="0"/>
                  <w:marTop w:val="0"/>
                  <w:marBottom w:val="0"/>
                  <w:divBdr>
                    <w:top w:val="none" w:sz="0" w:space="0" w:color="auto"/>
                    <w:left w:val="none" w:sz="0" w:space="0" w:color="auto"/>
                    <w:bottom w:val="none" w:sz="0" w:space="0" w:color="auto"/>
                    <w:right w:val="none" w:sz="0" w:space="0" w:color="auto"/>
                  </w:divBdr>
                </w:div>
                <w:div w:id="2089885815">
                  <w:marLeft w:val="0"/>
                  <w:marRight w:val="0"/>
                  <w:marTop w:val="0"/>
                  <w:marBottom w:val="0"/>
                  <w:divBdr>
                    <w:top w:val="none" w:sz="0" w:space="0" w:color="auto"/>
                    <w:left w:val="none" w:sz="0" w:space="0" w:color="auto"/>
                    <w:bottom w:val="none" w:sz="0" w:space="0" w:color="auto"/>
                    <w:right w:val="none" w:sz="0" w:space="0" w:color="auto"/>
                  </w:divBdr>
                </w:div>
              </w:divsChild>
            </w:div>
            <w:div w:id="861936004">
              <w:marLeft w:val="0"/>
              <w:marRight w:val="0"/>
              <w:marTop w:val="0"/>
              <w:marBottom w:val="0"/>
              <w:divBdr>
                <w:top w:val="none" w:sz="0" w:space="0" w:color="auto"/>
                <w:left w:val="none" w:sz="0" w:space="0" w:color="auto"/>
                <w:bottom w:val="none" w:sz="0" w:space="0" w:color="auto"/>
                <w:right w:val="none" w:sz="0" w:space="0" w:color="auto"/>
              </w:divBdr>
              <w:divsChild>
                <w:div w:id="663707478">
                  <w:marLeft w:val="0"/>
                  <w:marRight w:val="0"/>
                  <w:marTop w:val="0"/>
                  <w:marBottom w:val="0"/>
                  <w:divBdr>
                    <w:top w:val="none" w:sz="0" w:space="0" w:color="auto"/>
                    <w:left w:val="none" w:sz="0" w:space="0" w:color="auto"/>
                    <w:bottom w:val="none" w:sz="0" w:space="0" w:color="auto"/>
                    <w:right w:val="none" w:sz="0" w:space="0" w:color="auto"/>
                  </w:divBdr>
                </w:div>
                <w:div w:id="2067608564">
                  <w:marLeft w:val="0"/>
                  <w:marRight w:val="0"/>
                  <w:marTop w:val="0"/>
                  <w:marBottom w:val="0"/>
                  <w:divBdr>
                    <w:top w:val="none" w:sz="0" w:space="0" w:color="auto"/>
                    <w:left w:val="none" w:sz="0" w:space="0" w:color="auto"/>
                    <w:bottom w:val="none" w:sz="0" w:space="0" w:color="auto"/>
                    <w:right w:val="none" w:sz="0" w:space="0" w:color="auto"/>
                  </w:divBdr>
                </w:div>
              </w:divsChild>
            </w:div>
            <w:div w:id="1193110217">
              <w:marLeft w:val="0"/>
              <w:marRight w:val="0"/>
              <w:marTop w:val="0"/>
              <w:marBottom w:val="0"/>
              <w:divBdr>
                <w:top w:val="none" w:sz="0" w:space="0" w:color="auto"/>
                <w:left w:val="none" w:sz="0" w:space="0" w:color="auto"/>
                <w:bottom w:val="none" w:sz="0" w:space="0" w:color="auto"/>
                <w:right w:val="none" w:sz="0" w:space="0" w:color="auto"/>
              </w:divBdr>
              <w:divsChild>
                <w:div w:id="1779907387">
                  <w:marLeft w:val="0"/>
                  <w:marRight w:val="0"/>
                  <w:marTop w:val="0"/>
                  <w:marBottom w:val="0"/>
                  <w:divBdr>
                    <w:top w:val="none" w:sz="0" w:space="0" w:color="auto"/>
                    <w:left w:val="none" w:sz="0" w:space="0" w:color="auto"/>
                    <w:bottom w:val="none" w:sz="0" w:space="0" w:color="auto"/>
                    <w:right w:val="none" w:sz="0" w:space="0" w:color="auto"/>
                  </w:divBdr>
                </w:div>
                <w:div w:id="1884172366">
                  <w:marLeft w:val="0"/>
                  <w:marRight w:val="0"/>
                  <w:marTop w:val="0"/>
                  <w:marBottom w:val="0"/>
                  <w:divBdr>
                    <w:top w:val="none" w:sz="0" w:space="0" w:color="auto"/>
                    <w:left w:val="none" w:sz="0" w:space="0" w:color="auto"/>
                    <w:bottom w:val="none" w:sz="0" w:space="0" w:color="auto"/>
                    <w:right w:val="none" w:sz="0" w:space="0" w:color="auto"/>
                  </w:divBdr>
                </w:div>
              </w:divsChild>
            </w:div>
            <w:div w:id="172570988">
              <w:marLeft w:val="0"/>
              <w:marRight w:val="0"/>
              <w:marTop w:val="0"/>
              <w:marBottom w:val="0"/>
              <w:divBdr>
                <w:top w:val="none" w:sz="0" w:space="0" w:color="auto"/>
                <w:left w:val="none" w:sz="0" w:space="0" w:color="auto"/>
                <w:bottom w:val="none" w:sz="0" w:space="0" w:color="auto"/>
                <w:right w:val="none" w:sz="0" w:space="0" w:color="auto"/>
              </w:divBdr>
              <w:divsChild>
                <w:div w:id="1127702811">
                  <w:marLeft w:val="0"/>
                  <w:marRight w:val="0"/>
                  <w:marTop w:val="0"/>
                  <w:marBottom w:val="0"/>
                  <w:divBdr>
                    <w:top w:val="none" w:sz="0" w:space="0" w:color="auto"/>
                    <w:left w:val="none" w:sz="0" w:space="0" w:color="auto"/>
                    <w:bottom w:val="none" w:sz="0" w:space="0" w:color="auto"/>
                    <w:right w:val="none" w:sz="0" w:space="0" w:color="auto"/>
                  </w:divBdr>
                </w:div>
                <w:div w:id="1874690040">
                  <w:marLeft w:val="0"/>
                  <w:marRight w:val="0"/>
                  <w:marTop w:val="0"/>
                  <w:marBottom w:val="0"/>
                  <w:divBdr>
                    <w:top w:val="none" w:sz="0" w:space="0" w:color="auto"/>
                    <w:left w:val="none" w:sz="0" w:space="0" w:color="auto"/>
                    <w:bottom w:val="none" w:sz="0" w:space="0" w:color="auto"/>
                    <w:right w:val="none" w:sz="0" w:space="0" w:color="auto"/>
                  </w:divBdr>
                </w:div>
              </w:divsChild>
            </w:div>
            <w:div w:id="131218954">
              <w:marLeft w:val="0"/>
              <w:marRight w:val="0"/>
              <w:marTop w:val="0"/>
              <w:marBottom w:val="0"/>
              <w:divBdr>
                <w:top w:val="none" w:sz="0" w:space="0" w:color="auto"/>
                <w:left w:val="none" w:sz="0" w:space="0" w:color="auto"/>
                <w:bottom w:val="none" w:sz="0" w:space="0" w:color="auto"/>
                <w:right w:val="none" w:sz="0" w:space="0" w:color="auto"/>
              </w:divBdr>
              <w:divsChild>
                <w:div w:id="233123893">
                  <w:marLeft w:val="0"/>
                  <w:marRight w:val="0"/>
                  <w:marTop w:val="0"/>
                  <w:marBottom w:val="0"/>
                  <w:divBdr>
                    <w:top w:val="none" w:sz="0" w:space="0" w:color="auto"/>
                    <w:left w:val="none" w:sz="0" w:space="0" w:color="auto"/>
                    <w:bottom w:val="none" w:sz="0" w:space="0" w:color="auto"/>
                    <w:right w:val="none" w:sz="0" w:space="0" w:color="auto"/>
                  </w:divBdr>
                </w:div>
                <w:div w:id="1777867965">
                  <w:marLeft w:val="0"/>
                  <w:marRight w:val="0"/>
                  <w:marTop w:val="0"/>
                  <w:marBottom w:val="0"/>
                  <w:divBdr>
                    <w:top w:val="none" w:sz="0" w:space="0" w:color="auto"/>
                    <w:left w:val="none" w:sz="0" w:space="0" w:color="auto"/>
                    <w:bottom w:val="none" w:sz="0" w:space="0" w:color="auto"/>
                    <w:right w:val="none" w:sz="0" w:space="0" w:color="auto"/>
                  </w:divBdr>
                </w:div>
              </w:divsChild>
            </w:div>
            <w:div w:id="1549799952">
              <w:marLeft w:val="0"/>
              <w:marRight w:val="0"/>
              <w:marTop w:val="0"/>
              <w:marBottom w:val="0"/>
              <w:divBdr>
                <w:top w:val="none" w:sz="0" w:space="0" w:color="auto"/>
                <w:left w:val="none" w:sz="0" w:space="0" w:color="auto"/>
                <w:bottom w:val="none" w:sz="0" w:space="0" w:color="auto"/>
                <w:right w:val="none" w:sz="0" w:space="0" w:color="auto"/>
              </w:divBdr>
              <w:divsChild>
                <w:div w:id="786582724">
                  <w:marLeft w:val="0"/>
                  <w:marRight w:val="0"/>
                  <w:marTop w:val="0"/>
                  <w:marBottom w:val="0"/>
                  <w:divBdr>
                    <w:top w:val="none" w:sz="0" w:space="0" w:color="auto"/>
                    <w:left w:val="none" w:sz="0" w:space="0" w:color="auto"/>
                    <w:bottom w:val="none" w:sz="0" w:space="0" w:color="auto"/>
                    <w:right w:val="none" w:sz="0" w:space="0" w:color="auto"/>
                  </w:divBdr>
                </w:div>
                <w:div w:id="477960196">
                  <w:marLeft w:val="0"/>
                  <w:marRight w:val="0"/>
                  <w:marTop w:val="0"/>
                  <w:marBottom w:val="0"/>
                  <w:divBdr>
                    <w:top w:val="none" w:sz="0" w:space="0" w:color="auto"/>
                    <w:left w:val="none" w:sz="0" w:space="0" w:color="auto"/>
                    <w:bottom w:val="none" w:sz="0" w:space="0" w:color="auto"/>
                    <w:right w:val="none" w:sz="0" w:space="0" w:color="auto"/>
                  </w:divBdr>
                </w:div>
              </w:divsChild>
            </w:div>
            <w:div w:id="1691419092">
              <w:marLeft w:val="0"/>
              <w:marRight w:val="0"/>
              <w:marTop w:val="0"/>
              <w:marBottom w:val="0"/>
              <w:divBdr>
                <w:top w:val="none" w:sz="0" w:space="0" w:color="auto"/>
                <w:left w:val="none" w:sz="0" w:space="0" w:color="auto"/>
                <w:bottom w:val="none" w:sz="0" w:space="0" w:color="auto"/>
                <w:right w:val="none" w:sz="0" w:space="0" w:color="auto"/>
              </w:divBdr>
              <w:divsChild>
                <w:div w:id="64306474">
                  <w:marLeft w:val="0"/>
                  <w:marRight w:val="0"/>
                  <w:marTop w:val="0"/>
                  <w:marBottom w:val="0"/>
                  <w:divBdr>
                    <w:top w:val="none" w:sz="0" w:space="0" w:color="auto"/>
                    <w:left w:val="none" w:sz="0" w:space="0" w:color="auto"/>
                    <w:bottom w:val="none" w:sz="0" w:space="0" w:color="auto"/>
                    <w:right w:val="none" w:sz="0" w:space="0" w:color="auto"/>
                  </w:divBdr>
                </w:div>
                <w:div w:id="322244151">
                  <w:marLeft w:val="0"/>
                  <w:marRight w:val="0"/>
                  <w:marTop w:val="0"/>
                  <w:marBottom w:val="0"/>
                  <w:divBdr>
                    <w:top w:val="none" w:sz="0" w:space="0" w:color="auto"/>
                    <w:left w:val="none" w:sz="0" w:space="0" w:color="auto"/>
                    <w:bottom w:val="none" w:sz="0" w:space="0" w:color="auto"/>
                    <w:right w:val="none" w:sz="0" w:space="0" w:color="auto"/>
                  </w:divBdr>
                </w:div>
              </w:divsChild>
            </w:div>
            <w:div w:id="760184332">
              <w:marLeft w:val="0"/>
              <w:marRight w:val="0"/>
              <w:marTop w:val="0"/>
              <w:marBottom w:val="0"/>
              <w:divBdr>
                <w:top w:val="none" w:sz="0" w:space="0" w:color="auto"/>
                <w:left w:val="none" w:sz="0" w:space="0" w:color="auto"/>
                <w:bottom w:val="none" w:sz="0" w:space="0" w:color="auto"/>
                <w:right w:val="none" w:sz="0" w:space="0" w:color="auto"/>
              </w:divBdr>
              <w:divsChild>
                <w:div w:id="894465382">
                  <w:marLeft w:val="0"/>
                  <w:marRight w:val="0"/>
                  <w:marTop w:val="0"/>
                  <w:marBottom w:val="0"/>
                  <w:divBdr>
                    <w:top w:val="none" w:sz="0" w:space="0" w:color="auto"/>
                    <w:left w:val="none" w:sz="0" w:space="0" w:color="auto"/>
                    <w:bottom w:val="none" w:sz="0" w:space="0" w:color="auto"/>
                    <w:right w:val="none" w:sz="0" w:space="0" w:color="auto"/>
                  </w:divBdr>
                </w:div>
                <w:div w:id="73867150">
                  <w:marLeft w:val="0"/>
                  <w:marRight w:val="0"/>
                  <w:marTop w:val="0"/>
                  <w:marBottom w:val="0"/>
                  <w:divBdr>
                    <w:top w:val="none" w:sz="0" w:space="0" w:color="auto"/>
                    <w:left w:val="none" w:sz="0" w:space="0" w:color="auto"/>
                    <w:bottom w:val="none" w:sz="0" w:space="0" w:color="auto"/>
                    <w:right w:val="none" w:sz="0" w:space="0" w:color="auto"/>
                  </w:divBdr>
                </w:div>
              </w:divsChild>
            </w:div>
            <w:div w:id="483937458">
              <w:marLeft w:val="0"/>
              <w:marRight w:val="0"/>
              <w:marTop w:val="0"/>
              <w:marBottom w:val="0"/>
              <w:divBdr>
                <w:top w:val="none" w:sz="0" w:space="0" w:color="auto"/>
                <w:left w:val="none" w:sz="0" w:space="0" w:color="auto"/>
                <w:bottom w:val="none" w:sz="0" w:space="0" w:color="auto"/>
                <w:right w:val="none" w:sz="0" w:space="0" w:color="auto"/>
              </w:divBdr>
              <w:divsChild>
                <w:div w:id="971061489">
                  <w:marLeft w:val="0"/>
                  <w:marRight w:val="0"/>
                  <w:marTop w:val="0"/>
                  <w:marBottom w:val="0"/>
                  <w:divBdr>
                    <w:top w:val="none" w:sz="0" w:space="0" w:color="auto"/>
                    <w:left w:val="none" w:sz="0" w:space="0" w:color="auto"/>
                    <w:bottom w:val="none" w:sz="0" w:space="0" w:color="auto"/>
                    <w:right w:val="none" w:sz="0" w:space="0" w:color="auto"/>
                  </w:divBdr>
                </w:div>
                <w:div w:id="53281860">
                  <w:marLeft w:val="0"/>
                  <w:marRight w:val="0"/>
                  <w:marTop w:val="0"/>
                  <w:marBottom w:val="0"/>
                  <w:divBdr>
                    <w:top w:val="none" w:sz="0" w:space="0" w:color="auto"/>
                    <w:left w:val="none" w:sz="0" w:space="0" w:color="auto"/>
                    <w:bottom w:val="none" w:sz="0" w:space="0" w:color="auto"/>
                    <w:right w:val="none" w:sz="0" w:space="0" w:color="auto"/>
                  </w:divBdr>
                </w:div>
              </w:divsChild>
            </w:div>
            <w:div w:id="1319916210">
              <w:marLeft w:val="0"/>
              <w:marRight w:val="0"/>
              <w:marTop w:val="0"/>
              <w:marBottom w:val="0"/>
              <w:divBdr>
                <w:top w:val="none" w:sz="0" w:space="0" w:color="auto"/>
                <w:left w:val="none" w:sz="0" w:space="0" w:color="auto"/>
                <w:bottom w:val="none" w:sz="0" w:space="0" w:color="auto"/>
                <w:right w:val="none" w:sz="0" w:space="0" w:color="auto"/>
              </w:divBdr>
              <w:divsChild>
                <w:div w:id="1695643474">
                  <w:marLeft w:val="0"/>
                  <w:marRight w:val="0"/>
                  <w:marTop w:val="0"/>
                  <w:marBottom w:val="0"/>
                  <w:divBdr>
                    <w:top w:val="none" w:sz="0" w:space="0" w:color="auto"/>
                    <w:left w:val="none" w:sz="0" w:space="0" w:color="auto"/>
                    <w:bottom w:val="none" w:sz="0" w:space="0" w:color="auto"/>
                    <w:right w:val="none" w:sz="0" w:space="0" w:color="auto"/>
                  </w:divBdr>
                </w:div>
                <w:div w:id="989090951">
                  <w:marLeft w:val="0"/>
                  <w:marRight w:val="0"/>
                  <w:marTop w:val="0"/>
                  <w:marBottom w:val="0"/>
                  <w:divBdr>
                    <w:top w:val="none" w:sz="0" w:space="0" w:color="auto"/>
                    <w:left w:val="none" w:sz="0" w:space="0" w:color="auto"/>
                    <w:bottom w:val="none" w:sz="0" w:space="0" w:color="auto"/>
                    <w:right w:val="none" w:sz="0" w:space="0" w:color="auto"/>
                  </w:divBdr>
                </w:div>
              </w:divsChild>
            </w:div>
            <w:div w:id="1393190719">
              <w:marLeft w:val="0"/>
              <w:marRight w:val="0"/>
              <w:marTop w:val="0"/>
              <w:marBottom w:val="0"/>
              <w:divBdr>
                <w:top w:val="none" w:sz="0" w:space="0" w:color="auto"/>
                <w:left w:val="none" w:sz="0" w:space="0" w:color="auto"/>
                <w:bottom w:val="none" w:sz="0" w:space="0" w:color="auto"/>
                <w:right w:val="none" w:sz="0" w:space="0" w:color="auto"/>
              </w:divBdr>
              <w:divsChild>
                <w:div w:id="667951732">
                  <w:marLeft w:val="0"/>
                  <w:marRight w:val="0"/>
                  <w:marTop w:val="0"/>
                  <w:marBottom w:val="0"/>
                  <w:divBdr>
                    <w:top w:val="none" w:sz="0" w:space="0" w:color="auto"/>
                    <w:left w:val="none" w:sz="0" w:space="0" w:color="auto"/>
                    <w:bottom w:val="none" w:sz="0" w:space="0" w:color="auto"/>
                    <w:right w:val="none" w:sz="0" w:space="0" w:color="auto"/>
                  </w:divBdr>
                </w:div>
                <w:div w:id="1195734300">
                  <w:marLeft w:val="0"/>
                  <w:marRight w:val="0"/>
                  <w:marTop w:val="0"/>
                  <w:marBottom w:val="0"/>
                  <w:divBdr>
                    <w:top w:val="none" w:sz="0" w:space="0" w:color="auto"/>
                    <w:left w:val="none" w:sz="0" w:space="0" w:color="auto"/>
                    <w:bottom w:val="none" w:sz="0" w:space="0" w:color="auto"/>
                    <w:right w:val="none" w:sz="0" w:space="0" w:color="auto"/>
                  </w:divBdr>
                </w:div>
              </w:divsChild>
            </w:div>
            <w:div w:id="767698199">
              <w:marLeft w:val="0"/>
              <w:marRight w:val="0"/>
              <w:marTop w:val="0"/>
              <w:marBottom w:val="0"/>
              <w:divBdr>
                <w:top w:val="none" w:sz="0" w:space="0" w:color="auto"/>
                <w:left w:val="none" w:sz="0" w:space="0" w:color="auto"/>
                <w:bottom w:val="none" w:sz="0" w:space="0" w:color="auto"/>
                <w:right w:val="none" w:sz="0" w:space="0" w:color="auto"/>
              </w:divBdr>
              <w:divsChild>
                <w:div w:id="102961579">
                  <w:marLeft w:val="0"/>
                  <w:marRight w:val="0"/>
                  <w:marTop w:val="0"/>
                  <w:marBottom w:val="0"/>
                  <w:divBdr>
                    <w:top w:val="none" w:sz="0" w:space="0" w:color="auto"/>
                    <w:left w:val="none" w:sz="0" w:space="0" w:color="auto"/>
                    <w:bottom w:val="none" w:sz="0" w:space="0" w:color="auto"/>
                    <w:right w:val="none" w:sz="0" w:space="0" w:color="auto"/>
                  </w:divBdr>
                </w:div>
                <w:div w:id="1390229999">
                  <w:marLeft w:val="0"/>
                  <w:marRight w:val="0"/>
                  <w:marTop w:val="0"/>
                  <w:marBottom w:val="0"/>
                  <w:divBdr>
                    <w:top w:val="none" w:sz="0" w:space="0" w:color="auto"/>
                    <w:left w:val="none" w:sz="0" w:space="0" w:color="auto"/>
                    <w:bottom w:val="none" w:sz="0" w:space="0" w:color="auto"/>
                    <w:right w:val="none" w:sz="0" w:space="0" w:color="auto"/>
                  </w:divBdr>
                </w:div>
              </w:divsChild>
            </w:div>
            <w:div w:id="1125853202">
              <w:marLeft w:val="0"/>
              <w:marRight w:val="0"/>
              <w:marTop w:val="0"/>
              <w:marBottom w:val="0"/>
              <w:divBdr>
                <w:top w:val="none" w:sz="0" w:space="0" w:color="auto"/>
                <w:left w:val="none" w:sz="0" w:space="0" w:color="auto"/>
                <w:bottom w:val="none" w:sz="0" w:space="0" w:color="auto"/>
                <w:right w:val="none" w:sz="0" w:space="0" w:color="auto"/>
              </w:divBdr>
              <w:divsChild>
                <w:div w:id="1818448600">
                  <w:marLeft w:val="0"/>
                  <w:marRight w:val="0"/>
                  <w:marTop w:val="0"/>
                  <w:marBottom w:val="0"/>
                  <w:divBdr>
                    <w:top w:val="none" w:sz="0" w:space="0" w:color="auto"/>
                    <w:left w:val="none" w:sz="0" w:space="0" w:color="auto"/>
                    <w:bottom w:val="none" w:sz="0" w:space="0" w:color="auto"/>
                    <w:right w:val="none" w:sz="0" w:space="0" w:color="auto"/>
                  </w:divBdr>
                </w:div>
                <w:div w:id="1327320825">
                  <w:marLeft w:val="0"/>
                  <w:marRight w:val="0"/>
                  <w:marTop w:val="0"/>
                  <w:marBottom w:val="0"/>
                  <w:divBdr>
                    <w:top w:val="none" w:sz="0" w:space="0" w:color="auto"/>
                    <w:left w:val="none" w:sz="0" w:space="0" w:color="auto"/>
                    <w:bottom w:val="none" w:sz="0" w:space="0" w:color="auto"/>
                    <w:right w:val="none" w:sz="0" w:space="0" w:color="auto"/>
                  </w:divBdr>
                </w:div>
              </w:divsChild>
            </w:div>
            <w:div w:id="1064527647">
              <w:marLeft w:val="0"/>
              <w:marRight w:val="0"/>
              <w:marTop w:val="0"/>
              <w:marBottom w:val="0"/>
              <w:divBdr>
                <w:top w:val="none" w:sz="0" w:space="0" w:color="auto"/>
                <w:left w:val="none" w:sz="0" w:space="0" w:color="auto"/>
                <w:bottom w:val="none" w:sz="0" w:space="0" w:color="auto"/>
                <w:right w:val="none" w:sz="0" w:space="0" w:color="auto"/>
              </w:divBdr>
              <w:divsChild>
                <w:div w:id="1134560940">
                  <w:marLeft w:val="0"/>
                  <w:marRight w:val="0"/>
                  <w:marTop w:val="0"/>
                  <w:marBottom w:val="0"/>
                  <w:divBdr>
                    <w:top w:val="none" w:sz="0" w:space="0" w:color="auto"/>
                    <w:left w:val="none" w:sz="0" w:space="0" w:color="auto"/>
                    <w:bottom w:val="none" w:sz="0" w:space="0" w:color="auto"/>
                    <w:right w:val="none" w:sz="0" w:space="0" w:color="auto"/>
                  </w:divBdr>
                </w:div>
                <w:div w:id="114718146">
                  <w:marLeft w:val="0"/>
                  <w:marRight w:val="0"/>
                  <w:marTop w:val="0"/>
                  <w:marBottom w:val="0"/>
                  <w:divBdr>
                    <w:top w:val="none" w:sz="0" w:space="0" w:color="auto"/>
                    <w:left w:val="none" w:sz="0" w:space="0" w:color="auto"/>
                    <w:bottom w:val="none" w:sz="0" w:space="0" w:color="auto"/>
                    <w:right w:val="none" w:sz="0" w:space="0" w:color="auto"/>
                  </w:divBdr>
                </w:div>
              </w:divsChild>
            </w:div>
            <w:div w:id="794834529">
              <w:marLeft w:val="0"/>
              <w:marRight w:val="0"/>
              <w:marTop w:val="0"/>
              <w:marBottom w:val="0"/>
              <w:divBdr>
                <w:top w:val="none" w:sz="0" w:space="0" w:color="auto"/>
                <w:left w:val="none" w:sz="0" w:space="0" w:color="auto"/>
                <w:bottom w:val="none" w:sz="0" w:space="0" w:color="auto"/>
                <w:right w:val="none" w:sz="0" w:space="0" w:color="auto"/>
              </w:divBdr>
              <w:divsChild>
                <w:div w:id="1089352828">
                  <w:marLeft w:val="0"/>
                  <w:marRight w:val="0"/>
                  <w:marTop w:val="0"/>
                  <w:marBottom w:val="0"/>
                  <w:divBdr>
                    <w:top w:val="none" w:sz="0" w:space="0" w:color="auto"/>
                    <w:left w:val="none" w:sz="0" w:space="0" w:color="auto"/>
                    <w:bottom w:val="none" w:sz="0" w:space="0" w:color="auto"/>
                    <w:right w:val="none" w:sz="0" w:space="0" w:color="auto"/>
                  </w:divBdr>
                </w:div>
                <w:div w:id="315574779">
                  <w:marLeft w:val="0"/>
                  <w:marRight w:val="0"/>
                  <w:marTop w:val="0"/>
                  <w:marBottom w:val="0"/>
                  <w:divBdr>
                    <w:top w:val="none" w:sz="0" w:space="0" w:color="auto"/>
                    <w:left w:val="none" w:sz="0" w:space="0" w:color="auto"/>
                    <w:bottom w:val="none" w:sz="0" w:space="0" w:color="auto"/>
                    <w:right w:val="none" w:sz="0" w:space="0" w:color="auto"/>
                  </w:divBdr>
                </w:div>
              </w:divsChild>
            </w:div>
            <w:div w:id="1805006463">
              <w:marLeft w:val="0"/>
              <w:marRight w:val="0"/>
              <w:marTop w:val="0"/>
              <w:marBottom w:val="0"/>
              <w:divBdr>
                <w:top w:val="none" w:sz="0" w:space="0" w:color="auto"/>
                <w:left w:val="none" w:sz="0" w:space="0" w:color="auto"/>
                <w:bottom w:val="none" w:sz="0" w:space="0" w:color="auto"/>
                <w:right w:val="none" w:sz="0" w:space="0" w:color="auto"/>
              </w:divBdr>
              <w:divsChild>
                <w:div w:id="1359351577">
                  <w:marLeft w:val="0"/>
                  <w:marRight w:val="0"/>
                  <w:marTop w:val="0"/>
                  <w:marBottom w:val="0"/>
                  <w:divBdr>
                    <w:top w:val="none" w:sz="0" w:space="0" w:color="auto"/>
                    <w:left w:val="none" w:sz="0" w:space="0" w:color="auto"/>
                    <w:bottom w:val="none" w:sz="0" w:space="0" w:color="auto"/>
                    <w:right w:val="none" w:sz="0" w:space="0" w:color="auto"/>
                  </w:divBdr>
                </w:div>
                <w:div w:id="1329290953">
                  <w:marLeft w:val="0"/>
                  <w:marRight w:val="0"/>
                  <w:marTop w:val="0"/>
                  <w:marBottom w:val="0"/>
                  <w:divBdr>
                    <w:top w:val="none" w:sz="0" w:space="0" w:color="auto"/>
                    <w:left w:val="none" w:sz="0" w:space="0" w:color="auto"/>
                    <w:bottom w:val="none" w:sz="0" w:space="0" w:color="auto"/>
                    <w:right w:val="none" w:sz="0" w:space="0" w:color="auto"/>
                  </w:divBdr>
                </w:div>
              </w:divsChild>
            </w:div>
            <w:div w:id="537083654">
              <w:marLeft w:val="0"/>
              <w:marRight w:val="0"/>
              <w:marTop w:val="0"/>
              <w:marBottom w:val="0"/>
              <w:divBdr>
                <w:top w:val="none" w:sz="0" w:space="0" w:color="auto"/>
                <w:left w:val="none" w:sz="0" w:space="0" w:color="auto"/>
                <w:bottom w:val="none" w:sz="0" w:space="0" w:color="auto"/>
                <w:right w:val="none" w:sz="0" w:space="0" w:color="auto"/>
              </w:divBdr>
              <w:divsChild>
                <w:div w:id="1277910763">
                  <w:marLeft w:val="0"/>
                  <w:marRight w:val="0"/>
                  <w:marTop w:val="0"/>
                  <w:marBottom w:val="0"/>
                  <w:divBdr>
                    <w:top w:val="none" w:sz="0" w:space="0" w:color="auto"/>
                    <w:left w:val="none" w:sz="0" w:space="0" w:color="auto"/>
                    <w:bottom w:val="none" w:sz="0" w:space="0" w:color="auto"/>
                    <w:right w:val="none" w:sz="0" w:space="0" w:color="auto"/>
                  </w:divBdr>
                </w:div>
                <w:div w:id="1955625543">
                  <w:marLeft w:val="0"/>
                  <w:marRight w:val="0"/>
                  <w:marTop w:val="0"/>
                  <w:marBottom w:val="0"/>
                  <w:divBdr>
                    <w:top w:val="none" w:sz="0" w:space="0" w:color="auto"/>
                    <w:left w:val="none" w:sz="0" w:space="0" w:color="auto"/>
                    <w:bottom w:val="none" w:sz="0" w:space="0" w:color="auto"/>
                    <w:right w:val="none" w:sz="0" w:space="0" w:color="auto"/>
                  </w:divBdr>
                </w:div>
              </w:divsChild>
            </w:div>
            <w:div w:id="2052269409">
              <w:marLeft w:val="0"/>
              <w:marRight w:val="0"/>
              <w:marTop w:val="0"/>
              <w:marBottom w:val="0"/>
              <w:divBdr>
                <w:top w:val="none" w:sz="0" w:space="0" w:color="auto"/>
                <w:left w:val="none" w:sz="0" w:space="0" w:color="auto"/>
                <w:bottom w:val="none" w:sz="0" w:space="0" w:color="auto"/>
                <w:right w:val="none" w:sz="0" w:space="0" w:color="auto"/>
              </w:divBdr>
              <w:divsChild>
                <w:div w:id="1561676345">
                  <w:marLeft w:val="0"/>
                  <w:marRight w:val="0"/>
                  <w:marTop w:val="0"/>
                  <w:marBottom w:val="0"/>
                  <w:divBdr>
                    <w:top w:val="none" w:sz="0" w:space="0" w:color="auto"/>
                    <w:left w:val="none" w:sz="0" w:space="0" w:color="auto"/>
                    <w:bottom w:val="none" w:sz="0" w:space="0" w:color="auto"/>
                    <w:right w:val="none" w:sz="0" w:space="0" w:color="auto"/>
                  </w:divBdr>
                </w:div>
                <w:div w:id="391078288">
                  <w:marLeft w:val="0"/>
                  <w:marRight w:val="0"/>
                  <w:marTop w:val="0"/>
                  <w:marBottom w:val="0"/>
                  <w:divBdr>
                    <w:top w:val="none" w:sz="0" w:space="0" w:color="auto"/>
                    <w:left w:val="none" w:sz="0" w:space="0" w:color="auto"/>
                    <w:bottom w:val="none" w:sz="0" w:space="0" w:color="auto"/>
                    <w:right w:val="none" w:sz="0" w:space="0" w:color="auto"/>
                  </w:divBdr>
                </w:div>
              </w:divsChild>
            </w:div>
            <w:div w:id="174465370">
              <w:marLeft w:val="0"/>
              <w:marRight w:val="0"/>
              <w:marTop w:val="0"/>
              <w:marBottom w:val="0"/>
              <w:divBdr>
                <w:top w:val="none" w:sz="0" w:space="0" w:color="auto"/>
                <w:left w:val="none" w:sz="0" w:space="0" w:color="auto"/>
                <w:bottom w:val="none" w:sz="0" w:space="0" w:color="auto"/>
                <w:right w:val="none" w:sz="0" w:space="0" w:color="auto"/>
              </w:divBdr>
              <w:divsChild>
                <w:div w:id="539513562">
                  <w:marLeft w:val="0"/>
                  <w:marRight w:val="0"/>
                  <w:marTop w:val="0"/>
                  <w:marBottom w:val="0"/>
                  <w:divBdr>
                    <w:top w:val="none" w:sz="0" w:space="0" w:color="auto"/>
                    <w:left w:val="none" w:sz="0" w:space="0" w:color="auto"/>
                    <w:bottom w:val="none" w:sz="0" w:space="0" w:color="auto"/>
                    <w:right w:val="none" w:sz="0" w:space="0" w:color="auto"/>
                  </w:divBdr>
                </w:div>
                <w:div w:id="277033848">
                  <w:marLeft w:val="0"/>
                  <w:marRight w:val="0"/>
                  <w:marTop w:val="0"/>
                  <w:marBottom w:val="0"/>
                  <w:divBdr>
                    <w:top w:val="none" w:sz="0" w:space="0" w:color="auto"/>
                    <w:left w:val="none" w:sz="0" w:space="0" w:color="auto"/>
                    <w:bottom w:val="none" w:sz="0" w:space="0" w:color="auto"/>
                    <w:right w:val="none" w:sz="0" w:space="0" w:color="auto"/>
                  </w:divBdr>
                </w:div>
              </w:divsChild>
            </w:div>
            <w:div w:id="629941181">
              <w:marLeft w:val="0"/>
              <w:marRight w:val="0"/>
              <w:marTop w:val="0"/>
              <w:marBottom w:val="0"/>
              <w:divBdr>
                <w:top w:val="none" w:sz="0" w:space="0" w:color="auto"/>
                <w:left w:val="none" w:sz="0" w:space="0" w:color="auto"/>
                <w:bottom w:val="none" w:sz="0" w:space="0" w:color="auto"/>
                <w:right w:val="none" w:sz="0" w:space="0" w:color="auto"/>
              </w:divBdr>
              <w:divsChild>
                <w:div w:id="422653204">
                  <w:marLeft w:val="0"/>
                  <w:marRight w:val="0"/>
                  <w:marTop w:val="0"/>
                  <w:marBottom w:val="0"/>
                  <w:divBdr>
                    <w:top w:val="none" w:sz="0" w:space="0" w:color="auto"/>
                    <w:left w:val="none" w:sz="0" w:space="0" w:color="auto"/>
                    <w:bottom w:val="none" w:sz="0" w:space="0" w:color="auto"/>
                    <w:right w:val="none" w:sz="0" w:space="0" w:color="auto"/>
                  </w:divBdr>
                </w:div>
                <w:div w:id="2098940871">
                  <w:marLeft w:val="0"/>
                  <w:marRight w:val="0"/>
                  <w:marTop w:val="0"/>
                  <w:marBottom w:val="0"/>
                  <w:divBdr>
                    <w:top w:val="none" w:sz="0" w:space="0" w:color="auto"/>
                    <w:left w:val="none" w:sz="0" w:space="0" w:color="auto"/>
                    <w:bottom w:val="none" w:sz="0" w:space="0" w:color="auto"/>
                    <w:right w:val="none" w:sz="0" w:space="0" w:color="auto"/>
                  </w:divBdr>
                </w:div>
              </w:divsChild>
            </w:div>
            <w:div w:id="2025134923">
              <w:marLeft w:val="0"/>
              <w:marRight w:val="0"/>
              <w:marTop w:val="0"/>
              <w:marBottom w:val="0"/>
              <w:divBdr>
                <w:top w:val="none" w:sz="0" w:space="0" w:color="auto"/>
                <w:left w:val="none" w:sz="0" w:space="0" w:color="auto"/>
                <w:bottom w:val="none" w:sz="0" w:space="0" w:color="auto"/>
                <w:right w:val="none" w:sz="0" w:space="0" w:color="auto"/>
              </w:divBdr>
              <w:divsChild>
                <w:div w:id="324892792">
                  <w:marLeft w:val="0"/>
                  <w:marRight w:val="0"/>
                  <w:marTop w:val="0"/>
                  <w:marBottom w:val="0"/>
                  <w:divBdr>
                    <w:top w:val="none" w:sz="0" w:space="0" w:color="auto"/>
                    <w:left w:val="none" w:sz="0" w:space="0" w:color="auto"/>
                    <w:bottom w:val="none" w:sz="0" w:space="0" w:color="auto"/>
                    <w:right w:val="none" w:sz="0" w:space="0" w:color="auto"/>
                  </w:divBdr>
                </w:div>
                <w:div w:id="917443742">
                  <w:marLeft w:val="0"/>
                  <w:marRight w:val="0"/>
                  <w:marTop w:val="0"/>
                  <w:marBottom w:val="0"/>
                  <w:divBdr>
                    <w:top w:val="none" w:sz="0" w:space="0" w:color="auto"/>
                    <w:left w:val="none" w:sz="0" w:space="0" w:color="auto"/>
                    <w:bottom w:val="none" w:sz="0" w:space="0" w:color="auto"/>
                    <w:right w:val="none" w:sz="0" w:space="0" w:color="auto"/>
                  </w:divBdr>
                </w:div>
              </w:divsChild>
            </w:div>
            <w:div w:id="1418864015">
              <w:marLeft w:val="0"/>
              <w:marRight w:val="0"/>
              <w:marTop w:val="0"/>
              <w:marBottom w:val="0"/>
              <w:divBdr>
                <w:top w:val="none" w:sz="0" w:space="0" w:color="auto"/>
                <w:left w:val="none" w:sz="0" w:space="0" w:color="auto"/>
                <w:bottom w:val="none" w:sz="0" w:space="0" w:color="auto"/>
                <w:right w:val="none" w:sz="0" w:space="0" w:color="auto"/>
              </w:divBdr>
              <w:divsChild>
                <w:div w:id="760221620">
                  <w:marLeft w:val="0"/>
                  <w:marRight w:val="0"/>
                  <w:marTop w:val="0"/>
                  <w:marBottom w:val="0"/>
                  <w:divBdr>
                    <w:top w:val="none" w:sz="0" w:space="0" w:color="auto"/>
                    <w:left w:val="none" w:sz="0" w:space="0" w:color="auto"/>
                    <w:bottom w:val="none" w:sz="0" w:space="0" w:color="auto"/>
                    <w:right w:val="none" w:sz="0" w:space="0" w:color="auto"/>
                  </w:divBdr>
                </w:div>
                <w:div w:id="1920822528">
                  <w:marLeft w:val="0"/>
                  <w:marRight w:val="0"/>
                  <w:marTop w:val="0"/>
                  <w:marBottom w:val="0"/>
                  <w:divBdr>
                    <w:top w:val="none" w:sz="0" w:space="0" w:color="auto"/>
                    <w:left w:val="none" w:sz="0" w:space="0" w:color="auto"/>
                    <w:bottom w:val="none" w:sz="0" w:space="0" w:color="auto"/>
                    <w:right w:val="none" w:sz="0" w:space="0" w:color="auto"/>
                  </w:divBdr>
                </w:div>
              </w:divsChild>
            </w:div>
            <w:div w:id="1350176531">
              <w:marLeft w:val="0"/>
              <w:marRight w:val="0"/>
              <w:marTop w:val="0"/>
              <w:marBottom w:val="0"/>
              <w:divBdr>
                <w:top w:val="none" w:sz="0" w:space="0" w:color="auto"/>
                <w:left w:val="none" w:sz="0" w:space="0" w:color="auto"/>
                <w:bottom w:val="none" w:sz="0" w:space="0" w:color="auto"/>
                <w:right w:val="none" w:sz="0" w:space="0" w:color="auto"/>
              </w:divBdr>
              <w:divsChild>
                <w:div w:id="1735548082">
                  <w:marLeft w:val="0"/>
                  <w:marRight w:val="0"/>
                  <w:marTop w:val="0"/>
                  <w:marBottom w:val="0"/>
                  <w:divBdr>
                    <w:top w:val="none" w:sz="0" w:space="0" w:color="auto"/>
                    <w:left w:val="none" w:sz="0" w:space="0" w:color="auto"/>
                    <w:bottom w:val="none" w:sz="0" w:space="0" w:color="auto"/>
                    <w:right w:val="none" w:sz="0" w:space="0" w:color="auto"/>
                  </w:divBdr>
                </w:div>
                <w:div w:id="726605311">
                  <w:marLeft w:val="0"/>
                  <w:marRight w:val="0"/>
                  <w:marTop w:val="0"/>
                  <w:marBottom w:val="0"/>
                  <w:divBdr>
                    <w:top w:val="none" w:sz="0" w:space="0" w:color="auto"/>
                    <w:left w:val="none" w:sz="0" w:space="0" w:color="auto"/>
                    <w:bottom w:val="none" w:sz="0" w:space="0" w:color="auto"/>
                    <w:right w:val="none" w:sz="0" w:space="0" w:color="auto"/>
                  </w:divBdr>
                </w:div>
              </w:divsChild>
            </w:div>
            <w:div w:id="1594127014">
              <w:marLeft w:val="0"/>
              <w:marRight w:val="0"/>
              <w:marTop w:val="0"/>
              <w:marBottom w:val="0"/>
              <w:divBdr>
                <w:top w:val="none" w:sz="0" w:space="0" w:color="auto"/>
                <w:left w:val="none" w:sz="0" w:space="0" w:color="auto"/>
                <w:bottom w:val="none" w:sz="0" w:space="0" w:color="auto"/>
                <w:right w:val="none" w:sz="0" w:space="0" w:color="auto"/>
              </w:divBdr>
              <w:divsChild>
                <w:div w:id="1240216545">
                  <w:marLeft w:val="0"/>
                  <w:marRight w:val="0"/>
                  <w:marTop w:val="0"/>
                  <w:marBottom w:val="0"/>
                  <w:divBdr>
                    <w:top w:val="none" w:sz="0" w:space="0" w:color="auto"/>
                    <w:left w:val="none" w:sz="0" w:space="0" w:color="auto"/>
                    <w:bottom w:val="none" w:sz="0" w:space="0" w:color="auto"/>
                    <w:right w:val="none" w:sz="0" w:space="0" w:color="auto"/>
                  </w:divBdr>
                </w:div>
                <w:div w:id="1282027976">
                  <w:marLeft w:val="0"/>
                  <w:marRight w:val="0"/>
                  <w:marTop w:val="0"/>
                  <w:marBottom w:val="0"/>
                  <w:divBdr>
                    <w:top w:val="none" w:sz="0" w:space="0" w:color="auto"/>
                    <w:left w:val="none" w:sz="0" w:space="0" w:color="auto"/>
                    <w:bottom w:val="none" w:sz="0" w:space="0" w:color="auto"/>
                    <w:right w:val="none" w:sz="0" w:space="0" w:color="auto"/>
                  </w:divBdr>
                </w:div>
              </w:divsChild>
            </w:div>
            <w:div w:id="1685983589">
              <w:marLeft w:val="0"/>
              <w:marRight w:val="0"/>
              <w:marTop w:val="0"/>
              <w:marBottom w:val="0"/>
              <w:divBdr>
                <w:top w:val="none" w:sz="0" w:space="0" w:color="auto"/>
                <w:left w:val="none" w:sz="0" w:space="0" w:color="auto"/>
                <w:bottom w:val="none" w:sz="0" w:space="0" w:color="auto"/>
                <w:right w:val="none" w:sz="0" w:space="0" w:color="auto"/>
              </w:divBdr>
              <w:divsChild>
                <w:div w:id="2139836784">
                  <w:marLeft w:val="0"/>
                  <w:marRight w:val="0"/>
                  <w:marTop w:val="0"/>
                  <w:marBottom w:val="0"/>
                  <w:divBdr>
                    <w:top w:val="none" w:sz="0" w:space="0" w:color="auto"/>
                    <w:left w:val="none" w:sz="0" w:space="0" w:color="auto"/>
                    <w:bottom w:val="none" w:sz="0" w:space="0" w:color="auto"/>
                    <w:right w:val="none" w:sz="0" w:space="0" w:color="auto"/>
                  </w:divBdr>
                </w:div>
                <w:div w:id="1249196582">
                  <w:marLeft w:val="0"/>
                  <w:marRight w:val="0"/>
                  <w:marTop w:val="0"/>
                  <w:marBottom w:val="0"/>
                  <w:divBdr>
                    <w:top w:val="none" w:sz="0" w:space="0" w:color="auto"/>
                    <w:left w:val="none" w:sz="0" w:space="0" w:color="auto"/>
                    <w:bottom w:val="none" w:sz="0" w:space="0" w:color="auto"/>
                    <w:right w:val="none" w:sz="0" w:space="0" w:color="auto"/>
                  </w:divBdr>
                </w:div>
              </w:divsChild>
            </w:div>
            <w:div w:id="1845775317">
              <w:marLeft w:val="0"/>
              <w:marRight w:val="0"/>
              <w:marTop w:val="0"/>
              <w:marBottom w:val="0"/>
              <w:divBdr>
                <w:top w:val="none" w:sz="0" w:space="0" w:color="auto"/>
                <w:left w:val="none" w:sz="0" w:space="0" w:color="auto"/>
                <w:bottom w:val="none" w:sz="0" w:space="0" w:color="auto"/>
                <w:right w:val="none" w:sz="0" w:space="0" w:color="auto"/>
              </w:divBdr>
              <w:divsChild>
                <w:div w:id="1370298348">
                  <w:marLeft w:val="0"/>
                  <w:marRight w:val="0"/>
                  <w:marTop w:val="0"/>
                  <w:marBottom w:val="0"/>
                  <w:divBdr>
                    <w:top w:val="none" w:sz="0" w:space="0" w:color="auto"/>
                    <w:left w:val="none" w:sz="0" w:space="0" w:color="auto"/>
                    <w:bottom w:val="none" w:sz="0" w:space="0" w:color="auto"/>
                    <w:right w:val="none" w:sz="0" w:space="0" w:color="auto"/>
                  </w:divBdr>
                </w:div>
                <w:div w:id="1244148012">
                  <w:marLeft w:val="0"/>
                  <w:marRight w:val="0"/>
                  <w:marTop w:val="0"/>
                  <w:marBottom w:val="0"/>
                  <w:divBdr>
                    <w:top w:val="none" w:sz="0" w:space="0" w:color="auto"/>
                    <w:left w:val="none" w:sz="0" w:space="0" w:color="auto"/>
                    <w:bottom w:val="none" w:sz="0" w:space="0" w:color="auto"/>
                    <w:right w:val="none" w:sz="0" w:space="0" w:color="auto"/>
                  </w:divBdr>
                </w:div>
              </w:divsChild>
            </w:div>
            <w:div w:id="2004581122">
              <w:marLeft w:val="0"/>
              <w:marRight w:val="0"/>
              <w:marTop w:val="0"/>
              <w:marBottom w:val="0"/>
              <w:divBdr>
                <w:top w:val="none" w:sz="0" w:space="0" w:color="auto"/>
                <w:left w:val="none" w:sz="0" w:space="0" w:color="auto"/>
                <w:bottom w:val="none" w:sz="0" w:space="0" w:color="auto"/>
                <w:right w:val="none" w:sz="0" w:space="0" w:color="auto"/>
              </w:divBdr>
              <w:divsChild>
                <w:div w:id="926577815">
                  <w:marLeft w:val="0"/>
                  <w:marRight w:val="0"/>
                  <w:marTop w:val="0"/>
                  <w:marBottom w:val="0"/>
                  <w:divBdr>
                    <w:top w:val="none" w:sz="0" w:space="0" w:color="auto"/>
                    <w:left w:val="none" w:sz="0" w:space="0" w:color="auto"/>
                    <w:bottom w:val="none" w:sz="0" w:space="0" w:color="auto"/>
                    <w:right w:val="none" w:sz="0" w:space="0" w:color="auto"/>
                  </w:divBdr>
                </w:div>
                <w:div w:id="1793130813">
                  <w:marLeft w:val="0"/>
                  <w:marRight w:val="0"/>
                  <w:marTop w:val="0"/>
                  <w:marBottom w:val="0"/>
                  <w:divBdr>
                    <w:top w:val="none" w:sz="0" w:space="0" w:color="auto"/>
                    <w:left w:val="none" w:sz="0" w:space="0" w:color="auto"/>
                    <w:bottom w:val="none" w:sz="0" w:space="0" w:color="auto"/>
                    <w:right w:val="none" w:sz="0" w:space="0" w:color="auto"/>
                  </w:divBdr>
                </w:div>
              </w:divsChild>
            </w:div>
            <w:div w:id="261106704">
              <w:marLeft w:val="0"/>
              <w:marRight w:val="0"/>
              <w:marTop w:val="0"/>
              <w:marBottom w:val="0"/>
              <w:divBdr>
                <w:top w:val="none" w:sz="0" w:space="0" w:color="auto"/>
                <w:left w:val="none" w:sz="0" w:space="0" w:color="auto"/>
                <w:bottom w:val="none" w:sz="0" w:space="0" w:color="auto"/>
                <w:right w:val="none" w:sz="0" w:space="0" w:color="auto"/>
              </w:divBdr>
              <w:divsChild>
                <w:div w:id="674890956">
                  <w:marLeft w:val="0"/>
                  <w:marRight w:val="0"/>
                  <w:marTop w:val="0"/>
                  <w:marBottom w:val="0"/>
                  <w:divBdr>
                    <w:top w:val="none" w:sz="0" w:space="0" w:color="auto"/>
                    <w:left w:val="none" w:sz="0" w:space="0" w:color="auto"/>
                    <w:bottom w:val="none" w:sz="0" w:space="0" w:color="auto"/>
                    <w:right w:val="none" w:sz="0" w:space="0" w:color="auto"/>
                  </w:divBdr>
                </w:div>
                <w:div w:id="332488921">
                  <w:marLeft w:val="0"/>
                  <w:marRight w:val="0"/>
                  <w:marTop w:val="0"/>
                  <w:marBottom w:val="0"/>
                  <w:divBdr>
                    <w:top w:val="none" w:sz="0" w:space="0" w:color="auto"/>
                    <w:left w:val="none" w:sz="0" w:space="0" w:color="auto"/>
                    <w:bottom w:val="none" w:sz="0" w:space="0" w:color="auto"/>
                    <w:right w:val="none" w:sz="0" w:space="0" w:color="auto"/>
                  </w:divBdr>
                </w:div>
              </w:divsChild>
            </w:div>
            <w:div w:id="2106949232">
              <w:marLeft w:val="0"/>
              <w:marRight w:val="0"/>
              <w:marTop w:val="0"/>
              <w:marBottom w:val="0"/>
              <w:divBdr>
                <w:top w:val="none" w:sz="0" w:space="0" w:color="auto"/>
                <w:left w:val="none" w:sz="0" w:space="0" w:color="auto"/>
                <w:bottom w:val="none" w:sz="0" w:space="0" w:color="auto"/>
                <w:right w:val="none" w:sz="0" w:space="0" w:color="auto"/>
              </w:divBdr>
              <w:divsChild>
                <w:div w:id="47925998">
                  <w:marLeft w:val="0"/>
                  <w:marRight w:val="0"/>
                  <w:marTop w:val="0"/>
                  <w:marBottom w:val="0"/>
                  <w:divBdr>
                    <w:top w:val="none" w:sz="0" w:space="0" w:color="auto"/>
                    <w:left w:val="none" w:sz="0" w:space="0" w:color="auto"/>
                    <w:bottom w:val="none" w:sz="0" w:space="0" w:color="auto"/>
                    <w:right w:val="none" w:sz="0" w:space="0" w:color="auto"/>
                  </w:divBdr>
                </w:div>
                <w:div w:id="776756003">
                  <w:marLeft w:val="0"/>
                  <w:marRight w:val="0"/>
                  <w:marTop w:val="0"/>
                  <w:marBottom w:val="0"/>
                  <w:divBdr>
                    <w:top w:val="none" w:sz="0" w:space="0" w:color="auto"/>
                    <w:left w:val="none" w:sz="0" w:space="0" w:color="auto"/>
                    <w:bottom w:val="none" w:sz="0" w:space="0" w:color="auto"/>
                    <w:right w:val="none" w:sz="0" w:space="0" w:color="auto"/>
                  </w:divBdr>
                </w:div>
              </w:divsChild>
            </w:div>
            <w:div w:id="90783028">
              <w:marLeft w:val="0"/>
              <w:marRight w:val="0"/>
              <w:marTop w:val="0"/>
              <w:marBottom w:val="0"/>
              <w:divBdr>
                <w:top w:val="none" w:sz="0" w:space="0" w:color="auto"/>
                <w:left w:val="none" w:sz="0" w:space="0" w:color="auto"/>
                <w:bottom w:val="none" w:sz="0" w:space="0" w:color="auto"/>
                <w:right w:val="none" w:sz="0" w:space="0" w:color="auto"/>
              </w:divBdr>
              <w:divsChild>
                <w:div w:id="1062219687">
                  <w:marLeft w:val="0"/>
                  <w:marRight w:val="0"/>
                  <w:marTop w:val="0"/>
                  <w:marBottom w:val="0"/>
                  <w:divBdr>
                    <w:top w:val="none" w:sz="0" w:space="0" w:color="auto"/>
                    <w:left w:val="none" w:sz="0" w:space="0" w:color="auto"/>
                    <w:bottom w:val="none" w:sz="0" w:space="0" w:color="auto"/>
                    <w:right w:val="none" w:sz="0" w:space="0" w:color="auto"/>
                  </w:divBdr>
                </w:div>
                <w:div w:id="612371403">
                  <w:marLeft w:val="0"/>
                  <w:marRight w:val="0"/>
                  <w:marTop w:val="0"/>
                  <w:marBottom w:val="0"/>
                  <w:divBdr>
                    <w:top w:val="none" w:sz="0" w:space="0" w:color="auto"/>
                    <w:left w:val="none" w:sz="0" w:space="0" w:color="auto"/>
                    <w:bottom w:val="none" w:sz="0" w:space="0" w:color="auto"/>
                    <w:right w:val="none" w:sz="0" w:space="0" w:color="auto"/>
                  </w:divBdr>
                </w:div>
              </w:divsChild>
            </w:div>
            <w:div w:id="1499227060">
              <w:marLeft w:val="0"/>
              <w:marRight w:val="0"/>
              <w:marTop w:val="0"/>
              <w:marBottom w:val="0"/>
              <w:divBdr>
                <w:top w:val="none" w:sz="0" w:space="0" w:color="auto"/>
                <w:left w:val="none" w:sz="0" w:space="0" w:color="auto"/>
                <w:bottom w:val="none" w:sz="0" w:space="0" w:color="auto"/>
                <w:right w:val="none" w:sz="0" w:space="0" w:color="auto"/>
              </w:divBdr>
              <w:divsChild>
                <w:div w:id="518543410">
                  <w:marLeft w:val="0"/>
                  <w:marRight w:val="0"/>
                  <w:marTop w:val="0"/>
                  <w:marBottom w:val="0"/>
                  <w:divBdr>
                    <w:top w:val="none" w:sz="0" w:space="0" w:color="auto"/>
                    <w:left w:val="none" w:sz="0" w:space="0" w:color="auto"/>
                    <w:bottom w:val="none" w:sz="0" w:space="0" w:color="auto"/>
                    <w:right w:val="none" w:sz="0" w:space="0" w:color="auto"/>
                  </w:divBdr>
                </w:div>
                <w:div w:id="447285988">
                  <w:marLeft w:val="0"/>
                  <w:marRight w:val="0"/>
                  <w:marTop w:val="0"/>
                  <w:marBottom w:val="0"/>
                  <w:divBdr>
                    <w:top w:val="none" w:sz="0" w:space="0" w:color="auto"/>
                    <w:left w:val="none" w:sz="0" w:space="0" w:color="auto"/>
                    <w:bottom w:val="none" w:sz="0" w:space="0" w:color="auto"/>
                    <w:right w:val="none" w:sz="0" w:space="0" w:color="auto"/>
                  </w:divBdr>
                </w:div>
              </w:divsChild>
            </w:div>
            <w:div w:id="426729409">
              <w:marLeft w:val="0"/>
              <w:marRight w:val="0"/>
              <w:marTop w:val="0"/>
              <w:marBottom w:val="0"/>
              <w:divBdr>
                <w:top w:val="none" w:sz="0" w:space="0" w:color="auto"/>
                <w:left w:val="none" w:sz="0" w:space="0" w:color="auto"/>
                <w:bottom w:val="none" w:sz="0" w:space="0" w:color="auto"/>
                <w:right w:val="none" w:sz="0" w:space="0" w:color="auto"/>
              </w:divBdr>
              <w:divsChild>
                <w:div w:id="425227078">
                  <w:marLeft w:val="0"/>
                  <w:marRight w:val="0"/>
                  <w:marTop w:val="0"/>
                  <w:marBottom w:val="0"/>
                  <w:divBdr>
                    <w:top w:val="none" w:sz="0" w:space="0" w:color="auto"/>
                    <w:left w:val="none" w:sz="0" w:space="0" w:color="auto"/>
                    <w:bottom w:val="none" w:sz="0" w:space="0" w:color="auto"/>
                    <w:right w:val="none" w:sz="0" w:space="0" w:color="auto"/>
                  </w:divBdr>
                </w:div>
                <w:div w:id="2119374343">
                  <w:marLeft w:val="0"/>
                  <w:marRight w:val="0"/>
                  <w:marTop w:val="0"/>
                  <w:marBottom w:val="0"/>
                  <w:divBdr>
                    <w:top w:val="none" w:sz="0" w:space="0" w:color="auto"/>
                    <w:left w:val="none" w:sz="0" w:space="0" w:color="auto"/>
                    <w:bottom w:val="none" w:sz="0" w:space="0" w:color="auto"/>
                    <w:right w:val="none" w:sz="0" w:space="0" w:color="auto"/>
                  </w:divBdr>
                </w:div>
              </w:divsChild>
            </w:div>
            <w:div w:id="1652052624">
              <w:marLeft w:val="0"/>
              <w:marRight w:val="0"/>
              <w:marTop w:val="0"/>
              <w:marBottom w:val="0"/>
              <w:divBdr>
                <w:top w:val="none" w:sz="0" w:space="0" w:color="auto"/>
                <w:left w:val="none" w:sz="0" w:space="0" w:color="auto"/>
                <w:bottom w:val="none" w:sz="0" w:space="0" w:color="auto"/>
                <w:right w:val="none" w:sz="0" w:space="0" w:color="auto"/>
              </w:divBdr>
              <w:divsChild>
                <w:div w:id="192618871">
                  <w:marLeft w:val="0"/>
                  <w:marRight w:val="0"/>
                  <w:marTop w:val="0"/>
                  <w:marBottom w:val="0"/>
                  <w:divBdr>
                    <w:top w:val="none" w:sz="0" w:space="0" w:color="auto"/>
                    <w:left w:val="none" w:sz="0" w:space="0" w:color="auto"/>
                    <w:bottom w:val="none" w:sz="0" w:space="0" w:color="auto"/>
                    <w:right w:val="none" w:sz="0" w:space="0" w:color="auto"/>
                  </w:divBdr>
                </w:div>
                <w:div w:id="1569419007">
                  <w:marLeft w:val="0"/>
                  <w:marRight w:val="0"/>
                  <w:marTop w:val="0"/>
                  <w:marBottom w:val="0"/>
                  <w:divBdr>
                    <w:top w:val="none" w:sz="0" w:space="0" w:color="auto"/>
                    <w:left w:val="none" w:sz="0" w:space="0" w:color="auto"/>
                    <w:bottom w:val="none" w:sz="0" w:space="0" w:color="auto"/>
                    <w:right w:val="none" w:sz="0" w:space="0" w:color="auto"/>
                  </w:divBdr>
                </w:div>
              </w:divsChild>
            </w:div>
            <w:div w:id="367343712">
              <w:marLeft w:val="0"/>
              <w:marRight w:val="0"/>
              <w:marTop w:val="0"/>
              <w:marBottom w:val="0"/>
              <w:divBdr>
                <w:top w:val="none" w:sz="0" w:space="0" w:color="auto"/>
                <w:left w:val="none" w:sz="0" w:space="0" w:color="auto"/>
                <w:bottom w:val="none" w:sz="0" w:space="0" w:color="auto"/>
                <w:right w:val="none" w:sz="0" w:space="0" w:color="auto"/>
              </w:divBdr>
              <w:divsChild>
                <w:div w:id="1980263677">
                  <w:marLeft w:val="0"/>
                  <w:marRight w:val="0"/>
                  <w:marTop w:val="0"/>
                  <w:marBottom w:val="0"/>
                  <w:divBdr>
                    <w:top w:val="none" w:sz="0" w:space="0" w:color="auto"/>
                    <w:left w:val="none" w:sz="0" w:space="0" w:color="auto"/>
                    <w:bottom w:val="none" w:sz="0" w:space="0" w:color="auto"/>
                    <w:right w:val="none" w:sz="0" w:space="0" w:color="auto"/>
                  </w:divBdr>
                </w:div>
                <w:div w:id="1306084738">
                  <w:marLeft w:val="0"/>
                  <w:marRight w:val="0"/>
                  <w:marTop w:val="0"/>
                  <w:marBottom w:val="0"/>
                  <w:divBdr>
                    <w:top w:val="none" w:sz="0" w:space="0" w:color="auto"/>
                    <w:left w:val="none" w:sz="0" w:space="0" w:color="auto"/>
                    <w:bottom w:val="none" w:sz="0" w:space="0" w:color="auto"/>
                    <w:right w:val="none" w:sz="0" w:space="0" w:color="auto"/>
                  </w:divBdr>
                </w:div>
              </w:divsChild>
            </w:div>
            <w:div w:id="472912161">
              <w:marLeft w:val="0"/>
              <w:marRight w:val="0"/>
              <w:marTop w:val="0"/>
              <w:marBottom w:val="0"/>
              <w:divBdr>
                <w:top w:val="none" w:sz="0" w:space="0" w:color="auto"/>
                <w:left w:val="none" w:sz="0" w:space="0" w:color="auto"/>
                <w:bottom w:val="none" w:sz="0" w:space="0" w:color="auto"/>
                <w:right w:val="none" w:sz="0" w:space="0" w:color="auto"/>
              </w:divBdr>
              <w:divsChild>
                <w:div w:id="1104618247">
                  <w:marLeft w:val="0"/>
                  <w:marRight w:val="0"/>
                  <w:marTop w:val="0"/>
                  <w:marBottom w:val="0"/>
                  <w:divBdr>
                    <w:top w:val="none" w:sz="0" w:space="0" w:color="auto"/>
                    <w:left w:val="none" w:sz="0" w:space="0" w:color="auto"/>
                    <w:bottom w:val="none" w:sz="0" w:space="0" w:color="auto"/>
                    <w:right w:val="none" w:sz="0" w:space="0" w:color="auto"/>
                  </w:divBdr>
                </w:div>
                <w:div w:id="1758791821">
                  <w:marLeft w:val="0"/>
                  <w:marRight w:val="0"/>
                  <w:marTop w:val="0"/>
                  <w:marBottom w:val="0"/>
                  <w:divBdr>
                    <w:top w:val="none" w:sz="0" w:space="0" w:color="auto"/>
                    <w:left w:val="none" w:sz="0" w:space="0" w:color="auto"/>
                    <w:bottom w:val="none" w:sz="0" w:space="0" w:color="auto"/>
                    <w:right w:val="none" w:sz="0" w:space="0" w:color="auto"/>
                  </w:divBdr>
                </w:div>
              </w:divsChild>
            </w:div>
            <w:div w:id="1236014996">
              <w:marLeft w:val="0"/>
              <w:marRight w:val="0"/>
              <w:marTop w:val="0"/>
              <w:marBottom w:val="0"/>
              <w:divBdr>
                <w:top w:val="none" w:sz="0" w:space="0" w:color="auto"/>
                <w:left w:val="none" w:sz="0" w:space="0" w:color="auto"/>
                <w:bottom w:val="none" w:sz="0" w:space="0" w:color="auto"/>
                <w:right w:val="none" w:sz="0" w:space="0" w:color="auto"/>
              </w:divBdr>
              <w:divsChild>
                <w:div w:id="773942295">
                  <w:marLeft w:val="0"/>
                  <w:marRight w:val="0"/>
                  <w:marTop w:val="0"/>
                  <w:marBottom w:val="0"/>
                  <w:divBdr>
                    <w:top w:val="none" w:sz="0" w:space="0" w:color="auto"/>
                    <w:left w:val="none" w:sz="0" w:space="0" w:color="auto"/>
                    <w:bottom w:val="none" w:sz="0" w:space="0" w:color="auto"/>
                    <w:right w:val="none" w:sz="0" w:space="0" w:color="auto"/>
                  </w:divBdr>
                </w:div>
                <w:div w:id="1521511010">
                  <w:marLeft w:val="0"/>
                  <w:marRight w:val="0"/>
                  <w:marTop w:val="0"/>
                  <w:marBottom w:val="0"/>
                  <w:divBdr>
                    <w:top w:val="none" w:sz="0" w:space="0" w:color="auto"/>
                    <w:left w:val="none" w:sz="0" w:space="0" w:color="auto"/>
                    <w:bottom w:val="none" w:sz="0" w:space="0" w:color="auto"/>
                    <w:right w:val="none" w:sz="0" w:space="0" w:color="auto"/>
                  </w:divBdr>
                </w:div>
              </w:divsChild>
            </w:div>
            <w:div w:id="1967466101">
              <w:marLeft w:val="0"/>
              <w:marRight w:val="0"/>
              <w:marTop w:val="0"/>
              <w:marBottom w:val="0"/>
              <w:divBdr>
                <w:top w:val="none" w:sz="0" w:space="0" w:color="auto"/>
                <w:left w:val="none" w:sz="0" w:space="0" w:color="auto"/>
                <w:bottom w:val="none" w:sz="0" w:space="0" w:color="auto"/>
                <w:right w:val="none" w:sz="0" w:space="0" w:color="auto"/>
              </w:divBdr>
              <w:divsChild>
                <w:div w:id="578903818">
                  <w:marLeft w:val="0"/>
                  <w:marRight w:val="0"/>
                  <w:marTop w:val="0"/>
                  <w:marBottom w:val="0"/>
                  <w:divBdr>
                    <w:top w:val="none" w:sz="0" w:space="0" w:color="auto"/>
                    <w:left w:val="none" w:sz="0" w:space="0" w:color="auto"/>
                    <w:bottom w:val="none" w:sz="0" w:space="0" w:color="auto"/>
                    <w:right w:val="none" w:sz="0" w:space="0" w:color="auto"/>
                  </w:divBdr>
                </w:div>
                <w:div w:id="479854732">
                  <w:marLeft w:val="0"/>
                  <w:marRight w:val="0"/>
                  <w:marTop w:val="0"/>
                  <w:marBottom w:val="0"/>
                  <w:divBdr>
                    <w:top w:val="none" w:sz="0" w:space="0" w:color="auto"/>
                    <w:left w:val="none" w:sz="0" w:space="0" w:color="auto"/>
                    <w:bottom w:val="none" w:sz="0" w:space="0" w:color="auto"/>
                    <w:right w:val="none" w:sz="0" w:space="0" w:color="auto"/>
                  </w:divBdr>
                </w:div>
              </w:divsChild>
            </w:div>
            <w:div w:id="1088041642">
              <w:marLeft w:val="0"/>
              <w:marRight w:val="0"/>
              <w:marTop w:val="0"/>
              <w:marBottom w:val="0"/>
              <w:divBdr>
                <w:top w:val="none" w:sz="0" w:space="0" w:color="auto"/>
                <w:left w:val="none" w:sz="0" w:space="0" w:color="auto"/>
                <w:bottom w:val="none" w:sz="0" w:space="0" w:color="auto"/>
                <w:right w:val="none" w:sz="0" w:space="0" w:color="auto"/>
              </w:divBdr>
              <w:divsChild>
                <w:div w:id="1644389774">
                  <w:marLeft w:val="0"/>
                  <w:marRight w:val="0"/>
                  <w:marTop w:val="0"/>
                  <w:marBottom w:val="0"/>
                  <w:divBdr>
                    <w:top w:val="none" w:sz="0" w:space="0" w:color="auto"/>
                    <w:left w:val="none" w:sz="0" w:space="0" w:color="auto"/>
                    <w:bottom w:val="none" w:sz="0" w:space="0" w:color="auto"/>
                    <w:right w:val="none" w:sz="0" w:space="0" w:color="auto"/>
                  </w:divBdr>
                </w:div>
                <w:div w:id="223374072">
                  <w:marLeft w:val="0"/>
                  <w:marRight w:val="0"/>
                  <w:marTop w:val="0"/>
                  <w:marBottom w:val="0"/>
                  <w:divBdr>
                    <w:top w:val="none" w:sz="0" w:space="0" w:color="auto"/>
                    <w:left w:val="none" w:sz="0" w:space="0" w:color="auto"/>
                    <w:bottom w:val="none" w:sz="0" w:space="0" w:color="auto"/>
                    <w:right w:val="none" w:sz="0" w:space="0" w:color="auto"/>
                  </w:divBdr>
                </w:div>
              </w:divsChild>
            </w:div>
            <w:div w:id="316613779">
              <w:marLeft w:val="0"/>
              <w:marRight w:val="0"/>
              <w:marTop w:val="0"/>
              <w:marBottom w:val="0"/>
              <w:divBdr>
                <w:top w:val="none" w:sz="0" w:space="0" w:color="auto"/>
                <w:left w:val="none" w:sz="0" w:space="0" w:color="auto"/>
                <w:bottom w:val="none" w:sz="0" w:space="0" w:color="auto"/>
                <w:right w:val="none" w:sz="0" w:space="0" w:color="auto"/>
              </w:divBdr>
              <w:divsChild>
                <w:div w:id="1017192748">
                  <w:marLeft w:val="0"/>
                  <w:marRight w:val="0"/>
                  <w:marTop w:val="0"/>
                  <w:marBottom w:val="0"/>
                  <w:divBdr>
                    <w:top w:val="none" w:sz="0" w:space="0" w:color="auto"/>
                    <w:left w:val="none" w:sz="0" w:space="0" w:color="auto"/>
                    <w:bottom w:val="none" w:sz="0" w:space="0" w:color="auto"/>
                    <w:right w:val="none" w:sz="0" w:space="0" w:color="auto"/>
                  </w:divBdr>
                </w:div>
                <w:div w:id="445541267">
                  <w:marLeft w:val="0"/>
                  <w:marRight w:val="0"/>
                  <w:marTop w:val="0"/>
                  <w:marBottom w:val="0"/>
                  <w:divBdr>
                    <w:top w:val="none" w:sz="0" w:space="0" w:color="auto"/>
                    <w:left w:val="none" w:sz="0" w:space="0" w:color="auto"/>
                    <w:bottom w:val="none" w:sz="0" w:space="0" w:color="auto"/>
                    <w:right w:val="none" w:sz="0" w:space="0" w:color="auto"/>
                  </w:divBdr>
                </w:div>
              </w:divsChild>
            </w:div>
            <w:div w:id="394745038">
              <w:marLeft w:val="0"/>
              <w:marRight w:val="0"/>
              <w:marTop w:val="0"/>
              <w:marBottom w:val="0"/>
              <w:divBdr>
                <w:top w:val="none" w:sz="0" w:space="0" w:color="auto"/>
                <w:left w:val="none" w:sz="0" w:space="0" w:color="auto"/>
                <w:bottom w:val="none" w:sz="0" w:space="0" w:color="auto"/>
                <w:right w:val="none" w:sz="0" w:space="0" w:color="auto"/>
              </w:divBdr>
              <w:divsChild>
                <w:div w:id="818232675">
                  <w:marLeft w:val="0"/>
                  <w:marRight w:val="0"/>
                  <w:marTop w:val="0"/>
                  <w:marBottom w:val="0"/>
                  <w:divBdr>
                    <w:top w:val="none" w:sz="0" w:space="0" w:color="auto"/>
                    <w:left w:val="none" w:sz="0" w:space="0" w:color="auto"/>
                    <w:bottom w:val="none" w:sz="0" w:space="0" w:color="auto"/>
                    <w:right w:val="none" w:sz="0" w:space="0" w:color="auto"/>
                  </w:divBdr>
                </w:div>
                <w:div w:id="466557788">
                  <w:marLeft w:val="0"/>
                  <w:marRight w:val="0"/>
                  <w:marTop w:val="0"/>
                  <w:marBottom w:val="0"/>
                  <w:divBdr>
                    <w:top w:val="none" w:sz="0" w:space="0" w:color="auto"/>
                    <w:left w:val="none" w:sz="0" w:space="0" w:color="auto"/>
                    <w:bottom w:val="none" w:sz="0" w:space="0" w:color="auto"/>
                    <w:right w:val="none" w:sz="0" w:space="0" w:color="auto"/>
                  </w:divBdr>
                </w:div>
              </w:divsChild>
            </w:div>
            <w:div w:id="654996611">
              <w:marLeft w:val="0"/>
              <w:marRight w:val="0"/>
              <w:marTop w:val="0"/>
              <w:marBottom w:val="0"/>
              <w:divBdr>
                <w:top w:val="none" w:sz="0" w:space="0" w:color="auto"/>
                <w:left w:val="none" w:sz="0" w:space="0" w:color="auto"/>
                <w:bottom w:val="none" w:sz="0" w:space="0" w:color="auto"/>
                <w:right w:val="none" w:sz="0" w:space="0" w:color="auto"/>
              </w:divBdr>
              <w:divsChild>
                <w:div w:id="223029530">
                  <w:marLeft w:val="0"/>
                  <w:marRight w:val="0"/>
                  <w:marTop w:val="0"/>
                  <w:marBottom w:val="0"/>
                  <w:divBdr>
                    <w:top w:val="none" w:sz="0" w:space="0" w:color="auto"/>
                    <w:left w:val="none" w:sz="0" w:space="0" w:color="auto"/>
                    <w:bottom w:val="none" w:sz="0" w:space="0" w:color="auto"/>
                    <w:right w:val="none" w:sz="0" w:space="0" w:color="auto"/>
                  </w:divBdr>
                </w:div>
                <w:div w:id="1439763318">
                  <w:marLeft w:val="0"/>
                  <w:marRight w:val="0"/>
                  <w:marTop w:val="0"/>
                  <w:marBottom w:val="0"/>
                  <w:divBdr>
                    <w:top w:val="none" w:sz="0" w:space="0" w:color="auto"/>
                    <w:left w:val="none" w:sz="0" w:space="0" w:color="auto"/>
                    <w:bottom w:val="none" w:sz="0" w:space="0" w:color="auto"/>
                    <w:right w:val="none" w:sz="0" w:space="0" w:color="auto"/>
                  </w:divBdr>
                </w:div>
              </w:divsChild>
            </w:div>
            <w:div w:id="954487983">
              <w:marLeft w:val="0"/>
              <w:marRight w:val="0"/>
              <w:marTop w:val="0"/>
              <w:marBottom w:val="0"/>
              <w:divBdr>
                <w:top w:val="none" w:sz="0" w:space="0" w:color="auto"/>
                <w:left w:val="none" w:sz="0" w:space="0" w:color="auto"/>
                <w:bottom w:val="none" w:sz="0" w:space="0" w:color="auto"/>
                <w:right w:val="none" w:sz="0" w:space="0" w:color="auto"/>
              </w:divBdr>
              <w:divsChild>
                <w:div w:id="1581676425">
                  <w:marLeft w:val="0"/>
                  <w:marRight w:val="0"/>
                  <w:marTop w:val="0"/>
                  <w:marBottom w:val="0"/>
                  <w:divBdr>
                    <w:top w:val="none" w:sz="0" w:space="0" w:color="auto"/>
                    <w:left w:val="none" w:sz="0" w:space="0" w:color="auto"/>
                    <w:bottom w:val="none" w:sz="0" w:space="0" w:color="auto"/>
                    <w:right w:val="none" w:sz="0" w:space="0" w:color="auto"/>
                  </w:divBdr>
                </w:div>
                <w:div w:id="1975982684">
                  <w:marLeft w:val="0"/>
                  <w:marRight w:val="0"/>
                  <w:marTop w:val="0"/>
                  <w:marBottom w:val="0"/>
                  <w:divBdr>
                    <w:top w:val="none" w:sz="0" w:space="0" w:color="auto"/>
                    <w:left w:val="none" w:sz="0" w:space="0" w:color="auto"/>
                    <w:bottom w:val="none" w:sz="0" w:space="0" w:color="auto"/>
                    <w:right w:val="none" w:sz="0" w:space="0" w:color="auto"/>
                  </w:divBdr>
                </w:div>
              </w:divsChild>
            </w:div>
            <w:div w:id="825785640">
              <w:marLeft w:val="0"/>
              <w:marRight w:val="0"/>
              <w:marTop w:val="0"/>
              <w:marBottom w:val="0"/>
              <w:divBdr>
                <w:top w:val="none" w:sz="0" w:space="0" w:color="auto"/>
                <w:left w:val="none" w:sz="0" w:space="0" w:color="auto"/>
                <w:bottom w:val="none" w:sz="0" w:space="0" w:color="auto"/>
                <w:right w:val="none" w:sz="0" w:space="0" w:color="auto"/>
              </w:divBdr>
              <w:divsChild>
                <w:div w:id="1879194891">
                  <w:marLeft w:val="0"/>
                  <w:marRight w:val="0"/>
                  <w:marTop w:val="0"/>
                  <w:marBottom w:val="0"/>
                  <w:divBdr>
                    <w:top w:val="none" w:sz="0" w:space="0" w:color="auto"/>
                    <w:left w:val="none" w:sz="0" w:space="0" w:color="auto"/>
                    <w:bottom w:val="none" w:sz="0" w:space="0" w:color="auto"/>
                    <w:right w:val="none" w:sz="0" w:space="0" w:color="auto"/>
                  </w:divBdr>
                </w:div>
                <w:div w:id="2022513370">
                  <w:marLeft w:val="0"/>
                  <w:marRight w:val="0"/>
                  <w:marTop w:val="0"/>
                  <w:marBottom w:val="0"/>
                  <w:divBdr>
                    <w:top w:val="none" w:sz="0" w:space="0" w:color="auto"/>
                    <w:left w:val="none" w:sz="0" w:space="0" w:color="auto"/>
                    <w:bottom w:val="none" w:sz="0" w:space="0" w:color="auto"/>
                    <w:right w:val="none" w:sz="0" w:space="0" w:color="auto"/>
                  </w:divBdr>
                </w:div>
              </w:divsChild>
            </w:div>
            <w:div w:id="24909458">
              <w:marLeft w:val="0"/>
              <w:marRight w:val="0"/>
              <w:marTop w:val="0"/>
              <w:marBottom w:val="0"/>
              <w:divBdr>
                <w:top w:val="none" w:sz="0" w:space="0" w:color="auto"/>
                <w:left w:val="none" w:sz="0" w:space="0" w:color="auto"/>
                <w:bottom w:val="none" w:sz="0" w:space="0" w:color="auto"/>
                <w:right w:val="none" w:sz="0" w:space="0" w:color="auto"/>
              </w:divBdr>
              <w:divsChild>
                <w:div w:id="33427111">
                  <w:marLeft w:val="0"/>
                  <w:marRight w:val="0"/>
                  <w:marTop w:val="0"/>
                  <w:marBottom w:val="0"/>
                  <w:divBdr>
                    <w:top w:val="none" w:sz="0" w:space="0" w:color="auto"/>
                    <w:left w:val="none" w:sz="0" w:space="0" w:color="auto"/>
                    <w:bottom w:val="none" w:sz="0" w:space="0" w:color="auto"/>
                    <w:right w:val="none" w:sz="0" w:space="0" w:color="auto"/>
                  </w:divBdr>
                </w:div>
                <w:div w:id="422381148">
                  <w:marLeft w:val="0"/>
                  <w:marRight w:val="0"/>
                  <w:marTop w:val="0"/>
                  <w:marBottom w:val="0"/>
                  <w:divBdr>
                    <w:top w:val="none" w:sz="0" w:space="0" w:color="auto"/>
                    <w:left w:val="none" w:sz="0" w:space="0" w:color="auto"/>
                    <w:bottom w:val="none" w:sz="0" w:space="0" w:color="auto"/>
                    <w:right w:val="none" w:sz="0" w:space="0" w:color="auto"/>
                  </w:divBdr>
                </w:div>
              </w:divsChild>
            </w:div>
            <w:div w:id="979455135">
              <w:marLeft w:val="0"/>
              <w:marRight w:val="0"/>
              <w:marTop w:val="0"/>
              <w:marBottom w:val="0"/>
              <w:divBdr>
                <w:top w:val="none" w:sz="0" w:space="0" w:color="auto"/>
                <w:left w:val="none" w:sz="0" w:space="0" w:color="auto"/>
                <w:bottom w:val="none" w:sz="0" w:space="0" w:color="auto"/>
                <w:right w:val="none" w:sz="0" w:space="0" w:color="auto"/>
              </w:divBdr>
              <w:divsChild>
                <w:div w:id="1913347416">
                  <w:marLeft w:val="0"/>
                  <w:marRight w:val="0"/>
                  <w:marTop w:val="0"/>
                  <w:marBottom w:val="0"/>
                  <w:divBdr>
                    <w:top w:val="none" w:sz="0" w:space="0" w:color="auto"/>
                    <w:left w:val="none" w:sz="0" w:space="0" w:color="auto"/>
                    <w:bottom w:val="none" w:sz="0" w:space="0" w:color="auto"/>
                    <w:right w:val="none" w:sz="0" w:space="0" w:color="auto"/>
                  </w:divBdr>
                </w:div>
                <w:div w:id="300620646">
                  <w:marLeft w:val="0"/>
                  <w:marRight w:val="0"/>
                  <w:marTop w:val="0"/>
                  <w:marBottom w:val="0"/>
                  <w:divBdr>
                    <w:top w:val="none" w:sz="0" w:space="0" w:color="auto"/>
                    <w:left w:val="none" w:sz="0" w:space="0" w:color="auto"/>
                    <w:bottom w:val="none" w:sz="0" w:space="0" w:color="auto"/>
                    <w:right w:val="none" w:sz="0" w:space="0" w:color="auto"/>
                  </w:divBdr>
                </w:div>
              </w:divsChild>
            </w:div>
            <w:div w:id="645479603">
              <w:marLeft w:val="0"/>
              <w:marRight w:val="0"/>
              <w:marTop w:val="0"/>
              <w:marBottom w:val="0"/>
              <w:divBdr>
                <w:top w:val="none" w:sz="0" w:space="0" w:color="auto"/>
                <w:left w:val="none" w:sz="0" w:space="0" w:color="auto"/>
                <w:bottom w:val="none" w:sz="0" w:space="0" w:color="auto"/>
                <w:right w:val="none" w:sz="0" w:space="0" w:color="auto"/>
              </w:divBdr>
              <w:divsChild>
                <w:div w:id="55855832">
                  <w:marLeft w:val="0"/>
                  <w:marRight w:val="0"/>
                  <w:marTop w:val="0"/>
                  <w:marBottom w:val="0"/>
                  <w:divBdr>
                    <w:top w:val="none" w:sz="0" w:space="0" w:color="auto"/>
                    <w:left w:val="none" w:sz="0" w:space="0" w:color="auto"/>
                    <w:bottom w:val="none" w:sz="0" w:space="0" w:color="auto"/>
                    <w:right w:val="none" w:sz="0" w:space="0" w:color="auto"/>
                  </w:divBdr>
                </w:div>
                <w:div w:id="1707485374">
                  <w:marLeft w:val="0"/>
                  <w:marRight w:val="0"/>
                  <w:marTop w:val="0"/>
                  <w:marBottom w:val="0"/>
                  <w:divBdr>
                    <w:top w:val="none" w:sz="0" w:space="0" w:color="auto"/>
                    <w:left w:val="none" w:sz="0" w:space="0" w:color="auto"/>
                    <w:bottom w:val="none" w:sz="0" w:space="0" w:color="auto"/>
                    <w:right w:val="none" w:sz="0" w:space="0" w:color="auto"/>
                  </w:divBdr>
                </w:div>
              </w:divsChild>
            </w:div>
            <w:div w:id="526455802">
              <w:marLeft w:val="0"/>
              <w:marRight w:val="0"/>
              <w:marTop w:val="0"/>
              <w:marBottom w:val="0"/>
              <w:divBdr>
                <w:top w:val="none" w:sz="0" w:space="0" w:color="auto"/>
                <w:left w:val="none" w:sz="0" w:space="0" w:color="auto"/>
                <w:bottom w:val="none" w:sz="0" w:space="0" w:color="auto"/>
                <w:right w:val="none" w:sz="0" w:space="0" w:color="auto"/>
              </w:divBdr>
              <w:divsChild>
                <w:div w:id="1072586914">
                  <w:marLeft w:val="0"/>
                  <w:marRight w:val="0"/>
                  <w:marTop w:val="0"/>
                  <w:marBottom w:val="0"/>
                  <w:divBdr>
                    <w:top w:val="none" w:sz="0" w:space="0" w:color="auto"/>
                    <w:left w:val="none" w:sz="0" w:space="0" w:color="auto"/>
                    <w:bottom w:val="none" w:sz="0" w:space="0" w:color="auto"/>
                    <w:right w:val="none" w:sz="0" w:space="0" w:color="auto"/>
                  </w:divBdr>
                </w:div>
                <w:div w:id="1538007937">
                  <w:marLeft w:val="0"/>
                  <w:marRight w:val="0"/>
                  <w:marTop w:val="0"/>
                  <w:marBottom w:val="0"/>
                  <w:divBdr>
                    <w:top w:val="none" w:sz="0" w:space="0" w:color="auto"/>
                    <w:left w:val="none" w:sz="0" w:space="0" w:color="auto"/>
                    <w:bottom w:val="none" w:sz="0" w:space="0" w:color="auto"/>
                    <w:right w:val="none" w:sz="0" w:space="0" w:color="auto"/>
                  </w:divBdr>
                </w:div>
              </w:divsChild>
            </w:div>
            <w:div w:id="1965622794">
              <w:marLeft w:val="0"/>
              <w:marRight w:val="0"/>
              <w:marTop w:val="0"/>
              <w:marBottom w:val="0"/>
              <w:divBdr>
                <w:top w:val="none" w:sz="0" w:space="0" w:color="auto"/>
                <w:left w:val="none" w:sz="0" w:space="0" w:color="auto"/>
                <w:bottom w:val="none" w:sz="0" w:space="0" w:color="auto"/>
                <w:right w:val="none" w:sz="0" w:space="0" w:color="auto"/>
              </w:divBdr>
              <w:divsChild>
                <w:div w:id="1816950224">
                  <w:marLeft w:val="0"/>
                  <w:marRight w:val="0"/>
                  <w:marTop w:val="0"/>
                  <w:marBottom w:val="0"/>
                  <w:divBdr>
                    <w:top w:val="none" w:sz="0" w:space="0" w:color="auto"/>
                    <w:left w:val="none" w:sz="0" w:space="0" w:color="auto"/>
                    <w:bottom w:val="none" w:sz="0" w:space="0" w:color="auto"/>
                    <w:right w:val="none" w:sz="0" w:space="0" w:color="auto"/>
                  </w:divBdr>
                </w:div>
                <w:div w:id="1398044863">
                  <w:marLeft w:val="0"/>
                  <w:marRight w:val="0"/>
                  <w:marTop w:val="0"/>
                  <w:marBottom w:val="0"/>
                  <w:divBdr>
                    <w:top w:val="none" w:sz="0" w:space="0" w:color="auto"/>
                    <w:left w:val="none" w:sz="0" w:space="0" w:color="auto"/>
                    <w:bottom w:val="none" w:sz="0" w:space="0" w:color="auto"/>
                    <w:right w:val="none" w:sz="0" w:space="0" w:color="auto"/>
                  </w:divBdr>
                </w:div>
              </w:divsChild>
            </w:div>
          </w:divsChild>
        </w:div>
      </w:divsChild>
    </w:div>
    <w:div w:id="408697311">
      <w:bodyDiv w:val="1"/>
      <w:marLeft w:val="0"/>
      <w:marRight w:val="0"/>
      <w:marTop w:val="0"/>
      <w:marBottom w:val="0"/>
      <w:divBdr>
        <w:top w:val="none" w:sz="0" w:space="0" w:color="auto"/>
        <w:left w:val="none" w:sz="0" w:space="0" w:color="auto"/>
        <w:bottom w:val="none" w:sz="0" w:space="0" w:color="auto"/>
        <w:right w:val="none" w:sz="0" w:space="0" w:color="auto"/>
      </w:divBdr>
    </w:div>
    <w:div w:id="416557503">
      <w:bodyDiv w:val="1"/>
      <w:marLeft w:val="0"/>
      <w:marRight w:val="0"/>
      <w:marTop w:val="0"/>
      <w:marBottom w:val="0"/>
      <w:divBdr>
        <w:top w:val="none" w:sz="0" w:space="0" w:color="auto"/>
        <w:left w:val="none" w:sz="0" w:space="0" w:color="auto"/>
        <w:bottom w:val="none" w:sz="0" w:space="0" w:color="auto"/>
        <w:right w:val="none" w:sz="0" w:space="0" w:color="auto"/>
      </w:divBdr>
    </w:div>
    <w:div w:id="423191790">
      <w:bodyDiv w:val="1"/>
      <w:marLeft w:val="0"/>
      <w:marRight w:val="0"/>
      <w:marTop w:val="0"/>
      <w:marBottom w:val="0"/>
      <w:divBdr>
        <w:top w:val="none" w:sz="0" w:space="0" w:color="auto"/>
        <w:left w:val="none" w:sz="0" w:space="0" w:color="auto"/>
        <w:bottom w:val="none" w:sz="0" w:space="0" w:color="auto"/>
        <w:right w:val="none" w:sz="0" w:space="0" w:color="auto"/>
      </w:divBdr>
    </w:div>
    <w:div w:id="429400941">
      <w:bodyDiv w:val="1"/>
      <w:marLeft w:val="0"/>
      <w:marRight w:val="0"/>
      <w:marTop w:val="0"/>
      <w:marBottom w:val="0"/>
      <w:divBdr>
        <w:top w:val="none" w:sz="0" w:space="0" w:color="auto"/>
        <w:left w:val="none" w:sz="0" w:space="0" w:color="auto"/>
        <w:bottom w:val="none" w:sz="0" w:space="0" w:color="auto"/>
        <w:right w:val="none" w:sz="0" w:space="0" w:color="auto"/>
      </w:divBdr>
    </w:div>
    <w:div w:id="432215174">
      <w:bodyDiv w:val="1"/>
      <w:marLeft w:val="0"/>
      <w:marRight w:val="0"/>
      <w:marTop w:val="0"/>
      <w:marBottom w:val="0"/>
      <w:divBdr>
        <w:top w:val="none" w:sz="0" w:space="0" w:color="auto"/>
        <w:left w:val="none" w:sz="0" w:space="0" w:color="auto"/>
        <w:bottom w:val="none" w:sz="0" w:space="0" w:color="auto"/>
        <w:right w:val="none" w:sz="0" w:space="0" w:color="auto"/>
      </w:divBdr>
    </w:div>
    <w:div w:id="437919206">
      <w:bodyDiv w:val="1"/>
      <w:marLeft w:val="0"/>
      <w:marRight w:val="0"/>
      <w:marTop w:val="0"/>
      <w:marBottom w:val="0"/>
      <w:divBdr>
        <w:top w:val="none" w:sz="0" w:space="0" w:color="auto"/>
        <w:left w:val="none" w:sz="0" w:space="0" w:color="auto"/>
        <w:bottom w:val="none" w:sz="0" w:space="0" w:color="auto"/>
        <w:right w:val="none" w:sz="0" w:space="0" w:color="auto"/>
      </w:divBdr>
    </w:div>
    <w:div w:id="439954152">
      <w:bodyDiv w:val="1"/>
      <w:marLeft w:val="0"/>
      <w:marRight w:val="0"/>
      <w:marTop w:val="0"/>
      <w:marBottom w:val="0"/>
      <w:divBdr>
        <w:top w:val="none" w:sz="0" w:space="0" w:color="auto"/>
        <w:left w:val="none" w:sz="0" w:space="0" w:color="auto"/>
        <w:bottom w:val="none" w:sz="0" w:space="0" w:color="auto"/>
        <w:right w:val="none" w:sz="0" w:space="0" w:color="auto"/>
      </w:divBdr>
    </w:div>
    <w:div w:id="442501985">
      <w:bodyDiv w:val="1"/>
      <w:marLeft w:val="0"/>
      <w:marRight w:val="0"/>
      <w:marTop w:val="0"/>
      <w:marBottom w:val="0"/>
      <w:divBdr>
        <w:top w:val="none" w:sz="0" w:space="0" w:color="auto"/>
        <w:left w:val="none" w:sz="0" w:space="0" w:color="auto"/>
        <w:bottom w:val="none" w:sz="0" w:space="0" w:color="auto"/>
        <w:right w:val="none" w:sz="0" w:space="0" w:color="auto"/>
      </w:divBdr>
    </w:div>
    <w:div w:id="445200560">
      <w:bodyDiv w:val="1"/>
      <w:marLeft w:val="0"/>
      <w:marRight w:val="0"/>
      <w:marTop w:val="0"/>
      <w:marBottom w:val="0"/>
      <w:divBdr>
        <w:top w:val="none" w:sz="0" w:space="0" w:color="auto"/>
        <w:left w:val="none" w:sz="0" w:space="0" w:color="auto"/>
        <w:bottom w:val="none" w:sz="0" w:space="0" w:color="auto"/>
        <w:right w:val="none" w:sz="0" w:space="0" w:color="auto"/>
      </w:divBdr>
    </w:div>
    <w:div w:id="446310691">
      <w:bodyDiv w:val="1"/>
      <w:marLeft w:val="0"/>
      <w:marRight w:val="0"/>
      <w:marTop w:val="0"/>
      <w:marBottom w:val="0"/>
      <w:divBdr>
        <w:top w:val="none" w:sz="0" w:space="0" w:color="auto"/>
        <w:left w:val="none" w:sz="0" w:space="0" w:color="auto"/>
        <w:bottom w:val="none" w:sz="0" w:space="0" w:color="auto"/>
        <w:right w:val="none" w:sz="0" w:space="0" w:color="auto"/>
      </w:divBdr>
    </w:div>
    <w:div w:id="447701900">
      <w:bodyDiv w:val="1"/>
      <w:marLeft w:val="0"/>
      <w:marRight w:val="0"/>
      <w:marTop w:val="0"/>
      <w:marBottom w:val="0"/>
      <w:divBdr>
        <w:top w:val="none" w:sz="0" w:space="0" w:color="auto"/>
        <w:left w:val="none" w:sz="0" w:space="0" w:color="auto"/>
        <w:bottom w:val="none" w:sz="0" w:space="0" w:color="auto"/>
        <w:right w:val="none" w:sz="0" w:space="0" w:color="auto"/>
      </w:divBdr>
    </w:div>
    <w:div w:id="447891066">
      <w:bodyDiv w:val="1"/>
      <w:marLeft w:val="0"/>
      <w:marRight w:val="0"/>
      <w:marTop w:val="0"/>
      <w:marBottom w:val="0"/>
      <w:divBdr>
        <w:top w:val="none" w:sz="0" w:space="0" w:color="auto"/>
        <w:left w:val="none" w:sz="0" w:space="0" w:color="auto"/>
        <w:bottom w:val="none" w:sz="0" w:space="0" w:color="auto"/>
        <w:right w:val="none" w:sz="0" w:space="0" w:color="auto"/>
      </w:divBdr>
    </w:div>
    <w:div w:id="449781260">
      <w:bodyDiv w:val="1"/>
      <w:marLeft w:val="0"/>
      <w:marRight w:val="0"/>
      <w:marTop w:val="0"/>
      <w:marBottom w:val="0"/>
      <w:divBdr>
        <w:top w:val="none" w:sz="0" w:space="0" w:color="auto"/>
        <w:left w:val="none" w:sz="0" w:space="0" w:color="auto"/>
        <w:bottom w:val="none" w:sz="0" w:space="0" w:color="auto"/>
        <w:right w:val="none" w:sz="0" w:space="0" w:color="auto"/>
      </w:divBdr>
    </w:div>
    <w:div w:id="453058670">
      <w:bodyDiv w:val="1"/>
      <w:marLeft w:val="0"/>
      <w:marRight w:val="0"/>
      <w:marTop w:val="0"/>
      <w:marBottom w:val="0"/>
      <w:divBdr>
        <w:top w:val="none" w:sz="0" w:space="0" w:color="auto"/>
        <w:left w:val="none" w:sz="0" w:space="0" w:color="auto"/>
        <w:bottom w:val="none" w:sz="0" w:space="0" w:color="auto"/>
        <w:right w:val="none" w:sz="0" w:space="0" w:color="auto"/>
      </w:divBdr>
    </w:div>
    <w:div w:id="456532578">
      <w:bodyDiv w:val="1"/>
      <w:marLeft w:val="0"/>
      <w:marRight w:val="0"/>
      <w:marTop w:val="0"/>
      <w:marBottom w:val="0"/>
      <w:divBdr>
        <w:top w:val="none" w:sz="0" w:space="0" w:color="auto"/>
        <w:left w:val="none" w:sz="0" w:space="0" w:color="auto"/>
        <w:bottom w:val="none" w:sz="0" w:space="0" w:color="auto"/>
        <w:right w:val="none" w:sz="0" w:space="0" w:color="auto"/>
      </w:divBdr>
    </w:div>
    <w:div w:id="456874017">
      <w:bodyDiv w:val="1"/>
      <w:marLeft w:val="0"/>
      <w:marRight w:val="0"/>
      <w:marTop w:val="0"/>
      <w:marBottom w:val="0"/>
      <w:divBdr>
        <w:top w:val="none" w:sz="0" w:space="0" w:color="auto"/>
        <w:left w:val="none" w:sz="0" w:space="0" w:color="auto"/>
        <w:bottom w:val="none" w:sz="0" w:space="0" w:color="auto"/>
        <w:right w:val="none" w:sz="0" w:space="0" w:color="auto"/>
      </w:divBdr>
    </w:div>
    <w:div w:id="464204567">
      <w:bodyDiv w:val="1"/>
      <w:marLeft w:val="0"/>
      <w:marRight w:val="0"/>
      <w:marTop w:val="0"/>
      <w:marBottom w:val="0"/>
      <w:divBdr>
        <w:top w:val="none" w:sz="0" w:space="0" w:color="auto"/>
        <w:left w:val="none" w:sz="0" w:space="0" w:color="auto"/>
        <w:bottom w:val="none" w:sz="0" w:space="0" w:color="auto"/>
        <w:right w:val="none" w:sz="0" w:space="0" w:color="auto"/>
      </w:divBdr>
    </w:div>
    <w:div w:id="466044980">
      <w:bodyDiv w:val="1"/>
      <w:marLeft w:val="0"/>
      <w:marRight w:val="0"/>
      <w:marTop w:val="0"/>
      <w:marBottom w:val="0"/>
      <w:divBdr>
        <w:top w:val="none" w:sz="0" w:space="0" w:color="auto"/>
        <w:left w:val="none" w:sz="0" w:space="0" w:color="auto"/>
        <w:bottom w:val="none" w:sz="0" w:space="0" w:color="auto"/>
        <w:right w:val="none" w:sz="0" w:space="0" w:color="auto"/>
      </w:divBdr>
    </w:div>
    <w:div w:id="467862962">
      <w:bodyDiv w:val="1"/>
      <w:marLeft w:val="0"/>
      <w:marRight w:val="0"/>
      <w:marTop w:val="0"/>
      <w:marBottom w:val="0"/>
      <w:divBdr>
        <w:top w:val="none" w:sz="0" w:space="0" w:color="auto"/>
        <w:left w:val="none" w:sz="0" w:space="0" w:color="auto"/>
        <w:bottom w:val="none" w:sz="0" w:space="0" w:color="auto"/>
        <w:right w:val="none" w:sz="0" w:space="0" w:color="auto"/>
      </w:divBdr>
    </w:div>
    <w:div w:id="472522145">
      <w:bodyDiv w:val="1"/>
      <w:marLeft w:val="0"/>
      <w:marRight w:val="0"/>
      <w:marTop w:val="0"/>
      <w:marBottom w:val="0"/>
      <w:divBdr>
        <w:top w:val="none" w:sz="0" w:space="0" w:color="auto"/>
        <w:left w:val="none" w:sz="0" w:space="0" w:color="auto"/>
        <w:bottom w:val="none" w:sz="0" w:space="0" w:color="auto"/>
        <w:right w:val="none" w:sz="0" w:space="0" w:color="auto"/>
      </w:divBdr>
    </w:div>
    <w:div w:id="477696431">
      <w:bodyDiv w:val="1"/>
      <w:marLeft w:val="0"/>
      <w:marRight w:val="0"/>
      <w:marTop w:val="0"/>
      <w:marBottom w:val="0"/>
      <w:divBdr>
        <w:top w:val="none" w:sz="0" w:space="0" w:color="auto"/>
        <w:left w:val="none" w:sz="0" w:space="0" w:color="auto"/>
        <w:bottom w:val="none" w:sz="0" w:space="0" w:color="auto"/>
        <w:right w:val="none" w:sz="0" w:space="0" w:color="auto"/>
      </w:divBdr>
    </w:div>
    <w:div w:id="478039792">
      <w:bodyDiv w:val="1"/>
      <w:marLeft w:val="0"/>
      <w:marRight w:val="0"/>
      <w:marTop w:val="0"/>
      <w:marBottom w:val="0"/>
      <w:divBdr>
        <w:top w:val="none" w:sz="0" w:space="0" w:color="auto"/>
        <w:left w:val="none" w:sz="0" w:space="0" w:color="auto"/>
        <w:bottom w:val="none" w:sz="0" w:space="0" w:color="auto"/>
        <w:right w:val="none" w:sz="0" w:space="0" w:color="auto"/>
      </w:divBdr>
    </w:div>
    <w:div w:id="478885340">
      <w:bodyDiv w:val="1"/>
      <w:marLeft w:val="0"/>
      <w:marRight w:val="0"/>
      <w:marTop w:val="0"/>
      <w:marBottom w:val="0"/>
      <w:divBdr>
        <w:top w:val="none" w:sz="0" w:space="0" w:color="auto"/>
        <w:left w:val="none" w:sz="0" w:space="0" w:color="auto"/>
        <w:bottom w:val="none" w:sz="0" w:space="0" w:color="auto"/>
        <w:right w:val="none" w:sz="0" w:space="0" w:color="auto"/>
      </w:divBdr>
    </w:div>
    <w:div w:id="483470204">
      <w:bodyDiv w:val="1"/>
      <w:marLeft w:val="0"/>
      <w:marRight w:val="0"/>
      <w:marTop w:val="0"/>
      <w:marBottom w:val="0"/>
      <w:divBdr>
        <w:top w:val="none" w:sz="0" w:space="0" w:color="auto"/>
        <w:left w:val="none" w:sz="0" w:space="0" w:color="auto"/>
        <w:bottom w:val="none" w:sz="0" w:space="0" w:color="auto"/>
        <w:right w:val="none" w:sz="0" w:space="0" w:color="auto"/>
      </w:divBdr>
    </w:div>
    <w:div w:id="489716288">
      <w:bodyDiv w:val="1"/>
      <w:marLeft w:val="0"/>
      <w:marRight w:val="0"/>
      <w:marTop w:val="0"/>
      <w:marBottom w:val="0"/>
      <w:divBdr>
        <w:top w:val="none" w:sz="0" w:space="0" w:color="auto"/>
        <w:left w:val="none" w:sz="0" w:space="0" w:color="auto"/>
        <w:bottom w:val="none" w:sz="0" w:space="0" w:color="auto"/>
        <w:right w:val="none" w:sz="0" w:space="0" w:color="auto"/>
      </w:divBdr>
    </w:div>
    <w:div w:id="490754684">
      <w:bodyDiv w:val="1"/>
      <w:marLeft w:val="0"/>
      <w:marRight w:val="0"/>
      <w:marTop w:val="0"/>
      <w:marBottom w:val="0"/>
      <w:divBdr>
        <w:top w:val="none" w:sz="0" w:space="0" w:color="auto"/>
        <w:left w:val="none" w:sz="0" w:space="0" w:color="auto"/>
        <w:bottom w:val="none" w:sz="0" w:space="0" w:color="auto"/>
        <w:right w:val="none" w:sz="0" w:space="0" w:color="auto"/>
      </w:divBdr>
    </w:div>
    <w:div w:id="492063171">
      <w:bodyDiv w:val="1"/>
      <w:marLeft w:val="0"/>
      <w:marRight w:val="0"/>
      <w:marTop w:val="0"/>
      <w:marBottom w:val="0"/>
      <w:divBdr>
        <w:top w:val="none" w:sz="0" w:space="0" w:color="auto"/>
        <w:left w:val="none" w:sz="0" w:space="0" w:color="auto"/>
        <w:bottom w:val="none" w:sz="0" w:space="0" w:color="auto"/>
        <w:right w:val="none" w:sz="0" w:space="0" w:color="auto"/>
      </w:divBdr>
    </w:div>
    <w:div w:id="492070619">
      <w:bodyDiv w:val="1"/>
      <w:marLeft w:val="0"/>
      <w:marRight w:val="0"/>
      <w:marTop w:val="0"/>
      <w:marBottom w:val="0"/>
      <w:divBdr>
        <w:top w:val="none" w:sz="0" w:space="0" w:color="auto"/>
        <w:left w:val="none" w:sz="0" w:space="0" w:color="auto"/>
        <w:bottom w:val="none" w:sz="0" w:space="0" w:color="auto"/>
        <w:right w:val="none" w:sz="0" w:space="0" w:color="auto"/>
      </w:divBdr>
    </w:div>
    <w:div w:id="492137303">
      <w:bodyDiv w:val="1"/>
      <w:marLeft w:val="0"/>
      <w:marRight w:val="0"/>
      <w:marTop w:val="0"/>
      <w:marBottom w:val="0"/>
      <w:divBdr>
        <w:top w:val="none" w:sz="0" w:space="0" w:color="auto"/>
        <w:left w:val="none" w:sz="0" w:space="0" w:color="auto"/>
        <w:bottom w:val="none" w:sz="0" w:space="0" w:color="auto"/>
        <w:right w:val="none" w:sz="0" w:space="0" w:color="auto"/>
      </w:divBdr>
    </w:div>
    <w:div w:id="492137851">
      <w:bodyDiv w:val="1"/>
      <w:marLeft w:val="0"/>
      <w:marRight w:val="0"/>
      <w:marTop w:val="0"/>
      <w:marBottom w:val="0"/>
      <w:divBdr>
        <w:top w:val="none" w:sz="0" w:space="0" w:color="auto"/>
        <w:left w:val="none" w:sz="0" w:space="0" w:color="auto"/>
        <w:bottom w:val="none" w:sz="0" w:space="0" w:color="auto"/>
        <w:right w:val="none" w:sz="0" w:space="0" w:color="auto"/>
      </w:divBdr>
    </w:div>
    <w:div w:id="493760956">
      <w:bodyDiv w:val="1"/>
      <w:marLeft w:val="0"/>
      <w:marRight w:val="0"/>
      <w:marTop w:val="0"/>
      <w:marBottom w:val="0"/>
      <w:divBdr>
        <w:top w:val="none" w:sz="0" w:space="0" w:color="auto"/>
        <w:left w:val="none" w:sz="0" w:space="0" w:color="auto"/>
        <w:bottom w:val="none" w:sz="0" w:space="0" w:color="auto"/>
        <w:right w:val="none" w:sz="0" w:space="0" w:color="auto"/>
      </w:divBdr>
    </w:div>
    <w:div w:id="495078805">
      <w:bodyDiv w:val="1"/>
      <w:marLeft w:val="0"/>
      <w:marRight w:val="0"/>
      <w:marTop w:val="0"/>
      <w:marBottom w:val="0"/>
      <w:divBdr>
        <w:top w:val="none" w:sz="0" w:space="0" w:color="auto"/>
        <w:left w:val="none" w:sz="0" w:space="0" w:color="auto"/>
        <w:bottom w:val="none" w:sz="0" w:space="0" w:color="auto"/>
        <w:right w:val="none" w:sz="0" w:space="0" w:color="auto"/>
      </w:divBdr>
    </w:div>
    <w:div w:id="500316362">
      <w:bodyDiv w:val="1"/>
      <w:marLeft w:val="0"/>
      <w:marRight w:val="0"/>
      <w:marTop w:val="0"/>
      <w:marBottom w:val="0"/>
      <w:divBdr>
        <w:top w:val="none" w:sz="0" w:space="0" w:color="auto"/>
        <w:left w:val="none" w:sz="0" w:space="0" w:color="auto"/>
        <w:bottom w:val="none" w:sz="0" w:space="0" w:color="auto"/>
        <w:right w:val="none" w:sz="0" w:space="0" w:color="auto"/>
      </w:divBdr>
    </w:div>
    <w:div w:id="505941885">
      <w:bodyDiv w:val="1"/>
      <w:marLeft w:val="0"/>
      <w:marRight w:val="0"/>
      <w:marTop w:val="0"/>
      <w:marBottom w:val="0"/>
      <w:divBdr>
        <w:top w:val="none" w:sz="0" w:space="0" w:color="auto"/>
        <w:left w:val="none" w:sz="0" w:space="0" w:color="auto"/>
        <w:bottom w:val="none" w:sz="0" w:space="0" w:color="auto"/>
        <w:right w:val="none" w:sz="0" w:space="0" w:color="auto"/>
      </w:divBdr>
    </w:div>
    <w:div w:id="506481510">
      <w:bodyDiv w:val="1"/>
      <w:marLeft w:val="0"/>
      <w:marRight w:val="0"/>
      <w:marTop w:val="0"/>
      <w:marBottom w:val="0"/>
      <w:divBdr>
        <w:top w:val="none" w:sz="0" w:space="0" w:color="auto"/>
        <w:left w:val="none" w:sz="0" w:space="0" w:color="auto"/>
        <w:bottom w:val="none" w:sz="0" w:space="0" w:color="auto"/>
        <w:right w:val="none" w:sz="0" w:space="0" w:color="auto"/>
      </w:divBdr>
    </w:div>
    <w:div w:id="506753311">
      <w:bodyDiv w:val="1"/>
      <w:marLeft w:val="0"/>
      <w:marRight w:val="0"/>
      <w:marTop w:val="0"/>
      <w:marBottom w:val="0"/>
      <w:divBdr>
        <w:top w:val="none" w:sz="0" w:space="0" w:color="auto"/>
        <w:left w:val="none" w:sz="0" w:space="0" w:color="auto"/>
        <w:bottom w:val="none" w:sz="0" w:space="0" w:color="auto"/>
        <w:right w:val="none" w:sz="0" w:space="0" w:color="auto"/>
      </w:divBdr>
    </w:div>
    <w:div w:id="507869527">
      <w:bodyDiv w:val="1"/>
      <w:marLeft w:val="0"/>
      <w:marRight w:val="0"/>
      <w:marTop w:val="0"/>
      <w:marBottom w:val="0"/>
      <w:divBdr>
        <w:top w:val="none" w:sz="0" w:space="0" w:color="auto"/>
        <w:left w:val="none" w:sz="0" w:space="0" w:color="auto"/>
        <w:bottom w:val="none" w:sz="0" w:space="0" w:color="auto"/>
        <w:right w:val="none" w:sz="0" w:space="0" w:color="auto"/>
      </w:divBdr>
    </w:div>
    <w:div w:id="510418208">
      <w:bodyDiv w:val="1"/>
      <w:marLeft w:val="0"/>
      <w:marRight w:val="0"/>
      <w:marTop w:val="0"/>
      <w:marBottom w:val="0"/>
      <w:divBdr>
        <w:top w:val="none" w:sz="0" w:space="0" w:color="auto"/>
        <w:left w:val="none" w:sz="0" w:space="0" w:color="auto"/>
        <w:bottom w:val="none" w:sz="0" w:space="0" w:color="auto"/>
        <w:right w:val="none" w:sz="0" w:space="0" w:color="auto"/>
      </w:divBdr>
    </w:div>
    <w:div w:id="510678102">
      <w:bodyDiv w:val="1"/>
      <w:marLeft w:val="0"/>
      <w:marRight w:val="0"/>
      <w:marTop w:val="0"/>
      <w:marBottom w:val="0"/>
      <w:divBdr>
        <w:top w:val="none" w:sz="0" w:space="0" w:color="auto"/>
        <w:left w:val="none" w:sz="0" w:space="0" w:color="auto"/>
        <w:bottom w:val="none" w:sz="0" w:space="0" w:color="auto"/>
        <w:right w:val="none" w:sz="0" w:space="0" w:color="auto"/>
      </w:divBdr>
    </w:div>
    <w:div w:id="512762806">
      <w:bodyDiv w:val="1"/>
      <w:marLeft w:val="0"/>
      <w:marRight w:val="0"/>
      <w:marTop w:val="0"/>
      <w:marBottom w:val="0"/>
      <w:divBdr>
        <w:top w:val="none" w:sz="0" w:space="0" w:color="auto"/>
        <w:left w:val="none" w:sz="0" w:space="0" w:color="auto"/>
        <w:bottom w:val="none" w:sz="0" w:space="0" w:color="auto"/>
        <w:right w:val="none" w:sz="0" w:space="0" w:color="auto"/>
      </w:divBdr>
    </w:div>
    <w:div w:id="517427708">
      <w:bodyDiv w:val="1"/>
      <w:marLeft w:val="0"/>
      <w:marRight w:val="0"/>
      <w:marTop w:val="0"/>
      <w:marBottom w:val="0"/>
      <w:divBdr>
        <w:top w:val="none" w:sz="0" w:space="0" w:color="auto"/>
        <w:left w:val="none" w:sz="0" w:space="0" w:color="auto"/>
        <w:bottom w:val="none" w:sz="0" w:space="0" w:color="auto"/>
        <w:right w:val="none" w:sz="0" w:space="0" w:color="auto"/>
      </w:divBdr>
    </w:div>
    <w:div w:id="517621300">
      <w:bodyDiv w:val="1"/>
      <w:marLeft w:val="0"/>
      <w:marRight w:val="0"/>
      <w:marTop w:val="0"/>
      <w:marBottom w:val="0"/>
      <w:divBdr>
        <w:top w:val="none" w:sz="0" w:space="0" w:color="auto"/>
        <w:left w:val="none" w:sz="0" w:space="0" w:color="auto"/>
        <w:bottom w:val="none" w:sz="0" w:space="0" w:color="auto"/>
        <w:right w:val="none" w:sz="0" w:space="0" w:color="auto"/>
      </w:divBdr>
    </w:div>
    <w:div w:id="518853108">
      <w:bodyDiv w:val="1"/>
      <w:marLeft w:val="0"/>
      <w:marRight w:val="0"/>
      <w:marTop w:val="0"/>
      <w:marBottom w:val="0"/>
      <w:divBdr>
        <w:top w:val="none" w:sz="0" w:space="0" w:color="auto"/>
        <w:left w:val="none" w:sz="0" w:space="0" w:color="auto"/>
        <w:bottom w:val="none" w:sz="0" w:space="0" w:color="auto"/>
        <w:right w:val="none" w:sz="0" w:space="0" w:color="auto"/>
      </w:divBdr>
    </w:div>
    <w:div w:id="519664240">
      <w:bodyDiv w:val="1"/>
      <w:marLeft w:val="0"/>
      <w:marRight w:val="0"/>
      <w:marTop w:val="0"/>
      <w:marBottom w:val="0"/>
      <w:divBdr>
        <w:top w:val="none" w:sz="0" w:space="0" w:color="auto"/>
        <w:left w:val="none" w:sz="0" w:space="0" w:color="auto"/>
        <w:bottom w:val="none" w:sz="0" w:space="0" w:color="auto"/>
        <w:right w:val="none" w:sz="0" w:space="0" w:color="auto"/>
      </w:divBdr>
    </w:div>
    <w:div w:id="520048712">
      <w:bodyDiv w:val="1"/>
      <w:marLeft w:val="0"/>
      <w:marRight w:val="0"/>
      <w:marTop w:val="0"/>
      <w:marBottom w:val="0"/>
      <w:divBdr>
        <w:top w:val="none" w:sz="0" w:space="0" w:color="auto"/>
        <w:left w:val="none" w:sz="0" w:space="0" w:color="auto"/>
        <w:bottom w:val="none" w:sz="0" w:space="0" w:color="auto"/>
        <w:right w:val="none" w:sz="0" w:space="0" w:color="auto"/>
      </w:divBdr>
    </w:div>
    <w:div w:id="520818105">
      <w:bodyDiv w:val="1"/>
      <w:marLeft w:val="0"/>
      <w:marRight w:val="0"/>
      <w:marTop w:val="0"/>
      <w:marBottom w:val="0"/>
      <w:divBdr>
        <w:top w:val="none" w:sz="0" w:space="0" w:color="auto"/>
        <w:left w:val="none" w:sz="0" w:space="0" w:color="auto"/>
        <w:bottom w:val="none" w:sz="0" w:space="0" w:color="auto"/>
        <w:right w:val="none" w:sz="0" w:space="0" w:color="auto"/>
      </w:divBdr>
    </w:div>
    <w:div w:id="520975482">
      <w:bodyDiv w:val="1"/>
      <w:marLeft w:val="0"/>
      <w:marRight w:val="0"/>
      <w:marTop w:val="0"/>
      <w:marBottom w:val="0"/>
      <w:divBdr>
        <w:top w:val="none" w:sz="0" w:space="0" w:color="auto"/>
        <w:left w:val="none" w:sz="0" w:space="0" w:color="auto"/>
        <w:bottom w:val="none" w:sz="0" w:space="0" w:color="auto"/>
        <w:right w:val="none" w:sz="0" w:space="0" w:color="auto"/>
      </w:divBdr>
    </w:div>
    <w:div w:id="521630277">
      <w:bodyDiv w:val="1"/>
      <w:marLeft w:val="0"/>
      <w:marRight w:val="0"/>
      <w:marTop w:val="0"/>
      <w:marBottom w:val="0"/>
      <w:divBdr>
        <w:top w:val="none" w:sz="0" w:space="0" w:color="auto"/>
        <w:left w:val="none" w:sz="0" w:space="0" w:color="auto"/>
        <w:bottom w:val="none" w:sz="0" w:space="0" w:color="auto"/>
        <w:right w:val="none" w:sz="0" w:space="0" w:color="auto"/>
      </w:divBdr>
    </w:div>
    <w:div w:id="522012606">
      <w:bodyDiv w:val="1"/>
      <w:marLeft w:val="0"/>
      <w:marRight w:val="0"/>
      <w:marTop w:val="0"/>
      <w:marBottom w:val="0"/>
      <w:divBdr>
        <w:top w:val="none" w:sz="0" w:space="0" w:color="auto"/>
        <w:left w:val="none" w:sz="0" w:space="0" w:color="auto"/>
        <w:bottom w:val="none" w:sz="0" w:space="0" w:color="auto"/>
        <w:right w:val="none" w:sz="0" w:space="0" w:color="auto"/>
      </w:divBdr>
    </w:div>
    <w:div w:id="522061284">
      <w:bodyDiv w:val="1"/>
      <w:marLeft w:val="0"/>
      <w:marRight w:val="0"/>
      <w:marTop w:val="0"/>
      <w:marBottom w:val="0"/>
      <w:divBdr>
        <w:top w:val="none" w:sz="0" w:space="0" w:color="auto"/>
        <w:left w:val="none" w:sz="0" w:space="0" w:color="auto"/>
        <w:bottom w:val="none" w:sz="0" w:space="0" w:color="auto"/>
        <w:right w:val="none" w:sz="0" w:space="0" w:color="auto"/>
      </w:divBdr>
    </w:div>
    <w:div w:id="523175538">
      <w:bodyDiv w:val="1"/>
      <w:marLeft w:val="0"/>
      <w:marRight w:val="0"/>
      <w:marTop w:val="0"/>
      <w:marBottom w:val="0"/>
      <w:divBdr>
        <w:top w:val="none" w:sz="0" w:space="0" w:color="auto"/>
        <w:left w:val="none" w:sz="0" w:space="0" w:color="auto"/>
        <w:bottom w:val="none" w:sz="0" w:space="0" w:color="auto"/>
        <w:right w:val="none" w:sz="0" w:space="0" w:color="auto"/>
      </w:divBdr>
    </w:div>
    <w:div w:id="524288236">
      <w:bodyDiv w:val="1"/>
      <w:marLeft w:val="0"/>
      <w:marRight w:val="0"/>
      <w:marTop w:val="0"/>
      <w:marBottom w:val="0"/>
      <w:divBdr>
        <w:top w:val="none" w:sz="0" w:space="0" w:color="auto"/>
        <w:left w:val="none" w:sz="0" w:space="0" w:color="auto"/>
        <w:bottom w:val="none" w:sz="0" w:space="0" w:color="auto"/>
        <w:right w:val="none" w:sz="0" w:space="0" w:color="auto"/>
      </w:divBdr>
    </w:div>
    <w:div w:id="525599779">
      <w:bodyDiv w:val="1"/>
      <w:marLeft w:val="0"/>
      <w:marRight w:val="0"/>
      <w:marTop w:val="0"/>
      <w:marBottom w:val="0"/>
      <w:divBdr>
        <w:top w:val="none" w:sz="0" w:space="0" w:color="auto"/>
        <w:left w:val="none" w:sz="0" w:space="0" w:color="auto"/>
        <w:bottom w:val="none" w:sz="0" w:space="0" w:color="auto"/>
        <w:right w:val="none" w:sz="0" w:space="0" w:color="auto"/>
      </w:divBdr>
    </w:div>
    <w:div w:id="527255662">
      <w:bodyDiv w:val="1"/>
      <w:marLeft w:val="0"/>
      <w:marRight w:val="0"/>
      <w:marTop w:val="0"/>
      <w:marBottom w:val="0"/>
      <w:divBdr>
        <w:top w:val="none" w:sz="0" w:space="0" w:color="auto"/>
        <w:left w:val="none" w:sz="0" w:space="0" w:color="auto"/>
        <w:bottom w:val="none" w:sz="0" w:space="0" w:color="auto"/>
        <w:right w:val="none" w:sz="0" w:space="0" w:color="auto"/>
      </w:divBdr>
    </w:div>
    <w:div w:id="530846417">
      <w:bodyDiv w:val="1"/>
      <w:marLeft w:val="0"/>
      <w:marRight w:val="0"/>
      <w:marTop w:val="0"/>
      <w:marBottom w:val="0"/>
      <w:divBdr>
        <w:top w:val="none" w:sz="0" w:space="0" w:color="auto"/>
        <w:left w:val="none" w:sz="0" w:space="0" w:color="auto"/>
        <w:bottom w:val="none" w:sz="0" w:space="0" w:color="auto"/>
        <w:right w:val="none" w:sz="0" w:space="0" w:color="auto"/>
      </w:divBdr>
    </w:div>
    <w:div w:id="535973454">
      <w:bodyDiv w:val="1"/>
      <w:marLeft w:val="0"/>
      <w:marRight w:val="0"/>
      <w:marTop w:val="0"/>
      <w:marBottom w:val="0"/>
      <w:divBdr>
        <w:top w:val="none" w:sz="0" w:space="0" w:color="auto"/>
        <w:left w:val="none" w:sz="0" w:space="0" w:color="auto"/>
        <w:bottom w:val="none" w:sz="0" w:space="0" w:color="auto"/>
        <w:right w:val="none" w:sz="0" w:space="0" w:color="auto"/>
      </w:divBdr>
    </w:div>
    <w:div w:id="538010139">
      <w:bodyDiv w:val="1"/>
      <w:marLeft w:val="0"/>
      <w:marRight w:val="0"/>
      <w:marTop w:val="0"/>
      <w:marBottom w:val="0"/>
      <w:divBdr>
        <w:top w:val="none" w:sz="0" w:space="0" w:color="auto"/>
        <w:left w:val="none" w:sz="0" w:space="0" w:color="auto"/>
        <w:bottom w:val="none" w:sz="0" w:space="0" w:color="auto"/>
        <w:right w:val="none" w:sz="0" w:space="0" w:color="auto"/>
      </w:divBdr>
    </w:div>
    <w:div w:id="541598873">
      <w:bodyDiv w:val="1"/>
      <w:marLeft w:val="0"/>
      <w:marRight w:val="0"/>
      <w:marTop w:val="0"/>
      <w:marBottom w:val="0"/>
      <w:divBdr>
        <w:top w:val="none" w:sz="0" w:space="0" w:color="auto"/>
        <w:left w:val="none" w:sz="0" w:space="0" w:color="auto"/>
        <w:bottom w:val="none" w:sz="0" w:space="0" w:color="auto"/>
        <w:right w:val="none" w:sz="0" w:space="0" w:color="auto"/>
      </w:divBdr>
    </w:div>
    <w:div w:id="542250529">
      <w:bodyDiv w:val="1"/>
      <w:marLeft w:val="0"/>
      <w:marRight w:val="0"/>
      <w:marTop w:val="0"/>
      <w:marBottom w:val="0"/>
      <w:divBdr>
        <w:top w:val="none" w:sz="0" w:space="0" w:color="auto"/>
        <w:left w:val="none" w:sz="0" w:space="0" w:color="auto"/>
        <w:bottom w:val="none" w:sz="0" w:space="0" w:color="auto"/>
        <w:right w:val="none" w:sz="0" w:space="0" w:color="auto"/>
      </w:divBdr>
    </w:div>
    <w:div w:id="544224054">
      <w:bodyDiv w:val="1"/>
      <w:marLeft w:val="0"/>
      <w:marRight w:val="0"/>
      <w:marTop w:val="0"/>
      <w:marBottom w:val="0"/>
      <w:divBdr>
        <w:top w:val="none" w:sz="0" w:space="0" w:color="auto"/>
        <w:left w:val="none" w:sz="0" w:space="0" w:color="auto"/>
        <w:bottom w:val="none" w:sz="0" w:space="0" w:color="auto"/>
        <w:right w:val="none" w:sz="0" w:space="0" w:color="auto"/>
      </w:divBdr>
    </w:div>
    <w:div w:id="544564652">
      <w:bodyDiv w:val="1"/>
      <w:marLeft w:val="0"/>
      <w:marRight w:val="0"/>
      <w:marTop w:val="0"/>
      <w:marBottom w:val="0"/>
      <w:divBdr>
        <w:top w:val="none" w:sz="0" w:space="0" w:color="auto"/>
        <w:left w:val="none" w:sz="0" w:space="0" w:color="auto"/>
        <w:bottom w:val="none" w:sz="0" w:space="0" w:color="auto"/>
        <w:right w:val="none" w:sz="0" w:space="0" w:color="auto"/>
      </w:divBdr>
    </w:div>
    <w:div w:id="548537670">
      <w:bodyDiv w:val="1"/>
      <w:marLeft w:val="0"/>
      <w:marRight w:val="0"/>
      <w:marTop w:val="0"/>
      <w:marBottom w:val="0"/>
      <w:divBdr>
        <w:top w:val="none" w:sz="0" w:space="0" w:color="auto"/>
        <w:left w:val="none" w:sz="0" w:space="0" w:color="auto"/>
        <w:bottom w:val="none" w:sz="0" w:space="0" w:color="auto"/>
        <w:right w:val="none" w:sz="0" w:space="0" w:color="auto"/>
      </w:divBdr>
    </w:div>
    <w:div w:id="552230193">
      <w:bodyDiv w:val="1"/>
      <w:marLeft w:val="0"/>
      <w:marRight w:val="0"/>
      <w:marTop w:val="0"/>
      <w:marBottom w:val="0"/>
      <w:divBdr>
        <w:top w:val="none" w:sz="0" w:space="0" w:color="auto"/>
        <w:left w:val="none" w:sz="0" w:space="0" w:color="auto"/>
        <w:bottom w:val="none" w:sz="0" w:space="0" w:color="auto"/>
        <w:right w:val="none" w:sz="0" w:space="0" w:color="auto"/>
      </w:divBdr>
    </w:div>
    <w:div w:id="554969667">
      <w:bodyDiv w:val="1"/>
      <w:marLeft w:val="0"/>
      <w:marRight w:val="0"/>
      <w:marTop w:val="0"/>
      <w:marBottom w:val="0"/>
      <w:divBdr>
        <w:top w:val="none" w:sz="0" w:space="0" w:color="auto"/>
        <w:left w:val="none" w:sz="0" w:space="0" w:color="auto"/>
        <w:bottom w:val="none" w:sz="0" w:space="0" w:color="auto"/>
        <w:right w:val="none" w:sz="0" w:space="0" w:color="auto"/>
      </w:divBdr>
    </w:div>
    <w:div w:id="556168810">
      <w:bodyDiv w:val="1"/>
      <w:marLeft w:val="0"/>
      <w:marRight w:val="0"/>
      <w:marTop w:val="0"/>
      <w:marBottom w:val="0"/>
      <w:divBdr>
        <w:top w:val="none" w:sz="0" w:space="0" w:color="auto"/>
        <w:left w:val="none" w:sz="0" w:space="0" w:color="auto"/>
        <w:bottom w:val="none" w:sz="0" w:space="0" w:color="auto"/>
        <w:right w:val="none" w:sz="0" w:space="0" w:color="auto"/>
      </w:divBdr>
    </w:div>
    <w:div w:id="557860333">
      <w:bodyDiv w:val="1"/>
      <w:marLeft w:val="0"/>
      <w:marRight w:val="0"/>
      <w:marTop w:val="0"/>
      <w:marBottom w:val="0"/>
      <w:divBdr>
        <w:top w:val="none" w:sz="0" w:space="0" w:color="auto"/>
        <w:left w:val="none" w:sz="0" w:space="0" w:color="auto"/>
        <w:bottom w:val="none" w:sz="0" w:space="0" w:color="auto"/>
        <w:right w:val="none" w:sz="0" w:space="0" w:color="auto"/>
      </w:divBdr>
    </w:div>
    <w:div w:id="558975909">
      <w:bodyDiv w:val="1"/>
      <w:marLeft w:val="0"/>
      <w:marRight w:val="0"/>
      <w:marTop w:val="0"/>
      <w:marBottom w:val="0"/>
      <w:divBdr>
        <w:top w:val="none" w:sz="0" w:space="0" w:color="auto"/>
        <w:left w:val="none" w:sz="0" w:space="0" w:color="auto"/>
        <w:bottom w:val="none" w:sz="0" w:space="0" w:color="auto"/>
        <w:right w:val="none" w:sz="0" w:space="0" w:color="auto"/>
      </w:divBdr>
    </w:div>
    <w:div w:id="560292764">
      <w:bodyDiv w:val="1"/>
      <w:marLeft w:val="0"/>
      <w:marRight w:val="0"/>
      <w:marTop w:val="0"/>
      <w:marBottom w:val="0"/>
      <w:divBdr>
        <w:top w:val="none" w:sz="0" w:space="0" w:color="auto"/>
        <w:left w:val="none" w:sz="0" w:space="0" w:color="auto"/>
        <w:bottom w:val="none" w:sz="0" w:space="0" w:color="auto"/>
        <w:right w:val="none" w:sz="0" w:space="0" w:color="auto"/>
      </w:divBdr>
    </w:div>
    <w:div w:id="566303929">
      <w:bodyDiv w:val="1"/>
      <w:marLeft w:val="0"/>
      <w:marRight w:val="0"/>
      <w:marTop w:val="0"/>
      <w:marBottom w:val="0"/>
      <w:divBdr>
        <w:top w:val="none" w:sz="0" w:space="0" w:color="auto"/>
        <w:left w:val="none" w:sz="0" w:space="0" w:color="auto"/>
        <w:bottom w:val="none" w:sz="0" w:space="0" w:color="auto"/>
        <w:right w:val="none" w:sz="0" w:space="0" w:color="auto"/>
      </w:divBdr>
    </w:div>
    <w:div w:id="567764095">
      <w:bodyDiv w:val="1"/>
      <w:marLeft w:val="0"/>
      <w:marRight w:val="0"/>
      <w:marTop w:val="0"/>
      <w:marBottom w:val="0"/>
      <w:divBdr>
        <w:top w:val="none" w:sz="0" w:space="0" w:color="auto"/>
        <w:left w:val="none" w:sz="0" w:space="0" w:color="auto"/>
        <w:bottom w:val="none" w:sz="0" w:space="0" w:color="auto"/>
        <w:right w:val="none" w:sz="0" w:space="0" w:color="auto"/>
      </w:divBdr>
    </w:div>
    <w:div w:id="568882448">
      <w:bodyDiv w:val="1"/>
      <w:marLeft w:val="0"/>
      <w:marRight w:val="0"/>
      <w:marTop w:val="0"/>
      <w:marBottom w:val="0"/>
      <w:divBdr>
        <w:top w:val="none" w:sz="0" w:space="0" w:color="auto"/>
        <w:left w:val="none" w:sz="0" w:space="0" w:color="auto"/>
        <w:bottom w:val="none" w:sz="0" w:space="0" w:color="auto"/>
        <w:right w:val="none" w:sz="0" w:space="0" w:color="auto"/>
      </w:divBdr>
    </w:div>
    <w:div w:id="571355694">
      <w:bodyDiv w:val="1"/>
      <w:marLeft w:val="0"/>
      <w:marRight w:val="0"/>
      <w:marTop w:val="0"/>
      <w:marBottom w:val="0"/>
      <w:divBdr>
        <w:top w:val="none" w:sz="0" w:space="0" w:color="auto"/>
        <w:left w:val="none" w:sz="0" w:space="0" w:color="auto"/>
        <w:bottom w:val="none" w:sz="0" w:space="0" w:color="auto"/>
        <w:right w:val="none" w:sz="0" w:space="0" w:color="auto"/>
      </w:divBdr>
    </w:div>
    <w:div w:id="571502466">
      <w:bodyDiv w:val="1"/>
      <w:marLeft w:val="0"/>
      <w:marRight w:val="0"/>
      <w:marTop w:val="0"/>
      <w:marBottom w:val="0"/>
      <w:divBdr>
        <w:top w:val="none" w:sz="0" w:space="0" w:color="auto"/>
        <w:left w:val="none" w:sz="0" w:space="0" w:color="auto"/>
        <w:bottom w:val="none" w:sz="0" w:space="0" w:color="auto"/>
        <w:right w:val="none" w:sz="0" w:space="0" w:color="auto"/>
      </w:divBdr>
    </w:div>
    <w:div w:id="571819850">
      <w:bodyDiv w:val="1"/>
      <w:marLeft w:val="0"/>
      <w:marRight w:val="0"/>
      <w:marTop w:val="0"/>
      <w:marBottom w:val="0"/>
      <w:divBdr>
        <w:top w:val="none" w:sz="0" w:space="0" w:color="auto"/>
        <w:left w:val="none" w:sz="0" w:space="0" w:color="auto"/>
        <w:bottom w:val="none" w:sz="0" w:space="0" w:color="auto"/>
        <w:right w:val="none" w:sz="0" w:space="0" w:color="auto"/>
      </w:divBdr>
    </w:div>
    <w:div w:id="576597506">
      <w:bodyDiv w:val="1"/>
      <w:marLeft w:val="0"/>
      <w:marRight w:val="0"/>
      <w:marTop w:val="0"/>
      <w:marBottom w:val="0"/>
      <w:divBdr>
        <w:top w:val="none" w:sz="0" w:space="0" w:color="auto"/>
        <w:left w:val="none" w:sz="0" w:space="0" w:color="auto"/>
        <w:bottom w:val="none" w:sz="0" w:space="0" w:color="auto"/>
        <w:right w:val="none" w:sz="0" w:space="0" w:color="auto"/>
      </w:divBdr>
    </w:div>
    <w:div w:id="578364295">
      <w:bodyDiv w:val="1"/>
      <w:marLeft w:val="0"/>
      <w:marRight w:val="0"/>
      <w:marTop w:val="0"/>
      <w:marBottom w:val="0"/>
      <w:divBdr>
        <w:top w:val="none" w:sz="0" w:space="0" w:color="auto"/>
        <w:left w:val="none" w:sz="0" w:space="0" w:color="auto"/>
        <w:bottom w:val="none" w:sz="0" w:space="0" w:color="auto"/>
        <w:right w:val="none" w:sz="0" w:space="0" w:color="auto"/>
      </w:divBdr>
    </w:div>
    <w:div w:id="580068383">
      <w:bodyDiv w:val="1"/>
      <w:marLeft w:val="0"/>
      <w:marRight w:val="0"/>
      <w:marTop w:val="0"/>
      <w:marBottom w:val="0"/>
      <w:divBdr>
        <w:top w:val="none" w:sz="0" w:space="0" w:color="auto"/>
        <w:left w:val="none" w:sz="0" w:space="0" w:color="auto"/>
        <w:bottom w:val="none" w:sz="0" w:space="0" w:color="auto"/>
        <w:right w:val="none" w:sz="0" w:space="0" w:color="auto"/>
      </w:divBdr>
    </w:div>
    <w:div w:id="581648279">
      <w:bodyDiv w:val="1"/>
      <w:marLeft w:val="0"/>
      <w:marRight w:val="0"/>
      <w:marTop w:val="0"/>
      <w:marBottom w:val="0"/>
      <w:divBdr>
        <w:top w:val="none" w:sz="0" w:space="0" w:color="auto"/>
        <w:left w:val="none" w:sz="0" w:space="0" w:color="auto"/>
        <w:bottom w:val="none" w:sz="0" w:space="0" w:color="auto"/>
        <w:right w:val="none" w:sz="0" w:space="0" w:color="auto"/>
      </w:divBdr>
    </w:div>
    <w:div w:id="583271583">
      <w:bodyDiv w:val="1"/>
      <w:marLeft w:val="0"/>
      <w:marRight w:val="0"/>
      <w:marTop w:val="0"/>
      <w:marBottom w:val="0"/>
      <w:divBdr>
        <w:top w:val="none" w:sz="0" w:space="0" w:color="auto"/>
        <w:left w:val="none" w:sz="0" w:space="0" w:color="auto"/>
        <w:bottom w:val="none" w:sz="0" w:space="0" w:color="auto"/>
        <w:right w:val="none" w:sz="0" w:space="0" w:color="auto"/>
      </w:divBdr>
    </w:div>
    <w:div w:id="584537319">
      <w:bodyDiv w:val="1"/>
      <w:marLeft w:val="0"/>
      <w:marRight w:val="0"/>
      <w:marTop w:val="0"/>
      <w:marBottom w:val="0"/>
      <w:divBdr>
        <w:top w:val="none" w:sz="0" w:space="0" w:color="auto"/>
        <w:left w:val="none" w:sz="0" w:space="0" w:color="auto"/>
        <w:bottom w:val="none" w:sz="0" w:space="0" w:color="auto"/>
        <w:right w:val="none" w:sz="0" w:space="0" w:color="auto"/>
      </w:divBdr>
    </w:div>
    <w:div w:id="588468739">
      <w:bodyDiv w:val="1"/>
      <w:marLeft w:val="0"/>
      <w:marRight w:val="0"/>
      <w:marTop w:val="0"/>
      <w:marBottom w:val="0"/>
      <w:divBdr>
        <w:top w:val="none" w:sz="0" w:space="0" w:color="auto"/>
        <w:left w:val="none" w:sz="0" w:space="0" w:color="auto"/>
        <w:bottom w:val="none" w:sz="0" w:space="0" w:color="auto"/>
        <w:right w:val="none" w:sz="0" w:space="0" w:color="auto"/>
      </w:divBdr>
    </w:div>
    <w:div w:id="589969734">
      <w:bodyDiv w:val="1"/>
      <w:marLeft w:val="0"/>
      <w:marRight w:val="0"/>
      <w:marTop w:val="0"/>
      <w:marBottom w:val="0"/>
      <w:divBdr>
        <w:top w:val="none" w:sz="0" w:space="0" w:color="auto"/>
        <w:left w:val="none" w:sz="0" w:space="0" w:color="auto"/>
        <w:bottom w:val="none" w:sz="0" w:space="0" w:color="auto"/>
        <w:right w:val="none" w:sz="0" w:space="0" w:color="auto"/>
      </w:divBdr>
    </w:div>
    <w:div w:id="590234308">
      <w:bodyDiv w:val="1"/>
      <w:marLeft w:val="0"/>
      <w:marRight w:val="0"/>
      <w:marTop w:val="0"/>
      <w:marBottom w:val="0"/>
      <w:divBdr>
        <w:top w:val="none" w:sz="0" w:space="0" w:color="auto"/>
        <w:left w:val="none" w:sz="0" w:space="0" w:color="auto"/>
        <w:bottom w:val="none" w:sz="0" w:space="0" w:color="auto"/>
        <w:right w:val="none" w:sz="0" w:space="0" w:color="auto"/>
      </w:divBdr>
    </w:div>
    <w:div w:id="591283699">
      <w:bodyDiv w:val="1"/>
      <w:marLeft w:val="0"/>
      <w:marRight w:val="0"/>
      <w:marTop w:val="0"/>
      <w:marBottom w:val="0"/>
      <w:divBdr>
        <w:top w:val="none" w:sz="0" w:space="0" w:color="auto"/>
        <w:left w:val="none" w:sz="0" w:space="0" w:color="auto"/>
        <w:bottom w:val="none" w:sz="0" w:space="0" w:color="auto"/>
        <w:right w:val="none" w:sz="0" w:space="0" w:color="auto"/>
      </w:divBdr>
    </w:div>
    <w:div w:id="596251438">
      <w:bodyDiv w:val="1"/>
      <w:marLeft w:val="0"/>
      <w:marRight w:val="0"/>
      <w:marTop w:val="0"/>
      <w:marBottom w:val="0"/>
      <w:divBdr>
        <w:top w:val="none" w:sz="0" w:space="0" w:color="auto"/>
        <w:left w:val="none" w:sz="0" w:space="0" w:color="auto"/>
        <w:bottom w:val="none" w:sz="0" w:space="0" w:color="auto"/>
        <w:right w:val="none" w:sz="0" w:space="0" w:color="auto"/>
      </w:divBdr>
    </w:div>
    <w:div w:id="597255256">
      <w:bodyDiv w:val="1"/>
      <w:marLeft w:val="0"/>
      <w:marRight w:val="0"/>
      <w:marTop w:val="0"/>
      <w:marBottom w:val="0"/>
      <w:divBdr>
        <w:top w:val="none" w:sz="0" w:space="0" w:color="auto"/>
        <w:left w:val="none" w:sz="0" w:space="0" w:color="auto"/>
        <w:bottom w:val="none" w:sz="0" w:space="0" w:color="auto"/>
        <w:right w:val="none" w:sz="0" w:space="0" w:color="auto"/>
      </w:divBdr>
    </w:div>
    <w:div w:id="598366187">
      <w:bodyDiv w:val="1"/>
      <w:marLeft w:val="0"/>
      <w:marRight w:val="0"/>
      <w:marTop w:val="0"/>
      <w:marBottom w:val="0"/>
      <w:divBdr>
        <w:top w:val="none" w:sz="0" w:space="0" w:color="auto"/>
        <w:left w:val="none" w:sz="0" w:space="0" w:color="auto"/>
        <w:bottom w:val="none" w:sz="0" w:space="0" w:color="auto"/>
        <w:right w:val="none" w:sz="0" w:space="0" w:color="auto"/>
      </w:divBdr>
    </w:div>
    <w:div w:id="598568062">
      <w:bodyDiv w:val="1"/>
      <w:marLeft w:val="0"/>
      <w:marRight w:val="0"/>
      <w:marTop w:val="0"/>
      <w:marBottom w:val="0"/>
      <w:divBdr>
        <w:top w:val="none" w:sz="0" w:space="0" w:color="auto"/>
        <w:left w:val="none" w:sz="0" w:space="0" w:color="auto"/>
        <w:bottom w:val="none" w:sz="0" w:space="0" w:color="auto"/>
        <w:right w:val="none" w:sz="0" w:space="0" w:color="auto"/>
      </w:divBdr>
    </w:div>
    <w:div w:id="603005029">
      <w:bodyDiv w:val="1"/>
      <w:marLeft w:val="0"/>
      <w:marRight w:val="0"/>
      <w:marTop w:val="0"/>
      <w:marBottom w:val="0"/>
      <w:divBdr>
        <w:top w:val="none" w:sz="0" w:space="0" w:color="auto"/>
        <w:left w:val="none" w:sz="0" w:space="0" w:color="auto"/>
        <w:bottom w:val="none" w:sz="0" w:space="0" w:color="auto"/>
        <w:right w:val="none" w:sz="0" w:space="0" w:color="auto"/>
      </w:divBdr>
    </w:div>
    <w:div w:id="606154982">
      <w:bodyDiv w:val="1"/>
      <w:marLeft w:val="0"/>
      <w:marRight w:val="0"/>
      <w:marTop w:val="0"/>
      <w:marBottom w:val="0"/>
      <w:divBdr>
        <w:top w:val="none" w:sz="0" w:space="0" w:color="auto"/>
        <w:left w:val="none" w:sz="0" w:space="0" w:color="auto"/>
        <w:bottom w:val="none" w:sz="0" w:space="0" w:color="auto"/>
        <w:right w:val="none" w:sz="0" w:space="0" w:color="auto"/>
      </w:divBdr>
    </w:div>
    <w:div w:id="606932425">
      <w:bodyDiv w:val="1"/>
      <w:marLeft w:val="0"/>
      <w:marRight w:val="0"/>
      <w:marTop w:val="0"/>
      <w:marBottom w:val="0"/>
      <w:divBdr>
        <w:top w:val="none" w:sz="0" w:space="0" w:color="auto"/>
        <w:left w:val="none" w:sz="0" w:space="0" w:color="auto"/>
        <w:bottom w:val="none" w:sz="0" w:space="0" w:color="auto"/>
        <w:right w:val="none" w:sz="0" w:space="0" w:color="auto"/>
      </w:divBdr>
    </w:div>
    <w:div w:id="607929249">
      <w:bodyDiv w:val="1"/>
      <w:marLeft w:val="0"/>
      <w:marRight w:val="0"/>
      <w:marTop w:val="0"/>
      <w:marBottom w:val="0"/>
      <w:divBdr>
        <w:top w:val="none" w:sz="0" w:space="0" w:color="auto"/>
        <w:left w:val="none" w:sz="0" w:space="0" w:color="auto"/>
        <w:bottom w:val="none" w:sz="0" w:space="0" w:color="auto"/>
        <w:right w:val="none" w:sz="0" w:space="0" w:color="auto"/>
      </w:divBdr>
    </w:div>
    <w:div w:id="610630250">
      <w:bodyDiv w:val="1"/>
      <w:marLeft w:val="0"/>
      <w:marRight w:val="0"/>
      <w:marTop w:val="0"/>
      <w:marBottom w:val="0"/>
      <w:divBdr>
        <w:top w:val="none" w:sz="0" w:space="0" w:color="auto"/>
        <w:left w:val="none" w:sz="0" w:space="0" w:color="auto"/>
        <w:bottom w:val="none" w:sz="0" w:space="0" w:color="auto"/>
        <w:right w:val="none" w:sz="0" w:space="0" w:color="auto"/>
      </w:divBdr>
    </w:div>
    <w:div w:id="610821600">
      <w:bodyDiv w:val="1"/>
      <w:marLeft w:val="0"/>
      <w:marRight w:val="0"/>
      <w:marTop w:val="0"/>
      <w:marBottom w:val="0"/>
      <w:divBdr>
        <w:top w:val="none" w:sz="0" w:space="0" w:color="auto"/>
        <w:left w:val="none" w:sz="0" w:space="0" w:color="auto"/>
        <w:bottom w:val="none" w:sz="0" w:space="0" w:color="auto"/>
        <w:right w:val="none" w:sz="0" w:space="0" w:color="auto"/>
      </w:divBdr>
    </w:div>
    <w:div w:id="611013904">
      <w:bodyDiv w:val="1"/>
      <w:marLeft w:val="0"/>
      <w:marRight w:val="0"/>
      <w:marTop w:val="0"/>
      <w:marBottom w:val="0"/>
      <w:divBdr>
        <w:top w:val="none" w:sz="0" w:space="0" w:color="auto"/>
        <w:left w:val="none" w:sz="0" w:space="0" w:color="auto"/>
        <w:bottom w:val="none" w:sz="0" w:space="0" w:color="auto"/>
        <w:right w:val="none" w:sz="0" w:space="0" w:color="auto"/>
      </w:divBdr>
    </w:div>
    <w:div w:id="611518181">
      <w:bodyDiv w:val="1"/>
      <w:marLeft w:val="0"/>
      <w:marRight w:val="0"/>
      <w:marTop w:val="0"/>
      <w:marBottom w:val="0"/>
      <w:divBdr>
        <w:top w:val="none" w:sz="0" w:space="0" w:color="auto"/>
        <w:left w:val="none" w:sz="0" w:space="0" w:color="auto"/>
        <w:bottom w:val="none" w:sz="0" w:space="0" w:color="auto"/>
        <w:right w:val="none" w:sz="0" w:space="0" w:color="auto"/>
      </w:divBdr>
    </w:div>
    <w:div w:id="612328955">
      <w:bodyDiv w:val="1"/>
      <w:marLeft w:val="0"/>
      <w:marRight w:val="0"/>
      <w:marTop w:val="0"/>
      <w:marBottom w:val="0"/>
      <w:divBdr>
        <w:top w:val="none" w:sz="0" w:space="0" w:color="auto"/>
        <w:left w:val="none" w:sz="0" w:space="0" w:color="auto"/>
        <w:bottom w:val="none" w:sz="0" w:space="0" w:color="auto"/>
        <w:right w:val="none" w:sz="0" w:space="0" w:color="auto"/>
      </w:divBdr>
    </w:div>
    <w:div w:id="613631530">
      <w:bodyDiv w:val="1"/>
      <w:marLeft w:val="0"/>
      <w:marRight w:val="0"/>
      <w:marTop w:val="0"/>
      <w:marBottom w:val="0"/>
      <w:divBdr>
        <w:top w:val="none" w:sz="0" w:space="0" w:color="auto"/>
        <w:left w:val="none" w:sz="0" w:space="0" w:color="auto"/>
        <w:bottom w:val="none" w:sz="0" w:space="0" w:color="auto"/>
        <w:right w:val="none" w:sz="0" w:space="0" w:color="auto"/>
      </w:divBdr>
    </w:div>
    <w:div w:id="614480721">
      <w:bodyDiv w:val="1"/>
      <w:marLeft w:val="0"/>
      <w:marRight w:val="0"/>
      <w:marTop w:val="0"/>
      <w:marBottom w:val="0"/>
      <w:divBdr>
        <w:top w:val="none" w:sz="0" w:space="0" w:color="auto"/>
        <w:left w:val="none" w:sz="0" w:space="0" w:color="auto"/>
        <w:bottom w:val="none" w:sz="0" w:space="0" w:color="auto"/>
        <w:right w:val="none" w:sz="0" w:space="0" w:color="auto"/>
      </w:divBdr>
    </w:div>
    <w:div w:id="614824109">
      <w:bodyDiv w:val="1"/>
      <w:marLeft w:val="0"/>
      <w:marRight w:val="0"/>
      <w:marTop w:val="0"/>
      <w:marBottom w:val="0"/>
      <w:divBdr>
        <w:top w:val="none" w:sz="0" w:space="0" w:color="auto"/>
        <w:left w:val="none" w:sz="0" w:space="0" w:color="auto"/>
        <w:bottom w:val="none" w:sz="0" w:space="0" w:color="auto"/>
        <w:right w:val="none" w:sz="0" w:space="0" w:color="auto"/>
      </w:divBdr>
    </w:div>
    <w:div w:id="615720118">
      <w:bodyDiv w:val="1"/>
      <w:marLeft w:val="0"/>
      <w:marRight w:val="0"/>
      <w:marTop w:val="0"/>
      <w:marBottom w:val="0"/>
      <w:divBdr>
        <w:top w:val="none" w:sz="0" w:space="0" w:color="auto"/>
        <w:left w:val="none" w:sz="0" w:space="0" w:color="auto"/>
        <w:bottom w:val="none" w:sz="0" w:space="0" w:color="auto"/>
        <w:right w:val="none" w:sz="0" w:space="0" w:color="auto"/>
      </w:divBdr>
    </w:div>
    <w:div w:id="617221007">
      <w:bodyDiv w:val="1"/>
      <w:marLeft w:val="0"/>
      <w:marRight w:val="0"/>
      <w:marTop w:val="0"/>
      <w:marBottom w:val="0"/>
      <w:divBdr>
        <w:top w:val="none" w:sz="0" w:space="0" w:color="auto"/>
        <w:left w:val="none" w:sz="0" w:space="0" w:color="auto"/>
        <w:bottom w:val="none" w:sz="0" w:space="0" w:color="auto"/>
        <w:right w:val="none" w:sz="0" w:space="0" w:color="auto"/>
      </w:divBdr>
    </w:div>
    <w:div w:id="617836676">
      <w:bodyDiv w:val="1"/>
      <w:marLeft w:val="0"/>
      <w:marRight w:val="0"/>
      <w:marTop w:val="0"/>
      <w:marBottom w:val="0"/>
      <w:divBdr>
        <w:top w:val="none" w:sz="0" w:space="0" w:color="auto"/>
        <w:left w:val="none" w:sz="0" w:space="0" w:color="auto"/>
        <w:bottom w:val="none" w:sz="0" w:space="0" w:color="auto"/>
        <w:right w:val="none" w:sz="0" w:space="0" w:color="auto"/>
      </w:divBdr>
    </w:div>
    <w:div w:id="617953194">
      <w:bodyDiv w:val="1"/>
      <w:marLeft w:val="0"/>
      <w:marRight w:val="0"/>
      <w:marTop w:val="0"/>
      <w:marBottom w:val="0"/>
      <w:divBdr>
        <w:top w:val="none" w:sz="0" w:space="0" w:color="auto"/>
        <w:left w:val="none" w:sz="0" w:space="0" w:color="auto"/>
        <w:bottom w:val="none" w:sz="0" w:space="0" w:color="auto"/>
        <w:right w:val="none" w:sz="0" w:space="0" w:color="auto"/>
      </w:divBdr>
    </w:div>
    <w:div w:id="622535812">
      <w:bodyDiv w:val="1"/>
      <w:marLeft w:val="0"/>
      <w:marRight w:val="0"/>
      <w:marTop w:val="0"/>
      <w:marBottom w:val="0"/>
      <w:divBdr>
        <w:top w:val="none" w:sz="0" w:space="0" w:color="auto"/>
        <w:left w:val="none" w:sz="0" w:space="0" w:color="auto"/>
        <w:bottom w:val="none" w:sz="0" w:space="0" w:color="auto"/>
        <w:right w:val="none" w:sz="0" w:space="0" w:color="auto"/>
      </w:divBdr>
    </w:div>
    <w:div w:id="623002486">
      <w:bodyDiv w:val="1"/>
      <w:marLeft w:val="0"/>
      <w:marRight w:val="0"/>
      <w:marTop w:val="0"/>
      <w:marBottom w:val="0"/>
      <w:divBdr>
        <w:top w:val="none" w:sz="0" w:space="0" w:color="auto"/>
        <w:left w:val="none" w:sz="0" w:space="0" w:color="auto"/>
        <w:bottom w:val="none" w:sz="0" w:space="0" w:color="auto"/>
        <w:right w:val="none" w:sz="0" w:space="0" w:color="auto"/>
      </w:divBdr>
    </w:div>
    <w:div w:id="625240851">
      <w:bodyDiv w:val="1"/>
      <w:marLeft w:val="0"/>
      <w:marRight w:val="0"/>
      <w:marTop w:val="0"/>
      <w:marBottom w:val="0"/>
      <w:divBdr>
        <w:top w:val="none" w:sz="0" w:space="0" w:color="auto"/>
        <w:left w:val="none" w:sz="0" w:space="0" w:color="auto"/>
        <w:bottom w:val="none" w:sz="0" w:space="0" w:color="auto"/>
        <w:right w:val="none" w:sz="0" w:space="0" w:color="auto"/>
      </w:divBdr>
    </w:div>
    <w:div w:id="626087953">
      <w:bodyDiv w:val="1"/>
      <w:marLeft w:val="0"/>
      <w:marRight w:val="0"/>
      <w:marTop w:val="0"/>
      <w:marBottom w:val="0"/>
      <w:divBdr>
        <w:top w:val="none" w:sz="0" w:space="0" w:color="auto"/>
        <w:left w:val="none" w:sz="0" w:space="0" w:color="auto"/>
        <w:bottom w:val="none" w:sz="0" w:space="0" w:color="auto"/>
        <w:right w:val="none" w:sz="0" w:space="0" w:color="auto"/>
      </w:divBdr>
    </w:div>
    <w:div w:id="626396689">
      <w:bodyDiv w:val="1"/>
      <w:marLeft w:val="0"/>
      <w:marRight w:val="0"/>
      <w:marTop w:val="0"/>
      <w:marBottom w:val="0"/>
      <w:divBdr>
        <w:top w:val="none" w:sz="0" w:space="0" w:color="auto"/>
        <w:left w:val="none" w:sz="0" w:space="0" w:color="auto"/>
        <w:bottom w:val="none" w:sz="0" w:space="0" w:color="auto"/>
        <w:right w:val="none" w:sz="0" w:space="0" w:color="auto"/>
      </w:divBdr>
    </w:div>
    <w:div w:id="631903943">
      <w:bodyDiv w:val="1"/>
      <w:marLeft w:val="0"/>
      <w:marRight w:val="0"/>
      <w:marTop w:val="0"/>
      <w:marBottom w:val="0"/>
      <w:divBdr>
        <w:top w:val="none" w:sz="0" w:space="0" w:color="auto"/>
        <w:left w:val="none" w:sz="0" w:space="0" w:color="auto"/>
        <w:bottom w:val="none" w:sz="0" w:space="0" w:color="auto"/>
        <w:right w:val="none" w:sz="0" w:space="0" w:color="auto"/>
      </w:divBdr>
    </w:div>
    <w:div w:id="632519562">
      <w:bodyDiv w:val="1"/>
      <w:marLeft w:val="0"/>
      <w:marRight w:val="0"/>
      <w:marTop w:val="0"/>
      <w:marBottom w:val="0"/>
      <w:divBdr>
        <w:top w:val="none" w:sz="0" w:space="0" w:color="auto"/>
        <w:left w:val="none" w:sz="0" w:space="0" w:color="auto"/>
        <w:bottom w:val="none" w:sz="0" w:space="0" w:color="auto"/>
        <w:right w:val="none" w:sz="0" w:space="0" w:color="auto"/>
      </w:divBdr>
    </w:div>
    <w:div w:id="632640248">
      <w:bodyDiv w:val="1"/>
      <w:marLeft w:val="0"/>
      <w:marRight w:val="0"/>
      <w:marTop w:val="0"/>
      <w:marBottom w:val="0"/>
      <w:divBdr>
        <w:top w:val="none" w:sz="0" w:space="0" w:color="auto"/>
        <w:left w:val="none" w:sz="0" w:space="0" w:color="auto"/>
        <w:bottom w:val="none" w:sz="0" w:space="0" w:color="auto"/>
        <w:right w:val="none" w:sz="0" w:space="0" w:color="auto"/>
      </w:divBdr>
    </w:div>
    <w:div w:id="633372095">
      <w:bodyDiv w:val="1"/>
      <w:marLeft w:val="0"/>
      <w:marRight w:val="0"/>
      <w:marTop w:val="0"/>
      <w:marBottom w:val="0"/>
      <w:divBdr>
        <w:top w:val="none" w:sz="0" w:space="0" w:color="auto"/>
        <w:left w:val="none" w:sz="0" w:space="0" w:color="auto"/>
        <w:bottom w:val="none" w:sz="0" w:space="0" w:color="auto"/>
        <w:right w:val="none" w:sz="0" w:space="0" w:color="auto"/>
      </w:divBdr>
    </w:div>
    <w:div w:id="633802032">
      <w:bodyDiv w:val="1"/>
      <w:marLeft w:val="0"/>
      <w:marRight w:val="0"/>
      <w:marTop w:val="0"/>
      <w:marBottom w:val="0"/>
      <w:divBdr>
        <w:top w:val="none" w:sz="0" w:space="0" w:color="auto"/>
        <w:left w:val="none" w:sz="0" w:space="0" w:color="auto"/>
        <w:bottom w:val="none" w:sz="0" w:space="0" w:color="auto"/>
        <w:right w:val="none" w:sz="0" w:space="0" w:color="auto"/>
      </w:divBdr>
    </w:div>
    <w:div w:id="634457975">
      <w:bodyDiv w:val="1"/>
      <w:marLeft w:val="0"/>
      <w:marRight w:val="0"/>
      <w:marTop w:val="0"/>
      <w:marBottom w:val="0"/>
      <w:divBdr>
        <w:top w:val="none" w:sz="0" w:space="0" w:color="auto"/>
        <w:left w:val="none" w:sz="0" w:space="0" w:color="auto"/>
        <w:bottom w:val="none" w:sz="0" w:space="0" w:color="auto"/>
        <w:right w:val="none" w:sz="0" w:space="0" w:color="auto"/>
      </w:divBdr>
    </w:div>
    <w:div w:id="635257100">
      <w:bodyDiv w:val="1"/>
      <w:marLeft w:val="0"/>
      <w:marRight w:val="0"/>
      <w:marTop w:val="0"/>
      <w:marBottom w:val="0"/>
      <w:divBdr>
        <w:top w:val="none" w:sz="0" w:space="0" w:color="auto"/>
        <w:left w:val="none" w:sz="0" w:space="0" w:color="auto"/>
        <w:bottom w:val="none" w:sz="0" w:space="0" w:color="auto"/>
        <w:right w:val="none" w:sz="0" w:space="0" w:color="auto"/>
      </w:divBdr>
    </w:div>
    <w:div w:id="635450146">
      <w:bodyDiv w:val="1"/>
      <w:marLeft w:val="0"/>
      <w:marRight w:val="0"/>
      <w:marTop w:val="0"/>
      <w:marBottom w:val="0"/>
      <w:divBdr>
        <w:top w:val="none" w:sz="0" w:space="0" w:color="auto"/>
        <w:left w:val="none" w:sz="0" w:space="0" w:color="auto"/>
        <w:bottom w:val="none" w:sz="0" w:space="0" w:color="auto"/>
        <w:right w:val="none" w:sz="0" w:space="0" w:color="auto"/>
      </w:divBdr>
    </w:div>
    <w:div w:id="637027106">
      <w:bodyDiv w:val="1"/>
      <w:marLeft w:val="0"/>
      <w:marRight w:val="0"/>
      <w:marTop w:val="0"/>
      <w:marBottom w:val="0"/>
      <w:divBdr>
        <w:top w:val="none" w:sz="0" w:space="0" w:color="auto"/>
        <w:left w:val="none" w:sz="0" w:space="0" w:color="auto"/>
        <w:bottom w:val="none" w:sz="0" w:space="0" w:color="auto"/>
        <w:right w:val="none" w:sz="0" w:space="0" w:color="auto"/>
      </w:divBdr>
    </w:div>
    <w:div w:id="637959294">
      <w:bodyDiv w:val="1"/>
      <w:marLeft w:val="0"/>
      <w:marRight w:val="0"/>
      <w:marTop w:val="0"/>
      <w:marBottom w:val="0"/>
      <w:divBdr>
        <w:top w:val="none" w:sz="0" w:space="0" w:color="auto"/>
        <w:left w:val="none" w:sz="0" w:space="0" w:color="auto"/>
        <w:bottom w:val="none" w:sz="0" w:space="0" w:color="auto"/>
        <w:right w:val="none" w:sz="0" w:space="0" w:color="auto"/>
      </w:divBdr>
    </w:div>
    <w:div w:id="641036624">
      <w:bodyDiv w:val="1"/>
      <w:marLeft w:val="0"/>
      <w:marRight w:val="0"/>
      <w:marTop w:val="0"/>
      <w:marBottom w:val="0"/>
      <w:divBdr>
        <w:top w:val="none" w:sz="0" w:space="0" w:color="auto"/>
        <w:left w:val="none" w:sz="0" w:space="0" w:color="auto"/>
        <w:bottom w:val="none" w:sz="0" w:space="0" w:color="auto"/>
        <w:right w:val="none" w:sz="0" w:space="0" w:color="auto"/>
      </w:divBdr>
    </w:div>
    <w:div w:id="644360551">
      <w:bodyDiv w:val="1"/>
      <w:marLeft w:val="0"/>
      <w:marRight w:val="0"/>
      <w:marTop w:val="0"/>
      <w:marBottom w:val="0"/>
      <w:divBdr>
        <w:top w:val="none" w:sz="0" w:space="0" w:color="auto"/>
        <w:left w:val="none" w:sz="0" w:space="0" w:color="auto"/>
        <w:bottom w:val="none" w:sz="0" w:space="0" w:color="auto"/>
        <w:right w:val="none" w:sz="0" w:space="0" w:color="auto"/>
      </w:divBdr>
    </w:div>
    <w:div w:id="644898248">
      <w:bodyDiv w:val="1"/>
      <w:marLeft w:val="0"/>
      <w:marRight w:val="0"/>
      <w:marTop w:val="0"/>
      <w:marBottom w:val="0"/>
      <w:divBdr>
        <w:top w:val="none" w:sz="0" w:space="0" w:color="auto"/>
        <w:left w:val="none" w:sz="0" w:space="0" w:color="auto"/>
        <w:bottom w:val="none" w:sz="0" w:space="0" w:color="auto"/>
        <w:right w:val="none" w:sz="0" w:space="0" w:color="auto"/>
      </w:divBdr>
    </w:div>
    <w:div w:id="645820873">
      <w:bodyDiv w:val="1"/>
      <w:marLeft w:val="0"/>
      <w:marRight w:val="0"/>
      <w:marTop w:val="0"/>
      <w:marBottom w:val="0"/>
      <w:divBdr>
        <w:top w:val="none" w:sz="0" w:space="0" w:color="auto"/>
        <w:left w:val="none" w:sz="0" w:space="0" w:color="auto"/>
        <w:bottom w:val="none" w:sz="0" w:space="0" w:color="auto"/>
        <w:right w:val="none" w:sz="0" w:space="0" w:color="auto"/>
      </w:divBdr>
    </w:div>
    <w:div w:id="647318319">
      <w:bodyDiv w:val="1"/>
      <w:marLeft w:val="0"/>
      <w:marRight w:val="0"/>
      <w:marTop w:val="0"/>
      <w:marBottom w:val="0"/>
      <w:divBdr>
        <w:top w:val="none" w:sz="0" w:space="0" w:color="auto"/>
        <w:left w:val="none" w:sz="0" w:space="0" w:color="auto"/>
        <w:bottom w:val="none" w:sz="0" w:space="0" w:color="auto"/>
        <w:right w:val="none" w:sz="0" w:space="0" w:color="auto"/>
      </w:divBdr>
    </w:div>
    <w:div w:id="650673884">
      <w:bodyDiv w:val="1"/>
      <w:marLeft w:val="0"/>
      <w:marRight w:val="0"/>
      <w:marTop w:val="0"/>
      <w:marBottom w:val="0"/>
      <w:divBdr>
        <w:top w:val="none" w:sz="0" w:space="0" w:color="auto"/>
        <w:left w:val="none" w:sz="0" w:space="0" w:color="auto"/>
        <w:bottom w:val="none" w:sz="0" w:space="0" w:color="auto"/>
        <w:right w:val="none" w:sz="0" w:space="0" w:color="auto"/>
      </w:divBdr>
    </w:div>
    <w:div w:id="653031572">
      <w:bodyDiv w:val="1"/>
      <w:marLeft w:val="0"/>
      <w:marRight w:val="0"/>
      <w:marTop w:val="0"/>
      <w:marBottom w:val="0"/>
      <w:divBdr>
        <w:top w:val="none" w:sz="0" w:space="0" w:color="auto"/>
        <w:left w:val="none" w:sz="0" w:space="0" w:color="auto"/>
        <w:bottom w:val="none" w:sz="0" w:space="0" w:color="auto"/>
        <w:right w:val="none" w:sz="0" w:space="0" w:color="auto"/>
      </w:divBdr>
    </w:div>
    <w:div w:id="657466137">
      <w:bodyDiv w:val="1"/>
      <w:marLeft w:val="0"/>
      <w:marRight w:val="0"/>
      <w:marTop w:val="0"/>
      <w:marBottom w:val="0"/>
      <w:divBdr>
        <w:top w:val="none" w:sz="0" w:space="0" w:color="auto"/>
        <w:left w:val="none" w:sz="0" w:space="0" w:color="auto"/>
        <w:bottom w:val="none" w:sz="0" w:space="0" w:color="auto"/>
        <w:right w:val="none" w:sz="0" w:space="0" w:color="auto"/>
      </w:divBdr>
    </w:div>
    <w:div w:id="665596999">
      <w:bodyDiv w:val="1"/>
      <w:marLeft w:val="0"/>
      <w:marRight w:val="0"/>
      <w:marTop w:val="0"/>
      <w:marBottom w:val="0"/>
      <w:divBdr>
        <w:top w:val="none" w:sz="0" w:space="0" w:color="auto"/>
        <w:left w:val="none" w:sz="0" w:space="0" w:color="auto"/>
        <w:bottom w:val="none" w:sz="0" w:space="0" w:color="auto"/>
        <w:right w:val="none" w:sz="0" w:space="0" w:color="auto"/>
      </w:divBdr>
    </w:div>
    <w:div w:id="666788152">
      <w:bodyDiv w:val="1"/>
      <w:marLeft w:val="0"/>
      <w:marRight w:val="0"/>
      <w:marTop w:val="0"/>
      <w:marBottom w:val="0"/>
      <w:divBdr>
        <w:top w:val="none" w:sz="0" w:space="0" w:color="auto"/>
        <w:left w:val="none" w:sz="0" w:space="0" w:color="auto"/>
        <w:bottom w:val="none" w:sz="0" w:space="0" w:color="auto"/>
        <w:right w:val="none" w:sz="0" w:space="0" w:color="auto"/>
      </w:divBdr>
    </w:div>
    <w:div w:id="667171524">
      <w:bodyDiv w:val="1"/>
      <w:marLeft w:val="0"/>
      <w:marRight w:val="0"/>
      <w:marTop w:val="0"/>
      <w:marBottom w:val="0"/>
      <w:divBdr>
        <w:top w:val="none" w:sz="0" w:space="0" w:color="auto"/>
        <w:left w:val="none" w:sz="0" w:space="0" w:color="auto"/>
        <w:bottom w:val="none" w:sz="0" w:space="0" w:color="auto"/>
        <w:right w:val="none" w:sz="0" w:space="0" w:color="auto"/>
      </w:divBdr>
    </w:div>
    <w:div w:id="669672789">
      <w:bodyDiv w:val="1"/>
      <w:marLeft w:val="0"/>
      <w:marRight w:val="0"/>
      <w:marTop w:val="0"/>
      <w:marBottom w:val="0"/>
      <w:divBdr>
        <w:top w:val="none" w:sz="0" w:space="0" w:color="auto"/>
        <w:left w:val="none" w:sz="0" w:space="0" w:color="auto"/>
        <w:bottom w:val="none" w:sz="0" w:space="0" w:color="auto"/>
        <w:right w:val="none" w:sz="0" w:space="0" w:color="auto"/>
      </w:divBdr>
    </w:div>
    <w:div w:id="671182640">
      <w:bodyDiv w:val="1"/>
      <w:marLeft w:val="0"/>
      <w:marRight w:val="0"/>
      <w:marTop w:val="0"/>
      <w:marBottom w:val="0"/>
      <w:divBdr>
        <w:top w:val="none" w:sz="0" w:space="0" w:color="auto"/>
        <w:left w:val="none" w:sz="0" w:space="0" w:color="auto"/>
        <w:bottom w:val="none" w:sz="0" w:space="0" w:color="auto"/>
        <w:right w:val="none" w:sz="0" w:space="0" w:color="auto"/>
      </w:divBdr>
    </w:div>
    <w:div w:id="671833906">
      <w:bodyDiv w:val="1"/>
      <w:marLeft w:val="0"/>
      <w:marRight w:val="0"/>
      <w:marTop w:val="0"/>
      <w:marBottom w:val="0"/>
      <w:divBdr>
        <w:top w:val="none" w:sz="0" w:space="0" w:color="auto"/>
        <w:left w:val="none" w:sz="0" w:space="0" w:color="auto"/>
        <w:bottom w:val="none" w:sz="0" w:space="0" w:color="auto"/>
        <w:right w:val="none" w:sz="0" w:space="0" w:color="auto"/>
      </w:divBdr>
    </w:div>
    <w:div w:id="671882621">
      <w:bodyDiv w:val="1"/>
      <w:marLeft w:val="0"/>
      <w:marRight w:val="0"/>
      <w:marTop w:val="0"/>
      <w:marBottom w:val="0"/>
      <w:divBdr>
        <w:top w:val="none" w:sz="0" w:space="0" w:color="auto"/>
        <w:left w:val="none" w:sz="0" w:space="0" w:color="auto"/>
        <w:bottom w:val="none" w:sz="0" w:space="0" w:color="auto"/>
        <w:right w:val="none" w:sz="0" w:space="0" w:color="auto"/>
      </w:divBdr>
    </w:div>
    <w:div w:id="678580563">
      <w:bodyDiv w:val="1"/>
      <w:marLeft w:val="0"/>
      <w:marRight w:val="0"/>
      <w:marTop w:val="0"/>
      <w:marBottom w:val="0"/>
      <w:divBdr>
        <w:top w:val="none" w:sz="0" w:space="0" w:color="auto"/>
        <w:left w:val="none" w:sz="0" w:space="0" w:color="auto"/>
        <w:bottom w:val="none" w:sz="0" w:space="0" w:color="auto"/>
        <w:right w:val="none" w:sz="0" w:space="0" w:color="auto"/>
      </w:divBdr>
    </w:div>
    <w:div w:id="679698113">
      <w:bodyDiv w:val="1"/>
      <w:marLeft w:val="0"/>
      <w:marRight w:val="0"/>
      <w:marTop w:val="0"/>
      <w:marBottom w:val="0"/>
      <w:divBdr>
        <w:top w:val="none" w:sz="0" w:space="0" w:color="auto"/>
        <w:left w:val="none" w:sz="0" w:space="0" w:color="auto"/>
        <w:bottom w:val="none" w:sz="0" w:space="0" w:color="auto"/>
        <w:right w:val="none" w:sz="0" w:space="0" w:color="auto"/>
      </w:divBdr>
    </w:div>
    <w:div w:id="680864121">
      <w:bodyDiv w:val="1"/>
      <w:marLeft w:val="0"/>
      <w:marRight w:val="0"/>
      <w:marTop w:val="0"/>
      <w:marBottom w:val="0"/>
      <w:divBdr>
        <w:top w:val="none" w:sz="0" w:space="0" w:color="auto"/>
        <w:left w:val="none" w:sz="0" w:space="0" w:color="auto"/>
        <w:bottom w:val="none" w:sz="0" w:space="0" w:color="auto"/>
        <w:right w:val="none" w:sz="0" w:space="0" w:color="auto"/>
      </w:divBdr>
    </w:div>
    <w:div w:id="687147541">
      <w:bodyDiv w:val="1"/>
      <w:marLeft w:val="0"/>
      <w:marRight w:val="0"/>
      <w:marTop w:val="0"/>
      <w:marBottom w:val="0"/>
      <w:divBdr>
        <w:top w:val="none" w:sz="0" w:space="0" w:color="auto"/>
        <w:left w:val="none" w:sz="0" w:space="0" w:color="auto"/>
        <w:bottom w:val="none" w:sz="0" w:space="0" w:color="auto"/>
        <w:right w:val="none" w:sz="0" w:space="0" w:color="auto"/>
      </w:divBdr>
    </w:div>
    <w:div w:id="690255275">
      <w:bodyDiv w:val="1"/>
      <w:marLeft w:val="0"/>
      <w:marRight w:val="0"/>
      <w:marTop w:val="0"/>
      <w:marBottom w:val="0"/>
      <w:divBdr>
        <w:top w:val="none" w:sz="0" w:space="0" w:color="auto"/>
        <w:left w:val="none" w:sz="0" w:space="0" w:color="auto"/>
        <w:bottom w:val="none" w:sz="0" w:space="0" w:color="auto"/>
        <w:right w:val="none" w:sz="0" w:space="0" w:color="auto"/>
      </w:divBdr>
    </w:div>
    <w:div w:id="690296829">
      <w:bodyDiv w:val="1"/>
      <w:marLeft w:val="0"/>
      <w:marRight w:val="0"/>
      <w:marTop w:val="0"/>
      <w:marBottom w:val="0"/>
      <w:divBdr>
        <w:top w:val="none" w:sz="0" w:space="0" w:color="auto"/>
        <w:left w:val="none" w:sz="0" w:space="0" w:color="auto"/>
        <w:bottom w:val="none" w:sz="0" w:space="0" w:color="auto"/>
        <w:right w:val="none" w:sz="0" w:space="0" w:color="auto"/>
      </w:divBdr>
    </w:div>
    <w:div w:id="691304051">
      <w:bodyDiv w:val="1"/>
      <w:marLeft w:val="0"/>
      <w:marRight w:val="0"/>
      <w:marTop w:val="0"/>
      <w:marBottom w:val="0"/>
      <w:divBdr>
        <w:top w:val="none" w:sz="0" w:space="0" w:color="auto"/>
        <w:left w:val="none" w:sz="0" w:space="0" w:color="auto"/>
        <w:bottom w:val="none" w:sz="0" w:space="0" w:color="auto"/>
        <w:right w:val="none" w:sz="0" w:space="0" w:color="auto"/>
      </w:divBdr>
    </w:div>
    <w:div w:id="692077953">
      <w:bodyDiv w:val="1"/>
      <w:marLeft w:val="0"/>
      <w:marRight w:val="0"/>
      <w:marTop w:val="0"/>
      <w:marBottom w:val="0"/>
      <w:divBdr>
        <w:top w:val="none" w:sz="0" w:space="0" w:color="auto"/>
        <w:left w:val="none" w:sz="0" w:space="0" w:color="auto"/>
        <w:bottom w:val="none" w:sz="0" w:space="0" w:color="auto"/>
        <w:right w:val="none" w:sz="0" w:space="0" w:color="auto"/>
      </w:divBdr>
      <w:divsChild>
        <w:div w:id="357893124">
          <w:marLeft w:val="0"/>
          <w:marRight w:val="0"/>
          <w:marTop w:val="0"/>
          <w:marBottom w:val="0"/>
          <w:divBdr>
            <w:top w:val="none" w:sz="0" w:space="0" w:color="auto"/>
            <w:left w:val="none" w:sz="0" w:space="0" w:color="auto"/>
            <w:bottom w:val="none" w:sz="0" w:space="0" w:color="auto"/>
            <w:right w:val="none" w:sz="0" w:space="0" w:color="auto"/>
          </w:divBdr>
          <w:divsChild>
            <w:div w:id="1439255381">
              <w:marLeft w:val="0"/>
              <w:marRight w:val="0"/>
              <w:marTop w:val="0"/>
              <w:marBottom w:val="0"/>
              <w:divBdr>
                <w:top w:val="none" w:sz="0" w:space="0" w:color="auto"/>
                <w:left w:val="none" w:sz="0" w:space="0" w:color="auto"/>
                <w:bottom w:val="none" w:sz="0" w:space="0" w:color="auto"/>
                <w:right w:val="none" w:sz="0" w:space="0" w:color="auto"/>
              </w:divBdr>
            </w:div>
            <w:div w:id="372853008">
              <w:marLeft w:val="0"/>
              <w:marRight w:val="0"/>
              <w:marTop w:val="0"/>
              <w:marBottom w:val="0"/>
              <w:divBdr>
                <w:top w:val="none" w:sz="0" w:space="0" w:color="auto"/>
                <w:left w:val="none" w:sz="0" w:space="0" w:color="auto"/>
                <w:bottom w:val="none" w:sz="0" w:space="0" w:color="auto"/>
                <w:right w:val="none" w:sz="0" w:space="0" w:color="auto"/>
              </w:divBdr>
            </w:div>
            <w:div w:id="75632831">
              <w:marLeft w:val="0"/>
              <w:marRight w:val="0"/>
              <w:marTop w:val="0"/>
              <w:marBottom w:val="0"/>
              <w:divBdr>
                <w:top w:val="none" w:sz="0" w:space="0" w:color="auto"/>
                <w:left w:val="none" w:sz="0" w:space="0" w:color="auto"/>
                <w:bottom w:val="none" w:sz="0" w:space="0" w:color="auto"/>
                <w:right w:val="none" w:sz="0" w:space="0" w:color="auto"/>
              </w:divBdr>
            </w:div>
            <w:div w:id="2076199504">
              <w:marLeft w:val="0"/>
              <w:marRight w:val="0"/>
              <w:marTop w:val="0"/>
              <w:marBottom w:val="0"/>
              <w:divBdr>
                <w:top w:val="none" w:sz="0" w:space="0" w:color="auto"/>
                <w:left w:val="none" w:sz="0" w:space="0" w:color="auto"/>
                <w:bottom w:val="none" w:sz="0" w:space="0" w:color="auto"/>
                <w:right w:val="none" w:sz="0" w:space="0" w:color="auto"/>
              </w:divBdr>
            </w:div>
            <w:div w:id="1950698864">
              <w:marLeft w:val="0"/>
              <w:marRight w:val="0"/>
              <w:marTop w:val="0"/>
              <w:marBottom w:val="0"/>
              <w:divBdr>
                <w:top w:val="none" w:sz="0" w:space="0" w:color="auto"/>
                <w:left w:val="none" w:sz="0" w:space="0" w:color="auto"/>
                <w:bottom w:val="none" w:sz="0" w:space="0" w:color="auto"/>
                <w:right w:val="none" w:sz="0" w:space="0" w:color="auto"/>
              </w:divBdr>
            </w:div>
            <w:div w:id="1531994340">
              <w:marLeft w:val="0"/>
              <w:marRight w:val="0"/>
              <w:marTop w:val="0"/>
              <w:marBottom w:val="0"/>
              <w:divBdr>
                <w:top w:val="none" w:sz="0" w:space="0" w:color="auto"/>
                <w:left w:val="none" w:sz="0" w:space="0" w:color="auto"/>
                <w:bottom w:val="none" w:sz="0" w:space="0" w:color="auto"/>
                <w:right w:val="none" w:sz="0" w:space="0" w:color="auto"/>
              </w:divBdr>
            </w:div>
            <w:div w:id="958336825">
              <w:marLeft w:val="0"/>
              <w:marRight w:val="0"/>
              <w:marTop w:val="0"/>
              <w:marBottom w:val="0"/>
              <w:divBdr>
                <w:top w:val="none" w:sz="0" w:space="0" w:color="auto"/>
                <w:left w:val="none" w:sz="0" w:space="0" w:color="auto"/>
                <w:bottom w:val="none" w:sz="0" w:space="0" w:color="auto"/>
                <w:right w:val="none" w:sz="0" w:space="0" w:color="auto"/>
              </w:divBdr>
            </w:div>
            <w:div w:id="57679369">
              <w:marLeft w:val="0"/>
              <w:marRight w:val="0"/>
              <w:marTop w:val="0"/>
              <w:marBottom w:val="0"/>
              <w:divBdr>
                <w:top w:val="none" w:sz="0" w:space="0" w:color="auto"/>
                <w:left w:val="none" w:sz="0" w:space="0" w:color="auto"/>
                <w:bottom w:val="none" w:sz="0" w:space="0" w:color="auto"/>
                <w:right w:val="none" w:sz="0" w:space="0" w:color="auto"/>
              </w:divBdr>
            </w:div>
            <w:div w:id="1198200083">
              <w:marLeft w:val="0"/>
              <w:marRight w:val="0"/>
              <w:marTop w:val="0"/>
              <w:marBottom w:val="0"/>
              <w:divBdr>
                <w:top w:val="none" w:sz="0" w:space="0" w:color="auto"/>
                <w:left w:val="none" w:sz="0" w:space="0" w:color="auto"/>
                <w:bottom w:val="none" w:sz="0" w:space="0" w:color="auto"/>
                <w:right w:val="none" w:sz="0" w:space="0" w:color="auto"/>
              </w:divBdr>
            </w:div>
            <w:div w:id="182714521">
              <w:marLeft w:val="0"/>
              <w:marRight w:val="0"/>
              <w:marTop w:val="0"/>
              <w:marBottom w:val="0"/>
              <w:divBdr>
                <w:top w:val="none" w:sz="0" w:space="0" w:color="auto"/>
                <w:left w:val="none" w:sz="0" w:space="0" w:color="auto"/>
                <w:bottom w:val="none" w:sz="0" w:space="0" w:color="auto"/>
                <w:right w:val="none" w:sz="0" w:space="0" w:color="auto"/>
              </w:divBdr>
            </w:div>
            <w:div w:id="1754738016">
              <w:marLeft w:val="0"/>
              <w:marRight w:val="0"/>
              <w:marTop w:val="0"/>
              <w:marBottom w:val="0"/>
              <w:divBdr>
                <w:top w:val="none" w:sz="0" w:space="0" w:color="auto"/>
                <w:left w:val="none" w:sz="0" w:space="0" w:color="auto"/>
                <w:bottom w:val="none" w:sz="0" w:space="0" w:color="auto"/>
                <w:right w:val="none" w:sz="0" w:space="0" w:color="auto"/>
              </w:divBdr>
            </w:div>
            <w:div w:id="1675061320">
              <w:marLeft w:val="0"/>
              <w:marRight w:val="0"/>
              <w:marTop w:val="0"/>
              <w:marBottom w:val="0"/>
              <w:divBdr>
                <w:top w:val="none" w:sz="0" w:space="0" w:color="auto"/>
                <w:left w:val="none" w:sz="0" w:space="0" w:color="auto"/>
                <w:bottom w:val="none" w:sz="0" w:space="0" w:color="auto"/>
                <w:right w:val="none" w:sz="0" w:space="0" w:color="auto"/>
              </w:divBdr>
            </w:div>
            <w:div w:id="753281896">
              <w:marLeft w:val="0"/>
              <w:marRight w:val="0"/>
              <w:marTop w:val="0"/>
              <w:marBottom w:val="0"/>
              <w:divBdr>
                <w:top w:val="none" w:sz="0" w:space="0" w:color="auto"/>
                <w:left w:val="none" w:sz="0" w:space="0" w:color="auto"/>
                <w:bottom w:val="none" w:sz="0" w:space="0" w:color="auto"/>
                <w:right w:val="none" w:sz="0" w:space="0" w:color="auto"/>
              </w:divBdr>
            </w:div>
            <w:div w:id="1529637840">
              <w:marLeft w:val="0"/>
              <w:marRight w:val="0"/>
              <w:marTop w:val="0"/>
              <w:marBottom w:val="0"/>
              <w:divBdr>
                <w:top w:val="none" w:sz="0" w:space="0" w:color="auto"/>
                <w:left w:val="none" w:sz="0" w:space="0" w:color="auto"/>
                <w:bottom w:val="none" w:sz="0" w:space="0" w:color="auto"/>
                <w:right w:val="none" w:sz="0" w:space="0" w:color="auto"/>
              </w:divBdr>
            </w:div>
            <w:div w:id="981035036">
              <w:marLeft w:val="0"/>
              <w:marRight w:val="0"/>
              <w:marTop w:val="0"/>
              <w:marBottom w:val="0"/>
              <w:divBdr>
                <w:top w:val="none" w:sz="0" w:space="0" w:color="auto"/>
                <w:left w:val="none" w:sz="0" w:space="0" w:color="auto"/>
                <w:bottom w:val="none" w:sz="0" w:space="0" w:color="auto"/>
                <w:right w:val="none" w:sz="0" w:space="0" w:color="auto"/>
              </w:divBdr>
            </w:div>
            <w:div w:id="867064702">
              <w:marLeft w:val="0"/>
              <w:marRight w:val="0"/>
              <w:marTop w:val="0"/>
              <w:marBottom w:val="0"/>
              <w:divBdr>
                <w:top w:val="none" w:sz="0" w:space="0" w:color="auto"/>
                <w:left w:val="none" w:sz="0" w:space="0" w:color="auto"/>
                <w:bottom w:val="none" w:sz="0" w:space="0" w:color="auto"/>
                <w:right w:val="none" w:sz="0" w:space="0" w:color="auto"/>
              </w:divBdr>
            </w:div>
            <w:div w:id="154877377">
              <w:marLeft w:val="0"/>
              <w:marRight w:val="0"/>
              <w:marTop w:val="0"/>
              <w:marBottom w:val="0"/>
              <w:divBdr>
                <w:top w:val="none" w:sz="0" w:space="0" w:color="auto"/>
                <w:left w:val="none" w:sz="0" w:space="0" w:color="auto"/>
                <w:bottom w:val="none" w:sz="0" w:space="0" w:color="auto"/>
                <w:right w:val="none" w:sz="0" w:space="0" w:color="auto"/>
              </w:divBdr>
            </w:div>
            <w:div w:id="657854278">
              <w:marLeft w:val="0"/>
              <w:marRight w:val="0"/>
              <w:marTop w:val="0"/>
              <w:marBottom w:val="0"/>
              <w:divBdr>
                <w:top w:val="none" w:sz="0" w:space="0" w:color="auto"/>
                <w:left w:val="none" w:sz="0" w:space="0" w:color="auto"/>
                <w:bottom w:val="none" w:sz="0" w:space="0" w:color="auto"/>
                <w:right w:val="none" w:sz="0" w:space="0" w:color="auto"/>
              </w:divBdr>
            </w:div>
            <w:div w:id="2010133697">
              <w:marLeft w:val="0"/>
              <w:marRight w:val="0"/>
              <w:marTop w:val="0"/>
              <w:marBottom w:val="0"/>
              <w:divBdr>
                <w:top w:val="none" w:sz="0" w:space="0" w:color="auto"/>
                <w:left w:val="none" w:sz="0" w:space="0" w:color="auto"/>
                <w:bottom w:val="none" w:sz="0" w:space="0" w:color="auto"/>
                <w:right w:val="none" w:sz="0" w:space="0" w:color="auto"/>
              </w:divBdr>
            </w:div>
            <w:div w:id="1523326274">
              <w:marLeft w:val="0"/>
              <w:marRight w:val="0"/>
              <w:marTop w:val="0"/>
              <w:marBottom w:val="0"/>
              <w:divBdr>
                <w:top w:val="none" w:sz="0" w:space="0" w:color="auto"/>
                <w:left w:val="none" w:sz="0" w:space="0" w:color="auto"/>
                <w:bottom w:val="none" w:sz="0" w:space="0" w:color="auto"/>
                <w:right w:val="none" w:sz="0" w:space="0" w:color="auto"/>
              </w:divBdr>
            </w:div>
            <w:div w:id="1792699105">
              <w:marLeft w:val="0"/>
              <w:marRight w:val="0"/>
              <w:marTop w:val="0"/>
              <w:marBottom w:val="0"/>
              <w:divBdr>
                <w:top w:val="none" w:sz="0" w:space="0" w:color="auto"/>
                <w:left w:val="none" w:sz="0" w:space="0" w:color="auto"/>
                <w:bottom w:val="none" w:sz="0" w:space="0" w:color="auto"/>
                <w:right w:val="none" w:sz="0" w:space="0" w:color="auto"/>
              </w:divBdr>
            </w:div>
            <w:div w:id="1913929136">
              <w:marLeft w:val="0"/>
              <w:marRight w:val="0"/>
              <w:marTop w:val="0"/>
              <w:marBottom w:val="0"/>
              <w:divBdr>
                <w:top w:val="none" w:sz="0" w:space="0" w:color="auto"/>
                <w:left w:val="none" w:sz="0" w:space="0" w:color="auto"/>
                <w:bottom w:val="none" w:sz="0" w:space="0" w:color="auto"/>
                <w:right w:val="none" w:sz="0" w:space="0" w:color="auto"/>
              </w:divBdr>
            </w:div>
            <w:div w:id="294331938">
              <w:marLeft w:val="0"/>
              <w:marRight w:val="0"/>
              <w:marTop w:val="0"/>
              <w:marBottom w:val="0"/>
              <w:divBdr>
                <w:top w:val="none" w:sz="0" w:space="0" w:color="auto"/>
                <w:left w:val="none" w:sz="0" w:space="0" w:color="auto"/>
                <w:bottom w:val="none" w:sz="0" w:space="0" w:color="auto"/>
                <w:right w:val="none" w:sz="0" w:space="0" w:color="auto"/>
              </w:divBdr>
            </w:div>
            <w:div w:id="1740715822">
              <w:marLeft w:val="0"/>
              <w:marRight w:val="0"/>
              <w:marTop w:val="0"/>
              <w:marBottom w:val="0"/>
              <w:divBdr>
                <w:top w:val="none" w:sz="0" w:space="0" w:color="auto"/>
                <w:left w:val="none" w:sz="0" w:space="0" w:color="auto"/>
                <w:bottom w:val="none" w:sz="0" w:space="0" w:color="auto"/>
                <w:right w:val="none" w:sz="0" w:space="0" w:color="auto"/>
              </w:divBdr>
            </w:div>
            <w:div w:id="4140228">
              <w:marLeft w:val="0"/>
              <w:marRight w:val="0"/>
              <w:marTop w:val="0"/>
              <w:marBottom w:val="0"/>
              <w:divBdr>
                <w:top w:val="none" w:sz="0" w:space="0" w:color="auto"/>
                <w:left w:val="none" w:sz="0" w:space="0" w:color="auto"/>
                <w:bottom w:val="none" w:sz="0" w:space="0" w:color="auto"/>
                <w:right w:val="none" w:sz="0" w:space="0" w:color="auto"/>
              </w:divBdr>
            </w:div>
            <w:div w:id="54284789">
              <w:marLeft w:val="0"/>
              <w:marRight w:val="0"/>
              <w:marTop w:val="0"/>
              <w:marBottom w:val="0"/>
              <w:divBdr>
                <w:top w:val="none" w:sz="0" w:space="0" w:color="auto"/>
                <w:left w:val="none" w:sz="0" w:space="0" w:color="auto"/>
                <w:bottom w:val="none" w:sz="0" w:space="0" w:color="auto"/>
                <w:right w:val="none" w:sz="0" w:space="0" w:color="auto"/>
              </w:divBdr>
            </w:div>
            <w:div w:id="994801627">
              <w:marLeft w:val="0"/>
              <w:marRight w:val="0"/>
              <w:marTop w:val="0"/>
              <w:marBottom w:val="0"/>
              <w:divBdr>
                <w:top w:val="none" w:sz="0" w:space="0" w:color="auto"/>
                <w:left w:val="none" w:sz="0" w:space="0" w:color="auto"/>
                <w:bottom w:val="none" w:sz="0" w:space="0" w:color="auto"/>
                <w:right w:val="none" w:sz="0" w:space="0" w:color="auto"/>
              </w:divBdr>
            </w:div>
            <w:div w:id="1083796173">
              <w:marLeft w:val="0"/>
              <w:marRight w:val="0"/>
              <w:marTop w:val="0"/>
              <w:marBottom w:val="0"/>
              <w:divBdr>
                <w:top w:val="none" w:sz="0" w:space="0" w:color="auto"/>
                <w:left w:val="none" w:sz="0" w:space="0" w:color="auto"/>
                <w:bottom w:val="none" w:sz="0" w:space="0" w:color="auto"/>
                <w:right w:val="none" w:sz="0" w:space="0" w:color="auto"/>
              </w:divBdr>
            </w:div>
            <w:div w:id="1922980271">
              <w:marLeft w:val="0"/>
              <w:marRight w:val="0"/>
              <w:marTop w:val="0"/>
              <w:marBottom w:val="0"/>
              <w:divBdr>
                <w:top w:val="none" w:sz="0" w:space="0" w:color="auto"/>
                <w:left w:val="none" w:sz="0" w:space="0" w:color="auto"/>
                <w:bottom w:val="none" w:sz="0" w:space="0" w:color="auto"/>
                <w:right w:val="none" w:sz="0" w:space="0" w:color="auto"/>
              </w:divBdr>
            </w:div>
            <w:div w:id="865751918">
              <w:marLeft w:val="0"/>
              <w:marRight w:val="0"/>
              <w:marTop w:val="0"/>
              <w:marBottom w:val="0"/>
              <w:divBdr>
                <w:top w:val="none" w:sz="0" w:space="0" w:color="auto"/>
                <w:left w:val="none" w:sz="0" w:space="0" w:color="auto"/>
                <w:bottom w:val="none" w:sz="0" w:space="0" w:color="auto"/>
                <w:right w:val="none" w:sz="0" w:space="0" w:color="auto"/>
              </w:divBdr>
            </w:div>
            <w:div w:id="1102528320">
              <w:marLeft w:val="0"/>
              <w:marRight w:val="0"/>
              <w:marTop w:val="0"/>
              <w:marBottom w:val="0"/>
              <w:divBdr>
                <w:top w:val="none" w:sz="0" w:space="0" w:color="auto"/>
                <w:left w:val="none" w:sz="0" w:space="0" w:color="auto"/>
                <w:bottom w:val="none" w:sz="0" w:space="0" w:color="auto"/>
                <w:right w:val="none" w:sz="0" w:space="0" w:color="auto"/>
              </w:divBdr>
            </w:div>
            <w:div w:id="304119054">
              <w:marLeft w:val="0"/>
              <w:marRight w:val="0"/>
              <w:marTop w:val="0"/>
              <w:marBottom w:val="0"/>
              <w:divBdr>
                <w:top w:val="none" w:sz="0" w:space="0" w:color="auto"/>
                <w:left w:val="none" w:sz="0" w:space="0" w:color="auto"/>
                <w:bottom w:val="none" w:sz="0" w:space="0" w:color="auto"/>
                <w:right w:val="none" w:sz="0" w:space="0" w:color="auto"/>
              </w:divBdr>
            </w:div>
            <w:div w:id="997266374">
              <w:marLeft w:val="0"/>
              <w:marRight w:val="0"/>
              <w:marTop w:val="0"/>
              <w:marBottom w:val="0"/>
              <w:divBdr>
                <w:top w:val="none" w:sz="0" w:space="0" w:color="auto"/>
                <w:left w:val="none" w:sz="0" w:space="0" w:color="auto"/>
                <w:bottom w:val="none" w:sz="0" w:space="0" w:color="auto"/>
                <w:right w:val="none" w:sz="0" w:space="0" w:color="auto"/>
              </w:divBdr>
            </w:div>
            <w:div w:id="379861193">
              <w:marLeft w:val="0"/>
              <w:marRight w:val="0"/>
              <w:marTop w:val="0"/>
              <w:marBottom w:val="0"/>
              <w:divBdr>
                <w:top w:val="none" w:sz="0" w:space="0" w:color="auto"/>
                <w:left w:val="none" w:sz="0" w:space="0" w:color="auto"/>
                <w:bottom w:val="none" w:sz="0" w:space="0" w:color="auto"/>
                <w:right w:val="none" w:sz="0" w:space="0" w:color="auto"/>
              </w:divBdr>
            </w:div>
            <w:div w:id="472404852">
              <w:marLeft w:val="0"/>
              <w:marRight w:val="0"/>
              <w:marTop w:val="0"/>
              <w:marBottom w:val="0"/>
              <w:divBdr>
                <w:top w:val="none" w:sz="0" w:space="0" w:color="auto"/>
                <w:left w:val="none" w:sz="0" w:space="0" w:color="auto"/>
                <w:bottom w:val="none" w:sz="0" w:space="0" w:color="auto"/>
                <w:right w:val="none" w:sz="0" w:space="0" w:color="auto"/>
              </w:divBdr>
            </w:div>
            <w:div w:id="989361902">
              <w:marLeft w:val="0"/>
              <w:marRight w:val="0"/>
              <w:marTop w:val="0"/>
              <w:marBottom w:val="0"/>
              <w:divBdr>
                <w:top w:val="none" w:sz="0" w:space="0" w:color="auto"/>
                <w:left w:val="none" w:sz="0" w:space="0" w:color="auto"/>
                <w:bottom w:val="none" w:sz="0" w:space="0" w:color="auto"/>
                <w:right w:val="none" w:sz="0" w:space="0" w:color="auto"/>
              </w:divBdr>
            </w:div>
            <w:div w:id="1097169698">
              <w:marLeft w:val="0"/>
              <w:marRight w:val="0"/>
              <w:marTop w:val="0"/>
              <w:marBottom w:val="0"/>
              <w:divBdr>
                <w:top w:val="none" w:sz="0" w:space="0" w:color="auto"/>
                <w:left w:val="none" w:sz="0" w:space="0" w:color="auto"/>
                <w:bottom w:val="none" w:sz="0" w:space="0" w:color="auto"/>
                <w:right w:val="none" w:sz="0" w:space="0" w:color="auto"/>
              </w:divBdr>
            </w:div>
            <w:div w:id="93522329">
              <w:marLeft w:val="0"/>
              <w:marRight w:val="0"/>
              <w:marTop w:val="0"/>
              <w:marBottom w:val="0"/>
              <w:divBdr>
                <w:top w:val="none" w:sz="0" w:space="0" w:color="auto"/>
                <w:left w:val="none" w:sz="0" w:space="0" w:color="auto"/>
                <w:bottom w:val="none" w:sz="0" w:space="0" w:color="auto"/>
                <w:right w:val="none" w:sz="0" w:space="0" w:color="auto"/>
              </w:divBdr>
            </w:div>
            <w:div w:id="1225411552">
              <w:marLeft w:val="0"/>
              <w:marRight w:val="0"/>
              <w:marTop w:val="0"/>
              <w:marBottom w:val="0"/>
              <w:divBdr>
                <w:top w:val="none" w:sz="0" w:space="0" w:color="auto"/>
                <w:left w:val="none" w:sz="0" w:space="0" w:color="auto"/>
                <w:bottom w:val="none" w:sz="0" w:space="0" w:color="auto"/>
                <w:right w:val="none" w:sz="0" w:space="0" w:color="auto"/>
              </w:divBdr>
            </w:div>
            <w:div w:id="1815216401">
              <w:marLeft w:val="0"/>
              <w:marRight w:val="0"/>
              <w:marTop w:val="0"/>
              <w:marBottom w:val="0"/>
              <w:divBdr>
                <w:top w:val="none" w:sz="0" w:space="0" w:color="auto"/>
                <w:left w:val="none" w:sz="0" w:space="0" w:color="auto"/>
                <w:bottom w:val="none" w:sz="0" w:space="0" w:color="auto"/>
                <w:right w:val="none" w:sz="0" w:space="0" w:color="auto"/>
              </w:divBdr>
            </w:div>
            <w:div w:id="66995756">
              <w:marLeft w:val="0"/>
              <w:marRight w:val="0"/>
              <w:marTop w:val="0"/>
              <w:marBottom w:val="0"/>
              <w:divBdr>
                <w:top w:val="none" w:sz="0" w:space="0" w:color="auto"/>
                <w:left w:val="none" w:sz="0" w:space="0" w:color="auto"/>
                <w:bottom w:val="none" w:sz="0" w:space="0" w:color="auto"/>
                <w:right w:val="none" w:sz="0" w:space="0" w:color="auto"/>
              </w:divBdr>
            </w:div>
            <w:div w:id="553859160">
              <w:marLeft w:val="0"/>
              <w:marRight w:val="0"/>
              <w:marTop w:val="0"/>
              <w:marBottom w:val="0"/>
              <w:divBdr>
                <w:top w:val="none" w:sz="0" w:space="0" w:color="auto"/>
                <w:left w:val="none" w:sz="0" w:space="0" w:color="auto"/>
                <w:bottom w:val="none" w:sz="0" w:space="0" w:color="auto"/>
                <w:right w:val="none" w:sz="0" w:space="0" w:color="auto"/>
              </w:divBdr>
            </w:div>
            <w:div w:id="470438784">
              <w:marLeft w:val="0"/>
              <w:marRight w:val="0"/>
              <w:marTop w:val="0"/>
              <w:marBottom w:val="0"/>
              <w:divBdr>
                <w:top w:val="none" w:sz="0" w:space="0" w:color="auto"/>
                <w:left w:val="none" w:sz="0" w:space="0" w:color="auto"/>
                <w:bottom w:val="none" w:sz="0" w:space="0" w:color="auto"/>
                <w:right w:val="none" w:sz="0" w:space="0" w:color="auto"/>
              </w:divBdr>
            </w:div>
            <w:div w:id="1978223118">
              <w:marLeft w:val="0"/>
              <w:marRight w:val="0"/>
              <w:marTop w:val="0"/>
              <w:marBottom w:val="0"/>
              <w:divBdr>
                <w:top w:val="none" w:sz="0" w:space="0" w:color="auto"/>
                <w:left w:val="none" w:sz="0" w:space="0" w:color="auto"/>
                <w:bottom w:val="none" w:sz="0" w:space="0" w:color="auto"/>
                <w:right w:val="none" w:sz="0" w:space="0" w:color="auto"/>
              </w:divBdr>
            </w:div>
            <w:div w:id="382141476">
              <w:marLeft w:val="0"/>
              <w:marRight w:val="0"/>
              <w:marTop w:val="0"/>
              <w:marBottom w:val="0"/>
              <w:divBdr>
                <w:top w:val="none" w:sz="0" w:space="0" w:color="auto"/>
                <w:left w:val="none" w:sz="0" w:space="0" w:color="auto"/>
                <w:bottom w:val="none" w:sz="0" w:space="0" w:color="auto"/>
                <w:right w:val="none" w:sz="0" w:space="0" w:color="auto"/>
              </w:divBdr>
            </w:div>
            <w:div w:id="1584029900">
              <w:marLeft w:val="0"/>
              <w:marRight w:val="0"/>
              <w:marTop w:val="0"/>
              <w:marBottom w:val="0"/>
              <w:divBdr>
                <w:top w:val="none" w:sz="0" w:space="0" w:color="auto"/>
                <w:left w:val="none" w:sz="0" w:space="0" w:color="auto"/>
                <w:bottom w:val="none" w:sz="0" w:space="0" w:color="auto"/>
                <w:right w:val="none" w:sz="0" w:space="0" w:color="auto"/>
              </w:divBdr>
            </w:div>
            <w:div w:id="488253900">
              <w:marLeft w:val="0"/>
              <w:marRight w:val="0"/>
              <w:marTop w:val="0"/>
              <w:marBottom w:val="0"/>
              <w:divBdr>
                <w:top w:val="none" w:sz="0" w:space="0" w:color="auto"/>
                <w:left w:val="none" w:sz="0" w:space="0" w:color="auto"/>
                <w:bottom w:val="none" w:sz="0" w:space="0" w:color="auto"/>
                <w:right w:val="none" w:sz="0" w:space="0" w:color="auto"/>
              </w:divBdr>
            </w:div>
            <w:div w:id="222761672">
              <w:marLeft w:val="0"/>
              <w:marRight w:val="0"/>
              <w:marTop w:val="0"/>
              <w:marBottom w:val="0"/>
              <w:divBdr>
                <w:top w:val="none" w:sz="0" w:space="0" w:color="auto"/>
                <w:left w:val="none" w:sz="0" w:space="0" w:color="auto"/>
                <w:bottom w:val="none" w:sz="0" w:space="0" w:color="auto"/>
                <w:right w:val="none" w:sz="0" w:space="0" w:color="auto"/>
              </w:divBdr>
            </w:div>
            <w:div w:id="591742669">
              <w:marLeft w:val="0"/>
              <w:marRight w:val="0"/>
              <w:marTop w:val="0"/>
              <w:marBottom w:val="0"/>
              <w:divBdr>
                <w:top w:val="none" w:sz="0" w:space="0" w:color="auto"/>
                <w:left w:val="none" w:sz="0" w:space="0" w:color="auto"/>
                <w:bottom w:val="none" w:sz="0" w:space="0" w:color="auto"/>
                <w:right w:val="none" w:sz="0" w:space="0" w:color="auto"/>
              </w:divBdr>
            </w:div>
            <w:div w:id="1395280615">
              <w:marLeft w:val="0"/>
              <w:marRight w:val="0"/>
              <w:marTop w:val="0"/>
              <w:marBottom w:val="0"/>
              <w:divBdr>
                <w:top w:val="none" w:sz="0" w:space="0" w:color="auto"/>
                <w:left w:val="none" w:sz="0" w:space="0" w:color="auto"/>
                <w:bottom w:val="none" w:sz="0" w:space="0" w:color="auto"/>
                <w:right w:val="none" w:sz="0" w:space="0" w:color="auto"/>
              </w:divBdr>
            </w:div>
            <w:div w:id="450438408">
              <w:marLeft w:val="0"/>
              <w:marRight w:val="0"/>
              <w:marTop w:val="0"/>
              <w:marBottom w:val="0"/>
              <w:divBdr>
                <w:top w:val="none" w:sz="0" w:space="0" w:color="auto"/>
                <w:left w:val="none" w:sz="0" w:space="0" w:color="auto"/>
                <w:bottom w:val="none" w:sz="0" w:space="0" w:color="auto"/>
                <w:right w:val="none" w:sz="0" w:space="0" w:color="auto"/>
              </w:divBdr>
            </w:div>
            <w:div w:id="899949201">
              <w:marLeft w:val="0"/>
              <w:marRight w:val="0"/>
              <w:marTop w:val="0"/>
              <w:marBottom w:val="0"/>
              <w:divBdr>
                <w:top w:val="none" w:sz="0" w:space="0" w:color="auto"/>
                <w:left w:val="none" w:sz="0" w:space="0" w:color="auto"/>
                <w:bottom w:val="none" w:sz="0" w:space="0" w:color="auto"/>
                <w:right w:val="none" w:sz="0" w:space="0" w:color="auto"/>
              </w:divBdr>
            </w:div>
            <w:div w:id="845680663">
              <w:marLeft w:val="0"/>
              <w:marRight w:val="0"/>
              <w:marTop w:val="0"/>
              <w:marBottom w:val="0"/>
              <w:divBdr>
                <w:top w:val="none" w:sz="0" w:space="0" w:color="auto"/>
                <w:left w:val="none" w:sz="0" w:space="0" w:color="auto"/>
                <w:bottom w:val="none" w:sz="0" w:space="0" w:color="auto"/>
                <w:right w:val="none" w:sz="0" w:space="0" w:color="auto"/>
              </w:divBdr>
            </w:div>
            <w:div w:id="1041906995">
              <w:marLeft w:val="0"/>
              <w:marRight w:val="0"/>
              <w:marTop w:val="0"/>
              <w:marBottom w:val="0"/>
              <w:divBdr>
                <w:top w:val="none" w:sz="0" w:space="0" w:color="auto"/>
                <w:left w:val="none" w:sz="0" w:space="0" w:color="auto"/>
                <w:bottom w:val="none" w:sz="0" w:space="0" w:color="auto"/>
                <w:right w:val="none" w:sz="0" w:space="0" w:color="auto"/>
              </w:divBdr>
            </w:div>
            <w:div w:id="1772623696">
              <w:marLeft w:val="0"/>
              <w:marRight w:val="0"/>
              <w:marTop w:val="0"/>
              <w:marBottom w:val="0"/>
              <w:divBdr>
                <w:top w:val="none" w:sz="0" w:space="0" w:color="auto"/>
                <w:left w:val="none" w:sz="0" w:space="0" w:color="auto"/>
                <w:bottom w:val="none" w:sz="0" w:space="0" w:color="auto"/>
                <w:right w:val="none" w:sz="0" w:space="0" w:color="auto"/>
              </w:divBdr>
            </w:div>
            <w:div w:id="1827087908">
              <w:marLeft w:val="0"/>
              <w:marRight w:val="0"/>
              <w:marTop w:val="0"/>
              <w:marBottom w:val="0"/>
              <w:divBdr>
                <w:top w:val="none" w:sz="0" w:space="0" w:color="auto"/>
                <w:left w:val="none" w:sz="0" w:space="0" w:color="auto"/>
                <w:bottom w:val="none" w:sz="0" w:space="0" w:color="auto"/>
                <w:right w:val="none" w:sz="0" w:space="0" w:color="auto"/>
              </w:divBdr>
            </w:div>
            <w:div w:id="1299914016">
              <w:marLeft w:val="0"/>
              <w:marRight w:val="0"/>
              <w:marTop w:val="0"/>
              <w:marBottom w:val="0"/>
              <w:divBdr>
                <w:top w:val="none" w:sz="0" w:space="0" w:color="auto"/>
                <w:left w:val="none" w:sz="0" w:space="0" w:color="auto"/>
                <w:bottom w:val="none" w:sz="0" w:space="0" w:color="auto"/>
                <w:right w:val="none" w:sz="0" w:space="0" w:color="auto"/>
              </w:divBdr>
            </w:div>
            <w:div w:id="1835415361">
              <w:marLeft w:val="0"/>
              <w:marRight w:val="0"/>
              <w:marTop w:val="0"/>
              <w:marBottom w:val="0"/>
              <w:divBdr>
                <w:top w:val="none" w:sz="0" w:space="0" w:color="auto"/>
                <w:left w:val="none" w:sz="0" w:space="0" w:color="auto"/>
                <w:bottom w:val="none" w:sz="0" w:space="0" w:color="auto"/>
                <w:right w:val="none" w:sz="0" w:space="0" w:color="auto"/>
              </w:divBdr>
            </w:div>
            <w:div w:id="1404908569">
              <w:marLeft w:val="0"/>
              <w:marRight w:val="0"/>
              <w:marTop w:val="0"/>
              <w:marBottom w:val="0"/>
              <w:divBdr>
                <w:top w:val="none" w:sz="0" w:space="0" w:color="auto"/>
                <w:left w:val="none" w:sz="0" w:space="0" w:color="auto"/>
                <w:bottom w:val="none" w:sz="0" w:space="0" w:color="auto"/>
                <w:right w:val="none" w:sz="0" w:space="0" w:color="auto"/>
              </w:divBdr>
            </w:div>
            <w:div w:id="982462256">
              <w:marLeft w:val="0"/>
              <w:marRight w:val="0"/>
              <w:marTop w:val="0"/>
              <w:marBottom w:val="0"/>
              <w:divBdr>
                <w:top w:val="none" w:sz="0" w:space="0" w:color="auto"/>
                <w:left w:val="none" w:sz="0" w:space="0" w:color="auto"/>
                <w:bottom w:val="none" w:sz="0" w:space="0" w:color="auto"/>
                <w:right w:val="none" w:sz="0" w:space="0" w:color="auto"/>
              </w:divBdr>
            </w:div>
            <w:div w:id="1756628932">
              <w:marLeft w:val="0"/>
              <w:marRight w:val="0"/>
              <w:marTop w:val="0"/>
              <w:marBottom w:val="0"/>
              <w:divBdr>
                <w:top w:val="none" w:sz="0" w:space="0" w:color="auto"/>
                <w:left w:val="none" w:sz="0" w:space="0" w:color="auto"/>
                <w:bottom w:val="none" w:sz="0" w:space="0" w:color="auto"/>
                <w:right w:val="none" w:sz="0" w:space="0" w:color="auto"/>
              </w:divBdr>
            </w:div>
            <w:div w:id="114368734">
              <w:marLeft w:val="0"/>
              <w:marRight w:val="0"/>
              <w:marTop w:val="0"/>
              <w:marBottom w:val="0"/>
              <w:divBdr>
                <w:top w:val="none" w:sz="0" w:space="0" w:color="auto"/>
                <w:left w:val="none" w:sz="0" w:space="0" w:color="auto"/>
                <w:bottom w:val="none" w:sz="0" w:space="0" w:color="auto"/>
                <w:right w:val="none" w:sz="0" w:space="0" w:color="auto"/>
              </w:divBdr>
            </w:div>
            <w:div w:id="1949122256">
              <w:marLeft w:val="0"/>
              <w:marRight w:val="0"/>
              <w:marTop w:val="0"/>
              <w:marBottom w:val="0"/>
              <w:divBdr>
                <w:top w:val="none" w:sz="0" w:space="0" w:color="auto"/>
                <w:left w:val="none" w:sz="0" w:space="0" w:color="auto"/>
                <w:bottom w:val="none" w:sz="0" w:space="0" w:color="auto"/>
                <w:right w:val="none" w:sz="0" w:space="0" w:color="auto"/>
              </w:divBdr>
            </w:div>
            <w:div w:id="1192651369">
              <w:marLeft w:val="0"/>
              <w:marRight w:val="0"/>
              <w:marTop w:val="0"/>
              <w:marBottom w:val="0"/>
              <w:divBdr>
                <w:top w:val="none" w:sz="0" w:space="0" w:color="auto"/>
                <w:left w:val="none" w:sz="0" w:space="0" w:color="auto"/>
                <w:bottom w:val="none" w:sz="0" w:space="0" w:color="auto"/>
                <w:right w:val="none" w:sz="0" w:space="0" w:color="auto"/>
              </w:divBdr>
            </w:div>
            <w:div w:id="1728187512">
              <w:marLeft w:val="0"/>
              <w:marRight w:val="0"/>
              <w:marTop w:val="0"/>
              <w:marBottom w:val="0"/>
              <w:divBdr>
                <w:top w:val="none" w:sz="0" w:space="0" w:color="auto"/>
                <w:left w:val="none" w:sz="0" w:space="0" w:color="auto"/>
                <w:bottom w:val="none" w:sz="0" w:space="0" w:color="auto"/>
                <w:right w:val="none" w:sz="0" w:space="0" w:color="auto"/>
              </w:divBdr>
            </w:div>
            <w:div w:id="1696733437">
              <w:marLeft w:val="0"/>
              <w:marRight w:val="0"/>
              <w:marTop w:val="0"/>
              <w:marBottom w:val="0"/>
              <w:divBdr>
                <w:top w:val="none" w:sz="0" w:space="0" w:color="auto"/>
                <w:left w:val="none" w:sz="0" w:space="0" w:color="auto"/>
                <w:bottom w:val="none" w:sz="0" w:space="0" w:color="auto"/>
                <w:right w:val="none" w:sz="0" w:space="0" w:color="auto"/>
              </w:divBdr>
            </w:div>
            <w:div w:id="1000045561">
              <w:marLeft w:val="0"/>
              <w:marRight w:val="0"/>
              <w:marTop w:val="0"/>
              <w:marBottom w:val="0"/>
              <w:divBdr>
                <w:top w:val="none" w:sz="0" w:space="0" w:color="auto"/>
                <w:left w:val="none" w:sz="0" w:space="0" w:color="auto"/>
                <w:bottom w:val="none" w:sz="0" w:space="0" w:color="auto"/>
                <w:right w:val="none" w:sz="0" w:space="0" w:color="auto"/>
              </w:divBdr>
            </w:div>
            <w:div w:id="625625492">
              <w:marLeft w:val="0"/>
              <w:marRight w:val="0"/>
              <w:marTop w:val="0"/>
              <w:marBottom w:val="0"/>
              <w:divBdr>
                <w:top w:val="none" w:sz="0" w:space="0" w:color="auto"/>
                <w:left w:val="none" w:sz="0" w:space="0" w:color="auto"/>
                <w:bottom w:val="none" w:sz="0" w:space="0" w:color="auto"/>
                <w:right w:val="none" w:sz="0" w:space="0" w:color="auto"/>
              </w:divBdr>
            </w:div>
            <w:div w:id="1387492934">
              <w:marLeft w:val="0"/>
              <w:marRight w:val="0"/>
              <w:marTop w:val="0"/>
              <w:marBottom w:val="0"/>
              <w:divBdr>
                <w:top w:val="none" w:sz="0" w:space="0" w:color="auto"/>
                <w:left w:val="none" w:sz="0" w:space="0" w:color="auto"/>
                <w:bottom w:val="none" w:sz="0" w:space="0" w:color="auto"/>
                <w:right w:val="none" w:sz="0" w:space="0" w:color="auto"/>
              </w:divBdr>
            </w:div>
            <w:div w:id="126975817">
              <w:marLeft w:val="0"/>
              <w:marRight w:val="0"/>
              <w:marTop w:val="0"/>
              <w:marBottom w:val="0"/>
              <w:divBdr>
                <w:top w:val="none" w:sz="0" w:space="0" w:color="auto"/>
                <w:left w:val="none" w:sz="0" w:space="0" w:color="auto"/>
                <w:bottom w:val="none" w:sz="0" w:space="0" w:color="auto"/>
                <w:right w:val="none" w:sz="0" w:space="0" w:color="auto"/>
              </w:divBdr>
            </w:div>
            <w:div w:id="1173494311">
              <w:marLeft w:val="0"/>
              <w:marRight w:val="0"/>
              <w:marTop w:val="0"/>
              <w:marBottom w:val="0"/>
              <w:divBdr>
                <w:top w:val="none" w:sz="0" w:space="0" w:color="auto"/>
                <w:left w:val="none" w:sz="0" w:space="0" w:color="auto"/>
                <w:bottom w:val="none" w:sz="0" w:space="0" w:color="auto"/>
                <w:right w:val="none" w:sz="0" w:space="0" w:color="auto"/>
              </w:divBdr>
            </w:div>
            <w:div w:id="1688097225">
              <w:marLeft w:val="0"/>
              <w:marRight w:val="0"/>
              <w:marTop w:val="0"/>
              <w:marBottom w:val="0"/>
              <w:divBdr>
                <w:top w:val="none" w:sz="0" w:space="0" w:color="auto"/>
                <w:left w:val="none" w:sz="0" w:space="0" w:color="auto"/>
                <w:bottom w:val="none" w:sz="0" w:space="0" w:color="auto"/>
                <w:right w:val="none" w:sz="0" w:space="0" w:color="auto"/>
              </w:divBdr>
            </w:div>
            <w:div w:id="746537189">
              <w:marLeft w:val="0"/>
              <w:marRight w:val="0"/>
              <w:marTop w:val="0"/>
              <w:marBottom w:val="0"/>
              <w:divBdr>
                <w:top w:val="none" w:sz="0" w:space="0" w:color="auto"/>
                <w:left w:val="none" w:sz="0" w:space="0" w:color="auto"/>
                <w:bottom w:val="none" w:sz="0" w:space="0" w:color="auto"/>
                <w:right w:val="none" w:sz="0" w:space="0" w:color="auto"/>
              </w:divBdr>
            </w:div>
            <w:div w:id="461580413">
              <w:marLeft w:val="0"/>
              <w:marRight w:val="0"/>
              <w:marTop w:val="0"/>
              <w:marBottom w:val="0"/>
              <w:divBdr>
                <w:top w:val="none" w:sz="0" w:space="0" w:color="auto"/>
                <w:left w:val="none" w:sz="0" w:space="0" w:color="auto"/>
                <w:bottom w:val="none" w:sz="0" w:space="0" w:color="auto"/>
                <w:right w:val="none" w:sz="0" w:space="0" w:color="auto"/>
              </w:divBdr>
            </w:div>
            <w:div w:id="1184439168">
              <w:marLeft w:val="0"/>
              <w:marRight w:val="0"/>
              <w:marTop w:val="0"/>
              <w:marBottom w:val="0"/>
              <w:divBdr>
                <w:top w:val="none" w:sz="0" w:space="0" w:color="auto"/>
                <w:left w:val="none" w:sz="0" w:space="0" w:color="auto"/>
                <w:bottom w:val="none" w:sz="0" w:space="0" w:color="auto"/>
                <w:right w:val="none" w:sz="0" w:space="0" w:color="auto"/>
              </w:divBdr>
            </w:div>
            <w:div w:id="48068836">
              <w:marLeft w:val="0"/>
              <w:marRight w:val="0"/>
              <w:marTop w:val="0"/>
              <w:marBottom w:val="0"/>
              <w:divBdr>
                <w:top w:val="none" w:sz="0" w:space="0" w:color="auto"/>
                <w:left w:val="none" w:sz="0" w:space="0" w:color="auto"/>
                <w:bottom w:val="none" w:sz="0" w:space="0" w:color="auto"/>
                <w:right w:val="none" w:sz="0" w:space="0" w:color="auto"/>
              </w:divBdr>
            </w:div>
            <w:div w:id="1712683511">
              <w:marLeft w:val="0"/>
              <w:marRight w:val="0"/>
              <w:marTop w:val="0"/>
              <w:marBottom w:val="0"/>
              <w:divBdr>
                <w:top w:val="none" w:sz="0" w:space="0" w:color="auto"/>
                <w:left w:val="none" w:sz="0" w:space="0" w:color="auto"/>
                <w:bottom w:val="none" w:sz="0" w:space="0" w:color="auto"/>
                <w:right w:val="none" w:sz="0" w:space="0" w:color="auto"/>
              </w:divBdr>
            </w:div>
          </w:divsChild>
        </w:div>
      </w:divsChild>
    </w:div>
    <w:div w:id="693044019">
      <w:bodyDiv w:val="1"/>
      <w:marLeft w:val="0"/>
      <w:marRight w:val="0"/>
      <w:marTop w:val="0"/>
      <w:marBottom w:val="0"/>
      <w:divBdr>
        <w:top w:val="none" w:sz="0" w:space="0" w:color="auto"/>
        <w:left w:val="none" w:sz="0" w:space="0" w:color="auto"/>
        <w:bottom w:val="none" w:sz="0" w:space="0" w:color="auto"/>
        <w:right w:val="none" w:sz="0" w:space="0" w:color="auto"/>
      </w:divBdr>
    </w:div>
    <w:div w:id="694230552">
      <w:bodyDiv w:val="1"/>
      <w:marLeft w:val="0"/>
      <w:marRight w:val="0"/>
      <w:marTop w:val="0"/>
      <w:marBottom w:val="0"/>
      <w:divBdr>
        <w:top w:val="none" w:sz="0" w:space="0" w:color="auto"/>
        <w:left w:val="none" w:sz="0" w:space="0" w:color="auto"/>
        <w:bottom w:val="none" w:sz="0" w:space="0" w:color="auto"/>
        <w:right w:val="none" w:sz="0" w:space="0" w:color="auto"/>
      </w:divBdr>
    </w:div>
    <w:div w:id="694888318">
      <w:bodyDiv w:val="1"/>
      <w:marLeft w:val="0"/>
      <w:marRight w:val="0"/>
      <w:marTop w:val="0"/>
      <w:marBottom w:val="0"/>
      <w:divBdr>
        <w:top w:val="none" w:sz="0" w:space="0" w:color="auto"/>
        <w:left w:val="none" w:sz="0" w:space="0" w:color="auto"/>
        <w:bottom w:val="none" w:sz="0" w:space="0" w:color="auto"/>
        <w:right w:val="none" w:sz="0" w:space="0" w:color="auto"/>
      </w:divBdr>
    </w:div>
    <w:div w:id="695696606">
      <w:bodyDiv w:val="1"/>
      <w:marLeft w:val="0"/>
      <w:marRight w:val="0"/>
      <w:marTop w:val="0"/>
      <w:marBottom w:val="0"/>
      <w:divBdr>
        <w:top w:val="none" w:sz="0" w:space="0" w:color="auto"/>
        <w:left w:val="none" w:sz="0" w:space="0" w:color="auto"/>
        <w:bottom w:val="none" w:sz="0" w:space="0" w:color="auto"/>
        <w:right w:val="none" w:sz="0" w:space="0" w:color="auto"/>
      </w:divBdr>
    </w:div>
    <w:div w:id="699818041">
      <w:bodyDiv w:val="1"/>
      <w:marLeft w:val="0"/>
      <w:marRight w:val="0"/>
      <w:marTop w:val="0"/>
      <w:marBottom w:val="0"/>
      <w:divBdr>
        <w:top w:val="none" w:sz="0" w:space="0" w:color="auto"/>
        <w:left w:val="none" w:sz="0" w:space="0" w:color="auto"/>
        <w:bottom w:val="none" w:sz="0" w:space="0" w:color="auto"/>
        <w:right w:val="none" w:sz="0" w:space="0" w:color="auto"/>
      </w:divBdr>
    </w:div>
    <w:div w:id="701827359">
      <w:bodyDiv w:val="1"/>
      <w:marLeft w:val="0"/>
      <w:marRight w:val="0"/>
      <w:marTop w:val="0"/>
      <w:marBottom w:val="0"/>
      <w:divBdr>
        <w:top w:val="none" w:sz="0" w:space="0" w:color="auto"/>
        <w:left w:val="none" w:sz="0" w:space="0" w:color="auto"/>
        <w:bottom w:val="none" w:sz="0" w:space="0" w:color="auto"/>
        <w:right w:val="none" w:sz="0" w:space="0" w:color="auto"/>
      </w:divBdr>
    </w:div>
    <w:div w:id="702708584">
      <w:bodyDiv w:val="1"/>
      <w:marLeft w:val="0"/>
      <w:marRight w:val="0"/>
      <w:marTop w:val="0"/>
      <w:marBottom w:val="0"/>
      <w:divBdr>
        <w:top w:val="none" w:sz="0" w:space="0" w:color="auto"/>
        <w:left w:val="none" w:sz="0" w:space="0" w:color="auto"/>
        <w:bottom w:val="none" w:sz="0" w:space="0" w:color="auto"/>
        <w:right w:val="none" w:sz="0" w:space="0" w:color="auto"/>
      </w:divBdr>
    </w:div>
    <w:div w:id="705448637">
      <w:bodyDiv w:val="1"/>
      <w:marLeft w:val="0"/>
      <w:marRight w:val="0"/>
      <w:marTop w:val="0"/>
      <w:marBottom w:val="0"/>
      <w:divBdr>
        <w:top w:val="none" w:sz="0" w:space="0" w:color="auto"/>
        <w:left w:val="none" w:sz="0" w:space="0" w:color="auto"/>
        <w:bottom w:val="none" w:sz="0" w:space="0" w:color="auto"/>
        <w:right w:val="none" w:sz="0" w:space="0" w:color="auto"/>
      </w:divBdr>
    </w:div>
    <w:div w:id="709378395">
      <w:bodyDiv w:val="1"/>
      <w:marLeft w:val="0"/>
      <w:marRight w:val="0"/>
      <w:marTop w:val="0"/>
      <w:marBottom w:val="0"/>
      <w:divBdr>
        <w:top w:val="none" w:sz="0" w:space="0" w:color="auto"/>
        <w:left w:val="none" w:sz="0" w:space="0" w:color="auto"/>
        <w:bottom w:val="none" w:sz="0" w:space="0" w:color="auto"/>
        <w:right w:val="none" w:sz="0" w:space="0" w:color="auto"/>
      </w:divBdr>
    </w:div>
    <w:div w:id="709652833">
      <w:bodyDiv w:val="1"/>
      <w:marLeft w:val="0"/>
      <w:marRight w:val="0"/>
      <w:marTop w:val="0"/>
      <w:marBottom w:val="0"/>
      <w:divBdr>
        <w:top w:val="none" w:sz="0" w:space="0" w:color="auto"/>
        <w:left w:val="none" w:sz="0" w:space="0" w:color="auto"/>
        <w:bottom w:val="none" w:sz="0" w:space="0" w:color="auto"/>
        <w:right w:val="none" w:sz="0" w:space="0" w:color="auto"/>
      </w:divBdr>
    </w:div>
    <w:div w:id="710881782">
      <w:bodyDiv w:val="1"/>
      <w:marLeft w:val="0"/>
      <w:marRight w:val="0"/>
      <w:marTop w:val="0"/>
      <w:marBottom w:val="0"/>
      <w:divBdr>
        <w:top w:val="none" w:sz="0" w:space="0" w:color="auto"/>
        <w:left w:val="none" w:sz="0" w:space="0" w:color="auto"/>
        <w:bottom w:val="none" w:sz="0" w:space="0" w:color="auto"/>
        <w:right w:val="none" w:sz="0" w:space="0" w:color="auto"/>
      </w:divBdr>
    </w:div>
    <w:div w:id="712388359">
      <w:bodyDiv w:val="1"/>
      <w:marLeft w:val="0"/>
      <w:marRight w:val="0"/>
      <w:marTop w:val="0"/>
      <w:marBottom w:val="0"/>
      <w:divBdr>
        <w:top w:val="none" w:sz="0" w:space="0" w:color="auto"/>
        <w:left w:val="none" w:sz="0" w:space="0" w:color="auto"/>
        <w:bottom w:val="none" w:sz="0" w:space="0" w:color="auto"/>
        <w:right w:val="none" w:sz="0" w:space="0" w:color="auto"/>
      </w:divBdr>
    </w:div>
    <w:div w:id="712655953">
      <w:bodyDiv w:val="1"/>
      <w:marLeft w:val="0"/>
      <w:marRight w:val="0"/>
      <w:marTop w:val="0"/>
      <w:marBottom w:val="0"/>
      <w:divBdr>
        <w:top w:val="none" w:sz="0" w:space="0" w:color="auto"/>
        <w:left w:val="none" w:sz="0" w:space="0" w:color="auto"/>
        <w:bottom w:val="none" w:sz="0" w:space="0" w:color="auto"/>
        <w:right w:val="none" w:sz="0" w:space="0" w:color="auto"/>
      </w:divBdr>
    </w:div>
    <w:div w:id="713121622">
      <w:bodyDiv w:val="1"/>
      <w:marLeft w:val="0"/>
      <w:marRight w:val="0"/>
      <w:marTop w:val="0"/>
      <w:marBottom w:val="0"/>
      <w:divBdr>
        <w:top w:val="none" w:sz="0" w:space="0" w:color="auto"/>
        <w:left w:val="none" w:sz="0" w:space="0" w:color="auto"/>
        <w:bottom w:val="none" w:sz="0" w:space="0" w:color="auto"/>
        <w:right w:val="none" w:sz="0" w:space="0" w:color="auto"/>
      </w:divBdr>
    </w:div>
    <w:div w:id="714163336">
      <w:bodyDiv w:val="1"/>
      <w:marLeft w:val="0"/>
      <w:marRight w:val="0"/>
      <w:marTop w:val="0"/>
      <w:marBottom w:val="0"/>
      <w:divBdr>
        <w:top w:val="none" w:sz="0" w:space="0" w:color="auto"/>
        <w:left w:val="none" w:sz="0" w:space="0" w:color="auto"/>
        <w:bottom w:val="none" w:sz="0" w:space="0" w:color="auto"/>
        <w:right w:val="none" w:sz="0" w:space="0" w:color="auto"/>
      </w:divBdr>
    </w:div>
    <w:div w:id="714817139">
      <w:bodyDiv w:val="1"/>
      <w:marLeft w:val="0"/>
      <w:marRight w:val="0"/>
      <w:marTop w:val="0"/>
      <w:marBottom w:val="0"/>
      <w:divBdr>
        <w:top w:val="none" w:sz="0" w:space="0" w:color="auto"/>
        <w:left w:val="none" w:sz="0" w:space="0" w:color="auto"/>
        <w:bottom w:val="none" w:sz="0" w:space="0" w:color="auto"/>
        <w:right w:val="none" w:sz="0" w:space="0" w:color="auto"/>
      </w:divBdr>
    </w:div>
    <w:div w:id="723942471">
      <w:bodyDiv w:val="1"/>
      <w:marLeft w:val="0"/>
      <w:marRight w:val="0"/>
      <w:marTop w:val="0"/>
      <w:marBottom w:val="0"/>
      <w:divBdr>
        <w:top w:val="none" w:sz="0" w:space="0" w:color="auto"/>
        <w:left w:val="none" w:sz="0" w:space="0" w:color="auto"/>
        <w:bottom w:val="none" w:sz="0" w:space="0" w:color="auto"/>
        <w:right w:val="none" w:sz="0" w:space="0" w:color="auto"/>
      </w:divBdr>
    </w:div>
    <w:div w:id="724181864">
      <w:bodyDiv w:val="1"/>
      <w:marLeft w:val="0"/>
      <w:marRight w:val="0"/>
      <w:marTop w:val="0"/>
      <w:marBottom w:val="0"/>
      <w:divBdr>
        <w:top w:val="none" w:sz="0" w:space="0" w:color="auto"/>
        <w:left w:val="none" w:sz="0" w:space="0" w:color="auto"/>
        <w:bottom w:val="none" w:sz="0" w:space="0" w:color="auto"/>
        <w:right w:val="none" w:sz="0" w:space="0" w:color="auto"/>
      </w:divBdr>
    </w:div>
    <w:div w:id="725687983">
      <w:bodyDiv w:val="1"/>
      <w:marLeft w:val="0"/>
      <w:marRight w:val="0"/>
      <w:marTop w:val="0"/>
      <w:marBottom w:val="0"/>
      <w:divBdr>
        <w:top w:val="none" w:sz="0" w:space="0" w:color="auto"/>
        <w:left w:val="none" w:sz="0" w:space="0" w:color="auto"/>
        <w:bottom w:val="none" w:sz="0" w:space="0" w:color="auto"/>
        <w:right w:val="none" w:sz="0" w:space="0" w:color="auto"/>
      </w:divBdr>
    </w:div>
    <w:div w:id="727336487">
      <w:bodyDiv w:val="1"/>
      <w:marLeft w:val="0"/>
      <w:marRight w:val="0"/>
      <w:marTop w:val="0"/>
      <w:marBottom w:val="0"/>
      <w:divBdr>
        <w:top w:val="none" w:sz="0" w:space="0" w:color="auto"/>
        <w:left w:val="none" w:sz="0" w:space="0" w:color="auto"/>
        <w:bottom w:val="none" w:sz="0" w:space="0" w:color="auto"/>
        <w:right w:val="none" w:sz="0" w:space="0" w:color="auto"/>
      </w:divBdr>
    </w:div>
    <w:div w:id="731199640">
      <w:bodyDiv w:val="1"/>
      <w:marLeft w:val="0"/>
      <w:marRight w:val="0"/>
      <w:marTop w:val="0"/>
      <w:marBottom w:val="0"/>
      <w:divBdr>
        <w:top w:val="none" w:sz="0" w:space="0" w:color="auto"/>
        <w:left w:val="none" w:sz="0" w:space="0" w:color="auto"/>
        <w:bottom w:val="none" w:sz="0" w:space="0" w:color="auto"/>
        <w:right w:val="none" w:sz="0" w:space="0" w:color="auto"/>
      </w:divBdr>
    </w:div>
    <w:div w:id="737173506">
      <w:bodyDiv w:val="1"/>
      <w:marLeft w:val="0"/>
      <w:marRight w:val="0"/>
      <w:marTop w:val="0"/>
      <w:marBottom w:val="0"/>
      <w:divBdr>
        <w:top w:val="none" w:sz="0" w:space="0" w:color="auto"/>
        <w:left w:val="none" w:sz="0" w:space="0" w:color="auto"/>
        <w:bottom w:val="none" w:sz="0" w:space="0" w:color="auto"/>
        <w:right w:val="none" w:sz="0" w:space="0" w:color="auto"/>
      </w:divBdr>
    </w:div>
    <w:div w:id="737551663">
      <w:bodyDiv w:val="1"/>
      <w:marLeft w:val="0"/>
      <w:marRight w:val="0"/>
      <w:marTop w:val="0"/>
      <w:marBottom w:val="0"/>
      <w:divBdr>
        <w:top w:val="none" w:sz="0" w:space="0" w:color="auto"/>
        <w:left w:val="none" w:sz="0" w:space="0" w:color="auto"/>
        <w:bottom w:val="none" w:sz="0" w:space="0" w:color="auto"/>
        <w:right w:val="none" w:sz="0" w:space="0" w:color="auto"/>
      </w:divBdr>
    </w:div>
    <w:div w:id="737752703">
      <w:bodyDiv w:val="1"/>
      <w:marLeft w:val="0"/>
      <w:marRight w:val="0"/>
      <w:marTop w:val="0"/>
      <w:marBottom w:val="0"/>
      <w:divBdr>
        <w:top w:val="none" w:sz="0" w:space="0" w:color="auto"/>
        <w:left w:val="none" w:sz="0" w:space="0" w:color="auto"/>
        <w:bottom w:val="none" w:sz="0" w:space="0" w:color="auto"/>
        <w:right w:val="none" w:sz="0" w:space="0" w:color="auto"/>
      </w:divBdr>
    </w:div>
    <w:div w:id="738483623">
      <w:bodyDiv w:val="1"/>
      <w:marLeft w:val="0"/>
      <w:marRight w:val="0"/>
      <w:marTop w:val="0"/>
      <w:marBottom w:val="0"/>
      <w:divBdr>
        <w:top w:val="none" w:sz="0" w:space="0" w:color="auto"/>
        <w:left w:val="none" w:sz="0" w:space="0" w:color="auto"/>
        <w:bottom w:val="none" w:sz="0" w:space="0" w:color="auto"/>
        <w:right w:val="none" w:sz="0" w:space="0" w:color="auto"/>
      </w:divBdr>
    </w:div>
    <w:div w:id="744302708">
      <w:bodyDiv w:val="1"/>
      <w:marLeft w:val="0"/>
      <w:marRight w:val="0"/>
      <w:marTop w:val="0"/>
      <w:marBottom w:val="0"/>
      <w:divBdr>
        <w:top w:val="none" w:sz="0" w:space="0" w:color="auto"/>
        <w:left w:val="none" w:sz="0" w:space="0" w:color="auto"/>
        <w:bottom w:val="none" w:sz="0" w:space="0" w:color="auto"/>
        <w:right w:val="none" w:sz="0" w:space="0" w:color="auto"/>
      </w:divBdr>
    </w:div>
    <w:div w:id="744381372">
      <w:bodyDiv w:val="1"/>
      <w:marLeft w:val="0"/>
      <w:marRight w:val="0"/>
      <w:marTop w:val="0"/>
      <w:marBottom w:val="0"/>
      <w:divBdr>
        <w:top w:val="none" w:sz="0" w:space="0" w:color="auto"/>
        <w:left w:val="none" w:sz="0" w:space="0" w:color="auto"/>
        <w:bottom w:val="none" w:sz="0" w:space="0" w:color="auto"/>
        <w:right w:val="none" w:sz="0" w:space="0" w:color="auto"/>
      </w:divBdr>
    </w:div>
    <w:div w:id="744641621">
      <w:bodyDiv w:val="1"/>
      <w:marLeft w:val="0"/>
      <w:marRight w:val="0"/>
      <w:marTop w:val="0"/>
      <w:marBottom w:val="0"/>
      <w:divBdr>
        <w:top w:val="none" w:sz="0" w:space="0" w:color="auto"/>
        <w:left w:val="none" w:sz="0" w:space="0" w:color="auto"/>
        <w:bottom w:val="none" w:sz="0" w:space="0" w:color="auto"/>
        <w:right w:val="none" w:sz="0" w:space="0" w:color="auto"/>
      </w:divBdr>
    </w:div>
    <w:div w:id="747533254">
      <w:bodyDiv w:val="1"/>
      <w:marLeft w:val="0"/>
      <w:marRight w:val="0"/>
      <w:marTop w:val="0"/>
      <w:marBottom w:val="0"/>
      <w:divBdr>
        <w:top w:val="none" w:sz="0" w:space="0" w:color="auto"/>
        <w:left w:val="none" w:sz="0" w:space="0" w:color="auto"/>
        <w:bottom w:val="none" w:sz="0" w:space="0" w:color="auto"/>
        <w:right w:val="none" w:sz="0" w:space="0" w:color="auto"/>
      </w:divBdr>
    </w:div>
    <w:div w:id="747964062">
      <w:bodyDiv w:val="1"/>
      <w:marLeft w:val="0"/>
      <w:marRight w:val="0"/>
      <w:marTop w:val="0"/>
      <w:marBottom w:val="0"/>
      <w:divBdr>
        <w:top w:val="none" w:sz="0" w:space="0" w:color="auto"/>
        <w:left w:val="none" w:sz="0" w:space="0" w:color="auto"/>
        <w:bottom w:val="none" w:sz="0" w:space="0" w:color="auto"/>
        <w:right w:val="none" w:sz="0" w:space="0" w:color="auto"/>
      </w:divBdr>
    </w:div>
    <w:div w:id="750397643">
      <w:bodyDiv w:val="1"/>
      <w:marLeft w:val="0"/>
      <w:marRight w:val="0"/>
      <w:marTop w:val="0"/>
      <w:marBottom w:val="0"/>
      <w:divBdr>
        <w:top w:val="none" w:sz="0" w:space="0" w:color="auto"/>
        <w:left w:val="none" w:sz="0" w:space="0" w:color="auto"/>
        <w:bottom w:val="none" w:sz="0" w:space="0" w:color="auto"/>
        <w:right w:val="none" w:sz="0" w:space="0" w:color="auto"/>
      </w:divBdr>
    </w:div>
    <w:div w:id="752509231">
      <w:bodyDiv w:val="1"/>
      <w:marLeft w:val="0"/>
      <w:marRight w:val="0"/>
      <w:marTop w:val="0"/>
      <w:marBottom w:val="0"/>
      <w:divBdr>
        <w:top w:val="none" w:sz="0" w:space="0" w:color="auto"/>
        <w:left w:val="none" w:sz="0" w:space="0" w:color="auto"/>
        <w:bottom w:val="none" w:sz="0" w:space="0" w:color="auto"/>
        <w:right w:val="none" w:sz="0" w:space="0" w:color="auto"/>
      </w:divBdr>
    </w:div>
    <w:div w:id="752821499">
      <w:bodyDiv w:val="1"/>
      <w:marLeft w:val="0"/>
      <w:marRight w:val="0"/>
      <w:marTop w:val="0"/>
      <w:marBottom w:val="0"/>
      <w:divBdr>
        <w:top w:val="none" w:sz="0" w:space="0" w:color="auto"/>
        <w:left w:val="none" w:sz="0" w:space="0" w:color="auto"/>
        <w:bottom w:val="none" w:sz="0" w:space="0" w:color="auto"/>
        <w:right w:val="none" w:sz="0" w:space="0" w:color="auto"/>
      </w:divBdr>
    </w:div>
    <w:div w:id="753472668">
      <w:bodyDiv w:val="1"/>
      <w:marLeft w:val="0"/>
      <w:marRight w:val="0"/>
      <w:marTop w:val="0"/>
      <w:marBottom w:val="0"/>
      <w:divBdr>
        <w:top w:val="none" w:sz="0" w:space="0" w:color="auto"/>
        <w:left w:val="none" w:sz="0" w:space="0" w:color="auto"/>
        <w:bottom w:val="none" w:sz="0" w:space="0" w:color="auto"/>
        <w:right w:val="none" w:sz="0" w:space="0" w:color="auto"/>
      </w:divBdr>
    </w:div>
    <w:div w:id="754060866">
      <w:bodyDiv w:val="1"/>
      <w:marLeft w:val="0"/>
      <w:marRight w:val="0"/>
      <w:marTop w:val="0"/>
      <w:marBottom w:val="0"/>
      <w:divBdr>
        <w:top w:val="none" w:sz="0" w:space="0" w:color="auto"/>
        <w:left w:val="none" w:sz="0" w:space="0" w:color="auto"/>
        <w:bottom w:val="none" w:sz="0" w:space="0" w:color="auto"/>
        <w:right w:val="none" w:sz="0" w:space="0" w:color="auto"/>
      </w:divBdr>
    </w:div>
    <w:div w:id="756483753">
      <w:bodyDiv w:val="1"/>
      <w:marLeft w:val="0"/>
      <w:marRight w:val="0"/>
      <w:marTop w:val="0"/>
      <w:marBottom w:val="0"/>
      <w:divBdr>
        <w:top w:val="none" w:sz="0" w:space="0" w:color="auto"/>
        <w:left w:val="none" w:sz="0" w:space="0" w:color="auto"/>
        <w:bottom w:val="none" w:sz="0" w:space="0" w:color="auto"/>
        <w:right w:val="none" w:sz="0" w:space="0" w:color="auto"/>
      </w:divBdr>
    </w:div>
    <w:div w:id="756750066">
      <w:bodyDiv w:val="1"/>
      <w:marLeft w:val="0"/>
      <w:marRight w:val="0"/>
      <w:marTop w:val="0"/>
      <w:marBottom w:val="0"/>
      <w:divBdr>
        <w:top w:val="none" w:sz="0" w:space="0" w:color="auto"/>
        <w:left w:val="none" w:sz="0" w:space="0" w:color="auto"/>
        <w:bottom w:val="none" w:sz="0" w:space="0" w:color="auto"/>
        <w:right w:val="none" w:sz="0" w:space="0" w:color="auto"/>
      </w:divBdr>
    </w:div>
    <w:div w:id="758915157">
      <w:bodyDiv w:val="1"/>
      <w:marLeft w:val="0"/>
      <w:marRight w:val="0"/>
      <w:marTop w:val="0"/>
      <w:marBottom w:val="0"/>
      <w:divBdr>
        <w:top w:val="none" w:sz="0" w:space="0" w:color="auto"/>
        <w:left w:val="none" w:sz="0" w:space="0" w:color="auto"/>
        <w:bottom w:val="none" w:sz="0" w:space="0" w:color="auto"/>
        <w:right w:val="none" w:sz="0" w:space="0" w:color="auto"/>
      </w:divBdr>
    </w:div>
    <w:div w:id="760636855">
      <w:bodyDiv w:val="1"/>
      <w:marLeft w:val="0"/>
      <w:marRight w:val="0"/>
      <w:marTop w:val="0"/>
      <w:marBottom w:val="0"/>
      <w:divBdr>
        <w:top w:val="none" w:sz="0" w:space="0" w:color="auto"/>
        <w:left w:val="none" w:sz="0" w:space="0" w:color="auto"/>
        <w:bottom w:val="none" w:sz="0" w:space="0" w:color="auto"/>
        <w:right w:val="none" w:sz="0" w:space="0" w:color="auto"/>
      </w:divBdr>
    </w:div>
    <w:div w:id="762412494">
      <w:bodyDiv w:val="1"/>
      <w:marLeft w:val="0"/>
      <w:marRight w:val="0"/>
      <w:marTop w:val="0"/>
      <w:marBottom w:val="0"/>
      <w:divBdr>
        <w:top w:val="none" w:sz="0" w:space="0" w:color="auto"/>
        <w:left w:val="none" w:sz="0" w:space="0" w:color="auto"/>
        <w:bottom w:val="none" w:sz="0" w:space="0" w:color="auto"/>
        <w:right w:val="none" w:sz="0" w:space="0" w:color="auto"/>
      </w:divBdr>
    </w:div>
    <w:div w:id="762729731">
      <w:bodyDiv w:val="1"/>
      <w:marLeft w:val="0"/>
      <w:marRight w:val="0"/>
      <w:marTop w:val="0"/>
      <w:marBottom w:val="0"/>
      <w:divBdr>
        <w:top w:val="none" w:sz="0" w:space="0" w:color="auto"/>
        <w:left w:val="none" w:sz="0" w:space="0" w:color="auto"/>
        <w:bottom w:val="none" w:sz="0" w:space="0" w:color="auto"/>
        <w:right w:val="none" w:sz="0" w:space="0" w:color="auto"/>
      </w:divBdr>
    </w:div>
    <w:div w:id="764695980">
      <w:bodyDiv w:val="1"/>
      <w:marLeft w:val="0"/>
      <w:marRight w:val="0"/>
      <w:marTop w:val="0"/>
      <w:marBottom w:val="0"/>
      <w:divBdr>
        <w:top w:val="none" w:sz="0" w:space="0" w:color="auto"/>
        <w:left w:val="none" w:sz="0" w:space="0" w:color="auto"/>
        <w:bottom w:val="none" w:sz="0" w:space="0" w:color="auto"/>
        <w:right w:val="none" w:sz="0" w:space="0" w:color="auto"/>
      </w:divBdr>
    </w:div>
    <w:div w:id="765541773">
      <w:bodyDiv w:val="1"/>
      <w:marLeft w:val="0"/>
      <w:marRight w:val="0"/>
      <w:marTop w:val="0"/>
      <w:marBottom w:val="0"/>
      <w:divBdr>
        <w:top w:val="none" w:sz="0" w:space="0" w:color="auto"/>
        <w:left w:val="none" w:sz="0" w:space="0" w:color="auto"/>
        <w:bottom w:val="none" w:sz="0" w:space="0" w:color="auto"/>
        <w:right w:val="none" w:sz="0" w:space="0" w:color="auto"/>
      </w:divBdr>
    </w:div>
    <w:div w:id="768047381">
      <w:bodyDiv w:val="1"/>
      <w:marLeft w:val="0"/>
      <w:marRight w:val="0"/>
      <w:marTop w:val="0"/>
      <w:marBottom w:val="0"/>
      <w:divBdr>
        <w:top w:val="none" w:sz="0" w:space="0" w:color="auto"/>
        <w:left w:val="none" w:sz="0" w:space="0" w:color="auto"/>
        <w:bottom w:val="none" w:sz="0" w:space="0" w:color="auto"/>
        <w:right w:val="none" w:sz="0" w:space="0" w:color="auto"/>
      </w:divBdr>
    </w:div>
    <w:div w:id="768962892">
      <w:bodyDiv w:val="1"/>
      <w:marLeft w:val="0"/>
      <w:marRight w:val="0"/>
      <w:marTop w:val="0"/>
      <w:marBottom w:val="0"/>
      <w:divBdr>
        <w:top w:val="none" w:sz="0" w:space="0" w:color="auto"/>
        <w:left w:val="none" w:sz="0" w:space="0" w:color="auto"/>
        <w:bottom w:val="none" w:sz="0" w:space="0" w:color="auto"/>
        <w:right w:val="none" w:sz="0" w:space="0" w:color="auto"/>
      </w:divBdr>
    </w:div>
    <w:div w:id="771124224">
      <w:bodyDiv w:val="1"/>
      <w:marLeft w:val="0"/>
      <w:marRight w:val="0"/>
      <w:marTop w:val="0"/>
      <w:marBottom w:val="0"/>
      <w:divBdr>
        <w:top w:val="none" w:sz="0" w:space="0" w:color="auto"/>
        <w:left w:val="none" w:sz="0" w:space="0" w:color="auto"/>
        <w:bottom w:val="none" w:sz="0" w:space="0" w:color="auto"/>
        <w:right w:val="none" w:sz="0" w:space="0" w:color="auto"/>
      </w:divBdr>
    </w:div>
    <w:div w:id="771163662">
      <w:bodyDiv w:val="1"/>
      <w:marLeft w:val="0"/>
      <w:marRight w:val="0"/>
      <w:marTop w:val="0"/>
      <w:marBottom w:val="0"/>
      <w:divBdr>
        <w:top w:val="none" w:sz="0" w:space="0" w:color="auto"/>
        <w:left w:val="none" w:sz="0" w:space="0" w:color="auto"/>
        <w:bottom w:val="none" w:sz="0" w:space="0" w:color="auto"/>
        <w:right w:val="none" w:sz="0" w:space="0" w:color="auto"/>
      </w:divBdr>
    </w:div>
    <w:div w:id="773356997">
      <w:bodyDiv w:val="1"/>
      <w:marLeft w:val="0"/>
      <w:marRight w:val="0"/>
      <w:marTop w:val="0"/>
      <w:marBottom w:val="0"/>
      <w:divBdr>
        <w:top w:val="none" w:sz="0" w:space="0" w:color="auto"/>
        <w:left w:val="none" w:sz="0" w:space="0" w:color="auto"/>
        <w:bottom w:val="none" w:sz="0" w:space="0" w:color="auto"/>
        <w:right w:val="none" w:sz="0" w:space="0" w:color="auto"/>
      </w:divBdr>
    </w:div>
    <w:div w:id="775102299">
      <w:bodyDiv w:val="1"/>
      <w:marLeft w:val="0"/>
      <w:marRight w:val="0"/>
      <w:marTop w:val="0"/>
      <w:marBottom w:val="0"/>
      <w:divBdr>
        <w:top w:val="none" w:sz="0" w:space="0" w:color="auto"/>
        <w:left w:val="none" w:sz="0" w:space="0" w:color="auto"/>
        <w:bottom w:val="none" w:sz="0" w:space="0" w:color="auto"/>
        <w:right w:val="none" w:sz="0" w:space="0" w:color="auto"/>
      </w:divBdr>
    </w:div>
    <w:div w:id="776952560">
      <w:bodyDiv w:val="1"/>
      <w:marLeft w:val="0"/>
      <w:marRight w:val="0"/>
      <w:marTop w:val="0"/>
      <w:marBottom w:val="0"/>
      <w:divBdr>
        <w:top w:val="none" w:sz="0" w:space="0" w:color="auto"/>
        <w:left w:val="none" w:sz="0" w:space="0" w:color="auto"/>
        <w:bottom w:val="none" w:sz="0" w:space="0" w:color="auto"/>
        <w:right w:val="none" w:sz="0" w:space="0" w:color="auto"/>
      </w:divBdr>
    </w:div>
    <w:div w:id="777482232">
      <w:bodyDiv w:val="1"/>
      <w:marLeft w:val="0"/>
      <w:marRight w:val="0"/>
      <w:marTop w:val="0"/>
      <w:marBottom w:val="0"/>
      <w:divBdr>
        <w:top w:val="none" w:sz="0" w:space="0" w:color="auto"/>
        <w:left w:val="none" w:sz="0" w:space="0" w:color="auto"/>
        <w:bottom w:val="none" w:sz="0" w:space="0" w:color="auto"/>
        <w:right w:val="none" w:sz="0" w:space="0" w:color="auto"/>
      </w:divBdr>
    </w:div>
    <w:div w:id="780606540">
      <w:bodyDiv w:val="1"/>
      <w:marLeft w:val="0"/>
      <w:marRight w:val="0"/>
      <w:marTop w:val="0"/>
      <w:marBottom w:val="0"/>
      <w:divBdr>
        <w:top w:val="none" w:sz="0" w:space="0" w:color="auto"/>
        <w:left w:val="none" w:sz="0" w:space="0" w:color="auto"/>
        <w:bottom w:val="none" w:sz="0" w:space="0" w:color="auto"/>
        <w:right w:val="none" w:sz="0" w:space="0" w:color="auto"/>
      </w:divBdr>
    </w:div>
    <w:div w:id="783575833">
      <w:bodyDiv w:val="1"/>
      <w:marLeft w:val="0"/>
      <w:marRight w:val="0"/>
      <w:marTop w:val="0"/>
      <w:marBottom w:val="0"/>
      <w:divBdr>
        <w:top w:val="none" w:sz="0" w:space="0" w:color="auto"/>
        <w:left w:val="none" w:sz="0" w:space="0" w:color="auto"/>
        <w:bottom w:val="none" w:sz="0" w:space="0" w:color="auto"/>
        <w:right w:val="none" w:sz="0" w:space="0" w:color="auto"/>
      </w:divBdr>
    </w:div>
    <w:div w:id="786584727">
      <w:bodyDiv w:val="1"/>
      <w:marLeft w:val="0"/>
      <w:marRight w:val="0"/>
      <w:marTop w:val="0"/>
      <w:marBottom w:val="0"/>
      <w:divBdr>
        <w:top w:val="none" w:sz="0" w:space="0" w:color="auto"/>
        <w:left w:val="none" w:sz="0" w:space="0" w:color="auto"/>
        <w:bottom w:val="none" w:sz="0" w:space="0" w:color="auto"/>
        <w:right w:val="none" w:sz="0" w:space="0" w:color="auto"/>
      </w:divBdr>
    </w:div>
    <w:div w:id="786661338">
      <w:bodyDiv w:val="1"/>
      <w:marLeft w:val="0"/>
      <w:marRight w:val="0"/>
      <w:marTop w:val="0"/>
      <w:marBottom w:val="0"/>
      <w:divBdr>
        <w:top w:val="none" w:sz="0" w:space="0" w:color="auto"/>
        <w:left w:val="none" w:sz="0" w:space="0" w:color="auto"/>
        <w:bottom w:val="none" w:sz="0" w:space="0" w:color="auto"/>
        <w:right w:val="none" w:sz="0" w:space="0" w:color="auto"/>
      </w:divBdr>
    </w:div>
    <w:div w:id="788738137">
      <w:bodyDiv w:val="1"/>
      <w:marLeft w:val="0"/>
      <w:marRight w:val="0"/>
      <w:marTop w:val="0"/>
      <w:marBottom w:val="0"/>
      <w:divBdr>
        <w:top w:val="none" w:sz="0" w:space="0" w:color="auto"/>
        <w:left w:val="none" w:sz="0" w:space="0" w:color="auto"/>
        <w:bottom w:val="none" w:sz="0" w:space="0" w:color="auto"/>
        <w:right w:val="none" w:sz="0" w:space="0" w:color="auto"/>
      </w:divBdr>
    </w:div>
    <w:div w:id="793912506">
      <w:bodyDiv w:val="1"/>
      <w:marLeft w:val="0"/>
      <w:marRight w:val="0"/>
      <w:marTop w:val="0"/>
      <w:marBottom w:val="0"/>
      <w:divBdr>
        <w:top w:val="none" w:sz="0" w:space="0" w:color="auto"/>
        <w:left w:val="none" w:sz="0" w:space="0" w:color="auto"/>
        <w:bottom w:val="none" w:sz="0" w:space="0" w:color="auto"/>
        <w:right w:val="none" w:sz="0" w:space="0" w:color="auto"/>
      </w:divBdr>
    </w:div>
    <w:div w:id="795563459">
      <w:bodyDiv w:val="1"/>
      <w:marLeft w:val="0"/>
      <w:marRight w:val="0"/>
      <w:marTop w:val="0"/>
      <w:marBottom w:val="0"/>
      <w:divBdr>
        <w:top w:val="none" w:sz="0" w:space="0" w:color="auto"/>
        <w:left w:val="none" w:sz="0" w:space="0" w:color="auto"/>
        <w:bottom w:val="none" w:sz="0" w:space="0" w:color="auto"/>
        <w:right w:val="none" w:sz="0" w:space="0" w:color="auto"/>
      </w:divBdr>
    </w:div>
    <w:div w:id="796216583">
      <w:bodyDiv w:val="1"/>
      <w:marLeft w:val="0"/>
      <w:marRight w:val="0"/>
      <w:marTop w:val="0"/>
      <w:marBottom w:val="0"/>
      <w:divBdr>
        <w:top w:val="none" w:sz="0" w:space="0" w:color="auto"/>
        <w:left w:val="none" w:sz="0" w:space="0" w:color="auto"/>
        <w:bottom w:val="none" w:sz="0" w:space="0" w:color="auto"/>
        <w:right w:val="none" w:sz="0" w:space="0" w:color="auto"/>
      </w:divBdr>
    </w:div>
    <w:div w:id="796996311">
      <w:bodyDiv w:val="1"/>
      <w:marLeft w:val="0"/>
      <w:marRight w:val="0"/>
      <w:marTop w:val="0"/>
      <w:marBottom w:val="0"/>
      <w:divBdr>
        <w:top w:val="none" w:sz="0" w:space="0" w:color="auto"/>
        <w:left w:val="none" w:sz="0" w:space="0" w:color="auto"/>
        <w:bottom w:val="none" w:sz="0" w:space="0" w:color="auto"/>
        <w:right w:val="none" w:sz="0" w:space="0" w:color="auto"/>
      </w:divBdr>
    </w:div>
    <w:div w:id="798955171">
      <w:bodyDiv w:val="1"/>
      <w:marLeft w:val="0"/>
      <w:marRight w:val="0"/>
      <w:marTop w:val="0"/>
      <w:marBottom w:val="0"/>
      <w:divBdr>
        <w:top w:val="none" w:sz="0" w:space="0" w:color="auto"/>
        <w:left w:val="none" w:sz="0" w:space="0" w:color="auto"/>
        <w:bottom w:val="none" w:sz="0" w:space="0" w:color="auto"/>
        <w:right w:val="none" w:sz="0" w:space="0" w:color="auto"/>
      </w:divBdr>
    </w:div>
    <w:div w:id="800267372">
      <w:bodyDiv w:val="1"/>
      <w:marLeft w:val="0"/>
      <w:marRight w:val="0"/>
      <w:marTop w:val="0"/>
      <w:marBottom w:val="0"/>
      <w:divBdr>
        <w:top w:val="none" w:sz="0" w:space="0" w:color="auto"/>
        <w:left w:val="none" w:sz="0" w:space="0" w:color="auto"/>
        <w:bottom w:val="none" w:sz="0" w:space="0" w:color="auto"/>
        <w:right w:val="none" w:sz="0" w:space="0" w:color="auto"/>
      </w:divBdr>
    </w:div>
    <w:div w:id="800344524">
      <w:bodyDiv w:val="1"/>
      <w:marLeft w:val="0"/>
      <w:marRight w:val="0"/>
      <w:marTop w:val="0"/>
      <w:marBottom w:val="0"/>
      <w:divBdr>
        <w:top w:val="none" w:sz="0" w:space="0" w:color="auto"/>
        <w:left w:val="none" w:sz="0" w:space="0" w:color="auto"/>
        <w:bottom w:val="none" w:sz="0" w:space="0" w:color="auto"/>
        <w:right w:val="none" w:sz="0" w:space="0" w:color="auto"/>
      </w:divBdr>
    </w:div>
    <w:div w:id="801726095">
      <w:bodyDiv w:val="1"/>
      <w:marLeft w:val="0"/>
      <w:marRight w:val="0"/>
      <w:marTop w:val="0"/>
      <w:marBottom w:val="0"/>
      <w:divBdr>
        <w:top w:val="none" w:sz="0" w:space="0" w:color="auto"/>
        <w:left w:val="none" w:sz="0" w:space="0" w:color="auto"/>
        <w:bottom w:val="none" w:sz="0" w:space="0" w:color="auto"/>
        <w:right w:val="none" w:sz="0" w:space="0" w:color="auto"/>
      </w:divBdr>
    </w:div>
    <w:div w:id="802037529">
      <w:bodyDiv w:val="1"/>
      <w:marLeft w:val="0"/>
      <w:marRight w:val="0"/>
      <w:marTop w:val="0"/>
      <w:marBottom w:val="0"/>
      <w:divBdr>
        <w:top w:val="none" w:sz="0" w:space="0" w:color="auto"/>
        <w:left w:val="none" w:sz="0" w:space="0" w:color="auto"/>
        <w:bottom w:val="none" w:sz="0" w:space="0" w:color="auto"/>
        <w:right w:val="none" w:sz="0" w:space="0" w:color="auto"/>
      </w:divBdr>
    </w:div>
    <w:div w:id="805587195">
      <w:bodyDiv w:val="1"/>
      <w:marLeft w:val="0"/>
      <w:marRight w:val="0"/>
      <w:marTop w:val="0"/>
      <w:marBottom w:val="0"/>
      <w:divBdr>
        <w:top w:val="none" w:sz="0" w:space="0" w:color="auto"/>
        <w:left w:val="none" w:sz="0" w:space="0" w:color="auto"/>
        <w:bottom w:val="none" w:sz="0" w:space="0" w:color="auto"/>
        <w:right w:val="none" w:sz="0" w:space="0" w:color="auto"/>
      </w:divBdr>
    </w:div>
    <w:div w:id="808130781">
      <w:bodyDiv w:val="1"/>
      <w:marLeft w:val="0"/>
      <w:marRight w:val="0"/>
      <w:marTop w:val="0"/>
      <w:marBottom w:val="0"/>
      <w:divBdr>
        <w:top w:val="none" w:sz="0" w:space="0" w:color="auto"/>
        <w:left w:val="none" w:sz="0" w:space="0" w:color="auto"/>
        <w:bottom w:val="none" w:sz="0" w:space="0" w:color="auto"/>
        <w:right w:val="none" w:sz="0" w:space="0" w:color="auto"/>
      </w:divBdr>
    </w:div>
    <w:div w:id="815341696">
      <w:bodyDiv w:val="1"/>
      <w:marLeft w:val="0"/>
      <w:marRight w:val="0"/>
      <w:marTop w:val="0"/>
      <w:marBottom w:val="0"/>
      <w:divBdr>
        <w:top w:val="none" w:sz="0" w:space="0" w:color="auto"/>
        <w:left w:val="none" w:sz="0" w:space="0" w:color="auto"/>
        <w:bottom w:val="none" w:sz="0" w:space="0" w:color="auto"/>
        <w:right w:val="none" w:sz="0" w:space="0" w:color="auto"/>
      </w:divBdr>
    </w:div>
    <w:div w:id="817039491">
      <w:bodyDiv w:val="1"/>
      <w:marLeft w:val="0"/>
      <w:marRight w:val="0"/>
      <w:marTop w:val="0"/>
      <w:marBottom w:val="0"/>
      <w:divBdr>
        <w:top w:val="none" w:sz="0" w:space="0" w:color="auto"/>
        <w:left w:val="none" w:sz="0" w:space="0" w:color="auto"/>
        <w:bottom w:val="none" w:sz="0" w:space="0" w:color="auto"/>
        <w:right w:val="none" w:sz="0" w:space="0" w:color="auto"/>
      </w:divBdr>
    </w:div>
    <w:div w:id="818959735">
      <w:bodyDiv w:val="1"/>
      <w:marLeft w:val="0"/>
      <w:marRight w:val="0"/>
      <w:marTop w:val="0"/>
      <w:marBottom w:val="0"/>
      <w:divBdr>
        <w:top w:val="none" w:sz="0" w:space="0" w:color="auto"/>
        <w:left w:val="none" w:sz="0" w:space="0" w:color="auto"/>
        <w:bottom w:val="none" w:sz="0" w:space="0" w:color="auto"/>
        <w:right w:val="none" w:sz="0" w:space="0" w:color="auto"/>
      </w:divBdr>
    </w:div>
    <w:div w:id="827474337">
      <w:bodyDiv w:val="1"/>
      <w:marLeft w:val="0"/>
      <w:marRight w:val="0"/>
      <w:marTop w:val="0"/>
      <w:marBottom w:val="0"/>
      <w:divBdr>
        <w:top w:val="none" w:sz="0" w:space="0" w:color="auto"/>
        <w:left w:val="none" w:sz="0" w:space="0" w:color="auto"/>
        <w:bottom w:val="none" w:sz="0" w:space="0" w:color="auto"/>
        <w:right w:val="none" w:sz="0" w:space="0" w:color="auto"/>
      </w:divBdr>
    </w:div>
    <w:div w:id="829366427">
      <w:bodyDiv w:val="1"/>
      <w:marLeft w:val="0"/>
      <w:marRight w:val="0"/>
      <w:marTop w:val="0"/>
      <w:marBottom w:val="0"/>
      <w:divBdr>
        <w:top w:val="none" w:sz="0" w:space="0" w:color="auto"/>
        <w:left w:val="none" w:sz="0" w:space="0" w:color="auto"/>
        <w:bottom w:val="none" w:sz="0" w:space="0" w:color="auto"/>
        <w:right w:val="none" w:sz="0" w:space="0" w:color="auto"/>
      </w:divBdr>
    </w:div>
    <w:div w:id="829567253">
      <w:bodyDiv w:val="1"/>
      <w:marLeft w:val="0"/>
      <w:marRight w:val="0"/>
      <w:marTop w:val="0"/>
      <w:marBottom w:val="0"/>
      <w:divBdr>
        <w:top w:val="none" w:sz="0" w:space="0" w:color="auto"/>
        <w:left w:val="none" w:sz="0" w:space="0" w:color="auto"/>
        <w:bottom w:val="none" w:sz="0" w:space="0" w:color="auto"/>
        <w:right w:val="none" w:sz="0" w:space="0" w:color="auto"/>
      </w:divBdr>
    </w:div>
    <w:div w:id="830683883">
      <w:bodyDiv w:val="1"/>
      <w:marLeft w:val="0"/>
      <w:marRight w:val="0"/>
      <w:marTop w:val="0"/>
      <w:marBottom w:val="0"/>
      <w:divBdr>
        <w:top w:val="none" w:sz="0" w:space="0" w:color="auto"/>
        <w:left w:val="none" w:sz="0" w:space="0" w:color="auto"/>
        <w:bottom w:val="none" w:sz="0" w:space="0" w:color="auto"/>
        <w:right w:val="none" w:sz="0" w:space="0" w:color="auto"/>
      </w:divBdr>
    </w:div>
    <w:div w:id="832796686">
      <w:bodyDiv w:val="1"/>
      <w:marLeft w:val="0"/>
      <w:marRight w:val="0"/>
      <w:marTop w:val="0"/>
      <w:marBottom w:val="0"/>
      <w:divBdr>
        <w:top w:val="none" w:sz="0" w:space="0" w:color="auto"/>
        <w:left w:val="none" w:sz="0" w:space="0" w:color="auto"/>
        <w:bottom w:val="none" w:sz="0" w:space="0" w:color="auto"/>
        <w:right w:val="none" w:sz="0" w:space="0" w:color="auto"/>
      </w:divBdr>
    </w:div>
    <w:div w:id="833179264">
      <w:bodyDiv w:val="1"/>
      <w:marLeft w:val="0"/>
      <w:marRight w:val="0"/>
      <w:marTop w:val="0"/>
      <w:marBottom w:val="0"/>
      <w:divBdr>
        <w:top w:val="none" w:sz="0" w:space="0" w:color="auto"/>
        <w:left w:val="none" w:sz="0" w:space="0" w:color="auto"/>
        <w:bottom w:val="none" w:sz="0" w:space="0" w:color="auto"/>
        <w:right w:val="none" w:sz="0" w:space="0" w:color="auto"/>
      </w:divBdr>
    </w:div>
    <w:div w:id="833303849">
      <w:bodyDiv w:val="1"/>
      <w:marLeft w:val="0"/>
      <w:marRight w:val="0"/>
      <w:marTop w:val="0"/>
      <w:marBottom w:val="0"/>
      <w:divBdr>
        <w:top w:val="none" w:sz="0" w:space="0" w:color="auto"/>
        <w:left w:val="none" w:sz="0" w:space="0" w:color="auto"/>
        <w:bottom w:val="none" w:sz="0" w:space="0" w:color="auto"/>
        <w:right w:val="none" w:sz="0" w:space="0" w:color="auto"/>
      </w:divBdr>
    </w:div>
    <w:div w:id="834031988">
      <w:bodyDiv w:val="1"/>
      <w:marLeft w:val="0"/>
      <w:marRight w:val="0"/>
      <w:marTop w:val="0"/>
      <w:marBottom w:val="0"/>
      <w:divBdr>
        <w:top w:val="none" w:sz="0" w:space="0" w:color="auto"/>
        <w:left w:val="none" w:sz="0" w:space="0" w:color="auto"/>
        <w:bottom w:val="none" w:sz="0" w:space="0" w:color="auto"/>
        <w:right w:val="none" w:sz="0" w:space="0" w:color="auto"/>
      </w:divBdr>
    </w:div>
    <w:div w:id="836967509">
      <w:bodyDiv w:val="1"/>
      <w:marLeft w:val="0"/>
      <w:marRight w:val="0"/>
      <w:marTop w:val="0"/>
      <w:marBottom w:val="0"/>
      <w:divBdr>
        <w:top w:val="none" w:sz="0" w:space="0" w:color="auto"/>
        <w:left w:val="none" w:sz="0" w:space="0" w:color="auto"/>
        <w:bottom w:val="none" w:sz="0" w:space="0" w:color="auto"/>
        <w:right w:val="none" w:sz="0" w:space="0" w:color="auto"/>
      </w:divBdr>
    </w:div>
    <w:div w:id="837503675">
      <w:bodyDiv w:val="1"/>
      <w:marLeft w:val="0"/>
      <w:marRight w:val="0"/>
      <w:marTop w:val="0"/>
      <w:marBottom w:val="0"/>
      <w:divBdr>
        <w:top w:val="none" w:sz="0" w:space="0" w:color="auto"/>
        <w:left w:val="none" w:sz="0" w:space="0" w:color="auto"/>
        <w:bottom w:val="none" w:sz="0" w:space="0" w:color="auto"/>
        <w:right w:val="none" w:sz="0" w:space="0" w:color="auto"/>
      </w:divBdr>
    </w:div>
    <w:div w:id="837773532">
      <w:bodyDiv w:val="1"/>
      <w:marLeft w:val="0"/>
      <w:marRight w:val="0"/>
      <w:marTop w:val="0"/>
      <w:marBottom w:val="0"/>
      <w:divBdr>
        <w:top w:val="none" w:sz="0" w:space="0" w:color="auto"/>
        <w:left w:val="none" w:sz="0" w:space="0" w:color="auto"/>
        <w:bottom w:val="none" w:sz="0" w:space="0" w:color="auto"/>
        <w:right w:val="none" w:sz="0" w:space="0" w:color="auto"/>
      </w:divBdr>
    </w:div>
    <w:div w:id="840508550">
      <w:bodyDiv w:val="1"/>
      <w:marLeft w:val="0"/>
      <w:marRight w:val="0"/>
      <w:marTop w:val="0"/>
      <w:marBottom w:val="0"/>
      <w:divBdr>
        <w:top w:val="none" w:sz="0" w:space="0" w:color="auto"/>
        <w:left w:val="none" w:sz="0" w:space="0" w:color="auto"/>
        <w:bottom w:val="none" w:sz="0" w:space="0" w:color="auto"/>
        <w:right w:val="none" w:sz="0" w:space="0" w:color="auto"/>
      </w:divBdr>
    </w:div>
    <w:div w:id="840893369">
      <w:bodyDiv w:val="1"/>
      <w:marLeft w:val="0"/>
      <w:marRight w:val="0"/>
      <w:marTop w:val="0"/>
      <w:marBottom w:val="0"/>
      <w:divBdr>
        <w:top w:val="none" w:sz="0" w:space="0" w:color="auto"/>
        <w:left w:val="none" w:sz="0" w:space="0" w:color="auto"/>
        <w:bottom w:val="none" w:sz="0" w:space="0" w:color="auto"/>
        <w:right w:val="none" w:sz="0" w:space="0" w:color="auto"/>
      </w:divBdr>
    </w:div>
    <w:div w:id="843591485">
      <w:bodyDiv w:val="1"/>
      <w:marLeft w:val="0"/>
      <w:marRight w:val="0"/>
      <w:marTop w:val="0"/>
      <w:marBottom w:val="0"/>
      <w:divBdr>
        <w:top w:val="none" w:sz="0" w:space="0" w:color="auto"/>
        <w:left w:val="none" w:sz="0" w:space="0" w:color="auto"/>
        <w:bottom w:val="none" w:sz="0" w:space="0" w:color="auto"/>
        <w:right w:val="none" w:sz="0" w:space="0" w:color="auto"/>
      </w:divBdr>
    </w:div>
    <w:div w:id="844049494">
      <w:bodyDiv w:val="1"/>
      <w:marLeft w:val="0"/>
      <w:marRight w:val="0"/>
      <w:marTop w:val="0"/>
      <w:marBottom w:val="0"/>
      <w:divBdr>
        <w:top w:val="none" w:sz="0" w:space="0" w:color="auto"/>
        <w:left w:val="none" w:sz="0" w:space="0" w:color="auto"/>
        <w:bottom w:val="none" w:sz="0" w:space="0" w:color="auto"/>
        <w:right w:val="none" w:sz="0" w:space="0" w:color="auto"/>
      </w:divBdr>
    </w:div>
    <w:div w:id="845949368">
      <w:bodyDiv w:val="1"/>
      <w:marLeft w:val="0"/>
      <w:marRight w:val="0"/>
      <w:marTop w:val="0"/>
      <w:marBottom w:val="0"/>
      <w:divBdr>
        <w:top w:val="none" w:sz="0" w:space="0" w:color="auto"/>
        <w:left w:val="none" w:sz="0" w:space="0" w:color="auto"/>
        <w:bottom w:val="none" w:sz="0" w:space="0" w:color="auto"/>
        <w:right w:val="none" w:sz="0" w:space="0" w:color="auto"/>
      </w:divBdr>
    </w:div>
    <w:div w:id="846528592">
      <w:bodyDiv w:val="1"/>
      <w:marLeft w:val="0"/>
      <w:marRight w:val="0"/>
      <w:marTop w:val="0"/>
      <w:marBottom w:val="0"/>
      <w:divBdr>
        <w:top w:val="none" w:sz="0" w:space="0" w:color="auto"/>
        <w:left w:val="none" w:sz="0" w:space="0" w:color="auto"/>
        <w:bottom w:val="none" w:sz="0" w:space="0" w:color="auto"/>
        <w:right w:val="none" w:sz="0" w:space="0" w:color="auto"/>
      </w:divBdr>
    </w:div>
    <w:div w:id="846822802">
      <w:bodyDiv w:val="1"/>
      <w:marLeft w:val="0"/>
      <w:marRight w:val="0"/>
      <w:marTop w:val="0"/>
      <w:marBottom w:val="0"/>
      <w:divBdr>
        <w:top w:val="none" w:sz="0" w:space="0" w:color="auto"/>
        <w:left w:val="none" w:sz="0" w:space="0" w:color="auto"/>
        <w:bottom w:val="none" w:sz="0" w:space="0" w:color="auto"/>
        <w:right w:val="none" w:sz="0" w:space="0" w:color="auto"/>
      </w:divBdr>
    </w:div>
    <w:div w:id="849834216">
      <w:bodyDiv w:val="1"/>
      <w:marLeft w:val="0"/>
      <w:marRight w:val="0"/>
      <w:marTop w:val="0"/>
      <w:marBottom w:val="0"/>
      <w:divBdr>
        <w:top w:val="none" w:sz="0" w:space="0" w:color="auto"/>
        <w:left w:val="none" w:sz="0" w:space="0" w:color="auto"/>
        <w:bottom w:val="none" w:sz="0" w:space="0" w:color="auto"/>
        <w:right w:val="none" w:sz="0" w:space="0" w:color="auto"/>
      </w:divBdr>
    </w:div>
    <w:div w:id="849880189">
      <w:bodyDiv w:val="1"/>
      <w:marLeft w:val="0"/>
      <w:marRight w:val="0"/>
      <w:marTop w:val="0"/>
      <w:marBottom w:val="0"/>
      <w:divBdr>
        <w:top w:val="none" w:sz="0" w:space="0" w:color="auto"/>
        <w:left w:val="none" w:sz="0" w:space="0" w:color="auto"/>
        <w:bottom w:val="none" w:sz="0" w:space="0" w:color="auto"/>
        <w:right w:val="none" w:sz="0" w:space="0" w:color="auto"/>
      </w:divBdr>
    </w:div>
    <w:div w:id="853543514">
      <w:bodyDiv w:val="1"/>
      <w:marLeft w:val="0"/>
      <w:marRight w:val="0"/>
      <w:marTop w:val="0"/>
      <w:marBottom w:val="0"/>
      <w:divBdr>
        <w:top w:val="none" w:sz="0" w:space="0" w:color="auto"/>
        <w:left w:val="none" w:sz="0" w:space="0" w:color="auto"/>
        <w:bottom w:val="none" w:sz="0" w:space="0" w:color="auto"/>
        <w:right w:val="none" w:sz="0" w:space="0" w:color="auto"/>
      </w:divBdr>
    </w:div>
    <w:div w:id="857742040">
      <w:bodyDiv w:val="1"/>
      <w:marLeft w:val="0"/>
      <w:marRight w:val="0"/>
      <w:marTop w:val="0"/>
      <w:marBottom w:val="0"/>
      <w:divBdr>
        <w:top w:val="none" w:sz="0" w:space="0" w:color="auto"/>
        <w:left w:val="none" w:sz="0" w:space="0" w:color="auto"/>
        <w:bottom w:val="none" w:sz="0" w:space="0" w:color="auto"/>
        <w:right w:val="none" w:sz="0" w:space="0" w:color="auto"/>
      </w:divBdr>
    </w:div>
    <w:div w:id="858393820">
      <w:bodyDiv w:val="1"/>
      <w:marLeft w:val="0"/>
      <w:marRight w:val="0"/>
      <w:marTop w:val="0"/>
      <w:marBottom w:val="0"/>
      <w:divBdr>
        <w:top w:val="none" w:sz="0" w:space="0" w:color="auto"/>
        <w:left w:val="none" w:sz="0" w:space="0" w:color="auto"/>
        <w:bottom w:val="none" w:sz="0" w:space="0" w:color="auto"/>
        <w:right w:val="none" w:sz="0" w:space="0" w:color="auto"/>
      </w:divBdr>
    </w:div>
    <w:div w:id="863709459">
      <w:bodyDiv w:val="1"/>
      <w:marLeft w:val="0"/>
      <w:marRight w:val="0"/>
      <w:marTop w:val="0"/>
      <w:marBottom w:val="0"/>
      <w:divBdr>
        <w:top w:val="none" w:sz="0" w:space="0" w:color="auto"/>
        <w:left w:val="none" w:sz="0" w:space="0" w:color="auto"/>
        <w:bottom w:val="none" w:sz="0" w:space="0" w:color="auto"/>
        <w:right w:val="none" w:sz="0" w:space="0" w:color="auto"/>
      </w:divBdr>
    </w:div>
    <w:div w:id="864752791">
      <w:bodyDiv w:val="1"/>
      <w:marLeft w:val="0"/>
      <w:marRight w:val="0"/>
      <w:marTop w:val="0"/>
      <w:marBottom w:val="0"/>
      <w:divBdr>
        <w:top w:val="none" w:sz="0" w:space="0" w:color="auto"/>
        <w:left w:val="none" w:sz="0" w:space="0" w:color="auto"/>
        <w:bottom w:val="none" w:sz="0" w:space="0" w:color="auto"/>
        <w:right w:val="none" w:sz="0" w:space="0" w:color="auto"/>
      </w:divBdr>
    </w:div>
    <w:div w:id="869562437">
      <w:bodyDiv w:val="1"/>
      <w:marLeft w:val="0"/>
      <w:marRight w:val="0"/>
      <w:marTop w:val="0"/>
      <w:marBottom w:val="0"/>
      <w:divBdr>
        <w:top w:val="none" w:sz="0" w:space="0" w:color="auto"/>
        <w:left w:val="none" w:sz="0" w:space="0" w:color="auto"/>
        <w:bottom w:val="none" w:sz="0" w:space="0" w:color="auto"/>
        <w:right w:val="none" w:sz="0" w:space="0" w:color="auto"/>
      </w:divBdr>
    </w:div>
    <w:div w:id="870072616">
      <w:bodyDiv w:val="1"/>
      <w:marLeft w:val="0"/>
      <w:marRight w:val="0"/>
      <w:marTop w:val="0"/>
      <w:marBottom w:val="0"/>
      <w:divBdr>
        <w:top w:val="none" w:sz="0" w:space="0" w:color="auto"/>
        <w:left w:val="none" w:sz="0" w:space="0" w:color="auto"/>
        <w:bottom w:val="none" w:sz="0" w:space="0" w:color="auto"/>
        <w:right w:val="none" w:sz="0" w:space="0" w:color="auto"/>
      </w:divBdr>
    </w:div>
    <w:div w:id="872425630">
      <w:bodyDiv w:val="1"/>
      <w:marLeft w:val="0"/>
      <w:marRight w:val="0"/>
      <w:marTop w:val="0"/>
      <w:marBottom w:val="0"/>
      <w:divBdr>
        <w:top w:val="none" w:sz="0" w:space="0" w:color="auto"/>
        <w:left w:val="none" w:sz="0" w:space="0" w:color="auto"/>
        <w:bottom w:val="none" w:sz="0" w:space="0" w:color="auto"/>
        <w:right w:val="none" w:sz="0" w:space="0" w:color="auto"/>
      </w:divBdr>
    </w:div>
    <w:div w:id="872839330">
      <w:bodyDiv w:val="1"/>
      <w:marLeft w:val="0"/>
      <w:marRight w:val="0"/>
      <w:marTop w:val="0"/>
      <w:marBottom w:val="0"/>
      <w:divBdr>
        <w:top w:val="none" w:sz="0" w:space="0" w:color="auto"/>
        <w:left w:val="none" w:sz="0" w:space="0" w:color="auto"/>
        <w:bottom w:val="none" w:sz="0" w:space="0" w:color="auto"/>
        <w:right w:val="none" w:sz="0" w:space="0" w:color="auto"/>
      </w:divBdr>
    </w:div>
    <w:div w:id="873032480">
      <w:bodyDiv w:val="1"/>
      <w:marLeft w:val="0"/>
      <w:marRight w:val="0"/>
      <w:marTop w:val="0"/>
      <w:marBottom w:val="0"/>
      <w:divBdr>
        <w:top w:val="none" w:sz="0" w:space="0" w:color="auto"/>
        <w:left w:val="none" w:sz="0" w:space="0" w:color="auto"/>
        <w:bottom w:val="none" w:sz="0" w:space="0" w:color="auto"/>
        <w:right w:val="none" w:sz="0" w:space="0" w:color="auto"/>
      </w:divBdr>
    </w:div>
    <w:div w:id="874924307">
      <w:bodyDiv w:val="1"/>
      <w:marLeft w:val="0"/>
      <w:marRight w:val="0"/>
      <w:marTop w:val="0"/>
      <w:marBottom w:val="0"/>
      <w:divBdr>
        <w:top w:val="none" w:sz="0" w:space="0" w:color="auto"/>
        <w:left w:val="none" w:sz="0" w:space="0" w:color="auto"/>
        <w:bottom w:val="none" w:sz="0" w:space="0" w:color="auto"/>
        <w:right w:val="none" w:sz="0" w:space="0" w:color="auto"/>
      </w:divBdr>
    </w:div>
    <w:div w:id="875779128">
      <w:bodyDiv w:val="1"/>
      <w:marLeft w:val="0"/>
      <w:marRight w:val="0"/>
      <w:marTop w:val="0"/>
      <w:marBottom w:val="0"/>
      <w:divBdr>
        <w:top w:val="none" w:sz="0" w:space="0" w:color="auto"/>
        <w:left w:val="none" w:sz="0" w:space="0" w:color="auto"/>
        <w:bottom w:val="none" w:sz="0" w:space="0" w:color="auto"/>
        <w:right w:val="none" w:sz="0" w:space="0" w:color="auto"/>
      </w:divBdr>
    </w:div>
    <w:div w:id="879198103">
      <w:bodyDiv w:val="1"/>
      <w:marLeft w:val="0"/>
      <w:marRight w:val="0"/>
      <w:marTop w:val="0"/>
      <w:marBottom w:val="0"/>
      <w:divBdr>
        <w:top w:val="none" w:sz="0" w:space="0" w:color="auto"/>
        <w:left w:val="none" w:sz="0" w:space="0" w:color="auto"/>
        <w:bottom w:val="none" w:sz="0" w:space="0" w:color="auto"/>
        <w:right w:val="none" w:sz="0" w:space="0" w:color="auto"/>
      </w:divBdr>
    </w:div>
    <w:div w:id="885409275">
      <w:bodyDiv w:val="1"/>
      <w:marLeft w:val="0"/>
      <w:marRight w:val="0"/>
      <w:marTop w:val="0"/>
      <w:marBottom w:val="0"/>
      <w:divBdr>
        <w:top w:val="none" w:sz="0" w:space="0" w:color="auto"/>
        <w:left w:val="none" w:sz="0" w:space="0" w:color="auto"/>
        <w:bottom w:val="none" w:sz="0" w:space="0" w:color="auto"/>
        <w:right w:val="none" w:sz="0" w:space="0" w:color="auto"/>
      </w:divBdr>
    </w:div>
    <w:div w:id="896743150">
      <w:bodyDiv w:val="1"/>
      <w:marLeft w:val="0"/>
      <w:marRight w:val="0"/>
      <w:marTop w:val="0"/>
      <w:marBottom w:val="0"/>
      <w:divBdr>
        <w:top w:val="none" w:sz="0" w:space="0" w:color="auto"/>
        <w:left w:val="none" w:sz="0" w:space="0" w:color="auto"/>
        <w:bottom w:val="none" w:sz="0" w:space="0" w:color="auto"/>
        <w:right w:val="none" w:sz="0" w:space="0" w:color="auto"/>
      </w:divBdr>
    </w:div>
    <w:div w:id="897398381">
      <w:bodyDiv w:val="1"/>
      <w:marLeft w:val="0"/>
      <w:marRight w:val="0"/>
      <w:marTop w:val="0"/>
      <w:marBottom w:val="0"/>
      <w:divBdr>
        <w:top w:val="none" w:sz="0" w:space="0" w:color="auto"/>
        <w:left w:val="none" w:sz="0" w:space="0" w:color="auto"/>
        <w:bottom w:val="none" w:sz="0" w:space="0" w:color="auto"/>
        <w:right w:val="none" w:sz="0" w:space="0" w:color="auto"/>
      </w:divBdr>
    </w:div>
    <w:div w:id="900870188">
      <w:bodyDiv w:val="1"/>
      <w:marLeft w:val="0"/>
      <w:marRight w:val="0"/>
      <w:marTop w:val="0"/>
      <w:marBottom w:val="0"/>
      <w:divBdr>
        <w:top w:val="none" w:sz="0" w:space="0" w:color="auto"/>
        <w:left w:val="none" w:sz="0" w:space="0" w:color="auto"/>
        <w:bottom w:val="none" w:sz="0" w:space="0" w:color="auto"/>
        <w:right w:val="none" w:sz="0" w:space="0" w:color="auto"/>
      </w:divBdr>
    </w:div>
    <w:div w:id="906455724">
      <w:bodyDiv w:val="1"/>
      <w:marLeft w:val="0"/>
      <w:marRight w:val="0"/>
      <w:marTop w:val="0"/>
      <w:marBottom w:val="0"/>
      <w:divBdr>
        <w:top w:val="none" w:sz="0" w:space="0" w:color="auto"/>
        <w:left w:val="none" w:sz="0" w:space="0" w:color="auto"/>
        <w:bottom w:val="none" w:sz="0" w:space="0" w:color="auto"/>
        <w:right w:val="none" w:sz="0" w:space="0" w:color="auto"/>
      </w:divBdr>
    </w:div>
    <w:div w:id="910509325">
      <w:bodyDiv w:val="1"/>
      <w:marLeft w:val="0"/>
      <w:marRight w:val="0"/>
      <w:marTop w:val="0"/>
      <w:marBottom w:val="0"/>
      <w:divBdr>
        <w:top w:val="none" w:sz="0" w:space="0" w:color="auto"/>
        <w:left w:val="none" w:sz="0" w:space="0" w:color="auto"/>
        <w:bottom w:val="none" w:sz="0" w:space="0" w:color="auto"/>
        <w:right w:val="none" w:sz="0" w:space="0" w:color="auto"/>
      </w:divBdr>
    </w:div>
    <w:div w:id="912930752">
      <w:bodyDiv w:val="1"/>
      <w:marLeft w:val="0"/>
      <w:marRight w:val="0"/>
      <w:marTop w:val="0"/>
      <w:marBottom w:val="0"/>
      <w:divBdr>
        <w:top w:val="none" w:sz="0" w:space="0" w:color="auto"/>
        <w:left w:val="none" w:sz="0" w:space="0" w:color="auto"/>
        <w:bottom w:val="none" w:sz="0" w:space="0" w:color="auto"/>
        <w:right w:val="none" w:sz="0" w:space="0" w:color="auto"/>
      </w:divBdr>
    </w:div>
    <w:div w:id="915433168">
      <w:bodyDiv w:val="1"/>
      <w:marLeft w:val="0"/>
      <w:marRight w:val="0"/>
      <w:marTop w:val="0"/>
      <w:marBottom w:val="0"/>
      <w:divBdr>
        <w:top w:val="none" w:sz="0" w:space="0" w:color="auto"/>
        <w:left w:val="none" w:sz="0" w:space="0" w:color="auto"/>
        <w:bottom w:val="none" w:sz="0" w:space="0" w:color="auto"/>
        <w:right w:val="none" w:sz="0" w:space="0" w:color="auto"/>
      </w:divBdr>
    </w:div>
    <w:div w:id="916287631">
      <w:bodyDiv w:val="1"/>
      <w:marLeft w:val="0"/>
      <w:marRight w:val="0"/>
      <w:marTop w:val="0"/>
      <w:marBottom w:val="0"/>
      <w:divBdr>
        <w:top w:val="none" w:sz="0" w:space="0" w:color="auto"/>
        <w:left w:val="none" w:sz="0" w:space="0" w:color="auto"/>
        <w:bottom w:val="none" w:sz="0" w:space="0" w:color="auto"/>
        <w:right w:val="none" w:sz="0" w:space="0" w:color="auto"/>
      </w:divBdr>
    </w:div>
    <w:div w:id="917591468">
      <w:bodyDiv w:val="1"/>
      <w:marLeft w:val="0"/>
      <w:marRight w:val="0"/>
      <w:marTop w:val="0"/>
      <w:marBottom w:val="0"/>
      <w:divBdr>
        <w:top w:val="none" w:sz="0" w:space="0" w:color="auto"/>
        <w:left w:val="none" w:sz="0" w:space="0" w:color="auto"/>
        <w:bottom w:val="none" w:sz="0" w:space="0" w:color="auto"/>
        <w:right w:val="none" w:sz="0" w:space="0" w:color="auto"/>
      </w:divBdr>
    </w:div>
    <w:div w:id="919217823">
      <w:bodyDiv w:val="1"/>
      <w:marLeft w:val="0"/>
      <w:marRight w:val="0"/>
      <w:marTop w:val="0"/>
      <w:marBottom w:val="0"/>
      <w:divBdr>
        <w:top w:val="none" w:sz="0" w:space="0" w:color="auto"/>
        <w:left w:val="none" w:sz="0" w:space="0" w:color="auto"/>
        <w:bottom w:val="none" w:sz="0" w:space="0" w:color="auto"/>
        <w:right w:val="none" w:sz="0" w:space="0" w:color="auto"/>
      </w:divBdr>
    </w:div>
    <w:div w:id="921720855">
      <w:bodyDiv w:val="1"/>
      <w:marLeft w:val="0"/>
      <w:marRight w:val="0"/>
      <w:marTop w:val="0"/>
      <w:marBottom w:val="0"/>
      <w:divBdr>
        <w:top w:val="none" w:sz="0" w:space="0" w:color="auto"/>
        <w:left w:val="none" w:sz="0" w:space="0" w:color="auto"/>
        <w:bottom w:val="none" w:sz="0" w:space="0" w:color="auto"/>
        <w:right w:val="none" w:sz="0" w:space="0" w:color="auto"/>
      </w:divBdr>
    </w:div>
    <w:div w:id="925192347">
      <w:bodyDiv w:val="1"/>
      <w:marLeft w:val="0"/>
      <w:marRight w:val="0"/>
      <w:marTop w:val="0"/>
      <w:marBottom w:val="0"/>
      <w:divBdr>
        <w:top w:val="none" w:sz="0" w:space="0" w:color="auto"/>
        <w:left w:val="none" w:sz="0" w:space="0" w:color="auto"/>
        <w:bottom w:val="none" w:sz="0" w:space="0" w:color="auto"/>
        <w:right w:val="none" w:sz="0" w:space="0" w:color="auto"/>
      </w:divBdr>
    </w:div>
    <w:div w:id="926038699">
      <w:bodyDiv w:val="1"/>
      <w:marLeft w:val="0"/>
      <w:marRight w:val="0"/>
      <w:marTop w:val="0"/>
      <w:marBottom w:val="0"/>
      <w:divBdr>
        <w:top w:val="none" w:sz="0" w:space="0" w:color="auto"/>
        <w:left w:val="none" w:sz="0" w:space="0" w:color="auto"/>
        <w:bottom w:val="none" w:sz="0" w:space="0" w:color="auto"/>
        <w:right w:val="none" w:sz="0" w:space="0" w:color="auto"/>
      </w:divBdr>
    </w:div>
    <w:div w:id="926495102">
      <w:bodyDiv w:val="1"/>
      <w:marLeft w:val="0"/>
      <w:marRight w:val="0"/>
      <w:marTop w:val="0"/>
      <w:marBottom w:val="0"/>
      <w:divBdr>
        <w:top w:val="none" w:sz="0" w:space="0" w:color="auto"/>
        <w:left w:val="none" w:sz="0" w:space="0" w:color="auto"/>
        <w:bottom w:val="none" w:sz="0" w:space="0" w:color="auto"/>
        <w:right w:val="none" w:sz="0" w:space="0" w:color="auto"/>
      </w:divBdr>
    </w:div>
    <w:div w:id="927615169">
      <w:bodyDiv w:val="1"/>
      <w:marLeft w:val="0"/>
      <w:marRight w:val="0"/>
      <w:marTop w:val="0"/>
      <w:marBottom w:val="0"/>
      <w:divBdr>
        <w:top w:val="none" w:sz="0" w:space="0" w:color="auto"/>
        <w:left w:val="none" w:sz="0" w:space="0" w:color="auto"/>
        <w:bottom w:val="none" w:sz="0" w:space="0" w:color="auto"/>
        <w:right w:val="none" w:sz="0" w:space="0" w:color="auto"/>
      </w:divBdr>
      <w:divsChild>
        <w:div w:id="1768891362">
          <w:marLeft w:val="0"/>
          <w:marRight w:val="0"/>
          <w:marTop w:val="0"/>
          <w:marBottom w:val="0"/>
          <w:divBdr>
            <w:top w:val="none" w:sz="0" w:space="0" w:color="auto"/>
            <w:left w:val="none" w:sz="0" w:space="0" w:color="auto"/>
            <w:bottom w:val="none" w:sz="0" w:space="0" w:color="auto"/>
            <w:right w:val="none" w:sz="0" w:space="0" w:color="auto"/>
          </w:divBdr>
          <w:divsChild>
            <w:div w:id="1106073931">
              <w:marLeft w:val="0"/>
              <w:marRight w:val="0"/>
              <w:marTop w:val="0"/>
              <w:marBottom w:val="0"/>
              <w:divBdr>
                <w:top w:val="none" w:sz="0" w:space="0" w:color="auto"/>
                <w:left w:val="none" w:sz="0" w:space="0" w:color="auto"/>
                <w:bottom w:val="none" w:sz="0" w:space="0" w:color="auto"/>
                <w:right w:val="none" w:sz="0" w:space="0" w:color="auto"/>
              </w:divBdr>
            </w:div>
            <w:div w:id="1152405983">
              <w:marLeft w:val="0"/>
              <w:marRight w:val="0"/>
              <w:marTop w:val="0"/>
              <w:marBottom w:val="0"/>
              <w:divBdr>
                <w:top w:val="none" w:sz="0" w:space="0" w:color="auto"/>
                <w:left w:val="none" w:sz="0" w:space="0" w:color="auto"/>
                <w:bottom w:val="none" w:sz="0" w:space="0" w:color="auto"/>
                <w:right w:val="none" w:sz="0" w:space="0" w:color="auto"/>
              </w:divBdr>
            </w:div>
            <w:div w:id="45838060">
              <w:marLeft w:val="0"/>
              <w:marRight w:val="0"/>
              <w:marTop w:val="0"/>
              <w:marBottom w:val="0"/>
              <w:divBdr>
                <w:top w:val="none" w:sz="0" w:space="0" w:color="auto"/>
                <w:left w:val="none" w:sz="0" w:space="0" w:color="auto"/>
                <w:bottom w:val="none" w:sz="0" w:space="0" w:color="auto"/>
                <w:right w:val="none" w:sz="0" w:space="0" w:color="auto"/>
              </w:divBdr>
            </w:div>
            <w:div w:id="1938173231">
              <w:marLeft w:val="0"/>
              <w:marRight w:val="0"/>
              <w:marTop w:val="0"/>
              <w:marBottom w:val="0"/>
              <w:divBdr>
                <w:top w:val="none" w:sz="0" w:space="0" w:color="auto"/>
                <w:left w:val="none" w:sz="0" w:space="0" w:color="auto"/>
                <w:bottom w:val="none" w:sz="0" w:space="0" w:color="auto"/>
                <w:right w:val="none" w:sz="0" w:space="0" w:color="auto"/>
              </w:divBdr>
            </w:div>
            <w:div w:id="1969164112">
              <w:marLeft w:val="0"/>
              <w:marRight w:val="0"/>
              <w:marTop w:val="0"/>
              <w:marBottom w:val="0"/>
              <w:divBdr>
                <w:top w:val="none" w:sz="0" w:space="0" w:color="auto"/>
                <w:left w:val="none" w:sz="0" w:space="0" w:color="auto"/>
                <w:bottom w:val="none" w:sz="0" w:space="0" w:color="auto"/>
                <w:right w:val="none" w:sz="0" w:space="0" w:color="auto"/>
              </w:divBdr>
            </w:div>
            <w:div w:id="1825466315">
              <w:marLeft w:val="0"/>
              <w:marRight w:val="0"/>
              <w:marTop w:val="0"/>
              <w:marBottom w:val="0"/>
              <w:divBdr>
                <w:top w:val="none" w:sz="0" w:space="0" w:color="auto"/>
                <w:left w:val="none" w:sz="0" w:space="0" w:color="auto"/>
                <w:bottom w:val="none" w:sz="0" w:space="0" w:color="auto"/>
                <w:right w:val="none" w:sz="0" w:space="0" w:color="auto"/>
              </w:divBdr>
            </w:div>
            <w:div w:id="2144151575">
              <w:marLeft w:val="0"/>
              <w:marRight w:val="0"/>
              <w:marTop w:val="0"/>
              <w:marBottom w:val="0"/>
              <w:divBdr>
                <w:top w:val="none" w:sz="0" w:space="0" w:color="auto"/>
                <w:left w:val="none" w:sz="0" w:space="0" w:color="auto"/>
                <w:bottom w:val="none" w:sz="0" w:space="0" w:color="auto"/>
                <w:right w:val="none" w:sz="0" w:space="0" w:color="auto"/>
              </w:divBdr>
            </w:div>
            <w:div w:id="481190939">
              <w:marLeft w:val="0"/>
              <w:marRight w:val="0"/>
              <w:marTop w:val="0"/>
              <w:marBottom w:val="0"/>
              <w:divBdr>
                <w:top w:val="none" w:sz="0" w:space="0" w:color="auto"/>
                <w:left w:val="none" w:sz="0" w:space="0" w:color="auto"/>
                <w:bottom w:val="none" w:sz="0" w:space="0" w:color="auto"/>
                <w:right w:val="none" w:sz="0" w:space="0" w:color="auto"/>
              </w:divBdr>
            </w:div>
            <w:div w:id="149752541">
              <w:marLeft w:val="0"/>
              <w:marRight w:val="0"/>
              <w:marTop w:val="0"/>
              <w:marBottom w:val="0"/>
              <w:divBdr>
                <w:top w:val="none" w:sz="0" w:space="0" w:color="auto"/>
                <w:left w:val="none" w:sz="0" w:space="0" w:color="auto"/>
                <w:bottom w:val="none" w:sz="0" w:space="0" w:color="auto"/>
                <w:right w:val="none" w:sz="0" w:space="0" w:color="auto"/>
              </w:divBdr>
            </w:div>
            <w:div w:id="1459370453">
              <w:marLeft w:val="0"/>
              <w:marRight w:val="0"/>
              <w:marTop w:val="0"/>
              <w:marBottom w:val="0"/>
              <w:divBdr>
                <w:top w:val="none" w:sz="0" w:space="0" w:color="auto"/>
                <w:left w:val="none" w:sz="0" w:space="0" w:color="auto"/>
                <w:bottom w:val="none" w:sz="0" w:space="0" w:color="auto"/>
                <w:right w:val="none" w:sz="0" w:space="0" w:color="auto"/>
              </w:divBdr>
            </w:div>
            <w:div w:id="711542140">
              <w:marLeft w:val="0"/>
              <w:marRight w:val="0"/>
              <w:marTop w:val="0"/>
              <w:marBottom w:val="0"/>
              <w:divBdr>
                <w:top w:val="none" w:sz="0" w:space="0" w:color="auto"/>
                <w:left w:val="none" w:sz="0" w:space="0" w:color="auto"/>
                <w:bottom w:val="none" w:sz="0" w:space="0" w:color="auto"/>
                <w:right w:val="none" w:sz="0" w:space="0" w:color="auto"/>
              </w:divBdr>
            </w:div>
            <w:div w:id="1112629913">
              <w:marLeft w:val="0"/>
              <w:marRight w:val="0"/>
              <w:marTop w:val="0"/>
              <w:marBottom w:val="0"/>
              <w:divBdr>
                <w:top w:val="none" w:sz="0" w:space="0" w:color="auto"/>
                <w:left w:val="none" w:sz="0" w:space="0" w:color="auto"/>
                <w:bottom w:val="none" w:sz="0" w:space="0" w:color="auto"/>
                <w:right w:val="none" w:sz="0" w:space="0" w:color="auto"/>
              </w:divBdr>
            </w:div>
            <w:div w:id="714425168">
              <w:marLeft w:val="0"/>
              <w:marRight w:val="0"/>
              <w:marTop w:val="0"/>
              <w:marBottom w:val="0"/>
              <w:divBdr>
                <w:top w:val="none" w:sz="0" w:space="0" w:color="auto"/>
                <w:left w:val="none" w:sz="0" w:space="0" w:color="auto"/>
                <w:bottom w:val="none" w:sz="0" w:space="0" w:color="auto"/>
                <w:right w:val="none" w:sz="0" w:space="0" w:color="auto"/>
              </w:divBdr>
            </w:div>
            <w:div w:id="1958413529">
              <w:marLeft w:val="0"/>
              <w:marRight w:val="0"/>
              <w:marTop w:val="0"/>
              <w:marBottom w:val="0"/>
              <w:divBdr>
                <w:top w:val="none" w:sz="0" w:space="0" w:color="auto"/>
                <w:left w:val="none" w:sz="0" w:space="0" w:color="auto"/>
                <w:bottom w:val="none" w:sz="0" w:space="0" w:color="auto"/>
                <w:right w:val="none" w:sz="0" w:space="0" w:color="auto"/>
              </w:divBdr>
            </w:div>
            <w:div w:id="2003702792">
              <w:marLeft w:val="0"/>
              <w:marRight w:val="0"/>
              <w:marTop w:val="0"/>
              <w:marBottom w:val="0"/>
              <w:divBdr>
                <w:top w:val="none" w:sz="0" w:space="0" w:color="auto"/>
                <w:left w:val="none" w:sz="0" w:space="0" w:color="auto"/>
                <w:bottom w:val="none" w:sz="0" w:space="0" w:color="auto"/>
                <w:right w:val="none" w:sz="0" w:space="0" w:color="auto"/>
              </w:divBdr>
            </w:div>
            <w:div w:id="167717831">
              <w:marLeft w:val="0"/>
              <w:marRight w:val="0"/>
              <w:marTop w:val="0"/>
              <w:marBottom w:val="0"/>
              <w:divBdr>
                <w:top w:val="none" w:sz="0" w:space="0" w:color="auto"/>
                <w:left w:val="none" w:sz="0" w:space="0" w:color="auto"/>
                <w:bottom w:val="none" w:sz="0" w:space="0" w:color="auto"/>
                <w:right w:val="none" w:sz="0" w:space="0" w:color="auto"/>
              </w:divBdr>
            </w:div>
            <w:div w:id="41369280">
              <w:marLeft w:val="0"/>
              <w:marRight w:val="0"/>
              <w:marTop w:val="0"/>
              <w:marBottom w:val="0"/>
              <w:divBdr>
                <w:top w:val="none" w:sz="0" w:space="0" w:color="auto"/>
                <w:left w:val="none" w:sz="0" w:space="0" w:color="auto"/>
                <w:bottom w:val="none" w:sz="0" w:space="0" w:color="auto"/>
                <w:right w:val="none" w:sz="0" w:space="0" w:color="auto"/>
              </w:divBdr>
            </w:div>
            <w:div w:id="1714424923">
              <w:marLeft w:val="0"/>
              <w:marRight w:val="0"/>
              <w:marTop w:val="0"/>
              <w:marBottom w:val="0"/>
              <w:divBdr>
                <w:top w:val="none" w:sz="0" w:space="0" w:color="auto"/>
                <w:left w:val="none" w:sz="0" w:space="0" w:color="auto"/>
                <w:bottom w:val="none" w:sz="0" w:space="0" w:color="auto"/>
                <w:right w:val="none" w:sz="0" w:space="0" w:color="auto"/>
              </w:divBdr>
            </w:div>
            <w:div w:id="77948574">
              <w:marLeft w:val="0"/>
              <w:marRight w:val="0"/>
              <w:marTop w:val="0"/>
              <w:marBottom w:val="0"/>
              <w:divBdr>
                <w:top w:val="none" w:sz="0" w:space="0" w:color="auto"/>
                <w:left w:val="none" w:sz="0" w:space="0" w:color="auto"/>
                <w:bottom w:val="none" w:sz="0" w:space="0" w:color="auto"/>
                <w:right w:val="none" w:sz="0" w:space="0" w:color="auto"/>
              </w:divBdr>
            </w:div>
            <w:div w:id="1771588718">
              <w:marLeft w:val="0"/>
              <w:marRight w:val="0"/>
              <w:marTop w:val="0"/>
              <w:marBottom w:val="0"/>
              <w:divBdr>
                <w:top w:val="none" w:sz="0" w:space="0" w:color="auto"/>
                <w:left w:val="none" w:sz="0" w:space="0" w:color="auto"/>
                <w:bottom w:val="none" w:sz="0" w:space="0" w:color="auto"/>
                <w:right w:val="none" w:sz="0" w:space="0" w:color="auto"/>
              </w:divBdr>
            </w:div>
            <w:div w:id="870798861">
              <w:marLeft w:val="0"/>
              <w:marRight w:val="0"/>
              <w:marTop w:val="0"/>
              <w:marBottom w:val="0"/>
              <w:divBdr>
                <w:top w:val="none" w:sz="0" w:space="0" w:color="auto"/>
                <w:left w:val="none" w:sz="0" w:space="0" w:color="auto"/>
                <w:bottom w:val="none" w:sz="0" w:space="0" w:color="auto"/>
                <w:right w:val="none" w:sz="0" w:space="0" w:color="auto"/>
              </w:divBdr>
            </w:div>
            <w:div w:id="1572038454">
              <w:marLeft w:val="0"/>
              <w:marRight w:val="0"/>
              <w:marTop w:val="0"/>
              <w:marBottom w:val="0"/>
              <w:divBdr>
                <w:top w:val="none" w:sz="0" w:space="0" w:color="auto"/>
                <w:left w:val="none" w:sz="0" w:space="0" w:color="auto"/>
                <w:bottom w:val="none" w:sz="0" w:space="0" w:color="auto"/>
                <w:right w:val="none" w:sz="0" w:space="0" w:color="auto"/>
              </w:divBdr>
            </w:div>
            <w:div w:id="484712263">
              <w:marLeft w:val="0"/>
              <w:marRight w:val="0"/>
              <w:marTop w:val="0"/>
              <w:marBottom w:val="0"/>
              <w:divBdr>
                <w:top w:val="none" w:sz="0" w:space="0" w:color="auto"/>
                <w:left w:val="none" w:sz="0" w:space="0" w:color="auto"/>
                <w:bottom w:val="none" w:sz="0" w:space="0" w:color="auto"/>
                <w:right w:val="none" w:sz="0" w:space="0" w:color="auto"/>
              </w:divBdr>
            </w:div>
            <w:div w:id="2125878934">
              <w:marLeft w:val="0"/>
              <w:marRight w:val="0"/>
              <w:marTop w:val="0"/>
              <w:marBottom w:val="0"/>
              <w:divBdr>
                <w:top w:val="none" w:sz="0" w:space="0" w:color="auto"/>
                <w:left w:val="none" w:sz="0" w:space="0" w:color="auto"/>
                <w:bottom w:val="none" w:sz="0" w:space="0" w:color="auto"/>
                <w:right w:val="none" w:sz="0" w:space="0" w:color="auto"/>
              </w:divBdr>
            </w:div>
            <w:div w:id="1628581123">
              <w:marLeft w:val="0"/>
              <w:marRight w:val="0"/>
              <w:marTop w:val="0"/>
              <w:marBottom w:val="0"/>
              <w:divBdr>
                <w:top w:val="none" w:sz="0" w:space="0" w:color="auto"/>
                <w:left w:val="none" w:sz="0" w:space="0" w:color="auto"/>
                <w:bottom w:val="none" w:sz="0" w:space="0" w:color="auto"/>
                <w:right w:val="none" w:sz="0" w:space="0" w:color="auto"/>
              </w:divBdr>
            </w:div>
            <w:div w:id="1854151078">
              <w:marLeft w:val="0"/>
              <w:marRight w:val="0"/>
              <w:marTop w:val="0"/>
              <w:marBottom w:val="0"/>
              <w:divBdr>
                <w:top w:val="none" w:sz="0" w:space="0" w:color="auto"/>
                <w:left w:val="none" w:sz="0" w:space="0" w:color="auto"/>
                <w:bottom w:val="none" w:sz="0" w:space="0" w:color="auto"/>
                <w:right w:val="none" w:sz="0" w:space="0" w:color="auto"/>
              </w:divBdr>
            </w:div>
            <w:div w:id="290673406">
              <w:marLeft w:val="0"/>
              <w:marRight w:val="0"/>
              <w:marTop w:val="0"/>
              <w:marBottom w:val="0"/>
              <w:divBdr>
                <w:top w:val="none" w:sz="0" w:space="0" w:color="auto"/>
                <w:left w:val="none" w:sz="0" w:space="0" w:color="auto"/>
                <w:bottom w:val="none" w:sz="0" w:space="0" w:color="auto"/>
                <w:right w:val="none" w:sz="0" w:space="0" w:color="auto"/>
              </w:divBdr>
            </w:div>
            <w:div w:id="1878734213">
              <w:marLeft w:val="0"/>
              <w:marRight w:val="0"/>
              <w:marTop w:val="0"/>
              <w:marBottom w:val="0"/>
              <w:divBdr>
                <w:top w:val="none" w:sz="0" w:space="0" w:color="auto"/>
                <w:left w:val="none" w:sz="0" w:space="0" w:color="auto"/>
                <w:bottom w:val="none" w:sz="0" w:space="0" w:color="auto"/>
                <w:right w:val="none" w:sz="0" w:space="0" w:color="auto"/>
              </w:divBdr>
            </w:div>
            <w:div w:id="1326131433">
              <w:marLeft w:val="0"/>
              <w:marRight w:val="0"/>
              <w:marTop w:val="0"/>
              <w:marBottom w:val="0"/>
              <w:divBdr>
                <w:top w:val="none" w:sz="0" w:space="0" w:color="auto"/>
                <w:left w:val="none" w:sz="0" w:space="0" w:color="auto"/>
                <w:bottom w:val="none" w:sz="0" w:space="0" w:color="auto"/>
                <w:right w:val="none" w:sz="0" w:space="0" w:color="auto"/>
              </w:divBdr>
            </w:div>
            <w:div w:id="370113943">
              <w:marLeft w:val="0"/>
              <w:marRight w:val="0"/>
              <w:marTop w:val="0"/>
              <w:marBottom w:val="0"/>
              <w:divBdr>
                <w:top w:val="none" w:sz="0" w:space="0" w:color="auto"/>
                <w:left w:val="none" w:sz="0" w:space="0" w:color="auto"/>
                <w:bottom w:val="none" w:sz="0" w:space="0" w:color="auto"/>
                <w:right w:val="none" w:sz="0" w:space="0" w:color="auto"/>
              </w:divBdr>
            </w:div>
            <w:div w:id="836772559">
              <w:marLeft w:val="0"/>
              <w:marRight w:val="0"/>
              <w:marTop w:val="0"/>
              <w:marBottom w:val="0"/>
              <w:divBdr>
                <w:top w:val="none" w:sz="0" w:space="0" w:color="auto"/>
                <w:left w:val="none" w:sz="0" w:space="0" w:color="auto"/>
                <w:bottom w:val="none" w:sz="0" w:space="0" w:color="auto"/>
                <w:right w:val="none" w:sz="0" w:space="0" w:color="auto"/>
              </w:divBdr>
            </w:div>
            <w:div w:id="2016763453">
              <w:marLeft w:val="0"/>
              <w:marRight w:val="0"/>
              <w:marTop w:val="0"/>
              <w:marBottom w:val="0"/>
              <w:divBdr>
                <w:top w:val="none" w:sz="0" w:space="0" w:color="auto"/>
                <w:left w:val="none" w:sz="0" w:space="0" w:color="auto"/>
                <w:bottom w:val="none" w:sz="0" w:space="0" w:color="auto"/>
                <w:right w:val="none" w:sz="0" w:space="0" w:color="auto"/>
              </w:divBdr>
            </w:div>
            <w:div w:id="1908343649">
              <w:marLeft w:val="0"/>
              <w:marRight w:val="0"/>
              <w:marTop w:val="0"/>
              <w:marBottom w:val="0"/>
              <w:divBdr>
                <w:top w:val="none" w:sz="0" w:space="0" w:color="auto"/>
                <w:left w:val="none" w:sz="0" w:space="0" w:color="auto"/>
                <w:bottom w:val="none" w:sz="0" w:space="0" w:color="auto"/>
                <w:right w:val="none" w:sz="0" w:space="0" w:color="auto"/>
              </w:divBdr>
            </w:div>
            <w:div w:id="638849117">
              <w:marLeft w:val="0"/>
              <w:marRight w:val="0"/>
              <w:marTop w:val="0"/>
              <w:marBottom w:val="0"/>
              <w:divBdr>
                <w:top w:val="none" w:sz="0" w:space="0" w:color="auto"/>
                <w:left w:val="none" w:sz="0" w:space="0" w:color="auto"/>
                <w:bottom w:val="none" w:sz="0" w:space="0" w:color="auto"/>
                <w:right w:val="none" w:sz="0" w:space="0" w:color="auto"/>
              </w:divBdr>
            </w:div>
            <w:div w:id="1501850994">
              <w:marLeft w:val="0"/>
              <w:marRight w:val="0"/>
              <w:marTop w:val="0"/>
              <w:marBottom w:val="0"/>
              <w:divBdr>
                <w:top w:val="none" w:sz="0" w:space="0" w:color="auto"/>
                <w:left w:val="none" w:sz="0" w:space="0" w:color="auto"/>
                <w:bottom w:val="none" w:sz="0" w:space="0" w:color="auto"/>
                <w:right w:val="none" w:sz="0" w:space="0" w:color="auto"/>
              </w:divBdr>
            </w:div>
            <w:div w:id="1454442410">
              <w:marLeft w:val="0"/>
              <w:marRight w:val="0"/>
              <w:marTop w:val="0"/>
              <w:marBottom w:val="0"/>
              <w:divBdr>
                <w:top w:val="none" w:sz="0" w:space="0" w:color="auto"/>
                <w:left w:val="none" w:sz="0" w:space="0" w:color="auto"/>
                <w:bottom w:val="none" w:sz="0" w:space="0" w:color="auto"/>
                <w:right w:val="none" w:sz="0" w:space="0" w:color="auto"/>
              </w:divBdr>
            </w:div>
            <w:div w:id="2088578177">
              <w:marLeft w:val="0"/>
              <w:marRight w:val="0"/>
              <w:marTop w:val="0"/>
              <w:marBottom w:val="0"/>
              <w:divBdr>
                <w:top w:val="none" w:sz="0" w:space="0" w:color="auto"/>
                <w:left w:val="none" w:sz="0" w:space="0" w:color="auto"/>
                <w:bottom w:val="none" w:sz="0" w:space="0" w:color="auto"/>
                <w:right w:val="none" w:sz="0" w:space="0" w:color="auto"/>
              </w:divBdr>
            </w:div>
            <w:div w:id="1396200880">
              <w:marLeft w:val="0"/>
              <w:marRight w:val="0"/>
              <w:marTop w:val="0"/>
              <w:marBottom w:val="0"/>
              <w:divBdr>
                <w:top w:val="none" w:sz="0" w:space="0" w:color="auto"/>
                <w:left w:val="none" w:sz="0" w:space="0" w:color="auto"/>
                <w:bottom w:val="none" w:sz="0" w:space="0" w:color="auto"/>
                <w:right w:val="none" w:sz="0" w:space="0" w:color="auto"/>
              </w:divBdr>
            </w:div>
            <w:div w:id="1850557149">
              <w:marLeft w:val="0"/>
              <w:marRight w:val="0"/>
              <w:marTop w:val="0"/>
              <w:marBottom w:val="0"/>
              <w:divBdr>
                <w:top w:val="none" w:sz="0" w:space="0" w:color="auto"/>
                <w:left w:val="none" w:sz="0" w:space="0" w:color="auto"/>
                <w:bottom w:val="none" w:sz="0" w:space="0" w:color="auto"/>
                <w:right w:val="none" w:sz="0" w:space="0" w:color="auto"/>
              </w:divBdr>
            </w:div>
            <w:div w:id="1089277238">
              <w:marLeft w:val="0"/>
              <w:marRight w:val="0"/>
              <w:marTop w:val="0"/>
              <w:marBottom w:val="0"/>
              <w:divBdr>
                <w:top w:val="none" w:sz="0" w:space="0" w:color="auto"/>
                <w:left w:val="none" w:sz="0" w:space="0" w:color="auto"/>
                <w:bottom w:val="none" w:sz="0" w:space="0" w:color="auto"/>
                <w:right w:val="none" w:sz="0" w:space="0" w:color="auto"/>
              </w:divBdr>
            </w:div>
            <w:div w:id="1357655888">
              <w:marLeft w:val="0"/>
              <w:marRight w:val="0"/>
              <w:marTop w:val="0"/>
              <w:marBottom w:val="0"/>
              <w:divBdr>
                <w:top w:val="none" w:sz="0" w:space="0" w:color="auto"/>
                <w:left w:val="none" w:sz="0" w:space="0" w:color="auto"/>
                <w:bottom w:val="none" w:sz="0" w:space="0" w:color="auto"/>
                <w:right w:val="none" w:sz="0" w:space="0" w:color="auto"/>
              </w:divBdr>
            </w:div>
            <w:div w:id="735785097">
              <w:marLeft w:val="0"/>
              <w:marRight w:val="0"/>
              <w:marTop w:val="0"/>
              <w:marBottom w:val="0"/>
              <w:divBdr>
                <w:top w:val="none" w:sz="0" w:space="0" w:color="auto"/>
                <w:left w:val="none" w:sz="0" w:space="0" w:color="auto"/>
                <w:bottom w:val="none" w:sz="0" w:space="0" w:color="auto"/>
                <w:right w:val="none" w:sz="0" w:space="0" w:color="auto"/>
              </w:divBdr>
            </w:div>
            <w:div w:id="323777623">
              <w:marLeft w:val="0"/>
              <w:marRight w:val="0"/>
              <w:marTop w:val="0"/>
              <w:marBottom w:val="0"/>
              <w:divBdr>
                <w:top w:val="none" w:sz="0" w:space="0" w:color="auto"/>
                <w:left w:val="none" w:sz="0" w:space="0" w:color="auto"/>
                <w:bottom w:val="none" w:sz="0" w:space="0" w:color="auto"/>
                <w:right w:val="none" w:sz="0" w:space="0" w:color="auto"/>
              </w:divBdr>
            </w:div>
            <w:div w:id="1303198041">
              <w:marLeft w:val="0"/>
              <w:marRight w:val="0"/>
              <w:marTop w:val="0"/>
              <w:marBottom w:val="0"/>
              <w:divBdr>
                <w:top w:val="none" w:sz="0" w:space="0" w:color="auto"/>
                <w:left w:val="none" w:sz="0" w:space="0" w:color="auto"/>
                <w:bottom w:val="none" w:sz="0" w:space="0" w:color="auto"/>
                <w:right w:val="none" w:sz="0" w:space="0" w:color="auto"/>
              </w:divBdr>
            </w:div>
            <w:div w:id="431245590">
              <w:marLeft w:val="0"/>
              <w:marRight w:val="0"/>
              <w:marTop w:val="0"/>
              <w:marBottom w:val="0"/>
              <w:divBdr>
                <w:top w:val="none" w:sz="0" w:space="0" w:color="auto"/>
                <w:left w:val="none" w:sz="0" w:space="0" w:color="auto"/>
                <w:bottom w:val="none" w:sz="0" w:space="0" w:color="auto"/>
                <w:right w:val="none" w:sz="0" w:space="0" w:color="auto"/>
              </w:divBdr>
            </w:div>
            <w:div w:id="2066755824">
              <w:marLeft w:val="0"/>
              <w:marRight w:val="0"/>
              <w:marTop w:val="0"/>
              <w:marBottom w:val="0"/>
              <w:divBdr>
                <w:top w:val="none" w:sz="0" w:space="0" w:color="auto"/>
                <w:left w:val="none" w:sz="0" w:space="0" w:color="auto"/>
                <w:bottom w:val="none" w:sz="0" w:space="0" w:color="auto"/>
                <w:right w:val="none" w:sz="0" w:space="0" w:color="auto"/>
              </w:divBdr>
            </w:div>
            <w:div w:id="2120177367">
              <w:marLeft w:val="0"/>
              <w:marRight w:val="0"/>
              <w:marTop w:val="0"/>
              <w:marBottom w:val="0"/>
              <w:divBdr>
                <w:top w:val="none" w:sz="0" w:space="0" w:color="auto"/>
                <w:left w:val="none" w:sz="0" w:space="0" w:color="auto"/>
                <w:bottom w:val="none" w:sz="0" w:space="0" w:color="auto"/>
                <w:right w:val="none" w:sz="0" w:space="0" w:color="auto"/>
              </w:divBdr>
            </w:div>
            <w:div w:id="140656796">
              <w:marLeft w:val="0"/>
              <w:marRight w:val="0"/>
              <w:marTop w:val="0"/>
              <w:marBottom w:val="0"/>
              <w:divBdr>
                <w:top w:val="none" w:sz="0" w:space="0" w:color="auto"/>
                <w:left w:val="none" w:sz="0" w:space="0" w:color="auto"/>
                <w:bottom w:val="none" w:sz="0" w:space="0" w:color="auto"/>
                <w:right w:val="none" w:sz="0" w:space="0" w:color="auto"/>
              </w:divBdr>
            </w:div>
            <w:div w:id="1047292070">
              <w:marLeft w:val="0"/>
              <w:marRight w:val="0"/>
              <w:marTop w:val="0"/>
              <w:marBottom w:val="0"/>
              <w:divBdr>
                <w:top w:val="none" w:sz="0" w:space="0" w:color="auto"/>
                <w:left w:val="none" w:sz="0" w:space="0" w:color="auto"/>
                <w:bottom w:val="none" w:sz="0" w:space="0" w:color="auto"/>
                <w:right w:val="none" w:sz="0" w:space="0" w:color="auto"/>
              </w:divBdr>
            </w:div>
            <w:div w:id="1196892312">
              <w:marLeft w:val="0"/>
              <w:marRight w:val="0"/>
              <w:marTop w:val="0"/>
              <w:marBottom w:val="0"/>
              <w:divBdr>
                <w:top w:val="none" w:sz="0" w:space="0" w:color="auto"/>
                <w:left w:val="none" w:sz="0" w:space="0" w:color="auto"/>
                <w:bottom w:val="none" w:sz="0" w:space="0" w:color="auto"/>
                <w:right w:val="none" w:sz="0" w:space="0" w:color="auto"/>
              </w:divBdr>
            </w:div>
            <w:div w:id="2118519431">
              <w:marLeft w:val="0"/>
              <w:marRight w:val="0"/>
              <w:marTop w:val="0"/>
              <w:marBottom w:val="0"/>
              <w:divBdr>
                <w:top w:val="none" w:sz="0" w:space="0" w:color="auto"/>
                <w:left w:val="none" w:sz="0" w:space="0" w:color="auto"/>
                <w:bottom w:val="none" w:sz="0" w:space="0" w:color="auto"/>
                <w:right w:val="none" w:sz="0" w:space="0" w:color="auto"/>
              </w:divBdr>
            </w:div>
            <w:div w:id="2062632330">
              <w:marLeft w:val="0"/>
              <w:marRight w:val="0"/>
              <w:marTop w:val="0"/>
              <w:marBottom w:val="0"/>
              <w:divBdr>
                <w:top w:val="none" w:sz="0" w:space="0" w:color="auto"/>
                <w:left w:val="none" w:sz="0" w:space="0" w:color="auto"/>
                <w:bottom w:val="none" w:sz="0" w:space="0" w:color="auto"/>
                <w:right w:val="none" w:sz="0" w:space="0" w:color="auto"/>
              </w:divBdr>
            </w:div>
            <w:div w:id="1648514248">
              <w:marLeft w:val="0"/>
              <w:marRight w:val="0"/>
              <w:marTop w:val="0"/>
              <w:marBottom w:val="0"/>
              <w:divBdr>
                <w:top w:val="none" w:sz="0" w:space="0" w:color="auto"/>
                <w:left w:val="none" w:sz="0" w:space="0" w:color="auto"/>
                <w:bottom w:val="none" w:sz="0" w:space="0" w:color="auto"/>
                <w:right w:val="none" w:sz="0" w:space="0" w:color="auto"/>
              </w:divBdr>
            </w:div>
            <w:div w:id="585698584">
              <w:marLeft w:val="0"/>
              <w:marRight w:val="0"/>
              <w:marTop w:val="0"/>
              <w:marBottom w:val="0"/>
              <w:divBdr>
                <w:top w:val="none" w:sz="0" w:space="0" w:color="auto"/>
                <w:left w:val="none" w:sz="0" w:space="0" w:color="auto"/>
                <w:bottom w:val="none" w:sz="0" w:space="0" w:color="auto"/>
                <w:right w:val="none" w:sz="0" w:space="0" w:color="auto"/>
              </w:divBdr>
            </w:div>
            <w:div w:id="1288003462">
              <w:marLeft w:val="0"/>
              <w:marRight w:val="0"/>
              <w:marTop w:val="0"/>
              <w:marBottom w:val="0"/>
              <w:divBdr>
                <w:top w:val="none" w:sz="0" w:space="0" w:color="auto"/>
                <w:left w:val="none" w:sz="0" w:space="0" w:color="auto"/>
                <w:bottom w:val="none" w:sz="0" w:space="0" w:color="auto"/>
                <w:right w:val="none" w:sz="0" w:space="0" w:color="auto"/>
              </w:divBdr>
            </w:div>
            <w:div w:id="784226894">
              <w:marLeft w:val="0"/>
              <w:marRight w:val="0"/>
              <w:marTop w:val="0"/>
              <w:marBottom w:val="0"/>
              <w:divBdr>
                <w:top w:val="none" w:sz="0" w:space="0" w:color="auto"/>
                <w:left w:val="none" w:sz="0" w:space="0" w:color="auto"/>
                <w:bottom w:val="none" w:sz="0" w:space="0" w:color="auto"/>
                <w:right w:val="none" w:sz="0" w:space="0" w:color="auto"/>
              </w:divBdr>
            </w:div>
            <w:div w:id="196740701">
              <w:marLeft w:val="0"/>
              <w:marRight w:val="0"/>
              <w:marTop w:val="0"/>
              <w:marBottom w:val="0"/>
              <w:divBdr>
                <w:top w:val="none" w:sz="0" w:space="0" w:color="auto"/>
                <w:left w:val="none" w:sz="0" w:space="0" w:color="auto"/>
                <w:bottom w:val="none" w:sz="0" w:space="0" w:color="auto"/>
                <w:right w:val="none" w:sz="0" w:space="0" w:color="auto"/>
              </w:divBdr>
            </w:div>
            <w:div w:id="896091659">
              <w:marLeft w:val="0"/>
              <w:marRight w:val="0"/>
              <w:marTop w:val="0"/>
              <w:marBottom w:val="0"/>
              <w:divBdr>
                <w:top w:val="none" w:sz="0" w:space="0" w:color="auto"/>
                <w:left w:val="none" w:sz="0" w:space="0" w:color="auto"/>
                <w:bottom w:val="none" w:sz="0" w:space="0" w:color="auto"/>
                <w:right w:val="none" w:sz="0" w:space="0" w:color="auto"/>
              </w:divBdr>
            </w:div>
            <w:div w:id="788013287">
              <w:marLeft w:val="0"/>
              <w:marRight w:val="0"/>
              <w:marTop w:val="0"/>
              <w:marBottom w:val="0"/>
              <w:divBdr>
                <w:top w:val="none" w:sz="0" w:space="0" w:color="auto"/>
                <w:left w:val="none" w:sz="0" w:space="0" w:color="auto"/>
                <w:bottom w:val="none" w:sz="0" w:space="0" w:color="auto"/>
                <w:right w:val="none" w:sz="0" w:space="0" w:color="auto"/>
              </w:divBdr>
            </w:div>
            <w:div w:id="1450127451">
              <w:marLeft w:val="0"/>
              <w:marRight w:val="0"/>
              <w:marTop w:val="0"/>
              <w:marBottom w:val="0"/>
              <w:divBdr>
                <w:top w:val="none" w:sz="0" w:space="0" w:color="auto"/>
                <w:left w:val="none" w:sz="0" w:space="0" w:color="auto"/>
                <w:bottom w:val="none" w:sz="0" w:space="0" w:color="auto"/>
                <w:right w:val="none" w:sz="0" w:space="0" w:color="auto"/>
              </w:divBdr>
            </w:div>
            <w:div w:id="548491610">
              <w:marLeft w:val="0"/>
              <w:marRight w:val="0"/>
              <w:marTop w:val="0"/>
              <w:marBottom w:val="0"/>
              <w:divBdr>
                <w:top w:val="none" w:sz="0" w:space="0" w:color="auto"/>
                <w:left w:val="none" w:sz="0" w:space="0" w:color="auto"/>
                <w:bottom w:val="none" w:sz="0" w:space="0" w:color="auto"/>
                <w:right w:val="none" w:sz="0" w:space="0" w:color="auto"/>
              </w:divBdr>
            </w:div>
            <w:div w:id="2025589145">
              <w:marLeft w:val="0"/>
              <w:marRight w:val="0"/>
              <w:marTop w:val="0"/>
              <w:marBottom w:val="0"/>
              <w:divBdr>
                <w:top w:val="none" w:sz="0" w:space="0" w:color="auto"/>
                <w:left w:val="none" w:sz="0" w:space="0" w:color="auto"/>
                <w:bottom w:val="none" w:sz="0" w:space="0" w:color="auto"/>
                <w:right w:val="none" w:sz="0" w:space="0" w:color="auto"/>
              </w:divBdr>
            </w:div>
            <w:div w:id="1236547610">
              <w:marLeft w:val="0"/>
              <w:marRight w:val="0"/>
              <w:marTop w:val="0"/>
              <w:marBottom w:val="0"/>
              <w:divBdr>
                <w:top w:val="none" w:sz="0" w:space="0" w:color="auto"/>
                <w:left w:val="none" w:sz="0" w:space="0" w:color="auto"/>
                <w:bottom w:val="none" w:sz="0" w:space="0" w:color="auto"/>
                <w:right w:val="none" w:sz="0" w:space="0" w:color="auto"/>
              </w:divBdr>
            </w:div>
            <w:div w:id="1539199794">
              <w:marLeft w:val="0"/>
              <w:marRight w:val="0"/>
              <w:marTop w:val="0"/>
              <w:marBottom w:val="0"/>
              <w:divBdr>
                <w:top w:val="none" w:sz="0" w:space="0" w:color="auto"/>
                <w:left w:val="none" w:sz="0" w:space="0" w:color="auto"/>
                <w:bottom w:val="none" w:sz="0" w:space="0" w:color="auto"/>
                <w:right w:val="none" w:sz="0" w:space="0" w:color="auto"/>
              </w:divBdr>
            </w:div>
            <w:div w:id="1331985163">
              <w:marLeft w:val="0"/>
              <w:marRight w:val="0"/>
              <w:marTop w:val="0"/>
              <w:marBottom w:val="0"/>
              <w:divBdr>
                <w:top w:val="none" w:sz="0" w:space="0" w:color="auto"/>
                <w:left w:val="none" w:sz="0" w:space="0" w:color="auto"/>
                <w:bottom w:val="none" w:sz="0" w:space="0" w:color="auto"/>
                <w:right w:val="none" w:sz="0" w:space="0" w:color="auto"/>
              </w:divBdr>
            </w:div>
            <w:div w:id="331874722">
              <w:marLeft w:val="0"/>
              <w:marRight w:val="0"/>
              <w:marTop w:val="0"/>
              <w:marBottom w:val="0"/>
              <w:divBdr>
                <w:top w:val="none" w:sz="0" w:space="0" w:color="auto"/>
                <w:left w:val="none" w:sz="0" w:space="0" w:color="auto"/>
                <w:bottom w:val="none" w:sz="0" w:space="0" w:color="auto"/>
                <w:right w:val="none" w:sz="0" w:space="0" w:color="auto"/>
              </w:divBdr>
            </w:div>
            <w:div w:id="827751558">
              <w:marLeft w:val="0"/>
              <w:marRight w:val="0"/>
              <w:marTop w:val="0"/>
              <w:marBottom w:val="0"/>
              <w:divBdr>
                <w:top w:val="none" w:sz="0" w:space="0" w:color="auto"/>
                <w:left w:val="none" w:sz="0" w:space="0" w:color="auto"/>
                <w:bottom w:val="none" w:sz="0" w:space="0" w:color="auto"/>
                <w:right w:val="none" w:sz="0" w:space="0" w:color="auto"/>
              </w:divBdr>
            </w:div>
            <w:div w:id="1423406641">
              <w:marLeft w:val="0"/>
              <w:marRight w:val="0"/>
              <w:marTop w:val="0"/>
              <w:marBottom w:val="0"/>
              <w:divBdr>
                <w:top w:val="none" w:sz="0" w:space="0" w:color="auto"/>
                <w:left w:val="none" w:sz="0" w:space="0" w:color="auto"/>
                <w:bottom w:val="none" w:sz="0" w:space="0" w:color="auto"/>
                <w:right w:val="none" w:sz="0" w:space="0" w:color="auto"/>
              </w:divBdr>
            </w:div>
            <w:div w:id="1650088382">
              <w:marLeft w:val="0"/>
              <w:marRight w:val="0"/>
              <w:marTop w:val="0"/>
              <w:marBottom w:val="0"/>
              <w:divBdr>
                <w:top w:val="none" w:sz="0" w:space="0" w:color="auto"/>
                <w:left w:val="none" w:sz="0" w:space="0" w:color="auto"/>
                <w:bottom w:val="none" w:sz="0" w:space="0" w:color="auto"/>
                <w:right w:val="none" w:sz="0" w:space="0" w:color="auto"/>
              </w:divBdr>
            </w:div>
            <w:div w:id="1910386655">
              <w:marLeft w:val="0"/>
              <w:marRight w:val="0"/>
              <w:marTop w:val="0"/>
              <w:marBottom w:val="0"/>
              <w:divBdr>
                <w:top w:val="none" w:sz="0" w:space="0" w:color="auto"/>
                <w:left w:val="none" w:sz="0" w:space="0" w:color="auto"/>
                <w:bottom w:val="none" w:sz="0" w:space="0" w:color="auto"/>
                <w:right w:val="none" w:sz="0" w:space="0" w:color="auto"/>
              </w:divBdr>
            </w:div>
            <w:div w:id="420613786">
              <w:marLeft w:val="0"/>
              <w:marRight w:val="0"/>
              <w:marTop w:val="0"/>
              <w:marBottom w:val="0"/>
              <w:divBdr>
                <w:top w:val="none" w:sz="0" w:space="0" w:color="auto"/>
                <w:left w:val="none" w:sz="0" w:space="0" w:color="auto"/>
                <w:bottom w:val="none" w:sz="0" w:space="0" w:color="auto"/>
                <w:right w:val="none" w:sz="0" w:space="0" w:color="auto"/>
              </w:divBdr>
            </w:div>
            <w:div w:id="791244049">
              <w:marLeft w:val="0"/>
              <w:marRight w:val="0"/>
              <w:marTop w:val="0"/>
              <w:marBottom w:val="0"/>
              <w:divBdr>
                <w:top w:val="none" w:sz="0" w:space="0" w:color="auto"/>
                <w:left w:val="none" w:sz="0" w:space="0" w:color="auto"/>
                <w:bottom w:val="none" w:sz="0" w:space="0" w:color="auto"/>
                <w:right w:val="none" w:sz="0" w:space="0" w:color="auto"/>
              </w:divBdr>
            </w:div>
            <w:div w:id="1561091800">
              <w:marLeft w:val="0"/>
              <w:marRight w:val="0"/>
              <w:marTop w:val="0"/>
              <w:marBottom w:val="0"/>
              <w:divBdr>
                <w:top w:val="none" w:sz="0" w:space="0" w:color="auto"/>
                <w:left w:val="none" w:sz="0" w:space="0" w:color="auto"/>
                <w:bottom w:val="none" w:sz="0" w:space="0" w:color="auto"/>
                <w:right w:val="none" w:sz="0" w:space="0" w:color="auto"/>
              </w:divBdr>
            </w:div>
            <w:div w:id="451948758">
              <w:marLeft w:val="0"/>
              <w:marRight w:val="0"/>
              <w:marTop w:val="0"/>
              <w:marBottom w:val="0"/>
              <w:divBdr>
                <w:top w:val="none" w:sz="0" w:space="0" w:color="auto"/>
                <w:left w:val="none" w:sz="0" w:space="0" w:color="auto"/>
                <w:bottom w:val="none" w:sz="0" w:space="0" w:color="auto"/>
                <w:right w:val="none" w:sz="0" w:space="0" w:color="auto"/>
              </w:divBdr>
            </w:div>
            <w:div w:id="530609854">
              <w:marLeft w:val="0"/>
              <w:marRight w:val="0"/>
              <w:marTop w:val="0"/>
              <w:marBottom w:val="0"/>
              <w:divBdr>
                <w:top w:val="none" w:sz="0" w:space="0" w:color="auto"/>
                <w:left w:val="none" w:sz="0" w:space="0" w:color="auto"/>
                <w:bottom w:val="none" w:sz="0" w:space="0" w:color="auto"/>
                <w:right w:val="none" w:sz="0" w:space="0" w:color="auto"/>
              </w:divBdr>
            </w:div>
            <w:div w:id="98453028">
              <w:marLeft w:val="0"/>
              <w:marRight w:val="0"/>
              <w:marTop w:val="0"/>
              <w:marBottom w:val="0"/>
              <w:divBdr>
                <w:top w:val="none" w:sz="0" w:space="0" w:color="auto"/>
                <w:left w:val="none" w:sz="0" w:space="0" w:color="auto"/>
                <w:bottom w:val="none" w:sz="0" w:space="0" w:color="auto"/>
                <w:right w:val="none" w:sz="0" w:space="0" w:color="auto"/>
              </w:divBdr>
            </w:div>
            <w:div w:id="2108188615">
              <w:marLeft w:val="0"/>
              <w:marRight w:val="0"/>
              <w:marTop w:val="0"/>
              <w:marBottom w:val="0"/>
              <w:divBdr>
                <w:top w:val="none" w:sz="0" w:space="0" w:color="auto"/>
                <w:left w:val="none" w:sz="0" w:space="0" w:color="auto"/>
                <w:bottom w:val="none" w:sz="0" w:space="0" w:color="auto"/>
                <w:right w:val="none" w:sz="0" w:space="0" w:color="auto"/>
              </w:divBdr>
            </w:div>
          </w:divsChild>
        </w:div>
      </w:divsChild>
    </w:div>
    <w:div w:id="927619813">
      <w:bodyDiv w:val="1"/>
      <w:marLeft w:val="0"/>
      <w:marRight w:val="0"/>
      <w:marTop w:val="0"/>
      <w:marBottom w:val="0"/>
      <w:divBdr>
        <w:top w:val="none" w:sz="0" w:space="0" w:color="auto"/>
        <w:left w:val="none" w:sz="0" w:space="0" w:color="auto"/>
        <w:bottom w:val="none" w:sz="0" w:space="0" w:color="auto"/>
        <w:right w:val="none" w:sz="0" w:space="0" w:color="auto"/>
      </w:divBdr>
    </w:div>
    <w:div w:id="928998527">
      <w:bodyDiv w:val="1"/>
      <w:marLeft w:val="0"/>
      <w:marRight w:val="0"/>
      <w:marTop w:val="0"/>
      <w:marBottom w:val="0"/>
      <w:divBdr>
        <w:top w:val="none" w:sz="0" w:space="0" w:color="auto"/>
        <w:left w:val="none" w:sz="0" w:space="0" w:color="auto"/>
        <w:bottom w:val="none" w:sz="0" w:space="0" w:color="auto"/>
        <w:right w:val="none" w:sz="0" w:space="0" w:color="auto"/>
      </w:divBdr>
    </w:div>
    <w:div w:id="930502663">
      <w:bodyDiv w:val="1"/>
      <w:marLeft w:val="0"/>
      <w:marRight w:val="0"/>
      <w:marTop w:val="0"/>
      <w:marBottom w:val="0"/>
      <w:divBdr>
        <w:top w:val="none" w:sz="0" w:space="0" w:color="auto"/>
        <w:left w:val="none" w:sz="0" w:space="0" w:color="auto"/>
        <w:bottom w:val="none" w:sz="0" w:space="0" w:color="auto"/>
        <w:right w:val="none" w:sz="0" w:space="0" w:color="auto"/>
      </w:divBdr>
    </w:div>
    <w:div w:id="930970350">
      <w:bodyDiv w:val="1"/>
      <w:marLeft w:val="0"/>
      <w:marRight w:val="0"/>
      <w:marTop w:val="0"/>
      <w:marBottom w:val="0"/>
      <w:divBdr>
        <w:top w:val="none" w:sz="0" w:space="0" w:color="auto"/>
        <w:left w:val="none" w:sz="0" w:space="0" w:color="auto"/>
        <w:bottom w:val="none" w:sz="0" w:space="0" w:color="auto"/>
        <w:right w:val="none" w:sz="0" w:space="0" w:color="auto"/>
      </w:divBdr>
    </w:div>
    <w:div w:id="933585930">
      <w:bodyDiv w:val="1"/>
      <w:marLeft w:val="0"/>
      <w:marRight w:val="0"/>
      <w:marTop w:val="0"/>
      <w:marBottom w:val="0"/>
      <w:divBdr>
        <w:top w:val="none" w:sz="0" w:space="0" w:color="auto"/>
        <w:left w:val="none" w:sz="0" w:space="0" w:color="auto"/>
        <w:bottom w:val="none" w:sz="0" w:space="0" w:color="auto"/>
        <w:right w:val="none" w:sz="0" w:space="0" w:color="auto"/>
      </w:divBdr>
    </w:div>
    <w:div w:id="935290616">
      <w:bodyDiv w:val="1"/>
      <w:marLeft w:val="0"/>
      <w:marRight w:val="0"/>
      <w:marTop w:val="0"/>
      <w:marBottom w:val="0"/>
      <w:divBdr>
        <w:top w:val="none" w:sz="0" w:space="0" w:color="auto"/>
        <w:left w:val="none" w:sz="0" w:space="0" w:color="auto"/>
        <w:bottom w:val="none" w:sz="0" w:space="0" w:color="auto"/>
        <w:right w:val="none" w:sz="0" w:space="0" w:color="auto"/>
      </w:divBdr>
    </w:div>
    <w:div w:id="935746031">
      <w:bodyDiv w:val="1"/>
      <w:marLeft w:val="0"/>
      <w:marRight w:val="0"/>
      <w:marTop w:val="0"/>
      <w:marBottom w:val="0"/>
      <w:divBdr>
        <w:top w:val="none" w:sz="0" w:space="0" w:color="auto"/>
        <w:left w:val="none" w:sz="0" w:space="0" w:color="auto"/>
        <w:bottom w:val="none" w:sz="0" w:space="0" w:color="auto"/>
        <w:right w:val="none" w:sz="0" w:space="0" w:color="auto"/>
      </w:divBdr>
      <w:divsChild>
        <w:div w:id="643659789">
          <w:marLeft w:val="0"/>
          <w:marRight w:val="0"/>
          <w:marTop w:val="0"/>
          <w:marBottom w:val="0"/>
          <w:divBdr>
            <w:top w:val="none" w:sz="0" w:space="0" w:color="auto"/>
            <w:left w:val="none" w:sz="0" w:space="0" w:color="auto"/>
            <w:bottom w:val="none" w:sz="0" w:space="0" w:color="auto"/>
            <w:right w:val="none" w:sz="0" w:space="0" w:color="auto"/>
          </w:divBdr>
          <w:divsChild>
            <w:div w:id="988051497">
              <w:marLeft w:val="0"/>
              <w:marRight w:val="0"/>
              <w:marTop w:val="0"/>
              <w:marBottom w:val="0"/>
              <w:divBdr>
                <w:top w:val="none" w:sz="0" w:space="0" w:color="auto"/>
                <w:left w:val="none" w:sz="0" w:space="0" w:color="auto"/>
                <w:bottom w:val="none" w:sz="0" w:space="0" w:color="auto"/>
                <w:right w:val="none" w:sz="0" w:space="0" w:color="auto"/>
              </w:divBdr>
              <w:divsChild>
                <w:div w:id="471867182">
                  <w:marLeft w:val="0"/>
                  <w:marRight w:val="0"/>
                  <w:marTop w:val="0"/>
                  <w:marBottom w:val="0"/>
                  <w:divBdr>
                    <w:top w:val="none" w:sz="0" w:space="0" w:color="auto"/>
                    <w:left w:val="none" w:sz="0" w:space="0" w:color="auto"/>
                    <w:bottom w:val="none" w:sz="0" w:space="0" w:color="auto"/>
                    <w:right w:val="none" w:sz="0" w:space="0" w:color="auto"/>
                  </w:divBdr>
                </w:div>
                <w:div w:id="1269391198">
                  <w:marLeft w:val="0"/>
                  <w:marRight w:val="0"/>
                  <w:marTop w:val="0"/>
                  <w:marBottom w:val="0"/>
                  <w:divBdr>
                    <w:top w:val="none" w:sz="0" w:space="0" w:color="auto"/>
                    <w:left w:val="none" w:sz="0" w:space="0" w:color="auto"/>
                    <w:bottom w:val="none" w:sz="0" w:space="0" w:color="auto"/>
                    <w:right w:val="none" w:sz="0" w:space="0" w:color="auto"/>
                  </w:divBdr>
                </w:div>
              </w:divsChild>
            </w:div>
            <w:div w:id="1377699219">
              <w:marLeft w:val="0"/>
              <w:marRight w:val="0"/>
              <w:marTop w:val="0"/>
              <w:marBottom w:val="0"/>
              <w:divBdr>
                <w:top w:val="none" w:sz="0" w:space="0" w:color="auto"/>
                <w:left w:val="none" w:sz="0" w:space="0" w:color="auto"/>
                <w:bottom w:val="none" w:sz="0" w:space="0" w:color="auto"/>
                <w:right w:val="none" w:sz="0" w:space="0" w:color="auto"/>
              </w:divBdr>
              <w:divsChild>
                <w:div w:id="2058124641">
                  <w:marLeft w:val="0"/>
                  <w:marRight w:val="0"/>
                  <w:marTop w:val="0"/>
                  <w:marBottom w:val="0"/>
                  <w:divBdr>
                    <w:top w:val="none" w:sz="0" w:space="0" w:color="auto"/>
                    <w:left w:val="none" w:sz="0" w:space="0" w:color="auto"/>
                    <w:bottom w:val="none" w:sz="0" w:space="0" w:color="auto"/>
                    <w:right w:val="none" w:sz="0" w:space="0" w:color="auto"/>
                  </w:divBdr>
                </w:div>
                <w:div w:id="427432180">
                  <w:marLeft w:val="0"/>
                  <w:marRight w:val="0"/>
                  <w:marTop w:val="0"/>
                  <w:marBottom w:val="0"/>
                  <w:divBdr>
                    <w:top w:val="none" w:sz="0" w:space="0" w:color="auto"/>
                    <w:left w:val="none" w:sz="0" w:space="0" w:color="auto"/>
                    <w:bottom w:val="none" w:sz="0" w:space="0" w:color="auto"/>
                    <w:right w:val="none" w:sz="0" w:space="0" w:color="auto"/>
                  </w:divBdr>
                </w:div>
              </w:divsChild>
            </w:div>
            <w:div w:id="505943083">
              <w:marLeft w:val="0"/>
              <w:marRight w:val="0"/>
              <w:marTop w:val="0"/>
              <w:marBottom w:val="0"/>
              <w:divBdr>
                <w:top w:val="none" w:sz="0" w:space="0" w:color="auto"/>
                <w:left w:val="none" w:sz="0" w:space="0" w:color="auto"/>
                <w:bottom w:val="none" w:sz="0" w:space="0" w:color="auto"/>
                <w:right w:val="none" w:sz="0" w:space="0" w:color="auto"/>
              </w:divBdr>
              <w:divsChild>
                <w:div w:id="1922787070">
                  <w:marLeft w:val="0"/>
                  <w:marRight w:val="0"/>
                  <w:marTop w:val="0"/>
                  <w:marBottom w:val="0"/>
                  <w:divBdr>
                    <w:top w:val="none" w:sz="0" w:space="0" w:color="auto"/>
                    <w:left w:val="none" w:sz="0" w:space="0" w:color="auto"/>
                    <w:bottom w:val="none" w:sz="0" w:space="0" w:color="auto"/>
                    <w:right w:val="none" w:sz="0" w:space="0" w:color="auto"/>
                  </w:divBdr>
                </w:div>
                <w:div w:id="1441604051">
                  <w:marLeft w:val="0"/>
                  <w:marRight w:val="0"/>
                  <w:marTop w:val="0"/>
                  <w:marBottom w:val="0"/>
                  <w:divBdr>
                    <w:top w:val="none" w:sz="0" w:space="0" w:color="auto"/>
                    <w:left w:val="none" w:sz="0" w:space="0" w:color="auto"/>
                    <w:bottom w:val="none" w:sz="0" w:space="0" w:color="auto"/>
                    <w:right w:val="none" w:sz="0" w:space="0" w:color="auto"/>
                  </w:divBdr>
                </w:div>
              </w:divsChild>
            </w:div>
            <w:div w:id="1895502201">
              <w:marLeft w:val="0"/>
              <w:marRight w:val="0"/>
              <w:marTop w:val="0"/>
              <w:marBottom w:val="0"/>
              <w:divBdr>
                <w:top w:val="none" w:sz="0" w:space="0" w:color="auto"/>
                <w:left w:val="none" w:sz="0" w:space="0" w:color="auto"/>
                <w:bottom w:val="none" w:sz="0" w:space="0" w:color="auto"/>
                <w:right w:val="none" w:sz="0" w:space="0" w:color="auto"/>
              </w:divBdr>
              <w:divsChild>
                <w:div w:id="1090389530">
                  <w:marLeft w:val="0"/>
                  <w:marRight w:val="0"/>
                  <w:marTop w:val="0"/>
                  <w:marBottom w:val="0"/>
                  <w:divBdr>
                    <w:top w:val="none" w:sz="0" w:space="0" w:color="auto"/>
                    <w:left w:val="none" w:sz="0" w:space="0" w:color="auto"/>
                    <w:bottom w:val="none" w:sz="0" w:space="0" w:color="auto"/>
                    <w:right w:val="none" w:sz="0" w:space="0" w:color="auto"/>
                  </w:divBdr>
                </w:div>
                <w:div w:id="170877431">
                  <w:marLeft w:val="0"/>
                  <w:marRight w:val="0"/>
                  <w:marTop w:val="0"/>
                  <w:marBottom w:val="0"/>
                  <w:divBdr>
                    <w:top w:val="none" w:sz="0" w:space="0" w:color="auto"/>
                    <w:left w:val="none" w:sz="0" w:space="0" w:color="auto"/>
                    <w:bottom w:val="none" w:sz="0" w:space="0" w:color="auto"/>
                    <w:right w:val="none" w:sz="0" w:space="0" w:color="auto"/>
                  </w:divBdr>
                </w:div>
              </w:divsChild>
            </w:div>
            <w:div w:id="1393624160">
              <w:marLeft w:val="0"/>
              <w:marRight w:val="0"/>
              <w:marTop w:val="0"/>
              <w:marBottom w:val="0"/>
              <w:divBdr>
                <w:top w:val="none" w:sz="0" w:space="0" w:color="auto"/>
                <w:left w:val="none" w:sz="0" w:space="0" w:color="auto"/>
                <w:bottom w:val="none" w:sz="0" w:space="0" w:color="auto"/>
                <w:right w:val="none" w:sz="0" w:space="0" w:color="auto"/>
              </w:divBdr>
              <w:divsChild>
                <w:div w:id="1637489985">
                  <w:marLeft w:val="0"/>
                  <w:marRight w:val="0"/>
                  <w:marTop w:val="0"/>
                  <w:marBottom w:val="0"/>
                  <w:divBdr>
                    <w:top w:val="none" w:sz="0" w:space="0" w:color="auto"/>
                    <w:left w:val="none" w:sz="0" w:space="0" w:color="auto"/>
                    <w:bottom w:val="none" w:sz="0" w:space="0" w:color="auto"/>
                    <w:right w:val="none" w:sz="0" w:space="0" w:color="auto"/>
                  </w:divBdr>
                </w:div>
                <w:div w:id="1148520330">
                  <w:marLeft w:val="0"/>
                  <w:marRight w:val="0"/>
                  <w:marTop w:val="0"/>
                  <w:marBottom w:val="0"/>
                  <w:divBdr>
                    <w:top w:val="none" w:sz="0" w:space="0" w:color="auto"/>
                    <w:left w:val="none" w:sz="0" w:space="0" w:color="auto"/>
                    <w:bottom w:val="none" w:sz="0" w:space="0" w:color="auto"/>
                    <w:right w:val="none" w:sz="0" w:space="0" w:color="auto"/>
                  </w:divBdr>
                </w:div>
              </w:divsChild>
            </w:div>
            <w:div w:id="160392948">
              <w:marLeft w:val="0"/>
              <w:marRight w:val="0"/>
              <w:marTop w:val="0"/>
              <w:marBottom w:val="0"/>
              <w:divBdr>
                <w:top w:val="none" w:sz="0" w:space="0" w:color="auto"/>
                <w:left w:val="none" w:sz="0" w:space="0" w:color="auto"/>
                <w:bottom w:val="none" w:sz="0" w:space="0" w:color="auto"/>
                <w:right w:val="none" w:sz="0" w:space="0" w:color="auto"/>
              </w:divBdr>
              <w:divsChild>
                <w:div w:id="1789860943">
                  <w:marLeft w:val="0"/>
                  <w:marRight w:val="0"/>
                  <w:marTop w:val="0"/>
                  <w:marBottom w:val="0"/>
                  <w:divBdr>
                    <w:top w:val="none" w:sz="0" w:space="0" w:color="auto"/>
                    <w:left w:val="none" w:sz="0" w:space="0" w:color="auto"/>
                    <w:bottom w:val="none" w:sz="0" w:space="0" w:color="auto"/>
                    <w:right w:val="none" w:sz="0" w:space="0" w:color="auto"/>
                  </w:divBdr>
                </w:div>
                <w:div w:id="2146579396">
                  <w:marLeft w:val="0"/>
                  <w:marRight w:val="0"/>
                  <w:marTop w:val="0"/>
                  <w:marBottom w:val="0"/>
                  <w:divBdr>
                    <w:top w:val="none" w:sz="0" w:space="0" w:color="auto"/>
                    <w:left w:val="none" w:sz="0" w:space="0" w:color="auto"/>
                    <w:bottom w:val="none" w:sz="0" w:space="0" w:color="auto"/>
                    <w:right w:val="none" w:sz="0" w:space="0" w:color="auto"/>
                  </w:divBdr>
                </w:div>
              </w:divsChild>
            </w:div>
            <w:div w:id="1740010615">
              <w:marLeft w:val="0"/>
              <w:marRight w:val="0"/>
              <w:marTop w:val="0"/>
              <w:marBottom w:val="0"/>
              <w:divBdr>
                <w:top w:val="none" w:sz="0" w:space="0" w:color="auto"/>
                <w:left w:val="none" w:sz="0" w:space="0" w:color="auto"/>
                <w:bottom w:val="none" w:sz="0" w:space="0" w:color="auto"/>
                <w:right w:val="none" w:sz="0" w:space="0" w:color="auto"/>
              </w:divBdr>
              <w:divsChild>
                <w:div w:id="983461655">
                  <w:marLeft w:val="0"/>
                  <w:marRight w:val="0"/>
                  <w:marTop w:val="0"/>
                  <w:marBottom w:val="0"/>
                  <w:divBdr>
                    <w:top w:val="none" w:sz="0" w:space="0" w:color="auto"/>
                    <w:left w:val="none" w:sz="0" w:space="0" w:color="auto"/>
                    <w:bottom w:val="none" w:sz="0" w:space="0" w:color="auto"/>
                    <w:right w:val="none" w:sz="0" w:space="0" w:color="auto"/>
                  </w:divBdr>
                </w:div>
                <w:div w:id="1857648561">
                  <w:marLeft w:val="0"/>
                  <w:marRight w:val="0"/>
                  <w:marTop w:val="0"/>
                  <w:marBottom w:val="0"/>
                  <w:divBdr>
                    <w:top w:val="none" w:sz="0" w:space="0" w:color="auto"/>
                    <w:left w:val="none" w:sz="0" w:space="0" w:color="auto"/>
                    <w:bottom w:val="none" w:sz="0" w:space="0" w:color="auto"/>
                    <w:right w:val="none" w:sz="0" w:space="0" w:color="auto"/>
                  </w:divBdr>
                </w:div>
              </w:divsChild>
            </w:div>
            <w:div w:id="1704818097">
              <w:marLeft w:val="0"/>
              <w:marRight w:val="0"/>
              <w:marTop w:val="0"/>
              <w:marBottom w:val="0"/>
              <w:divBdr>
                <w:top w:val="none" w:sz="0" w:space="0" w:color="auto"/>
                <w:left w:val="none" w:sz="0" w:space="0" w:color="auto"/>
                <w:bottom w:val="none" w:sz="0" w:space="0" w:color="auto"/>
                <w:right w:val="none" w:sz="0" w:space="0" w:color="auto"/>
              </w:divBdr>
              <w:divsChild>
                <w:div w:id="408313615">
                  <w:marLeft w:val="0"/>
                  <w:marRight w:val="0"/>
                  <w:marTop w:val="0"/>
                  <w:marBottom w:val="0"/>
                  <w:divBdr>
                    <w:top w:val="none" w:sz="0" w:space="0" w:color="auto"/>
                    <w:left w:val="none" w:sz="0" w:space="0" w:color="auto"/>
                    <w:bottom w:val="none" w:sz="0" w:space="0" w:color="auto"/>
                    <w:right w:val="none" w:sz="0" w:space="0" w:color="auto"/>
                  </w:divBdr>
                </w:div>
                <w:div w:id="1453592696">
                  <w:marLeft w:val="0"/>
                  <w:marRight w:val="0"/>
                  <w:marTop w:val="0"/>
                  <w:marBottom w:val="0"/>
                  <w:divBdr>
                    <w:top w:val="none" w:sz="0" w:space="0" w:color="auto"/>
                    <w:left w:val="none" w:sz="0" w:space="0" w:color="auto"/>
                    <w:bottom w:val="none" w:sz="0" w:space="0" w:color="auto"/>
                    <w:right w:val="none" w:sz="0" w:space="0" w:color="auto"/>
                  </w:divBdr>
                </w:div>
              </w:divsChild>
            </w:div>
            <w:div w:id="1749691610">
              <w:marLeft w:val="0"/>
              <w:marRight w:val="0"/>
              <w:marTop w:val="0"/>
              <w:marBottom w:val="0"/>
              <w:divBdr>
                <w:top w:val="none" w:sz="0" w:space="0" w:color="auto"/>
                <w:left w:val="none" w:sz="0" w:space="0" w:color="auto"/>
                <w:bottom w:val="none" w:sz="0" w:space="0" w:color="auto"/>
                <w:right w:val="none" w:sz="0" w:space="0" w:color="auto"/>
              </w:divBdr>
              <w:divsChild>
                <w:div w:id="958339972">
                  <w:marLeft w:val="0"/>
                  <w:marRight w:val="0"/>
                  <w:marTop w:val="0"/>
                  <w:marBottom w:val="0"/>
                  <w:divBdr>
                    <w:top w:val="none" w:sz="0" w:space="0" w:color="auto"/>
                    <w:left w:val="none" w:sz="0" w:space="0" w:color="auto"/>
                    <w:bottom w:val="none" w:sz="0" w:space="0" w:color="auto"/>
                    <w:right w:val="none" w:sz="0" w:space="0" w:color="auto"/>
                  </w:divBdr>
                </w:div>
                <w:div w:id="641345995">
                  <w:marLeft w:val="0"/>
                  <w:marRight w:val="0"/>
                  <w:marTop w:val="0"/>
                  <w:marBottom w:val="0"/>
                  <w:divBdr>
                    <w:top w:val="none" w:sz="0" w:space="0" w:color="auto"/>
                    <w:left w:val="none" w:sz="0" w:space="0" w:color="auto"/>
                    <w:bottom w:val="none" w:sz="0" w:space="0" w:color="auto"/>
                    <w:right w:val="none" w:sz="0" w:space="0" w:color="auto"/>
                  </w:divBdr>
                </w:div>
              </w:divsChild>
            </w:div>
            <w:div w:id="1821774041">
              <w:marLeft w:val="0"/>
              <w:marRight w:val="0"/>
              <w:marTop w:val="0"/>
              <w:marBottom w:val="0"/>
              <w:divBdr>
                <w:top w:val="none" w:sz="0" w:space="0" w:color="auto"/>
                <w:left w:val="none" w:sz="0" w:space="0" w:color="auto"/>
                <w:bottom w:val="none" w:sz="0" w:space="0" w:color="auto"/>
                <w:right w:val="none" w:sz="0" w:space="0" w:color="auto"/>
              </w:divBdr>
              <w:divsChild>
                <w:div w:id="1202013992">
                  <w:marLeft w:val="0"/>
                  <w:marRight w:val="0"/>
                  <w:marTop w:val="0"/>
                  <w:marBottom w:val="0"/>
                  <w:divBdr>
                    <w:top w:val="none" w:sz="0" w:space="0" w:color="auto"/>
                    <w:left w:val="none" w:sz="0" w:space="0" w:color="auto"/>
                    <w:bottom w:val="none" w:sz="0" w:space="0" w:color="auto"/>
                    <w:right w:val="none" w:sz="0" w:space="0" w:color="auto"/>
                  </w:divBdr>
                </w:div>
                <w:div w:id="1784184296">
                  <w:marLeft w:val="0"/>
                  <w:marRight w:val="0"/>
                  <w:marTop w:val="0"/>
                  <w:marBottom w:val="0"/>
                  <w:divBdr>
                    <w:top w:val="none" w:sz="0" w:space="0" w:color="auto"/>
                    <w:left w:val="none" w:sz="0" w:space="0" w:color="auto"/>
                    <w:bottom w:val="none" w:sz="0" w:space="0" w:color="auto"/>
                    <w:right w:val="none" w:sz="0" w:space="0" w:color="auto"/>
                  </w:divBdr>
                </w:div>
              </w:divsChild>
            </w:div>
            <w:div w:id="483013204">
              <w:marLeft w:val="0"/>
              <w:marRight w:val="0"/>
              <w:marTop w:val="0"/>
              <w:marBottom w:val="0"/>
              <w:divBdr>
                <w:top w:val="none" w:sz="0" w:space="0" w:color="auto"/>
                <w:left w:val="none" w:sz="0" w:space="0" w:color="auto"/>
                <w:bottom w:val="none" w:sz="0" w:space="0" w:color="auto"/>
                <w:right w:val="none" w:sz="0" w:space="0" w:color="auto"/>
              </w:divBdr>
              <w:divsChild>
                <w:div w:id="1830557305">
                  <w:marLeft w:val="0"/>
                  <w:marRight w:val="0"/>
                  <w:marTop w:val="0"/>
                  <w:marBottom w:val="0"/>
                  <w:divBdr>
                    <w:top w:val="none" w:sz="0" w:space="0" w:color="auto"/>
                    <w:left w:val="none" w:sz="0" w:space="0" w:color="auto"/>
                    <w:bottom w:val="none" w:sz="0" w:space="0" w:color="auto"/>
                    <w:right w:val="none" w:sz="0" w:space="0" w:color="auto"/>
                  </w:divBdr>
                </w:div>
                <w:div w:id="603070664">
                  <w:marLeft w:val="0"/>
                  <w:marRight w:val="0"/>
                  <w:marTop w:val="0"/>
                  <w:marBottom w:val="0"/>
                  <w:divBdr>
                    <w:top w:val="none" w:sz="0" w:space="0" w:color="auto"/>
                    <w:left w:val="none" w:sz="0" w:space="0" w:color="auto"/>
                    <w:bottom w:val="none" w:sz="0" w:space="0" w:color="auto"/>
                    <w:right w:val="none" w:sz="0" w:space="0" w:color="auto"/>
                  </w:divBdr>
                </w:div>
              </w:divsChild>
            </w:div>
            <w:div w:id="1456606988">
              <w:marLeft w:val="0"/>
              <w:marRight w:val="0"/>
              <w:marTop w:val="0"/>
              <w:marBottom w:val="0"/>
              <w:divBdr>
                <w:top w:val="none" w:sz="0" w:space="0" w:color="auto"/>
                <w:left w:val="none" w:sz="0" w:space="0" w:color="auto"/>
                <w:bottom w:val="none" w:sz="0" w:space="0" w:color="auto"/>
                <w:right w:val="none" w:sz="0" w:space="0" w:color="auto"/>
              </w:divBdr>
              <w:divsChild>
                <w:div w:id="1582831284">
                  <w:marLeft w:val="0"/>
                  <w:marRight w:val="0"/>
                  <w:marTop w:val="0"/>
                  <w:marBottom w:val="0"/>
                  <w:divBdr>
                    <w:top w:val="none" w:sz="0" w:space="0" w:color="auto"/>
                    <w:left w:val="none" w:sz="0" w:space="0" w:color="auto"/>
                    <w:bottom w:val="none" w:sz="0" w:space="0" w:color="auto"/>
                    <w:right w:val="none" w:sz="0" w:space="0" w:color="auto"/>
                  </w:divBdr>
                </w:div>
                <w:div w:id="1964383500">
                  <w:marLeft w:val="0"/>
                  <w:marRight w:val="0"/>
                  <w:marTop w:val="0"/>
                  <w:marBottom w:val="0"/>
                  <w:divBdr>
                    <w:top w:val="none" w:sz="0" w:space="0" w:color="auto"/>
                    <w:left w:val="none" w:sz="0" w:space="0" w:color="auto"/>
                    <w:bottom w:val="none" w:sz="0" w:space="0" w:color="auto"/>
                    <w:right w:val="none" w:sz="0" w:space="0" w:color="auto"/>
                  </w:divBdr>
                </w:div>
              </w:divsChild>
            </w:div>
            <w:div w:id="2007513202">
              <w:marLeft w:val="0"/>
              <w:marRight w:val="0"/>
              <w:marTop w:val="0"/>
              <w:marBottom w:val="0"/>
              <w:divBdr>
                <w:top w:val="none" w:sz="0" w:space="0" w:color="auto"/>
                <w:left w:val="none" w:sz="0" w:space="0" w:color="auto"/>
                <w:bottom w:val="none" w:sz="0" w:space="0" w:color="auto"/>
                <w:right w:val="none" w:sz="0" w:space="0" w:color="auto"/>
              </w:divBdr>
              <w:divsChild>
                <w:div w:id="1408648450">
                  <w:marLeft w:val="0"/>
                  <w:marRight w:val="0"/>
                  <w:marTop w:val="0"/>
                  <w:marBottom w:val="0"/>
                  <w:divBdr>
                    <w:top w:val="none" w:sz="0" w:space="0" w:color="auto"/>
                    <w:left w:val="none" w:sz="0" w:space="0" w:color="auto"/>
                    <w:bottom w:val="none" w:sz="0" w:space="0" w:color="auto"/>
                    <w:right w:val="none" w:sz="0" w:space="0" w:color="auto"/>
                  </w:divBdr>
                </w:div>
                <w:div w:id="65417883">
                  <w:marLeft w:val="0"/>
                  <w:marRight w:val="0"/>
                  <w:marTop w:val="0"/>
                  <w:marBottom w:val="0"/>
                  <w:divBdr>
                    <w:top w:val="none" w:sz="0" w:space="0" w:color="auto"/>
                    <w:left w:val="none" w:sz="0" w:space="0" w:color="auto"/>
                    <w:bottom w:val="none" w:sz="0" w:space="0" w:color="auto"/>
                    <w:right w:val="none" w:sz="0" w:space="0" w:color="auto"/>
                  </w:divBdr>
                </w:div>
              </w:divsChild>
            </w:div>
            <w:div w:id="1430470281">
              <w:marLeft w:val="0"/>
              <w:marRight w:val="0"/>
              <w:marTop w:val="0"/>
              <w:marBottom w:val="0"/>
              <w:divBdr>
                <w:top w:val="none" w:sz="0" w:space="0" w:color="auto"/>
                <w:left w:val="none" w:sz="0" w:space="0" w:color="auto"/>
                <w:bottom w:val="none" w:sz="0" w:space="0" w:color="auto"/>
                <w:right w:val="none" w:sz="0" w:space="0" w:color="auto"/>
              </w:divBdr>
              <w:divsChild>
                <w:div w:id="222330005">
                  <w:marLeft w:val="0"/>
                  <w:marRight w:val="0"/>
                  <w:marTop w:val="0"/>
                  <w:marBottom w:val="0"/>
                  <w:divBdr>
                    <w:top w:val="none" w:sz="0" w:space="0" w:color="auto"/>
                    <w:left w:val="none" w:sz="0" w:space="0" w:color="auto"/>
                    <w:bottom w:val="none" w:sz="0" w:space="0" w:color="auto"/>
                    <w:right w:val="none" w:sz="0" w:space="0" w:color="auto"/>
                  </w:divBdr>
                </w:div>
                <w:div w:id="235168006">
                  <w:marLeft w:val="0"/>
                  <w:marRight w:val="0"/>
                  <w:marTop w:val="0"/>
                  <w:marBottom w:val="0"/>
                  <w:divBdr>
                    <w:top w:val="none" w:sz="0" w:space="0" w:color="auto"/>
                    <w:left w:val="none" w:sz="0" w:space="0" w:color="auto"/>
                    <w:bottom w:val="none" w:sz="0" w:space="0" w:color="auto"/>
                    <w:right w:val="none" w:sz="0" w:space="0" w:color="auto"/>
                  </w:divBdr>
                </w:div>
              </w:divsChild>
            </w:div>
            <w:div w:id="373777953">
              <w:marLeft w:val="0"/>
              <w:marRight w:val="0"/>
              <w:marTop w:val="0"/>
              <w:marBottom w:val="0"/>
              <w:divBdr>
                <w:top w:val="none" w:sz="0" w:space="0" w:color="auto"/>
                <w:left w:val="none" w:sz="0" w:space="0" w:color="auto"/>
                <w:bottom w:val="none" w:sz="0" w:space="0" w:color="auto"/>
                <w:right w:val="none" w:sz="0" w:space="0" w:color="auto"/>
              </w:divBdr>
              <w:divsChild>
                <w:div w:id="358896996">
                  <w:marLeft w:val="0"/>
                  <w:marRight w:val="0"/>
                  <w:marTop w:val="0"/>
                  <w:marBottom w:val="0"/>
                  <w:divBdr>
                    <w:top w:val="none" w:sz="0" w:space="0" w:color="auto"/>
                    <w:left w:val="none" w:sz="0" w:space="0" w:color="auto"/>
                    <w:bottom w:val="none" w:sz="0" w:space="0" w:color="auto"/>
                    <w:right w:val="none" w:sz="0" w:space="0" w:color="auto"/>
                  </w:divBdr>
                </w:div>
                <w:div w:id="2041006606">
                  <w:marLeft w:val="0"/>
                  <w:marRight w:val="0"/>
                  <w:marTop w:val="0"/>
                  <w:marBottom w:val="0"/>
                  <w:divBdr>
                    <w:top w:val="none" w:sz="0" w:space="0" w:color="auto"/>
                    <w:left w:val="none" w:sz="0" w:space="0" w:color="auto"/>
                    <w:bottom w:val="none" w:sz="0" w:space="0" w:color="auto"/>
                    <w:right w:val="none" w:sz="0" w:space="0" w:color="auto"/>
                  </w:divBdr>
                </w:div>
              </w:divsChild>
            </w:div>
            <w:div w:id="1544823372">
              <w:marLeft w:val="0"/>
              <w:marRight w:val="0"/>
              <w:marTop w:val="0"/>
              <w:marBottom w:val="0"/>
              <w:divBdr>
                <w:top w:val="none" w:sz="0" w:space="0" w:color="auto"/>
                <w:left w:val="none" w:sz="0" w:space="0" w:color="auto"/>
                <w:bottom w:val="none" w:sz="0" w:space="0" w:color="auto"/>
                <w:right w:val="none" w:sz="0" w:space="0" w:color="auto"/>
              </w:divBdr>
              <w:divsChild>
                <w:div w:id="852306086">
                  <w:marLeft w:val="0"/>
                  <w:marRight w:val="0"/>
                  <w:marTop w:val="0"/>
                  <w:marBottom w:val="0"/>
                  <w:divBdr>
                    <w:top w:val="none" w:sz="0" w:space="0" w:color="auto"/>
                    <w:left w:val="none" w:sz="0" w:space="0" w:color="auto"/>
                    <w:bottom w:val="none" w:sz="0" w:space="0" w:color="auto"/>
                    <w:right w:val="none" w:sz="0" w:space="0" w:color="auto"/>
                  </w:divBdr>
                </w:div>
                <w:div w:id="180555636">
                  <w:marLeft w:val="0"/>
                  <w:marRight w:val="0"/>
                  <w:marTop w:val="0"/>
                  <w:marBottom w:val="0"/>
                  <w:divBdr>
                    <w:top w:val="none" w:sz="0" w:space="0" w:color="auto"/>
                    <w:left w:val="none" w:sz="0" w:space="0" w:color="auto"/>
                    <w:bottom w:val="none" w:sz="0" w:space="0" w:color="auto"/>
                    <w:right w:val="none" w:sz="0" w:space="0" w:color="auto"/>
                  </w:divBdr>
                </w:div>
              </w:divsChild>
            </w:div>
            <w:div w:id="904878434">
              <w:marLeft w:val="0"/>
              <w:marRight w:val="0"/>
              <w:marTop w:val="0"/>
              <w:marBottom w:val="0"/>
              <w:divBdr>
                <w:top w:val="none" w:sz="0" w:space="0" w:color="auto"/>
                <w:left w:val="none" w:sz="0" w:space="0" w:color="auto"/>
                <w:bottom w:val="none" w:sz="0" w:space="0" w:color="auto"/>
                <w:right w:val="none" w:sz="0" w:space="0" w:color="auto"/>
              </w:divBdr>
              <w:divsChild>
                <w:div w:id="1329023417">
                  <w:marLeft w:val="0"/>
                  <w:marRight w:val="0"/>
                  <w:marTop w:val="0"/>
                  <w:marBottom w:val="0"/>
                  <w:divBdr>
                    <w:top w:val="none" w:sz="0" w:space="0" w:color="auto"/>
                    <w:left w:val="none" w:sz="0" w:space="0" w:color="auto"/>
                    <w:bottom w:val="none" w:sz="0" w:space="0" w:color="auto"/>
                    <w:right w:val="none" w:sz="0" w:space="0" w:color="auto"/>
                  </w:divBdr>
                </w:div>
                <w:div w:id="1686665763">
                  <w:marLeft w:val="0"/>
                  <w:marRight w:val="0"/>
                  <w:marTop w:val="0"/>
                  <w:marBottom w:val="0"/>
                  <w:divBdr>
                    <w:top w:val="none" w:sz="0" w:space="0" w:color="auto"/>
                    <w:left w:val="none" w:sz="0" w:space="0" w:color="auto"/>
                    <w:bottom w:val="none" w:sz="0" w:space="0" w:color="auto"/>
                    <w:right w:val="none" w:sz="0" w:space="0" w:color="auto"/>
                  </w:divBdr>
                </w:div>
              </w:divsChild>
            </w:div>
            <w:div w:id="1681355041">
              <w:marLeft w:val="0"/>
              <w:marRight w:val="0"/>
              <w:marTop w:val="0"/>
              <w:marBottom w:val="0"/>
              <w:divBdr>
                <w:top w:val="none" w:sz="0" w:space="0" w:color="auto"/>
                <w:left w:val="none" w:sz="0" w:space="0" w:color="auto"/>
                <w:bottom w:val="none" w:sz="0" w:space="0" w:color="auto"/>
                <w:right w:val="none" w:sz="0" w:space="0" w:color="auto"/>
              </w:divBdr>
              <w:divsChild>
                <w:div w:id="752973360">
                  <w:marLeft w:val="0"/>
                  <w:marRight w:val="0"/>
                  <w:marTop w:val="0"/>
                  <w:marBottom w:val="0"/>
                  <w:divBdr>
                    <w:top w:val="none" w:sz="0" w:space="0" w:color="auto"/>
                    <w:left w:val="none" w:sz="0" w:space="0" w:color="auto"/>
                    <w:bottom w:val="none" w:sz="0" w:space="0" w:color="auto"/>
                    <w:right w:val="none" w:sz="0" w:space="0" w:color="auto"/>
                  </w:divBdr>
                </w:div>
                <w:div w:id="870605316">
                  <w:marLeft w:val="0"/>
                  <w:marRight w:val="0"/>
                  <w:marTop w:val="0"/>
                  <w:marBottom w:val="0"/>
                  <w:divBdr>
                    <w:top w:val="none" w:sz="0" w:space="0" w:color="auto"/>
                    <w:left w:val="none" w:sz="0" w:space="0" w:color="auto"/>
                    <w:bottom w:val="none" w:sz="0" w:space="0" w:color="auto"/>
                    <w:right w:val="none" w:sz="0" w:space="0" w:color="auto"/>
                  </w:divBdr>
                </w:div>
              </w:divsChild>
            </w:div>
            <w:div w:id="1474255180">
              <w:marLeft w:val="0"/>
              <w:marRight w:val="0"/>
              <w:marTop w:val="0"/>
              <w:marBottom w:val="0"/>
              <w:divBdr>
                <w:top w:val="none" w:sz="0" w:space="0" w:color="auto"/>
                <w:left w:val="none" w:sz="0" w:space="0" w:color="auto"/>
                <w:bottom w:val="none" w:sz="0" w:space="0" w:color="auto"/>
                <w:right w:val="none" w:sz="0" w:space="0" w:color="auto"/>
              </w:divBdr>
              <w:divsChild>
                <w:div w:id="817915510">
                  <w:marLeft w:val="0"/>
                  <w:marRight w:val="0"/>
                  <w:marTop w:val="0"/>
                  <w:marBottom w:val="0"/>
                  <w:divBdr>
                    <w:top w:val="none" w:sz="0" w:space="0" w:color="auto"/>
                    <w:left w:val="none" w:sz="0" w:space="0" w:color="auto"/>
                    <w:bottom w:val="none" w:sz="0" w:space="0" w:color="auto"/>
                    <w:right w:val="none" w:sz="0" w:space="0" w:color="auto"/>
                  </w:divBdr>
                </w:div>
                <w:div w:id="1846045008">
                  <w:marLeft w:val="0"/>
                  <w:marRight w:val="0"/>
                  <w:marTop w:val="0"/>
                  <w:marBottom w:val="0"/>
                  <w:divBdr>
                    <w:top w:val="none" w:sz="0" w:space="0" w:color="auto"/>
                    <w:left w:val="none" w:sz="0" w:space="0" w:color="auto"/>
                    <w:bottom w:val="none" w:sz="0" w:space="0" w:color="auto"/>
                    <w:right w:val="none" w:sz="0" w:space="0" w:color="auto"/>
                  </w:divBdr>
                </w:div>
              </w:divsChild>
            </w:div>
            <w:div w:id="441917799">
              <w:marLeft w:val="0"/>
              <w:marRight w:val="0"/>
              <w:marTop w:val="0"/>
              <w:marBottom w:val="0"/>
              <w:divBdr>
                <w:top w:val="none" w:sz="0" w:space="0" w:color="auto"/>
                <w:left w:val="none" w:sz="0" w:space="0" w:color="auto"/>
                <w:bottom w:val="none" w:sz="0" w:space="0" w:color="auto"/>
                <w:right w:val="none" w:sz="0" w:space="0" w:color="auto"/>
              </w:divBdr>
              <w:divsChild>
                <w:div w:id="1574007664">
                  <w:marLeft w:val="0"/>
                  <w:marRight w:val="0"/>
                  <w:marTop w:val="0"/>
                  <w:marBottom w:val="0"/>
                  <w:divBdr>
                    <w:top w:val="none" w:sz="0" w:space="0" w:color="auto"/>
                    <w:left w:val="none" w:sz="0" w:space="0" w:color="auto"/>
                    <w:bottom w:val="none" w:sz="0" w:space="0" w:color="auto"/>
                    <w:right w:val="none" w:sz="0" w:space="0" w:color="auto"/>
                  </w:divBdr>
                </w:div>
                <w:div w:id="884219393">
                  <w:marLeft w:val="0"/>
                  <w:marRight w:val="0"/>
                  <w:marTop w:val="0"/>
                  <w:marBottom w:val="0"/>
                  <w:divBdr>
                    <w:top w:val="none" w:sz="0" w:space="0" w:color="auto"/>
                    <w:left w:val="none" w:sz="0" w:space="0" w:color="auto"/>
                    <w:bottom w:val="none" w:sz="0" w:space="0" w:color="auto"/>
                    <w:right w:val="none" w:sz="0" w:space="0" w:color="auto"/>
                  </w:divBdr>
                </w:div>
              </w:divsChild>
            </w:div>
            <w:div w:id="2082361630">
              <w:marLeft w:val="0"/>
              <w:marRight w:val="0"/>
              <w:marTop w:val="0"/>
              <w:marBottom w:val="0"/>
              <w:divBdr>
                <w:top w:val="none" w:sz="0" w:space="0" w:color="auto"/>
                <w:left w:val="none" w:sz="0" w:space="0" w:color="auto"/>
                <w:bottom w:val="none" w:sz="0" w:space="0" w:color="auto"/>
                <w:right w:val="none" w:sz="0" w:space="0" w:color="auto"/>
              </w:divBdr>
              <w:divsChild>
                <w:div w:id="67848779">
                  <w:marLeft w:val="0"/>
                  <w:marRight w:val="0"/>
                  <w:marTop w:val="0"/>
                  <w:marBottom w:val="0"/>
                  <w:divBdr>
                    <w:top w:val="none" w:sz="0" w:space="0" w:color="auto"/>
                    <w:left w:val="none" w:sz="0" w:space="0" w:color="auto"/>
                    <w:bottom w:val="none" w:sz="0" w:space="0" w:color="auto"/>
                    <w:right w:val="none" w:sz="0" w:space="0" w:color="auto"/>
                  </w:divBdr>
                </w:div>
                <w:div w:id="965115886">
                  <w:marLeft w:val="0"/>
                  <w:marRight w:val="0"/>
                  <w:marTop w:val="0"/>
                  <w:marBottom w:val="0"/>
                  <w:divBdr>
                    <w:top w:val="none" w:sz="0" w:space="0" w:color="auto"/>
                    <w:left w:val="none" w:sz="0" w:space="0" w:color="auto"/>
                    <w:bottom w:val="none" w:sz="0" w:space="0" w:color="auto"/>
                    <w:right w:val="none" w:sz="0" w:space="0" w:color="auto"/>
                  </w:divBdr>
                </w:div>
              </w:divsChild>
            </w:div>
            <w:div w:id="1729916357">
              <w:marLeft w:val="0"/>
              <w:marRight w:val="0"/>
              <w:marTop w:val="0"/>
              <w:marBottom w:val="0"/>
              <w:divBdr>
                <w:top w:val="none" w:sz="0" w:space="0" w:color="auto"/>
                <w:left w:val="none" w:sz="0" w:space="0" w:color="auto"/>
                <w:bottom w:val="none" w:sz="0" w:space="0" w:color="auto"/>
                <w:right w:val="none" w:sz="0" w:space="0" w:color="auto"/>
              </w:divBdr>
              <w:divsChild>
                <w:div w:id="133182475">
                  <w:marLeft w:val="0"/>
                  <w:marRight w:val="0"/>
                  <w:marTop w:val="0"/>
                  <w:marBottom w:val="0"/>
                  <w:divBdr>
                    <w:top w:val="none" w:sz="0" w:space="0" w:color="auto"/>
                    <w:left w:val="none" w:sz="0" w:space="0" w:color="auto"/>
                    <w:bottom w:val="none" w:sz="0" w:space="0" w:color="auto"/>
                    <w:right w:val="none" w:sz="0" w:space="0" w:color="auto"/>
                  </w:divBdr>
                </w:div>
                <w:div w:id="241912086">
                  <w:marLeft w:val="0"/>
                  <w:marRight w:val="0"/>
                  <w:marTop w:val="0"/>
                  <w:marBottom w:val="0"/>
                  <w:divBdr>
                    <w:top w:val="none" w:sz="0" w:space="0" w:color="auto"/>
                    <w:left w:val="none" w:sz="0" w:space="0" w:color="auto"/>
                    <w:bottom w:val="none" w:sz="0" w:space="0" w:color="auto"/>
                    <w:right w:val="none" w:sz="0" w:space="0" w:color="auto"/>
                  </w:divBdr>
                </w:div>
              </w:divsChild>
            </w:div>
            <w:div w:id="1796673699">
              <w:marLeft w:val="0"/>
              <w:marRight w:val="0"/>
              <w:marTop w:val="0"/>
              <w:marBottom w:val="0"/>
              <w:divBdr>
                <w:top w:val="none" w:sz="0" w:space="0" w:color="auto"/>
                <w:left w:val="none" w:sz="0" w:space="0" w:color="auto"/>
                <w:bottom w:val="none" w:sz="0" w:space="0" w:color="auto"/>
                <w:right w:val="none" w:sz="0" w:space="0" w:color="auto"/>
              </w:divBdr>
              <w:divsChild>
                <w:div w:id="1054042202">
                  <w:marLeft w:val="0"/>
                  <w:marRight w:val="0"/>
                  <w:marTop w:val="0"/>
                  <w:marBottom w:val="0"/>
                  <w:divBdr>
                    <w:top w:val="none" w:sz="0" w:space="0" w:color="auto"/>
                    <w:left w:val="none" w:sz="0" w:space="0" w:color="auto"/>
                    <w:bottom w:val="none" w:sz="0" w:space="0" w:color="auto"/>
                    <w:right w:val="none" w:sz="0" w:space="0" w:color="auto"/>
                  </w:divBdr>
                </w:div>
                <w:div w:id="2109889478">
                  <w:marLeft w:val="0"/>
                  <w:marRight w:val="0"/>
                  <w:marTop w:val="0"/>
                  <w:marBottom w:val="0"/>
                  <w:divBdr>
                    <w:top w:val="none" w:sz="0" w:space="0" w:color="auto"/>
                    <w:left w:val="none" w:sz="0" w:space="0" w:color="auto"/>
                    <w:bottom w:val="none" w:sz="0" w:space="0" w:color="auto"/>
                    <w:right w:val="none" w:sz="0" w:space="0" w:color="auto"/>
                  </w:divBdr>
                </w:div>
              </w:divsChild>
            </w:div>
            <w:div w:id="809903229">
              <w:marLeft w:val="0"/>
              <w:marRight w:val="0"/>
              <w:marTop w:val="0"/>
              <w:marBottom w:val="0"/>
              <w:divBdr>
                <w:top w:val="none" w:sz="0" w:space="0" w:color="auto"/>
                <w:left w:val="none" w:sz="0" w:space="0" w:color="auto"/>
                <w:bottom w:val="none" w:sz="0" w:space="0" w:color="auto"/>
                <w:right w:val="none" w:sz="0" w:space="0" w:color="auto"/>
              </w:divBdr>
              <w:divsChild>
                <w:div w:id="968701464">
                  <w:marLeft w:val="0"/>
                  <w:marRight w:val="0"/>
                  <w:marTop w:val="0"/>
                  <w:marBottom w:val="0"/>
                  <w:divBdr>
                    <w:top w:val="none" w:sz="0" w:space="0" w:color="auto"/>
                    <w:left w:val="none" w:sz="0" w:space="0" w:color="auto"/>
                    <w:bottom w:val="none" w:sz="0" w:space="0" w:color="auto"/>
                    <w:right w:val="none" w:sz="0" w:space="0" w:color="auto"/>
                  </w:divBdr>
                </w:div>
                <w:div w:id="1625500763">
                  <w:marLeft w:val="0"/>
                  <w:marRight w:val="0"/>
                  <w:marTop w:val="0"/>
                  <w:marBottom w:val="0"/>
                  <w:divBdr>
                    <w:top w:val="none" w:sz="0" w:space="0" w:color="auto"/>
                    <w:left w:val="none" w:sz="0" w:space="0" w:color="auto"/>
                    <w:bottom w:val="none" w:sz="0" w:space="0" w:color="auto"/>
                    <w:right w:val="none" w:sz="0" w:space="0" w:color="auto"/>
                  </w:divBdr>
                </w:div>
              </w:divsChild>
            </w:div>
            <w:div w:id="603617025">
              <w:marLeft w:val="0"/>
              <w:marRight w:val="0"/>
              <w:marTop w:val="0"/>
              <w:marBottom w:val="0"/>
              <w:divBdr>
                <w:top w:val="none" w:sz="0" w:space="0" w:color="auto"/>
                <w:left w:val="none" w:sz="0" w:space="0" w:color="auto"/>
                <w:bottom w:val="none" w:sz="0" w:space="0" w:color="auto"/>
                <w:right w:val="none" w:sz="0" w:space="0" w:color="auto"/>
              </w:divBdr>
              <w:divsChild>
                <w:div w:id="1727489703">
                  <w:marLeft w:val="0"/>
                  <w:marRight w:val="0"/>
                  <w:marTop w:val="0"/>
                  <w:marBottom w:val="0"/>
                  <w:divBdr>
                    <w:top w:val="none" w:sz="0" w:space="0" w:color="auto"/>
                    <w:left w:val="none" w:sz="0" w:space="0" w:color="auto"/>
                    <w:bottom w:val="none" w:sz="0" w:space="0" w:color="auto"/>
                    <w:right w:val="none" w:sz="0" w:space="0" w:color="auto"/>
                  </w:divBdr>
                </w:div>
                <w:div w:id="816650116">
                  <w:marLeft w:val="0"/>
                  <w:marRight w:val="0"/>
                  <w:marTop w:val="0"/>
                  <w:marBottom w:val="0"/>
                  <w:divBdr>
                    <w:top w:val="none" w:sz="0" w:space="0" w:color="auto"/>
                    <w:left w:val="none" w:sz="0" w:space="0" w:color="auto"/>
                    <w:bottom w:val="none" w:sz="0" w:space="0" w:color="auto"/>
                    <w:right w:val="none" w:sz="0" w:space="0" w:color="auto"/>
                  </w:divBdr>
                </w:div>
              </w:divsChild>
            </w:div>
            <w:div w:id="1529491073">
              <w:marLeft w:val="0"/>
              <w:marRight w:val="0"/>
              <w:marTop w:val="0"/>
              <w:marBottom w:val="0"/>
              <w:divBdr>
                <w:top w:val="none" w:sz="0" w:space="0" w:color="auto"/>
                <w:left w:val="none" w:sz="0" w:space="0" w:color="auto"/>
                <w:bottom w:val="none" w:sz="0" w:space="0" w:color="auto"/>
                <w:right w:val="none" w:sz="0" w:space="0" w:color="auto"/>
              </w:divBdr>
              <w:divsChild>
                <w:div w:id="322128724">
                  <w:marLeft w:val="0"/>
                  <w:marRight w:val="0"/>
                  <w:marTop w:val="0"/>
                  <w:marBottom w:val="0"/>
                  <w:divBdr>
                    <w:top w:val="none" w:sz="0" w:space="0" w:color="auto"/>
                    <w:left w:val="none" w:sz="0" w:space="0" w:color="auto"/>
                    <w:bottom w:val="none" w:sz="0" w:space="0" w:color="auto"/>
                    <w:right w:val="none" w:sz="0" w:space="0" w:color="auto"/>
                  </w:divBdr>
                </w:div>
                <w:div w:id="1714185265">
                  <w:marLeft w:val="0"/>
                  <w:marRight w:val="0"/>
                  <w:marTop w:val="0"/>
                  <w:marBottom w:val="0"/>
                  <w:divBdr>
                    <w:top w:val="none" w:sz="0" w:space="0" w:color="auto"/>
                    <w:left w:val="none" w:sz="0" w:space="0" w:color="auto"/>
                    <w:bottom w:val="none" w:sz="0" w:space="0" w:color="auto"/>
                    <w:right w:val="none" w:sz="0" w:space="0" w:color="auto"/>
                  </w:divBdr>
                </w:div>
              </w:divsChild>
            </w:div>
            <w:div w:id="1266695735">
              <w:marLeft w:val="0"/>
              <w:marRight w:val="0"/>
              <w:marTop w:val="0"/>
              <w:marBottom w:val="0"/>
              <w:divBdr>
                <w:top w:val="none" w:sz="0" w:space="0" w:color="auto"/>
                <w:left w:val="none" w:sz="0" w:space="0" w:color="auto"/>
                <w:bottom w:val="none" w:sz="0" w:space="0" w:color="auto"/>
                <w:right w:val="none" w:sz="0" w:space="0" w:color="auto"/>
              </w:divBdr>
              <w:divsChild>
                <w:div w:id="789858122">
                  <w:marLeft w:val="0"/>
                  <w:marRight w:val="0"/>
                  <w:marTop w:val="0"/>
                  <w:marBottom w:val="0"/>
                  <w:divBdr>
                    <w:top w:val="none" w:sz="0" w:space="0" w:color="auto"/>
                    <w:left w:val="none" w:sz="0" w:space="0" w:color="auto"/>
                    <w:bottom w:val="none" w:sz="0" w:space="0" w:color="auto"/>
                    <w:right w:val="none" w:sz="0" w:space="0" w:color="auto"/>
                  </w:divBdr>
                </w:div>
                <w:div w:id="195823892">
                  <w:marLeft w:val="0"/>
                  <w:marRight w:val="0"/>
                  <w:marTop w:val="0"/>
                  <w:marBottom w:val="0"/>
                  <w:divBdr>
                    <w:top w:val="none" w:sz="0" w:space="0" w:color="auto"/>
                    <w:left w:val="none" w:sz="0" w:space="0" w:color="auto"/>
                    <w:bottom w:val="none" w:sz="0" w:space="0" w:color="auto"/>
                    <w:right w:val="none" w:sz="0" w:space="0" w:color="auto"/>
                  </w:divBdr>
                </w:div>
              </w:divsChild>
            </w:div>
            <w:div w:id="1340038595">
              <w:marLeft w:val="0"/>
              <w:marRight w:val="0"/>
              <w:marTop w:val="0"/>
              <w:marBottom w:val="0"/>
              <w:divBdr>
                <w:top w:val="none" w:sz="0" w:space="0" w:color="auto"/>
                <w:left w:val="none" w:sz="0" w:space="0" w:color="auto"/>
                <w:bottom w:val="none" w:sz="0" w:space="0" w:color="auto"/>
                <w:right w:val="none" w:sz="0" w:space="0" w:color="auto"/>
              </w:divBdr>
              <w:divsChild>
                <w:div w:id="1464152840">
                  <w:marLeft w:val="0"/>
                  <w:marRight w:val="0"/>
                  <w:marTop w:val="0"/>
                  <w:marBottom w:val="0"/>
                  <w:divBdr>
                    <w:top w:val="none" w:sz="0" w:space="0" w:color="auto"/>
                    <w:left w:val="none" w:sz="0" w:space="0" w:color="auto"/>
                    <w:bottom w:val="none" w:sz="0" w:space="0" w:color="auto"/>
                    <w:right w:val="none" w:sz="0" w:space="0" w:color="auto"/>
                  </w:divBdr>
                </w:div>
                <w:div w:id="1318994046">
                  <w:marLeft w:val="0"/>
                  <w:marRight w:val="0"/>
                  <w:marTop w:val="0"/>
                  <w:marBottom w:val="0"/>
                  <w:divBdr>
                    <w:top w:val="none" w:sz="0" w:space="0" w:color="auto"/>
                    <w:left w:val="none" w:sz="0" w:space="0" w:color="auto"/>
                    <w:bottom w:val="none" w:sz="0" w:space="0" w:color="auto"/>
                    <w:right w:val="none" w:sz="0" w:space="0" w:color="auto"/>
                  </w:divBdr>
                </w:div>
              </w:divsChild>
            </w:div>
            <w:div w:id="1618026488">
              <w:marLeft w:val="0"/>
              <w:marRight w:val="0"/>
              <w:marTop w:val="0"/>
              <w:marBottom w:val="0"/>
              <w:divBdr>
                <w:top w:val="none" w:sz="0" w:space="0" w:color="auto"/>
                <w:left w:val="none" w:sz="0" w:space="0" w:color="auto"/>
                <w:bottom w:val="none" w:sz="0" w:space="0" w:color="auto"/>
                <w:right w:val="none" w:sz="0" w:space="0" w:color="auto"/>
              </w:divBdr>
              <w:divsChild>
                <w:div w:id="409742340">
                  <w:marLeft w:val="0"/>
                  <w:marRight w:val="0"/>
                  <w:marTop w:val="0"/>
                  <w:marBottom w:val="0"/>
                  <w:divBdr>
                    <w:top w:val="none" w:sz="0" w:space="0" w:color="auto"/>
                    <w:left w:val="none" w:sz="0" w:space="0" w:color="auto"/>
                    <w:bottom w:val="none" w:sz="0" w:space="0" w:color="auto"/>
                    <w:right w:val="none" w:sz="0" w:space="0" w:color="auto"/>
                  </w:divBdr>
                </w:div>
                <w:div w:id="748770179">
                  <w:marLeft w:val="0"/>
                  <w:marRight w:val="0"/>
                  <w:marTop w:val="0"/>
                  <w:marBottom w:val="0"/>
                  <w:divBdr>
                    <w:top w:val="none" w:sz="0" w:space="0" w:color="auto"/>
                    <w:left w:val="none" w:sz="0" w:space="0" w:color="auto"/>
                    <w:bottom w:val="none" w:sz="0" w:space="0" w:color="auto"/>
                    <w:right w:val="none" w:sz="0" w:space="0" w:color="auto"/>
                  </w:divBdr>
                </w:div>
              </w:divsChild>
            </w:div>
            <w:div w:id="1446000375">
              <w:marLeft w:val="0"/>
              <w:marRight w:val="0"/>
              <w:marTop w:val="0"/>
              <w:marBottom w:val="0"/>
              <w:divBdr>
                <w:top w:val="none" w:sz="0" w:space="0" w:color="auto"/>
                <w:left w:val="none" w:sz="0" w:space="0" w:color="auto"/>
                <w:bottom w:val="none" w:sz="0" w:space="0" w:color="auto"/>
                <w:right w:val="none" w:sz="0" w:space="0" w:color="auto"/>
              </w:divBdr>
              <w:divsChild>
                <w:div w:id="75174636">
                  <w:marLeft w:val="0"/>
                  <w:marRight w:val="0"/>
                  <w:marTop w:val="0"/>
                  <w:marBottom w:val="0"/>
                  <w:divBdr>
                    <w:top w:val="none" w:sz="0" w:space="0" w:color="auto"/>
                    <w:left w:val="none" w:sz="0" w:space="0" w:color="auto"/>
                    <w:bottom w:val="none" w:sz="0" w:space="0" w:color="auto"/>
                    <w:right w:val="none" w:sz="0" w:space="0" w:color="auto"/>
                  </w:divBdr>
                </w:div>
                <w:div w:id="1884099624">
                  <w:marLeft w:val="0"/>
                  <w:marRight w:val="0"/>
                  <w:marTop w:val="0"/>
                  <w:marBottom w:val="0"/>
                  <w:divBdr>
                    <w:top w:val="none" w:sz="0" w:space="0" w:color="auto"/>
                    <w:left w:val="none" w:sz="0" w:space="0" w:color="auto"/>
                    <w:bottom w:val="none" w:sz="0" w:space="0" w:color="auto"/>
                    <w:right w:val="none" w:sz="0" w:space="0" w:color="auto"/>
                  </w:divBdr>
                </w:div>
              </w:divsChild>
            </w:div>
            <w:div w:id="1323773711">
              <w:marLeft w:val="0"/>
              <w:marRight w:val="0"/>
              <w:marTop w:val="0"/>
              <w:marBottom w:val="0"/>
              <w:divBdr>
                <w:top w:val="none" w:sz="0" w:space="0" w:color="auto"/>
                <w:left w:val="none" w:sz="0" w:space="0" w:color="auto"/>
                <w:bottom w:val="none" w:sz="0" w:space="0" w:color="auto"/>
                <w:right w:val="none" w:sz="0" w:space="0" w:color="auto"/>
              </w:divBdr>
              <w:divsChild>
                <w:div w:id="1129741323">
                  <w:marLeft w:val="0"/>
                  <w:marRight w:val="0"/>
                  <w:marTop w:val="0"/>
                  <w:marBottom w:val="0"/>
                  <w:divBdr>
                    <w:top w:val="none" w:sz="0" w:space="0" w:color="auto"/>
                    <w:left w:val="none" w:sz="0" w:space="0" w:color="auto"/>
                    <w:bottom w:val="none" w:sz="0" w:space="0" w:color="auto"/>
                    <w:right w:val="none" w:sz="0" w:space="0" w:color="auto"/>
                  </w:divBdr>
                </w:div>
                <w:div w:id="1710450187">
                  <w:marLeft w:val="0"/>
                  <w:marRight w:val="0"/>
                  <w:marTop w:val="0"/>
                  <w:marBottom w:val="0"/>
                  <w:divBdr>
                    <w:top w:val="none" w:sz="0" w:space="0" w:color="auto"/>
                    <w:left w:val="none" w:sz="0" w:space="0" w:color="auto"/>
                    <w:bottom w:val="none" w:sz="0" w:space="0" w:color="auto"/>
                    <w:right w:val="none" w:sz="0" w:space="0" w:color="auto"/>
                  </w:divBdr>
                </w:div>
              </w:divsChild>
            </w:div>
            <w:div w:id="1389919533">
              <w:marLeft w:val="0"/>
              <w:marRight w:val="0"/>
              <w:marTop w:val="0"/>
              <w:marBottom w:val="0"/>
              <w:divBdr>
                <w:top w:val="none" w:sz="0" w:space="0" w:color="auto"/>
                <w:left w:val="none" w:sz="0" w:space="0" w:color="auto"/>
                <w:bottom w:val="none" w:sz="0" w:space="0" w:color="auto"/>
                <w:right w:val="none" w:sz="0" w:space="0" w:color="auto"/>
              </w:divBdr>
              <w:divsChild>
                <w:div w:id="1776486052">
                  <w:marLeft w:val="0"/>
                  <w:marRight w:val="0"/>
                  <w:marTop w:val="0"/>
                  <w:marBottom w:val="0"/>
                  <w:divBdr>
                    <w:top w:val="none" w:sz="0" w:space="0" w:color="auto"/>
                    <w:left w:val="none" w:sz="0" w:space="0" w:color="auto"/>
                    <w:bottom w:val="none" w:sz="0" w:space="0" w:color="auto"/>
                    <w:right w:val="none" w:sz="0" w:space="0" w:color="auto"/>
                  </w:divBdr>
                </w:div>
                <w:div w:id="1430810183">
                  <w:marLeft w:val="0"/>
                  <w:marRight w:val="0"/>
                  <w:marTop w:val="0"/>
                  <w:marBottom w:val="0"/>
                  <w:divBdr>
                    <w:top w:val="none" w:sz="0" w:space="0" w:color="auto"/>
                    <w:left w:val="none" w:sz="0" w:space="0" w:color="auto"/>
                    <w:bottom w:val="none" w:sz="0" w:space="0" w:color="auto"/>
                    <w:right w:val="none" w:sz="0" w:space="0" w:color="auto"/>
                  </w:divBdr>
                </w:div>
              </w:divsChild>
            </w:div>
            <w:div w:id="2081364482">
              <w:marLeft w:val="0"/>
              <w:marRight w:val="0"/>
              <w:marTop w:val="0"/>
              <w:marBottom w:val="0"/>
              <w:divBdr>
                <w:top w:val="none" w:sz="0" w:space="0" w:color="auto"/>
                <w:left w:val="none" w:sz="0" w:space="0" w:color="auto"/>
                <w:bottom w:val="none" w:sz="0" w:space="0" w:color="auto"/>
                <w:right w:val="none" w:sz="0" w:space="0" w:color="auto"/>
              </w:divBdr>
              <w:divsChild>
                <w:div w:id="1435977091">
                  <w:marLeft w:val="0"/>
                  <w:marRight w:val="0"/>
                  <w:marTop w:val="0"/>
                  <w:marBottom w:val="0"/>
                  <w:divBdr>
                    <w:top w:val="none" w:sz="0" w:space="0" w:color="auto"/>
                    <w:left w:val="none" w:sz="0" w:space="0" w:color="auto"/>
                    <w:bottom w:val="none" w:sz="0" w:space="0" w:color="auto"/>
                    <w:right w:val="none" w:sz="0" w:space="0" w:color="auto"/>
                  </w:divBdr>
                </w:div>
                <w:div w:id="1042945546">
                  <w:marLeft w:val="0"/>
                  <w:marRight w:val="0"/>
                  <w:marTop w:val="0"/>
                  <w:marBottom w:val="0"/>
                  <w:divBdr>
                    <w:top w:val="none" w:sz="0" w:space="0" w:color="auto"/>
                    <w:left w:val="none" w:sz="0" w:space="0" w:color="auto"/>
                    <w:bottom w:val="none" w:sz="0" w:space="0" w:color="auto"/>
                    <w:right w:val="none" w:sz="0" w:space="0" w:color="auto"/>
                  </w:divBdr>
                </w:div>
              </w:divsChild>
            </w:div>
            <w:div w:id="1215847049">
              <w:marLeft w:val="0"/>
              <w:marRight w:val="0"/>
              <w:marTop w:val="0"/>
              <w:marBottom w:val="0"/>
              <w:divBdr>
                <w:top w:val="none" w:sz="0" w:space="0" w:color="auto"/>
                <w:left w:val="none" w:sz="0" w:space="0" w:color="auto"/>
                <w:bottom w:val="none" w:sz="0" w:space="0" w:color="auto"/>
                <w:right w:val="none" w:sz="0" w:space="0" w:color="auto"/>
              </w:divBdr>
              <w:divsChild>
                <w:div w:id="1032652835">
                  <w:marLeft w:val="0"/>
                  <w:marRight w:val="0"/>
                  <w:marTop w:val="0"/>
                  <w:marBottom w:val="0"/>
                  <w:divBdr>
                    <w:top w:val="none" w:sz="0" w:space="0" w:color="auto"/>
                    <w:left w:val="none" w:sz="0" w:space="0" w:color="auto"/>
                    <w:bottom w:val="none" w:sz="0" w:space="0" w:color="auto"/>
                    <w:right w:val="none" w:sz="0" w:space="0" w:color="auto"/>
                  </w:divBdr>
                </w:div>
                <w:div w:id="837233192">
                  <w:marLeft w:val="0"/>
                  <w:marRight w:val="0"/>
                  <w:marTop w:val="0"/>
                  <w:marBottom w:val="0"/>
                  <w:divBdr>
                    <w:top w:val="none" w:sz="0" w:space="0" w:color="auto"/>
                    <w:left w:val="none" w:sz="0" w:space="0" w:color="auto"/>
                    <w:bottom w:val="none" w:sz="0" w:space="0" w:color="auto"/>
                    <w:right w:val="none" w:sz="0" w:space="0" w:color="auto"/>
                  </w:divBdr>
                </w:div>
              </w:divsChild>
            </w:div>
            <w:div w:id="144277240">
              <w:marLeft w:val="0"/>
              <w:marRight w:val="0"/>
              <w:marTop w:val="0"/>
              <w:marBottom w:val="0"/>
              <w:divBdr>
                <w:top w:val="none" w:sz="0" w:space="0" w:color="auto"/>
                <w:left w:val="none" w:sz="0" w:space="0" w:color="auto"/>
                <w:bottom w:val="none" w:sz="0" w:space="0" w:color="auto"/>
                <w:right w:val="none" w:sz="0" w:space="0" w:color="auto"/>
              </w:divBdr>
              <w:divsChild>
                <w:div w:id="1843278440">
                  <w:marLeft w:val="0"/>
                  <w:marRight w:val="0"/>
                  <w:marTop w:val="0"/>
                  <w:marBottom w:val="0"/>
                  <w:divBdr>
                    <w:top w:val="none" w:sz="0" w:space="0" w:color="auto"/>
                    <w:left w:val="none" w:sz="0" w:space="0" w:color="auto"/>
                    <w:bottom w:val="none" w:sz="0" w:space="0" w:color="auto"/>
                    <w:right w:val="none" w:sz="0" w:space="0" w:color="auto"/>
                  </w:divBdr>
                </w:div>
                <w:div w:id="1320889554">
                  <w:marLeft w:val="0"/>
                  <w:marRight w:val="0"/>
                  <w:marTop w:val="0"/>
                  <w:marBottom w:val="0"/>
                  <w:divBdr>
                    <w:top w:val="none" w:sz="0" w:space="0" w:color="auto"/>
                    <w:left w:val="none" w:sz="0" w:space="0" w:color="auto"/>
                    <w:bottom w:val="none" w:sz="0" w:space="0" w:color="auto"/>
                    <w:right w:val="none" w:sz="0" w:space="0" w:color="auto"/>
                  </w:divBdr>
                </w:div>
              </w:divsChild>
            </w:div>
            <w:div w:id="225804144">
              <w:marLeft w:val="0"/>
              <w:marRight w:val="0"/>
              <w:marTop w:val="0"/>
              <w:marBottom w:val="0"/>
              <w:divBdr>
                <w:top w:val="none" w:sz="0" w:space="0" w:color="auto"/>
                <w:left w:val="none" w:sz="0" w:space="0" w:color="auto"/>
                <w:bottom w:val="none" w:sz="0" w:space="0" w:color="auto"/>
                <w:right w:val="none" w:sz="0" w:space="0" w:color="auto"/>
              </w:divBdr>
              <w:divsChild>
                <w:div w:id="370883472">
                  <w:marLeft w:val="0"/>
                  <w:marRight w:val="0"/>
                  <w:marTop w:val="0"/>
                  <w:marBottom w:val="0"/>
                  <w:divBdr>
                    <w:top w:val="none" w:sz="0" w:space="0" w:color="auto"/>
                    <w:left w:val="none" w:sz="0" w:space="0" w:color="auto"/>
                    <w:bottom w:val="none" w:sz="0" w:space="0" w:color="auto"/>
                    <w:right w:val="none" w:sz="0" w:space="0" w:color="auto"/>
                  </w:divBdr>
                </w:div>
                <w:div w:id="798260366">
                  <w:marLeft w:val="0"/>
                  <w:marRight w:val="0"/>
                  <w:marTop w:val="0"/>
                  <w:marBottom w:val="0"/>
                  <w:divBdr>
                    <w:top w:val="none" w:sz="0" w:space="0" w:color="auto"/>
                    <w:left w:val="none" w:sz="0" w:space="0" w:color="auto"/>
                    <w:bottom w:val="none" w:sz="0" w:space="0" w:color="auto"/>
                    <w:right w:val="none" w:sz="0" w:space="0" w:color="auto"/>
                  </w:divBdr>
                </w:div>
              </w:divsChild>
            </w:div>
            <w:div w:id="1056931242">
              <w:marLeft w:val="0"/>
              <w:marRight w:val="0"/>
              <w:marTop w:val="0"/>
              <w:marBottom w:val="0"/>
              <w:divBdr>
                <w:top w:val="none" w:sz="0" w:space="0" w:color="auto"/>
                <w:left w:val="none" w:sz="0" w:space="0" w:color="auto"/>
                <w:bottom w:val="none" w:sz="0" w:space="0" w:color="auto"/>
                <w:right w:val="none" w:sz="0" w:space="0" w:color="auto"/>
              </w:divBdr>
              <w:divsChild>
                <w:div w:id="637732121">
                  <w:marLeft w:val="0"/>
                  <w:marRight w:val="0"/>
                  <w:marTop w:val="0"/>
                  <w:marBottom w:val="0"/>
                  <w:divBdr>
                    <w:top w:val="none" w:sz="0" w:space="0" w:color="auto"/>
                    <w:left w:val="none" w:sz="0" w:space="0" w:color="auto"/>
                    <w:bottom w:val="none" w:sz="0" w:space="0" w:color="auto"/>
                    <w:right w:val="none" w:sz="0" w:space="0" w:color="auto"/>
                  </w:divBdr>
                </w:div>
                <w:div w:id="129831278">
                  <w:marLeft w:val="0"/>
                  <w:marRight w:val="0"/>
                  <w:marTop w:val="0"/>
                  <w:marBottom w:val="0"/>
                  <w:divBdr>
                    <w:top w:val="none" w:sz="0" w:space="0" w:color="auto"/>
                    <w:left w:val="none" w:sz="0" w:space="0" w:color="auto"/>
                    <w:bottom w:val="none" w:sz="0" w:space="0" w:color="auto"/>
                    <w:right w:val="none" w:sz="0" w:space="0" w:color="auto"/>
                  </w:divBdr>
                </w:div>
              </w:divsChild>
            </w:div>
            <w:div w:id="1216353121">
              <w:marLeft w:val="0"/>
              <w:marRight w:val="0"/>
              <w:marTop w:val="0"/>
              <w:marBottom w:val="0"/>
              <w:divBdr>
                <w:top w:val="none" w:sz="0" w:space="0" w:color="auto"/>
                <w:left w:val="none" w:sz="0" w:space="0" w:color="auto"/>
                <w:bottom w:val="none" w:sz="0" w:space="0" w:color="auto"/>
                <w:right w:val="none" w:sz="0" w:space="0" w:color="auto"/>
              </w:divBdr>
              <w:divsChild>
                <w:div w:id="579217854">
                  <w:marLeft w:val="0"/>
                  <w:marRight w:val="0"/>
                  <w:marTop w:val="0"/>
                  <w:marBottom w:val="0"/>
                  <w:divBdr>
                    <w:top w:val="none" w:sz="0" w:space="0" w:color="auto"/>
                    <w:left w:val="none" w:sz="0" w:space="0" w:color="auto"/>
                    <w:bottom w:val="none" w:sz="0" w:space="0" w:color="auto"/>
                    <w:right w:val="none" w:sz="0" w:space="0" w:color="auto"/>
                  </w:divBdr>
                </w:div>
                <w:div w:id="2139489345">
                  <w:marLeft w:val="0"/>
                  <w:marRight w:val="0"/>
                  <w:marTop w:val="0"/>
                  <w:marBottom w:val="0"/>
                  <w:divBdr>
                    <w:top w:val="none" w:sz="0" w:space="0" w:color="auto"/>
                    <w:left w:val="none" w:sz="0" w:space="0" w:color="auto"/>
                    <w:bottom w:val="none" w:sz="0" w:space="0" w:color="auto"/>
                    <w:right w:val="none" w:sz="0" w:space="0" w:color="auto"/>
                  </w:divBdr>
                </w:div>
              </w:divsChild>
            </w:div>
            <w:div w:id="2138988188">
              <w:marLeft w:val="0"/>
              <w:marRight w:val="0"/>
              <w:marTop w:val="0"/>
              <w:marBottom w:val="0"/>
              <w:divBdr>
                <w:top w:val="none" w:sz="0" w:space="0" w:color="auto"/>
                <w:left w:val="none" w:sz="0" w:space="0" w:color="auto"/>
                <w:bottom w:val="none" w:sz="0" w:space="0" w:color="auto"/>
                <w:right w:val="none" w:sz="0" w:space="0" w:color="auto"/>
              </w:divBdr>
              <w:divsChild>
                <w:div w:id="29765467">
                  <w:marLeft w:val="0"/>
                  <w:marRight w:val="0"/>
                  <w:marTop w:val="0"/>
                  <w:marBottom w:val="0"/>
                  <w:divBdr>
                    <w:top w:val="none" w:sz="0" w:space="0" w:color="auto"/>
                    <w:left w:val="none" w:sz="0" w:space="0" w:color="auto"/>
                    <w:bottom w:val="none" w:sz="0" w:space="0" w:color="auto"/>
                    <w:right w:val="none" w:sz="0" w:space="0" w:color="auto"/>
                  </w:divBdr>
                </w:div>
                <w:div w:id="1441609401">
                  <w:marLeft w:val="0"/>
                  <w:marRight w:val="0"/>
                  <w:marTop w:val="0"/>
                  <w:marBottom w:val="0"/>
                  <w:divBdr>
                    <w:top w:val="none" w:sz="0" w:space="0" w:color="auto"/>
                    <w:left w:val="none" w:sz="0" w:space="0" w:color="auto"/>
                    <w:bottom w:val="none" w:sz="0" w:space="0" w:color="auto"/>
                    <w:right w:val="none" w:sz="0" w:space="0" w:color="auto"/>
                  </w:divBdr>
                </w:div>
              </w:divsChild>
            </w:div>
            <w:div w:id="1731884751">
              <w:marLeft w:val="0"/>
              <w:marRight w:val="0"/>
              <w:marTop w:val="0"/>
              <w:marBottom w:val="0"/>
              <w:divBdr>
                <w:top w:val="none" w:sz="0" w:space="0" w:color="auto"/>
                <w:left w:val="none" w:sz="0" w:space="0" w:color="auto"/>
                <w:bottom w:val="none" w:sz="0" w:space="0" w:color="auto"/>
                <w:right w:val="none" w:sz="0" w:space="0" w:color="auto"/>
              </w:divBdr>
              <w:divsChild>
                <w:div w:id="720860391">
                  <w:marLeft w:val="0"/>
                  <w:marRight w:val="0"/>
                  <w:marTop w:val="0"/>
                  <w:marBottom w:val="0"/>
                  <w:divBdr>
                    <w:top w:val="none" w:sz="0" w:space="0" w:color="auto"/>
                    <w:left w:val="none" w:sz="0" w:space="0" w:color="auto"/>
                    <w:bottom w:val="none" w:sz="0" w:space="0" w:color="auto"/>
                    <w:right w:val="none" w:sz="0" w:space="0" w:color="auto"/>
                  </w:divBdr>
                </w:div>
                <w:div w:id="2044087167">
                  <w:marLeft w:val="0"/>
                  <w:marRight w:val="0"/>
                  <w:marTop w:val="0"/>
                  <w:marBottom w:val="0"/>
                  <w:divBdr>
                    <w:top w:val="none" w:sz="0" w:space="0" w:color="auto"/>
                    <w:left w:val="none" w:sz="0" w:space="0" w:color="auto"/>
                    <w:bottom w:val="none" w:sz="0" w:space="0" w:color="auto"/>
                    <w:right w:val="none" w:sz="0" w:space="0" w:color="auto"/>
                  </w:divBdr>
                </w:div>
              </w:divsChild>
            </w:div>
            <w:div w:id="344551439">
              <w:marLeft w:val="0"/>
              <w:marRight w:val="0"/>
              <w:marTop w:val="0"/>
              <w:marBottom w:val="0"/>
              <w:divBdr>
                <w:top w:val="none" w:sz="0" w:space="0" w:color="auto"/>
                <w:left w:val="none" w:sz="0" w:space="0" w:color="auto"/>
                <w:bottom w:val="none" w:sz="0" w:space="0" w:color="auto"/>
                <w:right w:val="none" w:sz="0" w:space="0" w:color="auto"/>
              </w:divBdr>
              <w:divsChild>
                <w:div w:id="429817642">
                  <w:marLeft w:val="0"/>
                  <w:marRight w:val="0"/>
                  <w:marTop w:val="0"/>
                  <w:marBottom w:val="0"/>
                  <w:divBdr>
                    <w:top w:val="none" w:sz="0" w:space="0" w:color="auto"/>
                    <w:left w:val="none" w:sz="0" w:space="0" w:color="auto"/>
                    <w:bottom w:val="none" w:sz="0" w:space="0" w:color="auto"/>
                    <w:right w:val="none" w:sz="0" w:space="0" w:color="auto"/>
                  </w:divBdr>
                </w:div>
                <w:div w:id="171066647">
                  <w:marLeft w:val="0"/>
                  <w:marRight w:val="0"/>
                  <w:marTop w:val="0"/>
                  <w:marBottom w:val="0"/>
                  <w:divBdr>
                    <w:top w:val="none" w:sz="0" w:space="0" w:color="auto"/>
                    <w:left w:val="none" w:sz="0" w:space="0" w:color="auto"/>
                    <w:bottom w:val="none" w:sz="0" w:space="0" w:color="auto"/>
                    <w:right w:val="none" w:sz="0" w:space="0" w:color="auto"/>
                  </w:divBdr>
                </w:div>
              </w:divsChild>
            </w:div>
            <w:div w:id="611519751">
              <w:marLeft w:val="0"/>
              <w:marRight w:val="0"/>
              <w:marTop w:val="0"/>
              <w:marBottom w:val="0"/>
              <w:divBdr>
                <w:top w:val="none" w:sz="0" w:space="0" w:color="auto"/>
                <w:left w:val="none" w:sz="0" w:space="0" w:color="auto"/>
                <w:bottom w:val="none" w:sz="0" w:space="0" w:color="auto"/>
                <w:right w:val="none" w:sz="0" w:space="0" w:color="auto"/>
              </w:divBdr>
              <w:divsChild>
                <w:div w:id="119737466">
                  <w:marLeft w:val="0"/>
                  <w:marRight w:val="0"/>
                  <w:marTop w:val="0"/>
                  <w:marBottom w:val="0"/>
                  <w:divBdr>
                    <w:top w:val="none" w:sz="0" w:space="0" w:color="auto"/>
                    <w:left w:val="none" w:sz="0" w:space="0" w:color="auto"/>
                    <w:bottom w:val="none" w:sz="0" w:space="0" w:color="auto"/>
                    <w:right w:val="none" w:sz="0" w:space="0" w:color="auto"/>
                  </w:divBdr>
                </w:div>
                <w:div w:id="923681544">
                  <w:marLeft w:val="0"/>
                  <w:marRight w:val="0"/>
                  <w:marTop w:val="0"/>
                  <w:marBottom w:val="0"/>
                  <w:divBdr>
                    <w:top w:val="none" w:sz="0" w:space="0" w:color="auto"/>
                    <w:left w:val="none" w:sz="0" w:space="0" w:color="auto"/>
                    <w:bottom w:val="none" w:sz="0" w:space="0" w:color="auto"/>
                    <w:right w:val="none" w:sz="0" w:space="0" w:color="auto"/>
                  </w:divBdr>
                </w:div>
              </w:divsChild>
            </w:div>
            <w:div w:id="1047756695">
              <w:marLeft w:val="0"/>
              <w:marRight w:val="0"/>
              <w:marTop w:val="0"/>
              <w:marBottom w:val="0"/>
              <w:divBdr>
                <w:top w:val="none" w:sz="0" w:space="0" w:color="auto"/>
                <w:left w:val="none" w:sz="0" w:space="0" w:color="auto"/>
                <w:bottom w:val="none" w:sz="0" w:space="0" w:color="auto"/>
                <w:right w:val="none" w:sz="0" w:space="0" w:color="auto"/>
              </w:divBdr>
              <w:divsChild>
                <w:div w:id="1510218017">
                  <w:marLeft w:val="0"/>
                  <w:marRight w:val="0"/>
                  <w:marTop w:val="0"/>
                  <w:marBottom w:val="0"/>
                  <w:divBdr>
                    <w:top w:val="none" w:sz="0" w:space="0" w:color="auto"/>
                    <w:left w:val="none" w:sz="0" w:space="0" w:color="auto"/>
                    <w:bottom w:val="none" w:sz="0" w:space="0" w:color="auto"/>
                    <w:right w:val="none" w:sz="0" w:space="0" w:color="auto"/>
                  </w:divBdr>
                </w:div>
                <w:div w:id="594440338">
                  <w:marLeft w:val="0"/>
                  <w:marRight w:val="0"/>
                  <w:marTop w:val="0"/>
                  <w:marBottom w:val="0"/>
                  <w:divBdr>
                    <w:top w:val="none" w:sz="0" w:space="0" w:color="auto"/>
                    <w:left w:val="none" w:sz="0" w:space="0" w:color="auto"/>
                    <w:bottom w:val="none" w:sz="0" w:space="0" w:color="auto"/>
                    <w:right w:val="none" w:sz="0" w:space="0" w:color="auto"/>
                  </w:divBdr>
                </w:div>
              </w:divsChild>
            </w:div>
            <w:div w:id="2121101919">
              <w:marLeft w:val="0"/>
              <w:marRight w:val="0"/>
              <w:marTop w:val="0"/>
              <w:marBottom w:val="0"/>
              <w:divBdr>
                <w:top w:val="none" w:sz="0" w:space="0" w:color="auto"/>
                <w:left w:val="none" w:sz="0" w:space="0" w:color="auto"/>
                <w:bottom w:val="none" w:sz="0" w:space="0" w:color="auto"/>
                <w:right w:val="none" w:sz="0" w:space="0" w:color="auto"/>
              </w:divBdr>
              <w:divsChild>
                <w:div w:id="1911695938">
                  <w:marLeft w:val="0"/>
                  <w:marRight w:val="0"/>
                  <w:marTop w:val="0"/>
                  <w:marBottom w:val="0"/>
                  <w:divBdr>
                    <w:top w:val="none" w:sz="0" w:space="0" w:color="auto"/>
                    <w:left w:val="none" w:sz="0" w:space="0" w:color="auto"/>
                    <w:bottom w:val="none" w:sz="0" w:space="0" w:color="auto"/>
                    <w:right w:val="none" w:sz="0" w:space="0" w:color="auto"/>
                  </w:divBdr>
                </w:div>
                <w:div w:id="727150449">
                  <w:marLeft w:val="0"/>
                  <w:marRight w:val="0"/>
                  <w:marTop w:val="0"/>
                  <w:marBottom w:val="0"/>
                  <w:divBdr>
                    <w:top w:val="none" w:sz="0" w:space="0" w:color="auto"/>
                    <w:left w:val="none" w:sz="0" w:space="0" w:color="auto"/>
                    <w:bottom w:val="none" w:sz="0" w:space="0" w:color="auto"/>
                    <w:right w:val="none" w:sz="0" w:space="0" w:color="auto"/>
                  </w:divBdr>
                </w:div>
              </w:divsChild>
            </w:div>
            <w:div w:id="887455508">
              <w:marLeft w:val="0"/>
              <w:marRight w:val="0"/>
              <w:marTop w:val="0"/>
              <w:marBottom w:val="0"/>
              <w:divBdr>
                <w:top w:val="none" w:sz="0" w:space="0" w:color="auto"/>
                <w:left w:val="none" w:sz="0" w:space="0" w:color="auto"/>
                <w:bottom w:val="none" w:sz="0" w:space="0" w:color="auto"/>
                <w:right w:val="none" w:sz="0" w:space="0" w:color="auto"/>
              </w:divBdr>
              <w:divsChild>
                <w:div w:id="1556893360">
                  <w:marLeft w:val="0"/>
                  <w:marRight w:val="0"/>
                  <w:marTop w:val="0"/>
                  <w:marBottom w:val="0"/>
                  <w:divBdr>
                    <w:top w:val="none" w:sz="0" w:space="0" w:color="auto"/>
                    <w:left w:val="none" w:sz="0" w:space="0" w:color="auto"/>
                    <w:bottom w:val="none" w:sz="0" w:space="0" w:color="auto"/>
                    <w:right w:val="none" w:sz="0" w:space="0" w:color="auto"/>
                  </w:divBdr>
                </w:div>
                <w:div w:id="1240022822">
                  <w:marLeft w:val="0"/>
                  <w:marRight w:val="0"/>
                  <w:marTop w:val="0"/>
                  <w:marBottom w:val="0"/>
                  <w:divBdr>
                    <w:top w:val="none" w:sz="0" w:space="0" w:color="auto"/>
                    <w:left w:val="none" w:sz="0" w:space="0" w:color="auto"/>
                    <w:bottom w:val="none" w:sz="0" w:space="0" w:color="auto"/>
                    <w:right w:val="none" w:sz="0" w:space="0" w:color="auto"/>
                  </w:divBdr>
                </w:div>
              </w:divsChild>
            </w:div>
            <w:div w:id="1849979532">
              <w:marLeft w:val="0"/>
              <w:marRight w:val="0"/>
              <w:marTop w:val="0"/>
              <w:marBottom w:val="0"/>
              <w:divBdr>
                <w:top w:val="none" w:sz="0" w:space="0" w:color="auto"/>
                <w:left w:val="none" w:sz="0" w:space="0" w:color="auto"/>
                <w:bottom w:val="none" w:sz="0" w:space="0" w:color="auto"/>
                <w:right w:val="none" w:sz="0" w:space="0" w:color="auto"/>
              </w:divBdr>
              <w:divsChild>
                <w:div w:id="1090929935">
                  <w:marLeft w:val="0"/>
                  <w:marRight w:val="0"/>
                  <w:marTop w:val="0"/>
                  <w:marBottom w:val="0"/>
                  <w:divBdr>
                    <w:top w:val="none" w:sz="0" w:space="0" w:color="auto"/>
                    <w:left w:val="none" w:sz="0" w:space="0" w:color="auto"/>
                    <w:bottom w:val="none" w:sz="0" w:space="0" w:color="auto"/>
                    <w:right w:val="none" w:sz="0" w:space="0" w:color="auto"/>
                  </w:divBdr>
                </w:div>
                <w:div w:id="1656377993">
                  <w:marLeft w:val="0"/>
                  <w:marRight w:val="0"/>
                  <w:marTop w:val="0"/>
                  <w:marBottom w:val="0"/>
                  <w:divBdr>
                    <w:top w:val="none" w:sz="0" w:space="0" w:color="auto"/>
                    <w:left w:val="none" w:sz="0" w:space="0" w:color="auto"/>
                    <w:bottom w:val="none" w:sz="0" w:space="0" w:color="auto"/>
                    <w:right w:val="none" w:sz="0" w:space="0" w:color="auto"/>
                  </w:divBdr>
                </w:div>
              </w:divsChild>
            </w:div>
            <w:div w:id="202715538">
              <w:marLeft w:val="0"/>
              <w:marRight w:val="0"/>
              <w:marTop w:val="0"/>
              <w:marBottom w:val="0"/>
              <w:divBdr>
                <w:top w:val="none" w:sz="0" w:space="0" w:color="auto"/>
                <w:left w:val="none" w:sz="0" w:space="0" w:color="auto"/>
                <w:bottom w:val="none" w:sz="0" w:space="0" w:color="auto"/>
                <w:right w:val="none" w:sz="0" w:space="0" w:color="auto"/>
              </w:divBdr>
              <w:divsChild>
                <w:div w:id="110708265">
                  <w:marLeft w:val="0"/>
                  <w:marRight w:val="0"/>
                  <w:marTop w:val="0"/>
                  <w:marBottom w:val="0"/>
                  <w:divBdr>
                    <w:top w:val="none" w:sz="0" w:space="0" w:color="auto"/>
                    <w:left w:val="none" w:sz="0" w:space="0" w:color="auto"/>
                    <w:bottom w:val="none" w:sz="0" w:space="0" w:color="auto"/>
                    <w:right w:val="none" w:sz="0" w:space="0" w:color="auto"/>
                  </w:divBdr>
                </w:div>
                <w:div w:id="777607128">
                  <w:marLeft w:val="0"/>
                  <w:marRight w:val="0"/>
                  <w:marTop w:val="0"/>
                  <w:marBottom w:val="0"/>
                  <w:divBdr>
                    <w:top w:val="none" w:sz="0" w:space="0" w:color="auto"/>
                    <w:left w:val="none" w:sz="0" w:space="0" w:color="auto"/>
                    <w:bottom w:val="none" w:sz="0" w:space="0" w:color="auto"/>
                    <w:right w:val="none" w:sz="0" w:space="0" w:color="auto"/>
                  </w:divBdr>
                </w:div>
              </w:divsChild>
            </w:div>
            <w:div w:id="1009983671">
              <w:marLeft w:val="0"/>
              <w:marRight w:val="0"/>
              <w:marTop w:val="0"/>
              <w:marBottom w:val="0"/>
              <w:divBdr>
                <w:top w:val="none" w:sz="0" w:space="0" w:color="auto"/>
                <w:left w:val="none" w:sz="0" w:space="0" w:color="auto"/>
                <w:bottom w:val="none" w:sz="0" w:space="0" w:color="auto"/>
                <w:right w:val="none" w:sz="0" w:space="0" w:color="auto"/>
              </w:divBdr>
              <w:divsChild>
                <w:div w:id="1031800363">
                  <w:marLeft w:val="0"/>
                  <w:marRight w:val="0"/>
                  <w:marTop w:val="0"/>
                  <w:marBottom w:val="0"/>
                  <w:divBdr>
                    <w:top w:val="none" w:sz="0" w:space="0" w:color="auto"/>
                    <w:left w:val="none" w:sz="0" w:space="0" w:color="auto"/>
                    <w:bottom w:val="none" w:sz="0" w:space="0" w:color="auto"/>
                    <w:right w:val="none" w:sz="0" w:space="0" w:color="auto"/>
                  </w:divBdr>
                </w:div>
                <w:div w:id="587539513">
                  <w:marLeft w:val="0"/>
                  <w:marRight w:val="0"/>
                  <w:marTop w:val="0"/>
                  <w:marBottom w:val="0"/>
                  <w:divBdr>
                    <w:top w:val="none" w:sz="0" w:space="0" w:color="auto"/>
                    <w:left w:val="none" w:sz="0" w:space="0" w:color="auto"/>
                    <w:bottom w:val="none" w:sz="0" w:space="0" w:color="auto"/>
                    <w:right w:val="none" w:sz="0" w:space="0" w:color="auto"/>
                  </w:divBdr>
                </w:div>
              </w:divsChild>
            </w:div>
            <w:div w:id="1870988559">
              <w:marLeft w:val="0"/>
              <w:marRight w:val="0"/>
              <w:marTop w:val="0"/>
              <w:marBottom w:val="0"/>
              <w:divBdr>
                <w:top w:val="none" w:sz="0" w:space="0" w:color="auto"/>
                <w:left w:val="none" w:sz="0" w:space="0" w:color="auto"/>
                <w:bottom w:val="none" w:sz="0" w:space="0" w:color="auto"/>
                <w:right w:val="none" w:sz="0" w:space="0" w:color="auto"/>
              </w:divBdr>
              <w:divsChild>
                <w:div w:id="688869409">
                  <w:marLeft w:val="0"/>
                  <w:marRight w:val="0"/>
                  <w:marTop w:val="0"/>
                  <w:marBottom w:val="0"/>
                  <w:divBdr>
                    <w:top w:val="none" w:sz="0" w:space="0" w:color="auto"/>
                    <w:left w:val="none" w:sz="0" w:space="0" w:color="auto"/>
                    <w:bottom w:val="none" w:sz="0" w:space="0" w:color="auto"/>
                    <w:right w:val="none" w:sz="0" w:space="0" w:color="auto"/>
                  </w:divBdr>
                </w:div>
                <w:div w:id="407113201">
                  <w:marLeft w:val="0"/>
                  <w:marRight w:val="0"/>
                  <w:marTop w:val="0"/>
                  <w:marBottom w:val="0"/>
                  <w:divBdr>
                    <w:top w:val="none" w:sz="0" w:space="0" w:color="auto"/>
                    <w:left w:val="none" w:sz="0" w:space="0" w:color="auto"/>
                    <w:bottom w:val="none" w:sz="0" w:space="0" w:color="auto"/>
                    <w:right w:val="none" w:sz="0" w:space="0" w:color="auto"/>
                  </w:divBdr>
                </w:div>
              </w:divsChild>
            </w:div>
            <w:div w:id="560554422">
              <w:marLeft w:val="0"/>
              <w:marRight w:val="0"/>
              <w:marTop w:val="0"/>
              <w:marBottom w:val="0"/>
              <w:divBdr>
                <w:top w:val="none" w:sz="0" w:space="0" w:color="auto"/>
                <w:left w:val="none" w:sz="0" w:space="0" w:color="auto"/>
                <w:bottom w:val="none" w:sz="0" w:space="0" w:color="auto"/>
                <w:right w:val="none" w:sz="0" w:space="0" w:color="auto"/>
              </w:divBdr>
              <w:divsChild>
                <w:div w:id="158741353">
                  <w:marLeft w:val="0"/>
                  <w:marRight w:val="0"/>
                  <w:marTop w:val="0"/>
                  <w:marBottom w:val="0"/>
                  <w:divBdr>
                    <w:top w:val="none" w:sz="0" w:space="0" w:color="auto"/>
                    <w:left w:val="none" w:sz="0" w:space="0" w:color="auto"/>
                    <w:bottom w:val="none" w:sz="0" w:space="0" w:color="auto"/>
                    <w:right w:val="none" w:sz="0" w:space="0" w:color="auto"/>
                  </w:divBdr>
                </w:div>
                <w:div w:id="1769619768">
                  <w:marLeft w:val="0"/>
                  <w:marRight w:val="0"/>
                  <w:marTop w:val="0"/>
                  <w:marBottom w:val="0"/>
                  <w:divBdr>
                    <w:top w:val="none" w:sz="0" w:space="0" w:color="auto"/>
                    <w:left w:val="none" w:sz="0" w:space="0" w:color="auto"/>
                    <w:bottom w:val="none" w:sz="0" w:space="0" w:color="auto"/>
                    <w:right w:val="none" w:sz="0" w:space="0" w:color="auto"/>
                  </w:divBdr>
                </w:div>
              </w:divsChild>
            </w:div>
            <w:div w:id="278149619">
              <w:marLeft w:val="0"/>
              <w:marRight w:val="0"/>
              <w:marTop w:val="0"/>
              <w:marBottom w:val="0"/>
              <w:divBdr>
                <w:top w:val="none" w:sz="0" w:space="0" w:color="auto"/>
                <w:left w:val="none" w:sz="0" w:space="0" w:color="auto"/>
                <w:bottom w:val="none" w:sz="0" w:space="0" w:color="auto"/>
                <w:right w:val="none" w:sz="0" w:space="0" w:color="auto"/>
              </w:divBdr>
              <w:divsChild>
                <w:div w:id="716398405">
                  <w:marLeft w:val="0"/>
                  <w:marRight w:val="0"/>
                  <w:marTop w:val="0"/>
                  <w:marBottom w:val="0"/>
                  <w:divBdr>
                    <w:top w:val="none" w:sz="0" w:space="0" w:color="auto"/>
                    <w:left w:val="none" w:sz="0" w:space="0" w:color="auto"/>
                    <w:bottom w:val="none" w:sz="0" w:space="0" w:color="auto"/>
                    <w:right w:val="none" w:sz="0" w:space="0" w:color="auto"/>
                  </w:divBdr>
                </w:div>
                <w:div w:id="1801875507">
                  <w:marLeft w:val="0"/>
                  <w:marRight w:val="0"/>
                  <w:marTop w:val="0"/>
                  <w:marBottom w:val="0"/>
                  <w:divBdr>
                    <w:top w:val="none" w:sz="0" w:space="0" w:color="auto"/>
                    <w:left w:val="none" w:sz="0" w:space="0" w:color="auto"/>
                    <w:bottom w:val="none" w:sz="0" w:space="0" w:color="auto"/>
                    <w:right w:val="none" w:sz="0" w:space="0" w:color="auto"/>
                  </w:divBdr>
                </w:div>
              </w:divsChild>
            </w:div>
            <w:div w:id="1894921962">
              <w:marLeft w:val="0"/>
              <w:marRight w:val="0"/>
              <w:marTop w:val="0"/>
              <w:marBottom w:val="0"/>
              <w:divBdr>
                <w:top w:val="none" w:sz="0" w:space="0" w:color="auto"/>
                <w:left w:val="none" w:sz="0" w:space="0" w:color="auto"/>
                <w:bottom w:val="none" w:sz="0" w:space="0" w:color="auto"/>
                <w:right w:val="none" w:sz="0" w:space="0" w:color="auto"/>
              </w:divBdr>
              <w:divsChild>
                <w:div w:id="1244992743">
                  <w:marLeft w:val="0"/>
                  <w:marRight w:val="0"/>
                  <w:marTop w:val="0"/>
                  <w:marBottom w:val="0"/>
                  <w:divBdr>
                    <w:top w:val="none" w:sz="0" w:space="0" w:color="auto"/>
                    <w:left w:val="none" w:sz="0" w:space="0" w:color="auto"/>
                    <w:bottom w:val="none" w:sz="0" w:space="0" w:color="auto"/>
                    <w:right w:val="none" w:sz="0" w:space="0" w:color="auto"/>
                  </w:divBdr>
                </w:div>
                <w:div w:id="1665663229">
                  <w:marLeft w:val="0"/>
                  <w:marRight w:val="0"/>
                  <w:marTop w:val="0"/>
                  <w:marBottom w:val="0"/>
                  <w:divBdr>
                    <w:top w:val="none" w:sz="0" w:space="0" w:color="auto"/>
                    <w:left w:val="none" w:sz="0" w:space="0" w:color="auto"/>
                    <w:bottom w:val="none" w:sz="0" w:space="0" w:color="auto"/>
                    <w:right w:val="none" w:sz="0" w:space="0" w:color="auto"/>
                  </w:divBdr>
                </w:div>
              </w:divsChild>
            </w:div>
            <w:div w:id="494147813">
              <w:marLeft w:val="0"/>
              <w:marRight w:val="0"/>
              <w:marTop w:val="0"/>
              <w:marBottom w:val="0"/>
              <w:divBdr>
                <w:top w:val="none" w:sz="0" w:space="0" w:color="auto"/>
                <w:left w:val="none" w:sz="0" w:space="0" w:color="auto"/>
                <w:bottom w:val="none" w:sz="0" w:space="0" w:color="auto"/>
                <w:right w:val="none" w:sz="0" w:space="0" w:color="auto"/>
              </w:divBdr>
              <w:divsChild>
                <w:div w:id="1204175410">
                  <w:marLeft w:val="0"/>
                  <w:marRight w:val="0"/>
                  <w:marTop w:val="0"/>
                  <w:marBottom w:val="0"/>
                  <w:divBdr>
                    <w:top w:val="none" w:sz="0" w:space="0" w:color="auto"/>
                    <w:left w:val="none" w:sz="0" w:space="0" w:color="auto"/>
                    <w:bottom w:val="none" w:sz="0" w:space="0" w:color="auto"/>
                    <w:right w:val="none" w:sz="0" w:space="0" w:color="auto"/>
                  </w:divBdr>
                </w:div>
                <w:div w:id="97720649">
                  <w:marLeft w:val="0"/>
                  <w:marRight w:val="0"/>
                  <w:marTop w:val="0"/>
                  <w:marBottom w:val="0"/>
                  <w:divBdr>
                    <w:top w:val="none" w:sz="0" w:space="0" w:color="auto"/>
                    <w:left w:val="none" w:sz="0" w:space="0" w:color="auto"/>
                    <w:bottom w:val="none" w:sz="0" w:space="0" w:color="auto"/>
                    <w:right w:val="none" w:sz="0" w:space="0" w:color="auto"/>
                  </w:divBdr>
                </w:div>
              </w:divsChild>
            </w:div>
            <w:div w:id="911357199">
              <w:marLeft w:val="0"/>
              <w:marRight w:val="0"/>
              <w:marTop w:val="0"/>
              <w:marBottom w:val="0"/>
              <w:divBdr>
                <w:top w:val="none" w:sz="0" w:space="0" w:color="auto"/>
                <w:left w:val="none" w:sz="0" w:space="0" w:color="auto"/>
                <w:bottom w:val="none" w:sz="0" w:space="0" w:color="auto"/>
                <w:right w:val="none" w:sz="0" w:space="0" w:color="auto"/>
              </w:divBdr>
              <w:divsChild>
                <w:div w:id="682439991">
                  <w:marLeft w:val="0"/>
                  <w:marRight w:val="0"/>
                  <w:marTop w:val="0"/>
                  <w:marBottom w:val="0"/>
                  <w:divBdr>
                    <w:top w:val="none" w:sz="0" w:space="0" w:color="auto"/>
                    <w:left w:val="none" w:sz="0" w:space="0" w:color="auto"/>
                    <w:bottom w:val="none" w:sz="0" w:space="0" w:color="auto"/>
                    <w:right w:val="none" w:sz="0" w:space="0" w:color="auto"/>
                  </w:divBdr>
                </w:div>
                <w:div w:id="230383137">
                  <w:marLeft w:val="0"/>
                  <w:marRight w:val="0"/>
                  <w:marTop w:val="0"/>
                  <w:marBottom w:val="0"/>
                  <w:divBdr>
                    <w:top w:val="none" w:sz="0" w:space="0" w:color="auto"/>
                    <w:left w:val="none" w:sz="0" w:space="0" w:color="auto"/>
                    <w:bottom w:val="none" w:sz="0" w:space="0" w:color="auto"/>
                    <w:right w:val="none" w:sz="0" w:space="0" w:color="auto"/>
                  </w:divBdr>
                </w:div>
              </w:divsChild>
            </w:div>
            <w:div w:id="209391344">
              <w:marLeft w:val="0"/>
              <w:marRight w:val="0"/>
              <w:marTop w:val="0"/>
              <w:marBottom w:val="0"/>
              <w:divBdr>
                <w:top w:val="none" w:sz="0" w:space="0" w:color="auto"/>
                <w:left w:val="none" w:sz="0" w:space="0" w:color="auto"/>
                <w:bottom w:val="none" w:sz="0" w:space="0" w:color="auto"/>
                <w:right w:val="none" w:sz="0" w:space="0" w:color="auto"/>
              </w:divBdr>
              <w:divsChild>
                <w:div w:id="311715263">
                  <w:marLeft w:val="0"/>
                  <w:marRight w:val="0"/>
                  <w:marTop w:val="0"/>
                  <w:marBottom w:val="0"/>
                  <w:divBdr>
                    <w:top w:val="none" w:sz="0" w:space="0" w:color="auto"/>
                    <w:left w:val="none" w:sz="0" w:space="0" w:color="auto"/>
                    <w:bottom w:val="none" w:sz="0" w:space="0" w:color="auto"/>
                    <w:right w:val="none" w:sz="0" w:space="0" w:color="auto"/>
                  </w:divBdr>
                </w:div>
                <w:div w:id="1760325110">
                  <w:marLeft w:val="0"/>
                  <w:marRight w:val="0"/>
                  <w:marTop w:val="0"/>
                  <w:marBottom w:val="0"/>
                  <w:divBdr>
                    <w:top w:val="none" w:sz="0" w:space="0" w:color="auto"/>
                    <w:left w:val="none" w:sz="0" w:space="0" w:color="auto"/>
                    <w:bottom w:val="none" w:sz="0" w:space="0" w:color="auto"/>
                    <w:right w:val="none" w:sz="0" w:space="0" w:color="auto"/>
                  </w:divBdr>
                </w:div>
              </w:divsChild>
            </w:div>
            <w:div w:id="478352749">
              <w:marLeft w:val="0"/>
              <w:marRight w:val="0"/>
              <w:marTop w:val="0"/>
              <w:marBottom w:val="0"/>
              <w:divBdr>
                <w:top w:val="none" w:sz="0" w:space="0" w:color="auto"/>
                <w:left w:val="none" w:sz="0" w:space="0" w:color="auto"/>
                <w:bottom w:val="none" w:sz="0" w:space="0" w:color="auto"/>
                <w:right w:val="none" w:sz="0" w:space="0" w:color="auto"/>
              </w:divBdr>
              <w:divsChild>
                <w:div w:id="621962058">
                  <w:marLeft w:val="0"/>
                  <w:marRight w:val="0"/>
                  <w:marTop w:val="0"/>
                  <w:marBottom w:val="0"/>
                  <w:divBdr>
                    <w:top w:val="none" w:sz="0" w:space="0" w:color="auto"/>
                    <w:left w:val="none" w:sz="0" w:space="0" w:color="auto"/>
                    <w:bottom w:val="none" w:sz="0" w:space="0" w:color="auto"/>
                    <w:right w:val="none" w:sz="0" w:space="0" w:color="auto"/>
                  </w:divBdr>
                </w:div>
                <w:div w:id="924148236">
                  <w:marLeft w:val="0"/>
                  <w:marRight w:val="0"/>
                  <w:marTop w:val="0"/>
                  <w:marBottom w:val="0"/>
                  <w:divBdr>
                    <w:top w:val="none" w:sz="0" w:space="0" w:color="auto"/>
                    <w:left w:val="none" w:sz="0" w:space="0" w:color="auto"/>
                    <w:bottom w:val="none" w:sz="0" w:space="0" w:color="auto"/>
                    <w:right w:val="none" w:sz="0" w:space="0" w:color="auto"/>
                  </w:divBdr>
                </w:div>
              </w:divsChild>
            </w:div>
            <w:div w:id="147405986">
              <w:marLeft w:val="0"/>
              <w:marRight w:val="0"/>
              <w:marTop w:val="0"/>
              <w:marBottom w:val="0"/>
              <w:divBdr>
                <w:top w:val="none" w:sz="0" w:space="0" w:color="auto"/>
                <w:left w:val="none" w:sz="0" w:space="0" w:color="auto"/>
                <w:bottom w:val="none" w:sz="0" w:space="0" w:color="auto"/>
                <w:right w:val="none" w:sz="0" w:space="0" w:color="auto"/>
              </w:divBdr>
              <w:divsChild>
                <w:div w:id="146439819">
                  <w:marLeft w:val="0"/>
                  <w:marRight w:val="0"/>
                  <w:marTop w:val="0"/>
                  <w:marBottom w:val="0"/>
                  <w:divBdr>
                    <w:top w:val="none" w:sz="0" w:space="0" w:color="auto"/>
                    <w:left w:val="none" w:sz="0" w:space="0" w:color="auto"/>
                    <w:bottom w:val="none" w:sz="0" w:space="0" w:color="auto"/>
                    <w:right w:val="none" w:sz="0" w:space="0" w:color="auto"/>
                  </w:divBdr>
                </w:div>
                <w:div w:id="1158889083">
                  <w:marLeft w:val="0"/>
                  <w:marRight w:val="0"/>
                  <w:marTop w:val="0"/>
                  <w:marBottom w:val="0"/>
                  <w:divBdr>
                    <w:top w:val="none" w:sz="0" w:space="0" w:color="auto"/>
                    <w:left w:val="none" w:sz="0" w:space="0" w:color="auto"/>
                    <w:bottom w:val="none" w:sz="0" w:space="0" w:color="auto"/>
                    <w:right w:val="none" w:sz="0" w:space="0" w:color="auto"/>
                  </w:divBdr>
                </w:div>
              </w:divsChild>
            </w:div>
            <w:div w:id="427581907">
              <w:marLeft w:val="0"/>
              <w:marRight w:val="0"/>
              <w:marTop w:val="0"/>
              <w:marBottom w:val="0"/>
              <w:divBdr>
                <w:top w:val="none" w:sz="0" w:space="0" w:color="auto"/>
                <w:left w:val="none" w:sz="0" w:space="0" w:color="auto"/>
                <w:bottom w:val="none" w:sz="0" w:space="0" w:color="auto"/>
                <w:right w:val="none" w:sz="0" w:space="0" w:color="auto"/>
              </w:divBdr>
              <w:divsChild>
                <w:div w:id="827017584">
                  <w:marLeft w:val="0"/>
                  <w:marRight w:val="0"/>
                  <w:marTop w:val="0"/>
                  <w:marBottom w:val="0"/>
                  <w:divBdr>
                    <w:top w:val="none" w:sz="0" w:space="0" w:color="auto"/>
                    <w:left w:val="none" w:sz="0" w:space="0" w:color="auto"/>
                    <w:bottom w:val="none" w:sz="0" w:space="0" w:color="auto"/>
                    <w:right w:val="none" w:sz="0" w:space="0" w:color="auto"/>
                  </w:divBdr>
                </w:div>
                <w:div w:id="1562789086">
                  <w:marLeft w:val="0"/>
                  <w:marRight w:val="0"/>
                  <w:marTop w:val="0"/>
                  <w:marBottom w:val="0"/>
                  <w:divBdr>
                    <w:top w:val="none" w:sz="0" w:space="0" w:color="auto"/>
                    <w:left w:val="none" w:sz="0" w:space="0" w:color="auto"/>
                    <w:bottom w:val="none" w:sz="0" w:space="0" w:color="auto"/>
                    <w:right w:val="none" w:sz="0" w:space="0" w:color="auto"/>
                  </w:divBdr>
                </w:div>
              </w:divsChild>
            </w:div>
            <w:div w:id="1159158004">
              <w:marLeft w:val="0"/>
              <w:marRight w:val="0"/>
              <w:marTop w:val="0"/>
              <w:marBottom w:val="0"/>
              <w:divBdr>
                <w:top w:val="none" w:sz="0" w:space="0" w:color="auto"/>
                <w:left w:val="none" w:sz="0" w:space="0" w:color="auto"/>
                <w:bottom w:val="none" w:sz="0" w:space="0" w:color="auto"/>
                <w:right w:val="none" w:sz="0" w:space="0" w:color="auto"/>
              </w:divBdr>
              <w:divsChild>
                <w:div w:id="163472402">
                  <w:marLeft w:val="0"/>
                  <w:marRight w:val="0"/>
                  <w:marTop w:val="0"/>
                  <w:marBottom w:val="0"/>
                  <w:divBdr>
                    <w:top w:val="none" w:sz="0" w:space="0" w:color="auto"/>
                    <w:left w:val="none" w:sz="0" w:space="0" w:color="auto"/>
                    <w:bottom w:val="none" w:sz="0" w:space="0" w:color="auto"/>
                    <w:right w:val="none" w:sz="0" w:space="0" w:color="auto"/>
                  </w:divBdr>
                </w:div>
                <w:div w:id="1040977959">
                  <w:marLeft w:val="0"/>
                  <w:marRight w:val="0"/>
                  <w:marTop w:val="0"/>
                  <w:marBottom w:val="0"/>
                  <w:divBdr>
                    <w:top w:val="none" w:sz="0" w:space="0" w:color="auto"/>
                    <w:left w:val="none" w:sz="0" w:space="0" w:color="auto"/>
                    <w:bottom w:val="none" w:sz="0" w:space="0" w:color="auto"/>
                    <w:right w:val="none" w:sz="0" w:space="0" w:color="auto"/>
                  </w:divBdr>
                </w:div>
              </w:divsChild>
            </w:div>
            <w:div w:id="1827472793">
              <w:marLeft w:val="0"/>
              <w:marRight w:val="0"/>
              <w:marTop w:val="0"/>
              <w:marBottom w:val="0"/>
              <w:divBdr>
                <w:top w:val="none" w:sz="0" w:space="0" w:color="auto"/>
                <w:left w:val="none" w:sz="0" w:space="0" w:color="auto"/>
                <w:bottom w:val="none" w:sz="0" w:space="0" w:color="auto"/>
                <w:right w:val="none" w:sz="0" w:space="0" w:color="auto"/>
              </w:divBdr>
              <w:divsChild>
                <w:div w:id="503589341">
                  <w:marLeft w:val="0"/>
                  <w:marRight w:val="0"/>
                  <w:marTop w:val="0"/>
                  <w:marBottom w:val="0"/>
                  <w:divBdr>
                    <w:top w:val="none" w:sz="0" w:space="0" w:color="auto"/>
                    <w:left w:val="none" w:sz="0" w:space="0" w:color="auto"/>
                    <w:bottom w:val="none" w:sz="0" w:space="0" w:color="auto"/>
                    <w:right w:val="none" w:sz="0" w:space="0" w:color="auto"/>
                  </w:divBdr>
                </w:div>
                <w:div w:id="617033661">
                  <w:marLeft w:val="0"/>
                  <w:marRight w:val="0"/>
                  <w:marTop w:val="0"/>
                  <w:marBottom w:val="0"/>
                  <w:divBdr>
                    <w:top w:val="none" w:sz="0" w:space="0" w:color="auto"/>
                    <w:left w:val="none" w:sz="0" w:space="0" w:color="auto"/>
                    <w:bottom w:val="none" w:sz="0" w:space="0" w:color="auto"/>
                    <w:right w:val="none" w:sz="0" w:space="0" w:color="auto"/>
                  </w:divBdr>
                </w:div>
              </w:divsChild>
            </w:div>
            <w:div w:id="703292656">
              <w:marLeft w:val="0"/>
              <w:marRight w:val="0"/>
              <w:marTop w:val="0"/>
              <w:marBottom w:val="0"/>
              <w:divBdr>
                <w:top w:val="none" w:sz="0" w:space="0" w:color="auto"/>
                <w:left w:val="none" w:sz="0" w:space="0" w:color="auto"/>
                <w:bottom w:val="none" w:sz="0" w:space="0" w:color="auto"/>
                <w:right w:val="none" w:sz="0" w:space="0" w:color="auto"/>
              </w:divBdr>
              <w:divsChild>
                <w:div w:id="1339229734">
                  <w:marLeft w:val="0"/>
                  <w:marRight w:val="0"/>
                  <w:marTop w:val="0"/>
                  <w:marBottom w:val="0"/>
                  <w:divBdr>
                    <w:top w:val="none" w:sz="0" w:space="0" w:color="auto"/>
                    <w:left w:val="none" w:sz="0" w:space="0" w:color="auto"/>
                    <w:bottom w:val="none" w:sz="0" w:space="0" w:color="auto"/>
                    <w:right w:val="none" w:sz="0" w:space="0" w:color="auto"/>
                  </w:divBdr>
                </w:div>
                <w:div w:id="2023973282">
                  <w:marLeft w:val="0"/>
                  <w:marRight w:val="0"/>
                  <w:marTop w:val="0"/>
                  <w:marBottom w:val="0"/>
                  <w:divBdr>
                    <w:top w:val="none" w:sz="0" w:space="0" w:color="auto"/>
                    <w:left w:val="none" w:sz="0" w:space="0" w:color="auto"/>
                    <w:bottom w:val="none" w:sz="0" w:space="0" w:color="auto"/>
                    <w:right w:val="none" w:sz="0" w:space="0" w:color="auto"/>
                  </w:divBdr>
                </w:div>
              </w:divsChild>
            </w:div>
            <w:div w:id="1298336824">
              <w:marLeft w:val="0"/>
              <w:marRight w:val="0"/>
              <w:marTop w:val="0"/>
              <w:marBottom w:val="0"/>
              <w:divBdr>
                <w:top w:val="none" w:sz="0" w:space="0" w:color="auto"/>
                <w:left w:val="none" w:sz="0" w:space="0" w:color="auto"/>
                <w:bottom w:val="none" w:sz="0" w:space="0" w:color="auto"/>
                <w:right w:val="none" w:sz="0" w:space="0" w:color="auto"/>
              </w:divBdr>
              <w:divsChild>
                <w:div w:id="1881434488">
                  <w:marLeft w:val="0"/>
                  <w:marRight w:val="0"/>
                  <w:marTop w:val="0"/>
                  <w:marBottom w:val="0"/>
                  <w:divBdr>
                    <w:top w:val="none" w:sz="0" w:space="0" w:color="auto"/>
                    <w:left w:val="none" w:sz="0" w:space="0" w:color="auto"/>
                    <w:bottom w:val="none" w:sz="0" w:space="0" w:color="auto"/>
                    <w:right w:val="none" w:sz="0" w:space="0" w:color="auto"/>
                  </w:divBdr>
                </w:div>
                <w:div w:id="1248348674">
                  <w:marLeft w:val="0"/>
                  <w:marRight w:val="0"/>
                  <w:marTop w:val="0"/>
                  <w:marBottom w:val="0"/>
                  <w:divBdr>
                    <w:top w:val="none" w:sz="0" w:space="0" w:color="auto"/>
                    <w:left w:val="none" w:sz="0" w:space="0" w:color="auto"/>
                    <w:bottom w:val="none" w:sz="0" w:space="0" w:color="auto"/>
                    <w:right w:val="none" w:sz="0" w:space="0" w:color="auto"/>
                  </w:divBdr>
                </w:div>
              </w:divsChild>
            </w:div>
            <w:div w:id="1077677425">
              <w:marLeft w:val="0"/>
              <w:marRight w:val="0"/>
              <w:marTop w:val="0"/>
              <w:marBottom w:val="0"/>
              <w:divBdr>
                <w:top w:val="none" w:sz="0" w:space="0" w:color="auto"/>
                <w:left w:val="none" w:sz="0" w:space="0" w:color="auto"/>
                <w:bottom w:val="none" w:sz="0" w:space="0" w:color="auto"/>
                <w:right w:val="none" w:sz="0" w:space="0" w:color="auto"/>
              </w:divBdr>
              <w:divsChild>
                <w:div w:id="1214318315">
                  <w:marLeft w:val="0"/>
                  <w:marRight w:val="0"/>
                  <w:marTop w:val="0"/>
                  <w:marBottom w:val="0"/>
                  <w:divBdr>
                    <w:top w:val="none" w:sz="0" w:space="0" w:color="auto"/>
                    <w:left w:val="none" w:sz="0" w:space="0" w:color="auto"/>
                    <w:bottom w:val="none" w:sz="0" w:space="0" w:color="auto"/>
                    <w:right w:val="none" w:sz="0" w:space="0" w:color="auto"/>
                  </w:divBdr>
                </w:div>
                <w:div w:id="1588420473">
                  <w:marLeft w:val="0"/>
                  <w:marRight w:val="0"/>
                  <w:marTop w:val="0"/>
                  <w:marBottom w:val="0"/>
                  <w:divBdr>
                    <w:top w:val="none" w:sz="0" w:space="0" w:color="auto"/>
                    <w:left w:val="none" w:sz="0" w:space="0" w:color="auto"/>
                    <w:bottom w:val="none" w:sz="0" w:space="0" w:color="auto"/>
                    <w:right w:val="none" w:sz="0" w:space="0" w:color="auto"/>
                  </w:divBdr>
                </w:div>
              </w:divsChild>
            </w:div>
            <w:div w:id="86122184">
              <w:marLeft w:val="0"/>
              <w:marRight w:val="0"/>
              <w:marTop w:val="0"/>
              <w:marBottom w:val="0"/>
              <w:divBdr>
                <w:top w:val="none" w:sz="0" w:space="0" w:color="auto"/>
                <w:left w:val="none" w:sz="0" w:space="0" w:color="auto"/>
                <w:bottom w:val="none" w:sz="0" w:space="0" w:color="auto"/>
                <w:right w:val="none" w:sz="0" w:space="0" w:color="auto"/>
              </w:divBdr>
              <w:divsChild>
                <w:div w:id="893389002">
                  <w:marLeft w:val="0"/>
                  <w:marRight w:val="0"/>
                  <w:marTop w:val="0"/>
                  <w:marBottom w:val="0"/>
                  <w:divBdr>
                    <w:top w:val="none" w:sz="0" w:space="0" w:color="auto"/>
                    <w:left w:val="none" w:sz="0" w:space="0" w:color="auto"/>
                    <w:bottom w:val="none" w:sz="0" w:space="0" w:color="auto"/>
                    <w:right w:val="none" w:sz="0" w:space="0" w:color="auto"/>
                  </w:divBdr>
                </w:div>
                <w:div w:id="748966514">
                  <w:marLeft w:val="0"/>
                  <w:marRight w:val="0"/>
                  <w:marTop w:val="0"/>
                  <w:marBottom w:val="0"/>
                  <w:divBdr>
                    <w:top w:val="none" w:sz="0" w:space="0" w:color="auto"/>
                    <w:left w:val="none" w:sz="0" w:space="0" w:color="auto"/>
                    <w:bottom w:val="none" w:sz="0" w:space="0" w:color="auto"/>
                    <w:right w:val="none" w:sz="0" w:space="0" w:color="auto"/>
                  </w:divBdr>
                </w:div>
              </w:divsChild>
            </w:div>
            <w:div w:id="984238408">
              <w:marLeft w:val="0"/>
              <w:marRight w:val="0"/>
              <w:marTop w:val="0"/>
              <w:marBottom w:val="0"/>
              <w:divBdr>
                <w:top w:val="none" w:sz="0" w:space="0" w:color="auto"/>
                <w:left w:val="none" w:sz="0" w:space="0" w:color="auto"/>
                <w:bottom w:val="none" w:sz="0" w:space="0" w:color="auto"/>
                <w:right w:val="none" w:sz="0" w:space="0" w:color="auto"/>
              </w:divBdr>
              <w:divsChild>
                <w:div w:id="1709064201">
                  <w:marLeft w:val="0"/>
                  <w:marRight w:val="0"/>
                  <w:marTop w:val="0"/>
                  <w:marBottom w:val="0"/>
                  <w:divBdr>
                    <w:top w:val="none" w:sz="0" w:space="0" w:color="auto"/>
                    <w:left w:val="none" w:sz="0" w:space="0" w:color="auto"/>
                    <w:bottom w:val="none" w:sz="0" w:space="0" w:color="auto"/>
                    <w:right w:val="none" w:sz="0" w:space="0" w:color="auto"/>
                  </w:divBdr>
                </w:div>
                <w:div w:id="1079474977">
                  <w:marLeft w:val="0"/>
                  <w:marRight w:val="0"/>
                  <w:marTop w:val="0"/>
                  <w:marBottom w:val="0"/>
                  <w:divBdr>
                    <w:top w:val="none" w:sz="0" w:space="0" w:color="auto"/>
                    <w:left w:val="none" w:sz="0" w:space="0" w:color="auto"/>
                    <w:bottom w:val="none" w:sz="0" w:space="0" w:color="auto"/>
                    <w:right w:val="none" w:sz="0" w:space="0" w:color="auto"/>
                  </w:divBdr>
                </w:div>
              </w:divsChild>
            </w:div>
            <w:div w:id="1649086733">
              <w:marLeft w:val="0"/>
              <w:marRight w:val="0"/>
              <w:marTop w:val="0"/>
              <w:marBottom w:val="0"/>
              <w:divBdr>
                <w:top w:val="none" w:sz="0" w:space="0" w:color="auto"/>
                <w:left w:val="none" w:sz="0" w:space="0" w:color="auto"/>
                <w:bottom w:val="none" w:sz="0" w:space="0" w:color="auto"/>
                <w:right w:val="none" w:sz="0" w:space="0" w:color="auto"/>
              </w:divBdr>
              <w:divsChild>
                <w:div w:id="1532525440">
                  <w:marLeft w:val="0"/>
                  <w:marRight w:val="0"/>
                  <w:marTop w:val="0"/>
                  <w:marBottom w:val="0"/>
                  <w:divBdr>
                    <w:top w:val="none" w:sz="0" w:space="0" w:color="auto"/>
                    <w:left w:val="none" w:sz="0" w:space="0" w:color="auto"/>
                    <w:bottom w:val="none" w:sz="0" w:space="0" w:color="auto"/>
                    <w:right w:val="none" w:sz="0" w:space="0" w:color="auto"/>
                  </w:divBdr>
                </w:div>
                <w:div w:id="289283076">
                  <w:marLeft w:val="0"/>
                  <w:marRight w:val="0"/>
                  <w:marTop w:val="0"/>
                  <w:marBottom w:val="0"/>
                  <w:divBdr>
                    <w:top w:val="none" w:sz="0" w:space="0" w:color="auto"/>
                    <w:left w:val="none" w:sz="0" w:space="0" w:color="auto"/>
                    <w:bottom w:val="none" w:sz="0" w:space="0" w:color="auto"/>
                    <w:right w:val="none" w:sz="0" w:space="0" w:color="auto"/>
                  </w:divBdr>
                </w:div>
              </w:divsChild>
            </w:div>
            <w:div w:id="1219322541">
              <w:marLeft w:val="0"/>
              <w:marRight w:val="0"/>
              <w:marTop w:val="0"/>
              <w:marBottom w:val="0"/>
              <w:divBdr>
                <w:top w:val="none" w:sz="0" w:space="0" w:color="auto"/>
                <w:left w:val="none" w:sz="0" w:space="0" w:color="auto"/>
                <w:bottom w:val="none" w:sz="0" w:space="0" w:color="auto"/>
                <w:right w:val="none" w:sz="0" w:space="0" w:color="auto"/>
              </w:divBdr>
              <w:divsChild>
                <w:div w:id="566691381">
                  <w:marLeft w:val="0"/>
                  <w:marRight w:val="0"/>
                  <w:marTop w:val="0"/>
                  <w:marBottom w:val="0"/>
                  <w:divBdr>
                    <w:top w:val="none" w:sz="0" w:space="0" w:color="auto"/>
                    <w:left w:val="none" w:sz="0" w:space="0" w:color="auto"/>
                    <w:bottom w:val="none" w:sz="0" w:space="0" w:color="auto"/>
                    <w:right w:val="none" w:sz="0" w:space="0" w:color="auto"/>
                  </w:divBdr>
                </w:div>
                <w:div w:id="578098923">
                  <w:marLeft w:val="0"/>
                  <w:marRight w:val="0"/>
                  <w:marTop w:val="0"/>
                  <w:marBottom w:val="0"/>
                  <w:divBdr>
                    <w:top w:val="none" w:sz="0" w:space="0" w:color="auto"/>
                    <w:left w:val="none" w:sz="0" w:space="0" w:color="auto"/>
                    <w:bottom w:val="none" w:sz="0" w:space="0" w:color="auto"/>
                    <w:right w:val="none" w:sz="0" w:space="0" w:color="auto"/>
                  </w:divBdr>
                </w:div>
              </w:divsChild>
            </w:div>
            <w:div w:id="1338922033">
              <w:marLeft w:val="0"/>
              <w:marRight w:val="0"/>
              <w:marTop w:val="0"/>
              <w:marBottom w:val="0"/>
              <w:divBdr>
                <w:top w:val="none" w:sz="0" w:space="0" w:color="auto"/>
                <w:left w:val="none" w:sz="0" w:space="0" w:color="auto"/>
                <w:bottom w:val="none" w:sz="0" w:space="0" w:color="auto"/>
                <w:right w:val="none" w:sz="0" w:space="0" w:color="auto"/>
              </w:divBdr>
              <w:divsChild>
                <w:div w:id="473524963">
                  <w:marLeft w:val="0"/>
                  <w:marRight w:val="0"/>
                  <w:marTop w:val="0"/>
                  <w:marBottom w:val="0"/>
                  <w:divBdr>
                    <w:top w:val="none" w:sz="0" w:space="0" w:color="auto"/>
                    <w:left w:val="none" w:sz="0" w:space="0" w:color="auto"/>
                    <w:bottom w:val="none" w:sz="0" w:space="0" w:color="auto"/>
                    <w:right w:val="none" w:sz="0" w:space="0" w:color="auto"/>
                  </w:divBdr>
                </w:div>
                <w:div w:id="548422686">
                  <w:marLeft w:val="0"/>
                  <w:marRight w:val="0"/>
                  <w:marTop w:val="0"/>
                  <w:marBottom w:val="0"/>
                  <w:divBdr>
                    <w:top w:val="none" w:sz="0" w:space="0" w:color="auto"/>
                    <w:left w:val="none" w:sz="0" w:space="0" w:color="auto"/>
                    <w:bottom w:val="none" w:sz="0" w:space="0" w:color="auto"/>
                    <w:right w:val="none" w:sz="0" w:space="0" w:color="auto"/>
                  </w:divBdr>
                </w:div>
              </w:divsChild>
            </w:div>
            <w:div w:id="1557009793">
              <w:marLeft w:val="0"/>
              <w:marRight w:val="0"/>
              <w:marTop w:val="0"/>
              <w:marBottom w:val="0"/>
              <w:divBdr>
                <w:top w:val="none" w:sz="0" w:space="0" w:color="auto"/>
                <w:left w:val="none" w:sz="0" w:space="0" w:color="auto"/>
                <w:bottom w:val="none" w:sz="0" w:space="0" w:color="auto"/>
                <w:right w:val="none" w:sz="0" w:space="0" w:color="auto"/>
              </w:divBdr>
              <w:divsChild>
                <w:div w:id="2072269506">
                  <w:marLeft w:val="0"/>
                  <w:marRight w:val="0"/>
                  <w:marTop w:val="0"/>
                  <w:marBottom w:val="0"/>
                  <w:divBdr>
                    <w:top w:val="none" w:sz="0" w:space="0" w:color="auto"/>
                    <w:left w:val="none" w:sz="0" w:space="0" w:color="auto"/>
                    <w:bottom w:val="none" w:sz="0" w:space="0" w:color="auto"/>
                    <w:right w:val="none" w:sz="0" w:space="0" w:color="auto"/>
                  </w:divBdr>
                </w:div>
                <w:div w:id="1835488051">
                  <w:marLeft w:val="0"/>
                  <w:marRight w:val="0"/>
                  <w:marTop w:val="0"/>
                  <w:marBottom w:val="0"/>
                  <w:divBdr>
                    <w:top w:val="none" w:sz="0" w:space="0" w:color="auto"/>
                    <w:left w:val="none" w:sz="0" w:space="0" w:color="auto"/>
                    <w:bottom w:val="none" w:sz="0" w:space="0" w:color="auto"/>
                    <w:right w:val="none" w:sz="0" w:space="0" w:color="auto"/>
                  </w:divBdr>
                </w:div>
              </w:divsChild>
            </w:div>
            <w:div w:id="206182167">
              <w:marLeft w:val="0"/>
              <w:marRight w:val="0"/>
              <w:marTop w:val="0"/>
              <w:marBottom w:val="0"/>
              <w:divBdr>
                <w:top w:val="none" w:sz="0" w:space="0" w:color="auto"/>
                <w:left w:val="none" w:sz="0" w:space="0" w:color="auto"/>
                <w:bottom w:val="none" w:sz="0" w:space="0" w:color="auto"/>
                <w:right w:val="none" w:sz="0" w:space="0" w:color="auto"/>
              </w:divBdr>
              <w:divsChild>
                <w:div w:id="226380120">
                  <w:marLeft w:val="0"/>
                  <w:marRight w:val="0"/>
                  <w:marTop w:val="0"/>
                  <w:marBottom w:val="0"/>
                  <w:divBdr>
                    <w:top w:val="none" w:sz="0" w:space="0" w:color="auto"/>
                    <w:left w:val="none" w:sz="0" w:space="0" w:color="auto"/>
                    <w:bottom w:val="none" w:sz="0" w:space="0" w:color="auto"/>
                    <w:right w:val="none" w:sz="0" w:space="0" w:color="auto"/>
                  </w:divBdr>
                </w:div>
                <w:div w:id="1636255963">
                  <w:marLeft w:val="0"/>
                  <w:marRight w:val="0"/>
                  <w:marTop w:val="0"/>
                  <w:marBottom w:val="0"/>
                  <w:divBdr>
                    <w:top w:val="none" w:sz="0" w:space="0" w:color="auto"/>
                    <w:left w:val="none" w:sz="0" w:space="0" w:color="auto"/>
                    <w:bottom w:val="none" w:sz="0" w:space="0" w:color="auto"/>
                    <w:right w:val="none" w:sz="0" w:space="0" w:color="auto"/>
                  </w:divBdr>
                </w:div>
              </w:divsChild>
            </w:div>
            <w:div w:id="216862415">
              <w:marLeft w:val="0"/>
              <w:marRight w:val="0"/>
              <w:marTop w:val="0"/>
              <w:marBottom w:val="0"/>
              <w:divBdr>
                <w:top w:val="none" w:sz="0" w:space="0" w:color="auto"/>
                <w:left w:val="none" w:sz="0" w:space="0" w:color="auto"/>
                <w:bottom w:val="none" w:sz="0" w:space="0" w:color="auto"/>
                <w:right w:val="none" w:sz="0" w:space="0" w:color="auto"/>
              </w:divBdr>
              <w:divsChild>
                <w:div w:id="1636370594">
                  <w:marLeft w:val="0"/>
                  <w:marRight w:val="0"/>
                  <w:marTop w:val="0"/>
                  <w:marBottom w:val="0"/>
                  <w:divBdr>
                    <w:top w:val="none" w:sz="0" w:space="0" w:color="auto"/>
                    <w:left w:val="none" w:sz="0" w:space="0" w:color="auto"/>
                    <w:bottom w:val="none" w:sz="0" w:space="0" w:color="auto"/>
                    <w:right w:val="none" w:sz="0" w:space="0" w:color="auto"/>
                  </w:divBdr>
                </w:div>
                <w:div w:id="1112675269">
                  <w:marLeft w:val="0"/>
                  <w:marRight w:val="0"/>
                  <w:marTop w:val="0"/>
                  <w:marBottom w:val="0"/>
                  <w:divBdr>
                    <w:top w:val="none" w:sz="0" w:space="0" w:color="auto"/>
                    <w:left w:val="none" w:sz="0" w:space="0" w:color="auto"/>
                    <w:bottom w:val="none" w:sz="0" w:space="0" w:color="auto"/>
                    <w:right w:val="none" w:sz="0" w:space="0" w:color="auto"/>
                  </w:divBdr>
                </w:div>
              </w:divsChild>
            </w:div>
            <w:div w:id="804393109">
              <w:marLeft w:val="0"/>
              <w:marRight w:val="0"/>
              <w:marTop w:val="0"/>
              <w:marBottom w:val="0"/>
              <w:divBdr>
                <w:top w:val="none" w:sz="0" w:space="0" w:color="auto"/>
                <w:left w:val="none" w:sz="0" w:space="0" w:color="auto"/>
                <w:bottom w:val="none" w:sz="0" w:space="0" w:color="auto"/>
                <w:right w:val="none" w:sz="0" w:space="0" w:color="auto"/>
              </w:divBdr>
              <w:divsChild>
                <w:div w:id="653216965">
                  <w:marLeft w:val="0"/>
                  <w:marRight w:val="0"/>
                  <w:marTop w:val="0"/>
                  <w:marBottom w:val="0"/>
                  <w:divBdr>
                    <w:top w:val="none" w:sz="0" w:space="0" w:color="auto"/>
                    <w:left w:val="none" w:sz="0" w:space="0" w:color="auto"/>
                    <w:bottom w:val="none" w:sz="0" w:space="0" w:color="auto"/>
                    <w:right w:val="none" w:sz="0" w:space="0" w:color="auto"/>
                  </w:divBdr>
                </w:div>
                <w:div w:id="785580467">
                  <w:marLeft w:val="0"/>
                  <w:marRight w:val="0"/>
                  <w:marTop w:val="0"/>
                  <w:marBottom w:val="0"/>
                  <w:divBdr>
                    <w:top w:val="none" w:sz="0" w:space="0" w:color="auto"/>
                    <w:left w:val="none" w:sz="0" w:space="0" w:color="auto"/>
                    <w:bottom w:val="none" w:sz="0" w:space="0" w:color="auto"/>
                    <w:right w:val="none" w:sz="0" w:space="0" w:color="auto"/>
                  </w:divBdr>
                </w:div>
              </w:divsChild>
            </w:div>
            <w:div w:id="598804483">
              <w:marLeft w:val="0"/>
              <w:marRight w:val="0"/>
              <w:marTop w:val="0"/>
              <w:marBottom w:val="0"/>
              <w:divBdr>
                <w:top w:val="none" w:sz="0" w:space="0" w:color="auto"/>
                <w:left w:val="none" w:sz="0" w:space="0" w:color="auto"/>
                <w:bottom w:val="none" w:sz="0" w:space="0" w:color="auto"/>
                <w:right w:val="none" w:sz="0" w:space="0" w:color="auto"/>
              </w:divBdr>
              <w:divsChild>
                <w:div w:id="898325771">
                  <w:marLeft w:val="0"/>
                  <w:marRight w:val="0"/>
                  <w:marTop w:val="0"/>
                  <w:marBottom w:val="0"/>
                  <w:divBdr>
                    <w:top w:val="none" w:sz="0" w:space="0" w:color="auto"/>
                    <w:left w:val="none" w:sz="0" w:space="0" w:color="auto"/>
                    <w:bottom w:val="none" w:sz="0" w:space="0" w:color="auto"/>
                    <w:right w:val="none" w:sz="0" w:space="0" w:color="auto"/>
                  </w:divBdr>
                </w:div>
                <w:div w:id="18240879">
                  <w:marLeft w:val="0"/>
                  <w:marRight w:val="0"/>
                  <w:marTop w:val="0"/>
                  <w:marBottom w:val="0"/>
                  <w:divBdr>
                    <w:top w:val="none" w:sz="0" w:space="0" w:color="auto"/>
                    <w:left w:val="none" w:sz="0" w:space="0" w:color="auto"/>
                    <w:bottom w:val="none" w:sz="0" w:space="0" w:color="auto"/>
                    <w:right w:val="none" w:sz="0" w:space="0" w:color="auto"/>
                  </w:divBdr>
                </w:div>
              </w:divsChild>
            </w:div>
            <w:div w:id="386341891">
              <w:marLeft w:val="0"/>
              <w:marRight w:val="0"/>
              <w:marTop w:val="0"/>
              <w:marBottom w:val="0"/>
              <w:divBdr>
                <w:top w:val="none" w:sz="0" w:space="0" w:color="auto"/>
                <w:left w:val="none" w:sz="0" w:space="0" w:color="auto"/>
                <w:bottom w:val="none" w:sz="0" w:space="0" w:color="auto"/>
                <w:right w:val="none" w:sz="0" w:space="0" w:color="auto"/>
              </w:divBdr>
              <w:divsChild>
                <w:div w:id="2019844098">
                  <w:marLeft w:val="0"/>
                  <w:marRight w:val="0"/>
                  <w:marTop w:val="0"/>
                  <w:marBottom w:val="0"/>
                  <w:divBdr>
                    <w:top w:val="none" w:sz="0" w:space="0" w:color="auto"/>
                    <w:left w:val="none" w:sz="0" w:space="0" w:color="auto"/>
                    <w:bottom w:val="none" w:sz="0" w:space="0" w:color="auto"/>
                    <w:right w:val="none" w:sz="0" w:space="0" w:color="auto"/>
                  </w:divBdr>
                </w:div>
                <w:div w:id="1205290797">
                  <w:marLeft w:val="0"/>
                  <w:marRight w:val="0"/>
                  <w:marTop w:val="0"/>
                  <w:marBottom w:val="0"/>
                  <w:divBdr>
                    <w:top w:val="none" w:sz="0" w:space="0" w:color="auto"/>
                    <w:left w:val="none" w:sz="0" w:space="0" w:color="auto"/>
                    <w:bottom w:val="none" w:sz="0" w:space="0" w:color="auto"/>
                    <w:right w:val="none" w:sz="0" w:space="0" w:color="auto"/>
                  </w:divBdr>
                </w:div>
              </w:divsChild>
            </w:div>
            <w:div w:id="574363931">
              <w:marLeft w:val="0"/>
              <w:marRight w:val="0"/>
              <w:marTop w:val="0"/>
              <w:marBottom w:val="0"/>
              <w:divBdr>
                <w:top w:val="none" w:sz="0" w:space="0" w:color="auto"/>
                <w:left w:val="none" w:sz="0" w:space="0" w:color="auto"/>
                <w:bottom w:val="none" w:sz="0" w:space="0" w:color="auto"/>
                <w:right w:val="none" w:sz="0" w:space="0" w:color="auto"/>
              </w:divBdr>
              <w:divsChild>
                <w:div w:id="847522535">
                  <w:marLeft w:val="0"/>
                  <w:marRight w:val="0"/>
                  <w:marTop w:val="0"/>
                  <w:marBottom w:val="0"/>
                  <w:divBdr>
                    <w:top w:val="none" w:sz="0" w:space="0" w:color="auto"/>
                    <w:left w:val="none" w:sz="0" w:space="0" w:color="auto"/>
                    <w:bottom w:val="none" w:sz="0" w:space="0" w:color="auto"/>
                    <w:right w:val="none" w:sz="0" w:space="0" w:color="auto"/>
                  </w:divBdr>
                </w:div>
                <w:div w:id="1683704614">
                  <w:marLeft w:val="0"/>
                  <w:marRight w:val="0"/>
                  <w:marTop w:val="0"/>
                  <w:marBottom w:val="0"/>
                  <w:divBdr>
                    <w:top w:val="none" w:sz="0" w:space="0" w:color="auto"/>
                    <w:left w:val="none" w:sz="0" w:space="0" w:color="auto"/>
                    <w:bottom w:val="none" w:sz="0" w:space="0" w:color="auto"/>
                    <w:right w:val="none" w:sz="0" w:space="0" w:color="auto"/>
                  </w:divBdr>
                </w:div>
              </w:divsChild>
            </w:div>
            <w:div w:id="434524733">
              <w:marLeft w:val="0"/>
              <w:marRight w:val="0"/>
              <w:marTop w:val="0"/>
              <w:marBottom w:val="0"/>
              <w:divBdr>
                <w:top w:val="none" w:sz="0" w:space="0" w:color="auto"/>
                <w:left w:val="none" w:sz="0" w:space="0" w:color="auto"/>
                <w:bottom w:val="none" w:sz="0" w:space="0" w:color="auto"/>
                <w:right w:val="none" w:sz="0" w:space="0" w:color="auto"/>
              </w:divBdr>
              <w:divsChild>
                <w:div w:id="1110051026">
                  <w:marLeft w:val="0"/>
                  <w:marRight w:val="0"/>
                  <w:marTop w:val="0"/>
                  <w:marBottom w:val="0"/>
                  <w:divBdr>
                    <w:top w:val="none" w:sz="0" w:space="0" w:color="auto"/>
                    <w:left w:val="none" w:sz="0" w:space="0" w:color="auto"/>
                    <w:bottom w:val="none" w:sz="0" w:space="0" w:color="auto"/>
                    <w:right w:val="none" w:sz="0" w:space="0" w:color="auto"/>
                  </w:divBdr>
                </w:div>
                <w:div w:id="1608348430">
                  <w:marLeft w:val="0"/>
                  <w:marRight w:val="0"/>
                  <w:marTop w:val="0"/>
                  <w:marBottom w:val="0"/>
                  <w:divBdr>
                    <w:top w:val="none" w:sz="0" w:space="0" w:color="auto"/>
                    <w:left w:val="none" w:sz="0" w:space="0" w:color="auto"/>
                    <w:bottom w:val="none" w:sz="0" w:space="0" w:color="auto"/>
                    <w:right w:val="none" w:sz="0" w:space="0" w:color="auto"/>
                  </w:divBdr>
                </w:div>
              </w:divsChild>
            </w:div>
            <w:div w:id="841164070">
              <w:marLeft w:val="0"/>
              <w:marRight w:val="0"/>
              <w:marTop w:val="0"/>
              <w:marBottom w:val="0"/>
              <w:divBdr>
                <w:top w:val="none" w:sz="0" w:space="0" w:color="auto"/>
                <w:left w:val="none" w:sz="0" w:space="0" w:color="auto"/>
                <w:bottom w:val="none" w:sz="0" w:space="0" w:color="auto"/>
                <w:right w:val="none" w:sz="0" w:space="0" w:color="auto"/>
              </w:divBdr>
              <w:divsChild>
                <w:div w:id="303781195">
                  <w:marLeft w:val="0"/>
                  <w:marRight w:val="0"/>
                  <w:marTop w:val="0"/>
                  <w:marBottom w:val="0"/>
                  <w:divBdr>
                    <w:top w:val="none" w:sz="0" w:space="0" w:color="auto"/>
                    <w:left w:val="none" w:sz="0" w:space="0" w:color="auto"/>
                    <w:bottom w:val="none" w:sz="0" w:space="0" w:color="auto"/>
                    <w:right w:val="none" w:sz="0" w:space="0" w:color="auto"/>
                  </w:divBdr>
                </w:div>
                <w:div w:id="805122506">
                  <w:marLeft w:val="0"/>
                  <w:marRight w:val="0"/>
                  <w:marTop w:val="0"/>
                  <w:marBottom w:val="0"/>
                  <w:divBdr>
                    <w:top w:val="none" w:sz="0" w:space="0" w:color="auto"/>
                    <w:left w:val="none" w:sz="0" w:space="0" w:color="auto"/>
                    <w:bottom w:val="none" w:sz="0" w:space="0" w:color="auto"/>
                    <w:right w:val="none" w:sz="0" w:space="0" w:color="auto"/>
                  </w:divBdr>
                </w:div>
              </w:divsChild>
            </w:div>
          </w:divsChild>
        </w:div>
      </w:divsChild>
    </w:div>
    <w:div w:id="936253759">
      <w:bodyDiv w:val="1"/>
      <w:marLeft w:val="0"/>
      <w:marRight w:val="0"/>
      <w:marTop w:val="0"/>
      <w:marBottom w:val="0"/>
      <w:divBdr>
        <w:top w:val="none" w:sz="0" w:space="0" w:color="auto"/>
        <w:left w:val="none" w:sz="0" w:space="0" w:color="auto"/>
        <w:bottom w:val="none" w:sz="0" w:space="0" w:color="auto"/>
        <w:right w:val="none" w:sz="0" w:space="0" w:color="auto"/>
      </w:divBdr>
    </w:div>
    <w:div w:id="938099564">
      <w:bodyDiv w:val="1"/>
      <w:marLeft w:val="0"/>
      <w:marRight w:val="0"/>
      <w:marTop w:val="0"/>
      <w:marBottom w:val="0"/>
      <w:divBdr>
        <w:top w:val="none" w:sz="0" w:space="0" w:color="auto"/>
        <w:left w:val="none" w:sz="0" w:space="0" w:color="auto"/>
        <w:bottom w:val="none" w:sz="0" w:space="0" w:color="auto"/>
        <w:right w:val="none" w:sz="0" w:space="0" w:color="auto"/>
      </w:divBdr>
    </w:div>
    <w:div w:id="940799589">
      <w:bodyDiv w:val="1"/>
      <w:marLeft w:val="0"/>
      <w:marRight w:val="0"/>
      <w:marTop w:val="0"/>
      <w:marBottom w:val="0"/>
      <w:divBdr>
        <w:top w:val="none" w:sz="0" w:space="0" w:color="auto"/>
        <w:left w:val="none" w:sz="0" w:space="0" w:color="auto"/>
        <w:bottom w:val="none" w:sz="0" w:space="0" w:color="auto"/>
        <w:right w:val="none" w:sz="0" w:space="0" w:color="auto"/>
      </w:divBdr>
    </w:div>
    <w:div w:id="941886404">
      <w:bodyDiv w:val="1"/>
      <w:marLeft w:val="0"/>
      <w:marRight w:val="0"/>
      <w:marTop w:val="0"/>
      <w:marBottom w:val="0"/>
      <w:divBdr>
        <w:top w:val="none" w:sz="0" w:space="0" w:color="auto"/>
        <w:left w:val="none" w:sz="0" w:space="0" w:color="auto"/>
        <w:bottom w:val="none" w:sz="0" w:space="0" w:color="auto"/>
        <w:right w:val="none" w:sz="0" w:space="0" w:color="auto"/>
      </w:divBdr>
    </w:div>
    <w:div w:id="943264150">
      <w:bodyDiv w:val="1"/>
      <w:marLeft w:val="0"/>
      <w:marRight w:val="0"/>
      <w:marTop w:val="0"/>
      <w:marBottom w:val="0"/>
      <w:divBdr>
        <w:top w:val="none" w:sz="0" w:space="0" w:color="auto"/>
        <w:left w:val="none" w:sz="0" w:space="0" w:color="auto"/>
        <w:bottom w:val="none" w:sz="0" w:space="0" w:color="auto"/>
        <w:right w:val="none" w:sz="0" w:space="0" w:color="auto"/>
      </w:divBdr>
    </w:div>
    <w:div w:id="943343242">
      <w:bodyDiv w:val="1"/>
      <w:marLeft w:val="0"/>
      <w:marRight w:val="0"/>
      <w:marTop w:val="0"/>
      <w:marBottom w:val="0"/>
      <w:divBdr>
        <w:top w:val="none" w:sz="0" w:space="0" w:color="auto"/>
        <w:left w:val="none" w:sz="0" w:space="0" w:color="auto"/>
        <w:bottom w:val="none" w:sz="0" w:space="0" w:color="auto"/>
        <w:right w:val="none" w:sz="0" w:space="0" w:color="auto"/>
      </w:divBdr>
    </w:div>
    <w:div w:id="943924906">
      <w:bodyDiv w:val="1"/>
      <w:marLeft w:val="0"/>
      <w:marRight w:val="0"/>
      <w:marTop w:val="0"/>
      <w:marBottom w:val="0"/>
      <w:divBdr>
        <w:top w:val="none" w:sz="0" w:space="0" w:color="auto"/>
        <w:left w:val="none" w:sz="0" w:space="0" w:color="auto"/>
        <w:bottom w:val="none" w:sz="0" w:space="0" w:color="auto"/>
        <w:right w:val="none" w:sz="0" w:space="0" w:color="auto"/>
      </w:divBdr>
    </w:div>
    <w:div w:id="948315114">
      <w:bodyDiv w:val="1"/>
      <w:marLeft w:val="0"/>
      <w:marRight w:val="0"/>
      <w:marTop w:val="0"/>
      <w:marBottom w:val="0"/>
      <w:divBdr>
        <w:top w:val="none" w:sz="0" w:space="0" w:color="auto"/>
        <w:left w:val="none" w:sz="0" w:space="0" w:color="auto"/>
        <w:bottom w:val="none" w:sz="0" w:space="0" w:color="auto"/>
        <w:right w:val="none" w:sz="0" w:space="0" w:color="auto"/>
      </w:divBdr>
    </w:div>
    <w:div w:id="948976633">
      <w:bodyDiv w:val="1"/>
      <w:marLeft w:val="0"/>
      <w:marRight w:val="0"/>
      <w:marTop w:val="0"/>
      <w:marBottom w:val="0"/>
      <w:divBdr>
        <w:top w:val="none" w:sz="0" w:space="0" w:color="auto"/>
        <w:left w:val="none" w:sz="0" w:space="0" w:color="auto"/>
        <w:bottom w:val="none" w:sz="0" w:space="0" w:color="auto"/>
        <w:right w:val="none" w:sz="0" w:space="0" w:color="auto"/>
      </w:divBdr>
    </w:div>
    <w:div w:id="951936553">
      <w:bodyDiv w:val="1"/>
      <w:marLeft w:val="0"/>
      <w:marRight w:val="0"/>
      <w:marTop w:val="0"/>
      <w:marBottom w:val="0"/>
      <w:divBdr>
        <w:top w:val="none" w:sz="0" w:space="0" w:color="auto"/>
        <w:left w:val="none" w:sz="0" w:space="0" w:color="auto"/>
        <w:bottom w:val="none" w:sz="0" w:space="0" w:color="auto"/>
        <w:right w:val="none" w:sz="0" w:space="0" w:color="auto"/>
      </w:divBdr>
    </w:div>
    <w:div w:id="952398497">
      <w:bodyDiv w:val="1"/>
      <w:marLeft w:val="0"/>
      <w:marRight w:val="0"/>
      <w:marTop w:val="0"/>
      <w:marBottom w:val="0"/>
      <w:divBdr>
        <w:top w:val="none" w:sz="0" w:space="0" w:color="auto"/>
        <w:left w:val="none" w:sz="0" w:space="0" w:color="auto"/>
        <w:bottom w:val="none" w:sz="0" w:space="0" w:color="auto"/>
        <w:right w:val="none" w:sz="0" w:space="0" w:color="auto"/>
      </w:divBdr>
    </w:div>
    <w:div w:id="952975975">
      <w:bodyDiv w:val="1"/>
      <w:marLeft w:val="0"/>
      <w:marRight w:val="0"/>
      <w:marTop w:val="0"/>
      <w:marBottom w:val="0"/>
      <w:divBdr>
        <w:top w:val="none" w:sz="0" w:space="0" w:color="auto"/>
        <w:left w:val="none" w:sz="0" w:space="0" w:color="auto"/>
        <w:bottom w:val="none" w:sz="0" w:space="0" w:color="auto"/>
        <w:right w:val="none" w:sz="0" w:space="0" w:color="auto"/>
      </w:divBdr>
    </w:div>
    <w:div w:id="957297341">
      <w:bodyDiv w:val="1"/>
      <w:marLeft w:val="0"/>
      <w:marRight w:val="0"/>
      <w:marTop w:val="0"/>
      <w:marBottom w:val="0"/>
      <w:divBdr>
        <w:top w:val="none" w:sz="0" w:space="0" w:color="auto"/>
        <w:left w:val="none" w:sz="0" w:space="0" w:color="auto"/>
        <w:bottom w:val="none" w:sz="0" w:space="0" w:color="auto"/>
        <w:right w:val="none" w:sz="0" w:space="0" w:color="auto"/>
      </w:divBdr>
    </w:div>
    <w:div w:id="957301976">
      <w:bodyDiv w:val="1"/>
      <w:marLeft w:val="0"/>
      <w:marRight w:val="0"/>
      <w:marTop w:val="0"/>
      <w:marBottom w:val="0"/>
      <w:divBdr>
        <w:top w:val="none" w:sz="0" w:space="0" w:color="auto"/>
        <w:left w:val="none" w:sz="0" w:space="0" w:color="auto"/>
        <w:bottom w:val="none" w:sz="0" w:space="0" w:color="auto"/>
        <w:right w:val="none" w:sz="0" w:space="0" w:color="auto"/>
      </w:divBdr>
    </w:div>
    <w:div w:id="959381828">
      <w:bodyDiv w:val="1"/>
      <w:marLeft w:val="0"/>
      <w:marRight w:val="0"/>
      <w:marTop w:val="0"/>
      <w:marBottom w:val="0"/>
      <w:divBdr>
        <w:top w:val="none" w:sz="0" w:space="0" w:color="auto"/>
        <w:left w:val="none" w:sz="0" w:space="0" w:color="auto"/>
        <w:bottom w:val="none" w:sz="0" w:space="0" w:color="auto"/>
        <w:right w:val="none" w:sz="0" w:space="0" w:color="auto"/>
      </w:divBdr>
    </w:div>
    <w:div w:id="959461173">
      <w:bodyDiv w:val="1"/>
      <w:marLeft w:val="0"/>
      <w:marRight w:val="0"/>
      <w:marTop w:val="0"/>
      <w:marBottom w:val="0"/>
      <w:divBdr>
        <w:top w:val="none" w:sz="0" w:space="0" w:color="auto"/>
        <w:left w:val="none" w:sz="0" w:space="0" w:color="auto"/>
        <w:bottom w:val="none" w:sz="0" w:space="0" w:color="auto"/>
        <w:right w:val="none" w:sz="0" w:space="0" w:color="auto"/>
      </w:divBdr>
    </w:div>
    <w:div w:id="961114692">
      <w:bodyDiv w:val="1"/>
      <w:marLeft w:val="0"/>
      <w:marRight w:val="0"/>
      <w:marTop w:val="0"/>
      <w:marBottom w:val="0"/>
      <w:divBdr>
        <w:top w:val="none" w:sz="0" w:space="0" w:color="auto"/>
        <w:left w:val="none" w:sz="0" w:space="0" w:color="auto"/>
        <w:bottom w:val="none" w:sz="0" w:space="0" w:color="auto"/>
        <w:right w:val="none" w:sz="0" w:space="0" w:color="auto"/>
      </w:divBdr>
    </w:div>
    <w:div w:id="962661132">
      <w:bodyDiv w:val="1"/>
      <w:marLeft w:val="0"/>
      <w:marRight w:val="0"/>
      <w:marTop w:val="0"/>
      <w:marBottom w:val="0"/>
      <w:divBdr>
        <w:top w:val="none" w:sz="0" w:space="0" w:color="auto"/>
        <w:left w:val="none" w:sz="0" w:space="0" w:color="auto"/>
        <w:bottom w:val="none" w:sz="0" w:space="0" w:color="auto"/>
        <w:right w:val="none" w:sz="0" w:space="0" w:color="auto"/>
      </w:divBdr>
    </w:div>
    <w:div w:id="963197836">
      <w:bodyDiv w:val="1"/>
      <w:marLeft w:val="0"/>
      <w:marRight w:val="0"/>
      <w:marTop w:val="0"/>
      <w:marBottom w:val="0"/>
      <w:divBdr>
        <w:top w:val="none" w:sz="0" w:space="0" w:color="auto"/>
        <w:left w:val="none" w:sz="0" w:space="0" w:color="auto"/>
        <w:bottom w:val="none" w:sz="0" w:space="0" w:color="auto"/>
        <w:right w:val="none" w:sz="0" w:space="0" w:color="auto"/>
      </w:divBdr>
    </w:div>
    <w:div w:id="963999400">
      <w:bodyDiv w:val="1"/>
      <w:marLeft w:val="0"/>
      <w:marRight w:val="0"/>
      <w:marTop w:val="0"/>
      <w:marBottom w:val="0"/>
      <w:divBdr>
        <w:top w:val="none" w:sz="0" w:space="0" w:color="auto"/>
        <w:left w:val="none" w:sz="0" w:space="0" w:color="auto"/>
        <w:bottom w:val="none" w:sz="0" w:space="0" w:color="auto"/>
        <w:right w:val="none" w:sz="0" w:space="0" w:color="auto"/>
      </w:divBdr>
    </w:div>
    <w:div w:id="964772492">
      <w:bodyDiv w:val="1"/>
      <w:marLeft w:val="0"/>
      <w:marRight w:val="0"/>
      <w:marTop w:val="0"/>
      <w:marBottom w:val="0"/>
      <w:divBdr>
        <w:top w:val="none" w:sz="0" w:space="0" w:color="auto"/>
        <w:left w:val="none" w:sz="0" w:space="0" w:color="auto"/>
        <w:bottom w:val="none" w:sz="0" w:space="0" w:color="auto"/>
        <w:right w:val="none" w:sz="0" w:space="0" w:color="auto"/>
      </w:divBdr>
    </w:div>
    <w:div w:id="969944954">
      <w:bodyDiv w:val="1"/>
      <w:marLeft w:val="0"/>
      <w:marRight w:val="0"/>
      <w:marTop w:val="0"/>
      <w:marBottom w:val="0"/>
      <w:divBdr>
        <w:top w:val="none" w:sz="0" w:space="0" w:color="auto"/>
        <w:left w:val="none" w:sz="0" w:space="0" w:color="auto"/>
        <w:bottom w:val="none" w:sz="0" w:space="0" w:color="auto"/>
        <w:right w:val="none" w:sz="0" w:space="0" w:color="auto"/>
      </w:divBdr>
    </w:div>
    <w:div w:id="970018585">
      <w:bodyDiv w:val="1"/>
      <w:marLeft w:val="0"/>
      <w:marRight w:val="0"/>
      <w:marTop w:val="0"/>
      <w:marBottom w:val="0"/>
      <w:divBdr>
        <w:top w:val="none" w:sz="0" w:space="0" w:color="auto"/>
        <w:left w:val="none" w:sz="0" w:space="0" w:color="auto"/>
        <w:bottom w:val="none" w:sz="0" w:space="0" w:color="auto"/>
        <w:right w:val="none" w:sz="0" w:space="0" w:color="auto"/>
      </w:divBdr>
    </w:div>
    <w:div w:id="972516252">
      <w:bodyDiv w:val="1"/>
      <w:marLeft w:val="0"/>
      <w:marRight w:val="0"/>
      <w:marTop w:val="0"/>
      <w:marBottom w:val="0"/>
      <w:divBdr>
        <w:top w:val="none" w:sz="0" w:space="0" w:color="auto"/>
        <w:left w:val="none" w:sz="0" w:space="0" w:color="auto"/>
        <w:bottom w:val="none" w:sz="0" w:space="0" w:color="auto"/>
        <w:right w:val="none" w:sz="0" w:space="0" w:color="auto"/>
      </w:divBdr>
    </w:div>
    <w:div w:id="976953303">
      <w:bodyDiv w:val="1"/>
      <w:marLeft w:val="0"/>
      <w:marRight w:val="0"/>
      <w:marTop w:val="0"/>
      <w:marBottom w:val="0"/>
      <w:divBdr>
        <w:top w:val="none" w:sz="0" w:space="0" w:color="auto"/>
        <w:left w:val="none" w:sz="0" w:space="0" w:color="auto"/>
        <w:bottom w:val="none" w:sz="0" w:space="0" w:color="auto"/>
        <w:right w:val="none" w:sz="0" w:space="0" w:color="auto"/>
      </w:divBdr>
    </w:div>
    <w:div w:id="978072048">
      <w:bodyDiv w:val="1"/>
      <w:marLeft w:val="0"/>
      <w:marRight w:val="0"/>
      <w:marTop w:val="0"/>
      <w:marBottom w:val="0"/>
      <w:divBdr>
        <w:top w:val="none" w:sz="0" w:space="0" w:color="auto"/>
        <w:left w:val="none" w:sz="0" w:space="0" w:color="auto"/>
        <w:bottom w:val="none" w:sz="0" w:space="0" w:color="auto"/>
        <w:right w:val="none" w:sz="0" w:space="0" w:color="auto"/>
      </w:divBdr>
    </w:div>
    <w:div w:id="983660036">
      <w:bodyDiv w:val="1"/>
      <w:marLeft w:val="0"/>
      <w:marRight w:val="0"/>
      <w:marTop w:val="0"/>
      <w:marBottom w:val="0"/>
      <w:divBdr>
        <w:top w:val="none" w:sz="0" w:space="0" w:color="auto"/>
        <w:left w:val="none" w:sz="0" w:space="0" w:color="auto"/>
        <w:bottom w:val="none" w:sz="0" w:space="0" w:color="auto"/>
        <w:right w:val="none" w:sz="0" w:space="0" w:color="auto"/>
      </w:divBdr>
    </w:div>
    <w:div w:id="985938865">
      <w:bodyDiv w:val="1"/>
      <w:marLeft w:val="0"/>
      <w:marRight w:val="0"/>
      <w:marTop w:val="0"/>
      <w:marBottom w:val="0"/>
      <w:divBdr>
        <w:top w:val="none" w:sz="0" w:space="0" w:color="auto"/>
        <w:left w:val="none" w:sz="0" w:space="0" w:color="auto"/>
        <w:bottom w:val="none" w:sz="0" w:space="0" w:color="auto"/>
        <w:right w:val="none" w:sz="0" w:space="0" w:color="auto"/>
      </w:divBdr>
    </w:div>
    <w:div w:id="986669711">
      <w:bodyDiv w:val="1"/>
      <w:marLeft w:val="0"/>
      <w:marRight w:val="0"/>
      <w:marTop w:val="0"/>
      <w:marBottom w:val="0"/>
      <w:divBdr>
        <w:top w:val="none" w:sz="0" w:space="0" w:color="auto"/>
        <w:left w:val="none" w:sz="0" w:space="0" w:color="auto"/>
        <w:bottom w:val="none" w:sz="0" w:space="0" w:color="auto"/>
        <w:right w:val="none" w:sz="0" w:space="0" w:color="auto"/>
      </w:divBdr>
    </w:div>
    <w:div w:id="987048832">
      <w:bodyDiv w:val="1"/>
      <w:marLeft w:val="0"/>
      <w:marRight w:val="0"/>
      <w:marTop w:val="0"/>
      <w:marBottom w:val="0"/>
      <w:divBdr>
        <w:top w:val="none" w:sz="0" w:space="0" w:color="auto"/>
        <w:left w:val="none" w:sz="0" w:space="0" w:color="auto"/>
        <w:bottom w:val="none" w:sz="0" w:space="0" w:color="auto"/>
        <w:right w:val="none" w:sz="0" w:space="0" w:color="auto"/>
      </w:divBdr>
    </w:div>
    <w:div w:id="998460485">
      <w:bodyDiv w:val="1"/>
      <w:marLeft w:val="0"/>
      <w:marRight w:val="0"/>
      <w:marTop w:val="0"/>
      <w:marBottom w:val="0"/>
      <w:divBdr>
        <w:top w:val="none" w:sz="0" w:space="0" w:color="auto"/>
        <w:left w:val="none" w:sz="0" w:space="0" w:color="auto"/>
        <w:bottom w:val="none" w:sz="0" w:space="0" w:color="auto"/>
        <w:right w:val="none" w:sz="0" w:space="0" w:color="auto"/>
      </w:divBdr>
    </w:div>
    <w:div w:id="998965885">
      <w:bodyDiv w:val="1"/>
      <w:marLeft w:val="0"/>
      <w:marRight w:val="0"/>
      <w:marTop w:val="0"/>
      <w:marBottom w:val="0"/>
      <w:divBdr>
        <w:top w:val="none" w:sz="0" w:space="0" w:color="auto"/>
        <w:left w:val="none" w:sz="0" w:space="0" w:color="auto"/>
        <w:bottom w:val="none" w:sz="0" w:space="0" w:color="auto"/>
        <w:right w:val="none" w:sz="0" w:space="0" w:color="auto"/>
      </w:divBdr>
    </w:div>
    <w:div w:id="999306357">
      <w:bodyDiv w:val="1"/>
      <w:marLeft w:val="0"/>
      <w:marRight w:val="0"/>
      <w:marTop w:val="0"/>
      <w:marBottom w:val="0"/>
      <w:divBdr>
        <w:top w:val="none" w:sz="0" w:space="0" w:color="auto"/>
        <w:left w:val="none" w:sz="0" w:space="0" w:color="auto"/>
        <w:bottom w:val="none" w:sz="0" w:space="0" w:color="auto"/>
        <w:right w:val="none" w:sz="0" w:space="0" w:color="auto"/>
      </w:divBdr>
    </w:div>
    <w:div w:id="1001547757">
      <w:bodyDiv w:val="1"/>
      <w:marLeft w:val="0"/>
      <w:marRight w:val="0"/>
      <w:marTop w:val="0"/>
      <w:marBottom w:val="0"/>
      <w:divBdr>
        <w:top w:val="none" w:sz="0" w:space="0" w:color="auto"/>
        <w:left w:val="none" w:sz="0" w:space="0" w:color="auto"/>
        <w:bottom w:val="none" w:sz="0" w:space="0" w:color="auto"/>
        <w:right w:val="none" w:sz="0" w:space="0" w:color="auto"/>
      </w:divBdr>
    </w:div>
    <w:div w:id="1005786597">
      <w:bodyDiv w:val="1"/>
      <w:marLeft w:val="0"/>
      <w:marRight w:val="0"/>
      <w:marTop w:val="0"/>
      <w:marBottom w:val="0"/>
      <w:divBdr>
        <w:top w:val="none" w:sz="0" w:space="0" w:color="auto"/>
        <w:left w:val="none" w:sz="0" w:space="0" w:color="auto"/>
        <w:bottom w:val="none" w:sz="0" w:space="0" w:color="auto"/>
        <w:right w:val="none" w:sz="0" w:space="0" w:color="auto"/>
      </w:divBdr>
    </w:div>
    <w:div w:id="1005861978">
      <w:bodyDiv w:val="1"/>
      <w:marLeft w:val="0"/>
      <w:marRight w:val="0"/>
      <w:marTop w:val="0"/>
      <w:marBottom w:val="0"/>
      <w:divBdr>
        <w:top w:val="none" w:sz="0" w:space="0" w:color="auto"/>
        <w:left w:val="none" w:sz="0" w:space="0" w:color="auto"/>
        <w:bottom w:val="none" w:sz="0" w:space="0" w:color="auto"/>
        <w:right w:val="none" w:sz="0" w:space="0" w:color="auto"/>
      </w:divBdr>
    </w:div>
    <w:div w:id="1008094139">
      <w:bodyDiv w:val="1"/>
      <w:marLeft w:val="0"/>
      <w:marRight w:val="0"/>
      <w:marTop w:val="0"/>
      <w:marBottom w:val="0"/>
      <w:divBdr>
        <w:top w:val="none" w:sz="0" w:space="0" w:color="auto"/>
        <w:left w:val="none" w:sz="0" w:space="0" w:color="auto"/>
        <w:bottom w:val="none" w:sz="0" w:space="0" w:color="auto"/>
        <w:right w:val="none" w:sz="0" w:space="0" w:color="auto"/>
      </w:divBdr>
    </w:div>
    <w:div w:id="1008367288">
      <w:bodyDiv w:val="1"/>
      <w:marLeft w:val="0"/>
      <w:marRight w:val="0"/>
      <w:marTop w:val="0"/>
      <w:marBottom w:val="0"/>
      <w:divBdr>
        <w:top w:val="none" w:sz="0" w:space="0" w:color="auto"/>
        <w:left w:val="none" w:sz="0" w:space="0" w:color="auto"/>
        <w:bottom w:val="none" w:sz="0" w:space="0" w:color="auto"/>
        <w:right w:val="none" w:sz="0" w:space="0" w:color="auto"/>
      </w:divBdr>
    </w:div>
    <w:div w:id="1010789433">
      <w:bodyDiv w:val="1"/>
      <w:marLeft w:val="0"/>
      <w:marRight w:val="0"/>
      <w:marTop w:val="0"/>
      <w:marBottom w:val="0"/>
      <w:divBdr>
        <w:top w:val="none" w:sz="0" w:space="0" w:color="auto"/>
        <w:left w:val="none" w:sz="0" w:space="0" w:color="auto"/>
        <w:bottom w:val="none" w:sz="0" w:space="0" w:color="auto"/>
        <w:right w:val="none" w:sz="0" w:space="0" w:color="auto"/>
      </w:divBdr>
    </w:div>
    <w:div w:id="1011032396">
      <w:bodyDiv w:val="1"/>
      <w:marLeft w:val="0"/>
      <w:marRight w:val="0"/>
      <w:marTop w:val="0"/>
      <w:marBottom w:val="0"/>
      <w:divBdr>
        <w:top w:val="none" w:sz="0" w:space="0" w:color="auto"/>
        <w:left w:val="none" w:sz="0" w:space="0" w:color="auto"/>
        <w:bottom w:val="none" w:sz="0" w:space="0" w:color="auto"/>
        <w:right w:val="none" w:sz="0" w:space="0" w:color="auto"/>
      </w:divBdr>
    </w:div>
    <w:div w:id="1012874235">
      <w:bodyDiv w:val="1"/>
      <w:marLeft w:val="0"/>
      <w:marRight w:val="0"/>
      <w:marTop w:val="0"/>
      <w:marBottom w:val="0"/>
      <w:divBdr>
        <w:top w:val="none" w:sz="0" w:space="0" w:color="auto"/>
        <w:left w:val="none" w:sz="0" w:space="0" w:color="auto"/>
        <w:bottom w:val="none" w:sz="0" w:space="0" w:color="auto"/>
        <w:right w:val="none" w:sz="0" w:space="0" w:color="auto"/>
      </w:divBdr>
    </w:div>
    <w:div w:id="1014112292">
      <w:bodyDiv w:val="1"/>
      <w:marLeft w:val="0"/>
      <w:marRight w:val="0"/>
      <w:marTop w:val="0"/>
      <w:marBottom w:val="0"/>
      <w:divBdr>
        <w:top w:val="none" w:sz="0" w:space="0" w:color="auto"/>
        <w:left w:val="none" w:sz="0" w:space="0" w:color="auto"/>
        <w:bottom w:val="none" w:sz="0" w:space="0" w:color="auto"/>
        <w:right w:val="none" w:sz="0" w:space="0" w:color="auto"/>
      </w:divBdr>
    </w:div>
    <w:div w:id="1015688362">
      <w:bodyDiv w:val="1"/>
      <w:marLeft w:val="0"/>
      <w:marRight w:val="0"/>
      <w:marTop w:val="0"/>
      <w:marBottom w:val="0"/>
      <w:divBdr>
        <w:top w:val="none" w:sz="0" w:space="0" w:color="auto"/>
        <w:left w:val="none" w:sz="0" w:space="0" w:color="auto"/>
        <w:bottom w:val="none" w:sz="0" w:space="0" w:color="auto"/>
        <w:right w:val="none" w:sz="0" w:space="0" w:color="auto"/>
      </w:divBdr>
    </w:div>
    <w:div w:id="1015963165">
      <w:bodyDiv w:val="1"/>
      <w:marLeft w:val="0"/>
      <w:marRight w:val="0"/>
      <w:marTop w:val="0"/>
      <w:marBottom w:val="0"/>
      <w:divBdr>
        <w:top w:val="none" w:sz="0" w:space="0" w:color="auto"/>
        <w:left w:val="none" w:sz="0" w:space="0" w:color="auto"/>
        <w:bottom w:val="none" w:sz="0" w:space="0" w:color="auto"/>
        <w:right w:val="none" w:sz="0" w:space="0" w:color="auto"/>
      </w:divBdr>
    </w:div>
    <w:div w:id="1016417851">
      <w:bodyDiv w:val="1"/>
      <w:marLeft w:val="0"/>
      <w:marRight w:val="0"/>
      <w:marTop w:val="0"/>
      <w:marBottom w:val="0"/>
      <w:divBdr>
        <w:top w:val="none" w:sz="0" w:space="0" w:color="auto"/>
        <w:left w:val="none" w:sz="0" w:space="0" w:color="auto"/>
        <w:bottom w:val="none" w:sz="0" w:space="0" w:color="auto"/>
        <w:right w:val="none" w:sz="0" w:space="0" w:color="auto"/>
      </w:divBdr>
    </w:div>
    <w:div w:id="1016686960">
      <w:bodyDiv w:val="1"/>
      <w:marLeft w:val="0"/>
      <w:marRight w:val="0"/>
      <w:marTop w:val="0"/>
      <w:marBottom w:val="0"/>
      <w:divBdr>
        <w:top w:val="none" w:sz="0" w:space="0" w:color="auto"/>
        <w:left w:val="none" w:sz="0" w:space="0" w:color="auto"/>
        <w:bottom w:val="none" w:sz="0" w:space="0" w:color="auto"/>
        <w:right w:val="none" w:sz="0" w:space="0" w:color="auto"/>
      </w:divBdr>
    </w:div>
    <w:div w:id="1020743106">
      <w:bodyDiv w:val="1"/>
      <w:marLeft w:val="0"/>
      <w:marRight w:val="0"/>
      <w:marTop w:val="0"/>
      <w:marBottom w:val="0"/>
      <w:divBdr>
        <w:top w:val="none" w:sz="0" w:space="0" w:color="auto"/>
        <w:left w:val="none" w:sz="0" w:space="0" w:color="auto"/>
        <w:bottom w:val="none" w:sz="0" w:space="0" w:color="auto"/>
        <w:right w:val="none" w:sz="0" w:space="0" w:color="auto"/>
      </w:divBdr>
    </w:div>
    <w:div w:id="1021786632">
      <w:bodyDiv w:val="1"/>
      <w:marLeft w:val="0"/>
      <w:marRight w:val="0"/>
      <w:marTop w:val="0"/>
      <w:marBottom w:val="0"/>
      <w:divBdr>
        <w:top w:val="none" w:sz="0" w:space="0" w:color="auto"/>
        <w:left w:val="none" w:sz="0" w:space="0" w:color="auto"/>
        <w:bottom w:val="none" w:sz="0" w:space="0" w:color="auto"/>
        <w:right w:val="none" w:sz="0" w:space="0" w:color="auto"/>
      </w:divBdr>
    </w:div>
    <w:div w:id="1022247382">
      <w:bodyDiv w:val="1"/>
      <w:marLeft w:val="0"/>
      <w:marRight w:val="0"/>
      <w:marTop w:val="0"/>
      <w:marBottom w:val="0"/>
      <w:divBdr>
        <w:top w:val="none" w:sz="0" w:space="0" w:color="auto"/>
        <w:left w:val="none" w:sz="0" w:space="0" w:color="auto"/>
        <w:bottom w:val="none" w:sz="0" w:space="0" w:color="auto"/>
        <w:right w:val="none" w:sz="0" w:space="0" w:color="auto"/>
      </w:divBdr>
    </w:div>
    <w:div w:id="1023017850">
      <w:bodyDiv w:val="1"/>
      <w:marLeft w:val="0"/>
      <w:marRight w:val="0"/>
      <w:marTop w:val="0"/>
      <w:marBottom w:val="0"/>
      <w:divBdr>
        <w:top w:val="none" w:sz="0" w:space="0" w:color="auto"/>
        <w:left w:val="none" w:sz="0" w:space="0" w:color="auto"/>
        <w:bottom w:val="none" w:sz="0" w:space="0" w:color="auto"/>
        <w:right w:val="none" w:sz="0" w:space="0" w:color="auto"/>
      </w:divBdr>
    </w:div>
    <w:div w:id="1024474648">
      <w:bodyDiv w:val="1"/>
      <w:marLeft w:val="0"/>
      <w:marRight w:val="0"/>
      <w:marTop w:val="0"/>
      <w:marBottom w:val="0"/>
      <w:divBdr>
        <w:top w:val="none" w:sz="0" w:space="0" w:color="auto"/>
        <w:left w:val="none" w:sz="0" w:space="0" w:color="auto"/>
        <w:bottom w:val="none" w:sz="0" w:space="0" w:color="auto"/>
        <w:right w:val="none" w:sz="0" w:space="0" w:color="auto"/>
      </w:divBdr>
    </w:div>
    <w:div w:id="1025982992">
      <w:bodyDiv w:val="1"/>
      <w:marLeft w:val="0"/>
      <w:marRight w:val="0"/>
      <w:marTop w:val="0"/>
      <w:marBottom w:val="0"/>
      <w:divBdr>
        <w:top w:val="none" w:sz="0" w:space="0" w:color="auto"/>
        <w:left w:val="none" w:sz="0" w:space="0" w:color="auto"/>
        <w:bottom w:val="none" w:sz="0" w:space="0" w:color="auto"/>
        <w:right w:val="none" w:sz="0" w:space="0" w:color="auto"/>
      </w:divBdr>
    </w:div>
    <w:div w:id="1026323813">
      <w:bodyDiv w:val="1"/>
      <w:marLeft w:val="0"/>
      <w:marRight w:val="0"/>
      <w:marTop w:val="0"/>
      <w:marBottom w:val="0"/>
      <w:divBdr>
        <w:top w:val="none" w:sz="0" w:space="0" w:color="auto"/>
        <w:left w:val="none" w:sz="0" w:space="0" w:color="auto"/>
        <w:bottom w:val="none" w:sz="0" w:space="0" w:color="auto"/>
        <w:right w:val="none" w:sz="0" w:space="0" w:color="auto"/>
      </w:divBdr>
    </w:div>
    <w:div w:id="1027102287">
      <w:bodyDiv w:val="1"/>
      <w:marLeft w:val="0"/>
      <w:marRight w:val="0"/>
      <w:marTop w:val="0"/>
      <w:marBottom w:val="0"/>
      <w:divBdr>
        <w:top w:val="none" w:sz="0" w:space="0" w:color="auto"/>
        <w:left w:val="none" w:sz="0" w:space="0" w:color="auto"/>
        <w:bottom w:val="none" w:sz="0" w:space="0" w:color="auto"/>
        <w:right w:val="none" w:sz="0" w:space="0" w:color="auto"/>
      </w:divBdr>
    </w:div>
    <w:div w:id="1027440007">
      <w:bodyDiv w:val="1"/>
      <w:marLeft w:val="0"/>
      <w:marRight w:val="0"/>
      <w:marTop w:val="0"/>
      <w:marBottom w:val="0"/>
      <w:divBdr>
        <w:top w:val="none" w:sz="0" w:space="0" w:color="auto"/>
        <w:left w:val="none" w:sz="0" w:space="0" w:color="auto"/>
        <w:bottom w:val="none" w:sz="0" w:space="0" w:color="auto"/>
        <w:right w:val="none" w:sz="0" w:space="0" w:color="auto"/>
      </w:divBdr>
    </w:div>
    <w:div w:id="1029138291">
      <w:bodyDiv w:val="1"/>
      <w:marLeft w:val="0"/>
      <w:marRight w:val="0"/>
      <w:marTop w:val="0"/>
      <w:marBottom w:val="0"/>
      <w:divBdr>
        <w:top w:val="none" w:sz="0" w:space="0" w:color="auto"/>
        <w:left w:val="none" w:sz="0" w:space="0" w:color="auto"/>
        <w:bottom w:val="none" w:sz="0" w:space="0" w:color="auto"/>
        <w:right w:val="none" w:sz="0" w:space="0" w:color="auto"/>
      </w:divBdr>
    </w:div>
    <w:div w:id="1030029560">
      <w:bodyDiv w:val="1"/>
      <w:marLeft w:val="0"/>
      <w:marRight w:val="0"/>
      <w:marTop w:val="0"/>
      <w:marBottom w:val="0"/>
      <w:divBdr>
        <w:top w:val="none" w:sz="0" w:space="0" w:color="auto"/>
        <w:left w:val="none" w:sz="0" w:space="0" w:color="auto"/>
        <w:bottom w:val="none" w:sz="0" w:space="0" w:color="auto"/>
        <w:right w:val="none" w:sz="0" w:space="0" w:color="auto"/>
      </w:divBdr>
    </w:div>
    <w:div w:id="1031033143">
      <w:bodyDiv w:val="1"/>
      <w:marLeft w:val="0"/>
      <w:marRight w:val="0"/>
      <w:marTop w:val="0"/>
      <w:marBottom w:val="0"/>
      <w:divBdr>
        <w:top w:val="none" w:sz="0" w:space="0" w:color="auto"/>
        <w:left w:val="none" w:sz="0" w:space="0" w:color="auto"/>
        <w:bottom w:val="none" w:sz="0" w:space="0" w:color="auto"/>
        <w:right w:val="none" w:sz="0" w:space="0" w:color="auto"/>
      </w:divBdr>
    </w:div>
    <w:div w:id="1031690879">
      <w:bodyDiv w:val="1"/>
      <w:marLeft w:val="0"/>
      <w:marRight w:val="0"/>
      <w:marTop w:val="0"/>
      <w:marBottom w:val="0"/>
      <w:divBdr>
        <w:top w:val="none" w:sz="0" w:space="0" w:color="auto"/>
        <w:left w:val="none" w:sz="0" w:space="0" w:color="auto"/>
        <w:bottom w:val="none" w:sz="0" w:space="0" w:color="auto"/>
        <w:right w:val="none" w:sz="0" w:space="0" w:color="auto"/>
      </w:divBdr>
    </w:div>
    <w:div w:id="1033266077">
      <w:bodyDiv w:val="1"/>
      <w:marLeft w:val="0"/>
      <w:marRight w:val="0"/>
      <w:marTop w:val="0"/>
      <w:marBottom w:val="0"/>
      <w:divBdr>
        <w:top w:val="none" w:sz="0" w:space="0" w:color="auto"/>
        <w:left w:val="none" w:sz="0" w:space="0" w:color="auto"/>
        <w:bottom w:val="none" w:sz="0" w:space="0" w:color="auto"/>
        <w:right w:val="none" w:sz="0" w:space="0" w:color="auto"/>
      </w:divBdr>
    </w:div>
    <w:div w:id="1033573585">
      <w:bodyDiv w:val="1"/>
      <w:marLeft w:val="0"/>
      <w:marRight w:val="0"/>
      <w:marTop w:val="0"/>
      <w:marBottom w:val="0"/>
      <w:divBdr>
        <w:top w:val="none" w:sz="0" w:space="0" w:color="auto"/>
        <w:left w:val="none" w:sz="0" w:space="0" w:color="auto"/>
        <w:bottom w:val="none" w:sz="0" w:space="0" w:color="auto"/>
        <w:right w:val="none" w:sz="0" w:space="0" w:color="auto"/>
      </w:divBdr>
    </w:div>
    <w:div w:id="1034886254">
      <w:bodyDiv w:val="1"/>
      <w:marLeft w:val="0"/>
      <w:marRight w:val="0"/>
      <w:marTop w:val="0"/>
      <w:marBottom w:val="0"/>
      <w:divBdr>
        <w:top w:val="none" w:sz="0" w:space="0" w:color="auto"/>
        <w:left w:val="none" w:sz="0" w:space="0" w:color="auto"/>
        <w:bottom w:val="none" w:sz="0" w:space="0" w:color="auto"/>
        <w:right w:val="none" w:sz="0" w:space="0" w:color="auto"/>
      </w:divBdr>
    </w:div>
    <w:div w:id="1035889218">
      <w:bodyDiv w:val="1"/>
      <w:marLeft w:val="0"/>
      <w:marRight w:val="0"/>
      <w:marTop w:val="0"/>
      <w:marBottom w:val="0"/>
      <w:divBdr>
        <w:top w:val="none" w:sz="0" w:space="0" w:color="auto"/>
        <w:left w:val="none" w:sz="0" w:space="0" w:color="auto"/>
        <w:bottom w:val="none" w:sz="0" w:space="0" w:color="auto"/>
        <w:right w:val="none" w:sz="0" w:space="0" w:color="auto"/>
      </w:divBdr>
    </w:div>
    <w:div w:id="1036739246">
      <w:bodyDiv w:val="1"/>
      <w:marLeft w:val="0"/>
      <w:marRight w:val="0"/>
      <w:marTop w:val="0"/>
      <w:marBottom w:val="0"/>
      <w:divBdr>
        <w:top w:val="none" w:sz="0" w:space="0" w:color="auto"/>
        <w:left w:val="none" w:sz="0" w:space="0" w:color="auto"/>
        <w:bottom w:val="none" w:sz="0" w:space="0" w:color="auto"/>
        <w:right w:val="none" w:sz="0" w:space="0" w:color="auto"/>
      </w:divBdr>
    </w:div>
    <w:div w:id="1038122913">
      <w:bodyDiv w:val="1"/>
      <w:marLeft w:val="0"/>
      <w:marRight w:val="0"/>
      <w:marTop w:val="0"/>
      <w:marBottom w:val="0"/>
      <w:divBdr>
        <w:top w:val="none" w:sz="0" w:space="0" w:color="auto"/>
        <w:left w:val="none" w:sz="0" w:space="0" w:color="auto"/>
        <w:bottom w:val="none" w:sz="0" w:space="0" w:color="auto"/>
        <w:right w:val="none" w:sz="0" w:space="0" w:color="auto"/>
      </w:divBdr>
    </w:div>
    <w:div w:id="1039891752">
      <w:bodyDiv w:val="1"/>
      <w:marLeft w:val="0"/>
      <w:marRight w:val="0"/>
      <w:marTop w:val="0"/>
      <w:marBottom w:val="0"/>
      <w:divBdr>
        <w:top w:val="none" w:sz="0" w:space="0" w:color="auto"/>
        <w:left w:val="none" w:sz="0" w:space="0" w:color="auto"/>
        <w:bottom w:val="none" w:sz="0" w:space="0" w:color="auto"/>
        <w:right w:val="none" w:sz="0" w:space="0" w:color="auto"/>
      </w:divBdr>
    </w:div>
    <w:div w:id="1039932903">
      <w:bodyDiv w:val="1"/>
      <w:marLeft w:val="0"/>
      <w:marRight w:val="0"/>
      <w:marTop w:val="0"/>
      <w:marBottom w:val="0"/>
      <w:divBdr>
        <w:top w:val="none" w:sz="0" w:space="0" w:color="auto"/>
        <w:left w:val="none" w:sz="0" w:space="0" w:color="auto"/>
        <w:bottom w:val="none" w:sz="0" w:space="0" w:color="auto"/>
        <w:right w:val="none" w:sz="0" w:space="0" w:color="auto"/>
      </w:divBdr>
    </w:div>
    <w:div w:id="1042242684">
      <w:bodyDiv w:val="1"/>
      <w:marLeft w:val="0"/>
      <w:marRight w:val="0"/>
      <w:marTop w:val="0"/>
      <w:marBottom w:val="0"/>
      <w:divBdr>
        <w:top w:val="none" w:sz="0" w:space="0" w:color="auto"/>
        <w:left w:val="none" w:sz="0" w:space="0" w:color="auto"/>
        <w:bottom w:val="none" w:sz="0" w:space="0" w:color="auto"/>
        <w:right w:val="none" w:sz="0" w:space="0" w:color="auto"/>
      </w:divBdr>
    </w:div>
    <w:div w:id="1042831247">
      <w:bodyDiv w:val="1"/>
      <w:marLeft w:val="0"/>
      <w:marRight w:val="0"/>
      <w:marTop w:val="0"/>
      <w:marBottom w:val="0"/>
      <w:divBdr>
        <w:top w:val="none" w:sz="0" w:space="0" w:color="auto"/>
        <w:left w:val="none" w:sz="0" w:space="0" w:color="auto"/>
        <w:bottom w:val="none" w:sz="0" w:space="0" w:color="auto"/>
        <w:right w:val="none" w:sz="0" w:space="0" w:color="auto"/>
      </w:divBdr>
    </w:div>
    <w:div w:id="1049502067">
      <w:bodyDiv w:val="1"/>
      <w:marLeft w:val="0"/>
      <w:marRight w:val="0"/>
      <w:marTop w:val="0"/>
      <w:marBottom w:val="0"/>
      <w:divBdr>
        <w:top w:val="none" w:sz="0" w:space="0" w:color="auto"/>
        <w:left w:val="none" w:sz="0" w:space="0" w:color="auto"/>
        <w:bottom w:val="none" w:sz="0" w:space="0" w:color="auto"/>
        <w:right w:val="none" w:sz="0" w:space="0" w:color="auto"/>
      </w:divBdr>
    </w:div>
    <w:div w:id="1053386910">
      <w:bodyDiv w:val="1"/>
      <w:marLeft w:val="0"/>
      <w:marRight w:val="0"/>
      <w:marTop w:val="0"/>
      <w:marBottom w:val="0"/>
      <w:divBdr>
        <w:top w:val="none" w:sz="0" w:space="0" w:color="auto"/>
        <w:left w:val="none" w:sz="0" w:space="0" w:color="auto"/>
        <w:bottom w:val="none" w:sz="0" w:space="0" w:color="auto"/>
        <w:right w:val="none" w:sz="0" w:space="0" w:color="auto"/>
      </w:divBdr>
    </w:div>
    <w:div w:id="1053500347">
      <w:bodyDiv w:val="1"/>
      <w:marLeft w:val="0"/>
      <w:marRight w:val="0"/>
      <w:marTop w:val="0"/>
      <w:marBottom w:val="0"/>
      <w:divBdr>
        <w:top w:val="none" w:sz="0" w:space="0" w:color="auto"/>
        <w:left w:val="none" w:sz="0" w:space="0" w:color="auto"/>
        <w:bottom w:val="none" w:sz="0" w:space="0" w:color="auto"/>
        <w:right w:val="none" w:sz="0" w:space="0" w:color="auto"/>
      </w:divBdr>
    </w:div>
    <w:div w:id="1056275233">
      <w:bodyDiv w:val="1"/>
      <w:marLeft w:val="0"/>
      <w:marRight w:val="0"/>
      <w:marTop w:val="0"/>
      <w:marBottom w:val="0"/>
      <w:divBdr>
        <w:top w:val="none" w:sz="0" w:space="0" w:color="auto"/>
        <w:left w:val="none" w:sz="0" w:space="0" w:color="auto"/>
        <w:bottom w:val="none" w:sz="0" w:space="0" w:color="auto"/>
        <w:right w:val="none" w:sz="0" w:space="0" w:color="auto"/>
      </w:divBdr>
    </w:div>
    <w:div w:id="1058284360">
      <w:bodyDiv w:val="1"/>
      <w:marLeft w:val="0"/>
      <w:marRight w:val="0"/>
      <w:marTop w:val="0"/>
      <w:marBottom w:val="0"/>
      <w:divBdr>
        <w:top w:val="none" w:sz="0" w:space="0" w:color="auto"/>
        <w:left w:val="none" w:sz="0" w:space="0" w:color="auto"/>
        <w:bottom w:val="none" w:sz="0" w:space="0" w:color="auto"/>
        <w:right w:val="none" w:sz="0" w:space="0" w:color="auto"/>
      </w:divBdr>
    </w:div>
    <w:div w:id="1062407844">
      <w:bodyDiv w:val="1"/>
      <w:marLeft w:val="0"/>
      <w:marRight w:val="0"/>
      <w:marTop w:val="0"/>
      <w:marBottom w:val="0"/>
      <w:divBdr>
        <w:top w:val="none" w:sz="0" w:space="0" w:color="auto"/>
        <w:left w:val="none" w:sz="0" w:space="0" w:color="auto"/>
        <w:bottom w:val="none" w:sz="0" w:space="0" w:color="auto"/>
        <w:right w:val="none" w:sz="0" w:space="0" w:color="auto"/>
      </w:divBdr>
    </w:div>
    <w:div w:id="1064908023">
      <w:bodyDiv w:val="1"/>
      <w:marLeft w:val="0"/>
      <w:marRight w:val="0"/>
      <w:marTop w:val="0"/>
      <w:marBottom w:val="0"/>
      <w:divBdr>
        <w:top w:val="none" w:sz="0" w:space="0" w:color="auto"/>
        <w:left w:val="none" w:sz="0" w:space="0" w:color="auto"/>
        <w:bottom w:val="none" w:sz="0" w:space="0" w:color="auto"/>
        <w:right w:val="none" w:sz="0" w:space="0" w:color="auto"/>
      </w:divBdr>
    </w:div>
    <w:div w:id="1065955609">
      <w:bodyDiv w:val="1"/>
      <w:marLeft w:val="0"/>
      <w:marRight w:val="0"/>
      <w:marTop w:val="0"/>
      <w:marBottom w:val="0"/>
      <w:divBdr>
        <w:top w:val="none" w:sz="0" w:space="0" w:color="auto"/>
        <w:left w:val="none" w:sz="0" w:space="0" w:color="auto"/>
        <w:bottom w:val="none" w:sz="0" w:space="0" w:color="auto"/>
        <w:right w:val="none" w:sz="0" w:space="0" w:color="auto"/>
      </w:divBdr>
    </w:div>
    <w:div w:id="1067848616">
      <w:bodyDiv w:val="1"/>
      <w:marLeft w:val="0"/>
      <w:marRight w:val="0"/>
      <w:marTop w:val="0"/>
      <w:marBottom w:val="0"/>
      <w:divBdr>
        <w:top w:val="none" w:sz="0" w:space="0" w:color="auto"/>
        <w:left w:val="none" w:sz="0" w:space="0" w:color="auto"/>
        <w:bottom w:val="none" w:sz="0" w:space="0" w:color="auto"/>
        <w:right w:val="none" w:sz="0" w:space="0" w:color="auto"/>
      </w:divBdr>
    </w:div>
    <w:div w:id="1068382411">
      <w:bodyDiv w:val="1"/>
      <w:marLeft w:val="0"/>
      <w:marRight w:val="0"/>
      <w:marTop w:val="0"/>
      <w:marBottom w:val="0"/>
      <w:divBdr>
        <w:top w:val="none" w:sz="0" w:space="0" w:color="auto"/>
        <w:left w:val="none" w:sz="0" w:space="0" w:color="auto"/>
        <w:bottom w:val="none" w:sz="0" w:space="0" w:color="auto"/>
        <w:right w:val="none" w:sz="0" w:space="0" w:color="auto"/>
      </w:divBdr>
    </w:div>
    <w:div w:id="1071197270">
      <w:bodyDiv w:val="1"/>
      <w:marLeft w:val="0"/>
      <w:marRight w:val="0"/>
      <w:marTop w:val="0"/>
      <w:marBottom w:val="0"/>
      <w:divBdr>
        <w:top w:val="none" w:sz="0" w:space="0" w:color="auto"/>
        <w:left w:val="none" w:sz="0" w:space="0" w:color="auto"/>
        <w:bottom w:val="none" w:sz="0" w:space="0" w:color="auto"/>
        <w:right w:val="none" w:sz="0" w:space="0" w:color="auto"/>
      </w:divBdr>
    </w:div>
    <w:div w:id="1073577890">
      <w:bodyDiv w:val="1"/>
      <w:marLeft w:val="0"/>
      <w:marRight w:val="0"/>
      <w:marTop w:val="0"/>
      <w:marBottom w:val="0"/>
      <w:divBdr>
        <w:top w:val="none" w:sz="0" w:space="0" w:color="auto"/>
        <w:left w:val="none" w:sz="0" w:space="0" w:color="auto"/>
        <w:bottom w:val="none" w:sz="0" w:space="0" w:color="auto"/>
        <w:right w:val="none" w:sz="0" w:space="0" w:color="auto"/>
      </w:divBdr>
    </w:div>
    <w:div w:id="1074007058">
      <w:bodyDiv w:val="1"/>
      <w:marLeft w:val="0"/>
      <w:marRight w:val="0"/>
      <w:marTop w:val="0"/>
      <w:marBottom w:val="0"/>
      <w:divBdr>
        <w:top w:val="none" w:sz="0" w:space="0" w:color="auto"/>
        <w:left w:val="none" w:sz="0" w:space="0" w:color="auto"/>
        <w:bottom w:val="none" w:sz="0" w:space="0" w:color="auto"/>
        <w:right w:val="none" w:sz="0" w:space="0" w:color="auto"/>
      </w:divBdr>
    </w:div>
    <w:div w:id="1075132498">
      <w:bodyDiv w:val="1"/>
      <w:marLeft w:val="0"/>
      <w:marRight w:val="0"/>
      <w:marTop w:val="0"/>
      <w:marBottom w:val="0"/>
      <w:divBdr>
        <w:top w:val="none" w:sz="0" w:space="0" w:color="auto"/>
        <w:left w:val="none" w:sz="0" w:space="0" w:color="auto"/>
        <w:bottom w:val="none" w:sz="0" w:space="0" w:color="auto"/>
        <w:right w:val="none" w:sz="0" w:space="0" w:color="auto"/>
      </w:divBdr>
    </w:div>
    <w:div w:id="1081026832">
      <w:bodyDiv w:val="1"/>
      <w:marLeft w:val="0"/>
      <w:marRight w:val="0"/>
      <w:marTop w:val="0"/>
      <w:marBottom w:val="0"/>
      <w:divBdr>
        <w:top w:val="none" w:sz="0" w:space="0" w:color="auto"/>
        <w:left w:val="none" w:sz="0" w:space="0" w:color="auto"/>
        <w:bottom w:val="none" w:sz="0" w:space="0" w:color="auto"/>
        <w:right w:val="none" w:sz="0" w:space="0" w:color="auto"/>
      </w:divBdr>
    </w:div>
    <w:div w:id="1081221244">
      <w:bodyDiv w:val="1"/>
      <w:marLeft w:val="0"/>
      <w:marRight w:val="0"/>
      <w:marTop w:val="0"/>
      <w:marBottom w:val="0"/>
      <w:divBdr>
        <w:top w:val="none" w:sz="0" w:space="0" w:color="auto"/>
        <w:left w:val="none" w:sz="0" w:space="0" w:color="auto"/>
        <w:bottom w:val="none" w:sz="0" w:space="0" w:color="auto"/>
        <w:right w:val="none" w:sz="0" w:space="0" w:color="auto"/>
      </w:divBdr>
    </w:div>
    <w:div w:id="1081484798">
      <w:bodyDiv w:val="1"/>
      <w:marLeft w:val="0"/>
      <w:marRight w:val="0"/>
      <w:marTop w:val="0"/>
      <w:marBottom w:val="0"/>
      <w:divBdr>
        <w:top w:val="none" w:sz="0" w:space="0" w:color="auto"/>
        <w:left w:val="none" w:sz="0" w:space="0" w:color="auto"/>
        <w:bottom w:val="none" w:sz="0" w:space="0" w:color="auto"/>
        <w:right w:val="none" w:sz="0" w:space="0" w:color="auto"/>
      </w:divBdr>
    </w:div>
    <w:div w:id="1082069985">
      <w:bodyDiv w:val="1"/>
      <w:marLeft w:val="0"/>
      <w:marRight w:val="0"/>
      <w:marTop w:val="0"/>
      <w:marBottom w:val="0"/>
      <w:divBdr>
        <w:top w:val="none" w:sz="0" w:space="0" w:color="auto"/>
        <w:left w:val="none" w:sz="0" w:space="0" w:color="auto"/>
        <w:bottom w:val="none" w:sz="0" w:space="0" w:color="auto"/>
        <w:right w:val="none" w:sz="0" w:space="0" w:color="auto"/>
      </w:divBdr>
    </w:div>
    <w:div w:id="1085229824">
      <w:bodyDiv w:val="1"/>
      <w:marLeft w:val="0"/>
      <w:marRight w:val="0"/>
      <w:marTop w:val="0"/>
      <w:marBottom w:val="0"/>
      <w:divBdr>
        <w:top w:val="none" w:sz="0" w:space="0" w:color="auto"/>
        <w:left w:val="none" w:sz="0" w:space="0" w:color="auto"/>
        <w:bottom w:val="none" w:sz="0" w:space="0" w:color="auto"/>
        <w:right w:val="none" w:sz="0" w:space="0" w:color="auto"/>
      </w:divBdr>
    </w:div>
    <w:div w:id="1087651316">
      <w:bodyDiv w:val="1"/>
      <w:marLeft w:val="0"/>
      <w:marRight w:val="0"/>
      <w:marTop w:val="0"/>
      <w:marBottom w:val="0"/>
      <w:divBdr>
        <w:top w:val="none" w:sz="0" w:space="0" w:color="auto"/>
        <w:left w:val="none" w:sz="0" w:space="0" w:color="auto"/>
        <w:bottom w:val="none" w:sz="0" w:space="0" w:color="auto"/>
        <w:right w:val="none" w:sz="0" w:space="0" w:color="auto"/>
      </w:divBdr>
    </w:div>
    <w:div w:id="1089930598">
      <w:bodyDiv w:val="1"/>
      <w:marLeft w:val="0"/>
      <w:marRight w:val="0"/>
      <w:marTop w:val="0"/>
      <w:marBottom w:val="0"/>
      <w:divBdr>
        <w:top w:val="none" w:sz="0" w:space="0" w:color="auto"/>
        <w:left w:val="none" w:sz="0" w:space="0" w:color="auto"/>
        <w:bottom w:val="none" w:sz="0" w:space="0" w:color="auto"/>
        <w:right w:val="none" w:sz="0" w:space="0" w:color="auto"/>
      </w:divBdr>
    </w:div>
    <w:div w:id="1094015963">
      <w:bodyDiv w:val="1"/>
      <w:marLeft w:val="0"/>
      <w:marRight w:val="0"/>
      <w:marTop w:val="0"/>
      <w:marBottom w:val="0"/>
      <w:divBdr>
        <w:top w:val="none" w:sz="0" w:space="0" w:color="auto"/>
        <w:left w:val="none" w:sz="0" w:space="0" w:color="auto"/>
        <w:bottom w:val="none" w:sz="0" w:space="0" w:color="auto"/>
        <w:right w:val="none" w:sz="0" w:space="0" w:color="auto"/>
      </w:divBdr>
    </w:div>
    <w:div w:id="1095321943">
      <w:bodyDiv w:val="1"/>
      <w:marLeft w:val="0"/>
      <w:marRight w:val="0"/>
      <w:marTop w:val="0"/>
      <w:marBottom w:val="0"/>
      <w:divBdr>
        <w:top w:val="none" w:sz="0" w:space="0" w:color="auto"/>
        <w:left w:val="none" w:sz="0" w:space="0" w:color="auto"/>
        <w:bottom w:val="none" w:sz="0" w:space="0" w:color="auto"/>
        <w:right w:val="none" w:sz="0" w:space="0" w:color="auto"/>
      </w:divBdr>
    </w:div>
    <w:div w:id="1096826354">
      <w:bodyDiv w:val="1"/>
      <w:marLeft w:val="0"/>
      <w:marRight w:val="0"/>
      <w:marTop w:val="0"/>
      <w:marBottom w:val="0"/>
      <w:divBdr>
        <w:top w:val="none" w:sz="0" w:space="0" w:color="auto"/>
        <w:left w:val="none" w:sz="0" w:space="0" w:color="auto"/>
        <w:bottom w:val="none" w:sz="0" w:space="0" w:color="auto"/>
        <w:right w:val="none" w:sz="0" w:space="0" w:color="auto"/>
      </w:divBdr>
    </w:div>
    <w:div w:id="1110394536">
      <w:bodyDiv w:val="1"/>
      <w:marLeft w:val="0"/>
      <w:marRight w:val="0"/>
      <w:marTop w:val="0"/>
      <w:marBottom w:val="0"/>
      <w:divBdr>
        <w:top w:val="none" w:sz="0" w:space="0" w:color="auto"/>
        <w:left w:val="none" w:sz="0" w:space="0" w:color="auto"/>
        <w:bottom w:val="none" w:sz="0" w:space="0" w:color="auto"/>
        <w:right w:val="none" w:sz="0" w:space="0" w:color="auto"/>
      </w:divBdr>
    </w:div>
    <w:div w:id="1110901722">
      <w:bodyDiv w:val="1"/>
      <w:marLeft w:val="0"/>
      <w:marRight w:val="0"/>
      <w:marTop w:val="0"/>
      <w:marBottom w:val="0"/>
      <w:divBdr>
        <w:top w:val="none" w:sz="0" w:space="0" w:color="auto"/>
        <w:left w:val="none" w:sz="0" w:space="0" w:color="auto"/>
        <w:bottom w:val="none" w:sz="0" w:space="0" w:color="auto"/>
        <w:right w:val="none" w:sz="0" w:space="0" w:color="auto"/>
      </w:divBdr>
    </w:div>
    <w:div w:id="1112287414">
      <w:bodyDiv w:val="1"/>
      <w:marLeft w:val="0"/>
      <w:marRight w:val="0"/>
      <w:marTop w:val="0"/>
      <w:marBottom w:val="0"/>
      <w:divBdr>
        <w:top w:val="none" w:sz="0" w:space="0" w:color="auto"/>
        <w:left w:val="none" w:sz="0" w:space="0" w:color="auto"/>
        <w:bottom w:val="none" w:sz="0" w:space="0" w:color="auto"/>
        <w:right w:val="none" w:sz="0" w:space="0" w:color="auto"/>
      </w:divBdr>
    </w:div>
    <w:div w:id="1113668328">
      <w:bodyDiv w:val="1"/>
      <w:marLeft w:val="0"/>
      <w:marRight w:val="0"/>
      <w:marTop w:val="0"/>
      <w:marBottom w:val="0"/>
      <w:divBdr>
        <w:top w:val="none" w:sz="0" w:space="0" w:color="auto"/>
        <w:left w:val="none" w:sz="0" w:space="0" w:color="auto"/>
        <w:bottom w:val="none" w:sz="0" w:space="0" w:color="auto"/>
        <w:right w:val="none" w:sz="0" w:space="0" w:color="auto"/>
      </w:divBdr>
    </w:div>
    <w:div w:id="1113674749">
      <w:bodyDiv w:val="1"/>
      <w:marLeft w:val="0"/>
      <w:marRight w:val="0"/>
      <w:marTop w:val="0"/>
      <w:marBottom w:val="0"/>
      <w:divBdr>
        <w:top w:val="none" w:sz="0" w:space="0" w:color="auto"/>
        <w:left w:val="none" w:sz="0" w:space="0" w:color="auto"/>
        <w:bottom w:val="none" w:sz="0" w:space="0" w:color="auto"/>
        <w:right w:val="none" w:sz="0" w:space="0" w:color="auto"/>
      </w:divBdr>
    </w:div>
    <w:div w:id="1113741638">
      <w:bodyDiv w:val="1"/>
      <w:marLeft w:val="0"/>
      <w:marRight w:val="0"/>
      <w:marTop w:val="0"/>
      <w:marBottom w:val="0"/>
      <w:divBdr>
        <w:top w:val="none" w:sz="0" w:space="0" w:color="auto"/>
        <w:left w:val="none" w:sz="0" w:space="0" w:color="auto"/>
        <w:bottom w:val="none" w:sz="0" w:space="0" w:color="auto"/>
        <w:right w:val="none" w:sz="0" w:space="0" w:color="auto"/>
      </w:divBdr>
    </w:div>
    <w:div w:id="1114247403">
      <w:bodyDiv w:val="1"/>
      <w:marLeft w:val="0"/>
      <w:marRight w:val="0"/>
      <w:marTop w:val="0"/>
      <w:marBottom w:val="0"/>
      <w:divBdr>
        <w:top w:val="none" w:sz="0" w:space="0" w:color="auto"/>
        <w:left w:val="none" w:sz="0" w:space="0" w:color="auto"/>
        <w:bottom w:val="none" w:sz="0" w:space="0" w:color="auto"/>
        <w:right w:val="none" w:sz="0" w:space="0" w:color="auto"/>
      </w:divBdr>
    </w:div>
    <w:div w:id="1114910208">
      <w:bodyDiv w:val="1"/>
      <w:marLeft w:val="0"/>
      <w:marRight w:val="0"/>
      <w:marTop w:val="0"/>
      <w:marBottom w:val="0"/>
      <w:divBdr>
        <w:top w:val="none" w:sz="0" w:space="0" w:color="auto"/>
        <w:left w:val="none" w:sz="0" w:space="0" w:color="auto"/>
        <w:bottom w:val="none" w:sz="0" w:space="0" w:color="auto"/>
        <w:right w:val="none" w:sz="0" w:space="0" w:color="auto"/>
      </w:divBdr>
    </w:div>
    <w:div w:id="1121924585">
      <w:bodyDiv w:val="1"/>
      <w:marLeft w:val="0"/>
      <w:marRight w:val="0"/>
      <w:marTop w:val="0"/>
      <w:marBottom w:val="0"/>
      <w:divBdr>
        <w:top w:val="none" w:sz="0" w:space="0" w:color="auto"/>
        <w:left w:val="none" w:sz="0" w:space="0" w:color="auto"/>
        <w:bottom w:val="none" w:sz="0" w:space="0" w:color="auto"/>
        <w:right w:val="none" w:sz="0" w:space="0" w:color="auto"/>
      </w:divBdr>
    </w:div>
    <w:div w:id="1122697550">
      <w:bodyDiv w:val="1"/>
      <w:marLeft w:val="0"/>
      <w:marRight w:val="0"/>
      <w:marTop w:val="0"/>
      <w:marBottom w:val="0"/>
      <w:divBdr>
        <w:top w:val="none" w:sz="0" w:space="0" w:color="auto"/>
        <w:left w:val="none" w:sz="0" w:space="0" w:color="auto"/>
        <w:bottom w:val="none" w:sz="0" w:space="0" w:color="auto"/>
        <w:right w:val="none" w:sz="0" w:space="0" w:color="auto"/>
      </w:divBdr>
    </w:div>
    <w:div w:id="1123812719">
      <w:bodyDiv w:val="1"/>
      <w:marLeft w:val="0"/>
      <w:marRight w:val="0"/>
      <w:marTop w:val="0"/>
      <w:marBottom w:val="0"/>
      <w:divBdr>
        <w:top w:val="none" w:sz="0" w:space="0" w:color="auto"/>
        <w:left w:val="none" w:sz="0" w:space="0" w:color="auto"/>
        <w:bottom w:val="none" w:sz="0" w:space="0" w:color="auto"/>
        <w:right w:val="none" w:sz="0" w:space="0" w:color="auto"/>
      </w:divBdr>
    </w:div>
    <w:div w:id="1123886235">
      <w:bodyDiv w:val="1"/>
      <w:marLeft w:val="0"/>
      <w:marRight w:val="0"/>
      <w:marTop w:val="0"/>
      <w:marBottom w:val="0"/>
      <w:divBdr>
        <w:top w:val="none" w:sz="0" w:space="0" w:color="auto"/>
        <w:left w:val="none" w:sz="0" w:space="0" w:color="auto"/>
        <w:bottom w:val="none" w:sz="0" w:space="0" w:color="auto"/>
        <w:right w:val="none" w:sz="0" w:space="0" w:color="auto"/>
      </w:divBdr>
    </w:div>
    <w:div w:id="1125463308">
      <w:bodyDiv w:val="1"/>
      <w:marLeft w:val="0"/>
      <w:marRight w:val="0"/>
      <w:marTop w:val="0"/>
      <w:marBottom w:val="0"/>
      <w:divBdr>
        <w:top w:val="none" w:sz="0" w:space="0" w:color="auto"/>
        <w:left w:val="none" w:sz="0" w:space="0" w:color="auto"/>
        <w:bottom w:val="none" w:sz="0" w:space="0" w:color="auto"/>
        <w:right w:val="none" w:sz="0" w:space="0" w:color="auto"/>
      </w:divBdr>
    </w:div>
    <w:div w:id="1125583198">
      <w:bodyDiv w:val="1"/>
      <w:marLeft w:val="0"/>
      <w:marRight w:val="0"/>
      <w:marTop w:val="0"/>
      <w:marBottom w:val="0"/>
      <w:divBdr>
        <w:top w:val="none" w:sz="0" w:space="0" w:color="auto"/>
        <w:left w:val="none" w:sz="0" w:space="0" w:color="auto"/>
        <w:bottom w:val="none" w:sz="0" w:space="0" w:color="auto"/>
        <w:right w:val="none" w:sz="0" w:space="0" w:color="auto"/>
      </w:divBdr>
    </w:div>
    <w:div w:id="1130052577">
      <w:bodyDiv w:val="1"/>
      <w:marLeft w:val="0"/>
      <w:marRight w:val="0"/>
      <w:marTop w:val="0"/>
      <w:marBottom w:val="0"/>
      <w:divBdr>
        <w:top w:val="none" w:sz="0" w:space="0" w:color="auto"/>
        <w:left w:val="none" w:sz="0" w:space="0" w:color="auto"/>
        <w:bottom w:val="none" w:sz="0" w:space="0" w:color="auto"/>
        <w:right w:val="none" w:sz="0" w:space="0" w:color="auto"/>
      </w:divBdr>
    </w:div>
    <w:div w:id="1133212384">
      <w:bodyDiv w:val="1"/>
      <w:marLeft w:val="0"/>
      <w:marRight w:val="0"/>
      <w:marTop w:val="0"/>
      <w:marBottom w:val="0"/>
      <w:divBdr>
        <w:top w:val="none" w:sz="0" w:space="0" w:color="auto"/>
        <w:left w:val="none" w:sz="0" w:space="0" w:color="auto"/>
        <w:bottom w:val="none" w:sz="0" w:space="0" w:color="auto"/>
        <w:right w:val="none" w:sz="0" w:space="0" w:color="auto"/>
      </w:divBdr>
    </w:div>
    <w:div w:id="1136025321">
      <w:bodyDiv w:val="1"/>
      <w:marLeft w:val="0"/>
      <w:marRight w:val="0"/>
      <w:marTop w:val="0"/>
      <w:marBottom w:val="0"/>
      <w:divBdr>
        <w:top w:val="none" w:sz="0" w:space="0" w:color="auto"/>
        <w:left w:val="none" w:sz="0" w:space="0" w:color="auto"/>
        <w:bottom w:val="none" w:sz="0" w:space="0" w:color="auto"/>
        <w:right w:val="none" w:sz="0" w:space="0" w:color="auto"/>
      </w:divBdr>
    </w:div>
    <w:div w:id="1138181805">
      <w:bodyDiv w:val="1"/>
      <w:marLeft w:val="0"/>
      <w:marRight w:val="0"/>
      <w:marTop w:val="0"/>
      <w:marBottom w:val="0"/>
      <w:divBdr>
        <w:top w:val="none" w:sz="0" w:space="0" w:color="auto"/>
        <w:left w:val="none" w:sz="0" w:space="0" w:color="auto"/>
        <w:bottom w:val="none" w:sz="0" w:space="0" w:color="auto"/>
        <w:right w:val="none" w:sz="0" w:space="0" w:color="auto"/>
      </w:divBdr>
    </w:div>
    <w:div w:id="1145124849">
      <w:bodyDiv w:val="1"/>
      <w:marLeft w:val="0"/>
      <w:marRight w:val="0"/>
      <w:marTop w:val="0"/>
      <w:marBottom w:val="0"/>
      <w:divBdr>
        <w:top w:val="none" w:sz="0" w:space="0" w:color="auto"/>
        <w:left w:val="none" w:sz="0" w:space="0" w:color="auto"/>
        <w:bottom w:val="none" w:sz="0" w:space="0" w:color="auto"/>
        <w:right w:val="none" w:sz="0" w:space="0" w:color="auto"/>
      </w:divBdr>
    </w:div>
    <w:div w:id="1148132122">
      <w:bodyDiv w:val="1"/>
      <w:marLeft w:val="0"/>
      <w:marRight w:val="0"/>
      <w:marTop w:val="0"/>
      <w:marBottom w:val="0"/>
      <w:divBdr>
        <w:top w:val="none" w:sz="0" w:space="0" w:color="auto"/>
        <w:left w:val="none" w:sz="0" w:space="0" w:color="auto"/>
        <w:bottom w:val="none" w:sz="0" w:space="0" w:color="auto"/>
        <w:right w:val="none" w:sz="0" w:space="0" w:color="auto"/>
      </w:divBdr>
    </w:div>
    <w:div w:id="1151480035">
      <w:bodyDiv w:val="1"/>
      <w:marLeft w:val="0"/>
      <w:marRight w:val="0"/>
      <w:marTop w:val="0"/>
      <w:marBottom w:val="0"/>
      <w:divBdr>
        <w:top w:val="none" w:sz="0" w:space="0" w:color="auto"/>
        <w:left w:val="none" w:sz="0" w:space="0" w:color="auto"/>
        <w:bottom w:val="none" w:sz="0" w:space="0" w:color="auto"/>
        <w:right w:val="none" w:sz="0" w:space="0" w:color="auto"/>
      </w:divBdr>
    </w:div>
    <w:div w:id="1152526143">
      <w:bodyDiv w:val="1"/>
      <w:marLeft w:val="0"/>
      <w:marRight w:val="0"/>
      <w:marTop w:val="0"/>
      <w:marBottom w:val="0"/>
      <w:divBdr>
        <w:top w:val="none" w:sz="0" w:space="0" w:color="auto"/>
        <w:left w:val="none" w:sz="0" w:space="0" w:color="auto"/>
        <w:bottom w:val="none" w:sz="0" w:space="0" w:color="auto"/>
        <w:right w:val="none" w:sz="0" w:space="0" w:color="auto"/>
      </w:divBdr>
    </w:div>
    <w:div w:id="1152912338">
      <w:bodyDiv w:val="1"/>
      <w:marLeft w:val="0"/>
      <w:marRight w:val="0"/>
      <w:marTop w:val="0"/>
      <w:marBottom w:val="0"/>
      <w:divBdr>
        <w:top w:val="none" w:sz="0" w:space="0" w:color="auto"/>
        <w:left w:val="none" w:sz="0" w:space="0" w:color="auto"/>
        <w:bottom w:val="none" w:sz="0" w:space="0" w:color="auto"/>
        <w:right w:val="none" w:sz="0" w:space="0" w:color="auto"/>
      </w:divBdr>
    </w:div>
    <w:div w:id="1156412446">
      <w:bodyDiv w:val="1"/>
      <w:marLeft w:val="0"/>
      <w:marRight w:val="0"/>
      <w:marTop w:val="0"/>
      <w:marBottom w:val="0"/>
      <w:divBdr>
        <w:top w:val="none" w:sz="0" w:space="0" w:color="auto"/>
        <w:left w:val="none" w:sz="0" w:space="0" w:color="auto"/>
        <w:bottom w:val="none" w:sz="0" w:space="0" w:color="auto"/>
        <w:right w:val="none" w:sz="0" w:space="0" w:color="auto"/>
      </w:divBdr>
    </w:div>
    <w:div w:id="1158612337">
      <w:bodyDiv w:val="1"/>
      <w:marLeft w:val="0"/>
      <w:marRight w:val="0"/>
      <w:marTop w:val="0"/>
      <w:marBottom w:val="0"/>
      <w:divBdr>
        <w:top w:val="none" w:sz="0" w:space="0" w:color="auto"/>
        <w:left w:val="none" w:sz="0" w:space="0" w:color="auto"/>
        <w:bottom w:val="none" w:sz="0" w:space="0" w:color="auto"/>
        <w:right w:val="none" w:sz="0" w:space="0" w:color="auto"/>
      </w:divBdr>
    </w:div>
    <w:div w:id="1161236917">
      <w:bodyDiv w:val="1"/>
      <w:marLeft w:val="0"/>
      <w:marRight w:val="0"/>
      <w:marTop w:val="0"/>
      <w:marBottom w:val="0"/>
      <w:divBdr>
        <w:top w:val="none" w:sz="0" w:space="0" w:color="auto"/>
        <w:left w:val="none" w:sz="0" w:space="0" w:color="auto"/>
        <w:bottom w:val="none" w:sz="0" w:space="0" w:color="auto"/>
        <w:right w:val="none" w:sz="0" w:space="0" w:color="auto"/>
      </w:divBdr>
    </w:div>
    <w:div w:id="1162040147">
      <w:bodyDiv w:val="1"/>
      <w:marLeft w:val="0"/>
      <w:marRight w:val="0"/>
      <w:marTop w:val="0"/>
      <w:marBottom w:val="0"/>
      <w:divBdr>
        <w:top w:val="none" w:sz="0" w:space="0" w:color="auto"/>
        <w:left w:val="none" w:sz="0" w:space="0" w:color="auto"/>
        <w:bottom w:val="none" w:sz="0" w:space="0" w:color="auto"/>
        <w:right w:val="none" w:sz="0" w:space="0" w:color="auto"/>
      </w:divBdr>
    </w:div>
    <w:div w:id="1162744053">
      <w:bodyDiv w:val="1"/>
      <w:marLeft w:val="0"/>
      <w:marRight w:val="0"/>
      <w:marTop w:val="0"/>
      <w:marBottom w:val="0"/>
      <w:divBdr>
        <w:top w:val="none" w:sz="0" w:space="0" w:color="auto"/>
        <w:left w:val="none" w:sz="0" w:space="0" w:color="auto"/>
        <w:bottom w:val="none" w:sz="0" w:space="0" w:color="auto"/>
        <w:right w:val="none" w:sz="0" w:space="0" w:color="auto"/>
      </w:divBdr>
    </w:div>
    <w:div w:id="1163352161">
      <w:bodyDiv w:val="1"/>
      <w:marLeft w:val="0"/>
      <w:marRight w:val="0"/>
      <w:marTop w:val="0"/>
      <w:marBottom w:val="0"/>
      <w:divBdr>
        <w:top w:val="none" w:sz="0" w:space="0" w:color="auto"/>
        <w:left w:val="none" w:sz="0" w:space="0" w:color="auto"/>
        <w:bottom w:val="none" w:sz="0" w:space="0" w:color="auto"/>
        <w:right w:val="none" w:sz="0" w:space="0" w:color="auto"/>
      </w:divBdr>
    </w:div>
    <w:div w:id="1164052872">
      <w:bodyDiv w:val="1"/>
      <w:marLeft w:val="0"/>
      <w:marRight w:val="0"/>
      <w:marTop w:val="0"/>
      <w:marBottom w:val="0"/>
      <w:divBdr>
        <w:top w:val="none" w:sz="0" w:space="0" w:color="auto"/>
        <w:left w:val="none" w:sz="0" w:space="0" w:color="auto"/>
        <w:bottom w:val="none" w:sz="0" w:space="0" w:color="auto"/>
        <w:right w:val="none" w:sz="0" w:space="0" w:color="auto"/>
      </w:divBdr>
    </w:div>
    <w:div w:id="1167669875">
      <w:bodyDiv w:val="1"/>
      <w:marLeft w:val="0"/>
      <w:marRight w:val="0"/>
      <w:marTop w:val="0"/>
      <w:marBottom w:val="0"/>
      <w:divBdr>
        <w:top w:val="none" w:sz="0" w:space="0" w:color="auto"/>
        <w:left w:val="none" w:sz="0" w:space="0" w:color="auto"/>
        <w:bottom w:val="none" w:sz="0" w:space="0" w:color="auto"/>
        <w:right w:val="none" w:sz="0" w:space="0" w:color="auto"/>
      </w:divBdr>
    </w:div>
    <w:div w:id="1172571247">
      <w:bodyDiv w:val="1"/>
      <w:marLeft w:val="0"/>
      <w:marRight w:val="0"/>
      <w:marTop w:val="0"/>
      <w:marBottom w:val="0"/>
      <w:divBdr>
        <w:top w:val="none" w:sz="0" w:space="0" w:color="auto"/>
        <w:left w:val="none" w:sz="0" w:space="0" w:color="auto"/>
        <w:bottom w:val="none" w:sz="0" w:space="0" w:color="auto"/>
        <w:right w:val="none" w:sz="0" w:space="0" w:color="auto"/>
      </w:divBdr>
    </w:div>
    <w:div w:id="1174035999">
      <w:bodyDiv w:val="1"/>
      <w:marLeft w:val="0"/>
      <w:marRight w:val="0"/>
      <w:marTop w:val="0"/>
      <w:marBottom w:val="0"/>
      <w:divBdr>
        <w:top w:val="none" w:sz="0" w:space="0" w:color="auto"/>
        <w:left w:val="none" w:sz="0" w:space="0" w:color="auto"/>
        <w:bottom w:val="none" w:sz="0" w:space="0" w:color="auto"/>
        <w:right w:val="none" w:sz="0" w:space="0" w:color="auto"/>
      </w:divBdr>
    </w:div>
    <w:div w:id="1176119644">
      <w:bodyDiv w:val="1"/>
      <w:marLeft w:val="0"/>
      <w:marRight w:val="0"/>
      <w:marTop w:val="0"/>
      <w:marBottom w:val="0"/>
      <w:divBdr>
        <w:top w:val="none" w:sz="0" w:space="0" w:color="auto"/>
        <w:left w:val="none" w:sz="0" w:space="0" w:color="auto"/>
        <w:bottom w:val="none" w:sz="0" w:space="0" w:color="auto"/>
        <w:right w:val="none" w:sz="0" w:space="0" w:color="auto"/>
      </w:divBdr>
    </w:div>
    <w:div w:id="1176655702">
      <w:bodyDiv w:val="1"/>
      <w:marLeft w:val="0"/>
      <w:marRight w:val="0"/>
      <w:marTop w:val="0"/>
      <w:marBottom w:val="0"/>
      <w:divBdr>
        <w:top w:val="none" w:sz="0" w:space="0" w:color="auto"/>
        <w:left w:val="none" w:sz="0" w:space="0" w:color="auto"/>
        <w:bottom w:val="none" w:sz="0" w:space="0" w:color="auto"/>
        <w:right w:val="none" w:sz="0" w:space="0" w:color="auto"/>
      </w:divBdr>
    </w:div>
    <w:div w:id="1179851064">
      <w:bodyDiv w:val="1"/>
      <w:marLeft w:val="0"/>
      <w:marRight w:val="0"/>
      <w:marTop w:val="0"/>
      <w:marBottom w:val="0"/>
      <w:divBdr>
        <w:top w:val="none" w:sz="0" w:space="0" w:color="auto"/>
        <w:left w:val="none" w:sz="0" w:space="0" w:color="auto"/>
        <w:bottom w:val="none" w:sz="0" w:space="0" w:color="auto"/>
        <w:right w:val="none" w:sz="0" w:space="0" w:color="auto"/>
      </w:divBdr>
    </w:div>
    <w:div w:id="1182860767">
      <w:bodyDiv w:val="1"/>
      <w:marLeft w:val="0"/>
      <w:marRight w:val="0"/>
      <w:marTop w:val="0"/>
      <w:marBottom w:val="0"/>
      <w:divBdr>
        <w:top w:val="none" w:sz="0" w:space="0" w:color="auto"/>
        <w:left w:val="none" w:sz="0" w:space="0" w:color="auto"/>
        <w:bottom w:val="none" w:sz="0" w:space="0" w:color="auto"/>
        <w:right w:val="none" w:sz="0" w:space="0" w:color="auto"/>
      </w:divBdr>
    </w:div>
    <w:div w:id="1183283662">
      <w:bodyDiv w:val="1"/>
      <w:marLeft w:val="0"/>
      <w:marRight w:val="0"/>
      <w:marTop w:val="0"/>
      <w:marBottom w:val="0"/>
      <w:divBdr>
        <w:top w:val="none" w:sz="0" w:space="0" w:color="auto"/>
        <w:left w:val="none" w:sz="0" w:space="0" w:color="auto"/>
        <w:bottom w:val="none" w:sz="0" w:space="0" w:color="auto"/>
        <w:right w:val="none" w:sz="0" w:space="0" w:color="auto"/>
      </w:divBdr>
    </w:div>
    <w:div w:id="1183393945">
      <w:bodyDiv w:val="1"/>
      <w:marLeft w:val="0"/>
      <w:marRight w:val="0"/>
      <w:marTop w:val="0"/>
      <w:marBottom w:val="0"/>
      <w:divBdr>
        <w:top w:val="none" w:sz="0" w:space="0" w:color="auto"/>
        <w:left w:val="none" w:sz="0" w:space="0" w:color="auto"/>
        <w:bottom w:val="none" w:sz="0" w:space="0" w:color="auto"/>
        <w:right w:val="none" w:sz="0" w:space="0" w:color="auto"/>
      </w:divBdr>
    </w:div>
    <w:div w:id="1185481574">
      <w:bodyDiv w:val="1"/>
      <w:marLeft w:val="0"/>
      <w:marRight w:val="0"/>
      <w:marTop w:val="0"/>
      <w:marBottom w:val="0"/>
      <w:divBdr>
        <w:top w:val="none" w:sz="0" w:space="0" w:color="auto"/>
        <w:left w:val="none" w:sz="0" w:space="0" w:color="auto"/>
        <w:bottom w:val="none" w:sz="0" w:space="0" w:color="auto"/>
        <w:right w:val="none" w:sz="0" w:space="0" w:color="auto"/>
      </w:divBdr>
    </w:div>
    <w:div w:id="1185554668">
      <w:bodyDiv w:val="1"/>
      <w:marLeft w:val="0"/>
      <w:marRight w:val="0"/>
      <w:marTop w:val="0"/>
      <w:marBottom w:val="0"/>
      <w:divBdr>
        <w:top w:val="none" w:sz="0" w:space="0" w:color="auto"/>
        <w:left w:val="none" w:sz="0" w:space="0" w:color="auto"/>
        <w:bottom w:val="none" w:sz="0" w:space="0" w:color="auto"/>
        <w:right w:val="none" w:sz="0" w:space="0" w:color="auto"/>
      </w:divBdr>
    </w:div>
    <w:div w:id="1186211866">
      <w:bodyDiv w:val="1"/>
      <w:marLeft w:val="0"/>
      <w:marRight w:val="0"/>
      <w:marTop w:val="0"/>
      <w:marBottom w:val="0"/>
      <w:divBdr>
        <w:top w:val="none" w:sz="0" w:space="0" w:color="auto"/>
        <w:left w:val="none" w:sz="0" w:space="0" w:color="auto"/>
        <w:bottom w:val="none" w:sz="0" w:space="0" w:color="auto"/>
        <w:right w:val="none" w:sz="0" w:space="0" w:color="auto"/>
      </w:divBdr>
    </w:div>
    <w:div w:id="1186594912">
      <w:bodyDiv w:val="1"/>
      <w:marLeft w:val="0"/>
      <w:marRight w:val="0"/>
      <w:marTop w:val="0"/>
      <w:marBottom w:val="0"/>
      <w:divBdr>
        <w:top w:val="none" w:sz="0" w:space="0" w:color="auto"/>
        <w:left w:val="none" w:sz="0" w:space="0" w:color="auto"/>
        <w:bottom w:val="none" w:sz="0" w:space="0" w:color="auto"/>
        <w:right w:val="none" w:sz="0" w:space="0" w:color="auto"/>
      </w:divBdr>
    </w:div>
    <w:div w:id="1190728923">
      <w:bodyDiv w:val="1"/>
      <w:marLeft w:val="0"/>
      <w:marRight w:val="0"/>
      <w:marTop w:val="0"/>
      <w:marBottom w:val="0"/>
      <w:divBdr>
        <w:top w:val="none" w:sz="0" w:space="0" w:color="auto"/>
        <w:left w:val="none" w:sz="0" w:space="0" w:color="auto"/>
        <w:bottom w:val="none" w:sz="0" w:space="0" w:color="auto"/>
        <w:right w:val="none" w:sz="0" w:space="0" w:color="auto"/>
      </w:divBdr>
    </w:div>
    <w:div w:id="1192381441">
      <w:bodyDiv w:val="1"/>
      <w:marLeft w:val="0"/>
      <w:marRight w:val="0"/>
      <w:marTop w:val="0"/>
      <w:marBottom w:val="0"/>
      <w:divBdr>
        <w:top w:val="none" w:sz="0" w:space="0" w:color="auto"/>
        <w:left w:val="none" w:sz="0" w:space="0" w:color="auto"/>
        <w:bottom w:val="none" w:sz="0" w:space="0" w:color="auto"/>
        <w:right w:val="none" w:sz="0" w:space="0" w:color="auto"/>
      </w:divBdr>
    </w:div>
    <w:div w:id="1192844918">
      <w:bodyDiv w:val="1"/>
      <w:marLeft w:val="0"/>
      <w:marRight w:val="0"/>
      <w:marTop w:val="0"/>
      <w:marBottom w:val="0"/>
      <w:divBdr>
        <w:top w:val="none" w:sz="0" w:space="0" w:color="auto"/>
        <w:left w:val="none" w:sz="0" w:space="0" w:color="auto"/>
        <w:bottom w:val="none" w:sz="0" w:space="0" w:color="auto"/>
        <w:right w:val="none" w:sz="0" w:space="0" w:color="auto"/>
      </w:divBdr>
    </w:div>
    <w:div w:id="1194424344">
      <w:bodyDiv w:val="1"/>
      <w:marLeft w:val="0"/>
      <w:marRight w:val="0"/>
      <w:marTop w:val="0"/>
      <w:marBottom w:val="0"/>
      <w:divBdr>
        <w:top w:val="none" w:sz="0" w:space="0" w:color="auto"/>
        <w:left w:val="none" w:sz="0" w:space="0" w:color="auto"/>
        <w:bottom w:val="none" w:sz="0" w:space="0" w:color="auto"/>
        <w:right w:val="none" w:sz="0" w:space="0" w:color="auto"/>
      </w:divBdr>
    </w:div>
    <w:div w:id="1196574622">
      <w:bodyDiv w:val="1"/>
      <w:marLeft w:val="0"/>
      <w:marRight w:val="0"/>
      <w:marTop w:val="0"/>
      <w:marBottom w:val="0"/>
      <w:divBdr>
        <w:top w:val="none" w:sz="0" w:space="0" w:color="auto"/>
        <w:left w:val="none" w:sz="0" w:space="0" w:color="auto"/>
        <w:bottom w:val="none" w:sz="0" w:space="0" w:color="auto"/>
        <w:right w:val="none" w:sz="0" w:space="0" w:color="auto"/>
      </w:divBdr>
    </w:div>
    <w:div w:id="1199468160">
      <w:bodyDiv w:val="1"/>
      <w:marLeft w:val="0"/>
      <w:marRight w:val="0"/>
      <w:marTop w:val="0"/>
      <w:marBottom w:val="0"/>
      <w:divBdr>
        <w:top w:val="none" w:sz="0" w:space="0" w:color="auto"/>
        <w:left w:val="none" w:sz="0" w:space="0" w:color="auto"/>
        <w:bottom w:val="none" w:sz="0" w:space="0" w:color="auto"/>
        <w:right w:val="none" w:sz="0" w:space="0" w:color="auto"/>
      </w:divBdr>
    </w:div>
    <w:div w:id="1201166093">
      <w:bodyDiv w:val="1"/>
      <w:marLeft w:val="0"/>
      <w:marRight w:val="0"/>
      <w:marTop w:val="0"/>
      <w:marBottom w:val="0"/>
      <w:divBdr>
        <w:top w:val="none" w:sz="0" w:space="0" w:color="auto"/>
        <w:left w:val="none" w:sz="0" w:space="0" w:color="auto"/>
        <w:bottom w:val="none" w:sz="0" w:space="0" w:color="auto"/>
        <w:right w:val="none" w:sz="0" w:space="0" w:color="auto"/>
      </w:divBdr>
    </w:div>
    <w:div w:id="1204174292">
      <w:bodyDiv w:val="1"/>
      <w:marLeft w:val="0"/>
      <w:marRight w:val="0"/>
      <w:marTop w:val="0"/>
      <w:marBottom w:val="0"/>
      <w:divBdr>
        <w:top w:val="none" w:sz="0" w:space="0" w:color="auto"/>
        <w:left w:val="none" w:sz="0" w:space="0" w:color="auto"/>
        <w:bottom w:val="none" w:sz="0" w:space="0" w:color="auto"/>
        <w:right w:val="none" w:sz="0" w:space="0" w:color="auto"/>
      </w:divBdr>
    </w:div>
    <w:div w:id="1205143693">
      <w:bodyDiv w:val="1"/>
      <w:marLeft w:val="0"/>
      <w:marRight w:val="0"/>
      <w:marTop w:val="0"/>
      <w:marBottom w:val="0"/>
      <w:divBdr>
        <w:top w:val="none" w:sz="0" w:space="0" w:color="auto"/>
        <w:left w:val="none" w:sz="0" w:space="0" w:color="auto"/>
        <w:bottom w:val="none" w:sz="0" w:space="0" w:color="auto"/>
        <w:right w:val="none" w:sz="0" w:space="0" w:color="auto"/>
      </w:divBdr>
    </w:div>
    <w:div w:id="1206215769">
      <w:bodyDiv w:val="1"/>
      <w:marLeft w:val="0"/>
      <w:marRight w:val="0"/>
      <w:marTop w:val="0"/>
      <w:marBottom w:val="0"/>
      <w:divBdr>
        <w:top w:val="none" w:sz="0" w:space="0" w:color="auto"/>
        <w:left w:val="none" w:sz="0" w:space="0" w:color="auto"/>
        <w:bottom w:val="none" w:sz="0" w:space="0" w:color="auto"/>
        <w:right w:val="none" w:sz="0" w:space="0" w:color="auto"/>
      </w:divBdr>
    </w:div>
    <w:div w:id="1206452228">
      <w:bodyDiv w:val="1"/>
      <w:marLeft w:val="0"/>
      <w:marRight w:val="0"/>
      <w:marTop w:val="0"/>
      <w:marBottom w:val="0"/>
      <w:divBdr>
        <w:top w:val="none" w:sz="0" w:space="0" w:color="auto"/>
        <w:left w:val="none" w:sz="0" w:space="0" w:color="auto"/>
        <w:bottom w:val="none" w:sz="0" w:space="0" w:color="auto"/>
        <w:right w:val="none" w:sz="0" w:space="0" w:color="auto"/>
      </w:divBdr>
    </w:div>
    <w:div w:id="1207793086">
      <w:bodyDiv w:val="1"/>
      <w:marLeft w:val="0"/>
      <w:marRight w:val="0"/>
      <w:marTop w:val="0"/>
      <w:marBottom w:val="0"/>
      <w:divBdr>
        <w:top w:val="none" w:sz="0" w:space="0" w:color="auto"/>
        <w:left w:val="none" w:sz="0" w:space="0" w:color="auto"/>
        <w:bottom w:val="none" w:sz="0" w:space="0" w:color="auto"/>
        <w:right w:val="none" w:sz="0" w:space="0" w:color="auto"/>
      </w:divBdr>
    </w:div>
    <w:div w:id="1209730554">
      <w:bodyDiv w:val="1"/>
      <w:marLeft w:val="0"/>
      <w:marRight w:val="0"/>
      <w:marTop w:val="0"/>
      <w:marBottom w:val="0"/>
      <w:divBdr>
        <w:top w:val="none" w:sz="0" w:space="0" w:color="auto"/>
        <w:left w:val="none" w:sz="0" w:space="0" w:color="auto"/>
        <w:bottom w:val="none" w:sz="0" w:space="0" w:color="auto"/>
        <w:right w:val="none" w:sz="0" w:space="0" w:color="auto"/>
      </w:divBdr>
    </w:div>
    <w:div w:id="1210796795">
      <w:bodyDiv w:val="1"/>
      <w:marLeft w:val="0"/>
      <w:marRight w:val="0"/>
      <w:marTop w:val="0"/>
      <w:marBottom w:val="0"/>
      <w:divBdr>
        <w:top w:val="none" w:sz="0" w:space="0" w:color="auto"/>
        <w:left w:val="none" w:sz="0" w:space="0" w:color="auto"/>
        <w:bottom w:val="none" w:sz="0" w:space="0" w:color="auto"/>
        <w:right w:val="none" w:sz="0" w:space="0" w:color="auto"/>
      </w:divBdr>
    </w:div>
    <w:div w:id="1211649812">
      <w:bodyDiv w:val="1"/>
      <w:marLeft w:val="0"/>
      <w:marRight w:val="0"/>
      <w:marTop w:val="0"/>
      <w:marBottom w:val="0"/>
      <w:divBdr>
        <w:top w:val="none" w:sz="0" w:space="0" w:color="auto"/>
        <w:left w:val="none" w:sz="0" w:space="0" w:color="auto"/>
        <w:bottom w:val="none" w:sz="0" w:space="0" w:color="auto"/>
        <w:right w:val="none" w:sz="0" w:space="0" w:color="auto"/>
      </w:divBdr>
    </w:div>
    <w:div w:id="1212228728">
      <w:bodyDiv w:val="1"/>
      <w:marLeft w:val="0"/>
      <w:marRight w:val="0"/>
      <w:marTop w:val="0"/>
      <w:marBottom w:val="0"/>
      <w:divBdr>
        <w:top w:val="none" w:sz="0" w:space="0" w:color="auto"/>
        <w:left w:val="none" w:sz="0" w:space="0" w:color="auto"/>
        <w:bottom w:val="none" w:sz="0" w:space="0" w:color="auto"/>
        <w:right w:val="none" w:sz="0" w:space="0" w:color="auto"/>
      </w:divBdr>
    </w:div>
    <w:div w:id="1212838802">
      <w:bodyDiv w:val="1"/>
      <w:marLeft w:val="0"/>
      <w:marRight w:val="0"/>
      <w:marTop w:val="0"/>
      <w:marBottom w:val="0"/>
      <w:divBdr>
        <w:top w:val="none" w:sz="0" w:space="0" w:color="auto"/>
        <w:left w:val="none" w:sz="0" w:space="0" w:color="auto"/>
        <w:bottom w:val="none" w:sz="0" w:space="0" w:color="auto"/>
        <w:right w:val="none" w:sz="0" w:space="0" w:color="auto"/>
      </w:divBdr>
    </w:div>
    <w:div w:id="1214341938">
      <w:bodyDiv w:val="1"/>
      <w:marLeft w:val="0"/>
      <w:marRight w:val="0"/>
      <w:marTop w:val="0"/>
      <w:marBottom w:val="0"/>
      <w:divBdr>
        <w:top w:val="none" w:sz="0" w:space="0" w:color="auto"/>
        <w:left w:val="none" w:sz="0" w:space="0" w:color="auto"/>
        <w:bottom w:val="none" w:sz="0" w:space="0" w:color="auto"/>
        <w:right w:val="none" w:sz="0" w:space="0" w:color="auto"/>
      </w:divBdr>
    </w:div>
    <w:div w:id="1215196748">
      <w:bodyDiv w:val="1"/>
      <w:marLeft w:val="0"/>
      <w:marRight w:val="0"/>
      <w:marTop w:val="0"/>
      <w:marBottom w:val="0"/>
      <w:divBdr>
        <w:top w:val="none" w:sz="0" w:space="0" w:color="auto"/>
        <w:left w:val="none" w:sz="0" w:space="0" w:color="auto"/>
        <w:bottom w:val="none" w:sz="0" w:space="0" w:color="auto"/>
        <w:right w:val="none" w:sz="0" w:space="0" w:color="auto"/>
      </w:divBdr>
    </w:div>
    <w:div w:id="1216310267">
      <w:bodyDiv w:val="1"/>
      <w:marLeft w:val="0"/>
      <w:marRight w:val="0"/>
      <w:marTop w:val="0"/>
      <w:marBottom w:val="0"/>
      <w:divBdr>
        <w:top w:val="none" w:sz="0" w:space="0" w:color="auto"/>
        <w:left w:val="none" w:sz="0" w:space="0" w:color="auto"/>
        <w:bottom w:val="none" w:sz="0" w:space="0" w:color="auto"/>
        <w:right w:val="none" w:sz="0" w:space="0" w:color="auto"/>
      </w:divBdr>
    </w:div>
    <w:div w:id="1217739605">
      <w:bodyDiv w:val="1"/>
      <w:marLeft w:val="0"/>
      <w:marRight w:val="0"/>
      <w:marTop w:val="0"/>
      <w:marBottom w:val="0"/>
      <w:divBdr>
        <w:top w:val="none" w:sz="0" w:space="0" w:color="auto"/>
        <w:left w:val="none" w:sz="0" w:space="0" w:color="auto"/>
        <w:bottom w:val="none" w:sz="0" w:space="0" w:color="auto"/>
        <w:right w:val="none" w:sz="0" w:space="0" w:color="auto"/>
      </w:divBdr>
    </w:div>
    <w:div w:id="1220242569">
      <w:bodyDiv w:val="1"/>
      <w:marLeft w:val="0"/>
      <w:marRight w:val="0"/>
      <w:marTop w:val="0"/>
      <w:marBottom w:val="0"/>
      <w:divBdr>
        <w:top w:val="none" w:sz="0" w:space="0" w:color="auto"/>
        <w:left w:val="none" w:sz="0" w:space="0" w:color="auto"/>
        <w:bottom w:val="none" w:sz="0" w:space="0" w:color="auto"/>
        <w:right w:val="none" w:sz="0" w:space="0" w:color="auto"/>
      </w:divBdr>
    </w:div>
    <w:div w:id="1220432737">
      <w:bodyDiv w:val="1"/>
      <w:marLeft w:val="0"/>
      <w:marRight w:val="0"/>
      <w:marTop w:val="0"/>
      <w:marBottom w:val="0"/>
      <w:divBdr>
        <w:top w:val="none" w:sz="0" w:space="0" w:color="auto"/>
        <w:left w:val="none" w:sz="0" w:space="0" w:color="auto"/>
        <w:bottom w:val="none" w:sz="0" w:space="0" w:color="auto"/>
        <w:right w:val="none" w:sz="0" w:space="0" w:color="auto"/>
      </w:divBdr>
    </w:div>
    <w:div w:id="1222523404">
      <w:bodyDiv w:val="1"/>
      <w:marLeft w:val="0"/>
      <w:marRight w:val="0"/>
      <w:marTop w:val="0"/>
      <w:marBottom w:val="0"/>
      <w:divBdr>
        <w:top w:val="none" w:sz="0" w:space="0" w:color="auto"/>
        <w:left w:val="none" w:sz="0" w:space="0" w:color="auto"/>
        <w:bottom w:val="none" w:sz="0" w:space="0" w:color="auto"/>
        <w:right w:val="none" w:sz="0" w:space="0" w:color="auto"/>
      </w:divBdr>
    </w:div>
    <w:div w:id="1227256608">
      <w:bodyDiv w:val="1"/>
      <w:marLeft w:val="0"/>
      <w:marRight w:val="0"/>
      <w:marTop w:val="0"/>
      <w:marBottom w:val="0"/>
      <w:divBdr>
        <w:top w:val="none" w:sz="0" w:space="0" w:color="auto"/>
        <w:left w:val="none" w:sz="0" w:space="0" w:color="auto"/>
        <w:bottom w:val="none" w:sz="0" w:space="0" w:color="auto"/>
        <w:right w:val="none" w:sz="0" w:space="0" w:color="auto"/>
      </w:divBdr>
    </w:div>
    <w:div w:id="1232428033">
      <w:bodyDiv w:val="1"/>
      <w:marLeft w:val="0"/>
      <w:marRight w:val="0"/>
      <w:marTop w:val="0"/>
      <w:marBottom w:val="0"/>
      <w:divBdr>
        <w:top w:val="none" w:sz="0" w:space="0" w:color="auto"/>
        <w:left w:val="none" w:sz="0" w:space="0" w:color="auto"/>
        <w:bottom w:val="none" w:sz="0" w:space="0" w:color="auto"/>
        <w:right w:val="none" w:sz="0" w:space="0" w:color="auto"/>
      </w:divBdr>
    </w:div>
    <w:div w:id="1236091648">
      <w:bodyDiv w:val="1"/>
      <w:marLeft w:val="0"/>
      <w:marRight w:val="0"/>
      <w:marTop w:val="0"/>
      <w:marBottom w:val="0"/>
      <w:divBdr>
        <w:top w:val="none" w:sz="0" w:space="0" w:color="auto"/>
        <w:left w:val="none" w:sz="0" w:space="0" w:color="auto"/>
        <w:bottom w:val="none" w:sz="0" w:space="0" w:color="auto"/>
        <w:right w:val="none" w:sz="0" w:space="0" w:color="auto"/>
      </w:divBdr>
    </w:div>
    <w:div w:id="1242368614">
      <w:bodyDiv w:val="1"/>
      <w:marLeft w:val="0"/>
      <w:marRight w:val="0"/>
      <w:marTop w:val="0"/>
      <w:marBottom w:val="0"/>
      <w:divBdr>
        <w:top w:val="none" w:sz="0" w:space="0" w:color="auto"/>
        <w:left w:val="none" w:sz="0" w:space="0" w:color="auto"/>
        <w:bottom w:val="none" w:sz="0" w:space="0" w:color="auto"/>
        <w:right w:val="none" w:sz="0" w:space="0" w:color="auto"/>
      </w:divBdr>
    </w:div>
    <w:div w:id="1243030367">
      <w:bodyDiv w:val="1"/>
      <w:marLeft w:val="0"/>
      <w:marRight w:val="0"/>
      <w:marTop w:val="0"/>
      <w:marBottom w:val="0"/>
      <w:divBdr>
        <w:top w:val="none" w:sz="0" w:space="0" w:color="auto"/>
        <w:left w:val="none" w:sz="0" w:space="0" w:color="auto"/>
        <w:bottom w:val="none" w:sz="0" w:space="0" w:color="auto"/>
        <w:right w:val="none" w:sz="0" w:space="0" w:color="auto"/>
      </w:divBdr>
    </w:div>
    <w:div w:id="1243638446">
      <w:bodyDiv w:val="1"/>
      <w:marLeft w:val="0"/>
      <w:marRight w:val="0"/>
      <w:marTop w:val="0"/>
      <w:marBottom w:val="0"/>
      <w:divBdr>
        <w:top w:val="none" w:sz="0" w:space="0" w:color="auto"/>
        <w:left w:val="none" w:sz="0" w:space="0" w:color="auto"/>
        <w:bottom w:val="none" w:sz="0" w:space="0" w:color="auto"/>
        <w:right w:val="none" w:sz="0" w:space="0" w:color="auto"/>
      </w:divBdr>
    </w:div>
    <w:div w:id="1246303768">
      <w:bodyDiv w:val="1"/>
      <w:marLeft w:val="0"/>
      <w:marRight w:val="0"/>
      <w:marTop w:val="0"/>
      <w:marBottom w:val="0"/>
      <w:divBdr>
        <w:top w:val="none" w:sz="0" w:space="0" w:color="auto"/>
        <w:left w:val="none" w:sz="0" w:space="0" w:color="auto"/>
        <w:bottom w:val="none" w:sz="0" w:space="0" w:color="auto"/>
        <w:right w:val="none" w:sz="0" w:space="0" w:color="auto"/>
      </w:divBdr>
    </w:div>
    <w:div w:id="1246960873">
      <w:bodyDiv w:val="1"/>
      <w:marLeft w:val="0"/>
      <w:marRight w:val="0"/>
      <w:marTop w:val="0"/>
      <w:marBottom w:val="0"/>
      <w:divBdr>
        <w:top w:val="none" w:sz="0" w:space="0" w:color="auto"/>
        <w:left w:val="none" w:sz="0" w:space="0" w:color="auto"/>
        <w:bottom w:val="none" w:sz="0" w:space="0" w:color="auto"/>
        <w:right w:val="none" w:sz="0" w:space="0" w:color="auto"/>
      </w:divBdr>
    </w:div>
    <w:div w:id="1249341180">
      <w:bodyDiv w:val="1"/>
      <w:marLeft w:val="0"/>
      <w:marRight w:val="0"/>
      <w:marTop w:val="0"/>
      <w:marBottom w:val="0"/>
      <w:divBdr>
        <w:top w:val="none" w:sz="0" w:space="0" w:color="auto"/>
        <w:left w:val="none" w:sz="0" w:space="0" w:color="auto"/>
        <w:bottom w:val="none" w:sz="0" w:space="0" w:color="auto"/>
        <w:right w:val="none" w:sz="0" w:space="0" w:color="auto"/>
      </w:divBdr>
    </w:div>
    <w:div w:id="1250189340">
      <w:bodyDiv w:val="1"/>
      <w:marLeft w:val="0"/>
      <w:marRight w:val="0"/>
      <w:marTop w:val="0"/>
      <w:marBottom w:val="0"/>
      <w:divBdr>
        <w:top w:val="none" w:sz="0" w:space="0" w:color="auto"/>
        <w:left w:val="none" w:sz="0" w:space="0" w:color="auto"/>
        <w:bottom w:val="none" w:sz="0" w:space="0" w:color="auto"/>
        <w:right w:val="none" w:sz="0" w:space="0" w:color="auto"/>
      </w:divBdr>
    </w:div>
    <w:div w:id="1253587775">
      <w:bodyDiv w:val="1"/>
      <w:marLeft w:val="0"/>
      <w:marRight w:val="0"/>
      <w:marTop w:val="0"/>
      <w:marBottom w:val="0"/>
      <w:divBdr>
        <w:top w:val="none" w:sz="0" w:space="0" w:color="auto"/>
        <w:left w:val="none" w:sz="0" w:space="0" w:color="auto"/>
        <w:bottom w:val="none" w:sz="0" w:space="0" w:color="auto"/>
        <w:right w:val="none" w:sz="0" w:space="0" w:color="auto"/>
      </w:divBdr>
    </w:div>
    <w:div w:id="1254243519">
      <w:bodyDiv w:val="1"/>
      <w:marLeft w:val="0"/>
      <w:marRight w:val="0"/>
      <w:marTop w:val="0"/>
      <w:marBottom w:val="0"/>
      <w:divBdr>
        <w:top w:val="none" w:sz="0" w:space="0" w:color="auto"/>
        <w:left w:val="none" w:sz="0" w:space="0" w:color="auto"/>
        <w:bottom w:val="none" w:sz="0" w:space="0" w:color="auto"/>
        <w:right w:val="none" w:sz="0" w:space="0" w:color="auto"/>
      </w:divBdr>
    </w:div>
    <w:div w:id="1257791334">
      <w:bodyDiv w:val="1"/>
      <w:marLeft w:val="0"/>
      <w:marRight w:val="0"/>
      <w:marTop w:val="0"/>
      <w:marBottom w:val="0"/>
      <w:divBdr>
        <w:top w:val="none" w:sz="0" w:space="0" w:color="auto"/>
        <w:left w:val="none" w:sz="0" w:space="0" w:color="auto"/>
        <w:bottom w:val="none" w:sz="0" w:space="0" w:color="auto"/>
        <w:right w:val="none" w:sz="0" w:space="0" w:color="auto"/>
      </w:divBdr>
    </w:div>
    <w:div w:id="1260338221">
      <w:bodyDiv w:val="1"/>
      <w:marLeft w:val="0"/>
      <w:marRight w:val="0"/>
      <w:marTop w:val="0"/>
      <w:marBottom w:val="0"/>
      <w:divBdr>
        <w:top w:val="none" w:sz="0" w:space="0" w:color="auto"/>
        <w:left w:val="none" w:sz="0" w:space="0" w:color="auto"/>
        <w:bottom w:val="none" w:sz="0" w:space="0" w:color="auto"/>
        <w:right w:val="none" w:sz="0" w:space="0" w:color="auto"/>
      </w:divBdr>
    </w:div>
    <w:div w:id="1260605357">
      <w:bodyDiv w:val="1"/>
      <w:marLeft w:val="0"/>
      <w:marRight w:val="0"/>
      <w:marTop w:val="0"/>
      <w:marBottom w:val="0"/>
      <w:divBdr>
        <w:top w:val="none" w:sz="0" w:space="0" w:color="auto"/>
        <w:left w:val="none" w:sz="0" w:space="0" w:color="auto"/>
        <w:bottom w:val="none" w:sz="0" w:space="0" w:color="auto"/>
        <w:right w:val="none" w:sz="0" w:space="0" w:color="auto"/>
      </w:divBdr>
    </w:div>
    <w:div w:id="1262378992">
      <w:bodyDiv w:val="1"/>
      <w:marLeft w:val="0"/>
      <w:marRight w:val="0"/>
      <w:marTop w:val="0"/>
      <w:marBottom w:val="0"/>
      <w:divBdr>
        <w:top w:val="none" w:sz="0" w:space="0" w:color="auto"/>
        <w:left w:val="none" w:sz="0" w:space="0" w:color="auto"/>
        <w:bottom w:val="none" w:sz="0" w:space="0" w:color="auto"/>
        <w:right w:val="none" w:sz="0" w:space="0" w:color="auto"/>
      </w:divBdr>
    </w:div>
    <w:div w:id="1262951381">
      <w:bodyDiv w:val="1"/>
      <w:marLeft w:val="0"/>
      <w:marRight w:val="0"/>
      <w:marTop w:val="0"/>
      <w:marBottom w:val="0"/>
      <w:divBdr>
        <w:top w:val="none" w:sz="0" w:space="0" w:color="auto"/>
        <w:left w:val="none" w:sz="0" w:space="0" w:color="auto"/>
        <w:bottom w:val="none" w:sz="0" w:space="0" w:color="auto"/>
        <w:right w:val="none" w:sz="0" w:space="0" w:color="auto"/>
      </w:divBdr>
    </w:div>
    <w:div w:id="1264798236">
      <w:bodyDiv w:val="1"/>
      <w:marLeft w:val="0"/>
      <w:marRight w:val="0"/>
      <w:marTop w:val="0"/>
      <w:marBottom w:val="0"/>
      <w:divBdr>
        <w:top w:val="none" w:sz="0" w:space="0" w:color="auto"/>
        <w:left w:val="none" w:sz="0" w:space="0" w:color="auto"/>
        <w:bottom w:val="none" w:sz="0" w:space="0" w:color="auto"/>
        <w:right w:val="none" w:sz="0" w:space="0" w:color="auto"/>
      </w:divBdr>
    </w:div>
    <w:div w:id="1268271724">
      <w:bodyDiv w:val="1"/>
      <w:marLeft w:val="0"/>
      <w:marRight w:val="0"/>
      <w:marTop w:val="0"/>
      <w:marBottom w:val="0"/>
      <w:divBdr>
        <w:top w:val="none" w:sz="0" w:space="0" w:color="auto"/>
        <w:left w:val="none" w:sz="0" w:space="0" w:color="auto"/>
        <w:bottom w:val="none" w:sz="0" w:space="0" w:color="auto"/>
        <w:right w:val="none" w:sz="0" w:space="0" w:color="auto"/>
      </w:divBdr>
    </w:div>
    <w:div w:id="1273443243">
      <w:bodyDiv w:val="1"/>
      <w:marLeft w:val="0"/>
      <w:marRight w:val="0"/>
      <w:marTop w:val="0"/>
      <w:marBottom w:val="0"/>
      <w:divBdr>
        <w:top w:val="none" w:sz="0" w:space="0" w:color="auto"/>
        <w:left w:val="none" w:sz="0" w:space="0" w:color="auto"/>
        <w:bottom w:val="none" w:sz="0" w:space="0" w:color="auto"/>
        <w:right w:val="none" w:sz="0" w:space="0" w:color="auto"/>
      </w:divBdr>
    </w:div>
    <w:div w:id="1276522275">
      <w:bodyDiv w:val="1"/>
      <w:marLeft w:val="0"/>
      <w:marRight w:val="0"/>
      <w:marTop w:val="0"/>
      <w:marBottom w:val="0"/>
      <w:divBdr>
        <w:top w:val="none" w:sz="0" w:space="0" w:color="auto"/>
        <w:left w:val="none" w:sz="0" w:space="0" w:color="auto"/>
        <w:bottom w:val="none" w:sz="0" w:space="0" w:color="auto"/>
        <w:right w:val="none" w:sz="0" w:space="0" w:color="auto"/>
      </w:divBdr>
    </w:div>
    <w:div w:id="1278222425">
      <w:bodyDiv w:val="1"/>
      <w:marLeft w:val="0"/>
      <w:marRight w:val="0"/>
      <w:marTop w:val="0"/>
      <w:marBottom w:val="0"/>
      <w:divBdr>
        <w:top w:val="none" w:sz="0" w:space="0" w:color="auto"/>
        <w:left w:val="none" w:sz="0" w:space="0" w:color="auto"/>
        <w:bottom w:val="none" w:sz="0" w:space="0" w:color="auto"/>
        <w:right w:val="none" w:sz="0" w:space="0" w:color="auto"/>
      </w:divBdr>
    </w:div>
    <w:div w:id="1281499328">
      <w:bodyDiv w:val="1"/>
      <w:marLeft w:val="0"/>
      <w:marRight w:val="0"/>
      <w:marTop w:val="0"/>
      <w:marBottom w:val="0"/>
      <w:divBdr>
        <w:top w:val="none" w:sz="0" w:space="0" w:color="auto"/>
        <w:left w:val="none" w:sz="0" w:space="0" w:color="auto"/>
        <w:bottom w:val="none" w:sz="0" w:space="0" w:color="auto"/>
        <w:right w:val="none" w:sz="0" w:space="0" w:color="auto"/>
      </w:divBdr>
    </w:div>
    <w:div w:id="1289971455">
      <w:bodyDiv w:val="1"/>
      <w:marLeft w:val="0"/>
      <w:marRight w:val="0"/>
      <w:marTop w:val="0"/>
      <w:marBottom w:val="0"/>
      <w:divBdr>
        <w:top w:val="none" w:sz="0" w:space="0" w:color="auto"/>
        <w:left w:val="none" w:sz="0" w:space="0" w:color="auto"/>
        <w:bottom w:val="none" w:sz="0" w:space="0" w:color="auto"/>
        <w:right w:val="none" w:sz="0" w:space="0" w:color="auto"/>
      </w:divBdr>
    </w:div>
    <w:div w:id="1290161423">
      <w:bodyDiv w:val="1"/>
      <w:marLeft w:val="0"/>
      <w:marRight w:val="0"/>
      <w:marTop w:val="0"/>
      <w:marBottom w:val="0"/>
      <w:divBdr>
        <w:top w:val="none" w:sz="0" w:space="0" w:color="auto"/>
        <w:left w:val="none" w:sz="0" w:space="0" w:color="auto"/>
        <w:bottom w:val="none" w:sz="0" w:space="0" w:color="auto"/>
        <w:right w:val="none" w:sz="0" w:space="0" w:color="auto"/>
      </w:divBdr>
    </w:div>
    <w:div w:id="1293291133">
      <w:bodyDiv w:val="1"/>
      <w:marLeft w:val="0"/>
      <w:marRight w:val="0"/>
      <w:marTop w:val="0"/>
      <w:marBottom w:val="0"/>
      <w:divBdr>
        <w:top w:val="none" w:sz="0" w:space="0" w:color="auto"/>
        <w:left w:val="none" w:sz="0" w:space="0" w:color="auto"/>
        <w:bottom w:val="none" w:sz="0" w:space="0" w:color="auto"/>
        <w:right w:val="none" w:sz="0" w:space="0" w:color="auto"/>
      </w:divBdr>
    </w:div>
    <w:div w:id="1293486007">
      <w:bodyDiv w:val="1"/>
      <w:marLeft w:val="0"/>
      <w:marRight w:val="0"/>
      <w:marTop w:val="0"/>
      <w:marBottom w:val="0"/>
      <w:divBdr>
        <w:top w:val="none" w:sz="0" w:space="0" w:color="auto"/>
        <w:left w:val="none" w:sz="0" w:space="0" w:color="auto"/>
        <w:bottom w:val="none" w:sz="0" w:space="0" w:color="auto"/>
        <w:right w:val="none" w:sz="0" w:space="0" w:color="auto"/>
      </w:divBdr>
    </w:div>
    <w:div w:id="1293560194">
      <w:bodyDiv w:val="1"/>
      <w:marLeft w:val="0"/>
      <w:marRight w:val="0"/>
      <w:marTop w:val="0"/>
      <w:marBottom w:val="0"/>
      <w:divBdr>
        <w:top w:val="none" w:sz="0" w:space="0" w:color="auto"/>
        <w:left w:val="none" w:sz="0" w:space="0" w:color="auto"/>
        <w:bottom w:val="none" w:sz="0" w:space="0" w:color="auto"/>
        <w:right w:val="none" w:sz="0" w:space="0" w:color="auto"/>
      </w:divBdr>
    </w:div>
    <w:div w:id="1295064229">
      <w:bodyDiv w:val="1"/>
      <w:marLeft w:val="0"/>
      <w:marRight w:val="0"/>
      <w:marTop w:val="0"/>
      <w:marBottom w:val="0"/>
      <w:divBdr>
        <w:top w:val="none" w:sz="0" w:space="0" w:color="auto"/>
        <w:left w:val="none" w:sz="0" w:space="0" w:color="auto"/>
        <w:bottom w:val="none" w:sz="0" w:space="0" w:color="auto"/>
        <w:right w:val="none" w:sz="0" w:space="0" w:color="auto"/>
      </w:divBdr>
    </w:div>
    <w:div w:id="1296642343">
      <w:bodyDiv w:val="1"/>
      <w:marLeft w:val="0"/>
      <w:marRight w:val="0"/>
      <w:marTop w:val="0"/>
      <w:marBottom w:val="0"/>
      <w:divBdr>
        <w:top w:val="none" w:sz="0" w:space="0" w:color="auto"/>
        <w:left w:val="none" w:sz="0" w:space="0" w:color="auto"/>
        <w:bottom w:val="none" w:sz="0" w:space="0" w:color="auto"/>
        <w:right w:val="none" w:sz="0" w:space="0" w:color="auto"/>
      </w:divBdr>
    </w:div>
    <w:div w:id="1301423545">
      <w:bodyDiv w:val="1"/>
      <w:marLeft w:val="0"/>
      <w:marRight w:val="0"/>
      <w:marTop w:val="0"/>
      <w:marBottom w:val="0"/>
      <w:divBdr>
        <w:top w:val="none" w:sz="0" w:space="0" w:color="auto"/>
        <w:left w:val="none" w:sz="0" w:space="0" w:color="auto"/>
        <w:bottom w:val="none" w:sz="0" w:space="0" w:color="auto"/>
        <w:right w:val="none" w:sz="0" w:space="0" w:color="auto"/>
      </w:divBdr>
    </w:div>
    <w:div w:id="1303343431">
      <w:bodyDiv w:val="1"/>
      <w:marLeft w:val="0"/>
      <w:marRight w:val="0"/>
      <w:marTop w:val="0"/>
      <w:marBottom w:val="0"/>
      <w:divBdr>
        <w:top w:val="none" w:sz="0" w:space="0" w:color="auto"/>
        <w:left w:val="none" w:sz="0" w:space="0" w:color="auto"/>
        <w:bottom w:val="none" w:sz="0" w:space="0" w:color="auto"/>
        <w:right w:val="none" w:sz="0" w:space="0" w:color="auto"/>
      </w:divBdr>
    </w:div>
    <w:div w:id="1307005416">
      <w:bodyDiv w:val="1"/>
      <w:marLeft w:val="0"/>
      <w:marRight w:val="0"/>
      <w:marTop w:val="0"/>
      <w:marBottom w:val="0"/>
      <w:divBdr>
        <w:top w:val="none" w:sz="0" w:space="0" w:color="auto"/>
        <w:left w:val="none" w:sz="0" w:space="0" w:color="auto"/>
        <w:bottom w:val="none" w:sz="0" w:space="0" w:color="auto"/>
        <w:right w:val="none" w:sz="0" w:space="0" w:color="auto"/>
      </w:divBdr>
    </w:div>
    <w:div w:id="1307053535">
      <w:bodyDiv w:val="1"/>
      <w:marLeft w:val="0"/>
      <w:marRight w:val="0"/>
      <w:marTop w:val="0"/>
      <w:marBottom w:val="0"/>
      <w:divBdr>
        <w:top w:val="none" w:sz="0" w:space="0" w:color="auto"/>
        <w:left w:val="none" w:sz="0" w:space="0" w:color="auto"/>
        <w:bottom w:val="none" w:sz="0" w:space="0" w:color="auto"/>
        <w:right w:val="none" w:sz="0" w:space="0" w:color="auto"/>
      </w:divBdr>
    </w:div>
    <w:div w:id="1307854855">
      <w:bodyDiv w:val="1"/>
      <w:marLeft w:val="0"/>
      <w:marRight w:val="0"/>
      <w:marTop w:val="0"/>
      <w:marBottom w:val="0"/>
      <w:divBdr>
        <w:top w:val="none" w:sz="0" w:space="0" w:color="auto"/>
        <w:left w:val="none" w:sz="0" w:space="0" w:color="auto"/>
        <w:bottom w:val="none" w:sz="0" w:space="0" w:color="auto"/>
        <w:right w:val="none" w:sz="0" w:space="0" w:color="auto"/>
      </w:divBdr>
    </w:div>
    <w:div w:id="1309553030">
      <w:bodyDiv w:val="1"/>
      <w:marLeft w:val="0"/>
      <w:marRight w:val="0"/>
      <w:marTop w:val="0"/>
      <w:marBottom w:val="0"/>
      <w:divBdr>
        <w:top w:val="none" w:sz="0" w:space="0" w:color="auto"/>
        <w:left w:val="none" w:sz="0" w:space="0" w:color="auto"/>
        <w:bottom w:val="none" w:sz="0" w:space="0" w:color="auto"/>
        <w:right w:val="none" w:sz="0" w:space="0" w:color="auto"/>
      </w:divBdr>
    </w:div>
    <w:div w:id="1311590666">
      <w:bodyDiv w:val="1"/>
      <w:marLeft w:val="0"/>
      <w:marRight w:val="0"/>
      <w:marTop w:val="0"/>
      <w:marBottom w:val="0"/>
      <w:divBdr>
        <w:top w:val="none" w:sz="0" w:space="0" w:color="auto"/>
        <w:left w:val="none" w:sz="0" w:space="0" w:color="auto"/>
        <w:bottom w:val="none" w:sz="0" w:space="0" w:color="auto"/>
        <w:right w:val="none" w:sz="0" w:space="0" w:color="auto"/>
      </w:divBdr>
    </w:div>
    <w:div w:id="1314333248">
      <w:bodyDiv w:val="1"/>
      <w:marLeft w:val="0"/>
      <w:marRight w:val="0"/>
      <w:marTop w:val="0"/>
      <w:marBottom w:val="0"/>
      <w:divBdr>
        <w:top w:val="none" w:sz="0" w:space="0" w:color="auto"/>
        <w:left w:val="none" w:sz="0" w:space="0" w:color="auto"/>
        <w:bottom w:val="none" w:sz="0" w:space="0" w:color="auto"/>
        <w:right w:val="none" w:sz="0" w:space="0" w:color="auto"/>
      </w:divBdr>
    </w:div>
    <w:div w:id="1314868453">
      <w:bodyDiv w:val="1"/>
      <w:marLeft w:val="0"/>
      <w:marRight w:val="0"/>
      <w:marTop w:val="0"/>
      <w:marBottom w:val="0"/>
      <w:divBdr>
        <w:top w:val="none" w:sz="0" w:space="0" w:color="auto"/>
        <w:left w:val="none" w:sz="0" w:space="0" w:color="auto"/>
        <w:bottom w:val="none" w:sz="0" w:space="0" w:color="auto"/>
        <w:right w:val="none" w:sz="0" w:space="0" w:color="auto"/>
      </w:divBdr>
    </w:div>
    <w:div w:id="1319116085">
      <w:bodyDiv w:val="1"/>
      <w:marLeft w:val="0"/>
      <w:marRight w:val="0"/>
      <w:marTop w:val="0"/>
      <w:marBottom w:val="0"/>
      <w:divBdr>
        <w:top w:val="none" w:sz="0" w:space="0" w:color="auto"/>
        <w:left w:val="none" w:sz="0" w:space="0" w:color="auto"/>
        <w:bottom w:val="none" w:sz="0" w:space="0" w:color="auto"/>
        <w:right w:val="none" w:sz="0" w:space="0" w:color="auto"/>
      </w:divBdr>
    </w:div>
    <w:div w:id="1321274159">
      <w:bodyDiv w:val="1"/>
      <w:marLeft w:val="0"/>
      <w:marRight w:val="0"/>
      <w:marTop w:val="0"/>
      <w:marBottom w:val="0"/>
      <w:divBdr>
        <w:top w:val="none" w:sz="0" w:space="0" w:color="auto"/>
        <w:left w:val="none" w:sz="0" w:space="0" w:color="auto"/>
        <w:bottom w:val="none" w:sz="0" w:space="0" w:color="auto"/>
        <w:right w:val="none" w:sz="0" w:space="0" w:color="auto"/>
      </w:divBdr>
    </w:div>
    <w:div w:id="1326862249">
      <w:bodyDiv w:val="1"/>
      <w:marLeft w:val="0"/>
      <w:marRight w:val="0"/>
      <w:marTop w:val="0"/>
      <w:marBottom w:val="0"/>
      <w:divBdr>
        <w:top w:val="none" w:sz="0" w:space="0" w:color="auto"/>
        <w:left w:val="none" w:sz="0" w:space="0" w:color="auto"/>
        <w:bottom w:val="none" w:sz="0" w:space="0" w:color="auto"/>
        <w:right w:val="none" w:sz="0" w:space="0" w:color="auto"/>
      </w:divBdr>
    </w:div>
    <w:div w:id="1327518397">
      <w:bodyDiv w:val="1"/>
      <w:marLeft w:val="0"/>
      <w:marRight w:val="0"/>
      <w:marTop w:val="0"/>
      <w:marBottom w:val="0"/>
      <w:divBdr>
        <w:top w:val="none" w:sz="0" w:space="0" w:color="auto"/>
        <w:left w:val="none" w:sz="0" w:space="0" w:color="auto"/>
        <w:bottom w:val="none" w:sz="0" w:space="0" w:color="auto"/>
        <w:right w:val="none" w:sz="0" w:space="0" w:color="auto"/>
      </w:divBdr>
    </w:div>
    <w:div w:id="1327898288">
      <w:bodyDiv w:val="1"/>
      <w:marLeft w:val="0"/>
      <w:marRight w:val="0"/>
      <w:marTop w:val="0"/>
      <w:marBottom w:val="0"/>
      <w:divBdr>
        <w:top w:val="none" w:sz="0" w:space="0" w:color="auto"/>
        <w:left w:val="none" w:sz="0" w:space="0" w:color="auto"/>
        <w:bottom w:val="none" w:sz="0" w:space="0" w:color="auto"/>
        <w:right w:val="none" w:sz="0" w:space="0" w:color="auto"/>
      </w:divBdr>
    </w:div>
    <w:div w:id="1335451823">
      <w:bodyDiv w:val="1"/>
      <w:marLeft w:val="0"/>
      <w:marRight w:val="0"/>
      <w:marTop w:val="0"/>
      <w:marBottom w:val="0"/>
      <w:divBdr>
        <w:top w:val="none" w:sz="0" w:space="0" w:color="auto"/>
        <w:left w:val="none" w:sz="0" w:space="0" w:color="auto"/>
        <w:bottom w:val="none" w:sz="0" w:space="0" w:color="auto"/>
        <w:right w:val="none" w:sz="0" w:space="0" w:color="auto"/>
      </w:divBdr>
    </w:div>
    <w:div w:id="1337729854">
      <w:bodyDiv w:val="1"/>
      <w:marLeft w:val="0"/>
      <w:marRight w:val="0"/>
      <w:marTop w:val="0"/>
      <w:marBottom w:val="0"/>
      <w:divBdr>
        <w:top w:val="none" w:sz="0" w:space="0" w:color="auto"/>
        <w:left w:val="none" w:sz="0" w:space="0" w:color="auto"/>
        <w:bottom w:val="none" w:sz="0" w:space="0" w:color="auto"/>
        <w:right w:val="none" w:sz="0" w:space="0" w:color="auto"/>
      </w:divBdr>
    </w:div>
    <w:div w:id="1347366029">
      <w:bodyDiv w:val="1"/>
      <w:marLeft w:val="0"/>
      <w:marRight w:val="0"/>
      <w:marTop w:val="0"/>
      <w:marBottom w:val="0"/>
      <w:divBdr>
        <w:top w:val="none" w:sz="0" w:space="0" w:color="auto"/>
        <w:left w:val="none" w:sz="0" w:space="0" w:color="auto"/>
        <w:bottom w:val="none" w:sz="0" w:space="0" w:color="auto"/>
        <w:right w:val="none" w:sz="0" w:space="0" w:color="auto"/>
      </w:divBdr>
    </w:div>
    <w:div w:id="1350528697">
      <w:bodyDiv w:val="1"/>
      <w:marLeft w:val="0"/>
      <w:marRight w:val="0"/>
      <w:marTop w:val="0"/>
      <w:marBottom w:val="0"/>
      <w:divBdr>
        <w:top w:val="none" w:sz="0" w:space="0" w:color="auto"/>
        <w:left w:val="none" w:sz="0" w:space="0" w:color="auto"/>
        <w:bottom w:val="none" w:sz="0" w:space="0" w:color="auto"/>
        <w:right w:val="none" w:sz="0" w:space="0" w:color="auto"/>
      </w:divBdr>
    </w:div>
    <w:div w:id="1350763609">
      <w:bodyDiv w:val="1"/>
      <w:marLeft w:val="0"/>
      <w:marRight w:val="0"/>
      <w:marTop w:val="0"/>
      <w:marBottom w:val="0"/>
      <w:divBdr>
        <w:top w:val="none" w:sz="0" w:space="0" w:color="auto"/>
        <w:left w:val="none" w:sz="0" w:space="0" w:color="auto"/>
        <w:bottom w:val="none" w:sz="0" w:space="0" w:color="auto"/>
        <w:right w:val="none" w:sz="0" w:space="0" w:color="auto"/>
      </w:divBdr>
    </w:div>
    <w:div w:id="1353724635">
      <w:bodyDiv w:val="1"/>
      <w:marLeft w:val="0"/>
      <w:marRight w:val="0"/>
      <w:marTop w:val="0"/>
      <w:marBottom w:val="0"/>
      <w:divBdr>
        <w:top w:val="none" w:sz="0" w:space="0" w:color="auto"/>
        <w:left w:val="none" w:sz="0" w:space="0" w:color="auto"/>
        <w:bottom w:val="none" w:sz="0" w:space="0" w:color="auto"/>
        <w:right w:val="none" w:sz="0" w:space="0" w:color="auto"/>
      </w:divBdr>
    </w:div>
    <w:div w:id="1356494585">
      <w:bodyDiv w:val="1"/>
      <w:marLeft w:val="0"/>
      <w:marRight w:val="0"/>
      <w:marTop w:val="0"/>
      <w:marBottom w:val="0"/>
      <w:divBdr>
        <w:top w:val="none" w:sz="0" w:space="0" w:color="auto"/>
        <w:left w:val="none" w:sz="0" w:space="0" w:color="auto"/>
        <w:bottom w:val="none" w:sz="0" w:space="0" w:color="auto"/>
        <w:right w:val="none" w:sz="0" w:space="0" w:color="auto"/>
      </w:divBdr>
    </w:div>
    <w:div w:id="1357463138">
      <w:bodyDiv w:val="1"/>
      <w:marLeft w:val="0"/>
      <w:marRight w:val="0"/>
      <w:marTop w:val="0"/>
      <w:marBottom w:val="0"/>
      <w:divBdr>
        <w:top w:val="none" w:sz="0" w:space="0" w:color="auto"/>
        <w:left w:val="none" w:sz="0" w:space="0" w:color="auto"/>
        <w:bottom w:val="none" w:sz="0" w:space="0" w:color="auto"/>
        <w:right w:val="none" w:sz="0" w:space="0" w:color="auto"/>
      </w:divBdr>
    </w:div>
    <w:div w:id="1358117708">
      <w:bodyDiv w:val="1"/>
      <w:marLeft w:val="0"/>
      <w:marRight w:val="0"/>
      <w:marTop w:val="0"/>
      <w:marBottom w:val="0"/>
      <w:divBdr>
        <w:top w:val="none" w:sz="0" w:space="0" w:color="auto"/>
        <w:left w:val="none" w:sz="0" w:space="0" w:color="auto"/>
        <w:bottom w:val="none" w:sz="0" w:space="0" w:color="auto"/>
        <w:right w:val="none" w:sz="0" w:space="0" w:color="auto"/>
      </w:divBdr>
    </w:div>
    <w:div w:id="1359551638">
      <w:bodyDiv w:val="1"/>
      <w:marLeft w:val="0"/>
      <w:marRight w:val="0"/>
      <w:marTop w:val="0"/>
      <w:marBottom w:val="0"/>
      <w:divBdr>
        <w:top w:val="none" w:sz="0" w:space="0" w:color="auto"/>
        <w:left w:val="none" w:sz="0" w:space="0" w:color="auto"/>
        <w:bottom w:val="none" w:sz="0" w:space="0" w:color="auto"/>
        <w:right w:val="none" w:sz="0" w:space="0" w:color="auto"/>
      </w:divBdr>
    </w:div>
    <w:div w:id="1360400768">
      <w:bodyDiv w:val="1"/>
      <w:marLeft w:val="0"/>
      <w:marRight w:val="0"/>
      <w:marTop w:val="0"/>
      <w:marBottom w:val="0"/>
      <w:divBdr>
        <w:top w:val="none" w:sz="0" w:space="0" w:color="auto"/>
        <w:left w:val="none" w:sz="0" w:space="0" w:color="auto"/>
        <w:bottom w:val="none" w:sz="0" w:space="0" w:color="auto"/>
        <w:right w:val="none" w:sz="0" w:space="0" w:color="auto"/>
      </w:divBdr>
    </w:div>
    <w:div w:id="1362631498">
      <w:bodyDiv w:val="1"/>
      <w:marLeft w:val="0"/>
      <w:marRight w:val="0"/>
      <w:marTop w:val="0"/>
      <w:marBottom w:val="0"/>
      <w:divBdr>
        <w:top w:val="none" w:sz="0" w:space="0" w:color="auto"/>
        <w:left w:val="none" w:sz="0" w:space="0" w:color="auto"/>
        <w:bottom w:val="none" w:sz="0" w:space="0" w:color="auto"/>
        <w:right w:val="none" w:sz="0" w:space="0" w:color="auto"/>
      </w:divBdr>
    </w:div>
    <w:div w:id="1363281773">
      <w:bodyDiv w:val="1"/>
      <w:marLeft w:val="0"/>
      <w:marRight w:val="0"/>
      <w:marTop w:val="0"/>
      <w:marBottom w:val="0"/>
      <w:divBdr>
        <w:top w:val="none" w:sz="0" w:space="0" w:color="auto"/>
        <w:left w:val="none" w:sz="0" w:space="0" w:color="auto"/>
        <w:bottom w:val="none" w:sz="0" w:space="0" w:color="auto"/>
        <w:right w:val="none" w:sz="0" w:space="0" w:color="auto"/>
      </w:divBdr>
    </w:div>
    <w:div w:id="1363361812">
      <w:bodyDiv w:val="1"/>
      <w:marLeft w:val="0"/>
      <w:marRight w:val="0"/>
      <w:marTop w:val="0"/>
      <w:marBottom w:val="0"/>
      <w:divBdr>
        <w:top w:val="none" w:sz="0" w:space="0" w:color="auto"/>
        <w:left w:val="none" w:sz="0" w:space="0" w:color="auto"/>
        <w:bottom w:val="none" w:sz="0" w:space="0" w:color="auto"/>
        <w:right w:val="none" w:sz="0" w:space="0" w:color="auto"/>
      </w:divBdr>
    </w:div>
    <w:div w:id="1365399964">
      <w:bodyDiv w:val="1"/>
      <w:marLeft w:val="0"/>
      <w:marRight w:val="0"/>
      <w:marTop w:val="0"/>
      <w:marBottom w:val="0"/>
      <w:divBdr>
        <w:top w:val="none" w:sz="0" w:space="0" w:color="auto"/>
        <w:left w:val="none" w:sz="0" w:space="0" w:color="auto"/>
        <w:bottom w:val="none" w:sz="0" w:space="0" w:color="auto"/>
        <w:right w:val="none" w:sz="0" w:space="0" w:color="auto"/>
      </w:divBdr>
    </w:div>
    <w:div w:id="1365982479">
      <w:bodyDiv w:val="1"/>
      <w:marLeft w:val="0"/>
      <w:marRight w:val="0"/>
      <w:marTop w:val="0"/>
      <w:marBottom w:val="0"/>
      <w:divBdr>
        <w:top w:val="none" w:sz="0" w:space="0" w:color="auto"/>
        <w:left w:val="none" w:sz="0" w:space="0" w:color="auto"/>
        <w:bottom w:val="none" w:sz="0" w:space="0" w:color="auto"/>
        <w:right w:val="none" w:sz="0" w:space="0" w:color="auto"/>
      </w:divBdr>
    </w:div>
    <w:div w:id="1366053542">
      <w:bodyDiv w:val="1"/>
      <w:marLeft w:val="0"/>
      <w:marRight w:val="0"/>
      <w:marTop w:val="0"/>
      <w:marBottom w:val="0"/>
      <w:divBdr>
        <w:top w:val="none" w:sz="0" w:space="0" w:color="auto"/>
        <w:left w:val="none" w:sz="0" w:space="0" w:color="auto"/>
        <w:bottom w:val="none" w:sz="0" w:space="0" w:color="auto"/>
        <w:right w:val="none" w:sz="0" w:space="0" w:color="auto"/>
      </w:divBdr>
    </w:div>
    <w:div w:id="1367363752">
      <w:bodyDiv w:val="1"/>
      <w:marLeft w:val="0"/>
      <w:marRight w:val="0"/>
      <w:marTop w:val="0"/>
      <w:marBottom w:val="0"/>
      <w:divBdr>
        <w:top w:val="none" w:sz="0" w:space="0" w:color="auto"/>
        <w:left w:val="none" w:sz="0" w:space="0" w:color="auto"/>
        <w:bottom w:val="none" w:sz="0" w:space="0" w:color="auto"/>
        <w:right w:val="none" w:sz="0" w:space="0" w:color="auto"/>
      </w:divBdr>
    </w:div>
    <w:div w:id="1367676443">
      <w:bodyDiv w:val="1"/>
      <w:marLeft w:val="0"/>
      <w:marRight w:val="0"/>
      <w:marTop w:val="0"/>
      <w:marBottom w:val="0"/>
      <w:divBdr>
        <w:top w:val="none" w:sz="0" w:space="0" w:color="auto"/>
        <w:left w:val="none" w:sz="0" w:space="0" w:color="auto"/>
        <w:bottom w:val="none" w:sz="0" w:space="0" w:color="auto"/>
        <w:right w:val="none" w:sz="0" w:space="0" w:color="auto"/>
      </w:divBdr>
    </w:div>
    <w:div w:id="1367680121">
      <w:bodyDiv w:val="1"/>
      <w:marLeft w:val="0"/>
      <w:marRight w:val="0"/>
      <w:marTop w:val="0"/>
      <w:marBottom w:val="0"/>
      <w:divBdr>
        <w:top w:val="none" w:sz="0" w:space="0" w:color="auto"/>
        <w:left w:val="none" w:sz="0" w:space="0" w:color="auto"/>
        <w:bottom w:val="none" w:sz="0" w:space="0" w:color="auto"/>
        <w:right w:val="none" w:sz="0" w:space="0" w:color="auto"/>
      </w:divBdr>
    </w:div>
    <w:div w:id="1371146783">
      <w:bodyDiv w:val="1"/>
      <w:marLeft w:val="0"/>
      <w:marRight w:val="0"/>
      <w:marTop w:val="0"/>
      <w:marBottom w:val="0"/>
      <w:divBdr>
        <w:top w:val="none" w:sz="0" w:space="0" w:color="auto"/>
        <w:left w:val="none" w:sz="0" w:space="0" w:color="auto"/>
        <w:bottom w:val="none" w:sz="0" w:space="0" w:color="auto"/>
        <w:right w:val="none" w:sz="0" w:space="0" w:color="auto"/>
      </w:divBdr>
    </w:div>
    <w:div w:id="1373573396">
      <w:bodyDiv w:val="1"/>
      <w:marLeft w:val="0"/>
      <w:marRight w:val="0"/>
      <w:marTop w:val="0"/>
      <w:marBottom w:val="0"/>
      <w:divBdr>
        <w:top w:val="none" w:sz="0" w:space="0" w:color="auto"/>
        <w:left w:val="none" w:sz="0" w:space="0" w:color="auto"/>
        <w:bottom w:val="none" w:sz="0" w:space="0" w:color="auto"/>
        <w:right w:val="none" w:sz="0" w:space="0" w:color="auto"/>
      </w:divBdr>
    </w:div>
    <w:div w:id="1373723688">
      <w:bodyDiv w:val="1"/>
      <w:marLeft w:val="0"/>
      <w:marRight w:val="0"/>
      <w:marTop w:val="0"/>
      <w:marBottom w:val="0"/>
      <w:divBdr>
        <w:top w:val="none" w:sz="0" w:space="0" w:color="auto"/>
        <w:left w:val="none" w:sz="0" w:space="0" w:color="auto"/>
        <w:bottom w:val="none" w:sz="0" w:space="0" w:color="auto"/>
        <w:right w:val="none" w:sz="0" w:space="0" w:color="auto"/>
      </w:divBdr>
    </w:div>
    <w:div w:id="1373966220">
      <w:bodyDiv w:val="1"/>
      <w:marLeft w:val="0"/>
      <w:marRight w:val="0"/>
      <w:marTop w:val="0"/>
      <w:marBottom w:val="0"/>
      <w:divBdr>
        <w:top w:val="none" w:sz="0" w:space="0" w:color="auto"/>
        <w:left w:val="none" w:sz="0" w:space="0" w:color="auto"/>
        <w:bottom w:val="none" w:sz="0" w:space="0" w:color="auto"/>
        <w:right w:val="none" w:sz="0" w:space="0" w:color="auto"/>
      </w:divBdr>
    </w:div>
    <w:div w:id="1374034634">
      <w:bodyDiv w:val="1"/>
      <w:marLeft w:val="0"/>
      <w:marRight w:val="0"/>
      <w:marTop w:val="0"/>
      <w:marBottom w:val="0"/>
      <w:divBdr>
        <w:top w:val="none" w:sz="0" w:space="0" w:color="auto"/>
        <w:left w:val="none" w:sz="0" w:space="0" w:color="auto"/>
        <w:bottom w:val="none" w:sz="0" w:space="0" w:color="auto"/>
        <w:right w:val="none" w:sz="0" w:space="0" w:color="auto"/>
      </w:divBdr>
    </w:div>
    <w:div w:id="1377125411">
      <w:bodyDiv w:val="1"/>
      <w:marLeft w:val="0"/>
      <w:marRight w:val="0"/>
      <w:marTop w:val="0"/>
      <w:marBottom w:val="0"/>
      <w:divBdr>
        <w:top w:val="none" w:sz="0" w:space="0" w:color="auto"/>
        <w:left w:val="none" w:sz="0" w:space="0" w:color="auto"/>
        <w:bottom w:val="none" w:sz="0" w:space="0" w:color="auto"/>
        <w:right w:val="none" w:sz="0" w:space="0" w:color="auto"/>
      </w:divBdr>
    </w:div>
    <w:div w:id="1378554011">
      <w:bodyDiv w:val="1"/>
      <w:marLeft w:val="0"/>
      <w:marRight w:val="0"/>
      <w:marTop w:val="0"/>
      <w:marBottom w:val="0"/>
      <w:divBdr>
        <w:top w:val="none" w:sz="0" w:space="0" w:color="auto"/>
        <w:left w:val="none" w:sz="0" w:space="0" w:color="auto"/>
        <w:bottom w:val="none" w:sz="0" w:space="0" w:color="auto"/>
        <w:right w:val="none" w:sz="0" w:space="0" w:color="auto"/>
      </w:divBdr>
    </w:div>
    <w:div w:id="1379401765">
      <w:bodyDiv w:val="1"/>
      <w:marLeft w:val="0"/>
      <w:marRight w:val="0"/>
      <w:marTop w:val="0"/>
      <w:marBottom w:val="0"/>
      <w:divBdr>
        <w:top w:val="none" w:sz="0" w:space="0" w:color="auto"/>
        <w:left w:val="none" w:sz="0" w:space="0" w:color="auto"/>
        <w:bottom w:val="none" w:sz="0" w:space="0" w:color="auto"/>
        <w:right w:val="none" w:sz="0" w:space="0" w:color="auto"/>
      </w:divBdr>
    </w:div>
    <w:div w:id="1379893195">
      <w:bodyDiv w:val="1"/>
      <w:marLeft w:val="0"/>
      <w:marRight w:val="0"/>
      <w:marTop w:val="0"/>
      <w:marBottom w:val="0"/>
      <w:divBdr>
        <w:top w:val="none" w:sz="0" w:space="0" w:color="auto"/>
        <w:left w:val="none" w:sz="0" w:space="0" w:color="auto"/>
        <w:bottom w:val="none" w:sz="0" w:space="0" w:color="auto"/>
        <w:right w:val="none" w:sz="0" w:space="0" w:color="auto"/>
      </w:divBdr>
    </w:div>
    <w:div w:id="1384060624">
      <w:bodyDiv w:val="1"/>
      <w:marLeft w:val="0"/>
      <w:marRight w:val="0"/>
      <w:marTop w:val="0"/>
      <w:marBottom w:val="0"/>
      <w:divBdr>
        <w:top w:val="none" w:sz="0" w:space="0" w:color="auto"/>
        <w:left w:val="none" w:sz="0" w:space="0" w:color="auto"/>
        <w:bottom w:val="none" w:sz="0" w:space="0" w:color="auto"/>
        <w:right w:val="none" w:sz="0" w:space="0" w:color="auto"/>
      </w:divBdr>
    </w:div>
    <w:div w:id="1387996880">
      <w:bodyDiv w:val="1"/>
      <w:marLeft w:val="0"/>
      <w:marRight w:val="0"/>
      <w:marTop w:val="0"/>
      <w:marBottom w:val="0"/>
      <w:divBdr>
        <w:top w:val="none" w:sz="0" w:space="0" w:color="auto"/>
        <w:left w:val="none" w:sz="0" w:space="0" w:color="auto"/>
        <w:bottom w:val="none" w:sz="0" w:space="0" w:color="auto"/>
        <w:right w:val="none" w:sz="0" w:space="0" w:color="auto"/>
      </w:divBdr>
    </w:div>
    <w:div w:id="1388073088">
      <w:bodyDiv w:val="1"/>
      <w:marLeft w:val="0"/>
      <w:marRight w:val="0"/>
      <w:marTop w:val="0"/>
      <w:marBottom w:val="0"/>
      <w:divBdr>
        <w:top w:val="none" w:sz="0" w:space="0" w:color="auto"/>
        <w:left w:val="none" w:sz="0" w:space="0" w:color="auto"/>
        <w:bottom w:val="none" w:sz="0" w:space="0" w:color="auto"/>
        <w:right w:val="none" w:sz="0" w:space="0" w:color="auto"/>
      </w:divBdr>
    </w:div>
    <w:div w:id="1392803465">
      <w:bodyDiv w:val="1"/>
      <w:marLeft w:val="0"/>
      <w:marRight w:val="0"/>
      <w:marTop w:val="0"/>
      <w:marBottom w:val="0"/>
      <w:divBdr>
        <w:top w:val="none" w:sz="0" w:space="0" w:color="auto"/>
        <w:left w:val="none" w:sz="0" w:space="0" w:color="auto"/>
        <w:bottom w:val="none" w:sz="0" w:space="0" w:color="auto"/>
        <w:right w:val="none" w:sz="0" w:space="0" w:color="auto"/>
      </w:divBdr>
    </w:div>
    <w:div w:id="1393574129">
      <w:bodyDiv w:val="1"/>
      <w:marLeft w:val="0"/>
      <w:marRight w:val="0"/>
      <w:marTop w:val="0"/>
      <w:marBottom w:val="0"/>
      <w:divBdr>
        <w:top w:val="none" w:sz="0" w:space="0" w:color="auto"/>
        <w:left w:val="none" w:sz="0" w:space="0" w:color="auto"/>
        <w:bottom w:val="none" w:sz="0" w:space="0" w:color="auto"/>
        <w:right w:val="none" w:sz="0" w:space="0" w:color="auto"/>
      </w:divBdr>
    </w:div>
    <w:div w:id="1395083410">
      <w:bodyDiv w:val="1"/>
      <w:marLeft w:val="0"/>
      <w:marRight w:val="0"/>
      <w:marTop w:val="0"/>
      <w:marBottom w:val="0"/>
      <w:divBdr>
        <w:top w:val="none" w:sz="0" w:space="0" w:color="auto"/>
        <w:left w:val="none" w:sz="0" w:space="0" w:color="auto"/>
        <w:bottom w:val="none" w:sz="0" w:space="0" w:color="auto"/>
        <w:right w:val="none" w:sz="0" w:space="0" w:color="auto"/>
      </w:divBdr>
    </w:div>
    <w:div w:id="1398163906">
      <w:bodyDiv w:val="1"/>
      <w:marLeft w:val="0"/>
      <w:marRight w:val="0"/>
      <w:marTop w:val="0"/>
      <w:marBottom w:val="0"/>
      <w:divBdr>
        <w:top w:val="none" w:sz="0" w:space="0" w:color="auto"/>
        <w:left w:val="none" w:sz="0" w:space="0" w:color="auto"/>
        <w:bottom w:val="none" w:sz="0" w:space="0" w:color="auto"/>
        <w:right w:val="none" w:sz="0" w:space="0" w:color="auto"/>
      </w:divBdr>
    </w:div>
    <w:div w:id="1398630742">
      <w:bodyDiv w:val="1"/>
      <w:marLeft w:val="0"/>
      <w:marRight w:val="0"/>
      <w:marTop w:val="0"/>
      <w:marBottom w:val="0"/>
      <w:divBdr>
        <w:top w:val="none" w:sz="0" w:space="0" w:color="auto"/>
        <w:left w:val="none" w:sz="0" w:space="0" w:color="auto"/>
        <w:bottom w:val="none" w:sz="0" w:space="0" w:color="auto"/>
        <w:right w:val="none" w:sz="0" w:space="0" w:color="auto"/>
      </w:divBdr>
    </w:div>
    <w:div w:id="1400520895">
      <w:bodyDiv w:val="1"/>
      <w:marLeft w:val="0"/>
      <w:marRight w:val="0"/>
      <w:marTop w:val="0"/>
      <w:marBottom w:val="0"/>
      <w:divBdr>
        <w:top w:val="none" w:sz="0" w:space="0" w:color="auto"/>
        <w:left w:val="none" w:sz="0" w:space="0" w:color="auto"/>
        <w:bottom w:val="none" w:sz="0" w:space="0" w:color="auto"/>
        <w:right w:val="none" w:sz="0" w:space="0" w:color="auto"/>
      </w:divBdr>
    </w:div>
    <w:div w:id="1401487908">
      <w:bodyDiv w:val="1"/>
      <w:marLeft w:val="0"/>
      <w:marRight w:val="0"/>
      <w:marTop w:val="0"/>
      <w:marBottom w:val="0"/>
      <w:divBdr>
        <w:top w:val="none" w:sz="0" w:space="0" w:color="auto"/>
        <w:left w:val="none" w:sz="0" w:space="0" w:color="auto"/>
        <w:bottom w:val="none" w:sz="0" w:space="0" w:color="auto"/>
        <w:right w:val="none" w:sz="0" w:space="0" w:color="auto"/>
      </w:divBdr>
    </w:div>
    <w:div w:id="1402604476">
      <w:bodyDiv w:val="1"/>
      <w:marLeft w:val="0"/>
      <w:marRight w:val="0"/>
      <w:marTop w:val="0"/>
      <w:marBottom w:val="0"/>
      <w:divBdr>
        <w:top w:val="none" w:sz="0" w:space="0" w:color="auto"/>
        <w:left w:val="none" w:sz="0" w:space="0" w:color="auto"/>
        <w:bottom w:val="none" w:sz="0" w:space="0" w:color="auto"/>
        <w:right w:val="none" w:sz="0" w:space="0" w:color="auto"/>
      </w:divBdr>
    </w:div>
    <w:div w:id="1404645295">
      <w:bodyDiv w:val="1"/>
      <w:marLeft w:val="0"/>
      <w:marRight w:val="0"/>
      <w:marTop w:val="0"/>
      <w:marBottom w:val="0"/>
      <w:divBdr>
        <w:top w:val="none" w:sz="0" w:space="0" w:color="auto"/>
        <w:left w:val="none" w:sz="0" w:space="0" w:color="auto"/>
        <w:bottom w:val="none" w:sz="0" w:space="0" w:color="auto"/>
        <w:right w:val="none" w:sz="0" w:space="0" w:color="auto"/>
      </w:divBdr>
    </w:div>
    <w:div w:id="1405252988">
      <w:bodyDiv w:val="1"/>
      <w:marLeft w:val="0"/>
      <w:marRight w:val="0"/>
      <w:marTop w:val="0"/>
      <w:marBottom w:val="0"/>
      <w:divBdr>
        <w:top w:val="none" w:sz="0" w:space="0" w:color="auto"/>
        <w:left w:val="none" w:sz="0" w:space="0" w:color="auto"/>
        <w:bottom w:val="none" w:sz="0" w:space="0" w:color="auto"/>
        <w:right w:val="none" w:sz="0" w:space="0" w:color="auto"/>
      </w:divBdr>
    </w:div>
    <w:div w:id="1406564709">
      <w:bodyDiv w:val="1"/>
      <w:marLeft w:val="0"/>
      <w:marRight w:val="0"/>
      <w:marTop w:val="0"/>
      <w:marBottom w:val="0"/>
      <w:divBdr>
        <w:top w:val="none" w:sz="0" w:space="0" w:color="auto"/>
        <w:left w:val="none" w:sz="0" w:space="0" w:color="auto"/>
        <w:bottom w:val="none" w:sz="0" w:space="0" w:color="auto"/>
        <w:right w:val="none" w:sz="0" w:space="0" w:color="auto"/>
      </w:divBdr>
    </w:div>
    <w:div w:id="1410275591">
      <w:bodyDiv w:val="1"/>
      <w:marLeft w:val="0"/>
      <w:marRight w:val="0"/>
      <w:marTop w:val="0"/>
      <w:marBottom w:val="0"/>
      <w:divBdr>
        <w:top w:val="none" w:sz="0" w:space="0" w:color="auto"/>
        <w:left w:val="none" w:sz="0" w:space="0" w:color="auto"/>
        <w:bottom w:val="none" w:sz="0" w:space="0" w:color="auto"/>
        <w:right w:val="none" w:sz="0" w:space="0" w:color="auto"/>
      </w:divBdr>
    </w:div>
    <w:div w:id="1412317318">
      <w:bodyDiv w:val="1"/>
      <w:marLeft w:val="0"/>
      <w:marRight w:val="0"/>
      <w:marTop w:val="0"/>
      <w:marBottom w:val="0"/>
      <w:divBdr>
        <w:top w:val="none" w:sz="0" w:space="0" w:color="auto"/>
        <w:left w:val="none" w:sz="0" w:space="0" w:color="auto"/>
        <w:bottom w:val="none" w:sz="0" w:space="0" w:color="auto"/>
        <w:right w:val="none" w:sz="0" w:space="0" w:color="auto"/>
      </w:divBdr>
    </w:div>
    <w:div w:id="1415276416">
      <w:bodyDiv w:val="1"/>
      <w:marLeft w:val="0"/>
      <w:marRight w:val="0"/>
      <w:marTop w:val="0"/>
      <w:marBottom w:val="0"/>
      <w:divBdr>
        <w:top w:val="none" w:sz="0" w:space="0" w:color="auto"/>
        <w:left w:val="none" w:sz="0" w:space="0" w:color="auto"/>
        <w:bottom w:val="none" w:sz="0" w:space="0" w:color="auto"/>
        <w:right w:val="none" w:sz="0" w:space="0" w:color="auto"/>
      </w:divBdr>
    </w:div>
    <w:div w:id="1415470498">
      <w:bodyDiv w:val="1"/>
      <w:marLeft w:val="0"/>
      <w:marRight w:val="0"/>
      <w:marTop w:val="0"/>
      <w:marBottom w:val="0"/>
      <w:divBdr>
        <w:top w:val="none" w:sz="0" w:space="0" w:color="auto"/>
        <w:left w:val="none" w:sz="0" w:space="0" w:color="auto"/>
        <w:bottom w:val="none" w:sz="0" w:space="0" w:color="auto"/>
        <w:right w:val="none" w:sz="0" w:space="0" w:color="auto"/>
      </w:divBdr>
    </w:div>
    <w:div w:id="1417286556">
      <w:bodyDiv w:val="1"/>
      <w:marLeft w:val="0"/>
      <w:marRight w:val="0"/>
      <w:marTop w:val="0"/>
      <w:marBottom w:val="0"/>
      <w:divBdr>
        <w:top w:val="none" w:sz="0" w:space="0" w:color="auto"/>
        <w:left w:val="none" w:sz="0" w:space="0" w:color="auto"/>
        <w:bottom w:val="none" w:sz="0" w:space="0" w:color="auto"/>
        <w:right w:val="none" w:sz="0" w:space="0" w:color="auto"/>
      </w:divBdr>
    </w:div>
    <w:div w:id="1417558764">
      <w:bodyDiv w:val="1"/>
      <w:marLeft w:val="0"/>
      <w:marRight w:val="0"/>
      <w:marTop w:val="0"/>
      <w:marBottom w:val="0"/>
      <w:divBdr>
        <w:top w:val="none" w:sz="0" w:space="0" w:color="auto"/>
        <w:left w:val="none" w:sz="0" w:space="0" w:color="auto"/>
        <w:bottom w:val="none" w:sz="0" w:space="0" w:color="auto"/>
        <w:right w:val="none" w:sz="0" w:space="0" w:color="auto"/>
      </w:divBdr>
    </w:div>
    <w:div w:id="1419248451">
      <w:bodyDiv w:val="1"/>
      <w:marLeft w:val="0"/>
      <w:marRight w:val="0"/>
      <w:marTop w:val="0"/>
      <w:marBottom w:val="0"/>
      <w:divBdr>
        <w:top w:val="none" w:sz="0" w:space="0" w:color="auto"/>
        <w:left w:val="none" w:sz="0" w:space="0" w:color="auto"/>
        <w:bottom w:val="none" w:sz="0" w:space="0" w:color="auto"/>
        <w:right w:val="none" w:sz="0" w:space="0" w:color="auto"/>
      </w:divBdr>
    </w:div>
    <w:div w:id="1420298118">
      <w:bodyDiv w:val="1"/>
      <w:marLeft w:val="0"/>
      <w:marRight w:val="0"/>
      <w:marTop w:val="0"/>
      <w:marBottom w:val="0"/>
      <w:divBdr>
        <w:top w:val="none" w:sz="0" w:space="0" w:color="auto"/>
        <w:left w:val="none" w:sz="0" w:space="0" w:color="auto"/>
        <w:bottom w:val="none" w:sz="0" w:space="0" w:color="auto"/>
        <w:right w:val="none" w:sz="0" w:space="0" w:color="auto"/>
      </w:divBdr>
    </w:div>
    <w:div w:id="1421412424">
      <w:bodyDiv w:val="1"/>
      <w:marLeft w:val="0"/>
      <w:marRight w:val="0"/>
      <w:marTop w:val="0"/>
      <w:marBottom w:val="0"/>
      <w:divBdr>
        <w:top w:val="none" w:sz="0" w:space="0" w:color="auto"/>
        <w:left w:val="none" w:sz="0" w:space="0" w:color="auto"/>
        <w:bottom w:val="none" w:sz="0" w:space="0" w:color="auto"/>
        <w:right w:val="none" w:sz="0" w:space="0" w:color="auto"/>
      </w:divBdr>
    </w:div>
    <w:div w:id="1421871563">
      <w:bodyDiv w:val="1"/>
      <w:marLeft w:val="0"/>
      <w:marRight w:val="0"/>
      <w:marTop w:val="0"/>
      <w:marBottom w:val="0"/>
      <w:divBdr>
        <w:top w:val="none" w:sz="0" w:space="0" w:color="auto"/>
        <w:left w:val="none" w:sz="0" w:space="0" w:color="auto"/>
        <w:bottom w:val="none" w:sz="0" w:space="0" w:color="auto"/>
        <w:right w:val="none" w:sz="0" w:space="0" w:color="auto"/>
      </w:divBdr>
    </w:div>
    <w:div w:id="1424565796">
      <w:bodyDiv w:val="1"/>
      <w:marLeft w:val="0"/>
      <w:marRight w:val="0"/>
      <w:marTop w:val="0"/>
      <w:marBottom w:val="0"/>
      <w:divBdr>
        <w:top w:val="none" w:sz="0" w:space="0" w:color="auto"/>
        <w:left w:val="none" w:sz="0" w:space="0" w:color="auto"/>
        <w:bottom w:val="none" w:sz="0" w:space="0" w:color="auto"/>
        <w:right w:val="none" w:sz="0" w:space="0" w:color="auto"/>
      </w:divBdr>
    </w:div>
    <w:div w:id="1424645277">
      <w:bodyDiv w:val="1"/>
      <w:marLeft w:val="0"/>
      <w:marRight w:val="0"/>
      <w:marTop w:val="0"/>
      <w:marBottom w:val="0"/>
      <w:divBdr>
        <w:top w:val="none" w:sz="0" w:space="0" w:color="auto"/>
        <w:left w:val="none" w:sz="0" w:space="0" w:color="auto"/>
        <w:bottom w:val="none" w:sz="0" w:space="0" w:color="auto"/>
        <w:right w:val="none" w:sz="0" w:space="0" w:color="auto"/>
      </w:divBdr>
    </w:div>
    <w:div w:id="1428698319">
      <w:bodyDiv w:val="1"/>
      <w:marLeft w:val="0"/>
      <w:marRight w:val="0"/>
      <w:marTop w:val="0"/>
      <w:marBottom w:val="0"/>
      <w:divBdr>
        <w:top w:val="none" w:sz="0" w:space="0" w:color="auto"/>
        <w:left w:val="none" w:sz="0" w:space="0" w:color="auto"/>
        <w:bottom w:val="none" w:sz="0" w:space="0" w:color="auto"/>
        <w:right w:val="none" w:sz="0" w:space="0" w:color="auto"/>
      </w:divBdr>
    </w:div>
    <w:div w:id="1434670148">
      <w:bodyDiv w:val="1"/>
      <w:marLeft w:val="0"/>
      <w:marRight w:val="0"/>
      <w:marTop w:val="0"/>
      <w:marBottom w:val="0"/>
      <w:divBdr>
        <w:top w:val="none" w:sz="0" w:space="0" w:color="auto"/>
        <w:left w:val="none" w:sz="0" w:space="0" w:color="auto"/>
        <w:bottom w:val="none" w:sz="0" w:space="0" w:color="auto"/>
        <w:right w:val="none" w:sz="0" w:space="0" w:color="auto"/>
      </w:divBdr>
    </w:div>
    <w:div w:id="1435595600">
      <w:bodyDiv w:val="1"/>
      <w:marLeft w:val="0"/>
      <w:marRight w:val="0"/>
      <w:marTop w:val="0"/>
      <w:marBottom w:val="0"/>
      <w:divBdr>
        <w:top w:val="none" w:sz="0" w:space="0" w:color="auto"/>
        <w:left w:val="none" w:sz="0" w:space="0" w:color="auto"/>
        <w:bottom w:val="none" w:sz="0" w:space="0" w:color="auto"/>
        <w:right w:val="none" w:sz="0" w:space="0" w:color="auto"/>
      </w:divBdr>
    </w:div>
    <w:div w:id="1441486779">
      <w:bodyDiv w:val="1"/>
      <w:marLeft w:val="0"/>
      <w:marRight w:val="0"/>
      <w:marTop w:val="0"/>
      <w:marBottom w:val="0"/>
      <w:divBdr>
        <w:top w:val="none" w:sz="0" w:space="0" w:color="auto"/>
        <w:left w:val="none" w:sz="0" w:space="0" w:color="auto"/>
        <w:bottom w:val="none" w:sz="0" w:space="0" w:color="auto"/>
        <w:right w:val="none" w:sz="0" w:space="0" w:color="auto"/>
      </w:divBdr>
    </w:div>
    <w:div w:id="1443263216">
      <w:bodyDiv w:val="1"/>
      <w:marLeft w:val="0"/>
      <w:marRight w:val="0"/>
      <w:marTop w:val="0"/>
      <w:marBottom w:val="0"/>
      <w:divBdr>
        <w:top w:val="none" w:sz="0" w:space="0" w:color="auto"/>
        <w:left w:val="none" w:sz="0" w:space="0" w:color="auto"/>
        <w:bottom w:val="none" w:sz="0" w:space="0" w:color="auto"/>
        <w:right w:val="none" w:sz="0" w:space="0" w:color="auto"/>
      </w:divBdr>
    </w:div>
    <w:div w:id="1446385852">
      <w:bodyDiv w:val="1"/>
      <w:marLeft w:val="0"/>
      <w:marRight w:val="0"/>
      <w:marTop w:val="0"/>
      <w:marBottom w:val="0"/>
      <w:divBdr>
        <w:top w:val="none" w:sz="0" w:space="0" w:color="auto"/>
        <w:left w:val="none" w:sz="0" w:space="0" w:color="auto"/>
        <w:bottom w:val="none" w:sz="0" w:space="0" w:color="auto"/>
        <w:right w:val="none" w:sz="0" w:space="0" w:color="auto"/>
      </w:divBdr>
    </w:div>
    <w:div w:id="1446538278">
      <w:bodyDiv w:val="1"/>
      <w:marLeft w:val="0"/>
      <w:marRight w:val="0"/>
      <w:marTop w:val="0"/>
      <w:marBottom w:val="0"/>
      <w:divBdr>
        <w:top w:val="none" w:sz="0" w:space="0" w:color="auto"/>
        <w:left w:val="none" w:sz="0" w:space="0" w:color="auto"/>
        <w:bottom w:val="none" w:sz="0" w:space="0" w:color="auto"/>
        <w:right w:val="none" w:sz="0" w:space="0" w:color="auto"/>
      </w:divBdr>
    </w:div>
    <w:div w:id="1446928158">
      <w:bodyDiv w:val="1"/>
      <w:marLeft w:val="0"/>
      <w:marRight w:val="0"/>
      <w:marTop w:val="0"/>
      <w:marBottom w:val="0"/>
      <w:divBdr>
        <w:top w:val="none" w:sz="0" w:space="0" w:color="auto"/>
        <w:left w:val="none" w:sz="0" w:space="0" w:color="auto"/>
        <w:bottom w:val="none" w:sz="0" w:space="0" w:color="auto"/>
        <w:right w:val="none" w:sz="0" w:space="0" w:color="auto"/>
      </w:divBdr>
    </w:div>
    <w:div w:id="1447887169">
      <w:bodyDiv w:val="1"/>
      <w:marLeft w:val="0"/>
      <w:marRight w:val="0"/>
      <w:marTop w:val="0"/>
      <w:marBottom w:val="0"/>
      <w:divBdr>
        <w:top w:val="none" w:sz="0" w:space="0" w:color="auto"/>
        <w:left w:val="none" w:sz="0" w:space="0" w:color="auto"/>
        <w:bottom w:val="none" w:sz="0" w:space="0" w:color="auto"/>
        <w:right w:val="none" w:sz="0" w:space="0" w:color="auto"/>
      </w:divBdr>
    </w:div>
    <w:div w:id="1448357806">
      <w:bodyDiv w:val="1"/>
      <w:marLeft w:val="0"/>
      <w:marRight w:val="0"/>
      <w:marTop w:val="0"/>
      <w:marBottom w:val="0"/>
      <w:divBdr>
        <w:top w:val="none" w:sz="0" w:space="0" w:color="auto"/>
        <w:left w:val="none" w:sz="0" w:space="0" w:color="auto"/>
        <w:bottom w:val="none" w:sz="0" w:space="0" w:color="auto"/>
        <w:right w:val="none" w:sz="0" w:space="0" w:color="auto"/>
      </w:divBdr>
    </w:div>
    <w:div w:id="1450779055">
      <w:bodyDiv w:val="1"/>
      <w:marLeft w:val="0"/>
      <w:marRight w:val="0"/>
      <w:marTop w:val="0"/>
      <w:marBottom w:val="0"/>
      <w:divBdr>
        <w:top w:val="none" w:sz="0" w:space="0" w:color="auto"/>
        <w:left w:val="none" w:sz="0" w:space="0" w:color="auto"/>
        <w:bottom w:val="none" w:sz="0" w:space="0" w:color="auto"/>
        <w:right w:val="none" w:sz="0" w:space="0" w:color="auto"/>
      </w:divBdr>
    </w:div>
    <w:div w:id="1452094659">
      <w:bodyDiv w:val="1"/>
      <w:marLeft w:val="0"/>
      <w:marRight w:val="0"/>
      <w:marTop w:val="0"/>
      <w:marBottom w:val="0"/>
      <w:divBdr>
        <w:top w:val="none" w:sz="0" w:space="0" w:color="auto"/>
        <w:left w:val="none" w:sz="0" w:space="0" w:color="auto"/>
        <w:bottom w:val="none" w:sz="0" w:space="0" w:color="auto"/>
        <w:right w:val="none" w:sz="0" w:space="0" w:color="auto"/>
      </w:divBdr>
    </w:div>
    <w:div w:id="1458718973">
      <w:bodyDiv w:val="1"/>
      <w:marLeft w:val="0"/>
      <w:marRight w:val="0"/>
      <w:marTop w:val="0"/>
      <w:marBottom w:val="0"/>
      <w:divBdr>
        <w:top w:val="none" w:sz="0" w:space="0" w:color="auto"/>
        <w:left w:val="none" w:sz="0" w:space="0" w:color="auto"/>
        <w:bottom w:val="none" w:sz="0" w:space="0" w:color="auto"/>
        <w:right w:val="none" w:sz="0" w:space="0" w:color="auto"/>
      </w:divBdr>
    </w:div>
    <w:div w:id="1459836745">
      <w:bodyDiv w:val="1"/>
      <w:marLeft w:val="0"/>
      <w:marRight w:val="0"/>
      <w:marTop w:val="0"/>
      <w:marBottom w:val="0"/>
      <w:divBdr>
        <w:top w:val="none" w:sz="0" w:space="0" w:color="auto"/>
        <w:left w:val="none" w:sz="0" w:space="0" w:color="auto"/>
        <w:bottom w:val="none" w:sz="0" w:space="0" w:color="auto"/>
        <w:right w:val="none" w:sz="0" w:space="0" w:color="auto"/>
      </w:divBdr>
    </w:div>
    <w:div w:id="1459950829">
      <w:bodyDiv w:val="1"/>
      <w:marLeft w:val="0"/>
      <w:marRight w:val="0"/>
      <w:marTop w:val="0"/>
      <w:marBottom w:val="0"/>
      <w:divBdr>
        <w:top w:val="none" w:sz="0" w:space="0" w:color="auto"/>
        <w:left w:val="none" w:sz="0" w:space="0" w:color="auto"/>
        <w:bottom w:val="none" w:sz="0" w:space="0" w:color="auto"/>
        <w:right w:val="none" w:sz="0" w:space="0" w:color="auto"/>
      </w:divBdr>
    </w:div>
    <w:div w:id="1460689909">
      <w:bodyDiv w:val="1"/>
      <w:marLeft w:val="0"/>
      <w:marRight w:val="0"/>
      <w:marTop w:val="0"/>
      <w:marBottom w:val="0"/>
      <w:divBdr>
        <w:top w:val="none" w:sz="0" w:space="0" w:color="auto"/>
        <w:left w:val="none" w:sz="0" w:space="0" w:color="auto"/>
        <w:bottom w:val="none" w:sz="0" w:space="0" w:color="auto"/>
        <w:right w:val="none" w:sz="0" w:space="0" w:color="auto"/>
      </w:divBdr>
    </w:div>
    <w:div w:id="1461797500">
      <w:bodyDiv w:val="1"/>
      <w:marLeft w:val="0"/>
      <w:marRight w:val="0"/>
      <w:marTop w:val="0"/>
      <w:marBottom w:val="0"/>
      <w:divBdr>
        <w:top w:val="none" w:sz="0" w:space="0" w:color="auto"/>
        <w:left w:val="none" w:sz="0" w:space="0" w:color="auto"/>
        <w:bottom w:val="none" w:sz="0" w:space="0" w:color="auto"/>
        <w:right w:val="none" w:sz="0" w:space="0" w:color="auto"/>
      </w:divBdr>
    </w:div>
    <w:div w:id="1462843829">
      <w:bodyDiv w:val="1"/>
      <w:marLeft w:val="0"/>
      <w:marRight w:val="0"/>
      <w:marTop w:val="0"/>
      <w:marBottom w:val="0"/>
      <w:divBdr>
        <w:top w:val="none" w:sz="0" w:space="0" w:color="auto"/>
        <w:left w:val="none" w:sz="0" w:space="0" w:color="auto"/>
        <w:bottom w:val="none" w:sz="0" w:space="0" w:color="auto"/>
        <w:right w:val="none" w:sz="0" w:space="0" w:color="auto"/>
      </w:divBdr>
    </w:div>
    <w:div w:id="1463647605">
      <w:bodyDiv w:val="1"/>
      <w:marLeft w:val="0"/>
      <w:marRight w:val="0"/>
      <w:marTop w:val="0"/>
      <w:marBottom w:val="0"/>
      <w:divBdr>
        <w:top w:val="none" w:sz="0" w:space="0" w:color="auto"/>
        <w:left w:val="none" w:sz="0" w:space="0" w:color="auto"/>
        <w:bottom w:val="none" w:sz="0" w:space="0" w:color="auto"/>
        <w:right w:val="none" w:sz="0" w:space="0" w:color="auto"/>
      </w:divBdr>
    </w:div>
    <w:div w:id="1465276250">
      <w:bodyDiv w:val="1"/>
      <w:marLeft w:val="0"/>
      <w:marRight w:val="0"/>
      <w:marTop w:val="0"/>
      <w:marBottom w:val="0"/>
      <w:divBdr>
        <w:top w:val="none" w:sz="0" w:space="0" w:color="auto"/>
        <w:left w:val="none" w:sz="0" w:space="0" w:color="auto"/>
        <w:bottom w:val="none" w:sz="0" w:space="0" w:color="auto"/>
        <w:right w:val="none" w:sz="0" w:space="0" w:color="auto"/>
      </w:divBdr>
    </w:div>
    <w:div w:id="1465388519">
      <w:bodyDiv w:val="1"/>
      <w:marLeft w:val="0"/>
      <w:marRight w:val="0"/>
      <w:marTop w:val="0"/>
      <w:marBottom w:val="0"/>
      <w:divBdr>
        <w:top w:val="none" w:sz="0" w:space="0" w:color="auto"/>
        <w:left w:val="none" w:sz="0" w:space="0" w:color="auto"/>
        <w:bottom w:val="none" w:sz="0" w:space="0" w:color="auto"/>
        <w:right w:val="none" w:sz="0" w:space="0" w:color="auto"/>
      </w:divBdr>
    </w:div>
    <w:div w:id="1466921695">
      <w:bodyDiv w:val="1"/>
      <w:marLeft w:val="0"/>
      <w:marRight w:val="0"/>
      <w:marTop w:val="0"/>
      <w:marBottom w:val="0"/>
      <w:divBdr>
        <w:top w:val="none" w:sz="0" w:space="0" w:color="auto"/>
        <w:left w:val="none" w:sz="0" w:space="0" w:color="auto"/>
        <w:bottom w:val="none" w:sz="0" w:space="0" w:color="auto"/>
        <w:right w:val="none" w:sz="0" w:space="0" w:color="auto"/>
      </w:divBdr>
    </w:div>
    <w:div w:id="1467160503">
      <w:bodyDiv w:val="1"/>
      <w:marLeft w:val="0"/>
      <w:marRight w:val="0"/>
      <w:marTop w:val="0"/>
      <w:marBottom w:val="0"/>
      <w:divBdr>
        <w:top w:val="none" w:sz="0" w:space="0" w:color="auto"/>
        <w:left w:val="none" w:sz="0" w:space="0" w:color="auto"/>
        <w:bottom w:val="none" w:sz="0" w:space="0" w:color="auto"/>
        <w:right w:val="none" w:sz="0" w:space="0" w:color="auto"/>
      </w:divBdr>
    </w:div>
    <w:div w:id="1468622647">
      <w:bodyDiv w:val="1"/>
      <w:marLeft w:val="0"/>
      <w:marRight w:val="0"/>
      <w:marTop w:val="0"/>
      <w:marBottom w:val="0"/>
      <w:divBdr>
        <w:top w:val="none" w:sz="0" w:space="0" w:color="auto"/>
        <w:left w:val="none" w:sz="0" w:space="0" w:color="auto"/>
        <w:bottom w:val="none" w:sz="0" w:space="0" w:color="auto"/>
        <w:right w:val="none" w:sz="0" w:space="0" w:color="auto"/>
      </w:divBdr>
    </w:div>
    <w:div w:id="1474101660">
      <w:bodyDiv w:val="1"/>
      <w:marLeft w:val="0"/>
      <w:marRight w:val="0"/>
      <w:marTop w:val="0"/>
      <w:marBottom w:val="0"/>
      <w:divBdr>
        <w:top w:val="none" w:sz="0" w:space="0" w:color="auto"/>
        <w:left w:val="none" w:sz="0" w:space="0" w:color="auto"/>
        <w:bottom w:val="none" w:sz="0" w:space="0" w:color="auto"/>
        <w:right w:val="none" w:sz="0" w:space="0" w:color="auto"/>
      </w:divBdr>
    </w:div>
    <w:div w:id="1475683200">
      <w:bodyDiv w:val="1"/>
      <w:marLeft w:val="0"/>
      <w:marRight w:val="0"/>
      <w:marTop w:val="0"/>
      <w:marBottom w:val="0"/>
      <w:divBdr>
        <w:top w:val="none" w:sz="0" w:space="0" w:color="auto"/>
        <w:left w:val="none" w:sz="0" w:space="0" w:color="auto"/>
        <w:bottom w:val="none" w:sz="0" w:space="0" w:color="auto"/>
        <w:right w:val="none" w:sz="0" w:space="0" w:color="auto"/>
      </w:divBdr>
    </w:div>
    <w:div w:id="1477255343">
      <w:bodyDiv w:val="1"/>
      <w:marLeft w:val="0"/>
      <w:marRight w:val="0"/>
      <w:marTop w:val="0"/>
      <w:marBottom w:val="0"/>
      <w:divBdr>
        <w:top w:val="none" w:sz="0" w:space="0" w:color="auto"/>
        <w:left w:val="none" w:sz="0" w:space="0" w:color="auto"/>
        <w:bottom w:val="none" w:sz="0" w:space="0" w:color="auto"/>
        <w:right w:val="none" w:sz="0" w:space="0" w:color="auto"/>
      </w:divBdr>
    </w:div>
    <w:div w:id="1479297330">
      <w:bodyDiv w:val="1"/>
      <w:marLeft w:val="0"/>
      <w:marRight w:val="0"/>
      <w:marTop w:val="0"/>
      <w:marBottom w:val="0"/>
      <w:divBdr>
        <w:top w:val="none" w:sz="0" w:space="0" w:color="auto"/>
        <w:left w:val="none" w:sz="0" w:space="0" w:color="auto"/>
        <w:bottom w:val="none" w:sz="0" w:space="0" w:color="auto"/>
        <w:right w:val="none" w:sz="0" w:space="0" w:color="auto"/>
      </w:divBdr>
    </w:div>
    <w:div w:id="1481772395">
      <w:bodyDiv w:val="1"/>
      <w:marLeft w:val="0"/>
      <w:marRight w:val="0"/>
      <w:marTop w:val="0"/>
      <w:marBottom w:val="0"/>
      <w:divBdr>
        <w:top w:val="none" w:sz="0" w:space="0" w:color="auto"/>
        <w:left w:val="none" w:sz="0" w:space="0" w:color="auto"/>
        <w:bottom w:val="none" w:sz="0" w:space="0" w:color="auto"/>
        <w:right w:val="none" w:sz="0" w:space="0" w:color="auto"/>
      </w:divBdr>
    </w:div>
    <w:div w:id="1483430422">
      <w:bodyDiv w:val="1"/>
      <w:marLeft w:val="0"/>
      <w:marRight w:val="0"/>
      <w:marTop w:val="0"/>
      <w:marBottom w:val="0"/>
      <w:divBdr>
        <w:top w:val="none" w:sz="0" w:space="0" w:color="auto"/>
        <w:left w:val="none" w:sz="0" w:space="0" w:color="auto"/>
        <w:bottom w:val="none" w:sz="0" w:space="0" w:color="auto"/>
        <w:right w:val="none" w:sz="0" w:space="0" w:color="auto"/>
      </w:divBdr>
    </w:div>
    <w:div w:id="1484807360">
      <w:bodyDiv w:val="1"/>
      <w:marLeft w:val="0"/>
      <w:marRight w:val="0"/>
      <w:marTop w:val="0"/>
      <w:marBottom w:val="0"/>
      <w:divBdr>
        <w:top w:val="none" w:sz="0" w:space="0" w:color="auto"/>
        <w:left w:val="none" w:sz="0" w:space="0" w:color="auto"/>
        <w:bottom w:val="none" w:sz="0" w:space="0" w:color="auto"/>
        <w:right w:val="none" w:sz="0" w:space="0" w:color="auto"/>
      </w:divBdr>
    </w:div>
    <w:div w:id="1484928892">
      <w:bodyDiv w:val="1"/>
      <w:marLeft w:val="0"/>
      <w:marRight w:val="0"/>
      <w:marTop w:val="0"/>
      <w:marBottom w:val="0"/>
      <w:divBdr>
        <w:top w:val="none" w:sz="0" w:space="0" w:color="auto"/>
        <w:left w:val="none" w:sz="0" w:space="0" w:color="auto"/>
        <w:bottom w:val="none" w:sz="0" w:space="0" w:color="auto"/>
        <w:right w:val="none" w:sz="0" w:space="0" w:color="auto"/>
      </w:divBdr>
    </w:div>
    <w:div w:id="1491015980">
      <w:bodyDiv w:val="1"/>
      <w:marLeft w:val="0"/>
      <w:marRight w:val="0"/>
      <w:marTop w:val="0"/>
      <w:marBottom w:val="0"/>
      <w:divBdr>
        <w:top w:val="none" w:sz="0" w:space="0" w:color="auto"/>
        <w:left w:val="none" w:sz="0" w:space="0" w:color="auto"/>
        <w:bottom w:val="none" w:sz="0" w:space="0" w:color="auto"/>
        <w:right w:val="none" w:sz="0" w:space="0" w:color="auto"/>
      </w:divBdr>
    </w:div>
    <w:div w:id="1495804548">
      <w:bodyDiv w:val="1"/>
      <w:marLeft w:val="0"/>
      <w:marRight w:val="0"/>
      <w:marTop w:val="0"/>
      <w:marBottom w:val="0"/>
      <w:divBdr>
        <w:top w:val="none" w:sz="0" w:space="0" w:color="auto"/>
        <w:left w:val="none" w:sz="0" w:space="0" w:color="auto"/>
        <w:bottom w:val="none" w:sz="0" w:space="0" w:color="auto"/>
        <w:right w:val="none" w:sz="0" w:space="0" w:color="auto"/>
      </w:divBdr>
    </w:div>
    <w:div w:id="1497576038">
      <w:bodyDiv w:val="1"/>
      <w:marLeft w:val="0"/>
      <w:marRight w:val="0"/>
      <w:marTop w:val="0"/>
      <w:marBottom w:val="0"/>
      <w:divBdr>
        <w:top w:val="none" w:sz="0" w:space="0" w:color="auto"/>
        <w:left w:val="none" w:sz="0" w:space="0" w:color="auto"/>
        <w:bottom w:val="none" w:sz="0" w:space="0" w:color="auto"/>
        <w:right w:val="none" w:sz="0" w:space="0" w:color="auto"/>
      </w:divBdr>
    </w:div>
    <w:div w:id="1498812429">
      <w:bodyDiv w:val="1"/>
      <w:marLeft w:val="0"/>
      <w:marRight w:val="0"/>
      <w:marTop w:val="0"/>
      <w:marBottom w:val="0"/>
      <w:divBdr>
        <w:top w:val="none" w:sz="0" w:space="0" w:color="auto"/>
        <w:left w:val="none" w:sz="0" w:space="0" w:color="auto"/>
        <w:bottom w:val="none" w:sz="0" w:space="0" w:color="auto"/>
        <w:right w:val="none" w:sz="0" w:space="0" w:color="auto"/>
      </w:divBdr>
    </w:div>
    <w:div w:id="1500316761">
      <w:bodyDiv w:val="1"/>
      <w:marLeft w:val="0"/>
      <w:marRight w:val="0"/>
      <w:marTop w:val="0"/>
      <w:marBottom w:val="0"/>
      <w:divBdr>
        <w:top w:val="none" w:sz="0" w:space="0" w:color="auto"/>
        <w:left w:val="none" w:sz="0" w:space="0" w:color="auto"/>
        <w:bottom w:val="none" w:sz="0" w:space="0" w:color="auto"/>
        <w:right w:val="none" w:sz="0" w:space="0" w:color="auto"/>
      </w:divBdr>
    </w:div>
    <w:div w:id="1500778586">
      <w:bodyDiv w:val="1"/>
      <w:marLeft w:val="0"/>
      <w:marRight w:val="0"/>
      <w:marTop w:val="0"/>
      <w:marBottom w:val="0"/>
      <w:divBdr>
        <w:top w:val="none" w:sz="0" w:space="0" w:color="auto"/>
        <w:left w:val="none" w:sz="0" w:space="0" w:color="auto"/>
        <w:bottom w:val="none" w:sz="0" w:space="0" w:color="auto"/>
        <w:right w:val="none" w:sz="0" w:space="0" w:color="auto"/>
      </w:divBdr>
    </w:div>
    <w:div w:id="1500846421">
      <w:bodyDiv w:val="1"/>
      <w:marLeft w:val="0"/>
      <w:marRight w:val="0"/>
      <w:marTop w:val="0"/>
      <w:marBottom w:val="0"/>
      <w:divBdr>
        <w:top w:val="none" w:sz="0" w:space="0" w:color="auto"/>
        <w:left w:val="none" w:sz="0" w:space="0" w:color="auto"/>
        <w:bottom w:val="none" w:sz="0" w:space="0" w:color="auto"/>
        <w:right w:val="none" w:sz="0" w:space="0" w:color="auto"/>
      </w:divBdr>
    </w:div>
    <w:div w:id="1503664773">
      <w:bodyDiv w:val="1"/>
      <w:marLeft w:val="0"/>
      <w:marRight w:val="0"/>
      <w:marTop w:val="0"/>
      <w:marBottom w:val="0"/>
      <w:divBdr>
        <w:top w:val="none" w:sz="0" w:space="0" w:color="auto"/>
        <w:left w:val="none" w:sz="0" w:space="0" w:color="auto"/>
        <w:bottom w:val="none" w:sz="0" w:space="0" w:color="auto"/>
        <w:right w:val="none" w:sz="0" w:space="0" w:color="auto"/>
      </w:divBdr>
    </w:div>
    <w:div w:id="1503936155">
      <w:bodyDiv w:val="1"/>
      <w:marLeft w:val="0"/>
      <w:marRight w:val="0"/>
      <w:marTop w:val="0"/>
      <w:marBottom w:val="0"/>
      <w:divBdr>
        <w:top w:val="none" w:sz="0" w:space="0" w:color="auto"/>
        <w:left w:val="none" w:sz="0" w:space="0" w:color="auto"/>
        <w:bottom w:val="none" w:sz="0" w:space="0" w:color="auto"/>
        <w:right w:val="none" w:sz="0" w:space="0" w:color="auto"/>
      </w:divBdr>
    </w:div>
    <w:div w:id="1504122953">
      <w:bodyDiv w:val="1"/>
      <w:marLeft w:val="0"/>
      <w:marRight w:val="0"/>
      <w:marTop w:val="0"/>
      <w:marBottom w:val="0"/>
      <w:divBdr>
        <w:top w:val="none" w:sz="0" w:space="0" w:color="auto"/>
        <w:left w:val="none" w:sz="0" w:space="0" w:color="auto"/>
        <w:bottom w:val="none" w:sz="0" w:space="0" w:color="auto"/>
        <w:right w:val="none" w:sz="0" w:space="0" w:color="auto"/>
      </w:divBdr>
    </w:div>
    <w:div w:id="1506281762">
      <w:bodyDiv w:val="1"/>
      <w:marLeft w:val="0"/>
      <w:marRight w:val="0"/>
      <w:marTop w:val="0"/>
      <w:marBottom w:val="0"/>
      <w:divBdr>
        <w:top w:val="none" w:sz="0" w:space="0" w:color="auto"/>
        <w:left w:val="none" w:sz="0" w:space="0" w:color="auto"/>
        <w:bottom w:val="none" w:sz="0" w:space="0" w:color="auto"/>
        <w:right w:val="none" w:sz="0" w:space="0" w:color="auto"/>
      </w:divBdr>
    </w:div>
    <w:div w:id="1506288936">
      <w:bodyDiv w:val="1"/>
      <w:marLeft w:val="0"/>
      <w:marRight w:val="0"/>
      <w:marTop w:val="0"/>
      <w:marBottom w:val="0"/>
      <w:divBdr>
        <w:top w:val="none" w:sz="0" w:space="0" w:color="auto"/>
        <w:left w:val="none" w:sz="0" w:space="0" w:color="auto"/>
        <w:bottom w:val="none" w:sz="0" w:space="0" w:color="auto"/>
        <w:right w:val="none" w:sz="0" w:space="0" w:color="auto"/>
      </w:divBdr>
    </w:div>
    <w:div w:id="1506901219">
      <w:bodyDiv w:val="1"/>
      <w:marLeft w:val="0"/>
      <w:marRight w:val="0"/>
      <w:marTop w:val="0"/>
      <w:marBottom w:val="0"/>
      <w:divBdr>
        <w:top w:val="none" w:sz="0" w:space="0" w:color="auto"/>
        <w:left w:val="none" w:sz="0" w:space="0" w:color="auto"/>
        <w:bottom w:val="none" w:sz="0" w:space="0" w:color="auto"/>
        <w:right w:val="none" w:sz="0" w:space="0" w:color="auto"/>
      </w:divBdr>
    </w:div>
    <w:div w:id="1518809678">
      <w:bodyDiv w:val="1"/>
      <w:marLeft w:val="0"/>
      <w:marRight w:val="0"/>
      <w:marTop w:val="0"/>
      <w:marBottom w:val="0"/>
      <w:divBdr>
        <w:top w:val="none" w:sz="0" w:space="0" w:color="auto"/>
        <w:left w:val="none" w:sz="0" w:space="0" w:color="auto"/>
        <w:bottom w:val="none" w:sz="0" w:space="0" w:color="auto"/>
        <w:right w:val="none" w:sz="0" w:space="0" w:color="auto"/>
      </w:divBdr>
    </w:div>
    <w:div w:id="1518813365">
      <w:bodyDiv w:val="1"/>
      <w:marLeft w:val="0"/>
      <w:marRight w:val="0"/>
      <w:marTop w:val="0"/>
      <w:marBottom w:val="0"/>
      <w:divBdr>
        <w:top w:val="none" w:sz="0" w:space="0" w:color="auto"/>
        <w:left w:val="none" w:sz="0" w:space="0" w:color="auto"/>
        <w:bottom w:val="none" w:sz="0" w:space="0" w:color="auto"/>
        <w:right w:val="none" w:sz="0" w:space="0" w:color="auto"/>
      </w:divBdr>
    </w:div>
    <w:div w:id="1520317591">
      <w:bodyDiv w:val="1"/>
      <w:marLeft w:val="0"/>
      <w:marRight w:val="0"/>
      <w:marTop w:val="0"/>
      <w:marBottom w:val="0"/>
      <w:divBdr>
        <w:top w:val="none" w:sz="0" w:space="0" w:color="auto"/>
        <w:left w:val="none" w:sz="0" w:space="0" w:color="auto"/>
        <w:bottom w:val="none" w:sz="0" w:space="0" w:color="auto"/>
        <w:right w:val="none" w:sz="0" w:space="0" w:color="auto"/>
      </w:divBdr>
    </w:div>
    <w:div w:id="1520581672">
      <w:bodyDiv w:val="1"/>
      <w:marLeft w:val="0"/>
      <w:marRight w:val="0"/>
      <w:marTop w:val="0"/>
      <w:marBottom w:val="0"/>
      <w:divBdr>
        <w:top w:val="none" w:sz="0" w:space="0" w:color="auto"/>
        <w:left w:val="none" w:sz="0" w:space="0" w:color="auto"/>
        <w:bottom w:val="none" w:sz="0" w:space="0" w:color="auto"/>
        <w:right w:val="none" w:sz="0" w:space="0" w:color="auto"/>
      </w:divBdr>
    </w:div>
    <w:div w:id="1524127087">
      <w:bodyDiv w:val="1"/>
      <w:marLeft w:val="0"/>
      <w:marRight w:val="0"/>
      <w:marTop w:val="0"/>
      <w:marBottom w:val="0"/>
      <w:divBdr>
        <w:top w:val="none" w:sz="0" w:space="0" w:color="auto"/>
        <w:left w:val="none" w:sz="0" w:space="0" w:color="auto"/>
        <w:bottom w:val="none" w:sz="0" w:space="0" w:color="auto"/>
        <w:right w:val="none" w:sz="0" w:space="0" w:color="auto"/>
      </w:divBdr>
    </w:div>
    <w:div w:id="1528719995">
      <w:bodyDiv w:val="1"/>
      <w:marLeft w:val="0"/>
      <w:marRight w:val="0"/>
      <w:marTop w:val="0"/>
      <w:marBottom w:val="0"/>
      <w:divBdr>
        <w:top w:val="none" w:sz="0" w:space="0" w:color="auto"/>
        <w:left w:val="none" w:sz="0" w:space="0" w:color="auto"/>
        <w:bottom w:val="none" w:sz="0" w:space="0" w:color="auto"/>
        <w:right w:val="none" w:sz="0" w:space="0" w:color="auto"/>
      </w:divBdr>
    </w:div>
    <w:div w:id="1531600609">
      <w:bodyDiv w:val="1"/>
      <w:marLeft w:val="0"/>
      <w:marRight w:val="0"/>
      <w:marTop w:val="0"/>
      <w:marBottom w:val="0"/>
      <w:divBdr>
        <w:top w:val="none" w:sz="0" w:space="0" w:color="auto"/>
        <w:left w:val="none" w:sz="0" w:space="0" w:color="auto"/>
        <w:bottom w:val="none" w:sz="0" w:space="0" w:color="auto"/>
        <w:right w:val="none" w:sz="0" w:space="0" w:color="auto"/>
      </w:divBdr>
    </w:div>
    <w:div w:id="1532187865">
      <w:bodyDiv w:val="1"/>
      <w:marLeft w:val="0"/>
      <w:marRight w:val="0"/>
      <w:marTop w:val="0"/>
      <w:marBottom w:val="0"/>
      <w:divBdr>
        <w:top w:val="none" w:sz="0" w:space="0" w:color="auto"/>
        <w:left w:val="none" w:sz="0" w:space="0" w:color="auto"/>
        <w:bottom w:val="none" w:sz="0" w:space="0" w:color="auto"/>
        <w:right w:val="none" w:sz="0" w:space="0" w:color="auto"/>
      </w:divBdr>
    </w:div>
    <w:div w:id="1533151698">
      <w:bodyDiv w:val="1"/>
      <w:marLeft w:val="0"/>
      <w:marRight w:val="0"/>
      <w:marTop w:val="0"/>
      <w:marBottom w:val="0"/>
      <w:divBdr>
        <w:top w:val="none" w:sz="0" w:space="0" w:color="auto"/>
        <w:left w:val="none" w:sz="0" w:space="0" w:color="auto"/>
        <w:bottom w:val="none" w:sz="0" w:space="0" w:color="auto"/>
        <w:right w:val="none" w:sz="0" w:space="0" w:color="auto"/>
      </w:divBdr>
    </w:div>
    <w:div w:id="1533494112">
      <w:bodyDiv w:val="1"/>
      <w:marLeft w:val="0"/>
      <w:marRight w:val="0"/>
      <w:marTop w:val="0"/>
      <w:marBottom w:val="0"/>
      <w:divBdr>
        <w:top w:val="none" w:sz="0" w:space="0" w:color="auto"/>
        <w:left w:val="none" w:sz="0" w:space="0" w:color="auto"/>
        <w:bottom w:val="none" w:sz="0" w:space="0" w:color="auto"/>
        <w:right w:val="none" w:sz="0" w:space="0" w:color="auto"/>
      </w:divBdr>
    </w:div>
    <w:div w:id="1533759547">
      <w:bodyDiv w:val="1"/>
      <w:marLeft w:val="0"/>
      <w:marRight w:val="0"/>
      <w:marTop w:val="0"/>
      <w:marBottom w:val="0"/>
      <w:divBdr>
        <w:top w:val="none" w:sz="0" w:space="0" w:color="auto"/>
        <w:left w:val="none" w:sz="0" w:space="0" w:color="auto"/>
        <w:bottom w:val="none" w:sz="0" w:space="0" w:color="auto"/>
        <w:right w:val="none" w:sz="0" w:space="0" w:color="auto"/>
      </w:divBdr>
    </w:div>
    <w:div w:id="1534079872">
      <w:bodyDiv w:val="1"/>
      <w:marLeft w:val="0"/>
      <w:marRight w:val="0"/>
      <w:marTop w:val="0"/>
      <w:marBottom w:val="0"/>
      <w:divBdr>
        <w:top w:val="none" w:sz="0" w:space="0" w:color="auto"/>
        <w:left w:val="none" w:sz="0" w:space="0" w:color="auto"/>
        <w:bottom w:val="none" w:sz="0" w:space="0" w:color="auto"/>
        <w:right w:val="none" w:sz="0" w:space="0" w:color="auto"/>
      </w:divBdr>
    </w:div>
    <w:div w:id="1536507410">
      <w:bodyDiv w:val="1"/>
      <w:marLeft w:val="0"/>
      <w:marRight w:val="0"/>
      <w:marTop w:val="0"/>
      <w:marBottom w:val="0"/>
      <w:divBdr>
        <w:top w:val="none" w:sz="0" w:space="0" w:color="auto"/>
        <w:left w:val="none" w:sz="0" w:space="0" w:color="auto"/>
        <w:bottom w:val="none" w:sz="0" w:space="0" w:color="auto"/>
        <w:right w:val="none" w:sz="0" w:space="0" w:color="auto"/>
      </w:divBdr>
    </w:div>
    <w:div w:id="1537959933">
      <w:bodyDiv w:val="1"/>
      <w:marLeft w:val="0"/>
      <w:marRight w:val="0"/>
      <w:marTop w:val="0"/>
      <w:marBottom w:val="0"/>
      <w:divBdr>
        <w:top w:val="none" w:sz="0" w:space="0" w:color="auto"/>
        <w:left w:val="none" w:sz="0" w:space="0" w:color="auto"/>
        <w:bottom w:val="none" w:sz="0" w:space="0" w:color="auto"/>
        <w:right w:val="none" w:sz="0" w:space="0" w:color="auto"/>
      </w:divBdr>
    </w:div>
    <w:div w:id="1538471921">
      <w:bodyDiv w:val="1"/>
      <w:marLeft w:val="0"/>
      <w:marRight w:val="0"/>
      <w:marTop w:val="0"/>
      <w:marBottom w:val="0"/>
      <w:divBdr>
        <w:top w:val="none" w:sz="0" w:space="0" w:color="auto"/>
        <w:left w:val="none" w:sz="0" w:space="0" w:color="auto"/>
        <w:bottom w:val="none" w:sz="0" w:space="0" w:color="auto"/>
        <w:right w:val="none" w:sz="0" w:space="0" w:color="auto"/>
      </w:divBdr>
    </w:div>
    <w:div w:id="1541474601">
      <w:bodyDiv w:val="1"/>
      <w:marLeft w:val="0"/>
      <w:marRight w:val="0"/>
      <w:marTop w:val="0"/>
      <w:marBottom w:val="0"/>
      <w:divBdr>
        <w:top w:val="none" w:sz="0" w:space="0" w:color="auto"/>
        <w:left w:val="none" w:sz="0" w:space="0" w:color="auto"/>
        <w:bottom w:val="none" w:sz="0" w:space="0" w:color="auto"/>
        <w:right w:val="none" w:sz="0" w:space="0" w:color="auto"/>
      </w:divBdr>
    </w:div>
    <w:div w:id="1541745286">
      <w:bodyDiv w:val="1"/>
      <w:marLeft w:val="0"/>
      <w:marRight w:val="0"/>
      <w:marTop w:val="0"/>
      <w:marBottom w:val="0"/>
      <w:divBdr>
        <w:top w:val="none" w:sz="0" w:space="0" w:color="auto"/>
        <w:left w:val="none" w:sz="0" w:space="0" w:color="auto"/>
        <w:bottom w:val="none" w:sz="0" w:space="0" w:color="auto"/>
        <w:right w:val="none" w:sz="0" w:space="0" w:color="auto"/>
      </w:divBdr>
    </w:div>
    <w:div w:id="1541815861">
      <w:bodyDiv w:val="1"/>
      <w:marLeft w:val="0"/>
      <w:marRight w:val="0"/>
      <w:marTop w:val="0"/>
      <w:marBottom w:val="0"/>
      <w:divBdr>
        <w:top w:val="none" w:sz="0" w:space="0" w:color="auto"/>
        <w:left w:val="none" w:sz="0" w:space="0" w:color="auto"/>
        <w:bottom w:val="none" w:sz="0" w:space="0" w:color="auto"/>
        <w:right w:val="none" w:sz="0" w:space="0" w:color="auto"/>
      </w:divBdr>
    </w:div>
    <w:div w:id="1542983191">
      <w:bodyDiv w:val="1"/>
      <w:marLeft w:val="0"/>
      <w:marRight w:val="0"/>
      <w:marTop w:val="0"/>
      <w:marBottom w:val="0"/>
      <w:divBdr>
        <w:top w:val="none" w:sz="0" w:space="0" w:color="auto"/>
        <w:left w:val="none" w:sz="0" w:space="0" w:color="auto"/>
        <w:bottom w:val="none" w:sz="0" w:space="0" w:color="auto"/>
        <w:right w:val="none" w:sz="0" w:space="0" w:color="auto"/>
      </w:divBdr>
    </w:div>
    <w:div w:id="1544168105">
      <w:bodyDiv w:val="1"/>
      <w:marLeft w:val="0"/>
      <w:marRight w:val="0"/>
      <w:marTop w:val="0"/>
      <w:marBottom w:val="0"/>
      <w:divBdr>
        <w:top w:val="none" w:sz="0" w:space="0" w:color="auto"/>
        <w:left w:val="none" w:sz="0" w:space="0" w:color="auto"/>
        <w:bottom w:val="none" w:sz="0" w:space="0" w:color="auto"/>
        <w:right w:val="none" w:sz="0" w:space="0" w:color="auto"/>
      </w:divBdr>
    </w:div>
    <w:div w:id="1545480109">
      <w:bodyDiv w:val="1"/>
      <w:marLeft w:val="0"/>
      <w:marRight w:val="0"/>
      <w:marTop w:val="0"/>
      <w:marBottom w:val="0"/>
      <w:divBdr>
        <w:top w:val="none" w:sz="0" w:space="0" w:color="auto"/>
        <w:left w:val="none" w:sz="0" w:space="0" w:color="auto"/>
        <w:bottom w:val="none" w:sz="0" w:space="0" w:color="auto"/>
        <w:right w:val="none" w:sz="0" w:space="0" w:color="auto"/>
      </w:divBdr>
    </w:div>
    <w:div w:id="1545866545">
      <w:bodyDiv w:val="1"/>
      <w:marLeft w:val="0"/>
      <w:marRight w:val="0"/>
      <w:marTop w:val="0"/>
      <w:marBottom w:val="0"/>
      <w:divBdr>
        <w:top w:val="none" w:sz="0" w:space="0" w:color="auto"/>
        <w:left w:val="none" w:sz="0" w:space="0" w:color="auto"/>
        <w:bottom w:val="none" w:sz="0" w:space="0" w:color="auto"/>
        <w:right w:val="none" w:sz="0" w:space="0" w:color="auto"/>
      </w:divBdr>
    </w:div>
    <w:div w:id="1546257394">
      <w:bodyDiv w:val="1"/>
      <w:marLeft w:val="0"/>
      <w:marRight w:val="0"/>
      <w:marTop w:val="0"/>
      <w:marBottom w:val="0"/>
      <w:divBdr>
        <w:top w:val="none" w:sz="0" w:space="0" w:color="auto"/>
        <w:left w:val="none" w:sz="0" w:space="0" w:color="auto"/>
        <w:bottom w:val="none" w:sz="0" w:space="0" w:color="auto"/>
        <w:right w:val="none" w:sz="0" w:space="0" w:color="auto"/>
      </w:divBdr>
    </w:div>
    <w:div w:id="1548835179">
      <w:bodyDiv w:val="1"/>
      <w:marLeft w:val="0"/>
      <w:marRight w:val="0"/>
      <w:marTop w:val="0"/>
      <w:marBottom w:val="0"/>
      <w:divBdr>
        <w:top w:val="none" w:sz="0" w:space="0" w:color="auto"/>
        <w:left w:val="none" w:sz="0" w:space="0" w:color="auto"/>
        <w:bottom w:val="none" w:sz="0" w:space="0" w:color="auto"/>
        <w:right w:val="none" w:sz="0" w:space="0" w:color="auto"/>
      </w:divBdr>
    </w:div>
    <w:div w:id="1549605320">
      <w:bodyDiv w:val="1"/>
      <w:marLeft w:val="0"/>
      <w:marRight w:val="0"/>
      <w:marTop w:val="0"/>
      <w:marBottom w:val="0"/>
      <w:divBdr>
        <w:top w:val="none" w:sz="0" w:space="0" w:color="auto"/>
        <w:left w:val="none" w:sz="0" w:space="0" w:color="auto"/>
        <w:bottom w:val="none" w:sz="0" w:space="0" w:color="auto"/>
        <w:right w:val="none" w:sz="0" w:space="0" w:color="auto"/>
      </w:divBdr>
    </w:div>
    <w:div w:id="1550459174">
      <w:bodyDiv w:val="1"/>
      <w:marLeft w:val="0"/>
      <w:marRight w:val="0"/>
      <w:marTop w:val="0"/>
      <w:marBottom w:val="0"/>
      <w:divBdr>
        <w:top w:val="none" w:sz="0" w:space="0" w:color="auto"/>
        <w:left w:val="none" w:sz="0" w:space="0" w:color="auto"/>
        <w:bottom w:val="none" w:sz="0" w:space="0" w:color="auto"/>
        <w:right w:val="none" w:sz="0" w:space="0" w:color="auto"/>
      </w:divBdr>
    </w:div>
    <w:div w:id="1550602889">
      <w:bodyDiv w:val="1"/>
      <w:marLeft w:val="0"/>
      <w:marRight w:val="0"/>
      <w:marTop w:val="0"/>
      <w:marBottom w:val="0"/>
      <w:divBdr>
        <w:top w:val="none" w:sz="0" w:space="0" w:color="auto"/>
        <w:left w:val="none" w:sz="0" w:space="0" w:color="auto"/>
        <w:bottom w:val="none" w:sz="0" w:space="0" w:color="auto"/>
        <w:right w:val="none" w:sz="0" w:space="0" w:color="auto"/>
      </w:divBdr>
    </w:div>
    <w:div w:id="1557933696">
      <w:bodyDiv w:val="1"/>
      <w:marLeft w:val="0"/>
      <w:marRight w:val="0"/>
      <w:marTop w:val="0"/>
      <w:marBottom w:val="0"/>
      <w:divBdr>
        <w:top w:val="none" w:sz="0" w:space="0" w:color="auto"/>
        <w:left w:val="none" w:sz="0" w:space="0" w:color="auto"/>
        <w:bottom w:val="none" w:sz="0" w:space="0" w:color="auto"/>
        <w:right w:val="none" w:sz="0" w:space="0" w:color="auto"/>
      </w:divBdr>
    </w:div>
    <w:div w:id="1559432965">
      <w:bodyDiv w:val="1"/>
      <w:marLeft w:val="0"/>
      <w:marRight w:val="0"/>
      <w:marTop w:val="0"/>
      <w:marBottom w:val="0"/>
      <w:divBdr>
        <w:top w:val="none" w:sz="0" w:space="0" w:color="auto"/>
        <w:left w:val="none" w:sz="0" w:space="0" w:color="auto"/>
        <w:bottom w:val="none" w:sz="0" w:space="0" w:color="auto"/>
        <w:right w:val="none" w:sz="0" w:space="0" w:color="auto"/>
      </w:divBdr>
    </w:div>
    <w:div w:id="1563827988">
      <w:bodyDiv w:val="1"/>
      <w:marLeft w:val="0"/>
      <w:marRight w:val="0"/>
      <w:marTop w:val="0"/>
      <w:marBottom w:val="0"/>
      <w:divBdr>
        <w:top w:val="none" w:sz="0" w:space="0" w:color="auto"/>
        <w:left w:val="none" w:sz="0" w:space="0" w:color="auto"/>
        <w:bottom w:val="none" w:sz="0" w:space="0" w:color="auto"/>
        <w:right w:val="none" w:sz="0" w:space="0" w:color="auto"/>
      </w:divBdr>
    </w:div>
    <w:div w:id="1566524949">
      <w:bodyDiv w:val="1"/>
      <w:marLeft w:val="0"/>
      <w:marRight w:val="0"/>
      <w:marTop w:val="0"/>
      <w:marBottom w:val="0"/>
      <w:divBdr>
        <w:top w:val="none" w:sz="0" w:space="0" w:color="auto"/>
        <w:left w:val="none" w:sz="0" w:space="0" w:color="auto"/>
        <w:bottom w:val="none" w:sz="0" w:space="0" w:color="auto"/>
        <w:right w:val="none" w:sz="0" w:space="0" w:color="auto"/>
      </w:divBdr>
    </w:div>
    <w:div w:id="1568950954">
      <w:bodyDiv w:val="1"/>
      <w:marLeft w:val="0"/>
      <w:marRight w:val="0"/>
      <w:marTop w:val="0"/>
      <w:marBottom w:val="0"/>
      <w:divBdr>
        <w:top w:val="none" w:sz="0" w:space="0" w:color="auto"/>
        <w:left w:val="none" w:sz="0" w:space="0" w:color="auto"/>
        <w:bottom w:val="none" w:sz="0" w:space="0" w:color="auto"/>
        <w:right w:val="none" w:sz="0" w:space="0" w:color="auto"/>
      </w:divBdr>
    </w:div>
    <w:div w:id="1570263176">
      <w:bodyDiv w:val="1"/>
      <w:marLeft w:val="0"/>
      <w:marRight w:val="0"/>
      <w:marTop w:val="0"/>
      <w:marBottom w:val="0"/>
      <w:divBdr>
        <w:top w:val="none" w:sz="0" w:space="0" w:color="auto"/>
        <w:left w:val="none" w:sz="0" w:space="0" w:color="auto"/>
        <w:bottom w:val="none" w:sz="0" w:space="0" w:color="auto"/>
        <w:right w:val="none" w:sz="0" w:space="0" w:color="auto"/>
      </w:divBdr>
    </w:div>
    <w:div w:id="1572735779">
      <w:bodyDiv w:val="1"/>
      <w:marLeft w:val="0"/>
      <w:marRight w:val="0"/>
      <w:marTop w:val="0"/>
      <w:marBottom w:val="0"/>
      <w:divBdr>
        <w:top w:val="none" w:sz="0" w:space="0" w:color="auto"/>
        <w:left w:val="none" w:sz="0" w:space="0" w:color="auto"/>
        <w:bottom w:val="none" w:sz="0" w:space="0" w:color="auto"/>
        <w:right w:val="none" w:sz="0" w:space="0" w:color="auto"/>
      </w:divBdr>
    </w:div>
    <w:div w:id="1577129214">
      <w:bodyDiv w:val="1"/>
      <w:marLeft w:val="0"/>
      <w:marRight w:val="0"/>
      <w:marTop w:val="0"/>
      <w:marBottom w:val="0"/>
      <w:divBdr>
        <w:top w:val="none" w:sz="0" w:space="0" w:color="auto"/>
        <w:left w:val="none" w:sz="0" w:space="0" w:color="auto"/>
        <w:bottom w:val="none" w:sz="0" w:space="0" w:color="auto"/>
        <w:right w:val="none" w:sz="0" w:space="0" w:color="auto"/>
      </w:divBdr>
    </w:div>
    <w:div w:id="1578632881">
      <w:bodyDiv w:val="1"/>
      <w:marLeft w:val="0"/>
      <w:marRight w:val="0"/>
      <w:marTop w:val="0"/>
      <w:marBottom w:val="0"/>
      <w:divBdr>
        <w:top w:val="none" w:sz="0" w:space="0" w:color="auto"/>
        <w:left w:val="none" w:sz="0" w:space="0" w:color="auto"/>
        <w:bottom w:val="none" w:sz="0" w:space="0" w:color="auto"/>
        <w:right w:val="none" w:sz="0" w:space="0" w:color="auto"/>
      </w:divBdr>
    </w:div>
    <w:div w:id="1579636691">
      <w:bodyDiv w:val="1"/>
      <w:marLeft w:val="0"/>
      <w:marRight w:val="0"/>
      <w:marTop w:val="0"/>
      <w:marBottom w:val="0"/>
      <w:divBdr>
        <w:top w:val="none" w:sz="0" w:space="0" w:color="auto"/>
        <w:left w:val="none" w:sz="0" w:space="0" w:color="auto"/>
        <w:bottom w:val="none" w:sz="0" w:space="0" w:color="auto"/>
        <w:right w:val="none" w:sz="0" w:space="0" w:color="auto"/>
      </w:divBdr>
    </w:div>
    <w:div w:id="1580598752">
      <w:bodyDiv w:val="1"/>
      <w:marLeft w:val="0"/>
      <w:marRight w:val="0"/>
      <w:marTop w:val="0"/>
      <w:marBottom w:val="0"/>
      <w:divBdr>
        <w:top w:val="none" w:sz="0" w:space="0" w:color="auto"/>
        <w:left w:val="none" w:sz="0" w:space="0" w:color="auto"/>
        <w:bottom w:val="none" w:sz="0" w:space="0" w:color="auto"/>
        <w:right w:val="none" w:sz="0" w:space="0" w:color="auto"/>
      </w:divBdr>
    </w:div>
    <w:div w:id="1586106881">
      <w:bodyDiv w:val="1"/>
      <w:marLeft w:val="0"/>
      <w:marRight w:val="0"/>
      <w:marTop w:val="0"/>
      <w:marBottom w:val="0"/>
      <w:divBdr>
        <w:top w:val="none" w:sz="0" w:space="0" w:color="auto"/>
        <w:left w:val="none" w:sz="0" w:space="0" w:color="auto"/>
        <w:bottom w:val="none" w:sz="0" w:space="0" w:color="auto"/>
        <w:right w:val="none" w:sz="0" w:space="0" w:color="auto"/>
      </w:divBdr>
      <w:divsChild>
        <w:div w:id="999389925">
          <w:marLeft w:val="0"/>
          <w:marRight w:val="0"/>
          <w:marTop w:val="0"/>
          <w:marBottom w:val="0"/>
          <w:divBdr>
            <w:top w:val="none" w:sz="0" w:space="0" w:color="auto"/>
            <w:left w:val="none" w:sz="0" w:space="0" w:color="auto"/>
            <w:bottom w:val="none" w:sz="0" w:space="0" w:color="auto"/>
            <w:right w:val="none" w:sz="0" w:space="0" w:color="auto"/>
          </w:divBdr>
          <w:divsChild>
            <w:div w:id="253978791">
              <w:marLeft w:val="0"/>
              <w:marRight w:val="0"/>
              <w:marTop w:val="0"/>
              <w:marBottom w:val="0"/>
              <w:divBdr>
                <w:top w:val="none" w:sz="0" w:space="0" w:color="auto"/>
                <w:left w:val="none" w:sz="0" w:space="0" w:color="auto"/>
                <w:bottom w:val="none" w:sz="0" w:space="0" w:color="auto"/>
                <w:right w:val="none" w:sz="0" w:space="0" w:color="auto"/>
              </w:divBdr>
              <w:divsChild>
                <w:div w:id="1149127337">
                  <w:marLeft w:val="0"/>
                  <w:marRight w:val="0"/>
                  <w:marTop w:val="0"/>
                  <w:marBottom w:val="0"/>
                  <w:divBdr>
                    <w:top w:val="none" w:sz="0" w:space="0" w:color="auto"/>
                    <w:left w:val="none" w:sz="0" w:space="0" w:color="auto"/>
                    <w:bottom w:val="none" w:sz="0" w:space="0" w:color="auto"/>
                    <w:right w:val="none" w:sz="0" w:space="0" w:color="auto"/>
                  </w:divBdr>
                </w:div>
                <w:div w:id="1176043657">
                  <w:marLeft w:val="0"/>
                  <w:marRight w:val="0"/>
                  <w:marTop w:val="0"/>
                  <w:marBottom w:val="0"/>
                  <w:divBdr>
                    <w:top w:val="none" w:sz="0" w:space="0" w:color="auto"/>
                    <w:left w:val="none" w:sz="0" w:space="0" w:color="auto"/>
                    <w:bottom w:val="none" w:sz="0" w:space="0" w:color="auto"/>
                    <w:right w:val="none" w:sz="0" w:space="0" w:color="auto"/>
                  </w:divBdr>
                </w:div>
              </w:divsChild>
            </w:div>
            <w:div w:id="48573666">
              <w:marLeft w:val="0"/>
              <w:marRight w:val="0"/>
              <w:marTop w:val="0"/>
              <w:marBottom w:val="0"/>
              <w:divBdr>
                <w:top w:val="none" w:sz="0" w:space="0" w:color="auto"/>
                <w:left w:val="none" w:sz="0" w:space="0" w:color="auto"/>
                <w:bottom w:val="none" w:sz="0" w:space="0" w:color="auto"/>
                <w:right w:val="none" w:sz="0" w:space="0" w:color="auto"/>
              </w:divBdr>
              <w:divsChild>
                <w:div w:id="43601276">
                  <w:marLeft w:val="0"/>
                  <w:marRight w:val="0"/>
                  <w:marTop w:val="0"/>
                  <w:marBottom w:val="0"/>
                  <w:divBdr>
                    <w:top w:val="none" w:sz="0" w:space="0" w:color="auto"/>
                    <w:left w:val="none" w:sz="0" w:space="0" w:color="auto"/>
                    <w:bottom w:val="none" w:sz="0" w:space="0" w:color="auto"/>
                    <w:right w:val="none" w:sz="0" w:space="0" w:color="auto"/>
                  </w:divBdr>
                </w:div>
                <w:div w:id="897401407">
                  <w:marLeft w:val="0"/>
                  <w:marRight w:val="0"/>
                  <w:marTop w:val="0"/>
                  <w:marBottom w:val="0"/>
                  <w:divBdr>
                    <w:top w:val="none" w:sz="0" w:space="0" w:color="auto"/>
                    <w:left w:val="none" w:sz="0" w:space="0" w:color="auto"/>
                    <w:bottom w:val="none" w:sz="0" w:space="0" w:color="auto"/>
                    <w:right w:val="none" w:sz="0" w:space="0" w:color="auto"/>
                  </w:divBdr>
                </w:div>
              </w:divsChild>
            </w:div>
            <w:div w:id="1120414410">
              <w:marLeft w:val="0"/>
              <w:marRight w:val="0"/>
              <w:marTop w:val="0"/>
              <w:marBottom w:val="0"/>
              <w:divBdr>
                <w:top w:val="none" w:sz="0" w:space="0" w:color="auto"/>
                <w:left w:val="none" w:sz="0" w:space="0" w:color="auto"/>
                <w:bottom w:val="none" w:sz="0" w:space="0" w:color="auto"/>
                <w:right w:val="none" w:sz="0" w:space="0" w:color="auto"/>
              </w:divBdr>
              <w:divsChild>
                <w:div w:id="1797790202">
                  <w:marLeft w:val="0"/>
                  <w:marRight w:val="0"/>
                  <w:marTop w:val="0"/>
                  <w:marBottom w:val="0"/>
                  <w:divBdr>
                    <w:top w:val="none" w:sz="0" w:space="0" w:color="auto"/>
                    <w:left w:val="none" w:sz="0" w:space="0" w:color="auto"/>
                    <w:bottom w:val="none" w:sz="0" w:space="0" w:color="auto"/>
                    <w:right w:val="none" w:sz="0" w:space="0" w:color="auto"/>
                  </w:divBdr>
                </w:div>
                <w:div w:id="425157227">
                  <w:marLeft w:val="0"/>
                  <w:marRight w:val="0"/>
                  <w:marTop w:val="0"/>
                  <w:marBottom w:val="0"/>
                  <w:divBdr>
                    <w:top w:val="none" w:sz="0" w:space="0" w:color="auto"/>
                    <w:left w:val="none" w:sz="0" w:space="0" w:color="auto"/>
                    <w:bottom w:val="none" w:sz="0" w:space="0" w:color="auto"/>
                    <w:right w:val="none" w:sz="0" w:space="0" w:color="auto"/>
                  </w:divBdr>
                </w:div>
              </w:divsChild>
            </w:div>
            <w:div w:id="1468468637">
              <w:marLeft w:val="0"/>
              <w:marRight w:val="0"/>
              <w:marTop w:val="0"/>
              <w:marBottom w:val="0"/>
              <w:divBdr>
                <w:top w:val="none" w:sz="0" w:space="0" w:color="auto"/>
                <w:left w:val="none" w:sz="0" w:space="0" w:color="auto"/>
                <w:bottom w:val="none" w:sz="0" w:space="0" w:color="auto"/>
                <w:right w:val="none" w:sz="0" w:space="0" w:color="auto"/>
              </w:divBdr>
              <w:divsChild>
                <w:div w:id="202059442">
                  <w:marLeft w:val="0"/>
                  <w:marRight w:val="0"/>
                  <w:marTop w:val="0"/>
                  <w:marBottom w:val="0"/>
                  <w:divBdr>
                    <w:top w:val="none" w:sz="0" w:space="0" w:color="auto"/>
                    <w:left w:val="none" w:sz="0" w:space="0" w:color="auto"/>
                    <w:bottom w:val="none" w:sz="0" w:space="0" w:color="auto"/>
                    <w:right w:val="none" w:sz="0" w:space="0" w:color="auto"/>
                  </w:divBdr>
                </w:div>
                <w:div w:id="105781312">
                  <w:marLeft w:val="0"/>
                  <w:marRight w:val="0"/>
                  <w:marTop w:val="0"/>
                  <w:marBottom w:val="0"/>
                  <w:divBdr>
                    <w:top w:val="none" w:sz="0" w:space="0" w:color="auto"/>
                    <w:left w:val="none" w:sz="0" w:space="0" w:color="auto"/>
                    <w:bottom w:val="none" w:sz="0" w:space="0" w:color="auto"/>
                    <w:right w:val="none" w:sz="0" w:space="0" w:color="auto"/>
                  </w:divBdr>
                </w:div>
              </w:divsChild>
            </w:div>
            <w:div w:id="1993487479">
              <w:marLeft w:val="0"/>
              <w:marRight w:val="0"/>
              <w:marTop w:val="0"/>
              <w:marBottom w:val="0"/>
              <w:divBdr>
                <w:top w:val="none" w:sz="0" w:space="0" w:color="auto"/>
                <w:left w:val="none" w:sz="0" w:space="0" w:color="auto"/>
                <w:bottom w:val="none" w:sz="0" w:space="0" w:color="auto"/>
                <w:right w:val="none" w:sz="0" w:space="0" w:color="auto"/>
              </w:divBdr>
              <w:divsChild>
                <w:div w:id="1504471237">
                  <w:marLeft w:val="0"/>
                  <w:marRight w:val="0"/>
                  <w:marTop w:val="0"/>
                  <w:marBottom w:val="0"/>
                  <w:divBdr>
                    <w:top w:val="none" w:sz="0" w:space="0" w:color="auto"/>
                    <w:left w:val="none" w:sz="0" w:space="0" w:color="auto"/>
                    <w:bottom w:val="none" w:sz="0" w:space="0" w:color="auto"/>
                    <w:right w:val="none" w:sz="0" w:space="0" w:color="auto"/>
                  </w:divBdr>
                </w:div>
                <w:div w:id="2020963366">
                  <w:marLeft w:val="0"/>
                  <w:marRight w:val="0"/>
                  <w:marTop w:val="0"/>
                  <w:marBottom w:val="0"/>
                  <w:divBdr>
                    <w:top w:val="none" w:sz="0" w:space="0" w:color="auto"/>
                    <w:left w:val="none" w:sz="0" w:space="0" w:color="auto"/>
                    <w:bottom w:val="none" w:sz="0" w:space="0" w:color="auto"/>
                    <w:right w:val="none" w:sz="0" w:space="0" w:color="auto"/>
                  </w:divBdr>
                </w:div>
              </w:divsChild>
            </w:div>
            <w:div w:id="577326742">
              <w:marLeft w:val="0"/>
              <w:marRight w:val="0"/>
              <w:marTop w:val="0"/>
              <w:marBottom w:val="0"/>
              <w:divBdr>
                <w:top w:val="none" w:sz="0" w:space="0" w:color="auto"/>
                <w:left w:val="none" w:sz="0" w:space="0" w:color="auto"/>
                <w:bottom w:val="none" w:sz="0" w:space="0" w:color="auto"/>
                <w:right w:val="none" w:sz="0" w:space="0" w:color="auto"/>
              </w:divBdr>
              <w:divsChild>
                <w:div w:id="1091122877">
                  <w:marLeft w:val="0"/>
                  <w:marRight w:val="0"/>
                  <w:marTop w:val="0"/>
                  <w:marBottom w:val="0"/>
                  <w:divBdr>
                    <w:top w:val="none" w:sz="0" w:space="0" w:color="auto"/>
                    <w:left w:val="none" w:sz="0" w:space="0" w:color="auto"/>
                    <w:bottom w:val="none" w:sz="0" w:space="0" w:color="auto"/>
                    <w:right w:val="none" w:sz="0" w:space="0" w:color="auto"/>
                  </w:divBdr>
                </w:div>
                <w:div w:id="459227735">
                  <w:marLeft w:val="0"/>
                  <w:marRight w:val="0"/>
                  <w:marTop w:val="0"/>
                  <w:marBottom w:val="0"/>
                  <w:divBdr>
                    <w:top w:val="none" w:sz="0" w:space="0" w:color="auto"/>
                    <w:left w:val="none" w:sz="0" w:space="0" w:color="auto"/>
                    <w:bottom w:val="none" w:sz="0" w:space="0" w:color="auto"/>
                    <w:right w:val="none" w:sz="0" w:space="0" w:color="auto"/>
                  </w:divBdr>
                </w:div>
              </w:divsChild>
            </w:div>
            <w:div w:id="397822402">
              <w:marLeft w:val="0"/>
              <w:marRight w:val="0"/>
              <w:marTop w:val="0"/>
              <w:marBottom w:val="0"/>
              <w:divBdr>
                <w:top w:val="none" w:sz="0" w:space="0" w:color="auto"/>
                <w:left w:val="none" w:sz="0" w:space="0" w:color="auto"/>
                <w:bottom w:val="none" w:sz="0" w:space="0" w:color="auto"/>
                <w:right w:val="none" w:sz="0" w:space="0" w:color="auto"/>
              </w:divBdr>
              <w:divsChild>
                <w:div w:id="48697750">
                  <w:marLeft w:val="0"/>
                  <w:marRight w:val="0"/>
                  <w:marTop w:val="0"/>
                  <w:marBottom w:val="0"/>
                  <w:divBdr>
                    <w:top w:val="none" w:sz="0" w:space="0" w:color="auto"/>
                    <w:left w:val="none" w:sz="0" w:space="0" w:color="auto"/>
                    <w:bottom w:val="none" w:sz="0" w:space="0" w:color="auto"/>
                    <w:right w:val="none" w:sz="0" w:space="0" w:color="auto"/>
                  </w:divBdr>
                </w:div>
                <w:div w:id="816141809">
                  <w:marLeft w:val="0"/>
                  <w:marRight w:val="0"/>
                  <w:marTop w:val="0"/>
                  <w:marBottom w:val="0"/>
                  <w:divBdr>
                    <w:top w:val="none" w:sz="0" w:space="0" w:color="auto"/>
                    <w:left w:val="none" w:sz="0" w:space="0" w:color="auto"/>
                    <w:bottom w:val="none" w:sz="0" w:space="0" w:color="auto"/>
                    <w:right w:val="none" w:sz="0" w:space="0" w:color="auto"/>
                  </w:divBdr>
                </w:div>
              </w:divsChild>
            </w:div>
            <w:div w:id="422654119">
              <w:marLeft w:val="0"/>
              <w:marRight w:val="0"/>
              <w:marTop w:val="0"/>
              <w:marBottom w:val="0"/>
              <w:divBdr>
                <w:top w:val="none" w:sz="0" w:space="0" w:color="auto"/>
                <w:left w:val="none" w:sz="0" w:space="0" w:color="auto"/>
                <w:bottom w:val="none" w:sz="0" w:space="0" w:color="auto"/>
                <w:right w:val="none" w:sz="0" w:space="0" w:color="auto"/>
              </w:divBdr>
              <w:divsChild>
                <w:div w:id="692073908">
                  <w:marLeft w:val="0"/>
                  <w:marRight w:val="0"/>
                  <w:marTop w:val="0"/>
                  <w:marBottom w:val="0"/>
                  <w:divBdr>
                    <w:top w:val="none" w:sz="0" w:space="0" w:color="auto"/>
                    <w:left w:val="none" w:sz="0" w:space="0" w:color="auto"/>
                    <w:bottom w:val="none" w:sz="0" w:space="0" w:color="auto"/>
                    <w:right w:val="none" w:sz="0" w:space="0" w:color="auto"/>
                  </w:divBdr>
                </w:div>
                <w:div w:id="1181777039">
                  <w:marLeft w:val="0"/>
                  <w:marRight w:val="0"/>
                  <w:marTop w:val="0"/>
                  <w:marBottom w:val="0"/>
                  <w:divBdr>
                    <w:top w:val="none" w:sz="0" w:space="0" w:color="auto"/>
                    <w:left w:val="none" w:sz="0" w:space="0" w:color="auto"/>
                    <w:bottom w:val="none" w:sz="0" w:space="0" w:color="auto"/>
                    <w:right w:val="none" w:sz="0" w:space="0" w:color="auto"/>
                  </w:divBdr>
                </w:div>
              </w:divsChild>
            </w:div>
            <w:div w:id="1988124311">
              <w:marLeft w:val="0"/>
              <w:marRight w:val="0"/>
              <w:marTop w:val="0"/>
              <w:marBottom w:val="0"/>
              <w:divBdr>
                <w:top w:val="none" w:sz="0" w:space="0" w:color="auto"/>
                <w:left w:val="none" w:sz="0" w:space="0" w:color="auto"/>
                <w:bottom w:val="none" w:sz="0" w:space="0" w:color="auto"/>
                <w:right w:val="none" w:sz="0" w:space="0" w:color="auto"/>
              </w:divBdr>
              <w:divsChild>
                <w:div w:id="2064937960">
                  <w:marLeft w:val="0"/>
                  <w:marRight w:val="0"/>
                  <w:marTop w:val="0"/>
                  <w:marBottom w:val="0"/>
                  <w:divBdr>
                    <w:top w:val="none" w:sz="0" w:space="0" w:color="auto"/>
                    <w:left w:val="none" w:sz="0" w:space="0" w:color="auto"/>
                    <w:bottom w:val="none" w:sz="0" w:space="0" w:color="auto"/>
                    <w:right w:val="none" w:sz="0" w:space="0" w:color="auto"/>
                  </w:divBdr>
                </w:div>
                <w:div w:id="1087461602">
                  <w:marLeft w:val="0"/>
                  <w:marRight w:val="0"/>
                  <w:marTop w:val="0"/>
                  <w:marBottom w:val="0"/>
                  <w:divBdr>
                    <w:top w:val="none" w:sz="0" w:space="0" w:color="auto"/>
                    <w:left w:val="none" w:sz="0" w:space="0" w:color="auto"/>
                    <w:bottom w:val="none" w:sz="0" w:space="0" w:color="auto"/>
                    <w:right w:val="none" w:sz="0" w:space="0" w:color="auto"/>
                  </w:divBdr>
                </w:div>
              </w:divsChild>
            </w:div>
            <w:div w:id="1287810106">
              <w:marLeft w:val="0"/>
              <w:marRight w:val="0"/>
              <w:marTop w:val="0"/>
              <w:marBottom w:val="0"/>
              <w:divBdr>
                <w:top w:val="none" w:sz="0" w:space="0" w:color="auto"/>
                <w:left w:val="none" w:sz="0" w:space="0" w:color="auto"/>
                <w:bottom w:val="none" w:sz="0" w:space="0" w:color="auto"/>
                <w:right w:val="none" w:sz="0" w:space="0" w:color="auto"/>
              </w:divBdr>
              <w:divsChild>
                <w:div w:id="1722361756">
                  <w:marLeft w:val="0"/>
                  <w:marRight w:val="0"/>
                  <w:marTop w:val="0"/>
                  <w:marBottom w:val="0"/>
                  <w:divBdr>
                    <w:top w:val="none" w:sz="0" w:space="0" w:color="auto"/>
                    <w:left w:val="none" w:sz="0" w:space="0" w:color="auto"/>
                    <w:bottom w:val="none" w:sz="0" w:space="0" w:color="auto"/>
                    <w:right w:val="none" w:sz="0" w:space="0" w:color="auto"/>
                  </w:divBdr>
                </w:div>
                <w:div w:id="414480234">
                  <w:marLeft w:val="0"/>
                  <w:marRight w:val="0"/>
                  <w:marTop w:val="0"/>
                  <w:marBottom w:val="0"/>
                  <w:divBdr>
                    <w:top w:val="none" w:sz="0" w:space="0" w:color="auto"/>
                    <w:left w:val="none" w:sz="0" w:space="0" w:color="auto"/>
                    <w:bottom w:val="none" w:sz="0" w:space="0" w:color="auto"/>
                    <w:right w:val="none" w:sz="0" w:space="0" w:color="auto"/>
                  </w:divBdr>
                </w:div>
              </w:divsChild>
            </w:div>
            <w:div w:id="344328382">
              <w:marLeft w:val="0"/>
              <w:marRight w:val="0"/>
              <w:marTop w:val="0"/>
              <w:marBottom w:val="0"/>
              <w:divBdr>
                <w:top w:val="none" w:sz="0" w:space="0" w:color="auto"/>
                <w:left w:val="none" w:sz="0" w:space="0" w:color="auto"/>
                <w:bottom w:val="none" w:sz="0" w:space="0" w:color="auto"/>
                <w:right w:val="none" w:sz="0" w:space="0" w:color="auto"/>
              </w:divBdr>
              <w:divsChild>
                <w:div w:id="91359689">
                  <w:marLeft w:val="0"/>
                  <w:marRight w:val="0"/>
                  <w:marTop w:val="0"/>
                  <w:marBottom w:val="0"/>
                  <w:divBdr>
                    <w:top w:val="none" w:sz="0" w:space="0" w:color="auto"/>
                    <w:left w:val="none" w:sz="0" w:space="0" w:color="auto"/>
                    <w:bottom w:val="none" w:sz="0" w:space="0" w:color="auto"/>
                    <w:right w:val="none" w:sz="0" w:space="0" w:color="auto"/>
                  </w:divBdr>
                </w:div>
                <w:div w:id="1920022929">
                  <w:marLeft w:val="0"/>
                  <w:marRight w:val="0"/>
                  <w:marTop w:val="0"/>
                  <w:marBottom w:val="0"/>
                  <w:divBdr>
                    <w:top w:val="none" w:sz="0" w:space="0" w:color="auto"/>
                    <w:left w:val="none" w:sz="0" w:space="0" w:color="auto"/>
                    <w:bottom w:val="none" w:sz="0" w:space="0" w:color="auto"/>
                    <w:right w:val="none" w:sz="0" w:space="0" w:color="auto"/>
                  </w:divBdr>
                </w:div>
              </w:divsChild>
            </w:div>
            <w:div w:id="418409845">
              <w:marLeft w:val="0"/>
              <w:marRight w:val="0"/>
              <w:marTop w:val="0"/>
              <w:marBottom w:val="0"/>
              <w:divBdr>
                <w:top w:val="none" w:sz="0" w:space="0" w:color="auto"/>
                <w:left w:val="none" w:sz="0" w:space="0" w:color="auto"/>
                <w:bottom w:val="none" w:sz="0" w:space="0" w:color="auto"/>
                <w:right w:val="none" w:sz="0" w:space="0" w:color="auto"/>
              </w:divBdr>
              <w:divsChild>
                <w:div w:id="1516111049">
                  <w:marLeft w:val="0"/>
                  <w:marRight w:val="0"/>
                  <w:marTop w:val="0"/>
                  <w:marBottom w:val="0"/>
                  <w:divBdr>
                    <w:top w:val="none" w:sz="0" w:space="0" w:color="auto"/>
                    <w:left w:val="none" w:sz="0" w:space="0" w:color="auto"/>
                    <w:bottom w:val="none" w:sz="0" w:space="0" w:color="auto"/>
                    <w:right w:val="none" w:sz="0" w:space="0" w:color="auto"/>
                  </w:divBdr>
                </w:div>
                <w:div w:id="589775373">
                  <w:marLeft w:val="0"/>
                  <w:marRight w:val="0"/>
                  <w:marTop w:val="0"/>
                  <w:marBottom w:val="0"/>
                  <w:divBdr>
                    <w:top w:val="none" w:sz="0" w:space="0" w:color="auto"/>
                    <w:left w:val="none" w:sz="0" w:space="0" w:color="auto"/>
                    <w:bottom w:val="none" w:sz="0" w:space="0" w:color="auto"/>
                    <w:right w:val="none" w:sz="0" w:space="0" w:color="auto"/>
                  </w:divBdr>
                </w:div>
              </w:divsChild>
            </w:div>
            <w:div w:id="1458795765">
              <w:marLeft w:val="0"/>
              <w:marRight w:val="0"/>
              <w:marTop w:val="0"/>
              <w:marBottom w:val="0"/>
              <w:divBdr>
                <w:top w:val="none" w:sz="0" w:space="0" w:color="auto"/>
                <w:left w:val="none" w:sz="0" w:space="0" w:color="auto"/>
                <w:bottom w:val="none" w:sz="0" w:space="0" w:color="auto"/>
                <w:right w:val="none" w:sz="0" w:space="0" w:color="auto"/>
              </w:divBdr>
              <w:divsChild>
                <w:div w:id="1340815108">
                  <w:marLeft w:val="0"/>
                  <w:marRight w:val="0"/>
                  <w:marTop w:val="0"/>
                  <w:marBottom w:val="0"/>
                  <w:divBdr>
                    <w:top w:val="none" w:sz="0" w:space="0" w:color="auto"/>
                    <w:left w:val="none" w:sz="0" w:space="0" w:color="auto"/>
                    <w:bottom w:val="none" w:sz="0" w:space="0" w:color="auto"/>
                    <w:right w:val="none" w:sz="0" w:space="0" w:color="auto"/>
                  </w:divBdr>
                </w:div>
                <w:div w:id="715347843">
                  <w:marLeft w:val="0"/>
                  <w:marRight w:val="0"/>
                  <w:marTop w:val="0"/>
                  <w:marBottom w:val="0"/>
                  <w:divBdr>
                    <w:top w:val="none" w:sz="0" w:space="0" w:color="auto"/>
                    <w:left w:val="none" w:sz="0" w:space="0" w:color="auto"/>
                    <w:bottom w:val="none" w:sz="0" w:space="0" w:color="auto"/>
                    <w:right w:val="none" w:sz="0" w:space="0" w:color="auto"/>
                  </w:divBdr>
                </w:div>
              </w:divsChild>
            </w:div>
            <w:div w:id="1695233456">
              <w:marLeft w:val="0"/>
              <w:marRight w:val="0"/>
              <w:marTop w:val="0"/>
              <w:marBottom w:val="0"/>
              <w:divBdr>
                <w:top w:val="none" w:sz="0" w:space="0" w:color="auto"/>
                <w:left w:val="none" w:sz="0" w:space="0" w:color="auto"/>
                <w:bottom w:val="none" w:sz="0" w:space="0" w:color="auto"/>
                <w:right w:val="none" w:sz="0" w:space="0" w:color="auto"/>
              </w:divBdr>
              <w:divsChild>
                <w:div w:id="1984575854">
                  <w:marLeft w:val="0"/>
                  <w:marRight w:val="0"/>
                  <w:marTop w:val="0"/>
                  <w:marBottom w:val="0"/>
                  <w:divBdr>
                    <w:top w:val="none" w:sz="0" w:space="0" w:color="auto"/>
                    <w:left w:val="none" w:sz="0" w:space="0" w:color="auto"/>
                    <w:bottom w:val="none" w:sz="0" w:space="0" w:color="auto"/>
                    <w:right w:val="none" w:sz="0" w:space="0" w:color="auto"/>
                  </w:divBdr>
                </w:div>
                <w:div w:id="1314604139">
                  <w:marLeft w:val="0"/>
                  <w:marRight w:val="0"/>
                  <w:marTop w:val="0"/>
                  <w:marBottom w:val="0"/>
                  <w:divBdr>
                    <w:top w:val="none" w:sz="0" w:space="0" w:color="auto"/>
                    <w:left w:val="none" w:sz="0" w:space="0" w:color="auto"/>
                    <w:bottom w:val="none" w:sz="0" w:space="0" w:color="auto"/>
                    <w:right w:val="none" w:sz="0" w:space="0" w:color="auto"/>
                  </w:divBdr>
                </w:div>
              </w:divsChild>
            </w:div>
            <w:div w:id="1862164879">
              <w:marLeft w:val="0"/>
              <w:marRight w:val="0"/>
              <w:marTop w:val="0"/>
              <w:marBottom w:val="0"/>
              <w:divBdr>
                <w:top w:val="none" w:sz="0" w:space="0" w:color="auto"/>
                <w:left w:val="none" w:sz="0" w:space="0" w:color="auto"/>
                <w:bottom w:val="none" w:sz="0" w:space="0" w:color="auto"/>
                <w:right w:val="none" w:sz="0" w:space="0" w:color="auto"/>
              </w:divBdr>
              <w:divsChild>
                <w:div w:id="1136023313">
                  <w:marLeft w:val="0"/>
                  <w:marRight w:val="0"/>
                  <w:marTop w:val="0"/>
                  <w:marBottom w:val="0"/>
                  <w:divBdr>
                    <w:top w:val="none" w:sz="0" w:space="0" w:color="auto"/>
                    <w:left w:val="none" w:sz="0" w:space="0" w:color="auto"/>
                    <w:bottom w:val="none" w:sz="0" w:space="0" w:color="auto"/>
                    <w:right w:val="none" w:sz="0" w:space="0" w:color="auto"/>
                  </w:divBdr>
                </w:div>
                <w:div w:id="1066027113">
                  <w:marLeft w:val="0"/>
                  <w:marRight w:val="0"/>
                  <w:marTop w:val="0"/>
                  <w:marBottom w:val="0"/>
                  <w:divBdr>
                    <w:top w:val="none" w:sz="0" w:space="0" w:color="auto"/>
                    <w:left w:val="none" w:sz="0" w:space="0" w:color="auto"/>
                    <w:bottom w:val="none" w:sz="0" w:space="0" w:color="auto"/>
                    <w:right w:val="none" w:sz="0" w:space="0" w:color="auto"/>
                  </w:divBdr>
                </w:div>
              </w:divsChild>
            </w:div>
            <w:div w:id="712924071">
              <w:marLeft w:val="0"/>
              <w:marRight w:val="0"/>
              <w:marTop w:val="0"/>
              <w:marBottom w:val="0"/>
              <w:divBdr>
                <w:top w:val="none" w:sz="0" w:space="0" w:color="auto"/>
                <w:left w:val="none" w:sz="0" w:space="0" w:color="auto"/>
                <w:bottom w:val="none" w:sz="0" w:space="0" w:color="auto"/>
                <w:right w:val="none" w:sz="0" w:space="0" w:color="auto"/>
              </w:divBdr>
              <w:divsChild>
                <w:div w:id="1593587784">
                  <w:marLeft w:val="0"/>
                  <w:marRight w:val="0"/>
                  <w:marTop w:val="0"/>
                  <w:marBottom w:val="0"/>
                  <w:divBdr>
                    <w:top w:val="none" w:sz="0" w:space="0" w:color="auto"/>
                    <w:left w:val="none" w:sz="0" w:space="0" w:color="auto"/>
                    <w:bottom w:val="none" w:sz="0" w:space="0" w:color="auto"/>
                    <w:right w:val="none" w:sz="0" w:space="0" w:color="auto"/>
                  </w:divBdr>
                </w:div>
                <w:div w:id="912008466">
                  <w:marLeft w:val="0"/>
                  <w:marRight w:val="0"/>
                  <w:marTop w:val="0"/>
                  <w:marBottom w:val="0"/>
                  <w:divBdr>
                    <w:top w:val="none" w:sz="0" w:space="0" w:color="auto"/>
                    <w:left w:val="none" w:sz="0" w:space="0" w:color="auto"/>
                    <w:bottom w:val="none" w:sz="0" w:space="0" w:color="auto"/>
                    <w:right w:val="none" w:sz="0" w:space="0" w:color="auto"/>
                  </w:divBdr>
                </w:div>
              </w:divsChild>
            </w:div>
            <w:div w:id="835192117">
              <w:marLeft w:val="0"/>
              <w:marRight w:val="0"/>
              <w:marTop w:val="0"/>
              <w:marBottom w:val="0"/>
              <w:divBdr>
                <w:top w:val="none" w:sz="0" w:space="0" w:color="auto"/>
                <w:left w:val="none" w:sz="0" w:space="0" w:color="auto"/>
                <w:bottom w:val="none" w:sz="0" w:space="0" w:color="auto"/>
                <w:right w:val="none" w:sz="0" w:space="0" w:color="auto"/>
              </w:divBdr>
              <w:divsChild>
                <w:div w:id="857082929">
                  <w:marLeft w:val="0"/>
                  <w:marRight w:val="0"/>
                  <w:marTop w:val="0"/>
                  <w:marBottom w:val="0"/>
                  <w:divBdr>
                    <w:top w:val="none" w:sz="0" w:space="0" w:color="auto"/>
                    <w:left w:val="none" w:sz="0" w:space="0" w:color="auto"/>
                    <w:bottom w:val="none" w:sz="0" w:space="0" w:color="auto"/>
                    <w:right w:val="none" w:sz="0" w:space="0" w:color="auto"/>
                  </w:divBdr>
                </w:div>
                <w:div w:id="1035425773">
                  <w:marLeft w:val="0"/>
                  <w:marRight w:val="0"/>
                  <w:marTop w:val="0"/>
                  <w:marBottom w:val="0"/>
                  <w:divBdr>
                    <w:top w:val="none" w:sz="0" w:space="0" w:color="auto"/>
                    <w:left w:val="none" w:sz="0" w:space="0" w:color="auto"/>
                    <w:bottom w:val="none" w:sz="0" w:space="0" w:color="auto"/>
                    <w:right w:val="none" w:sz="0" w:space="0" w:color="auto"/>
                  </w:divBdr>
                </w:div>
              </w:divsChild>
            </w:div>
            <w:div w:id="1434743747">
              <w:marLeft w:val="0"/>
              <w:marRight w:val="0"/>
              <w:marTop w:val="0"/>
              <w:marBottom w:val="0"/>
              <w:divBdr>
                <w:top w:val="none" w:sz="0" w:space="0" w:color="auto"/>
                <w:left w:val="none" w:sz="0" w:space="0" w:color="auto"/>
                <w:bottom w:val="none" w:sz="0" w:space="0" w:color="auto"/>
                <w:right w:val="none" w:sz="0" w:space="0" w:color="auto"/>
              </w:divBdr>
              <w:divsChild>
                <w:div w:id="1438335090">
                  <w:marLeft w:val="0"/>
                  <w:marRight w:val="0"/>
                  <w:marTop w:val="0"/>
                  <w:marBottom w:val="0"/>
                  <w:divBdr>
                    <w:top w:val="none" w:sz="0" w:space="0" w:color="auto"/>
                    <w:left w:val="none" w:sz="0" w:space="0" w:color="auto"/>
                    <w:bottom w:val="none" w:sz="0" w:space="0" w:color="auto"/>
                    <w:right w:val="none" w:sz="0" w:space="0" w:color="auto"/>
                  </w:divBdr>
                </w:div>
                <w:div w:id="1891721168">
                  <w:marLeft w:val="0"/>
                  <w:marRight w:val="0"/>
                  <w:marTop w:val="0"/>
                  <w:marBottom w:val="0"/>
                  <w:divBdr>
                    <w:top w:val="none" w:sz="0" w:space="0" w:color="auto"/>
                    <w:left w:val="none" w:sz="0" w:space="0" w:color="auto"/>
                    <w:bottom w:val="none" w:sz="0" w:space="0" w:color="auto"/>
                    <w:right w:val="none" w:sz="0" w:space="0" w:color="auto"/>
                  </w:divBdr>
                </w:div>
              </w:divsChild>
            </w:div>
            <w:div w:id="1173033951">
              <w:marLeft w:val="0"/>
              <w:marRight w:val="0"/>
              <w:marTop w:val="0"/>
              <w:marBottom w:val="0"/>
              <w:divBdr>
                <w:top w:val="none" w:sz="0" w:space="0" w:color="auto"/>
                <w:left w:val="none" w:sz="0" w:space="0" w:color="auto"/>
                <w:bottom w:val="none" w:sz="0" w:space="0" w:color="auto"/>
                <w:right w:val="none" w:sz="0" w:space="0" w:color="auto"/>
              </w:divBdr>
              <w:divsChild>
                <w:div w:id="680545928">
                  <w:marLeft w:val="0"/>
                  <w:marRight w:val="0"/>
                  <w:marTop w:val="0"/>
                  <w:marBottom w:val="0"/>
                  <w:divBdr>
                    <w:top w:val="none" w:sz="0" w:space="0" w:color="auto"/>
                    <w:left w:val="none" w:sz="0" w:space="0" w:color="auto"/>
                    <w:bottom w:val="none" w:sz="0" w:space="0" w:color="auto"/>
                    <w:right w:val="none" w:sz="0" w:space="0" w:color="auto"/>
                  </w:divBdr>
                </w:div>
                <w:div w:id="1600334292">
                  <w:marLeft w:val="0"/>
                  <w:marRight w:val="0"/>
                  <w:marTop w:val="0"/>
                  <w:marBottom w:val="0"/>
                  <w:divBdr>
                    <w:top w:val="none" w:sz="0" w:space="0" w:color="auto"/>
                    <w:left w:val="none" w:sz="0" w:space="0" w:color="auto"/>
                    <w:bottom w:val="none" w:sz="0" w:space="0" w:color="auto"/>
                    <w:right w:val="none" w:sz="0" w:space="0" w:color="auto"/>
                  </w:divBdr>
                </w:div>
              </w:divsChild>
            </w:div>
            <w:div w:id="16931186">
              <w:marLeft w:val="0"/>
              <w:marRight w:val="0"/>
              <w:marTop w:val="0"/>
              <w:marBottom w:val="0"/>
              <w:divBdr>
                <w:top w:val="none" w:sz="0" w:space="0" w:color="auto"/>
                <w:left w:val="none" w:sz="0" w:space="0" w:color="auto"/>
                <w:bottom w:val="none" w:sz="0" w:space="0" w:color="auto"/>
                <w:right w:val="none" w:sz="0" w:space="0" w:color="auto"/>
              </w:divBdr>
              <w:divsChild>
                <w:div w:id="1695303316">
                  <w:marLeft w:val="0"/>
                  <w:marRight w:val="0"/>
                  <w:marTop w:val="0"/>
                  <w:marBottom w:val="0"/>
                  <w:divBdr>
                    <w:top w:val="none" w:sz="0" w:space="0" w:color="auto"/>
                    <w:left w:val="none" w:sz="0" w:space="0" w:color="auto"/>
                    <w:bottom w:val="none" w:sz="0" w:space="0" w:color="auto"/>
                    <w:right w:val="none" w:sz="0" w:space="0" w:color="auto"/>
                  </w:divBdr>
                </w:div>
                <w:div w:id="696395845">
                  <w:marLeft w:val="0"/>
                  <w:marRight w:val="0"/>
                  <w:marTop w:val="0"/>
                  <w:marBottom w:val="0"/>
                  <w:divBdr>
                    <w:top w:val="none" w:sz="0" w:space="0" w:color="auto"/>
                    <w:left w:val="none" w:sz="0" w:space="0" w:color="auto"/>
                    <w:bottom w:val="none" w:sz="0" w:space="0" w:color="auto"/>
                    <w:right w:val="none" w:sz="0" w:space="0" w:color="auto"/>
                  </w:divBdr>
                </w:div>
              </w:divsChild>
            </w:div>
            <w:div w:id="1766530760">
              <w:marLeft w:val="0"/>
              <w:marRight w:val="0"/>
              <w:marTop w:val="0"/>
              <w:marBottom w:val="0"/>
              <w:divBdr>
                <w:top w:val="none" w:sz="0" w:space="0" w:color="auto"/>
                <w:left w:val="none" w:sz="0" w:space="0" w:color="auto"/>
                <w:bottom w:val="none" w:sz="0" w:space="0" w:color="auto"/>
                <w:right w:val="none" w:sz="0" w:space="0" w:color="auto"/>
              </w:divBdr>
              <w:divsChild>
                <w:div w:id="28801346">
                  <w:marLeft w:val="0"/>
                  <w:marRight w:val="0"/>
                  <w:marTop w:val="0"/>
                  <w:marBottom w:val="0"/>
                  <w:divBdr>
                    <w:top w:val="none" w:sz="0" w:space="0" w:color="auto"/>
                    <w:left w:val="none" w:sz="0" w:space="0" w:color="auto"/>
                    <w:bottom w:val="none" w:sz="0" w:space="0" w:color="auto"/>
                    <w:right w:val="none" w:sz="0" w:space="0" w:color="auto"/>
                  </w:divBdr>
                </w:div>
                <w:div w:id="2143230470">
                  <w:marLeft w:val="0"/>
                  <w:marRight w:val="0"/>
                  <w:marTop w:val="0"/>
                  <w:marBottom w:val="0"/>
                  <w:divBdr>
                    <w:top w:val="none" w:sz="0" w:space="0" w:color="auto"/>
                    <w:left w:val="none" w:sz="0" w:space="0" w:color="auto"/>
                    <w:bottom w:val="none" w:sz="0" w:space="0" w:color="auto"/>
                    <w:right w:val="none" w:sz="0" w:space="0" w:color="auto"/>
                  </w:divBdr>
                </w:div>
              </w:divsChild>
            </w:div>
            <w:div w:id="1729760778">
              <w:marLeft w:val="0"/>
              <w:marRight w:val="0"/>
              <w:marTop w:val="0"/>
              <w:marBottom w:val="0"/>
              <w:divBdr>
                <w:top w:val="none" w:sz="0" w:space="0" w:color="auto"/>
                <w:left w:val="none" w:sz="0" w:space="0" w:color="auto"/>
                <w:bottom w:val="none" w:sz="0" w:space="0" w:color="auto"/>
                <w:right w:val="none" w:sz="0" w:space="0" w:color="auto"/>
              </w:divBdr>
              <w:divsChild>
                <w:div w:id="1744835845">
                  <w:marLeft w:val="0"/>
                  <w:marRight w:val="0"/>
                  <w:marTop w:val="0"/>
                  <w:marBottom w:val="0"/>
                  <w:divBdr>
                    <w:top w:val="none" w:sz="0" w:space="0" w:color="auto"/>
                    <w:left w:val="none" w:sz="0" w:space="0" w:color="auto"/>
                    <w:bottom w:val="none" w:sz="0" w:space="0" w:color="auto"/>
                    <w:right w:val="none" w:sz="0" w:space="0" w:color="auto"/>
                  </w:divBdr>
                </w:div>
                <w:div w:id="1789469558">
                  <w:marLeft w:val="0"/>
                  <w:marRight w:val="0"/>
                  <w:marTop w:val="0"/>
                  <w:marBottom w:val="0"/>
                  <w:divBdr>
                    <w:top w:val="none" w:sz="0" w:space="0" w:color="auto"/>
                    <w:left w:val="none" w:sz="0" w:space="0" w:color="auto"/>
                    <w:bottom w:val="none" w:sz="0" w:space="0" w:color="auto"/>
                    <w:right w:val="none" w:sz="0" w:space="0" w:color="auto"/>
                  </w:divBdr>
                </w:div>
              </w:divsChild>
            </w:div>
            <w:div w:id="1338340608">
              <w:marLeft w:val="0"/>
              <w:marRight w:val="0"/>
              <w:marTop w:val="0"/>
              <w:marBottom w:val="0"/>
              <w:divBdr>
                <w:top w:val="none" w:sz="0" w:space="0" w:color="auto"/>
                <w:left w:val="none" w:sz="0" w:space="0" w:color="auto"/>
                <w:bottom w:val="none" w:sz="0" w:space="0" w:color="auto"/>
                <w:right w:val="none" w:sz="0" w:space="0" w:color="auto"/>
              </w:divBdr>
              <w:divsChild>
                <w:div w:id="759956556">
                  <w:marLeft w:val="0"/>
                  <w:marRight w:val="0"/>
                  <w:marTop w:val="0"/>
                  <w:marBottom w:val="0"/>
                  <w:divBdr>
                    <w:top w:val="none" w:sz="0" w:space="0" w:color="auto"/>
                    <w:left w:val="none" w:sz="0" w:space="0" w:color="auto"/>
                    <w:bottom w:val="none" w:sz="0" w:space="0" w:color="auto"/>
                    <w:right w:val="none" w:sz="0" w:space="0" w:color="auto"/>
                  </w:divBdr>
                </w:div>
                <w:div w:id="1629243082">
                  <w:marLeft w:val="0"/>
                  <w:marRight w:val="0"/>
                  <w:marTop w:val="0"/>
                  <w:marBottom w:val="0"/>
                  <w:divBdr>
                    <w:top w:val="none" w:sz="0" w:space="0" w:color="auto"/>
                    <w:left w:val="none" w:sz="0" w:space="0" w:color="auto"/>
                    <w:bottom w:val="none" w:sz="0" w:space="0" w:color="auto"/>
                    <w:right w:val="none" w:sz="0" w:space="0" w:color="auto"/>
                  </w:divBdr>
                </w:div>
              </w:divsChild>
            </w:div>
            <w:div w:id="625039679">
              <w:marLeft w:val="0"/>
              <w:marRight w:val="0"/>
              <w:marTop w:val="0"/>
              <w:marBottom w:val="0"/>
              <w:divBdr>
                <w:top w:val="none" w:sz="0" w:space="0" w:color="auto"/>
                <w:left w:val="none" w:sz="0" w:space="0" w:color="auto"/>
                <w:bottom w:val="none" w:sz="0" w:space="0" w:color="auto"/>
                <w:right w:val="none" w:sz="0" w:space="0" w:color="auto"/>
              </w:divBdr>
              <w:divsChild>
                <w:div w:id="998650010">
                  <w:marLeft w:val="0"/>
                  <w:marRight w:val="0"/>
                  <w:marTop w:val="0"/>
                  <w:marBottom w:val="0"/>
                  <w:divBdr>
                    <w:top w:val="none" w:sz="0" w:space="0" w:color="auto"/>
                    <w:left w:val="none" w:sz="0" w:space="0" w:color="auto"/>
                    <w:bottom w:val="none" w:sz="0" w:space="0" w:color="auto"/>
                    <w:right w:val="none" w:sz="0" w:space="0" w:color="auto"/>
                  </w:divBdr>
                </w:div>
                <w:div w:id="658271397">
                  <w:marLeft w:val="0"/>
                  <w:marRight w:val="0"/>
                  <w:marTop w:val="0"/>
                  <w:marBottom w:val="0"/>
                  <w:divBdr>
                    <w:top w:val="none" w:sz="0" w:space="0" w:color="auto"/>
                    <w:left w:val="none" w:sz="0" w:space="0" w:color="auto"/>
                    <w:bottom w:val="none" w:sz="0" w:space="0" w:color="auto"/>
                    <w:right w:val="none" w:sz="0" w:space="0" w:color="auto"/>
                  </w:divBdr>
                </w:div>
              </w:divsChild>
            </w:div>
            <w:div w:id="2133861557">
              <w:marLeft w:val="0"/>
              <w:marRight w:val="0"/>
              <w:marTop w:val="0"/>
              <w:marBottom w:val="0"/>
              <w:divBdr>
                <w:top w:val="none" w:sz="0" w:space="0" w:color="auto"/>
                <w:left w:val="none" w:sz="0" w:space="0" w:color="auto"/>
                <w:bottom w:val="none" w:sz="0" w:space="0" w:color="auto"/>
                <w:right w:val="none" w:sz="0" w:space="0" w:color="auto"/>
              </w:divBdr>
              <w:divsChild>
                <w:div w:id="1497382767">
                  <w:marLeft w:val="0"/>
                  <w:marRight w:val="0"/>
                  <w:marTop w:val="0"/>
                  <w:marBottom w:val="0"/>
                  <w:divBdr>
                    <w:top w:val="none" w:sz="0" w:space="0" w:color="auto"/>
                    <w:left w:val="none" w:sz="0" w:space="0" w:color="auto"/>
                    <w:bottom w:val="none" w:sz="0" w:space="0" w:color="auto"/>
                    <w:right w:val="none" w:sz="0" w:space="0" w:color="auto"/>
                  </w:divBdr>
                </w:div>
                <w:div w:id="524632812">
                  <w:marLeft w:val="0"/>
                  <w:marRight w:val="0"/>
                  <w:marTop w:val="0"/>
                  <w:marBottom w:val="0"/>
                  <w:divBdr>
                    <w:top w:val="none" w:sz="0" w:space="0" w:color="auto"/>
                    <w:left w:val="none" w:sz="0" w:space="0" w:color="auto"/>
                    <w:bottom w:val="none" w:sz="0" w:space="0" w:color="auto"/>
                    <w:right w:val="none" w:sz="0" w:space="0" w:color="auto"/>
                  </w:divBdr>
                </w:div>
              </w:divsChild>
            </w:div>
            <w:div w:id="792097650">
              <w:marLeft w:val="0"/>
              <w:marRight w:val="0"/>
              <w:marTop w:val="0"/>
              <w:marBottom w:val="0"/>
              <w:divBdr>
                <w:top w:val="none" w:sz="0" w:space="0" w:color="auto"/>
                <w:left w:val="none" w:sz="0" w:space="0" w:color="auto"/>
                <w:bottom w:val="none" w:sz="0" w:space="0" w:color="auto"/>
                <w:right w:val="none" w:sz="0" w:space="0" w:color="auto"/>
              </w:divBdr>
              <w:divsChild>
                <w:div w:id="1198810198">
                  <w:marLeft w:val="0"/>
                  <w:marRight w:val="0"/>
                  <w:marTop w:val="0"/>
                  <w:marBottom w:val="0"/>
                  <w:divBdr>
                    <w:top w:val="none" w:sz="0" w:space="0" w:color="auto"/>
                    <w:left w:val="none" w:sz="0" w:space="0" w:color="auto"/>
                    <w:bottom w:val="none" w:sz="0" w:space="0" w:color="auto"/>
                    <w:right w:val="none" w:sz="0" w:space="0" w:color="auto"/>
                  </w:divBdr>
                </w:div>
                <w:div w:id="1329015775">
                  <w:marLeft w:val="0"/>
                  <w:marRight w:val="0"/>
                  <w:marTop w:val="0"/>
                  <w:marBottom w:val="0"/>
                  <w:divBdr>
                    <w:top w:val="none" w:sz="0" w:space="0" w:color="auto"/>
                    <w:left w:val="none" w:sz="0" w:space="0" w:color="auto"/>
                    <w:bottom w:val="none" w:sz="0" w:space="0" w:color="auto"/>
                    <w:right w:val="none" w:sz="0" w:space="0" w:color="auto"/>
                  </w:divBdr>
                </w:div>
              </w:divsChild>
            </w:div>
            <w:div w:id="944187929">
              <w:marLeft w:val="0"/>
              <w:marRight w:val="0"/>
              <w:marTop w:val="0"/>
              <w:marBottom w:val="0"/>
              <w:divBdr>
                <w:top w:val="none" w:sz="0" w:space="0" w:color="auto"/>
                <w:left w:val="none" w:sz="0" w:space="0" w:color="auto"/>
                <w:bottom w:val="none" w:sz="0" w:space="0" w:color="auto"/>
                <w:right w:val="none" w:sz="0" w:space="0" w:color="auto"/>
              </w:divBdr>
              <w:divsChild>
                <w:div w:id="2111972777">
                  <w:marLeft w:val="0"/>
                  <w:marRight w:val="0"/>
                  <w:marTop w:val="0"/>
                  <w:marBottom w:val="0"/>
                  <w:divBdr>
                    <w:top w:val="none" w:sz="0" w:space="0" w:color="auto"/>
                    <w:left w:val="none" w:sz="0" w:space="0" w:color="auto"/>
                    <w:bottom w:val="none" w:sz="0" w:space="0" w:color="auto"/>
                    <w:right w:val="none" w:sz="0" w:space="0" w:color="auto"/>
                  </w:divBdr>
                </w:div>
                <w:div w:id="1772165690">
                  <w:marLeft w:val="0"/>
                  <w:marRight w:val="0"/>
                  <w:marTop w:val="0"/>
                  <w:marBottom w:val="0"/>
                  <w:divBdr>
                    <w:top w:val="none" w:sz="0" w:space="0" w:color="auto"/>
                    <w:left w:val="none" w:sz="0" w:space="0" w:color="auto"/>
                    <w:bottom w:val="none" w:sz="0" w:space="0" w:color="auto"/>
                    <w:right w:val="none" w:sz="0" w:space="0" w:color="auto"/>
                  </w:divBdr>
                </w:div>
              </w:divsChild>
            </w:div>
            <w:div w:id="2135295877">
              <w:marLeft w:val="0"/>
              <w:marRight w:val="0"/>
              <w:marTop w:val="0"/>
              <w:marBottom w:val="0"/>
              <w:divBdr>
                <w:top w:val="none" w:sz="0" w:space="0" w:color="auto"/>
                <w:left w:val="none" w:sz="0" w:space="0" w:color="auto"/>
                <w:bottom w:val="none" w:sz="0" w:space="0" w:color="auto"/>
                <w:right w:val="none" w:sz="0" w:space="0" w:color="auto"/>
              </w:divBdr>
              <w:divsChild>
                <w:div w:id="527065968">
                  <w:marLeft w:val="0"/>
                  <w:marRight w:val="0"/>
                  <w:marTop w:val="0"/>
                  <w:marBottom w:val="0"/>
                  <w:divBdr>
                    <w:top w:val="none" w:sz="0" w:space="0" w:color="auto"/>
                    <w:left w:val="none" w:sz="0" w:space="0" w:color="auto"/>
                    <w:bottom w:val="none" w:sz="0" w:space="0" w:color="auto"/>
                    <w:right w:val="none" w:sz="0" w:space="0" w:color="auto"/>
                  </w:divBdr>
                </w:div>
                <w:div w:id="1655839235">
                  <w:marLeft w:val="0"/>
                  <w:marRight w:val="0"/>
                  <w:marTop w:val="0"/>
                  <w:marBottom w:val="0"/>
                  <w:divBdr>
                    <w:top w:val="none" w:sz="0" w:space="0" w:color="auto"/>
                    <w:left w:val="none" w:sz="0" w:space="0" w:color="auto"/>
                    <w:bottom w:val="none" w:sz="0" w:space="0" w:color="auto"/>
                    <w:right w:val="none" w:sz="0" w:space="0" w:color="auto"/>
                  </w:divBdr>
                </w:div>
              </w:divsChild>
            </w:div>
            <w:div w:id="2011520619">
              <w:marLeft w:val="0"/>
              <w:marRight w:val="0"/>
              <w:marTop w:val="0"/>
              <w:marBottom w:val="0"/>
              <w:divBdr>
                <w:top w:val="none" w:sz="0" w:space="0" w:color="auto"/>
                <w:left w:val="none" w:sz="0" w:space="0" w:color="auto"/>
                <w:bottom w:val="none" w:sz="0" w:space="0" w:color="auto"/>
                <w:right w:val="none" w:sz="0" w:space="0" w:color="auto"/>
              </w:divBdr>
              <w:divsChild>
                <w:div w:id="253366345">
                  <w:marLeft w:val="0"/>
                  <w:marRight w:val="0"/>
                  <w:marTop w:val="0"/>
                  <w:marBottom w:val="0"/>
                  <w:divBdr>
                    <w:top w:val="none" w:sz="0" w:space="0" w:color="auto"/>
                    <w:left w:val="none" w:sz="0" w:space="0" w:color="auto"/>
                    <w:bottom w:val="none" w:sz="0" w:space="0" w:color="auto"/>
                    <w:right w:val="none" w:sz="0" w:space="0" w:color="auto"/>
                  </w:divBdr>
                </w:div>
                <w:div w:id="1510094208">
                  <w:marLeft w:val="0"/>
                  <w:marRight w:val="0"/>
                  <w:marTop w:val="0"/>
                  <w:marBottom w:val="0"/>
                  <w:divBdr>
                    <w:top w:val="none" w:sz="0" w:space="0" w:color="auto"/>
                    <w:left w:val="none" w:sz="0" w:space="0" w:color="auto"/>
                    <w:bottom w:val="none" w:sz="0" w:space="0" w:color="auto"/>
                    <w:right w:val="none" w:sz="0" w:space="0" w:color="auto"/>
                  </w:divBdr>
                </w:div>
              </w:divsChild>
            </w:div>
            <w:div w:id="384989196">
              <w:marLeft w:val="0"/>
              <w:marRight w:val="0"/>
              <w:marTop w:val="0"/>
              <w:marBottom w:val="0"/>
              <w:divBdr>
                <w:top w:val="none" w:sz="0" w:space="0" w:color="auto"/>
                <w:left w:val="none" w:sz="0" w:space="0" w:color="auto"/>
                <w:bottom w:val="none" w:sz="0" w:space="0" w:color="auto"/>
                <w:right w:val="none" w:sz="0" w:space="0" w:color="auto"/>
              </w:divBdr>
              <w:divsChild>
                <w:div w:id="1229922371">
                  <w:marLeft w:val="0"/>
                  <w:marRight w:val="0"/>
                  <w:marTop w:val="0"/>
                  <w:marBottom w:val="0"/>
                  <w:divBdr>
                    <w:top w:val="none" w:sz="0" w:space="0" w:color="auto"/>
                    <w:left w:val="none" w:sz="0" w:space="0" w:color="auto"/>
                    <w:bottom w:val="none" w:sz="0" w:space="0" w:color="auto"/>
                    <w:right w:val="none" w:sz="0" w:space="0" w:color="auto"/>
                  </w:divBdr>
                </w:div>
                <w:div w:id="988166655">
                  <w:marLeft w:val="0"/>
                  <w:marRight w:val="0"/>
                  <w:marTop w:val="0"/>
                  <w:marBottom w:val="0"/>
                  <w:divBdr>
                    <w:top w:val="none" w:sz="0" w:space="0" w:color="auto"/>
                    <w:left w:val="none" w:sz="0" w:space="0" w:color="auto"/>
                    <w:bottom w:val="none" w:sz="0" w:space="0" w:color="auto"/>
                    <w:right w:val="none" w:sz="0" w:space="0" w:color="auto"/>
                  </w:divBdr>
                </w:div>
              </w:divsChild>
            </w:div>
            <w:div w:id="1192718304">
              <w:marLeft w:val="0"/>
              <w:marRight w:val="0"/>
              <w:marTop w:val="0"/>
              <w:marBottom w:val="0"/>
              <w:divBdr>
                <w:top w:val="none" w:sz="0" w:space="0" w:color="auto"/>
                <w:left w:val="none" w:sz="0" w:space="0" w:color="auto"/>
                <w:bottom w:val="none" w:sz="0" w:space="0" w:color="auto"/>
                <w:right w:val="none" w:sz="0" w:space="0" w:color="auto"/>
              </w:divBdr>
              <w:divsChild>
                <w:div w:id="184371495">
                  <w:marLeft w:val="0"/>
                  <w:marRight w:val="0"/>
                  <w:marTop w:val="0"/>
                  <w:marBottom w:val="0"/>
                  <w:divBdr>
                    <w:top w:val="none" w:sz="0" w:space="0" w:color="auto"/>
                    <w:left w:val="none" w:sz="0" w:space="0" w:color="auto"/>
                    <w:bottom w:val="none" w:sz="0" w:space="0" w:color="auto"/>
                    <w:right w:val="none" w:sz="0" w:space="0" w:color="auto"/>
                  </w:divBdr>
                </w:div>
                <w:div w:id="174929262">
                  <w:marLeft w:val="0"/>
                  <w:marRight w:val="0"/>
                  <w:marTop w:val="0"/>
                  <w:marBottom w:val="0"/>
                  <w:divBdr>
                    <w:top w:val="none" w:sz="0" w:space="0" w:color="auto"/>
                    <w:left w:val="none" w:sz="0" w:space="0" w:color="auto"/>
                    <w:bottom w:val="none" w:sz="0" w:space="0" w:color="auto"/>
                    <w:right w:val="none" w:sz="0" w:space="0" w:color="auto"/>
                  </w:divBdr>
                </w:div>
              </w:divsChild>
            </w:div>
            <w:div w:id="931010487">
              <w:marLeft w:val="0"/>
              <w:marRight w:val="0"/>
              <w:marTop w:val="0"/>
              <w:marBottom w:val="0"/>
              <w:divBdr>
                <w:top w:val="none" w:sz="0" w:space="0" w:color="auto"/>
                <w:left w:val="none" w:sz="0" w:space="0" w:color="auto"/>
                <w:bottom w:val="none" w:sz="0" w:space="0" w:color="auto"/>
                <w:right w:val="none" w:sz="0" w:space="0" w:color="auto"/>
              </w:divBdr>
              <w:divsChild>
                <w:div w:id="436756977">
                  <w:marLeft w:val="0"/>
                  <w:marRight w:val="0"/>
                  <w:marTop w:val="0"/>
                  <w:marBottom w:val="0"/>
                  <w:divBdr>
                    <w:top w:val="none" w:sz="0" w:space="0" w:color="auto"/>
                    <w:left w:val="none" w:sz="0" w:space="0" w:color="auto"/>
                    <w:bottom w:val="none" w:sz="0" w:space="0" w:color="auto"/>
                    <w:right w:val="none" w:sz="0" w:space="0" w:color="auto"/>
                  </w:divBdr>
                </w:div>
                <w:div w:id="2104758374">
                  <w:marLeft w:val="0"/>
                  <w:marRight w:val="0"/>
                  <w:marTop w:val="0"/>
                  <w:marBottom w:val="0"/>
                  <w:divBdr>
                    <w:top w:val="none" w:sz="0" w:space="0" w:color="auto"/>
                    <w:left w:val="none" w:sz="0" w:space="0" w:color="auto"/>
                    <w:bottom w:val="none" w:sz="0" w:space="0" w:color="auto"/>
                    <w:right w:val="none" w:sz="0" w:space="0" w:color="auto"/>
                  </w:divBdr>
                </w:div>
              </w:divsChild>
            </w:div>
            <w:div w:id="1345665270">
              <w:marLeft w:val="0"/>
              <w:marRight w:val="0"/>
              <w:marTop w:val="0"/>
              <w:marBottom w:val="0"/>
              <w:divBdr>
                <w:top w:val="none" w:sz="0" w:space="0" w:color="auto"/>
                <w:left w:val="none" w:sz="0" w:space="0" w:color="auto"/>
                <w:bottom w:val="none" w:sz="0" w:space="0" w:color="auto"/>
                <w:right w:val="none" w:sz="0" w:space="0" w:color="auto"/>
              </w:divBdr>
              <w:divsChild>
                <w:div w:id="1646665625">
                  <w:marLeft w:val="0"/>
                  <w:marRight w:val="0"/>
                  <w:marTop w:val="0"/>
                  <w:marBottom w:val="0"/>
                  <w:divBdr>
                    <w:top w:val="none" w:sz="0" w:space="0" w:color="auto"/>
                    <w:left w:val="none" w:sz="0" w:space="0" w:color="auto"/>
                    <w:bottom w:val="none" w:sz="0" w:space="0" w:color="auto"/>
                    <w:right w:val="none" w:sz="0" w:space="0" w:color="auto"/>
                  </w:divBdr>
                </w:div>
                <w:div w:id="1402407942">
                  <w:marLeft w:val="0"/>
                  <w:marRight w:val="0"/>
                  <w:marTop w:val="0"/>
                  <w:marBottom w:val="0"/>
                  <w:divBdr>
                    <w:top w:val="none" w:sz="0" w:space="0" w:color="auto"/>
                    <w:left w:val="none" w:sz="0" w:space="0" w:color="auto"/>
                    <w:bottom w:val="none" w:sz="0" w:space="0" w:color="auto"/>
                    <w:right w:val="none" w:sz="0" w:space="0" w:color="auto"/>
                  </w:divBdr>
                </w:div>
              </w:divsChild>
            </w:div>
            <w:div w:id="2013988000">
              <w:marLeft w:val="0"/>
              <w:marRight w:val="0"/>
              <w:marTop w:val="0"/>
              <w:marBottom w:val="0"/>
              <w:divBdr>
                <w:top w:val="none" w:sz="0" w:space="0" w:color="auto"/>
                <w:left w:val="none" w:sz="0" w:space="0" w:color="auto"/>
                <w:bottom w:val="none" w:sz="0" w:space="0" w:color="auto"/>
                <w:right w:val="none" w:sz="0" w:space="0" w:color="auto"/>
              </w:divBdr>
              <w:divsChild>
                <w:div w:id="1537041459">
                  <w:marLeft w:val="0"/>
                  <w:marRight w:val="0"/>
                  <w:marTop w:val="0"/>
                  <w:marBottom w:val="0"/>
                  <w:divBdr>
                    <w:top w:val="none" w:sz="0" w:space="0" w:color="auto"/>
                    <w:left w:val="none" w:sz="0" w:space="0" w:color="auto"/>
                    <w:bottom w:val="none" w:sz="0" w:space="0" w:color="auto"/>
                    <w:right w:val="none" w:sz="0" w:space="0" w:color="auto"/>
                  </w:divBdr>
                </w:div>
                <w:div w:id="238760423">
                  <w:marLeft w:val="0"/>
                  <w:marRight w:val="0"/>
                  <w:marTop w:val="0"/>
                  <w:marBottom w:val="0"/>
                  <w:divBdr>
                    <w:top w:val="none" w:sz="0" w:space="0" w:color="auto"/>
                    <w:left w:val="none" w:sz="0" w:space="0" w:color="auto"/>
                    <w:bottom w:val="none" w:sz="0" w:space="0" w:color="auto"/>
                    <w:right w:val="none" w:sz="0" w:space="0" w:color="auto"/>
                  </w:divBdr>
                </w:div>
              </w:divsChild>
            </w:div>
            <w:div w:id="800615011">
              <w:marLeft w:val="0"/>
              <w:marRight w:val="0"/>
              <w:marTop w:val="0"/>
              <w:marBottom w:val="0"/>
              <w:divBdr>
                <w:top w:val="none" w:sz="0" w:space="0" w:color="auto"/>
                <w:left w:val="none" w:sz="0" w:space="0" w:color="auto"/>
                <w:bottom w:val="none" w:sz="0" w:space="0" w:color="auto"/>
                <w:right w:val="none" w:sz="0" w:space="0" w:color="auto"/>
              </w:divBdr>
              <w:divsChild>
                <w:div w:id="2028214287">
                  <w:marLeft w:val="0"/>
                  <w:marRight w:val="0"/>
                  <w:marTop w:val="0"/>
                  <w:marBottom w:val="0"/>
                  <w:divBdr>
                    <w:top w:val="none" w:sz="0" w:space="0" w:color="auto"/>
                    <w:left w:val="none" w:sz="0" w:space="0" w:color="auto"/>
                    <w:bottom w:val="none" w:sz="0" w:space="0" w:color="auto"/>
                    <w:right w:val="none" w:sz="0" w:space="0" w:color="auto"/>
                  </w:divBdr>
                </w:div>
                <w:div w:id="419640632">
                  <w:marLeft w:val="0"/>
                  <w:marRight w:val="0"/>
                  <w:marTop w:val="0"/>
                  <w:marBottom w:val="0"/>
                  <w:divBdr>
                    <w:top w:val="none" w:sz="0" w:space="0" w:color="auto"/>
                    <w:left w:val="none" w:sz="0" w:space="0" w:color="auto"/>
                    <w:bottom w:val="none" w:sz="0" w:space="0" w:color="auto"/>
                    <w:right w:val="none" w:sz="0" w:space="0" w:color="auto"/>
                  </w:divBdr>
                </w:div>
              </w:divsChild>
            </w:div>
            <w:div w:id="1398625546">
              <w:marLeft w:val="0"/>
              <w:marRight w:val="0"/>
              <w:marTop w:val="0"/>
              <w:marBottom w:val="0"/>
              <w:divBdr>
                <w:top w:val="none" w:sz="0" w:space="0" w:color="auto"/>
                <w:left w:val="none" w:sz="0" w:space="0" w:color="auto"/>
                <w:bottom w:val="none" w:sz="0" w:space="0" w:color="auto"/>
                <w:right w:val="none" w:sz="0" w:space="0" w:color="auto"/>
              </w:divBdr>
              <w:divsChild>
                <w:div w:id="277755873">
                  <w:marLeft w:val="0"/>
                  <w:marRight w:val="0"/>
                  <w:marTop w:val="0"/>
                  <w:marBottom w:val="0"/>
                  <w:divBdr>
                    <w:top w:val="none" w:sz="0" w:space="0" w:color="auto"/>
                    <w:left w:val="none" w:sz="0" w:space="0" w:color="auto"/>
                    <w:bottom w:val="none" w:sz="0" w:space="0" w:color="auto"/>
                    <w:right w:val="none" w:sz="0" w:space="0" w:color="auto"/>
                  </w:divBdr>
                </w:div>
                <w:div w:id="1241014805">
                  <w:marLeft w:val="0"/>
                  <w:marRight w:val="0"/>
                  <w:marTop w:val="0"/>
                  <w:marBottom w:val="0"/>
                  <w:divBdr>
                    <w:top w:val="none" w:sz="0" w:space="0" w:color="auto"/>
                    <w:left w:val="none" w:sz="0" w:space="0" w:color="auto"/>
                    <w:bottom w:val="none" w:sz="0" w:space="0" w:color="auto"/>
                    <w:right w:val="none" w:sz="0" w:space="0" w:color="auto"/>
                  </w:divBdr>
                </w:div>
              </w:divsChild>
            </w:div>
            <w:div w:id="1009452649">
              <w:marLeft w:val="0"/>
              <w:marRight w:val="0"/>
              <w:marTop w:val="0"/>
              <w:marBottom w:val="0"/>
              <w:divBdr>
                <w:top w:val="none" w:sz="0" w:space="0" w:color="auto"/>
                <w:left w:val="none" w:sz="0" w:space="0" w:color="auto"/>
                <w:bottom w:val="none" w:sz="0" w:space="0" w:color="auto"/>
                <w:right w:val="none" w:sz="0" w:space="0" w:color="auto"/>
              </w:divBdr>
              <w:divsChild>
                <w:div w:id="1958029054">
                  <w:marLeft w:val="0"/>
                  <w:marRight w:val="0"/>
                  <w:marTop w:val="0"/>
                  <w:marBottom w:val="0"/>
                  <w:divBdr>
                    <w:top w:val="none" w:sz="0" w:space="0" w:color="auto"/>
                    <w:left w:val="none" w:sz="0" w:space="0" w:color="auto"/>
                    <w:bottom w:val="none" w:sz="0" w:space="0" w:color="auto"/>
                    <w:right w:val="none" w:sz="0" w:space="0" w:color="auto"/>
                  </w:divBdr>
                </w:div>
                <w:div w:id="1869903878">
                  <w:marLeft w:val="0"/>
                  <w:marRight w:val="0"/>
                  <w:marTop w:val="0"/>
                  <w:marBottom w:val="0"/>
                  <w:divBdr>
                    <w:top w:val="none" w:sz="0" w:space="0" w:color="auto"/>
                    <w:left w:val="none" w:sz="0" w:space="0" w:color="auto"/>
                    <w:bottom w:val="none" w:sz="0" w:space="0" w:color="auto"/>
                    <w:right w:val="none" w:sz="0" w:space="0" w:color="auto"/>
                  </w:divBdr>
                </w:div>
              </w:divsChild>
            </w:div>
            <w:div w:id="1664698812">
              <w:marLeft w:val="0"/>
              <w:marRight w:val="0"/>
              <w:marTop w:val="0"/>
              <w:marBottom w:val="0"/>
              <w:divBdr>
                <w:top w:val="none" w:sz="0" w:space="0" w:color="auto"/>
                <w:left w:val="none" w:sz="0" w:space="0" w:color="auto"/>
                <w:bottom w:val="none" w:sz="0" w:space="0" w:color="auto"/>
                <w:right w:val="none" w:sz="0" w:space="0" w:color="auto"/>
              </w:divBdr>
              <w:divsChild>
                <w:div w:id="1754013692">
                  <w:marLeft w:val="0"/>
                  <w:marRight w:val="0"/>
                  <w:marTop w:val="0"/>
                  <w:marBottom w:val="0"/>
                  <w:divBdr>
                    <w:top w:val="none" w:sz="0" w:space="0" w:color="auto"/>
                    <w:left w:val="none" w:sz="0" w:space="0" w:color="auto"/>
                    <w:bottom w:val="none" w:sz="0" w:space="0" w:color="auto"/>
                    <w:right w:val="none" w:sz="0" w:space="0" w:color="auto"/>
                  </w:divBdr>
                </w:div>
                <w:div w:id="701832343">
                  <w:marLeft w:val="0"/>
                  <w:marRight w:val="0"/>
                  <w:marTop w:val="0"/>
                  <w:marBottom w:val="0"/>
                  <w:divBdr>
                    <w:top w:val="none" w:sz="0" w:space="0" w:color="auto"/>
                    <w:left w:val="none" w:sz="0" w:space="0" w:color="auto"/>
                    <w:bottom w:val="none" w:sz="0" w:space="0" w:color="auto"/>
                    <w:right w:val="none" w:sz="0" w:space="0" w:color="auto"/>
                  </w:divBdr>
                </w:div>
              </w:divsChild>
            </w:div>
            <w:div w:id="933174679">
              <w:marLeft w:val="0"/>
              <w:marRight w:val="0"/>
              <w:marTop w:val="0"/>
              <w:marBottom w:val="0"/>
              <w:divBdr>
                <w:top w:val="none" w:sz="0" w:space="0" w:color="auto"/>
                <w:left w:val="none" w:sz="0" w:space="0" w:color="auto"/>
                <w:bottom w:val="none" w:sz="0" w:space="0" w:color="auto"/>
                <w:right w:val="none" w:sz="0" w:space="0" w:color="auto"/>
              </w:divBdr>
              <w:divsChild>
                <w:div w:id="1076705306">
                  <w:marLeft w:val="0"/>
                  <w:marRight w:val="0"/>
                  <w:marTop w:val="0"/>
                  <w:marBottom w:val="0"/>
                  <w:divBdr>
                    <w:top w:val="none" w:sz="0" w:space="0" w:color="auto"/>
                    <w:left w:val="none" w:sz="0" w:space="0" w:color="auto"/>
                    <w:bottom w:val="none" w:sz="0" w:space="0" w:color="auto"/>
                    <w:right w:val="none" w:sz="0" w:space="0" w:color="auto"/>
                  </w:divBdr>
                </w:div>
                <w:div w:id="1361084079">
                  <w:marLeft w:val="0"/>
                  <w:marRight w:val="0"/>
                  <w:marTop w:val="0"/>
                  <w:marBottom w:val="0"/>
                  <w:divBdr>
                    <w:top w:val="none" w:sz="0" w:space="0" w:color="auto"/>
                    <w:left w:val="none" w:sz="0" w:space="0" w:color="auto"/>
                    <w:bottom w:val="none" w:sz="0" w:space="0" w:color="auto"/>
                    <w:right w:val="none" w:sz="0" w:space="0" w:color="auto"/>
                  </w:divBdr>
                </w:div>
              </w:divsChild>
            </w:div>
            <w:div w:id="457840606">
              <w:marLeft w:val="0"/>
              <w:marRight w:val="0"/>
              <w:marTop w:val="0"/>
              <w:marBottom w:val="0"/>
              <w:divBdr>
                <w:top w:val="none" w:sz="0" w:space="0" w:color="auto"/>
                <w:left w:val="none" w:sz="0" w:space="0" w:color="auto"/>
                <w:bottom w:val="none" w:sz="0" w:space="0" w:color="auto"/>
                <w:right w:val="none" w:sz="0" w:space="0" w:color="auto"/>
              </w:divBdr>
              <w:divsChild>
                <w:div w:id="1217206591">
                  <w:marLeft w:val="0"/>
                  <w:marRight w:val="0"/>
                  <w:marTop w:val="0"/>
                  <w:marBottom w:val="0"/>
                  <w:divBdr>
                    <w:top w:val="none" w:sz="0" w:space="0" w:color="auto"/>
                    <w:left w:val="none" w:sz="0" w:space="0" w:color="auto"/>
                    <w:bottom w:val="none" w:sz="0" w:space="0" w:color="auto"/>
                    <w:right w:val="none" w:sz="0" w:space="0" w:color="auto"/>
                  </w:divBdr>
                </w:div>
                <w:div w:id="231433784">
                  <w:marLeft w:val="0"/>
                  <w:marRight w:val="0"/>
                  <w:marTop w:val="0"/>
                  <w:marBottom w:val="0"/>
                  <w:divBdr>
                    <w:top w:val="none" w:sz="0" w:space="0" w:color="auto"/>
                    <w:left w:val="none" w:sz="0" w:space="0" w:color="auto"/>
                    <w:bottom w:val="none" w:sz="0" w:space="0" w:color="auto"/>
                    <w:right w:val="none" w:sz="0" w:space="0" w:color="auto"/>
                  </w:divBdr>
                </w:div>
              </w:divsChild>
            </w:div>
            <w:div w:id="169494041">
              <w:marLeft w:val="0"/>
              <w:marRight w:val="0"/>
              <w:marTop w:val="0"/>
              <w:marBottom w:val="0"/>
              <w:divBdr>
                <w:top w:val="none" w:sz="0" w:space="0" w:color="auto"/>
                <w:left w:val="none" w:sz="0" w:space="0" w:color="auto"/>
                <w:bottom w:val="none" w:sz="0" w:space="0" w:color="auto"/>
                <w:right w:val="none" w:sz="0" w:space="0" w:color="auto"/>
              </w:divBdr>
              <w:divsChild>
                <w:div w:id="560557660">
                  <w:marLeft w:val="0"/>
                  <w:marRight w:val="0"/>
                  <w:marTop w:val="0"/>
                  <w:marBottom w:val="0"/>
                  <w:divBdr>
                    <w:top w:val="none" w:sz="0" w:space="0" w:color="auto"/>
                    <w:left w:val="none" w:sz="0" w:space="0" w:color="auto"/>
                    <w:bottom w:val="none" w:sz="0" w:space="0" w:color="auto"/>
                    <w:right w:val="none" w:sz="0" w:space="0" w:color="auto"/>
                  </w:divBdr>
                </w:div>
                <w:div w:id="1778060085">
                  <w:marLeft w:val="0"/>
                  <w:marRight w:val="0"/>
                  <w:marTop w:val="0"/>
                  <w:marBottom w:val="0"/>
                  <w:divBdr>
                    <w:top w:val="none" w:sz="0" w:space="0" w:color="auto"/>
                    <w:left w:val="none" w:sz="0" w:space="0" w:color="auto"/>
                    <w:bottom w:val="none" w:sz="0" w:space="0" w:color="auto"/>
                    <w:right w:val="none" w:sz="0" w:space="0" w:color="auto"/>
                  </w:divBdr>
                </w:div>
              </w:divsChild>
            </w:div>
            <w:div w:id="503784138">
              <w:marLeft w:val="0"/>
              <w:marRight w:val="0"/>
              <w:marTop w:val="0"/>
              <w:marBottom w:val="0"/>
              <w:divBdr>
                <w:top w:val="none" w:sz="0" w:space="0" w:color="auto"/>
                <w:left w:val="none" w:sz="0" w:space="0" w:color="auto"/>
                <w:bottom w:val="none" w:sz="0" w:space="0" w:color="auto"/>
                <w:right w:val="none" w:sz="0" w:space="0" w:color="auto"/>
              </w:divBdr>
              <w:divsChild>
                <w:div w:id="1044595163">
                  <w:marLeft w:val="0"/>
                  <w:marRight w:val="0"/>
                  <w:marTop w:val="0"/>
                  <w:marBottom w:val="0"/>
                  <w:divBdr>
                    <w:top w:val="none" w:sz="0" w:space="0" w:color="auto"/>
                    <w:left w:val="none" w:sz="0" w:space="0" w:color="auto"/>
                    <w:bottom w:val="none" w:sz="0" w:space="0" w:color="auto"/>
                    <w:right w:val="none" w:sz="0" w:space="0" w:color="auto"/>
                  </w:divBdr>
                </w:div>
                <w:div w:id="204560965">
                  <w:marLeft w:val="0"/>
                  <w:marRight w:val="0"/>
                  <w:marTop w:val="0"/>
                  <w:marBottom w:val="0"/>
                  <w:divBdr>
                    <w:top w:val="none" w:sz="0" w:space="0" w:color="auto"/>
                    <w:left w:val="none" w:sz="0" w:space="0" w:color="auto"/>
                    <w:bottom w:val="none" w:sz="0" w:space="0" w:color="auto"/>
                    <w:right w:val="none" w:sz="0" w:space="0" w:color="auto"/>
                  </w:divBdr>
                </w:div>
              </w:divsChild>
            </w:div>
            <w:div w:id="822114819">
              <w:marLeft w:val="0"/>
              <w:marRight w:val="0"/>
              <w:marTop w:val="0"/>
              <w:marBottom w:val="0"/>
              <w:divBdr>
                <w:top w:val="none" w:sz="0" w:space="0" w:color="auto"/>
                <w:left w:val="none" w:sz="0" w:space="0" w:color="auto"/>
                <w:bottom w:val="none" w:sz="0" w:space="0" w:color="auto"/>
                <w:right w:val="none" w:sz="0" w:space="0" w:color="auto"/>
              </w:divBdr>
              <w:divsChild>
                <w:div w:id="890848619">
                  <w:marLeft w:val="0"/>
                  <w:marRight w:val="0"/>
                  <w:marTop w:val="0"/>
                  <w:marBottom w:val="0"/>
                  <w:divBdr>
                    <w:top w:val="none" w:sz="0" w:space="0" w:color="auto"/>
                    <w:left w:val="none" w:sz="0" w:space="0" w:color="auto"/>
                    <w:bottom w:val="none" w:sz="0" w:space="0" w:color="auto"/>
                    <w:right w:val="none" w:sz="0" w:space="0" w:color="auto"/>
                  </w:divBdr>
                </w:div>
                <w:div w:id="595094110">
                  <w:marLeft w:val="0"/>
                  <w:marRight w:val="0"/>
                  <w:marTop w:val="0"/>
                  <w:marBottom w:val="0"/>
                  <w:divBdr>
                    <w:top w:val="none" w:sz="0" w:space="0" w:color="auto"/>
                    <w:left w:val="none" w:sz="0" w:space="0" w:color="auto"/>
                    <w:bottom w:val="none" w:sz="0" w:space="0" w:color="auto"/>
                    <w:right w:val="none" w:sz="0" w:space="0" w:color="auto"/>
                  </w:divBdr>
                </w:div>
              </w:divsChild>
            </w:div>
            <w:div w:id="746610761">
              <w:marLeft w:val="0"/>
              <w:marRight w:val="0"/>
              <w:marTop w:val="0"/>
              <w:marBottom w:val="0"/>
              <w:divBdr>
                <w:top w:val="none" w:sz="0" w:space="0" w:color="auto"/>
                <w:left w:val="none" w:sz="0" w:space="0" w:color="auto"/>
                <w:bottom w:val="none" w:sz="0" w:space="0" w:color="auto"/>
                <w:right w:val="none" w:sz="0" w:space="0" w:color="auto"/>
              </w:divBdr>
              <w:divsChild>
                <w:div w:id="1719234433">
                  <w:marLeft w:val="0"/>
                  <w:marRight w:val="0"/>
                  <w:marTop w:val="0"/>
                  <w:marBottom w:val="0"/>
                  <w:divBdr>
                    <w:top w:val="none" w:sz="0" w:space="0" w:color="auto"/>
                    <w:left w:val="none" w:sz="0" w:space="0" w:color="auto"/>
                    <w:bottom w:val="none" w:sz="0" w:space="0" w:color="auto"/>
                    <w:right w:val="none" w:sz="0" w:space="0" w:color="auto"/>
                  </w:divBdr>
                </w:div>
                <w:div w:id="1449159775">
                  <w:marLeft w:val="0"/>
                  <w:marRight w:val="0"/>
                  <w:marTop w:val="0"/>
                  <w:marBottom w:val="0"/>
                  <w:divBdr>
                    <w:top w:val="none" w:sz="0" w:space="0" w:color="auto"/>
                    <w:left w:val="none" w:sz="0" w:space="0" w:color="auto"/>
                    <w:bottom w:val="none" w:sz="0" w:space="0" w:color="auto"/>
                    <w:right w:val="none" w:sz="0" w:space="0" w:color="auto"/>
                  </w:divBdr>
                </w:div>
              </w:divsChild>
            </w:div>
            <w:div w:id="1054545137">
              <w:marLeft w:val="0"/>
              <w:marRight w:val="0"/>
              <w:marTop w:val="0"/>
              <w:marBottom w:val="0"/>
              <w:divBdr>
                <w:top w:val="none" w:sz="0" w:space="0" w:color="auto"/>
                <w:left w:val="none" w:sz="0" w:space="0" w:color="auto"/>
                <w:bottom w:val="none" w:sz="0" w:space="0" w:color="auto"/>
                <w:right w:val="none" w:sz="0" w:space="0" w:color="auto"/>
              </w:divBdr>
              <w:divsChild>
                <w:div w:id="1985819214">
                  <w:marLeft w:val="0"/>
                  <w:marRight w:val="0"/>
                  <w:marTop w:val="0"/>
                  <w:marBottom w:val="0"/>
                  <w:divBdr>
                    <w:top w:val="none" w:sz="0" w:space="0" w:color="auto"/>
                    <w:left w:val="none" w:sz="0" w:space="0" w:color="auto"/>
                    <w:bottom w:val="none" w:sz="0" w:space="0" w:color="auto"/>
                    <w:right w:val="none" w:sz="0" w:space="0" w:color="auto"/>
                  </w:divBdr>
                </w:div>
                <w:div w:id="1652366910">
                  <w:marLeft w:val="0"/>
                  <w:marRight w:val="0"/>
                  <w:marTop w:val="0"/>
                  <w:marBottom w:val="0"/>
                  <w:divBdr>
                    <w:top w:val="none" w:sz="0" w:space="0" w:color="auto"/>
                    <w:left w:val="none" w:sz="0" w:space="0" w:color="auto"/>
                    <w:bottom w:val="none" w:sz="0" w:space="0" w:color="auto"/>
                    <w:right w:val="none" w:sz="0" w:space="0" w:color="auto"/>
                  </w:divBdr>
                </w:div>
              </w:divsChild>
            </w:div>
            <w:div w:id="1893613281">
              <w:marLeft w:val="0"/>
              <w:marRight w:val="0"/>
              <w:marTop w:val="0"/>
              <w:marBottom w:val="0"/>
              <w:divBdr>
                <w:top w:val="none" w:sz="0" w:space="0" w:color="auto"/>
                <w:left w:val="none" w:sz="0" w:space="0" w:color="auto"/>
                <w:bottom w:val="none" w:sz="0" w:space="0" w:color="auto"/>
                <w:right w:val="none" w:sz="0" w:space="0" w:color="auto"/>
              </w:divBdr>
              <w:divsChild>
                <w:div w:id="1710103628">
                  <w:marLeft w:val="0"/>
                  <w:marRight w:val="0"/>
                  <w:marTop w:val="0"/>
                  <w:marBottom w:val="0"/>
                  <w:divBdr>
                    <w:top w:val="none" w:sz="0" w:space="0" w:color="auto"/>
                    <w:left w:val="none" w:sz="0" w:space="0" w:color="auto"/>
                    <w:bottom w:val="none" w:sz="0" w:space="0" w:color="auto"/>
                    <w:right w:val="none" w:sz="0" w:space="0" w:color="auto"/>
                  </w:divBdr>
                </w:div>
                <w:div w:id="612522180">
                  <w:marLeft w:val="0"/>
                  <w:marRight w:val="0"/>
                  <w:marTop w:val="0"/>
                  <w:marBottom w:val="0"/>
                  <w:divBdr>
                    <w:top w:val="none" w:sz="0" w:space="0" w:color="auto"/>
                    <w:left w:val="none" w:sz="0" w:space="0" w:color="auto"/>
                    <w:bottom w:val="none" w:sz="0" w:space="0" w:color="auto"/>
                    <w:right w:val="none" w:sz="0" w:space="0" w:color="auto"/>
                  </w:divBdr>
                </w:div>
              </w:divsChild>
            </w:div>
            <w:div w:id="1211042090">
              <w:marLeft w:val="0"/>
              <w:marRight w:val="0"/>
              <w:marTop w:val="0"/>
              <w:marBottom w:val="0"/>
              <w:divBdr>
                <w:top w:val="none" w:sz="0" w:space="0" w:color="auto"/>
                <w:left w:val="none" w:sz="0" w:space="0" w:color="auto"/>
                <w:bottom w:val="none" w:sz="0" w:space="0" w:color="auto"/>
                <w:right w:val="none" w:sz="0" w:space="0" w:color="auto"/>
              </w:divBdr>
              <w:divsChild>
                <w:div w:id="1469324349">
                  <w:marLeft w:val="0"/>
                  <w:marRight w:val="0"/>
                  <w:marTop w:val="0"/>
                  <w:marBottom w:val="0"/>
                  <w:divBdr>
                    <w:top w:val="none" w:sz="0" w:space="0" w:color="auto"/>
                    <w:left w:val="none" w:sz="0" w:space="0" w:color="auto"/>
                    <w:bottom w:val="none" w:sz="0" w:space="0" w:color="auto"/>
                    <w:right w:val="none" w:sz="0" w:space="0" w:color="auto"/>
                  </w:divBdr>
                </w:div>
                <w:div w:id="1562443788">
                  <w:marLeft w:val="0"/>
                  <w:marRight w:val="0"/>
                  <w:marTop w:val="0"/>
                  <w:marBottom w:val="0"/>
                  <w:divBdr>
                    <w:top w:val="none" w:sz="0" w:space="0" w:color="auto"/>
                    <w:left w:val="none" w:sz="0" w:space="0" w:color="auto"/>
                    <w:bottom w:val="none" w:sz="0" w:space="0" w:color="auto"/>
                    <w:right w:val="none" w:sz="0" w:space="0" w:color="auto"/>
                  </w:divBdr>
                </w:div>
              </w:divsChild>
            </w:div>
            <w:div w:id="1778409644">
              <w:marLeft w:val="0"/>
              <w:marRight w:val="0"/>
              <w:marTop w:val="0"/>
              <w:marBottom w:val="0"/>
              <w:divBdr>
                <w:top w:val="none" w:sz="0" w:space="0" w:color="auto"/>
                <w:left w:val="none" w:sz="0" w:space="0" w:color="auto"/>
                <w:bottom w:val="none" w:sz="0" w:space="0" w:color="auto"/>
                <w:right w:val="none" w:sz="0" w:space="0" w:color="auto"/>
              </w:divBdr>
              <w:divsChild>
                <w:div w:id="445538849">
                  <w:marLeft w:val="0"/>
                  <w:marRight w:val="0"/>
                  <w:marTop w:val="0"/>
                  <w:marBottom w:val="0"/>
                  <w:divBdr>
                    <w:top w:val="none" w:sz="0" w:space="0" w:color="auto"/>
                    <w:left w:val="none" w:sz="0" w:space="0" w:color="auto"/>
                    <w:bottom w:val="none" w:sz="0" w:space="0" w:color="auto"/>
                    <w:right w:val="none" w:sz="0" w:space="0" w:color="auto"/>
                  </w:divBdr>
                </w:div>
                <w:div w:id="526067534">
                  <w:marLeft w:val="0"/>
                  <w:marRight w:val="0"/>
                  <w:marTop w:val="0"/>
                  <w:marBottom w:val="0"/>
                  <w:divBdr>
                    <w:top w:val="none" w:sz="0" w:space="0" w:color="auto"/>
                    <w:left w:val="none" w:sz="0" w:space="0" w:color="auto"/>
                    <w:bottom w:val="none" w:sz="0" w:space="0" w:color="auto"/>
                    <w:right w:val="none" w:sz="0" w:space="0" w:color="auto"/>
                  </w:divBdr>
                </w:div>
              </w:divsChild>
            </w:div>
            <w:div w:id="56630795">
              <w:marLeft w:val="0"/>
              <w:marRight w:val="0"/>
              <w:marTop w:val="0"/>
              <w:marBottom w:val="0"/>
              <w:divBdr>
                <w:top w:val="none" w:sz="0" w:space="0" w:color="auto"/>
                <w:left w:val="none" w:sz="0" w:space="0" w:color="auto"/>
                <w:bottom w:val="none" w:sz="0" w:space="0" w:color="auto"/>
                <w:right w:val="none" w:sz="0" w:space="0" w:color="auto"/>
              </w:divBdr>
              <w:divsChild>
                <w:div w:id="1229263205">
                  <w:marLeft w:val="0"/>
                  <w:marRight w:val="0"/>
                  <w:marTop w:val="0"/>
                  <w:marBottom w:val="0"/>
                  <w:divBdr>
                    <w:top w:val="none" w:sz="0" w:space="0" w:color="auto"/>
                    <w:left w:val="none" w:sz="0" w:space="0" w:color="auto"/>
                    <w:bottom w:val="none" w:sz="0" w:space="0" w:color="auto"/>
                    <w:right w:val="none" w:sz="0" w:space="0" w:color="auto"/>
                  </w:divBdr>
                </w:div>
                <w:div w:id="1282343639">
                  <w:marLeft w:val="0"/>
                  <w:marRight w:val="0"/>
                  <w:marTop w:val="0"/>
                  <w:marBottom w:val="0"/>
                  <w:divBdr>
                    <w:top w:val="none" w:sz="0" w:space="0" w:color="auto"/>
                    <w:left w:val="none" w:sz="0" w:space="0" w:color="auto"/>
                    <w:bottom w:val="none" w:sz="0" w:space="0" w:color="auto"/>
                    <w:right w:val="none" w:sz="0" w:space="0" w:color="auto"/>
                  </w:divBdr>
                </w:div>
              </w:divsChild>
            </w:div>
            <w:div w:id="560674480">
              <w:marLeft w:val="0"/>
              <w:marRight w:val="0"/>
              <w:marTop w:val="0"/>
              <w:marBottom w:val="0"/>
              <w:divBdr>
                <w:top w:val="none" w:sz="0" w:space="0" w:color="auto"/>
                <w:left w:val="none" w:sz="0" w:space="0" w:color="auto"/>
                <w:bottom w:val="none" w:sz="0" w:space="0" w:color="auto"/>
                <w:right w:val="none" w:sz="0" w:space="0" w:color="auto"/>
              </w:divBdr>
              <w:divsChild>
                <w:div w:id="555317399">
                  <w:marLeft w:val="0"/>
                  <w:marRight w:val="0"/>
                  <w:marTop w:val="0"/>
                  <w:marBottom w:val="0"/>
                  <w:divBdr>
                    <w:top w:val="none" w:sz="0" w:space="0" w:color="auto"/>
                    <w:left w:val="none" w:sz="0" w:space="0" w:color="auto"/>
                    <w:bottom w:val="none" w:sz="0" w:space="0" w:color="auto"/>
                    <w:right w:val="none" w:sz="0" w:space="0" w:color="auto"/>
                  </w:divBdr>
                </w:div>
                <w:div w:id="1770663556">
                  <w:marLeft w:val="0"/>
                  <w:marRight w:val="0"/>
                  <w:marTop w:val="0"/>
                  <w:marBottom w:val="0"/>
                  <w:divBdr>
                    <w:top w:val="none" w:sz="0" w:space="0" w:color="auto"/>
                    <w:left w:val="none" w:sz="0" w:space="0" w:color="auto"/>
                    <w:bottom w:val="none" w:sz="0" w:space="0" w:color="auto"/>
                    <w:right w:val="none" w:sz="0" w:space="0" w:color="auto"/>
                  </w:divBdr>
                </w:div>
              </w:divsChild>
            </w:div>
            <w:div w:id="62992469">
              <w:marLeft w:val="0"/>
              <w:marRight w:val="0"/>
              <w:marTop w:val="0"/>
              <w:marBottom w:val="0"/>
              <w:divBdr>
                <w:top w:val="none" w:sz="0" w:space="0" w:color="auto"/>
                <w:left w:val="none" w:sz="0" w:space="0" w:color="auto"/>
                <w:bottom w:val="none" w:sz="0" w:space="0" w:color="auto"/>
                <w:right w:val="none" w:sz="0" w:space="0" w:color="auto"/>
              </w:divBdr>
              <w:divsChild>
                <w:div w:id="557397454">
                  <w:marLeft w:val="0"/>
                  <w:marRight w:val="0"/>
                  <w:marTop w:val="0"/>
                  <w:marBottom w:val="0"/>
                  <w:divBdr>
                    <w:top w:val="none" w:sz="0" w:space="0" w:color="auto"/>
                    <w:left w:val="none" w:sz="0" w:space="0" w:color="auto"/>
                    <w:bottom w:val="none" w:sz="0" w:space="0" w:color="auto"/>
                    <w:right w:val="none" w:sz="0" w:space="0" w:color="auto"/>
                  </w:divBdr>
                </w:div>
                <w:div w:id="655110448">
                  <w:marLeft w:val="0"/>
                  <w:marRight w:val="0"/>
                  <w:marTop w:val="0"/>
                  <w:marBottom w:val="0"/>
                  <w:divBdr>
                    <w:top w:val="none" w:sz="0" w:space="0" w:color="auto"/>
                    <w:left w:val="none" w:sz="0" w:space="0" w:color="auto"/>
                    <w:bottom w:val="none" w:sz="0" w:space="0" w:color="auto"/>
                    <w:right w:val="none" w:sz="0" w:space="0" w:color="auto"/>
                  </w:divBdr>
                </w:div>
              </w:divsChild>
            </w:div>
            <w:div w:id="2090737009">
              <w:marLeft w:val="0"/>
              <w:marRight w:val="0"/>
              <w:marTop w:val="0"/>
              <w:marBottom w:val="0"/>
              <w:divBdr>
                <w:top w:val="none" w:sz="0" w:space="0" w:color="auto"/>
                <w:left w:val="none" w:sz="0" w:space="0" w:color="auto"/>
                <w:bottom w:val="none" w:sz="0" w:space="0" w:color="auto"/>
                <w:right w:val="none" w:sz="0" w:space="0" w:color="auto"/>
              </w:divBdr>
              <w:divsChild>
                <w:div w:id="1115636650">
                  <w:marLeft w:val="0"/>
                  <w:marRight w:val="0"/>
                  <w:marTop w:val="0"/>
                  <w:marBottom w:val="0"/>
                  <w:divBdr>
                    <w:top w:val="none" w:sz="0" w:space="0" w:color="auto"/>
                    <w:left w:val="none" w:sz="0" w:space="0" w:color="auto"/>
                    <w:bottom w:val="none" w:sz="0" w:space="0" w:color="auto"/>
                    <w:right w:val="none" w:sz="0" w:space="0" w:color="auto"/>
                  </w:divBdr>
                </w:div>
                <w:div w:id="1883446447">
                  <w:marLeft w:val="0"/>
                  <w:marRight w:val="0"/>
                  <w:marTop w:val="0"/>
                  <w:marBottom w:val="0"/>
                  <w:divBdr>
                    <w:top w:val="none" w:sz="0" w:space="0" w:color="auto"/>
                    <w:left w:val="none" w:sz="0" w:space="0" w:color="auto"/>
                    <w:bottom w:val="none" w:sz="0" w:space="0" w:color="auto"/>
                    <w:right w:val="none" w:sz="0" w:space="0" w:color="auto"/>
                  </w:divBdr>
                </w:div>
              </w:divsChild>
            </w:div>
            <w:div w:id="2003003765">
              <w:marLeft w:val="0"/>
              <w:marRight w:val="0"/>
              <w:marTop w:val="0"/>
              <w:marBottom w:val="0"/>
              <w:divBdr>
                <w:top w:val="none" w:sz="0" w:space="0" w:color="auto"/>
                <w:left w:val="none" w:sz="0" w:space="0" w:color="auto"/>
                <w:bottom w:val="none" w:sz="0" w:space="0" w:color="auto"/>
                <w:right w:val="none" w:sz="0" w:space="0" w:color="auto"/>
              </w:divBdr>
              <w:divsChild>
                <w:div w:id="288325197">
                  <w:marLeft w:val="0"/>
                  <w:marRight w:val="0"/>
                  <w:marTop w:val="0"/>
                  <w:marBottom w:val="0"/>
                  <w:divBdr>
                    <w:top w:val="none" w:sz="0" w:space="0" w:color="auto"/>
                    <w:left w:val="none" w:sz="0" w:space="0" w:color="auto"/>
                    <w:bottom w:val="none" w:sz="0" w:space="0" w:color="auto"/>
                    <w:right w:val="none" w:sz="0" w:space="0" w:color="auto"/>
                  </w:divBdr>
                </w:div>
                <w:div w:id="56126044">
                  <w:marLeft w:val="0"/>
                  <w:marRight w:val="0"/>
                  <w:marTop w:val="0"/>
                  <w:marBottom w:val="0"/>
                  <w:divBdr>
                    <w:top w:val="none" w:sz="0" w:space="0" w:color="auto"/>
                    <w:left w:val="none" w:sz="0" w:space="0" w:color="auto"/>
                    <w:bottom w:val="none" w:sz="0" w:space="0" w:color="auto"/>
                    <w:right w:val="none" w:sz="0" w:space="0" w:color="auto"/>
                  </w:divBdr>
                </w:div>
              </w:divsChild>
            </w:div>
            <w:div w:id="770857850">
              <w:marLeft w:val="0"/>
              <w:marRight w:val="0"/>
              <w:marTop w:val="0"/>
              <w:marBottom w:val="0"/>
              <w:divBdr>
                <w:top w:val="none" w:sz="0" w:space="0" w:color="auto"/>
                <w:left w:val="none" w:sz="0" w:space="0" w:color="auto"/>
                <w:bottom w:val="none" w:sz="0" w:space="0" w:color="auto"/>
                <w:right w:val="none" w:sz="0" w:space="0" w:color="auto"/>
              </w:divBdr>
              <w:divsChild>
                <w:div w:id="1644457140">
                  <w:marLeft w:val="0"/>
                  <w:marRight w:val="0"/>
                  <w:marTop w:val="0"/>
                  <w:marBottom w:val="0"/>
                  <w:divBdr>
                    <w:top w:val="none" w:sz="0" w:space="0" w:color="auto"/>
                    <w:left w:val="none" w:sz="0" w:space="0" w:color="auto"/>
                    <w:bottom w:val="none" w:sz="0" w:space="0" w:color="auto"/>
                    <w:right w:val="none" w:sz="0" w:space="0" w:color="auto"/>
                  </w:divBdr>
                </w:div>
                <w:div w:id="1488979613">
                  <w:marLeft w:val="0"/>
                  <w:marRight w:val="0"/>
                  <w:marTop w:val="0"/>
                  <w:marBottom w:val="0"/>
                  <w:divBdr>
                    <w:top w:val="none" w:sz="0" w:space="0" w:color="auto"/>
                    <w:left w:val="none" w:sz="0" w:space="0" w:color="auto"/>
                    <w:bottom w:val="none" w:sz="0" w:space="0" w:color="auto"/>
                    <w:right w:val="none" w:sz="0" w:space="0" w:color="auto"/>
                  </w:divBdr>
                </w:div>
              </w:divsChild>
            </w:div>
            <w:div w:id="387803943">
              <w:marLeft w:val="0"/>
              <w:marRight w:val="0"/>
              <w:marTop w:val="0"/>
              <w:marBottom w:val="0"/>
              <w:divBdr>
                <w:top w:val="none" w:sz="0" w:space="0" w:color="auto"/>
                <w:left w:val="none" w:sz="0" w:space="0" w:color="auto"/>
                <w:bottom w:val="none" w:sz="0" w:space="0" w:color="auto"/>
                <w:right w:val="none" w:sz="0" w:space="0" w:color="auto"/>
              </w:divBdr>
              <w:divsChild>
                <w:div w:id="1976178817">
                  <w:marLeft w:val="0"/>
                  <w:marRight w:val="0"/>
                  <w:marTop w:val="0"/>
                  <w:marBottom w:val="0"/>
                  <w:divBdr>
                    <w:top w:val="none" w:sz="0" w:space="0" w:color="auto"/>
                    <w:left w:val="none" w:sz="0" w:space="0" w:color="auto"/>
                    <w:bottom w:val="none" w:sz="0" w:space="0" w:color="auto"/>
                    <w:right w:val="none" w:sz="0" w:space="0" w:color="auto"/>
                  </w:divBdr>
                </w:div>
                <w:div w:id="357052710">
                  <w:marLeft w:val="0"/>
                  <w:marRight w:val="0"/>
                  <w:marTop w:val="0"/>
                  <w:marBottom w:val="0"/>
                  <w:divBdr>
                    <w:top w:val="none" w:sz="0" w:space="0" w:color="auto"/>
                    <w:left w:val="none" w:sz="0" w:space="0" w:color="auto"/>
                    <w:bottom w:val="none" w:sz="0" w:space="0" w:color="auto"/>
                    <w:right w:val="none" w:sz="0" w:space="0" w:color="auto"/>
                  </w:divBdr>
                </w:div>
              </w:divsChild>
            </w:div>
            <w:div w:id="992221000">
              <w:marLeft w:val="0"/>
              <w:marRight w:val="0"/>
              <w:marTop w:val="0"/>
              <w:marBottom w:val="0"/>
              <w:divBdr>
                <w:top w:val="none" w:sz="0" w:space="0" w:color="auto"/>
                <w:left w:val="none" w:sz="0" w:space="0" w:color="auto"/>
                <w:bottom w:val="none" w:sz="0" w:space="0" w:color="auto"/>
                <w:right w:val="none" w:sz="0" w:space="0" w:color="auto"/>
              </w:divBdr>
              <w:divsChild>
                <w:div w:id="1364133885">
                  <w:marLeft w:val="0"/>
                  <w:marRight w:val="0"/>
                  <w:marTop w:val="0"/>
                  <w:marBottom w:val="0"/>
                  <w:divBdr>
                    <w:top w:val="none" w:sz="0" w:space="0" w:color="auto"/>
                    <w:left w:val="none" w:sz="0" w:space="0" w:color="auto"/>
                    <w:bottom w:val="none" w:sz="0" w:space="0" w:color="auto"/>
                    <w:right w:val="none" w:sz="0" w:space="0" w:color="auto"/>
                  </w:divBdr>
                </w:div>
                <w:div w:id="52042669">
                  <w:marLeft w:val="0"/>
                  <w:marRight w:val="0"/>
                  <w:marTop w:val="0"/>
                  <w:marBottom w:val="0"/>
                  <w:divBdr>
                    <w:top w:val="none" w:sz="0" w:space="0" w:color="auto"/>
                    <w:left w:val="none" w:sz="0" w:space="0" w:color="auto"/>
                    <w:bottom w:val="none" w:sz="0" w:space="0" w:color="auto"/>
                    <w:right w:val="none" w:sz="0" w:space="0" w:color="auto"/>
                  </w:divBdr>
                </w:div>
              </w:divsChild>
            </w:div>
            <w:div w:id="1148396402">
              <w:marLeft w:val="0"/>
              <w:marRight w:val="0"/>
              <w:marTop w:val="0"/>
              <w:marBottom w:val="0"/>
              <w:divBdr>
                <w:top w:val="none" w:sz="0" w:space="0" w:color="auto"/>
                <w:left w:val="none" w:sz="0" w:space="0" w:color="auto"/>
                <w:bottom w:val="none" w:sz="0" w:space="0" w:color="auto"/>
                <w:right w:val="none" w:sz="0" w:space="0" w:color="auto"/>
              </w:divBdr>
              <w:divsChild>
                <w:div w:id="719398330">
                  <w:marLeft w:val="0"/>
                  <w:marRight w:val="0"/>
                  <w:marTop w:val="0"/>
                  <w:marBottom w:val="0"/>
                  <w:divBdr>
                    <w:top w:val="none" w:sz="0" w:space="0" w:color="auto"/>
                    <w:left w:val="none" w:sz="0" w:space="0" w:color="auto"/>
                    <w:bottom w:val="none" w:sz="0" w:space="0" w:color="auto"/>
                    <w:right w:val="none" w:sz="0" w:space="0" w:color="auto"/>
                  </w:divBdr>
                </w:div>
                <w:div w:id="1989089797">
                  <w:marLeft w:val="0"/>
                  <w:marRight w:val="0"/>
                  <w:marTop w:val="0"/>
                  <w:marBottom w:val="0"/>
                  <w:divBdr>
                    <w:top w:val="none" w:sz="0" w:space="0" w:color="auto"/>
                    <w:left w:val="none" w:sz="0" w:space="0" w:color="auto"/>
                    <w:bottom w:val="none" w:sz="0" w:space="0" w:color="auto"/>
                    <w:right w:val="none" w:sz="0" w:space="0" w:color="auto"/>
                  </w:divBdr>
                </w:div>
              </w:divsChild>
            </w:div>
            <w:div w:id="1837067872">
              <w:marLeft w:val="0"/>
              <w:marRight w:val="0"/>
              <w:marTop w:val="0"/>
              <w:marBottom w:val="0"/>
              <w:divBdr>
                <w:top w:val="none" w:sz="0" w:space="0" w:color="auto"/>
                <w:left w:val="none" w:sz="0" w:space="0" w:color="auto"/>
                <w:bottom w:val="none" w:sz="0" w:space="0" w:color="auto"/>
                <w:right w:val="none" w:sz="0" w:space="0" w:color="auto"/>
              </w:divBdr>
              <w:divsChild>
                <w:div w:id="1752040524">
                  <w:marLeft w:val="0"/>
                  <w:marRight w:val="0"/>
                  <w:marTop w:val="0"/>
                  <w:marBottom w:val="0"/>
                  <w:divBdr>
                    <w:top w:val="none" w:sz="0" w:space="0" w:color="auto"/>
                    <w:left w:val="none" w:sz="0" w:space="0" w:color="auto"/>
                    <w:bottom w:val="none" w:sz="0" w:space="0" w:color="auto"/>
                    <w:right w:val="none" w:sz="0" w:space="0" w:color="auto"/>
                  </w:divBdr>
                </w:div>
                <w:div w:id="1514688303">
                  <w:marLeft w:val="0"/>
                  <w:marRight w:val="0"/>
                  <w:marTop w:val="0"/>
                  <w:marBottom w:val="0"/>
                  <w:divBdr>
                    <w:top w:val="none" w:sz="0" w:space="0" w:color="auto"/>
                    <w:left w:val="none" w:sz="0" w:space="0" w:color="auto"/>
                    <w:bottom w:val="none" w:sz="0" w:space="0" w:color="auto"/>
                    <w:right w:val="none" w:sz="0" w:space="0" w:color="auto"/>
                  </w:divBdr>
                </w:div>
              </w:divsChild>
            </w:div>
            <w:div w:id="975570297">
              <w:marLeft w:val="0"/>
              <w:marRight w:val="0"/>
              <w:marTop w:val="0"/>
              <w:marBottom w:val="0"/>
              <w:divBdr>
                <w:top w:val="none" w:sz="0" w:space="0" w:color="auto"/>
                <w:left w:val="none" w:sz="0" w:space="0" w:color="auto"/>
                <w:bottom w:val="none" w:sz="0" w:space="0" w:color="auto"/>
                <w:right w:val="none" w:sz="0" w:space="0" w:color="auto"/>
              </w:divBdr>
              <w:divsChild>
                <w:div w:id="144443625">
                  <w:marLeft w:val="0"/>
                  <w:marRight w:val="0"/>
                  <w:marTop w:val="0"/>
                  <w:marBottom w:val="0"/>
                  <w:divBdr>
                    <w:top w:val="none" w:sz="0" w:space="0" w:color="auto"/>
                    <w:left w:val="none" w:sz="0" w:space="0" w:color="auto"/>
                    <w:bottom w:val="none" w:sz="0" w:space="0" w:color="auto"/>
                    <w:right w:val="none" w:sz="0" w:space="0" w:color="auto"/>
                  </w:divBdr>
                </w:div>
                <w:div w:id="1708331197">
                  <w:marLeft w:val="0"/>
                  <w:marRight w:val="0"/>
                  <w:marTop w:val="0"/>
                  <w:marBottom w:val="0"/>
                  <w:divBdr>
                    <w:top w:val="none" w:sz="0" w:space="0" w:color="auto"/>
                    <w:left w:val="none" w:sz="0" w:space="0" w:color="auto"/>
                    <w:bottom w:val="none" w:sz="0" w:space="0" w:color="auto"/>
                    <w:right w:val="none" w:sz="0" w:space="0" w:color="auto"/>
                  </w:divBdr>
                </w:div>
              </w:divsChild>
            </w:div>
            <w:div w:id="779840273">
              <w:marLeft w:val="0"/>
              <w:marRight w:val="0"/>
              <w:marTop w:val="0"/>
              <w:marBottom w:val="0"/>
              <w:divBdr>
                <w:top w:val="none" w:sz="0" w:space="0" w:color="auto"/>
                <w:left w:val="none" w:sz="0" w:space="0" w:color="auto"/>
                <w:bottom w:val="none" w:sz="0" w:space="0" w:color="auto"/>
                <w:right w:val="none" w:sz="0" w:space="0" w:color="auto"/>
              </w:divBdr>
              <w:divsChild>
                <w:div w:id="143742809">
                  <w:marLeft w:val="0"/>
                  <w:marRight w:val="0"/>
                  <w:marTop w:val="0"/>
                  <w:marBottom w:val="0"/>
                  <w:divBdr>
                    <w:top w:val="none" w:sz="0" w:space="0" w:color="auto"/>
                    <w:left w:val="none" w:sz="0" w:space="0" w:color="auto"/>
                    <w:bottom w:val="none" w:sz="0" w:space="0" w:color="auto"/>
                    <w:right w:val="none" w:sz="0" w:space="0" w:color="auto"/>
                  </w:divBdr>
                </w:div>
                <w:div w:id="462967511">
                  <w:marLeft w:val="0"/>
                  <w:marRight w:val="0"/>
                  <w:marTop w:val="0"/>
                  <w:marBottom w:val="0"/>
                  <w:divBdr>
                    <w:top w:val="none" w:sz="0" w:space="0" w:color="auto"/>
                    <w:left w:val="none" w:sz="0" w:space="0" w:color="auto"/>
                    <w:bottom w:val="none" w:sz="0" w:space="0" w:color="auto"/>
                    <w:right w:val="none" w:sz="0" w:space="0" w:color="auto"/>
                  </w:divBdr>
                </w:div>
              </w:divsChild>
            </w:div>
            <w:div w:id="273513488">
              <w:marLeft w:val="0"/>
              <w:marRight w:val="0"/>
              <w:marTop w:val="0"/>
              <w:marBottom w:val="0"/>
              <w:divBdr>
                <w:top w:val="none" w:sz="0" w:space="0" w:color="auto"/>
                <w:left w:val="none" w:sz="0" w:space="0" w:color="auto"/>
                <w:bottom w:val="none" w:sz="0" w:space="0" w:color="auto"/>
                <w:right w:val="none" w:sz="0" w:space="0" w:color="auto"/>
              </w:divBdr>
              <w:divsChild>
                <w:div w:id="103886882">
                  <w:marLeft w:val="0"/>
                  <w:marRight w:val="0"/>
                  <w:marTop w:val="0"/>
                  <w:marBottom w:val="0"/>
                  <w:divBdr>
                    <w:top w:val="none" w:sz="0" w:space="0" w:color="auto"/>
                    <w:left w:val="none" w:sz="0" w:space="0" w:color="auto"/>
                    <w:bottom w:val="none" w:sz="0" w:space="0" w:color="auto"/>
                    <w:right w:val="none" w:sz="0" w:space="0" w:color="auto"/>
                  </w:divBdr>
                </w:div>
                <w:div w:id="809056744">
                  <w:marLeft w:val="0"/>
                  <w:marRight w:val="0"/>
                  <w:marTop w:val="0"/>
                  <w:marBottom w:val="0"/>
                  <w:divBdr>
                    <w:top w:val="none" w:sz="0" w:space="0" w:color="auto"/>
                    <w:left w:val="none" w:sz="0" w:space="0" w:color="auto"/>
                    <w:bottom w:val="none" w:sz="0" w:space="0" w:color="auto"/>
                    <w:right w:val="none" w:sz="0" w:space="0" w:color="auto"/>
                  </w:divBdr>
                </w:div>
              </w:divsChild>
            </w:div>
            <w:div w:id="971979625">
              <w:marLeft w:val="0"/>
              <w:marRight w:val="0"/>
              <w:marTop w:val="0"/>
              <w:marBottom w:val="0"/>
              <w:divBdr>
                <w:top w:val="none" w:sz="0" w:space="0" w:color="auto"/>
                <w:left w:val="none" w:sz="0" w:space="0" w:color="auto"/>
                <w:bottom w:val="none" w:sz="0" w:space="0" w:color="auto"/>
                <w:right w:val="none" w:sz="0" w:space="0" w:color="auto"/>
              </w:divBdr>
              <w:divsChild>
                <w:div w:id="793838613">
                  <w:marLeft w:val="0"/>
                  <w:marRight w:val="0"/>
                  <w:marTop w:val="0"/>
                  <w:marBottom w:val="0"/>
                  <w:divBdr>
                    <w:top w:val="none" w:sz="0" w:space="0" w:color="auto"/>
                    <w:left w:val="none" w:sz="0" w:space="0" w:color="auto"/>
                    <w:bottom w:val="none" w:sz="0" w:space="0" w:color="auto"/>
                    <w:right w:val="none" w:sz="0" w:space="0" w:color="auto"/>
                  </w:divBdr>
                </w:div>
                <w:div w:id="358048399">
                  <w:marLeft w:val="0"/>
                  <w:marRight w:val="0"/>
                  <w:marTop w:val="0"/>
                  <w:marBottom w:val="0"/>
                  <w:divBdr>
                    <w:top w:val="none" w:sz="0" w:space="0" w:color="auto"/>
                    <w:left w:val="none" w:sz="0" w:space="0" w:color="auto"/>
                    <w:bottom w:val="none" w:sz="0" w:space="0" w:color="auto"/>
                    <w:right w:val="none" w:sz="0" w:space="0" w:color="auto"/>
                  </w:divBdr>
                </w:div>
              </w:divsChild>
            </w:div>
            <w:div w:id="1615358374">
              <w:marLeft w:val="0"/>
              <w:marRight w:val="0"/>
              <w:marTop w:val="0"/>
              <w:marBottom w:val="0"/>
              <w:divBdr>
                <w:top w:val="none" w:sz="0" w:space="0" w:color="auto"/>
                <w:left w:val="none" w:sz="0" w:space="0" w:color="auto"/>
                <w:bottom w:val="none" w:sz="0" w:space="0" w:color="auto"/>
                <w:right w:val="none" w:sz="0" w:space="0" w:color="auto"/>
              </w:divBdr>
              <w:divsChild>
                <w:div w:id="840126731">
                  <w:marLeft w:val="0"/>
                  <w:marRight w:val="0"/>
                  <w:marTop w:val="0"/>
                  <w:marBottom w:val="0"/>
                  <w:divBdr>
                    <w:top w:val="none" w:sz="0" w:space="0" w:color="auto"/>
                    <w:left w:val="none" w:sz="0" w:space="0" w:color="auto"/>
                    <w:bottom w:val="none" w:sz="0" w:space="0" w:color="auto"/>
                    <w:right w:val="none" w:sz="0" w:space="0" w:color="auto"/>
                  </w:divBdr>
                </w:div>
                <w:div w:id="799030098">
                  <w:marLeft w:val="0"/>
                  <w:marRight w:val="0"/>
                  <w:marTop w:val="0"/>
                  <w:marBottom w:val="0"/>
                  <w:divBdr>
                    <w:top w:val="none" w:sz="0" w:space="0" w:color="auto"/>
                    <w:left w:val="none" w:sz="0" w:space="0" w:color="auto"/>
                    <w:bottom w:val="none" w:sz="0" w:space="0" w:color="auto"/>
                    <w:right w:val="none" w:sz="0" w:space="0" w:color="auto"/>
                  </w:divBdr>
                </w:div>
              </w:divsChild>
            </w:div>
            <w:div w:id="993993671">
              <w:marLeft w:val="0"/>
              <w:marRight w:val="0"/>
              <w:marTop w:val="0"/>
              <w:marBottom w:val="0"/>
              <w:divBdr>
                <w:top w:val="none" w:sz="0" w:space="0" w:color="auto"/>
                <w:left w:val="none" w:sz="0" w:space="0" w:color="auto"/>
                <w:bottom w:val="none" w:sz="0" w:space="0" w:color="auto"/>
                <w:right w:val="none" w:sz="0" w:space="0" w:color="auto"/>
              </w:divBdr>
              <w:divsChild>
                <w:div w:id="737944853">
                  <w:marLeft w:val="0"/>
                  <w:marRight w:val="0"/>
                  <w:marTop w:val="0"/>
                  <w:marBottom w:val="0"/>
                  <w:divBdr>
                    <w:top w:val="none" w:sz="0" w:space="0" w:color="auto"/>
                    <w:left w:val="none" w:sz="0" w:space="0" w:color="auto"/>
                    <w:bottom w:val="none" w:sz="0" w:space="0" w:color="auto"/>
                    <w:right w:val="none" w:sz="0" w:space="0" w:color="auto"/>
                  </w:divBdr>
                </w:div>
                <w:div w:id="784156068">
                  <w:marLeft w:val="0"/>
                  <w:marRight w:val="0"/>
                  <w:marTop w:val="0"/>
                  <w:marBottom w:val="0"/>
                  <w:divBdr>
                    <w:top w:val="none" w:sz="0" w:space="0" w:color="auto"/>
                    <w:left w:val="none" w:sz="0" w:space="0" w:color="auto"/>
                    <w:bottom w:val="none" w:sz="0" w:space="0" w:color="auto"/>
                    <w:right w:val="none" w:sz="0" w:space="0" w:color="auto"/>
                  </w:divBdr>
                </w:div>
              </w:divsChild>
            </w:div>
            <w:div w:id="959386257">
              <w:marLeft w:val="0"/>
              <w:marRight w:val="0"/>
              <w:marTop w:val="0"/>
              <w:marBottom w:val="0"/>
              <w:divBdr>
                <w:top w:val="none" w:sz="0" w:space="0" w:color="auto"/>
                <w:left w:val="none" w:sz="0" w:space="0" w:color="auto"/>
                <w:bottom w:val="none" w:sz="0" w:space="0" w:color="auto"/>
                <w:right w:val="none" w:sz="0" w:space="0" w:color="auto"/>
              </w:divBdr>
              <w:divsChild>
                <w:div w:id="749470272">
                  <w:marLeft w:val="0"/>
                  <w:marRight w:val="0"/>
                  <w:marTop w:val="0"/>
                  <w:marBottom w:val="0"/>
                  <w:divBdr>
                    <w:top w:val="none" w:sz="0" w:space="0" w:color="auto"/>
                    <w:left w:val="none" w:sz="0" w:space="0" w:color="auto"/>
                    <w:bottom w:val="none" w:sz="0" w:space="0" w:color="auto"/>
                    <w:right w:val="none" w:sz="0" w:space="0" w:color="auto"/>
                  </w:divBdr>
                </w:div>
                <w:div w:id="1665085101">
                  <w:marLeft w:val="0"/>
                  <w:marRight w:val="0"/>
                  <w:marTop w:val="0"/>
                  <w:marBottom w:val="0"/>
                  <w:divBdr>
                    <w:top w:val="none" w:sz="0" w:space="0" w:color="auto"/>
                    <w:left w:val="none" w:sz="0" w:space="0" w:color="auto"/>
                    <w:bottom w:val="none" w:sz="0" w:space="0" w:color="auto"/>
                    <w:right w:val="none" w:sz="0" w:space="0" w:color="auto"/>
                  </w:divBdr>
                </w:div>
              </w:divsChild>
            </w:div>
            <w:div w:id="1181815253">
              <w:marLeft w:val="0"/>
              <w:marRight w:val="0"/>
              <w:marTop w:val="0"/>
              <w:marBottom w:val="0"/>
              <w:divBdr>
                <w:top w:val="none" w:sz="0" w:space="0" w:color="auto"/>
                <w:left w:val="none" w:sz="0" w:space="0" w:color="auto"/>
                <w:bottom w:val="none" w:sz="0" w:space="0" w:color="auto"/>
                <w:right w:val="none" w:sz="0" w:space="0" w:color="auto"/>
              </w:divBdr>
              <w:divsChild>
                <w:div w:id="1055667445">
                  <w:marLeft w:val="0"/>
                  <w:marRight w:val="0"/>
                  <w:marTop w:val="0"/>
                  <w:marBottom w:val="0"/>
                  <w:divBdr>
                    <w:top w:val="none" w:sz="0" w:space="0" w:color="auto"/>
                    <w:left w:val="none" w:sz="0" w:space="0" w:color="auto"/>
                    <w:bottom w:val="none" w:sz="0" w:space="0" w:color="auto"/>
                    <w:right w:val="none" w:sz="0" w:space="0" w:color="auto"/>
                  </w:divBdr>
                </w:div>
                <w:div w:id="639379644">
                  <w:marLeft w:val="0"/>
                  <w:marRight w:val="0"/>
                  <w:marTop w:val="0"/>
                  <w:marBottom w:val="0"/>
                  <w:divBdr>
                    <w:top w:val="none" w:sz="0" w:space="0" w:color="auto"/>
                    <w:left w:val="none" w:sz="0" w:space="0" w:color="auto"/>
                    <w:bottom w:val="none" w:sz="0" w:space="0" w:color="auto"/>
                    <w:right w:val="none" w:sz="0" w:space="0" w:color="auto"/>
                  </w:divBdr>
                </w:div>
              </w:divsChild>
            </w:div>
            <w:div w:id="1243174585">
              <w:marLeft w:val="0"/>
              <w:marRight w:val="0"/>
              <w:marTop w:val="0"/>
              <w:marBottom w:val="0"/>
              <w:divBdr>
                <w:top w:val="none" w:sz="0" w:space="0" w:color="auto"/>
                <w:left w:val="none" w:sz="0" w:space="0" w:color="auto"/>
                <w:bottom w:val="none" w:sz="0" w:space="0" w:color="auto"/>
                <w:right w:val="none" w:sz="0" w:space="0" w:color="auto"/>
              </w:divBdr>
              <w:divsChild>
                <w:div w:id="685594538">
                  <w:marLeft w:val="0"/>
                  <w:marRight w:val="0"/>
                  <w:marTop w:val="0"/>
                  <w:marBottom w:val="0"/>
                  <w:divBdr>
                    <w:top w:val="none" w:sz="0" w:space="0" w:color="auto"/>
                    <w:left w:val="none" w:sz="0" w:space="0" w:color="auto"/>
                    <w:bottom w:val="none" w:sz="0" w:space="0" w:color="auto"/>
                    <w:right w:val="none" w:sz="0" w:space="0" w:color="auto"/>
                  </w:divBdr>
                </w:div>
                <w:div w:id="915091431">
                  <w:marLeft w:val="0"/>
                  <w:marRight w:val="0"/>
                  <w:marTop w:val="0"/>
                  <w:marBottom w:val="0"/>
                  <w:divBdr>
                    <w:top w:val="none" w:sz="0" w:space="0" w:color="auto"/>
                    <w:left w:val="none" w:sz="0" w:space="0" w:color="auto"/>
                    <w:bottom w:val="none" w:sz="0" w:space="0" w:color="auto"/>
                    <w:right w:val="none" w:sz="0" w:space="0" w:color="auto"/>
                  </w:divBdr>
                </w:div>
              </w:divsChild>
            </w:div>
            <w:div w:id="1710177357">
              <w:marLeft w:val="0"/>
              <w:marRight w:val="0"/>
              <w:marTop w:val="0"/>
              <w:marBottom w:val="0"/>
              <w:divBdr>
                <w:top w:val="none" w:sz="0" w:space="0" w:color="auto"/>
                <w:left w:val="none" w:sz="0" w:space="0" w:color="auto"/>
                <w:bottom w:val="none" w:sz="0" w:space="0" w:color="auto"/>
                <w:right w:val="none" w:sz="0" w:space="0" w:color="auto"/>
              </w:divBdr>
              <w:divsChild>
                <w:div w:id="575480361">
                  <w:marLeft w:val="0"/>
                  <w:marRight w:val="0"/>
                  <w:marTop w:val="0"/>
                  <w:marBottom w:val="0"/>
                  <w:divBdr>
                    <w:top w:val="none" w:sz="0" w:space="0" w:color="auto"/>
                    <w:left w:val="none" w:sz="0" w:space="0" w:color="auto"/>
                    <w:bottom w:val="none" w:sz="0" w:space="0" w:color="auto"/>
                    <w:right w:val="none" w:sz="0" w:space="0" w:color="auto"/>
                  </w:divBdr>
                </w:div>
                <w:div w:id="29385754">
                  <w:marLeft w:val="0"/>
                  <w:marRight w:val="0"/>
                  <w:marTop w:val="0"/>
                  <w:marBottom w:val="0"/>
                  <w:divBdr>
                    <w:top w:val="none" w:sz="0" w:space="0" w:color="auto"/>
                    <w:left w:val="none" w:sz="0" w:space="0" w:color="auto"/>
                    <w:bottom w:val="none" w:sz="0" w:space="0" w:color="auto"/>
                    <w:right w:val="none" w:sz="0" w:space="0" w:color="auto"/>
                  </w:divBdr>
                </w:div>
              </w:divsChild>
            </w:div>
            <w:div w:id="2029913457">
              <w:marLeft w:val="0"/>
              <w:marRight w:val="0"/>
              <w:marTop w:val="0"/>
              <w:marBottom w:val="0"/>
              <w:divBdr>
                <w:top w:val="none" w:sz="0" w:space="0" w:color="auto"/>
                <w:left w:val="none" w:sz="0" w:space="0" w:color="auto"/>
                <w:bottom w:val="none" w:sz="0" w:space="0" w:color="auto"/>
                <w:right w:val="none" w:sz="0" w:space="0" w:color="auto"/>
              </w:divBdr>
              <w:divsChild>
                <w:div w:id="1861242423">
                  <w:marLeft w:val="0"/>
                  <w:marRight w:val="0"/>
                  <w:marTop w:val="0"/>
                  <w:marBottom w:val="0"/>
                  <w:divBdr>
                    <w:top w:val="none" w:sz="0" w:space="0" w:color="auto"/>
                    <w:left w:val="none" w:sz="0" w:space="0" w:color="auto"/>
                    <w:bottom w:val="none" w:sz="0" w:space="0" w:color="auto"/>
                    <w:right w:val="none" w:sz="0" w:space="0" w:color="auto"/>
                  </w:divBdr>
                </w:div>
                <w:div w:id="1124345768">
                  <w:marLeft w:val="0"/>
                  <w:marRight w:val="0"/>
                  <w:marTop w:val="0"/>
                  <w:marBottom w:val="0"/>
                  <w:divBdr>
                    <w:top w:val="none" w:sz="0" w:space="0" w:color="auto"/>
                    <w:left w:val="none" w:sz="0" w:space="0" w:color="auto"/>
                    <w:bottom w:val="none" w:sz="0" w:space="0" w:color="auto"/>
                    <w:right w:val="none" w:sz="0" w:space="0" w:color="auto"/>
                  </w:divBdr>
                </w:div>
              </w:divsChild>
            </w:div>
            <w:div w:id="2023818110">
              <w:marLeft w:val="0"/>
              <w:marRight w:val="0"/>
              <w:marTop w:val="0"/>
              <w:marBottom w:val="0"/>
              <w:divBdr>
                <w:top w:val="none" w:sz="0" w:space="0" w:color="auto"/>
                <w:left w:val="none" w:sz="0" w:space="0" w:color="auto"/>
                <w:bottom w:val="none" w:sz="0" w:space="0" w:color="auto"/>
                <w:right w:val="none" w:sz="0" w:space="0" w:color="auto"/>
              </w:divBdr>
              <w:divsChild>
                <w:div w:id="1500921881">
                  <w:marLeft w:val="0"/>
                  <w:marRight w:val="0"/>
                  <w:marTop w:val="0"/>
                  <w:marBottom w:val="0"/>
                  <w:divBdr>
                    <w:top w:val="none" w:sz="0" w:space="0" w:color="auto"/>
                    <w:left w:val="none" w:sz="0" w:space="0" w:color="auto"/>
                    <w:bottom w:val="none" w:sz="0" w:space="0" w:color="auto"/>
                    <w:right w:val="none" w:sz="0" w:space="0" w:color="auto"/>
                  </w:divBdr>
                </w:div>
                <w:div w:id="141166916">
                  <w:marLeft w:val="0"/>
                  <w:marRight w:val="0"/>
                  <w:marTop w:val="0"/>
                  <w:marBottom w:val="0"/>
                  <w:divBdr>
                    <w:top w:val="none" w:sz="0" w:space="0" w:color="auto"/>
                    <w:left w:val="none" w:sz="0" w:space="0" w:color="auto"/>
                    <w:bottom w:val="none" w:sz="0" w:space="0" w:color="auto"/>
                    <w:right w:val="none" w:sz="0" w:space="0" w:color="auto"/>
                  </w:divBdr>
                </w:div>
              </w:divsChild>
            </w:div>
            <w:div w:id="1393772663">
              <w:marLeft w:val="0"/>
              <w:marRight w:val="0"/>
              <w:marTop w:val="0"/>
              <w:marBottom w:val="0"/>
              <w:divBdr>
                <w:top w:val="none" w:sz="0" w:space="0" w:color="auto"/>
                <w:left w:val="none" w:sz="0" w:space="0" w:color="auto"/>
                <w:bottom w:val="none" w:sz="0" w:space="0" w:color="auto"/>
                <w:right w:val="none" w:sz="0" w:space="0" w:color="auto"/>
              </w:divBdr>
              <w:divsChild>
                <w:div w:id="1966810422">
                  <w:marLeft w:val="0"/>
                  <w:marRight w:val="0"/>
                  <w:marTop w:val="0"/>
                  <w:marBottom w:val="0"/>
                  <w:divBdr>
                    <w:top w:val="none" w:sz="0" w:space="0" w:color="auto"/>
                    <w:left w:val="none" w:sz="0" w:space="0" w:color="auto"/>
                    <w:bottom w:val="none" w:sz="0" w:space="0" w:color="auto"/>
                    <w:right w:val="none" w:sz="0" w:space="0" w:color="auto"/>
                  </w:divBdr>
                </w:div>
                <w:div w:id="515315062">
                  <w:marLeft w:val="0"/>
                  <w:marRight w:val="0"/>
                  <w:marTop w:val="0"/>
                  <w:marBottom w:val="0"/>
                  <w:divBdr>
                    <w:top w:val="none" w:sz="0" w:space="0" w:color="auto"/>
                    <w:left w:val="none" w:sz="0" w:space="0" w:color="auto"/>
                    <w:bottom w:val="none" w:sz="0" w:space="0" w:color="auto"/>
                    <w:right w:val="none" w:sz="0" w:space="0" w:color="auto"/>
                  </w:divBdr>
                </w:div>
              </w:divsChild>
            </w:div>
            <w:div w:id="1332222996">
              <w:marLeft w:val="0"/>
              <w:marRight w:val="0"/>
              <w:marTop w:val="0"/>
              <w:marBottom w:val="0"/>
              <w:divBdr>
                <w:top w:val="none" w:sz="0" w:space="0" w:color="auto"/>
                <w:left w:val="none" w:sz="0" w:space="0" w:color="auto"/>
                <w:bottom w:val="none" w:sz="0" w:space="0" w:color="auto"/>
                <w:right w:val="none" w:sz="0" w:space="0" w:color="auto"/>
              </w:divBdr>
              <w:divsChild>
                <w:div w:id="272637987">
                  <w:marLeft w:val="0"/>
                  <w:marRight w:val="0"/>
                  <w:marTop w:val="0"/>
                  <w:marBottom w:val="0"/>
                  <w:divBdr>
                    <w:top w:val="none" w:sz="0" w:space="0" w:color="auto"/>
                    <w:left w:val="none" w:sz="0" w:space="0" w:color="auto"/>
                    <w:bottom w:val="none" w:sz="0" w:space="0" w:color="auto"/>
                    <w:right w:val="none" w:sz="0" w:space="0" w:color="auto"/>
                  </w:divBdr>
                </w:div>
                <w:div w:id="1667592656">
                  <w:marLeft w:val="0"/>
                  <w:marRight w:val="0"/>
                  <w:marTop w:val="0"/>
                  <w:marBottom w:val="0"/>
                  <w:divBdr>
                    <w:top w:val="none" w:sz="0" w:space="0" w:color="auto"/>
                    <w:left w:val="none" w:sz="0" w:space="0" w:color="auto"/>
                    <w:bottom w:val="none" w:sz="0" w:space="0" w:color="auto"/>
                    <w:right w:val="none" w:sz="0" w:space="0" w:color="auto"/>
                  </w:divBdr>
                </w:div>
              </w:divsChild>
            </w:div>
            <w:div w:id="665784620">
              <w:marLeft w:val="0"/>
              <w:marRight w:val="0"/>
              <w:marTop w:val="0"/>
              <w:marBottom w:val="0"/>
              <w:divBdr>
                <w:top w:val="none" w:sz="0" w:space="0" w:color="auto"/>
                <w:left w:val="none" w:sz="0" w:space="0" w:color="auto"/>
                <w:bottom w:val="none" w:sz="0" w:space="0" w:color="auto"/>
                <w:right w:val="none" w:sz="0" w:space="0" w:color="auto"/>
              </w:divBdr>
              <w:divsChild>
                <w:div w:id="1166484028">
                  <w:marLeft w:val="0"/>
                  <w:marRight w:val="0"/>
                  <w:marTop w:val="0"/>
                  <w:marBottom w:val="0"/>
                  <w:divBdr>
                    <w:top w:val="none" w:sz="0" w:space="0" w:color="auto"/>
                    <w:left w:val="none" w:sz="0" w:space="0" w:color="auto"/>
                    <w:bottom w:val="none" w:sz="0" w:space="0" w:color="auto"/>
                    <w:right w:val="none" w:sz="0" w:space="0" w:color="auto"/>
                  </w:divBdr>
                </w:div>
                <w:div w:id="1751779633">
                  <w:marLeft w:val="0"/>
                  <w:marRight w:val="0"/>
                  <w:marTop w:val="0"/>
                  <w:marBottom w:val="0"/>
                  <w:divBdr>
                    <w:top w:val="none" w:sz="0" w:space="0" w:color="auto"/>
                    <w:left w:val="none" w:sz="0" w:space="0" w:color="auto"/>
                    <w:bottom w:val="none" w:sz="0" w:space="0" w:color="auto"/>
                    <w:right w:val="none" w:sz="0" w:space="0" w:color="auto"/>
                  </w:divBdr>
                </w:div>
              </w:divsChild>
            </w:div>
            <w:div w:id="906459613">
              <w:marLeft w:val="0"/>
              <w:marRight w:val="0"/>
              <w:marTop w:val="0"/>
              <w:marBottom w:val="0"/>
              <w:divBdr>
                <w:top w:val="none" w:sz="0" w:space="0" w:color="auto"/>
                <w:left w:val="none" w:sz="0" w:space="0" w:color="auto"/>
                <w:bottom w:val="none" w:sz="0" w:space="0" w:color="auto"/>
                <w:right w:val="none" w:sz="0" w:space="0" w:color="auto"/>
              </w:divBdr>
              <w:divsChild>
                <w:div w:id="1188374345">
                  <w:marLeft w:val="0"/>
                  <w:marRight w:val="0"/>
                  <w:marTop w:val="0"/>
                  <w:marBottom w:val="0"/>
                  <w:divBdr>
                    <w:top w:val="none" w:sz="0" w:space="0" w:color="auto"/>
                    <w:left w:val="none" w:sz="0" w:space="0" w:color="auto"/>
                    <w:bottom w:val="none" w:sz="0" w:space="0" w:color="auto"/>
                    <w:right w:val="none" w:sz="0" w:space="0" w:color="auto"/>
                  </w:divBdr>
                </w:div>
                <w:div w:id="800729089">
                  <w:marLeft w:val="0"/>
                  <w:marRight w:val="0"/>
                  <w:marTop w:val="0"/>
                  <w:marBottom w:val="0"/>
                  <w:divBdr>
                    <w:top w:val="none" w:sz="0" w:space="0" w:color="auto"/>
                    <w:left w:val="none" w:sz="0" w:space="0" w:color="auto"/>
                    <w:bottom w:val="none" w:sz="0" w:space="0" w:color="auto"/>
                    <w:right w:val="none" w:sz="0" w:space="0" w:color="auto"/>
                  </w:divBdr>
                </w:div>
              </w:divsChild>
            </w:div>
            <w:div w:id="171189551">
              <w:marLeft w:val="0"/>
              <w:marRight w:val="0"/>
              <w:marTop w:val="0"/>
              <w:marBottom w:val="0"/>
              <w:divBdr>
                <w:top w:val="none" w:sz="0" w:space="0" w:color="auto"/>
                <w:left w:val="none" w:sz="0" w:space="0" w:color="auto"/>
                <w:bottom w:val="none" w:sz="0" w:space="0" w:color="auto"/>
                <w:right w:val="none" w:sz="0" w:space="0" w:color="auto"/>
              </w:divBdr>
              <w:divsChild>
                <w:div w:id="938871766">
                  <w:marLeft w:val="0"/>
                  <w:marRight w:val="0"/>
                  <w:marTop w:val="0"/>
                  <w:marBottom w:val="0"/>
                  <w:divBdr>
                    <w:top w:val="none" w:sz="0" w:space="0" w:color="auto"/>
                    <w:left w:val="none" w:sz="0" w:space="0" w:color="auto"/>
                    <w:bottom w:val="none" w:sz="0" w:space="0" w:color="auto"/>
                    <w:right w:val="none" w:sz="0" w:space="0" w:color="auto"/>
                  </w:divBdr>
                </w:div>
                <w:div w:id="276176772">
                  <w:marLeft w:val="0"/>
                  <w:marRight w:val="0"/>
                  <w:marTop w:val="0"/>
                  <w:marBottom w:val="0"/>
                  <w:divBdr>
                    <w:top w:val="none" w:sz="0" w:space="0" w:color="auto"/>
                    <w:left w:val="none" w:sz="0" w:space="0" w:color="auto"/>
                    <w:bottom w:val="none" w:sz="0" w:space="0" w:color="auto"/>
                    <w:right w:val="none" w:sz="0" w:space="0" w:color="auto"/>
                  </w:divBdr>
                </w:div>
              </w:divsChild>
            </w:div>
            <w:div w:id="1751123207">
              <w:marLeft w:val="0"/>
              <w:marRight w:val="0"/>
              <w:marTop w:val="0"/>
              <w:marBottom w:val="0"/>
              <w:divBdr>
                <w:top w:val="none" w:sz="0" w:space="0" w:color="auto"/>
                <w:left w:val="none" w:sz="0" w:space="0" w:color="auto"/>
                <w:bottom w:val="none" w:sz="0" w:space="0" w:color="auto"/>
                <w:right w:val="none" w:sz="0" w:space="0" w:color="auto"/>
              </w:divBdr>
              <w:divsChild>
                <w:div w:id="440031209">
                  <w:marLeft w:val="0"/>
                  <w:marRight w:val="0"/>
                  <w:marTop w:val="0"/>
                  <w:marBottom w:val="0"/>
                  <w:divBdr>
                    <w:top w:val="none" w:sz="0" w:space="0" w:color="auto"/>
                    <w:left w:val="none" w:sz="0" w:space="0" w:color="auto"/>
                    <w:bottom w:val="none" w:sz="0" w:space="0" w:color="auto"/>
                    <w:right w:val="none" w:sz="0" w:space="0" w:color="auto"/>
                  </w:divBdr>
                </w:div>
                <w:div w:id="958611049">
                  <w:marLeft w:val="0"/>
                  <w:marRight w:val="0"/>
                  <w:marTop w:val="0"/>
                  <w:marBottom w:val="0"/>
                  <w:divBdr>
                    <w:top w:val="none" w:sz="0" w:space="0" w:color="auto"/>
                    <w:left w:val="none" w:sz="0" w:space="0" w:color="auto"/>
                    <w:bottom w:val="none" w:sz="0" w:space="0" w:color="auto"/>
                    <w:right w:val="none" w:sz="0" w:space="0" w:color="auto"/>
                  </w:divBdr>
                </w:div>
              </w:divsChild>
            </w:div>
            <w:div w:id="2115398890">
              <w:marLeft w:val="0"/>
              <w:marRight w:val="0"/>
              <w:marTop w:val="0"/>
              <w:marBottom w:val="0"/>
              <w:divBdr>
                <w:top w:val="none" w:sz="0" w:space="0" w:color="auto"/>
                <w:left w:val="none" w:sz="0" w:space="0" w:color="auto"/>
                <w:bottom w:val="none" w:sz="0" w:space="0" w:color="auto"/>
                <w:right w:val="none" w:sz="0" w:space="0" w:color="auto"/>
              </w:divBdr>
              <w:divsChild>
                <w:div w:id="1444223243">
                  <w:marLeft w:val="0"/>
                  <w:marRight w:val="0"/>
                  <w:marTop w:val="0"/>
                  <w:marBottom w:val="0"/>
                  <w:divBdr>
                    <w:top w:val="none" w:sz="0" w:space="0" w:color="auto"/>
                    <w:left w:val="none" w:sz="0" w:space="0" w:color="auto"/>
                    <w:bottom w:val="none" w:sz="0" w:space="0" w:color="auto"/>
                    <w:right w:val="none" w:sz="0" w:space="0" w:color="auto"/>
                  </w:divBdr>
                </w:div>
                <w:div w:id="1102797844">
                  <w:marLeft w:val="0"/>
                  <w:marRight w:val="0"/>
                  <w:marTop w:val="0"/>
                  <w:marBottom w:val="0"/>
                  <w:divBdr>
                    <w:top w:val="none" w:sz="0" w:space="0" w:color="auto"/>
                    <w:left w:val="none" w:sz="0" w:space="0" w:color="auto"/>
                    <w:bottom w:val="none" w:sz="0" w:space="0" w:color="auto"/>
                    <w:right w:val="none" w:sz="0" w:space="0" w:color="auto"/>
                  </w:divBdr>
                </w:div>
              </w:divsChild>
            </w:div>
            <w:div w:id="858011604">
              <w:marLeft w:val="0"/>
              <w:marRight w:val="0"/>
              <w:marTop w:val="0"/>
              <w:marBottom w:val="0"/>
              <w:divBdr>
                <w:top w:val="none" w:sz="0" w:space="0" w:color="auto"/>
                <w:left w:val="none" w:sz="0" w:space="0" w:color="auto"/>
                <w:bottom w:val="none" w:sz="0" w:space="0" w:color="auto"/>
                <w:right w:val="none" w:sz="0" w:space="0" w:color="auto"/>
              </w:divBdr>
              <w:divsChild>
                <w:div w:id="104354819">
                  <w:marLeft w:val="0"/>
                  <w:marRight w:val="0"/>
                  <w:marTop w:val="0"/>
                  <w:marBottom w:val="0"/>
                  <w:divBdr>
                    <w:top w:val="none" w:sz="0" w:space="0" w:color="auto"/>
                    <w:left w:val="none" w:sz="0" w:space="0" w:color="auto"/>
                    <w:bottom w:val="none" w:sz="0" w:space="0" w:color="auto"/>
                    <w:right w:val="none" w:sz="0" w:space="0" w:color="auto"/>
                  </w:divBdr>
                </w:div>
                <w:div w:id="604120758">
                  <w:marLeft w:val="0"/>
                  <w:marRight w:val="0"/>
                  <w:marTop w:val="0"/>
                  <w:marBottom w:val="0"/>
                  <w:divBdr>
                    <w:top w:val="none" w:sz="0" w:space="0" w:color="auto"/>
                    <w:left w:val="none" w:sz="0" w:space="0" w:color="auto"/>
                    <w:bottom w:val="none" w:sz="0" w:space="0" w:color="auto"/>
                    <w:right w:val="none" w:sz="0" w:space="0" w:color="auto"/>
                  </w:divBdr>
                </w:div>
              </w:divsChild>
            </w:div>
            <w:div w:id="1141461736">
              <w:marLeft w:val="0"/>
              <w:marRight w:val="0"/>
              <w:marTop w:val="0"/>
              <w:marBottom w:val="0"/>
              <w:divBdr>
                <w:top w:val="none" w:sz="0" w:space="0" w:color="auto"/>
                <w:left w:val="none" w:sz="0" w:space="0" w:color="auto"/>
                <w:bottom w:val="none" w:sz="0" w:space="0" w:color="auto"/>
                <w:right w:val="none" w:sz="0" w:space="0" w:color="auto"/>
              </w:divBdr>
              <w:divsChild>
                <w:div w:id="1501778641">
                  <w:marLeft w:val="0"/>
                  <w:marRight w:val="0"/>
                  <w:marTop w:val="0"/>
                  <w:marBottom w:val="0"/>
                  <w:divBdr>
                    <w:top w:val="none" w:sz="0" w:space="0" w:color="auto"/>
                    <w:left w:val="none" w:sz="0" w:space="0" w:color="auto"/>
                    <w:bottom w:val="none" w:sz="0" w:space="0" w:color="auto"/>
                    <w:right w:val="none" w:sz="0" w:space="0" w:color="auto"/>
                  </w:divBdr>
                </w:div>
                <w:div w:id="1084298820">
                  <w:marLeft w:val="0"/>
                  <w:marRight w:val="0"/>
                  <w:marTop w:val="0"/>
                  <w:marBottom w:val="0"/>
                  <w:divBdr>
                    <w:top w:val="none" w:sz="0" w:space="0" w:color="auto"/>
                    <w:left w:val="none" w:sz="0" w:space="0" w:color="auto"/>
                    <w:bottom w:val="none" w:sz="0" w:space="0" w:color="auto"/>
                    <w:right w:val="none" w:sz="0" w:space="0" w:color="auto"/>
                  </w:divBdr>
                </w:div>
              </w:divsChild>
            </w:div>
            <w:div w:id="328947505">
              <w:marLeft w:val="0"/>
              <w:marRight w:val="0"/>
              <w:marTop w:val="0"/>
              <w:marBottom w:val="0"/>
              <w:divBdr>
                <w:top w:val="none" w:sz="0" w:space="0" w:color="auto"/>
                <w:left w:val="none" w:sz="0" w:space="0" w:color="auto"/>
                <w:bottom w:val="none" w:sz="0" w:space="0" w:color="auto"/>
                <w:right w:val="none" w:sz="0" w:space="0" w:color="auto"/>
              </w:divBdr>
              <w:divsChild>
                <w:div w:id="486898557">
                  <w:marLeft w:val="0"/>
                  <w:marRight w:val="0"/>
                  <w:marTop w:val="0"/>
                  <w:marBottom w:val="0"/>
                  <w:divBdr>
                    <w:top w:val="none" w:sz="0" w:space="0" w:color="auto"/>
                    <w:left w:val="none" w:sz="0" w:space="0" w:color="auto"/>
                    <w:bottom w:val="none" w:sz="0" w:space="0" w:color="auto"/>
                    <w:right w:val="none" w:sz="0" w:space="0" w:color="auto"/>
                  </w:divBdr>
                </w:div>
                <w:div w:id="582186560">
                  <w:marLeft w:val="0"/>
                  <w:marRight w:val="0"/>
                  <w:marTop w:val="0"/>
                  <w:marBottom w:val="0"/>
                  <w:divBdr>
                    <w:top w:val="none" w:sz="0" w:space="0" w:color="auto"/>
                    <w:left w:val="none" w:sz="0" w:space="0" w:color="auto"/>
                    <w:bottom w:val="none" w:sz="0" w:space="0" w:color="auto"/>
                    <w:right w:val="none" w:sz="0" w:space="0" w:color="auto"/>
                  </w:divBdr>
                </w:div>
              </w:divsChild>
            </w:div>
            <w:div w:id="1218861904">
              <w:marLeft w:val="0"/>
              <w:marRight w:val="0"/>
              <w:marTop w:val="0"/>
              <w:marBottom w:val="0"/>
              <w:divBdr>
                <w:top w:val="none" w:sz="0" w:space="0" w:color="auto"/>
                <w:left w:val="none" w:sz="0" w:space="0" w:color="auto"/>
                <w:bottom w:val="none" w:sz="0" w:space="0" w:color="auto"/>
                <w:right w:val="none" w:sz="0" w:space="0" w:color="auto"/>
              </w:divBdr>
              <w:divsChild>
                <w:div w:id="450638257">
                  <w:marLeft w:val="0"/>
                  <w:marRight w:val="0"/>
                  <w:marTop w:val="0"/>
                  <w:marBottom w:val="0"/>
                  <w:divBdr>
                    <w:top w:val="none" w:sz="0" w:space="0" w:color="auto"/>
                    <w:left w:val="none" w:sz="0" w:space="0" w:color="auto"/>
                    <w:bottom w:val="none" w:sz="0" w:space="0" w:color="auto"/>
                    <w:right w:val="none" w:sz="0" w:space="0" w:color="auto"/>
                  </w:divBdr>
                </w:div>
                <w:div w:id="1633487634">
                  <w:marLeft w:val="0"/>
                  <w:marRight w:val="0"/>
                  <w:marTop w:val="0"/>
                  <w:marBottom w:val="0"/>
                  <w:divBdr>
                    <w:top w:val="none" w:sz="0" w:space="0" w:color="auto"/>
                    <w:left w:val="none" w:sz="0" w:space="0" w:color="auto"/>
                    <w:bottom w:val="none" w:sz="0" w:space="0" w:color="auto"/>
                    <w:right w:val="none" w:sz="0" w:space="0" w:color="auto"/>
                  </w:divBdr>
                </w:div>
              </w:divsChild>
            </w:div>
            <w:div w:id="847134225">
              <w:marLeft w:val="0"/>
              <w:marRight w:val="0"/>
              <w:marTop w:val="0"/>
              <w:marBottom w:val="0"/>
              <w:divBdr>
                <w:top w:val="none" w:sz="0" w:space="0" w:color="auto"/>
                <w:left w:val="none" w:sz="0" w:space="0" w:color="auto"/>
                <w:bottom w:val="none" w:sz="0" w:space="0" w:color="auto"/>
                <w:right w:val="none" w:sz="0" w:space="0" w:color="auto"/>
              </w:divBdr>
              <w:divsChild>
                <w:div w:id="495070998">
                  <w:marLeft w:val="0"/>
                  <w:marRight w:val="0"/>
                  <w:marTop w:val="0"/>
                  <w:marBottom w:val="0"/>
                  <w:divBdr>
                    <w:top w:val="none" w:sz="0" w:space="0" w:color="auto"/>
                    <w:left w:val="none" w:sz="0" w:space="0" w:color="auto"/>
                    <w:bottom w:val="none" w:sz="0" w:space="0" w:color="auto"/>
                    <w:right w:val="none" w:sz="0" w:space="0" w:color="auto"/>
                  </w:divBdr>
                </w:div>
                <w:div w:id="2046905701">
                  <w:marLeft w:val="0"/>
                  <w:marRight w:val="0"/>
                  <w:marTop w:val="0"/>
                  <w:marBottom w:val="0"/>
                  <w:divBdr>
                    <w:top w:val="none" w:sz="0" w:space="0" w:color="auto"/>
                    <w:left w:val="none" w:sz="0" w:space="0" w:color="auto"/>
                    <w:bottom w:val="none" w:sz="0" w:space="0" w:color="auto"/>
                    <w:right w:val="none" w:sz="0" w:space="0" w:color="auto"/>
                  </w:divBdr>
                </w:div>
              </w:divsChild>
            </w:div>
            <w:div w:id="2062092170">
              <w:marLeft w:val="0"/>
              <w:marRight w:val="0"/>
              <w:marTop w:val="0"/>
              <w:marBottom w:val="0"/>
              <w:divBdr>
                <w:top w:val="none" w:sz="0" w:space="0" w:color="auto"/>
                <w:left w:val="none" w:sz="0" w:space="0" w:color="auto"/>
                <w:bottom w:val="none" w:sz="0" w:space="0" w:color="auto"/>
                <w:right w:val="none" w:sz="0" w:space="0" w:color="auto"/>
              </w:divBdr>
              <w:divsChild>
                <w:div w:id="565796363">
                  <w:marLeft w:val="0"/>
                  <w:marRight w:val="0"/>
                  <w:marTop w:val="0"/>
                  <w:marBottom w:val="0"/>
                  <w:divBdr>
                    <w:top w:val="none" w:sz="0" w:space="0" w:color="auto"/>
                    <w:left w:val="none" w:sz="0" w:space="0" w:color="auto"/>
                    <w:bottom w:val="none" w:sz="0" w:space="0" w:color="auto"/>
                    <w:right w:val="none" w:sz="0" w:space="0" w:color="auto"/>
                  </w:divBdr>
                </w:div>
                <w:div w:id="1789229378">
                  <w:marLeft w:val="0"/>
                  <w:marRight w:val="0"/>
                  <w:marTop w:val="0"/>
                  <w:marBottom w:val="0"/>
                  <w:divBdr>
                    <w:top w:val="none" w:sz="0" w:space="0" w:color="auto"/>
                    <w:left w:val="none" w:sz="0" w:space="0" w:color="auto"/>
                    <w:bottom w:val="none" w:sz="0" w:space="0" w:color="auto"/>
                    <w:right w:val="none" w:sz="0" w:space="0" w:color="auto"/>
                  </w:divBdr>
                </w:div>
              </w:divsChild>
            </w:div>
            <w:div w:id="1062409693">
              <w:marLeft w:val="0"/>
              <w:marRight w:val="0"/>
              <w:marTop w:val="0"/>
              <w:marBottom w:val="0"/>
              <w:divBdr>
                <w:top w:val="none" w:sz="0" w:space="0" w:color="auto"/>
                <w:left w:val="none" w:sz="0" w:space="0" w:color="auto"/>
                <w:bottom w:val="none" w:sz="0" w:space="0" w:color="auto"/>
                <w:right w:val="none" w:sz="0" w:space="0" w:color="auto"/>
              </w:divBdr>
              <w:divsChild>
                <w:div w:id="1255896726">
                  <w:marLeft w:val="0"/>
                  <w:marRight w:val="0"/>
                  <w:marTop w:val="0"/>
                  <w:marBottom w:val="0"/>
                  <w:divBdr>
                    <w:top w:val="none" w:sz="0" w:space="0" w:color="auto"/>
                    <w:left w:val="none" w:sz="0" w:space="0" w:color="auto"/>
                    <w:bottom w:val="none" w:sz="0" w:space="0" w:color="auto"/>
                    <w:right w:val="none" w:sz="0" w:space="0" w:color="auto"/>
                  </w:divBdr>
                </w:div>
                <w:div w:id="1932732867">
                  <w:marLeft w:val="0"/>
                  <w:marRight w:val="0"/>
                  <w:marTop w:val="0"/>
                  <w:marBottom w:val="0"/>
                  <w:divBdr>
                    <w:top w:val="none" w:sz="0" w:space="0" w:color="auto"/>
                    <w:left w:val="none" w:sz="0" w:space="0" w:color="auto"/>
                    <w:bottom w:val="none" w:sz="0" w:space="0" w:color="auto"/>
                    <w:right w:val="none" w:sz="0" w:space="0" w:color="auto"/>
                  </w:divBdr>
                </w:div>
              </w:divsChild>
            </w:div>
            <w:div w:id="1421636568">
              <w:marLeft w:val="0"/>
              <w:marRight w:val="0"/>
              <w:marTop w:val="0"/>
              <w:marBottom w:val="0"/>
              <w:divBdr>
                <w:top w:val="none" w:sz="0" w:space="0" w:color="auto"/>
                <w:left w:val="none" w:sz="0" w:space="0" w:color="auto"/>
                <w:bottom w:val="none" w:sz="0" w:space="0" w:color="auto"/>
                <w:right w:val="none" w:sz="0" w:space="0" w:color="auto"/>
              </w:divBdr>
              <w:divsChild>
                <w:div w:id="1106458522">
                  <w:marLeft w:val="0"/>
                  <w:marRight w:val="0"/>
                  <w:marTop w:val="0"/>
                  <w:marBottom w:val="0"/>
                  <w:divBdr>
                    <w:top w:val="none" w:sz="0" w:space="0" w:color="auto"/>
                    <w:left w:val="none" w:sz="0" w:space="0" w:color="auto"/>
                    <w:bottom w:val="none" w:sz="0" w:space="0" w:color="auto"/>
                    <w:right w:val="none" w:sz="0" w:space="0" w:color="auto"/>
                  </w:divBdr>
                </w:div>
                <w:div w:id="733233772">
                  <w:marLeft w:val="0"/>
                  <w:marRight w:val="0"/>
                  <w:marTop w:val="0"/>
                  <w:marBottom w:val="0"/>
                  <w:divBdr>
                    <w:top w:val="none" w:sz="0" w:space="0" w:color="auto"/>
                    <w:left w:val="none" w:sz="0" w:space="0" w:color="auto"/>
                    <w:bottom w:val="none" w:sz="0" w:space="0" w:color="auto"/>
                    <w:right w:val="none" w:sz="0" w:space="0" w:color="auto"/>
                  </w:divBdr>
                </w:div>
              </w:divsChild>
            </w:div>
            <w:div w:id="1575315636">
              <w:marLeft w:val="0"/>
              <w:marRight w:val="0"/>
              <w:marTop w:val="0"/>
              <w:marBottom w:val="0"/>
              <w:divBdr>
                <w:top w:val="none" w:sz="0" w:space="0" w:color="auto"/>
                <w:left w:val="none" w:sz="0" w:space="0" w:color="auto"/>
                <w:bottom w:val="none" w:sz="0" w:space="0" w:color="auto"/>
                <w:right w:val="none" w:sz="0" w:space="0" w:color="auto"/>
              </w:divBdr>
              <w:divsChild>
                <w:div w:id="1162623740">
                  <w:marLeft w:val="0"/>
                  <w:marRight w:val="0"/>
                  <w:marTop w:val="0"/>
                  <w:marBottom w:val="0"/>
                  <w:divBdr>
                    <w:top w:val="none" w:sz="0" w:space="0" w:color="auto"/>
                    <w:left w:val="none" w:sz="0" w:space="0" w:color="auto"/>
                    <w:bottom w:val="none" w:sz="0" w:space="0" w:color="auto"/>
                    <w:right w:val="none" w:sz="0" w:space="0" w:color="auto"/>
                  </w:divBdr>
                </w:div>
                <w:div w:id="1902981109">
                  <w:marLeft w:val="0"/>
                  <w:marRight w:val="0"/>
                  <w:marTop w:val="0"/>
                  <w:marBottom w:val="0"/>
                  <w:divBdr>
                    <w:top w:val="none" w:sz="0" w:space="0" w:color="auto"/>
                    <w:left w:val="none" w:sz="0" w:space="0" w:color="auto"/>
                    <w:bottom w:val="none" w:sz="0" w:space="0" w:color="auto"/>
                    <w:right w:val="none" w:sz="0" w:space="0" w:color="auto"/>
                  </w:divBdr>
                </w:div>
              </w:divsChild>
            </w:div>
            <w:div w:id="2055080245">
              <w:marLeft w:val="0"/>
              <w:marRight w:val="0"/>
              <w:marTop w:val="0"/>
              <w:marBottom w:val="0"/>
              <w:divBdr>
                <w:top w:val="none" w:sz="0" w:space="0" w:color="auto"/>
                <w:left w:val="none" w:sz="0" w:space="0" w:color="auto"/>
                <w:bottom w:val="none" w:sz="0" w:space="0" w:color="auto"/>
                <w:right w:val="none" w:sz="0" w:space="0" w:color="auto"/>
              </w:divBdr>
              <w:divsChild>
                <w:div w:id="1581133283">
                  <w:marLeft w:val="0"/>
                  <w:marRight w:val="0"/>
                  <w:marTop w:val="0"/>
                  <w:marBottom w:val="0"/>
                  <w:divBdr>
                    <w:top w:val="none" w:sz="0" w:space="0" w:color="auto"/>
                    <w:left w:val="none" w:sz="0" w:space="0" w:color="auto"/>
                    <w:bottom w:val="none" w:sz="0" w:space="0" w:color="auto"/>
                    <w:right w:val="none" w:sz="0" w:space="0" w:color="auto"/>
                  </w:divBdr>
                </w:div>
                <w:div w:id="2108888295">
                  <w:marLeft w:val="0"/>
                  <w:marRight w:val="0"/>
                  <w:marTop w:val="0"/>
                  <w:marBottom w:val="0"/>
                  <w:divBdr>
                    <w:top w:val="none" w:sz="0" w:space="0" w:color="auto"/>
                    <w:left w:val="none" w:sz="0" w:space="0" w:color="auto"/>
                    <w:bottom w:val="none" w:sz="0" w:space="0" w:color="auto"/>
                    <w:right w:val="none" w:sz="0" w:space="0" w:color="auto"/>
                  </w:divBdr>
                </w:div>
              </w:divsChild>
            </w:div>
            <w:div w:id="1645039802">
              <w:marLeft w:val="0"/>
              <w:marRight w:val="0"/>
              <w:marTop w:val="0"/>
              <w:marBottom w:val="0"/>
              <w:divBdr>
                <w:top w:val="none" w:sz="0" w:space="0" w:color="auto"/>
                <w:left w:val="none" w:sz="0" w:space="0" w:color="auto"/>
                <w:bottom w:val="none" w:sz="0" w:space="0" w:color="auto"/>
                <w:right w:val="none" w:sz="0" w:space="0" w:color="auto"/>
              </w:divBdr>
              <w:divsChild>
                <w:div w:id="892499974">
                  <w:marLeft w:val="0"/>
                  <w:marRight w:val="0"/>
                  <w:marTop w:val="0"/>
                  <w:marBottom w:val="0"/>
                  <w:divBdr>
                    <w:top w:val="none" w:sz="0" w:space="0" w:color="auto"/>
                    <w:left w:val="none" w:sz="0" w:space="0" w:color="auto"/>
                    <w:bottom w:val="none" w:sz="0" w:space="0" w:color="auto"/>
                    <w:right w:val="none" w:sz="0" w:space="0" w:color="auto"/>
                  </w:divBdr>
                </w:div>
                <w:div w:id="445197357">
                  <w:marLeft w:val="0"/>
                  <w:marRight w:val="0"/>
                  <w:marTop w:val="0"/>
                  <w:marBottom w:val="0"/>
                  <w:divBdr>
                    <w:top w:val="none" w:sz="0" w:space="0" w:color="auto"/>
                    <w:left w:val="none" w:sz="0" w:space="0" w:color="auto"/>
                    <w:bottom w:val="none" w:sz="0" w:space="0" w:color="auto"/>
                    <w:right w:val="none" w:sz="0" w:space="0" w:color="auto"/>
                  </w:divBdr>
                </w:div>
              </w:divsChild>
            </w:div>
            <w:div w:id="1103652562">
              <w:marLeft w:val="0"/>
              <w:marRight w:val="0"/>
              <w:marTop w:val="0"/>
              <w:marBottom w:val="0"/>
              <w:divBdr>
                <w:top w:val="none" w:sz="0" w:space="0" w:color="auto"/>
                <w:left w:val="none" w:sz="0" w:space="0" w:color="auto"/>
                <w:bottom w:val="none" w:sz="0" w:space="0" w:color="auto"/>
                <w:right w:val="none" w:sz="0" w:space="0" w:color="auto"/>
              </w:divBdr>
              <w:divsChild>
                <w:div w:id="2098165951">
                  <w:marLeft w:val="0"/>
                  <w:marRight w:val="0"/>
                  <w:marTop w:val="0"/>
                  <w:marBottom w:val="0"/>
                  <w:divBdr>
                    <w:top w:val="none" w:sz="0" w:space="0" w:color="auto"/>
                    <w:left w:val="none" w:sz="0" w:space="0" w:color="auto"/>
                    <w:bottom w:val="none" w:sz="0" w:space="0" w:color="auto"/>
                    <w:right w:val="none" w:sz="0" w:space="0" w:color="auto"/>
                  </w:divBdr>
                </w:div>
                <w:div w:id="1381781017">
                  <w:marLeft w:val="0"/>
                  <w:marRight w:val="0"/>
                  <w:marTop w:val="0"/>
                  <w:marBottom w:val="0"/>
                  <w:divBdr>
                    <w:top w:val="none" w:sz="0" w:space="0" w:color="auto"/>
                    <w:left w:val="none" w:sz="0" w:space="0" w:color="auto"/>
                    <w:bottom w:val="none" w:sz="0" w:space="0" w:color="auto"/>
                    <w:right w:val="none" w:sz="0" w:space="0" w:color="auto"/>
                  </w:divBdr>
                </w:div>
              </w:divsChild>
            </w:div>
            <w:div w:id="1082490243">
              <w:marLeft w:val="0"/>
              <w:marRight w:val="0"/>
              <w:marTop w:val="0"/>
              <w:marBottom w:val="0"/>
              <w:divBdr>
                <w:top w:val="none" w:sz="0" w:space="0" w:color="auto"/>
                <w:left w:val="none" w:sz="0" w:space="0" w:color="auto"/>
                <w:bottom w:val="none" w:sz="0" w:space="0" w:color="auto"/>
                <w:right w:val="none" w:sz="0" w:space="0" w:color="auto"/>
              </w:divBdr>
              <w:divsChild>
                <w:div w:id="563487092">
                  <w:marLeft w:val="0"/>
                  <w:marRight w:val="0"/>
                  <w:marTop w:val="0"/>
                  <w:marBottom w:val="0"/>
                  <w:divBdr>
                    <w:top w:val="none" w:sz="0" w:space="0" w:color="auto"/>
                    <w:left w:val="none" w:sz="0" w:space="0" w:color="auto"/>
                    <w:bottom w:val="none" w:sz="0" w:space="0" w:color="auto"/>
                    <w:right w:val="none" w:sz="0" w:space="0" w:color="auto"/>
                  </w:divBdr>
                </w:div>
                <w:div w:id="1940140147">
                  <w:marLeft w:val="0"/>
                  <w:marRight w:val="0"/>
                  <w:marTop w:val="0"/>
                  <w:marBottom w:val="0"/>
                  <w:divBdr>
                    <w:top w:val="none" w:sz="0" w:space="0" w:color="auto"/>
                    <w:left w:val="none" w:sz="0" w:space="0" w:color="auto"/>
                    <w:bottom w:val="none" w:sz="0" w:space="0" w:color="auto"/>
                    <w:right w:val="none" w:sz="0" w:space="0" w:color="auto"/>
                  </w:divBdr>
                </w:div>
              </w:divsChild>
            </w:div>
            <w:div w:id="1407609293">
              <w:marLeft w:val="0"/>
              <w:marRight w:val="0"/>
              <w:marTop w:val="0"/>
              <w:marBottom w:val="0"/>
              <w:divBdr>
                <w:top w:val="none" w:sz="0" w:space="0" w:color="auto"/>
                <w:left w:val="none" w:sz="0" w:space="0" w:color="auto"/>
                <w:bottom w:val="none" w:sz="0" w:space="0" w:color="auto"/>
                <w:right w:val="none" w:sz="0" w:space="0" w:color="auto"/>
              </w:divBdr>
              <w:divsChild>
                <w:div w:id="1113667222">
                  <w:marLeft w:val="0"/>
                  <w:marRight w:val="0"/>
                  <w:marTop w:val="0"/>
                  <w:marBottom w:val="0"/>
                  <w:divBdr>
                    <w:top w:val="none" w:sz="0" w:space="0" w:color="auto"/>
                    <w:left w:val="none" w:sz="0" w:space="0" w:color="auto"/>
                    <w:bottom w:val="none" w:sz="0" w:space="0" w:color="auto"/>
                    <w:right w:val="none" w:sz="0" w:space="0" w:color="auto"/>
                  </w:divBdr>
                </w:div>
                <w:div w:id="943537168">
                  <w:marLeft w:val="0"/>
                  <w:marRight w:val="0"/>
                  <w:marTop w:val="0"/>
                  <w:marBottom w:val="0"/>
                  <w:divBdr>
                    <w:top w:val="none" w:sz="0" w:space="0" w:color="auto"/>
                    <w:left w:val="none" w:sz="0" w:space="0" w:color="auto"/>
                    <w:bottom w:val="none" w:sz="0" w:space="0" w:color="auto"/>
                    <w:right w:val="none" w:sz="0" w:space="0" w:color="auto"/>
                  </w:divBdr>
                </w:div>
              </w:divsChild>
            </w:div>
            <w:div w:id="358821285">
              <w:marLeft w:val="0"/>
              <w:marRight w:val="0"/>
              <w:marTop w:val="0"/>
              <w:marBottom w:val="0"/>
              <w:divBdr>
                <w:top w:val="none" w:sz="0" w:space="0" w:color="auto"/>
                <w:left w:val="none" w:sz="0" w:space="0" w:color="auto"/>
                <w:bottom w:val="none" w:sz="0" w:space="0" w:color="auto"/>
                <w:right w:val="none" w:sz="0" w:space="0" w:color="auto"/>
              </w:divBdr>
              <w:divsChild>
                <w:div w:id="229704650">
                  <w:marLeft w:val="0"/>
                  <w:marRight w:val="0"/>
                  <w:marTop w:val="0"/>
                  <w:marBottom w:val="0"/>
                  <w:divBdr>
                    <w:top w:val="none" w:sz="0" w:space="0" w:color="auto"/>
                    <w:left w:val="none" w:sz="0" w:space="0" w:color="auto"/>
                    <w:bottom w:val="none" w:sz="0" w:space="0" w:color="auto"/>
                    <w:right w:val="none" w:sz="0" w:space="0" w:color="auto"/>
                  </w:divBdr>
                </w:div>
                <w:div w:id="1974678879">
                  <w:marLeft w:val="0"/>
                  <w:marRight w:val="0"/>
                  <w:marTop w:val="0"/>
                  <w:marBottom w:val="0"/>
                  <w:divBdr>
                    <w:top w:val="none" w:sz="0" w:space="0" w:color="auto"/>
                    <w:left w:val="none" w:sz="0" w:space="0" w:color="auto"/>
                    <w:bottom w:val="none" w:sz="0" w:space="0" w:color="auto"/>
                    <w:right w:val="none" w:sz="0" w:space="0" w:color="auto"/>
                  </w:divBdr>
                </w:div>
              </w:divsChild>
            </w:div>
          </w:divsChild>
        </w:div>
      </w:divsChild>
    </w:div>
    <w:div w:id="1587038460">
      <w:bodyDiv w:val="1"/>
      <w:marLeft w:val="0"/>
      <w:marRight w:val="0"/>
      <w:marTop w:val="0"/>
      <w:marBottom w:val="0"/>
      <w:divBdr>
        <w:top w:val="none" w:sz="0" w:space="0" w:color="auto"/>
        <w:left w:val="none" w:sz="0" w:space="0" w:color="auto"/>
        <w:bottom w:val="none" w:sz="0" w:space="0" w:color="auto"/>
        <w:right w:val="none" w:sz="0" w:space="0" w:color="auto"/>
      </w:divBdr>
    </w:div>
    <w:div w:id="1588344035">
      <w:bodyDiv w:val="1"/>
      <w:marLeft w:val="0"/>
      <w:marRight w:val="0"/>
      <w:marTop w:val="0"/>
      <w:marBottom w:val="0"/>
      <w:divBdr>
        <w:top w:val="none" w:sz="0" w:space="0" w:color="auto"/>
        <w:left w:val="none" w:sz="0" w:space="0" w:color="auto"/>
        <w:bottom w:val="none" w:sz="0" w:space="0" w:color="auto"/>
        <w:right w:val="none" w:sz="0" w:space="0" w:color="auto"/>
      </w:divBdr>
    </w:div>
    <w:div w:id="1590310352">
      <w:bodyDiv w:val="1"/>
      <w:marLeft w:val="0"/>
      <w:marRight w:val="0"/>
      <w:marTop w:val="0"/>
      <w:marBottom w:val="0"/>
      <w:divBdr>
        <w:top w:val="none" w:sz="0" w:space="0" w:color="auto"/>
        <w:left w:val="none" w:sz="0" w:space="0" w:color="auto"/>
        <w:bottom w:val="none" w:sz="0" w:space="0" w:color="auto"/>
        <w:right w:val="none" w:sz="0" w:space="0" w:color="auto"/>
      </w:divBdr>
    </w:div>
    <w:div w:id="1591966044">
      <w:bodyDiv w:val="1"/>
      <w:marLeft w:val="0"/>
      <w:marRight w:val="0"/>
      <w:marTop w:val="0"/>
      <w:marBottom w:val="0"/>
      <w:divBdr>
        <w:top w:val="none" w:sz="0" w:space="0" w:color="auto"/>
        <w:left w:val="none" w:sz="0" w:space="0" w:color="auto"/>
        <w:bottom w:val="none" w:sz="0" w:space="0" w:color="auto"/>
        <w:right w:val="none" w:sz="0" w:space="0" w:color="auto"/>
      </w:divBdr>
    </w:div>
    <w:div w:id="1598714184">
      <w:bodyDiv w:val="1"/>
      <w:marLeft w:val="0"/>
      <w:marRight w:val="0"/>
      <w:marTop w:val="0"/>
      <w:marBottom w:val="0"/>
      <w:divBdr>
        <w:top w:val="none" w:sz="0" w:space="0" w:color="auto"/>
        <w:left w:val="none" w:sz="0" w:space="0" w:color="auto"/>
        <w:bottom w:val="none" w:sz="0" w:space="0" w:color="auto"/>
        <w:right w:val="none" w:sz="0" w:space="0" w:color="auto"/>
      </w:divBdr>
    </w:div>
    <w:div w:id="1599438177">
      <w:bodyDiv w:val="1"/>
      <w:marLeft w:val="0"/>
      <w:marRight w:val="0"/>
      <w:marTop w:val="0"/>
      <w:marBottom w:val="0"/>
      <w:divBdr>
        <w:top w:val="none" w:sz="0" w:space="0" w:color="auto"/>
        <w:left w:val="none" w:sz="0" w:space="0" w:color="auto"/>
        <w:bottom w:val="none" w:sz="0" w:space="0" w:color="auto"/>
        <w:right w:val="none" w:sz="0" w:space="0" w:color="auto"/>
      </w:divBdr>
    </w:div>
    <w:div w:id="1600482538">
      <w:bodyDiv w:val="1"/>
      <w:marLeft w:val="0"/>
      <w:marRight w:val="0"/>
      <w:marTop w:val="0"/>
      <w:marBottom w:val="0"/>
      <w:divBdr>
        <w:top w:val="none" w:sz="0" w:space="0" w:color="auto"/>
        <w:left w:val="none" w:sz="0" w:space="0" w:color="auto"/>
        <w:bottom w:val="none" w:sz="0" w:space="0" w:color="auto"/>
        <w:right w:val="none" w:sz="0" w:space="0" w:color="auto"/>
      </w:divBdr>
    </w:div>
    <w:div w:id="1600943750">
      <w:bodyDiv w:val="1"/>
      <w:marLeft w:val="0"/>
      <w:marRight w:val="0"/>
      <w:marTop w:val="0"/>
      <w:marBottom w:val="0"/>
      <w:divBdr>
        <w:top w:val="none" w:sz="0" w:space="0" w:color="auto"/>
        <w:left w:val="none" w:sz="0" w:space="0" w:color="auto"/>
        <w:bottom w:val="none" w:sz="0" w:space="0" w:color="auto"/>
        <w:right w:val="none" w:sz="0" w:space="0" w:color="auto"/>
      </w:divBdr>
    </w:div>
    <w:div w:id="1603341032">
      <w:bodyDiv w:val="1"/>
      <w:marLeft w:val="0"/>
      <w:marRight w:val="0"/>
      <w:marTop w:val="0"/>
      <w:marBottom w:val="0"/>
      <w:divBdr>
        <w:top w:val="none" w:sz="0" w:space="0" w:color="auto"/>
        <w:left w:val="none" w:sz="0" w:space="0" w:color="auto"/>
        <w:bottom w:val="none" w:sz="0" w:space="0" w:color="auto"/>
        <w:right w:val="none" w:sz="0" w:space="0" w:color="auto"/>
      </w:divBdr>
    </w:div>
    <w:div w:id="1605645851">
      <w:bodyDiv w:val="1"/>
      <w:marLeft w:val="0"/>
      <w:marRight w:val="0"/>
      <w:marTop w:val="0"/>
      <w:marBottom w:val="0"/>
      <w:divBdr>
        <w:top w:val="none" w:sz="0" w:space="0" w:color="auto"/>
        <w:left w:val="none" w:sz="0" w:space="0" w:color="auto"/>
        <w:bottom w:val="none" w:sz="0" w:space="0" w:color="auto"/>
        <w:right w:val="none" w:sz="0" w:space="0" w:color="auto"/>
      </w:divBdr>
    </w:div>
    <w:div w:id="1606764670">
      <w:bodyDiv w:val="1"/>
      <w:marLeft w:val="0"/>
      <w:marRight w:val="0"/>
      <w:marTop w:val="0"/>
      <w:marBottom w:val="0"/>
      <w:divBdr>
        <w:top w:val="none" w:sz="0" w:space="0" w:color="auto"/>
        <w:left w:val="none" w:sz="0" w:space="0" w:color="auto"/>
        <w:bottom w:val="none" w:sz="0" w:space="0" w:color="auto"/>
        <w:right w:val="none" w:sz="0" w:space="0" w:color="auto"/>
      </w:divBdr>
    </w:div>
    <w:div w:id="1607227981">
      <w:bodyDiv w:val="1"/>
      <w:marLeft w:val="0"/>
      <w:marRight w:val="0"/>
      <w:marTop w:val="0"/>
      <w:marBottom w:val="0"/>
      <w:divBdr>
        <w:top w:val="none" w:sz="0" w:space="0" w:color="auto"/>
        <w:left w:val="none" w:sz="0" w:space="0" w:color="auto"/>
        <w:bottom w:val="none" w:sz="0" w:space="0" w:color="auto"/>
        <w:right w:val="none" w:sz="0" w:space="0" w:color="auto"/>
      </w:divBdr>
    </w:div>
    <w:div w:id="1611933539">
      <w:bodyDiv w:val="1"/>
      <w:marLeft w:val="0"/>
      <w:marRight w:val="0"/>
      <w:marTop w:val="0"/>
      <w:marBottom w:val="0"/>
      <w:divBdr>
        <w:top w:val="none" w:sz="0" w:space="0" w:color="auto"/>
        <w:left w:val="none" w:sz="0" w:space="0" w:color="auto"/>
        <w:bottom w:val="none" w:sz="0" w:space="0" w:color="auto"/>
        <w:right w:val="none" w:sz="0" w:space="0" w:color="auto"/>
      </w:divBdr>
      <w:divsChild>
        <w:div w:id="2076926281">
          <w:marLeft w:val="0"/>
          <w:marRight w:val="0"/>
          <w:marTop w:val="0"/>
          <w:marBottom w:val="0"/>
          <w:divBdr>
            <w:top w:val="none" w:sz="0" w:space="0" w:color="auto"/>
            <w:left w:val="none" w:sz="0" w:space="0" w:color="auto"/>
            <w:bottom w:val="none" w:sz="0" w:space="0" w:color="auto"/>
            <w:right w:val="none" w:sz="0" w:space="0" w:color="auto"/>
          </w:divBdr>
          <w:divsChild>
            <w:div w:id="921908409">
              <w:marLeft w:val="0"/>
              <w:marRight w:val="0"/>
              <w:marTop w:val="0"/>
              <w:marBottom w:val="0"/>
              <w:divBdr>
                <w:top w:val="none" w:sz="0" w:space="0" w:color="auto"/>
                <w:left w:val="none" w:sz="0" w:space="0" w:color="auto"/>
                <w:bottom w:val="none" w:sz="0" w:space="0" w:color="auto"/>
                <w:right w:val="none" w:sz="0" w:space="0" w:color="auto"/>
              </w:divBdr>
              <w:divsChild>
                <w:div w:id="588582122">
                  <w:marLeft w:val="0"/>
                  <w:marRight w:val="0"/>
                  <w:marTop w:val="0"/>
                  <w:marBottom w:val="0"/>
                  <w:divBdr>
                    <w:top w:val="none" w:sz="0" w:space="0" w:color="auto"/>
                    <w:left w:val="none" w:sz="0" w:space="0" w:color="auto"/>
                    <w:bottom w:val="none" w:sz="0" w:space="0" w:color="auto"/>
                    <w:right w:val="none" w:sz="0" w:space="0" w:color="auto"/>
                  </w:divBdr>
                </w:div>
                <w:div w:id="2063747379">
                  <w:marLeft w:val="0"/>
                  <w:marRight w:val="0"/>
                  <w:marTop w:val="0"/>
                  <w:marBottom w:val="0"/>
                  <w:divBdr>
                    <w:top w:val="none" w:sz="0" w:space="0" w:color="auto"/>
                    <w:left w:val="none" w:sz="0" w:space="0" w:color="auto"/>
                    <w:bottom w:val="none" w:sz="0" w:space="0" w:color="auto"/>
                    <w:right w:val="none" w:sz="0" w:space="0" w:color="auto"/>
                  </w:divBdr>
                </w:div>
              </w:divsChild>
            </w:div>
            <w:div w:id="819153865">
              <w:marLeft w:val="0"/>
              <w:marRight w:val="0"/>
              <w:marTop w:val="0"/>
              <w:marBottom w:val="0"/>
              <w:divBdr>
                <w:top w:val="none" w:sz="0" w:space="0" w:color="auto"/>
                <w:left w:val="none" w:sz="0" w:space="0" w:color="auto"/>
                <w:bottom w:val="none" w:sz="0" w:space="0" w:color="auto"/>
                <w:right w:val="none" w:sz="0" w:space="0" w:color="auto"/>
              </w:divBdr>
              <w:divsChild>
                <w:div w:id="1154837726">
                  <w:marLeft w:val="0"/>
                  <w:marRight w:val="0"/>
                  <w:marTop w:val="0"/>
                  <w:marBottom w:val="0"/>
                  <w:divBdr>
                    <w:top w:val="none" w:sz="0" w:space="0" w:color="auto"/>
                    <w:left w:val="none" w:sz="0" w:space="0" w:color="auto"/>
                    <w:bottom w:val="none" w:sz="0" w:space="0" w:color="auto"/>
                    <w:right w:val="none" w:sz="0" w:space="0" w:color="auto"/>
                  </w:divBdr>
                </w:div>
                <w:div w:id="860247104">
                  <w:marLeft w:val="0"/>
                  <w:marRight w:val="0"/>
                  <w:marTop w:val="0"/>
                  <w:marBottom w:val="0"/>
                  <w:divBdr>
                    <w:top w:val="none" w:sz="0" w:space="0" w:color="auto"/>
                    <w:left w:val="none" w:sz="0" w:space="0" w:color="auto"/>
                    <w:bottom w:val="none" w:sz="0" w:space="0" w:color="auto"/>
                    <w:right w:val="none" w:sz="0" w:space="0" w:color="auto"/>
                  </w:divBdr>
                </w:div>
              </w:divsChild>
            </w:div>
            <w:div w:id="812062172">
              <w:marLeft w:val="0"/>
              <w:marRight w:val="0"/>
              <w:marTop w:val="0"/>
              <w:marBottom w:val="0"/>
              <w:divBdr>
                <w:top w:val="none" w:sz="0" w:space="0" w:color="auto"/>
                <w:left w:val="none" w:sz="0" w:space="0" w:color="auto"/>
                <w:bottom w:val="none" w:sz="0" w:space="0" w:color="auto"/>
                <w:right w:val="none" w:sz="0" w:space="0" w:color="auto"/>
              </w:divBdr>
              <w:divsChild>
                <w:div w:id="2063286921">
                  <w:marLeft w:val="0"/>
                  <w:marRight w:val="0"/>
                  <w:marTop w:val="0"/>
                  <w:marBottom w:val="0"/>
                  <w:divBdr>
                    <w:top w:val="none" w:sz="0" w:space="0" w:color="auto"/>
                    <w:left w:val="none" w:sz="0" w:space="0" w:color="auto"/>
                    <w:bottom w:val="none" w:sz="0" w:space="0" w:color="auto"/>
                    <w:right w:val="none" w:sz="0" w:space="0" w:color="auto"/>
                  </w:divBdr>
                </w:div>
                <w:div w:id="446897756">
                  <w:marLeft w:val="0"/>
                  <w:marRight w:val="0"/>
                  <w:marTop w:val="0"/>
                  <w:marBottom w:val="0"/>
                  <w:divBdr>
                    <w:top w:val="none" w:sz="0" w:space="0" w:color="auto"/>
                    <w:left w:val="none" w:sz="0" w:space="0" w:color="auto"/>
                    <w:bottom w:val="none" w:sz="0" w:space="0" w:color="auto"/>
                    <w:right w:val="none" w:sz="0" w:space="0" w:color="auto"/>
                  </w:divBdr>
                </w:div>
              </w:divsChild>
            </w:div>
            <w:div w:id="1173304890">
              <w:marLeft w:val="0"/>
              <w:marRight w:val="0"/>
              <w:marTop w:val="0"/>
              <w:marBottom w:val="0"/>
              <w:divBdr>
                <w:top w:val="none" w:sz="0" w:space="0" w:color="auto"/>
                <w:left w:val="none" w:sz="0" w:space="0" w:color="auto"/>
                <w:bottom w:val="none" w:sz="0" w:space="0" w:color="auto"/>
                <w:right w:val="none" w:sz="0" w:space="0" w:color="auto"/>
              </w:divBdr>
              <w:divsChild>
                <w:div w:id="822548659">
                  <w:marLeft w:val="0"/>
                  <w:marRight w:val="0"/>
                  <w:marTop w:val="0"/>
                  <w:marBottom w:val="0"/>
                  <w:divBdr>
                    <w:top w:val="none" w:sz="0" w:space="0" w:color="auto"/>
                    <w:left w:val="none" w:sz="0" w:space="0" w:color="auto"/>
                    <w:bottom w:val="none" w:sz="0" w:space="0" w:color="auto"/>
                    <w:right w:val="none" w:sz="0" w:space="0" w:color="auto"/>
                  </w:divBdr>
                </w:div>
                <w:div w:id="245580152">
                  <w:marLeft w:val="0"/>
                  <w:marRight w:val="0"/>
                  <w:marTop w:val="0"/>
                  <w:marBottom w:val="0"/>
                  <w:divBdr>
                    <w:top w:val="none" w:sz="0" w:space="0" w:color="auto"/>
                    <w:left w:val="none" w:sz="0" w:space="0" w:color="auto"/>
                    <w:bottom w:val="none" w:sz="0" w:space="0" w:color="auto"/>
                    <w:right w:val="none" w:sz="0" w:space="0" w:color="auto"/>
                  </w:divBdr>
                </w:div>
              </w:divsChild>
            </w:div>
            <w:div w:id="449400447">
              <w:marLeft w:val="0"/>
              <w:marRight w:val="0"/>
              <w:marTop w:val="0"/>
              <w:marBottom w:val="0"/>
              <w:divBdr>
                <w:top w:val="none" w:sz="0" w:space="0" w:color="auto"/>
                <w:left w:val="none" w:sz="0" w:space="0" w:color="auto"/>
                <w:bottom w:val="none" w:sz="0" w:space="0" w:color="auto"/>
                <w:right w:val="none" w:sz="0" w:space="0" w:color="auto"/>
              </w:divBdr>
              <w:divsChild>
                <w:div w:id="2052194682">
                  <w:marLeft w:val="0"/>
                  <w:marRight w:val="0"/>
                  <w:marTop w:val="0"/>
                  <w:marBottom w:val="0"/>
                  <w:divBdr>
                    <w:top w:val="none" w:sz="0" w:space="0" w:color="auto"/>
                    <w:left w:val="none" w:sz="0" w:space="0" w:color="auto"/>
                    <w:bottom w:val="none" w:sz="0" w:space="0" w:color="auto"/>
                    <w:right w:val="none" w:sz="0" w:space="0" w:color="auto"/>
                  </w:divBdr>
                </w:div>
                <w:div w:id="952713601">
                  <w:marLeft w:val="0"/>
                  <w:marRight w:val="0"/>
                  <w:marTop w:val="0"/>
                  <w:marBottom w:val="0"/>
                  <w:divBdr>
                    <w:top w:val="none" w:sz="0" w:space="0" w:color="auto"/>
                    <w:left w:val="none" w:sz="0" w:space="0" w:color="auto"/>
                    <w:bottom w:val="none" w:sz="0" w:space="0" w:color="auto"/>
                    <w:right w:val="none" w:sz="0" w:space="0" w:color="auto"/>
                  </w:divBdr>
                </w:div>
              </w:divsChild>
            </w:div>
            <w:div w:id="900557105">
              <w:marLeft w:val="0"/>
              <w:marRight w:val="0"/>
              <w:marTop w:val="0"/>
              <w:marBottom w:val="0"/>
              <w:divBdr>
                <w:top w:val="none" w:sz="0" w:space="0" w:color="auto"/>
                <w:left w:val="none" w:sz="0" w:space="0" w:color="auto"/>
                <w:bottom w:val="none" w:sz="0" w:space="0" w:color="auto"/>
                <w:right w:val="none" w:sz="0" w:space="0" w:color="auto"/>
              </w:divBdr>
              <w:divsChild>
                <w:div w:id="1826974255">
                  <w:marLeft w:val="0"/>
                  <w:marRight w:val="0"/>
                  <w:marTop w:val="0"/>
                  <w:marBottom w:val="0"/>
                  <w:divBdr>
                    <w:top w:val="none" w:sz="0" w:space="0" w:color="auto"/>
                    <w:left w:val="none" w:sz="0" w:space="0" w:color="auto"/>
                    <w:bottom w:val="none" w:sz="0" w:space="0" w:color="auto"/>
                    <w:right w:val="none" w:sz="0" w:space="0" w:color="auto"/>
                  </w:divBdr>
                </w:div>
                <w:div w:id="1141850495">
                  <w:marLeft w:val="0"/>
                  <w:marRight w:val="0"/>
                  <w:marTop w:val="0"/>
                  <w:marBottom w:val="0"/>
                  <w:divBdr>
                    <w:top w:val="none" w:sz="0" w:space="0" w:color="auto"/>
                    <w:left w:val="none" w:sz="0" w:space="0" w:color="auto"/>
                    <w:bottom w:val="none" w:sz="0" w:space="0" w:color="auto"/>
                    <w:right w:val="none" w:sz="0" w:space="0" w:color="auto"/>
                  </w:divBdr>
                </w:div>
              </w:divsChild>
            </w:div>
            <w:div w:id="1582834512">
              <w:marLeft w:val="0"/>
              <w:marRight w:val="0"/>
              <w:marTop w:val="0"/>
              <w:marBottom w:val="0"/>
              <w:divBdr>
                <w:top w:val="none" w:sz="0" w:space="0" w:color="auto"/>
                <w:left w:val="none" w:sz="0" w:space="0" w:color="auto"/>
                <w:bottom w:val="none" w:sz="0" w:space="0" w:color="auto"/>
                <w:right w:val="none" w:sz="0" w:space="0" w:color="auto"/>
              </w:divBdr>
              <w:divsChild>
                <w:div w:id="762653457">
                  <w:marLeft w:val="0"/>
                  <w:marRight w:val="0"/>
                  <w:marTop w:val="0"/>
                  <w:marBottom w:val="0"/>
                  <w:divBdr>
                    <w:top w:val="none" w:sz="0" w:space="0" w:color="auto"/>
                    <w:left w:val="none" w:sz="0" w:space="0" w:color="auto"/>
                    <w:bottom w:val="none" w:sz="0" w:space="0" w:color="auto"/>
                    <w:right w:val="none" w:sz="0" w:space="0" w:color="auto"/>
                  </w:divBdr>
                </w:div>
                <w:div w:id="882254833">
                  <w:marLeft w:val="0"/>
                  <w:marRight w:val="0"/>
                  <w:marTop w:val="0"/>
                  <w:marBottom w:val="0"/>
                  <w:divBdr>
                    <w:top w:val="none" w:sz="0" w:space="0" w:color="auto"/>
                    <w:left w:val="none" w:sz="0" w:space="0" w:color="auto"/>
                    <w:bottom w:val="none" w:sz="0" w:space="0" w:color="auto"/>
                    <w:right w:val="none" w:sz="0" w:space="0" w:color="auto"/>
                  </w:divBdr>
                </w:div>
              </w:divsChild>
            </w:div>
            <w:div w:id="420373912">
              <w:marLeft w:val="0"/>
              <w:marRight w:val="0"/>
              <w:marTop w:val="0"/>
              <w:marBottom w:val="0"/>
              <w:divBdr>
                <w:top w:val="none" w:sz="0" w:space="0" w:color="auto"/>
                <w:left w:val="none" w:sz="0" w:space="0" w:color="auto"/>
                <w:bottom w:val="none" w:sz="0" w:space="0" w:color="auto"/>
                <w:right w:val="none" w:sz="0" w:space="0" w:color="auto"/>
              </w:divBdr>
              <w:divsChild>
                <w:div w:id="1196893511">
                  <w:marLeft w:val="0"/>
                  <w:marRight w:val="0"/>
                  <w:marTop w:val="0"/>
                  <w:marBottom w:val="0"/>
                  <w:divBdr>
                    <w:top w:val="none" w:sz="0" w:space="0" w:color="auto"/>
                    <w:left w:val="none" w:sz="0" w:space="0" w:color="auto"/>
                    <w:bottom w:val="none" w:sz="0" w:space="0" w:color="auto"/>
                    <w:right w:val="none" w:sz="0" w:space="0" w:color="auto"/>
                  </w:divBdr>
                </w:div>
                <w:div w:id="597447022">
                  <w:marLeft w:val="0"/>
                  <w:marRight w:val="0"/>
                  <w:marTop w:val="0"/>
                  <w:marBottom w:val="0"/>
                  <w:divBdr>
                    <w:top w:val="none" w:sz="0" w:space="0" w:color="auto"/>
                    <w:left w:val="none" w:sz="0" w:space="0" w:color="auto"/>
                    <w:bottom w:val="none" w:sz="0" w:space="0" w:color="auto"/>
                    <w:right w:val="none" w:sz="0" w:space="0" w:color="auto"/>
                  </w:divBdr>
                </w:div>
              </w:divsChild>
            </w:div>
            <w:div w:id="1941983610">
              <w:marLeft w:val="0"/>
              <w:marRight w:val="0"/>
              <w:marTop w:val="0"/>
              <w:marBottom w:val="0"/>
              <w:divBdr>
                <w:top w:val="none" w:sz="0" w:space="0" w:color="auto"/>
                <w:left w:val="none" w:sz="0" w:space="0" w:color="auto"/>
                <w:bottom w:val="none" w:sz="0" w:space="0" w:color="auto"/>
                <w:right w:val="none" w:sz="0" w:space="0" w:color="auto"/>
              </w:divBdr>
              <w:divsChild>
                <w:div w:id="738863557">
                  <w:marLeft w:val="0"/>
                  <w:marRight w:val="0"/>
                  <w:marTop w:val="0"/>
                  <w:marBottom w:val="0"/>
                  <w:divBdr>
                    <w:top w:val="none" w:sz="0" w:space="0" w:color="auto"/>
                    <w:left w:val="none" w:sz="0" w:space="0" w:color="auto"/>
                    <w:bottom w:val="none" w:sz="0" w:space="0" w:color="auto"/>
                    <w:right w:val="none" w:sz="0" w:space="0" w:color="auto"/>
                  </w:divBdr>
                </w:div>
                <w:div w:id="234437989">
                  <w:marLeft w:val="0"/>
                  <w:marRight w:val="0"/>
                  <w:marTop w:val="0"/>
                  <w:marBottom w:val="0"/>
                  <w:divBdr>
                    <w:top w:val="none" w:sz="0" w:space="0" w:color="auto"/>
                    <w:left w:val="none" w:sz="0" w:space="0" w:color="auto"/>
                    <w:bottom w:val="none" w:sz="0" w:space="0" w:color="auto"/>
                    <w:right w:val="none" w:sz="0" w:space="0" w:color="auto"/>
                  </w:divBdr>
                </w:div>
              </w:divsChild>
            </w:div>
            <w:div w:id="1309700350">
              <w:marLeft w:val="0"/>
              <w:marRight w:val="0"/>
              <w:marTop w:val="0"/>
              <w:marBottom w:val="0"/>
              <w:divBdr>
                <w:top w:val="none" w:sz="0" w:space="0" w:color="auto"/>
                <w:left w:val="none" w:sz="0" w:space="0" w:color="auto"/>
                <w:bottom w:val="none" w:sz="0" w:space="0" w:color="auto"/>
                <w:right w:val="none" w:sz="0" w:space="0" w:color="auto"/>
              </w:divBdr>
              <w:divsChild>
                <w:div w:id="1138256322">
                  <w:marLeft w:val="0"/>
                  <w:marRight w:val="0"/>
                  <w:marTop w:val="0"/>
                  <w:marBottom w:val="0"/>
                  <w:divBdr>
                    <w:top w:val="none" w:sz="0" w:space="0" w:color="auto"/>
                    <w:left w:val="none" w:sz="0" w:space="0" w:color="auto"/>
                    <w:bottom w:val="none" w:sz="0" w:space="0" w:color="auto"/>
                    <w:right w:val="none" w:sz="0" w:space="0" w:color="auto"/>
                  </w:divBdr>
                </w:div>
                <w:div w:id="1863547067">
                  <w:marLeft w:val="0"/>
                  <w:marRight w:val="0"/>
                  <w:marTop w:val="0"/>
                  <w:marBottom w:val="0"/>
                  <w:divBdr>
                    <w:top w:val="none" w:sz="0" w:space="0" w:color="auto"/>
                    <w:left w:val="none" w:sz="0" w:space="0" w:color="auto"/>
                    <w:bottom w:val="none" w:sz="0" w:space="0" w:color="auto"/>
                    <w:right w:val="none" w:sz="0" w:space="0" w:color="auto"/>
                  </w:divBdr>
                </w:div>
              </w:divsChild>
            </w:div>
            <w:div w:id="1392194738">
              <w:marLeft w:val="0"/>
              <w:marRight w:val="0"/>
              <w:marTop w:val="0"/>
              <w:marBottom w:val="0"/>
              <w:divBdr>
                <w:top w:val="none" w:sz="0" w:space="0" w:color="auto"/>
                <w:left w:val="none" w:sz="0" w:space="0" w:color="auto"/>
                <w:bottom w:val="none" w:sz="0" w:space="0" w:color="auto"/>
                <w:right w:val="none" w:sz="0" w:space="0" w:color="auto"/>
              </w:divBdr>
              <w:divsChild>
                <w:div w:id="1832526705">
                  <w:marLeft w:val="0"/>
                  <w:marRight w:val="0"/>
                  <w:marTop w:val="0"/>
                  <w:marBottom w:val="0"/>
                  <w:divBdr>
                    <w:top w:val="none" w:sz="0" w:space="0" w:color="auto"/>
                    <w:left w:val="none" w:sz="0" w:space="0" w:color="auto"/>
                    <w:bottom w:val="none" w:sz="0" w:space="0" w:color="auto"/>
                    <w:right w:val="none" w:sz="0" w:space="0" w:color="auto"/>
                  </w:divBdr>
                </w:div>
                <w:div w:id="1219632989">
                  <w:marLeft w:val="0"/>
                  <w:marRight w:val="0"/>
                  <w:marTop w:val="0"/>
                  <w:marBottom w:val="0"/>
                  <w:divBdr>
                    <w:top w:val="none" w:sz="0" w:space="0" w:color="auto"/>
                    <w:left w:val="none" w:sz="0" w:space="0" w:color="auto"/>
                    <w:bottom w:val="none" w:sz="0" w:space="0" w:color="auto"/>
                    <w:right w:val="none" w:sz="0" w:space="0" w:color="auto"/>
                  </w:divBdr>
                </w:div>
              </w:divsChild>
            </w:div>
            <w:div w:id="340814458">
              <w:marLeft w:val="0"/>
              <w:marRight w:val="0"/>
              <w:marTop w:val="0"/>
              <w:marBottom w:val="0"/>
              <w:divBdr>
                <w:top w:val="none" w:sz="0" w:space="0" w:color="auto"/>
                <w:left w:val="none" w:sz="0" w:space="0" w:color="auto"/>
                <w:bottom w:val="none" w:sz="0" w:space="0" w:color="auto"/>
                <w:right w:val="none" w:sz="0" w:space="0" w:color="auto"/>
              </w:divBdr>
              <w:divsChild>
                <w:div w:id="705564484">
                  <w:marLeft w:val="0"/>
                  <w:marRight w:val="0"/>
                  <w:marTop w:val="0"/>
                  <w:marBottom w:val="0"/>
                  <w:divBdr>
                    <w:top w:val="none" w:sz="0" w:space="0" w:color="auto"/>
                    <w:left w:val="none" w:sz="0" w:space="0" w:color="auto"/>
                    <w:bottom w:val="none" w:sz="0" w:space="0" w:color="auto"/>
                    <w:right w:val="none" w:sz="0" w:space="0" w:color="auto"/>
                  </w:divBdr>
                </w:div>
                <w:div w:id="750547499">
                  <w:marLeft w:val="0"/>
                  <w:marRight w:val="0"/>
                  <w:marTop w:val="0"/>
                  <w:marBottom w:val="0"/>
                  <w:divBdr>
                    <w:top w:val="none" w:sz="0" w:space="0" w:color="auto"/>
                    <w:left w:val="none" w:sz="0" w:space="0" w:color="auto"/>
                    <w:bottom w:val="none" w:sz="0" w:space="0" w:color="auto"/>
                    <w:right w:val="none" w:sz="0" w:space="0" w:color="auto"/>
                  </w:divBdr>
                </w:div>
              </w:divsChild>
            </w:div>
            <w:div w:id="516627450">
              <w:marLeft w:val="0"/>
              <w:marRight w:val="0"/>
              <w:marTop w:val="0"/>
              <w:marBottom w:val="0"/>
              <w:divBdr>
                <w:top w:val="none" w:sz="0" w:space="0" w:color="auto"/>
                <w:left w:val="none" w:sz="0" w:space="0" w:color="auto"/>
                <w:bottom w:val="none" w:sz="0" w:space="0" w:color="auto"/>
                <w:right w:val="none" w:sz="0" w:space="0" w:color="auto"/>
              </w:divBdr>
              <w:divsChild>
                <w:div w:id="1774324072">
                  <w:marLeft w:val="0"/>
                  <w:marRight w:val="0"/>
                  <w:marTop w:val="0"/>
                  <w:marBottom w:val="0"/>
                  <w:divBdr>
                    <w:top w:val="none" w:sz="0" w:space="0" w:color="auto"/>
                    <w:left w:val="none" w:sz="0" w:space="0" w:color="auto"/>
                    <w:bottom w:val="none" w:sz="0" w:space="0" w:color="auto"/>
                    <w:right w:val="none" w:sz="0" w:space="0" w:color="auto"/>
                  </w:divBdr>
                </w:div>
                <w:div w:id="1961451327">
                  <w:marLeft w:val="0"/>
                  <w:marRight w:val="0"/>
                  <w:marTop w:val="0"/>
                  <w:marBottom w:val="0"/>
                  <w:divBdr>
                    <w:top w:val="none" w:sz="0" w:space="0" w:color="auto"/>
                    <w:left w:val="none" w:sz="0" w:space="0" w:color="auto"/>
                    <w:bottom w:val="none" w:sz="0" w:space="0" w:color="auto"/>
                    <w:right w:val="none" w:sz="0" w:space="0" w:color="auto"/>
                  </w:divBdr>
                </w:div>
              </w:divsChild>
            </w:div>
            <w:div w:id="2119786452">
              <w:marLeft w:val="0"/>
              <w:marRight w:val="0"/>
              <w:marTop w:val="0"/>
              <w:marBottom w:val="0"/>
              <w:divBdr>
                <w:top w:val="none" w:sz="0" w:space="0" w:color="auto"/>
                <w:left w:val="none" w:sz="0" w:space="0" w:color="auto"/>
                <w:bottom w:val="none" w:sz="0" w:space="0" w:color="auto"/>
                <w:right w:val="none" w:sz="0" w:space="0" w:color="auto"/>
              </w:divBdr>
              <w:divsChild>
                <w:div w:id="1737967630">
                  <w:marLeft w:val="0"/>
                  <w:marRight w:val="0"/>
                  <w:marTop w:val="0"/>
                  <w:marBottom w:val="0"/>
                  <w:divBdr>
                    <w:top w:val="none" w:sz="0" w:space="0" w:color="auto"/>
                    <w:left w:val="none" w:sz="0" w:space="0" w:color="auto"/>
                    <w:bottom w:val="none" w:sz="0" w:space="0" w:color="auto"/>
                    <w:right w:val="none" w:sz="0" w:space="0" w:color="auto"/>
                  </w:divBdr>
                </w:div>
                <w:div w:id="1326667782">
                  <w:marLeft w:val="0"/>
                  <w:marRight w:val="0"/>
                  <w:marTop w:val="0"/>
                  <w:marBottom w:val="0"/>
                  <w:divBdr>
                    <w:top w:val="none" w:sz="0" w:space="0" w:color="auto"/>
                    <w:left w:val="none" w:sz="0" w:space="0" w:color="auto"/>
                    <w:bottom w:val="none" w:sz="0" w:space="0" w:color="auto"/>
                    <w:right w:val="none" w:sz="0" w:space="0" w:color="auto"/>
                  </w:divBdr>
                </w:div>
              </w:divsChild>
            </w:div>
            <w:div w:id="1792820302">
              <w:marLeft w:val="0"/>
              <w:marRight w:val="0"/>
              <w:marTop w:val="0"/>
              <w:marBottom w:val="0"/>
              <w:divBdr>
                <w:top w:val="none" w:sz="0" w:space="0" w:color="auto"/>
                <w:left w:val="none" w:sz="0" w:space="0" w:color="auto"/>
                <w:bottom w:val="none" w:sz="0" w:space="0" w:color="auto"/>
                <w:right w:val="none" w:sz="0" w:space="0" w:color="auto"/>
              </w:divBdr>
              <w:divsChild>
                <w:div w:id="1976907008">
                  <w:marLeft w:val="0"/>
                  <w:marRight w:val="0"/>
                  <w:marTop w:val="0"/>
                  <w:marBottom w:val="0"/>
                  <w:divBdr>
                    <w:top w:val="none" w:sz="0" w:space="0" w:color="auto"/>
                    <w:left w:val="none" w:sz="0" w:space="0" w:color="auto"/>
                    <w:bottom w:val="none" w:sz="0" w:space="0" w:color="auto"/>
                    <w:right w:val="none" w:sz="0" w:space="0" w:color="auto"/>
                  </w:divBdr>
                </w:div>
                <w:div w:id="1789547759">
                  <w:marLeft w:val="0"/>
                  <w:marRight w:val="0"/>
                  <w:marTop w:val="0"/>
                  <w:marBottom w:val="0"/>
                  <w:divBdr>
                    <w:top w:val="none" w:sz="0" w:space="0" w:color="auto"/>
                    <w:left w:val="none" w:sz="0" w:space="0" w:color="auto"/>
                    <w:bottom w:val="none" w:sz="0" w:space="0" w:color="auto"/>
                    <w:right w:val="none" w:sz="0" w:space="0" w:color="auto"/>
                  </w:divBdr>
                </w:div>
              </w:divsChild>
            </w:div>
            <w:div w:id="419565631">
              <w:marLeft w:val="0"/>
              <w:marRight w:val="0"/>
              <w:marTop w:val="0"/>
              <w:marBottom w:val="0"/>
              <w:divBdr>
                <w:top w:val="none" w:sz="0" w:space="0" w:color="auto"/>
                <w:left w:val="none" w:sz="0" w:space="0" w:color="auto"/>
                <w:bottom w:val="none" w:sz="0" w:space="0" w:color="auto"/>
                <w:right w:val="none" w:sz="0" w:space="0" w:color="auto"/>
              </w:divBdr>
              <w:divsChild>
                <w:div w:id="254437472">
                  <w:marLeft w:val="0"/>
                  <w:marRight w:val="0"/>
                  <w:marTop w:val="0"/>
                  <w:marBottom w:val="0"/>
                  <w:divBdr>
                    <w:top w:val="none" w:sz="0" w:space="0" w:color="auto"/>
                    <w:left w:val="none" w:sz="0" w:space="0" w:color="auto"/>
                    <w:bottom w:val="none" w:sz="0" w:space="0" w:color="auto"/>
                    <w:right w:val="none" w:sz="0" w:space="0" w:color="auto"/>
                  </w:divBdr>
                </w:div>
                <w:div w:id="1263150093">
                  <w:marLeft w:val="0"/>
                  <w:marRight w:val="0"/>
                  <w:marTop w:val="0"/>
                  <w:marBottom w:val="0"/>
                  <w:divBdr>
                    <w:top w:val="none" w:sz="0" w:space="0" w:color="auto"/>
                    <w:left w:val="none" w:sz="0" w:space="0" w:color="auto"/>
                    <w:bottom w:val="none" w:sz="0" w:space="0" w:color="auto"/>
                    <w:right w:val="none" w:sz="0" w:space="0" w:color="auto"/>
                  </w:divBdr>
                </w:div>
              </w:divsChild>
            </w:div>
            <w:div w:id="1130241525">
              <w:marLeft w:val="0"/>
              <w:marRight w:val="0"/>
              <w:marTop w:val="0"/>
              <w:marBottom w:val="0"/>
              <w:divBdr>
                <w:top w:val="none" w:sz="0" w:space="0" w:color="auto"/>
                <w:left w:val="none" w:sz="0" w:space="0" w:color="auto"/>
                <w:bottom w:val="none" w:sz="0" w:space="0" w:color="auto"/>
                <w:right w:val="none" w:sz="0" w:space="0" w:color="auto"/>
              </w:divBdr>
              <w:divsChild>
                <w:div w:id="1459029763">
                  <w:marLeft w:val="0"/>
                  <w:marRight w:val="0"/>
                  <w:marTop w:val="0"/>
                  <w:marBottom w:val="0"/>
                  <w:divBdr>
                    <w:top w:val="none" w:sz="0" w:space="0" w:color="auto"/>
                    <w:left w:val="none" w:sz="0" w:space="0" w:color="auto"/>
                    <w:bottom w:val="none" w:sz="0" w:space="0" w:color="auto"/>
                    <w:right w:val="none" w:sz="0" w:space="0" w:color="auto"/>
                  </w:divBdr>
                </w:div>
                <w:div w:id="199710848">
                  <w:marLeft w:val="0"/>
                  <w:marRight w:val="0"/>
                  <w:marTop w:val="0"/>
                  <w:marBottom w:val="0"/>
                  <w:divBdr>
                    <w:top w:val="none" w:sz="0" w:space="0" w:color="auto"/>
                    <w:left w:val="none" w:sz="0" w:space="0" w:color="auto"/>
                    <w:bottom w:val="none" w:sz="0" w:space="0" w:color="auto"/>
                    <w:right w:val="none" w:sz="0" w:space="0" w:color="auto"/>
                  </w:divBdr>
                </w:div>
              </w:divsChild>
            </w:div>
            <w:div w:id="1568345356">
              <w:marLeft w:val="0"/>
              <w:marRight w:val="0"/>
              <w:marTop w:val="0"/>
              <w:marBottom w:val="0"/>
              <w:divBdr>
                <w:top w:val="none" w:sz="0" w:space="0" w:color="auto"/>
                <w:left w:val="none" w:sz="0" w:space="0" w:color="auto"/>
                <w:bottom w:val="none" w:sz="0" w:space="0" w:color="auto"/>
                <w:right w:val="none" w:sz="0" w:space="0" w:color="auto"/>
              </w:divBdr>
              <w:divsChild>
                <w:div w:id="1074665214">
                  <w:marLeft w:val="0"/>
                  <w:marRight w:val="0"/>
                  <w:marTop w:val="0"/>
                  <w:marBottom w:val="0"/>
                  <w:divBdr>
                    <w:top w:val="none" w:sz="0" w:space="0" w:color="auto"/>
                    <w:left w:val="none" w:sz="0" w:space="0" w:color="auto"/>
                    <w:bottom w:val="none" w:sz="0" w:space="0" w:color="auto"/>
                    <w:right w:val="none" w:sz="0" w:space="0" w:color="auto"/>
                  </w:divBdr>
                </w:div>
                <w:div w:id="773286018">
                  <w:marLeft w:val="0"/>
                  <w:marRight w:val="0"/>
                  <w:marTop w:val="0"/>
                  <w:marBottom w:val="0"/>
                  <w:divBdr>
                    <w:top w:val="none" w:sz="0" w:space="0" w:color="auto"/>
                    <w:left w:val="none" w:sz="0" w:space="0" w:color="auto"/>
                    <w:bottom w:val="none" w:sz="0" w:space="0" w:color="auto"/>
                    <w:right w:val="none" w:sz="0" w:space="0" w:color="auto"/>
                  </w:divBdr>
                </w:div>
              </w:divsChild>
            </w:div>
            <w:div w:id="889149576">
              <w:marLeft w:val="0"/>
              <w:marRight w:val="0"/>
              <w:marTop w:val="0"/>
              <w:marBottom w:val="0"/>
              <w:divBdr>
                <w:top w:val="none" w:sz="0" w:space="0" w:color="auto"/>
                <w:left w:val="none" w:sz="0" w:space="0" w:color="auto"/>
                <w:bottom w:val="none" w:sz="0" w:space="0" w:color="auto"/>
                <w:right w:val="none" w:sz="0" w:space="0" w:color="auto"/>
              </w:divBdr>
              <w:divsChild>
                <w:div w:id="281425159">
                  <w:marLeft w:val="0"/>
                  <w:marRight w:val="0"/>
                  <w:marTop w:val="0"/>
                  <w:marBottom w:val="0"/>
                  <w:divBdr>
                    <w:top w:val="none" w:sz="0" w:space="0" w:color="auto"/>
                    <w:left w:val="none" w:sz="0" w:space="0" w:color="auto"/>
                    <w:bottom w:val="none" w:sz="0" w:space="0" w:color="auto"/>
                    <w:right w:val="none" w:sz="0" w:space="0" w:color="auto"/>
                  </w:divBdr>
                </w:div>
                <w:div w:id="1542523099">
                  <w:marLeft w:val="0"/>
                  <w:marRight w:val="0"/>
                  <w:marTop w:val="0"/>
                  <w:marBottom w:val="0"/>
                  <w:divBdr>
                    <w:top w:val="none" w:sz="0" w:space="0" w:color="auto"/>
                    <w:left w:val="none" w:sz="0" w:space="0" w:color="auto"/>
                    <w:bottom w:val="none" w:sz="0" w:space="0" w:color="auto"/>
                    <w:right w:val="none" w:sz="0" w:space="0" w:color="auto"/>
                  </w:divBdr>
                </w:div>
              </w:divsChild>
            </w:div>
            <w:div w:id="1217014185">
              <w:marLeft w:val="0"/>
              <w:marRight w:val="0"/>
              <w:marTop w:val="0"/>
              <w:marBottom w:val="0"/>
              <w:divBdr>
                <w:top w:val="none" w:sz="0" w:space="0" w:color="auto"/>
                <w:left w:val="none" w:sz="0" w:space="0" w:color="auto"/>
                <w:bottom w:val="none" w:sz="0" w:space="0" w:color="auto"/>
                <w:right w:val="none" w:sz="0" w:space="0" w:color="auto"/>
              </w:divBdr>
              <w:divsChild>
                <w:div w:id="2130931672">
                  <w:marLeft w:val="0"/>
                  <w:marRight w:val="0"/>
                  <w:marTop w:val="0"/>
                  <w:marBottom w:val="0"/>
                  <w:divBdr>
                    <w:top w:val="none" w:sz="0" w:space="0" w:color="auto"/>
                    <w:left w:val="none" w:sz="0" w:space="0" w:color="auto"/>
                    <w:bottom w:val="none" w:sz="0" w:space="0" w:color="auto"/>
                    <w:right w:val="none" w:sz="0" w:space="0" w:color="auto"/>
                  </w:divBdr>
                </w:div>
                <w:div w:id="1703625841">
                  <w:marLeft w:val="0"/>
                  <w:marRight w:val="0"/>
                  <w:marTop w:val="0"/>
                  <w:marBottom w:val="0"/>
                  <w:divBdr>
                    <w:top w:val="none" w:sz="0" w:space="0" w:color="auto"/>
                    <w:left w:val="none" w:sz="0" w:space="0" w:color="auto"/>
                    <w:bottom w:val="none" w:sz="0" w:space="0" w:color="auto"/>
                    <w:right w:val="none" w:sz="0" w:space="0" w:color="auto"/>
                  </w:divBdr>
                </w:div>
              </w:divsChild>
            </w:div>
            <w:div w:id="175192870">
              <w:marLeft w:val="0"/>
              <w:marRight w:val="0"/>
              <w:marTop w:val="0"/>
              <w:marBottom w:val="0"/>
              <w:divBdr>
                <w:top w:val="none" w:sz="0" w:space="0" w:color="auto"/>
                <w:left w:val="none" w:sz="0" w:space="0" w:color="auto"/>
                <w:bottom w:val="none" w:sz="0" w:space="0" w:color="auto"/>
                <w:right w:val="none" w:sz="0" w:space="0" w:color="auto"/>
              </w:divBdr>
              <w:divsChild>
                <w:div w:id="973632938">
                  <w:marLeft w:val="0"/>
                  <w:marRight w:val="0"/>
                  <w:marTop w:val="0"/>
                  <w:marBottom w:val="0"/>
                  <w:divBdr>
                    <w:top w:val="none" w:sz="0" w:space="0" w:color="auto"/>
                    <w:left w:val="none" w:sz="0" w:space="0" w:color="auto"/>
                    <w:bottom w:val="none" w:sz="0" w:space="0" w:color="auto"/>
                    <w:right w:val="none" w:sz="0" w:space="0" w:color="auto"/>
                  </w:divBdr>
                </w:div>
                <w:div w:id="904337703">
                  <w:marLeft w:val="0"/>
                  <w:marRight w:val="0"/>
                  <w:marTop w:val="0"/>
                  <w:marBottom w:val="0"/>
                  <w:divBdr>
                    <w:top w:val="none" w:sz="0" w:space="0" w:color="auto"/>
                    <w:left w:val="none" w:sz="0" w:space="0" w:color="auto"/>
                    <w:bottom w:val="none" w:sz="0" w:space="0" w:color="auto"/>
                    <w:right w:val="none" w:sz="0" w:space="0" w:color="auto"/>
                  </w:divBdr>
                </w:div>
              </w:divsChild>
            </w:div>
            <w:div w:id="947354102">
              <w:marLeft w:val="0"/>
              <w:marRight w:val="0"/>
              <w:marTop w:val="0"/>
              <w:marBottom w:val="0"/>
              <w:divBdr>
                <w:top w:val="none" w:sz="0" w:space="0" w:color="auto"/>
                <w:left w:val="none" w:sz="0" w:space="0" w:color="auto"/>
                <w:bottom w:val="none" w:sz="0" w:space="0" w:color="auto"/>
                <w:right w:val="none" w:sz="0" w:space="0" w:color="auto"/>
              </w:divBdr>
              <w:divsChild>
                <w:div w:id="984554399">
                  <w:marLeft w:val="0"/>
                  <w:marRight w:val="0"/>
                  <w:marTop w:val="0"/>
                  <w:marBottom w:val="0"/>
                  <w:divBdr>
                    <w:top w:val="none" w:sz="0" w:space="0" w:color="auto"/>
                    <w:left w:val="none" w:sz="0" w:space="0" w:color="auto"/>
                    <w:bottom w:val="none" w:sz="0" w:space="0" w:color="auto"/>
                    <w:right w:val="none" w:sz="0" w:space="0" w:color="auto"/>
                  </w:divBdr>
                </w:div>
                <w:div w:id="974025804">
                  <w:marLeft w:val="0"/>
                  <w:marRight w:val="0"/>
                  <w:marTop w:val="0"/>
                  <w:marBottom w:val="0"/>
                  <w:divBdr>
                    <w:top w:val="none" w:sz="0" w:space="0" w:color="auto"/>
                    <w:left w:val="none" w:sz="0" w:space="0" w:color="auto"/>
                    <w:bottom w:val="none" w:sz="0" w:space="0" w:color="auto"/>
                    <w:right w:val="none" w:sz="0" w:space="0" w:color="auto"/>
                  </w:divBdr>
                </w:div>
              </w:divsChild>
            </w:div>
            <w:div w:id="2017149858">
              <w:marLeft w:val="0"/>
              <w:marRight w:val="0"/>
              <w:marTop w:val="0"/>
              <w:marBottom w:val="0"/>
              <w:divBdr>
                <w:top w:val="none" w:sz="0" w:space="0" w:color="auto"/>
                <w:left w:val="none" w:sz="0" w:space="0" w:color="auto"/>
                <w:bottom w:val="none" w:sz="0" w:space="0" w:color="auto"/>
                <w:right w:val="none" w:sz="0" w:space="0" w:color="auto"/>
              </w:divBdr>
              <w:divsChild>
                <w:div w:id="1994526686">
                  <w:marLeft w:val="0"/>
                  <w:marRight w:val="0"/>
                  <w:marTop w:val="0"/>
                  <w:marBottom w:val="0"/>
                  <w:divBdr>
                    <w:top w:val="none" w:sz="0" w:space="0" w:color="auto"/>
                    <w:left w:val="none" w:sz="0" w:space="0" w:color="auto"/>
                    <w:bottom w:val="none" w:sz="0" w:space="0" w:color="auto"/>
                    <w:right w:val="none" w:sz="0" w:space="0" w:color="auto"/>
                  </w:divBdr>
                </w:div>
                <w:div w:id="1451893398">
                  <w:marLeft w:val="0"/>
                  <w:marRight w:val="0"/>
                  <w:marTop w:val="0"/>
                  <w:marBottom w:val="0"/>
                  <w:divBdr>
                    <w:top w:val="none" w:sz="0" w:space="0" w:color="auto"/>
                    <w:left w:val="none" w:sz="0" w:space="0" w:color="auto"/>
                    <w:bottom w:val="none" w:sz="0" w:space="0" w:color="auto"/>
                    <w:right w:val="none" w:sz="0" w:space="0" w:color="auto"/>
                  </w:divBdr>
                </w:div>
              </w:divsChild>
            </w:div>
            <w:div w:id="594241106">
              <w:marLeft w:val="0"/>
              <w:marRight w:val="0"/>
              <w:marTop w:val="0"/>
              <w:marBottom w:val="0"/>
              <w:divBdr>
                <w:top w:val="none" w:sz="0" w:space="0" w:color="auto"/>
                <w:left w:val="none" w:sz="0" w:space="0" w:color="auto"/>
                <w:bottom w:val="none" w:sz="0" w:space="0" w:color="auto"/>
                <w:right w:val="none" w:sz="0" w:space="0" w:color="auto"/>
              </w:divBdr>
              <w:divsChild>
                <w:div w:id="747535030">
                  <w:marLeft w:val="0"/>
                  <w:marRight w:val="0"/>
                  <w:marTop w:val="0"/>
                  <w:marBottom w:val="0"/>
                  <w:divBdr>
                    <w:top w:val="none" w:sz="0" w:space="0" w:color="auto"/>
                    <w:left w:val="none" w:sz="0" w:space="0" w:color="auto"/>
                    <w:bottom w:val="none" w:sz="0" w:space="0" w:color="auto"/>
                    <w:right w:val="none" w:sz="0" w:space="0" w:color="auto"/>
                  </w:divBdr>
                </w:div>
                <w:div w:id="1000622313">
                  <w:marLeft w:val="0"/>
                  <w:marRight w:val="0"/>
                  <w:marTop w:val="0"/>
                  <w:marBottom w:val="0"/>
                  <w:divBdr>
                    <w:top w:val="none" w:sz="0" w:space="0" w:color="auto"/>
                    <w:left w:val="none" w:sz="0" w:space="0" w:color="auto"/>
                    <w:bottom w:val="none" w:sz="0" w:space="0" w:color="auto"/>
                    <w:right w:val="none" w:sz="0" w:space="0" w:color="auto"/>
                  </w:divBdr>
                </w:div>
              </w:divsChild>
            </w:div>
            <w:div w:id="1960184757">
              <w:marLeft w:val="0"/>
              <w:marRight w:val="0"/>
              <w:marTop w:val="0"/>
              <w:marBottom w:val="0"/>
              <w:divBdr>
                <w:top w:val="none" w:sz="0" w:space="0" w:color="auto"/>
                <w:left w:val="none" w:sz="0" w:space="0" w:color="auto"/>
                <w:bottom w:val="none" w:sz="0" w:space="0" w:color="auto"/>
                <w:right w:val="none" w:sz="0" w:space="0" w:color="auto"/>
              </w:divBdr>
              <w:divsChild>
                <w:div w:id="1970890215">
                  <w:marLeft w:val="0"/>
                  <w:marRight w:val="0"/>
                  <w:marTop w:val="0"/>
                  <w:marBottom w:val="0"/>
                  <w:divBdr>
                    <w:top w:val="none" w:sz="0" w:space="0" w:color="auto"/>
                    <w:left w:val="none" w:sz="0" w:space="0" w:color="auto"/>
                    <w:bottom w:val="none" w:sz="0" w:space="0" w:color="auto"/>
                    <w:right w:val="none" w:sz="0" w:space="0" w:color="auto"/>
                  </w:divBdr>
                </w:div>
                <w:div w:id="1856384330">
                  <w:marLeft w:val="0"/>
                  <w:marRight w:val="0"/>
                  <w:marTop w:val="0"/>
                  <w:marBottom w:val="0"/>
                  <w:divBdr>
                    <w:top w:val="none" w:sz="0" w:space="0" w:color="auto"/>
                    <w:left w:val="none" w:sz="0" w:space="0" w:color="auto"/>
                    <w:bottom w:val="none" w:sz="0" w:space="0" w:color="auto"/>
                    <w:right w:val="none" w:sz="0" w:space="0" w:color="auto"/>
                  </w:divBdr>
                </w:div>
              </w:divsChild>
            </w:div>
            <w:div w:id="1472669589">
              <w:marLeft w:val="0"/>
              <w:marRight w:val="0"/>
              <w:marTop w:val="0"/>
              <w:marBottom w:val="0"/>
              <w:divBdr>
                <w:top w:val="none" w:sz="0" w:space="0" w:color="auto"/>
                <w:left w:val="none" w:sz="0" w:space="0" w:color="auto"/>
                <w:bottom w:val="none" w:sz="0" w:space="0" w:color="auto"/>
                <w:right w:val="none" w:sz="0" w:space="0" w:color="auto"/>
              </w:divBdr>
              <w:divsChild>
                <w:div w:id="916864156">
                  <w:marLeft w:val="0"/>
                  <w:marRight w:val="0"/>
                  <w:marTop w:val="0"/>
                  <w:marBottom w:val="0"/>
                  <w:divBdr>
                    <w:top w:val="none" w:sz="0" w:space="0" w:color="auto"/>
                    <w:left w:val="none" w:sz="0" w:space="0" w:color="auto"/>
                    <w:bottom w:val="none" w:sz="0" w:space="0" w:color="auto"/>
                    <w:right w:val="none" w:sz="0" w:space="0" w:color="auto"/>
                  </w:divBdr>
                </w:div>
                <w:div w:id="1287546352">
                  <w:marLeft w:val="0"/>
                  <w:marRight w:val="0"/>
                  <w:marTop w:val="0"/>
                  <w:marBottom w:val="0"/>
                  <w:divBdr>
                    <w:top w:val="none" w:sz="0" w:space="0" w:color="auto"/>
                    <w:left w:val="none" w:sz="0" w:space="0" w:color="auto"/>
                    <w:bottom w:val="none" w:sz="0" w:space="0" w:color="auto"/>
                    <w:right w:val="none" w:sz="0" w:space="0" w:color="auto"/>
                  </w:divBdr>
                </w:div>
              </w:divsChild>
            </w:div>
            <w:div w:id="759566529">
              <w:marLeft w:val="0"/>
              <w:marRight w:val="0"/>
              <w:marTop w:val="0"/>
              <w:marBottom w:val="0"/>
              <w:divBdr>
                <w:top w:val="none" w:sz="0" w:space="0" w:color="auto"/>
                <w:left w:val="none" w:sz="0" w:space="0" w:color="auto"/>
                <w:bottom w:val="none" w:sz="0" w:space="0" w:color="auto"/>
                <w:right w:val="none" w:sz="0" w:space="0" w:color="auto"/>
              </w:divBdr>
              <w:divsChild>
                <w:div w:id="390348076">
                  <w:marLeft w:val="0"/>
                  <w:marRight w:val="0"/>
                  <w:marTop w:val="0"/>
                  <w:marBottom w:val="0"/>
                  <w:divBdr>
                    <w:top w:val="none" w:sz="0" w:space="0" w:color="auto"/>
                    <w:left w:val="none" w:sz="0" w:space="0" w:color="auto"/>
                    <w:bottom w:val="none" w:sz="0" w:space="0" w:color="auto"/>
                    <w:right w:val="none" w:sz="0" w:space="0" w:color="auto"/>
                  </w:divBdr>
                </w:div>
                <w:div w:id="1509758735">
                  <w:marLeft w:val="0"/>
                  <w:marRight w:val="0"/>
                  <w:marTop w:val="0"/>
                  <w:marBottom w:val="0"/>
                  <w:divBdr>
                    <w:top w:val="none" w:sz="0" w:space="0" w:color="auto"/>
                    <w:left w:val="none" w:sz="0" w:space="0" w:color="auto"/>
                    <w:bottom w:val="none" w:sz="0" w:space="0" w:color="auto"/>
                    <w:right w:val="none" w:sz="0" w:space="0" w:color="auto"/>
                  </w:divBdr>
                </w:div>
              </w:divsChild>
            </w:div>
            <w:div w:id="425931537">
              <w:marLeft w:val="0"/>
              <w:marRight w:val="0"/>
              <w:marTop w:val="0"/>
              <w:marBottom w:val="0"/>
              <w:divBdr>
                <w:top w:val="none" w:sz="0" w:space="0" w:color="auto"/>
                <w:left w:val="none" w:sz="0" w:space="0" w:color="auto"/>
                <w:bottom w:val="none" w:sz="0" w:space="0" w:color="auto"/>
                <w:right w:val="none" w:sz="0" w:space="0" w:color="auto"/>
              </w:divBdr>
              <w:divsChild>
                <w:div w:id="1077482457">
                  <w:marLeft w:val="0"/>
                  <w:marRight w:val="0"/>
                  <w:marTop w:val="0"/>
                  <w:marBottom w:val="0"/>
                  <w:divBdr>
                    <w:top w:val="none" w:sz="0" w:space="0" w:color="auto"/>
                    <w:left w:val="none" w:sz="0" w:space="0" w:color="auto"/>
                    <w:bottom w:val="none" w:sz="0" w:space="0" w:color="auto"/>
                    <w:right w:val="none" w:sz="0" w:space="0" w:color="auto"/>
                  </w:divBdr>
                </w:div>
                <w:div w:id="1818721426">
                  <w:marLeft w:val="0"/>
                  <w:marRight w:val="0"/>
                  <w:marTop w:val="0"/>
                  <w:marBottom w:val="0"/>
                  <w:divBdr>
                    <w:top w:val="none" w:sz="0" w:space="0" w:color="auto"/>
                    <w:left w:val="none" w:sz="0" w:space="0" w:color="auto"/>
                    <w:bottom w:val="none" w:sz="0" w:space="0" w:color="auto"/>
                    <w:right w:val="none" w:sz="0" w:space="0" w:color="auto"/>
                  </w:divBdr>
                </w:div>
              </w:divsChild>
            </w:div>
            <w:div w:id="316767664">
              <w:marLeft w:val="0"/>
              <w:marRight w:val="0"/>
              <w:marTop w:val="0"/>
              <w:marBottom w:val="0"/>
              <w:divBdr>
                <w:top w:val="none" w:sz="0" w:space="0" w:color="auto"/>
                <w:left w:val="none" w:sz="0" w:space="0" w:color="auto"/>
                <w:bottom w:val="none" w:sz="0" w:space="0" w:color="auto"/>
                <w:right w:val="none" w:sz="0" w:space="0" w:color="auto"/>
              </w:divBdr>
              <w:divsChild>
                <w:div w:id="1019431003">
                  <w:marLeft w:val="0"/>
                  <w:marRight w:val="0"/>
                  <w:marTop w:val="0"/>
                  <w:marBottom w:val="0"/>
                  <w:divBdr>
                    <w:top w:val="none" w:sz="0" w:space="0" w:color="auto"/>
                    <w:left w:val="none" w:sz="0" w:space="0" w:color="auto"/>
                    <w:bottom w:val="none" w:sz="0" w:space="0" w:color="auto"/>
                    <w:right w:val="none" w:sz="0" w:space="0" w:color="auto"/>
                  </w:divBdr>
                </w:div>
                <w:div w:id="1705858935">
                  <w:marLeft w:val="0"/>
                  <w:marRight w:val="0"/>
                  <w:marTop w:val="0"/>
                  <w:marBottom w:val="0"/>
                  <w:divBdr>
                    <w:top w:val="none" w:sz="0" w:space="0" w:color="auto"/>
                    <w:left w:val="none" w:sz="0" w:space="0" w:color="auto"/>
                    <w:bottom w:val="none" w:sz="0" w:space="0" w:color="auto"/>
                    <w:right w:val="none" w:sz="0" w:space="0" w:color="auto"/>
                  </w:divBdr>
                </w:div>
              </w:divsChild>
            </w:div>
            <w:div w:id="1358387971">
              <w:marLeft w:val="0"/>
              <w:marRight w:val="0"/>
              <w:marTop w:val="0"/>
              <w:marBottom w:val="0"/>
              <w:divBdr>
                <w:top w:val="none" w:sz="0" w:space="0" w:color="auto"/>
                <w:left w:val="none" w:sz="0" w:space="0" w:color="auto"/>
                <w:bottom w:val="none" w:sz="0" w:space="0" w:color="auto"/>
                <w:right w:val="none" w:sz="0" w:space="0" w:color="auto"/>
              </w:divBdr>
              <w:divsChild>
                <w:div w:id="1804152703">
                  <w:marLeft w:val="0"/>
                  <w:marRight w:val="0"/>
                  <w:marTop w:val="0"/>
                  <w:marBottom w:val="0"/>
                  <w:divBdr>
                    <w:top w:val="none" w:sz="0" w:space="0" w:color="auto"/>
                    <w:left w:val="none" w:sz="0" w:space="0" w:color="auto"/>
                    <w:bottom w:val="none" w:sz="0" w:space="0" w:color="auto"/>
                    <w:right w:val="none" w:sz="0" w:space="0" w:color="auto"/>
                  </w:divBdr>
                </w:div>
                <w:div w:id="786777068">
                  <w:marLeft w:val="0"/>
                  <w:marRight w:val="0"/>
                  <w:marTop w:val="0"/>
                  <w:marBottom w:val="0"/>
                  <w:divBdr>
                    <w:top w:val="none" w:sz="0" w:space="0" w:color="auto"/>
                    <w:left w:val="none" w:sz="0" w:space="0" w:color="auto"/>
                    <w:bottom w:val="none" w:sz="0" w:space="0" w:color="auto"/>
                    <w:right w:val="none" w:sz="0" w:space="0" w:color="auto"/>
                  </w:divBdr>
                </w:div>
              </w:divsChild>
            </w:div>
            <w:div w:id="1182235108">
              <w:marLeft w:val="0"/>
              <w:marRight w:val="0"/>
              <w:marTop w:val="0"/>
              <w:marBottom w:val="0"/>
              <w:divBdr>
                <w:top w:val="none" w:sz="0" w:space="0" w:color="auto"/>
                <w:left w:val="none" w:sz="0" w:space="0" w:color="auto"/>
                <w:bottom w:val="none" w:sz="0" w:space="0" w:color="auto"/>
                <w:right w:val="none" w:sz="0" w:space="0" w:color="auto"/>
              </w:divBdr>
              <w:divsChild>
                <w:div w:id="889343475">
                  <w:marLeft w:val="0"/>
                  <w:marRight w:val="0"/>
                  <w:marTop w:val="0"/>
                  <w:marBottom w:val="0"/>
                  <w:divBdr>
                    <w:top w:val="none" w:sz="0" w:space="0" w:color="auto"/>
                    <w:left w:val="none" w:sz="0" w:space="0" w:color="auto"/>
                    <w:bottom w:val="none" w:sz="0" w:space="0" w:color="auto"/>
                    <w:right w:val="none" w:sz="0" w:space="0" w:color="auto"/>
                  </w:divBdr>
                </w:div>
                <w:div w:id="42141948">
                  <w:marLeft w:val="0"/>
                  <w:marRight w:val="0"/>
                  <w:marTop w:val="0"/>
                  <w:marBottom w:val="0"/>
                  <w:divBdr>
                    <w:top w:val="none" w:sz="0" w:space="0" w:color="auto"/>
                    <w:left w:val="none" w:sz="0" w:space="0" w:color="auto"/>
                    <w:bottom w:val="none" w:sz="0" w:space="0" w:color="auto"/>
                    <w:right w:val="none" w:sz="0" w:space="0" w:color="auto"/>
                  </w:divBdr>
                </w:div>
              </w:divsChild>
            </w:div>
            <w:div w:id="1312096844">
              <w:marLeft w:val="0"/>
              <w:marRight w:val="0"/>
              <w:marTop w:val="0"/>
              <w:marBottom w:val="0"/>
              <w:divBdr>
                <w:top w:val="none" w:sz="0" w:space="0" w:color="auto"/>
                <w:left w:val="none" w:sz="0" w:space="0" w:color="auto"/>
                <w:bottom w:val="none" w:sz="0" w:space="0" w:color="auto"/>
                <w:right w:val="none" w:sz="0" w:space="0" w:color="auto"/>
              </w:divBdr>
              <w:divsChild>
                <w:div w:id="1402412702">
                  <w:marLeft w:val="0"/>
                  <w:marRight w:val="0"/>
                  <w:marTop w:val="0"/>
                  <w:marBottom w:val="0"/>
                  <w:divBdr>
                    <w:top w:val="none" w:sz="0" w:space="0" w:color="auto"/>
                    <w:left w:val="none" w:sz="0" w:space="0" w:color="auto"/>
                    <w:bottom w:val="none" w:sz="0" w:space="0" w:color="auto"/>
                    <w:right w:val="none" w:sz="0" w:space="0" w:color="auto"/>
                  </w:divBdr>
                </w:div>
                <w:div w:id="879050675">
                  <w:marLeft w:val="0"/>
                  <w:marRight w:val="0"/>
                  <w:marTop w:val="0"/>
                  <w:marBottom w:val="0"/>
                  <w:divBdr>
                    <w:top w:val="none" w:sz="0" w:space="0" w:color="auto"/>
                    <w:left w:val="none" w:sz="0" w:space="0" w:color="auto"/>
                    <w:bottom w:val="none" w:sz="0" w:space="0" w:color="auto"/>
                    <w:right w:val="none" w:sz="0" w:space="0" w:color="auto"/>
                  </w:divBdr>
                </w:div>
              </w:divsChild>
            </w:div>
            <w:div w:id="932083121">
              <w:marLeft w:val="0"/>
              <w:marRight w:val="0"/>
              <w:marTop w:val="0"/>
              <w:marBottom w:val="0"/>
              <w:divBdr>
                <w:top w:val="none" w:sz="0" w:space="0" w:color="auto"/>
                <w:left w:val="none" w:sz="0" w:space="0" w:color="auto"/>
                <w:bottom w:val="none" w:sz="0" w:space="0" w:color="auto"/>
                <w:right w:val="none" w:sz="0" w:space="0" w:color="auto"/>
              </w:divBdr>
              <w:divsChild>
                <w:div w:id="406848507">
                  <w:marLeft w:val="0"/>
                  <w:marRight w:val="0"/>
                  <w:marTop w:val="0"/>
                  <w:marBottom w:val="0"/>
                  <w:divBdr>
                    <w:top w:val="none" w:sz="0" w:space="0" w:color="auto"/>
                    <w:left w:val="none" w:sz="0" w:space="0" w:color="auto"/>
                    <w:bottom w:val="none" w:sz="0" w:space="0" w:color="auto"/>
                    <w:right w:val="none" w:sz="0" w:space="0" w:color="auto"/>
                  </w:divBdr>
                </w:div>
                <w:div w:id="792404048">
                  <w:marLeft w:val="0"/>
                  <w:marRight w:val="0"/>
                  <w:marTop w:val="0"/>
                  <w:marBottom w:val="0"/>
                  <w:divBdr>
                    <w:top w:val="none" w:sz="0" w:space="0" w:color="auto"/>
                    <w:left w:val="none" w:sz="0" w:space="0" w:color="auto"/>
                    <w:bottom w:val="none" w:sz="0" w:space="0" w:color="auto"/>
                    <w:right w:val="none" w:sz="0" w:space="0" w:color="auto"/>
                  </w:divBdr>
                </w:div>
              </w:divsChild>
            </w:div>
            <w:div w:id="1782189190">
              <w:marLeft w:val="0"/>
              <w:marRight w:val="0"/>
              <w:marTop w:val="0"/>
              <w:marBottom w:val="0"/>
              <w:divBdr>
                <w:top w:val="none" w:sz="0" w:space="0" w:color="auto"/>
                <w:left w:val="none" w:sz="0" w:space="0" w:color="auto"/>
                <w:bottom w:val="none" w:sz="0" w:space="0" w:color="auto"/>
                <w:right w:val="none" w:sz="0" w:space="0" w:color="auto"/>
              </w:divBdr>
              <w:divsChild>
                <w:div w:id="961109599">
                  <w:marLeft w:val="0"/>
                  <w:marRight w:val="0"/>
                  <w:marTop w:val="0"/>
                  <w:marBottom w:val="0"/>
                  <w:divBdr>
                    <w:top w:val="none" w:sz="0" w:space="0" w:color="auto"/>
                    <w:left w:val="none" w:sz="0" w:space="0" w:color="auto"/>
                    <w:bottom w:val="none" w:sz="0" w:space="0" w:color="auto"/>
                    <w:right w:val="none" w:sz="0" w:space="0" w:color="auto"/>
                  </w:divBdr>
                </w:div>
                <w:div w:id="2076855251">
                  <w:marLeft w:val="0"/>
                  <w:marRight w:val="0"/>
                  <w:marTop w:val="0"/>
                  <w:marBottom w:val="0"/>
                  <w:divBdr>
                    <w:top w:val="none" w:sz="0" w:space="0" w:color="auto"/>
                    <w:left w:val="none" w:sz="0" w:space="0" w:color="auto"/>
                    <w:bottom w:val="none" w:sz="0" w:space="0" w:color="auto"/>
                    <w:right w:val="none" w:sz="0" w:space="0" w:color="auto"/>
                  </w:divBdr>
                </w:div>
              </w:divsChild>
            </w:div>
            <w:div w:id="116993036">
              <w:marLeft w:val="0"/>
              <w:marRight w:val="0"/>
              <w:marTop w:val="0"/>
              <w:marBottom w:val="0"/>
              <w:divBdr>
                <w:top w:val="none" w:sz="0" w:space="0" w:color="auto"/>
                <w:left w:val="none" w:sz="0" w:space="0" w:color="auto"/>
                <w:bottom w:val="none" w:sz="0" w:space="0" w:color="auto"/>
                <w:right w:val="none" w:sz="0" w:space="0" w:color="auto"/>
              </w:divBdr>
              <w:divsChild>
                <w:div w:id="257258299">
                  <w:marLeft w:val="0"/>
                  <w:marRight w:val="0"/>
                  <w:marTop w:val="0"/>
                  <w:marBottom w:val="0"/>
                  <w:divBdr>
                    <w:top w:val="none" w:sz="0" w:space="0" w:color="auto"/>
                    <w:left w:val="none" w:sz="0" w:space="0" w:color="auto"/>
                    <w:bottom w:val="none" w:sz="0" w:space="0" w:color="auto"/>
                    <w:right w:val="none" w:sz="0" w:space="0" w:color="auto"/>
                  </w:divBdr>
                </w:div>
                <w:div w:id="920676259">
                  <w:marLeft w:val="0"/>
                  <w:marRight w:val="0"/>
                  <w:marTop w:val="0"/>
                  <w:marBottom w:val="0"/>
                  <w:divBdr>
                    <w:top w:val="none" w:sz="0" w:space="0" w:color="auto"/>
                    <w:left w:val="none" w:sz="0" w:space="0" w:color="auto"/>
                    <w:bottom w:val="none" w:sz="0" w:space="0" w:color="auto"/>
                    <w:right w:val="none" w:sz="0" w:space="0" w:color="auto"/>
                  </w:divBdr>
                </w:div>
              </w:divsChild>
            </w:div>
            <w:div w:id="1965430409">
              <w:marLeft w:val="0"/>
              <w:marRight w:val="0"/>
              <w:marTop w:val="0"/>
              <w:marBottom w:val="0"/>
              <w:divBdr>
                <w:top w:val="none" w:sz="0" w:space="0" w:color="auto"/>
                <w:left w:val="none" w:sz="0" w:space="0" w:color="auto"/>
                <w:bottom w:val="none" w:sz="0" w:space="0" w:color="auto"/>
                <w:right w:val="none" w:sz="0" w:space="0" w:color="auto"/>
              </w:divBdr>
              <w:divsChild>
                <w:div w:id="1350762991">
                  <w:marLeft w:val="0"/>
                  <w:marRight w:val="0"/>
                  <w:marTop w:val="0"/>
                  <w:marBottom w:val="0"/>
                  <w:divBdr>
                    <w:top w:val="none" w:sz="0" w:space="0" w:color="auto"/>
                    <w:left w:val="none" w:sz="0" w:space="0" w:color="auto"/>
                    <w:bottom w:val="none" w:sz="0" w:space="0" w:color="auto"/>
                    <w:right w:val="none" w:sz="0" w:space="0" w:color="auto"/>
                  </w:divBdr>
                </w:div>
                <w:div w:id="1033111932">
                  <w:marLeft w:val="0"/>
                  <w:marRight w:val="0"/>
                  <w:marTop w:val="0"/>
                  <w:marBottom w:val="0"/>
                  <w:divBdr>
                    <w:top w:val="none" w:sz="0" w:space="0" w:color="auto"/>
                    <w:left w:val="none" w:sz="0" w:space="0" w:color="auto"/>
                    <w:bottom w:val="none" w:sz="0" w:space="0" w:color="auto"/>
                    <w:right w:val="none" w:sz="0" w:space="0" w:color="auto"/>
                  </w:divBdr>
                </w:div>
              </w:divsChild>
            </w:div>
            <w:div w:id="891111404">
              <w:marLeft w:val="0"/>
              <w:marRight w:val="0"/>
              <w:marTop w:val="0"/>
              <w:marBottom w:val="0"/>
              <w:divBdr>
                <w:top w:val="none" w:sz="0" w:space="0" w:color="auto"/>
                <w:left w:val="none" w:sz="0" w:space="0" w:color="auto"/>
                <w:bottom w:val="none" w:sz="0" w:space="0" w:color="auto"/>
                <w:right w:val="none" w:sz="0" w:space="0" w:color="auto"/>
              </w:divBdr>
              <w:divsChild>
                <w:div w:id="650401213">
                  <w:marLeft w:val="0"/>
                  <w:marRight w:val="0"/>
                  <w:marTop w:val="0"/>
                  <w:marBottom w:val="0"/>
                  <w:divBdr>
                    <w:top w:val="none" w:sz="0" w:space="0" w:color="auto"/>
                    <w:left w:val="none" w:sz="0" w:space="0" w:color="auto"/>
                    <w:bottom w:val="none" w:sz="0" w:space="0" w:color="auto"/>
                    <w:right w:val="none" w:sz="0" w:space="0" w:color="auto"/>
                  </w:divBdr>
                </w:div>
                <w:div w:id="1347096535">
                  <w:marLeft w:val="0"/>
                  <w:marRight w:val="0"/>
                  <w:marTop w:val="0"/>
                  <w:marBottom w:val="0"/>
                  <w:divBdr>
                    <w:top w:val="none" w:sz="0" w:space="0" w:color="auto"/>
                    <w:left w:val="none" w:sz="0" w:space="0" w:color="auto"/>
                    <w:bottom w:val="none" w:sz="0" w:space="0" w:color="auto"/>
                    <w:right w:val="none" w:sz="0" w:space="0" w:color="auto"/>
                  </w:divBdr>
                </w:div>
              </w:divsChild>
            </w:div>
            <w:div w:id="958334670">
              <w:marLeft w:val="0"/>
              <w:marRight w:val="0"/>
              <w:marTop w:val="0"/>
              <w:marBottom w:val="0"/>
              <w:divBdr>
                <w:top w:val="none" w:sz="0" w:space="0" w:color="auto"/>
                <w:left w:val="none" w:sz="0" w:space="0" w:color="auto"/>
                <w:bottom w:val="none" w:sz="0" w:space="0" w:color="auto"/>
                <w:right w:val="none" w:sz="0" w:space="0" w:color="auto"/>
              </w:divBdr>
              <w:divsChild>
                <w:div w:id="983117013">
                  <w:marLeft w:val="0"/>
                  <w:marRight w:val="0"/>
                  <w:marTop w:val="0"/>
                  <w:marBottom w:val="0"/>
                  <w:divBdr>
                    <w:top w:val="none" w:sz="0" w:space="0" w:color="auto"/>
                    <w:left w:val="none" w:sz="0" w:space="0" w:color="auto"/>
                    <w:bottom w:val="none" w:sz="0" w:space="0" w:color="auto"/>
                    <w:right w:val="none" w:sz="0" w:space="0" w:color="auto"/>
                  </w:divBdr>
                </w:div>
                <w:div w:id="1921139972">
                  <w:marLeft w:val="0"/>
                  <w:marRight w:val="0"/>
                  <w:marTop w:val="0"/>
                  <w:marBottom w:val="0"/>
                  <w:divBdr>
                    <w:top w:val="none" w:sz="0" w:space="0" w:color="auto"/>
                    <w:left w:val="none" w:sz="0" w:space="0" w:color="auto"/>
                    <w:bottom w:val="none" w:sz="0" w:space="0" w:color="auto"/>
                    <w:right w:val="none" w:sz="0" w:space="0" w:color="auto"/>
                  </w:divBdr>
                </w:div>
              </w:divsChild>
            </w:div>
            <w:div w:id="1079711061">
              <w:marLeft w:val="0"/>
              <w:marRight w:val="0"/>
              <w:marTop w:val="0"/>
              <w:marBottom w:val="0"/>
              <w:divBdr>
                <w:top w:val="none" w:sz="0" w:space="0" w:color="auto"/>
                <w:left w:val="none" w:sz="0" w:space="0" w:color="auto"/>
                <w:bottom w:val="none" w:sz="0" w:space="0" w:color="auto"/>
                <w:right w:val="none" w:sz="0" w:space="0" w:color="auto"/>
              </w:divBdr>
              <w:divsChild>
                <w:div w:id="496045202">
                  <w:marLeft w:val="0"/>
                  <w:marRight w:val="0"/>
                  <w:marTop w:val="0"/>
                  <w:marBottom w:val="0"/>
                  <w:divBdr>
                    <w:top w:val="none" w:sz="0" w:space="0" w:color="auto"/>
                    <w:left w:val="none" w:sz="0" w:space="0" w:color="auto"/>
                    <w:bottom w:val="none" w:sz="0" w:space="0" w:color="auto"/>
                    <w:right w:val="none" w:sz="0" w:space="0" w:color="auto"/>
                  </w:divBdr>
                </w:div>
                <w:div w:id="1400596219">
                  <w:marLeft w:val="0"/>
                  <w:marRight w:val="0"/>
                  <w:marTop w:val="0"/>
                  <w:marBottom w:val="0"/>
                  <w:divBdr>
                    <w:top w:val="none" w:sz="0" w:space="0" w:color="auto"/>
                    <w:left w:val="none" w:sz="0" w:space="0" w:color="auto"/>
                    <w:bottom w:val="none" w:sz="0" w:space="0" w:color="auto"/>
                    <w:right w:val="none" w:sz="0" w:space="0" w:color="auto"/>
                  </w:divBdr>
                </w:div>
              </w:divsChild>
            </w:div>
            <w:div w:id="1121538630">
              <w:marLeft w:val="0"/>
              <w:marRight w:val="0"/>
              <w:marTop w:val="0"/>
              <w:marBottom w:val="0"/>
              <w:divBdr>
                <w:top w:val="none" w:sz="0" w:space="0" w:color="auto"/>
                <w:left w:val="none" w:sz="0" w:space="0" w:color="auto"/>
                <w:bottom w:val="none" w:sz="0" w:space="0" w:color="auto"/>
                <w:right w:val="none" w:sz="0" w:space="0" w:color="auto"/>
              </w:divBdr>
              <w:divsChild>
                <w:div w:id="1990859519">
                  <w:marLeft w:val="0"/>
                  <w:marRight w:val="0"/>
                  <w:marTop w:val="0"/>
                  <w:marBottom w:val="0"/>
                  <w:divBdr>
                    <w:top w:val="none" w:sz="0" w:space="0" w:color="auto"/>
                    <w:left w:val="none" w:sz="0" w:space="0" w:color="auto"/>
                    <w:bottom w:val="none" w:sz="0" w:space="0" w:color="auto"/>
                    <w:right w:val="none" w:sz="0" w:space="0" w:color="auto"/>
                  </w:divBdr>
                </w:div>
                <w:div w:id="737942258">
                  <w:marLeft w:val="0"/>
                  <w:marRight w:val="0"/>
                  <w:marTop w:val="0"/>
                  <w:marBottom w:val="0"/>
                  <w:divBdr>
                    <w:top w:val="none" w:sz="0" w:space="0" w:color="auto"/>
                    <w:left w:val="none" w:sz="0" w:space="0" w:color="auto"/>
                    <w:bottom w:val="none" w:sz="0" w:space="0" w:color="auto"/>
                    <w:right w:val="none" w:sz="0" w:space="0" w:color="auto"/>
                  </w:divBdr>
                </w:div>
              </w:divsChild>
            </w:div>
            <w:div w:id="219905301">
              <w:marLeft w:val="0"/>
              <w:marRight w:val="0"/>
              <w:marTop w:val="0"/>
              <w:marBottom w:val="0"/>
              <w:divBdr>
                <w:top w:val="none" w:sz="0" w:space="0" w:color="auto"/>
                <w:left w:val="none" w:sz="0" w:space="0" w:color="auto"/>
                <w:bottom w:val="none" w:sz="0" w:space="0" w:color="auto"/>
                <w:right w:val="none" w:sz="0" w:space="0" w:color="auto"/>
              </w:divBdr>
              <w:divsChild>
                <w:div w:id="2020813199">
                  <w:marLeft w:val="0"/>
                  <w:marRight w:val="0"/>
                  <w:marTop w:val="0"/>
                  <w:marBottom w:val="0"/>
                  <w:divBdr>
                    <w:top w:val="none" w:sz="0" w:space="0" w:color="auto"/>
                    <w:left w:val="none" w:sz="0" w:space="0" w:color="auto"/>
                    <w:bottom w:val="none" w:sz="0" w:space="0" w:color="auto"/>
                    <w:right w:val="none" w:sz="0" w:space="0" w:color="auto"/>
                  </w:divBdr>
                </w:div>
                <w:div w:id="1506243722">
                  <w:marLeft w:val="0"/>
                  <w:marRight w:val="0"/>
                  <w:marTop w:val="0"/>
                  <w:marBottom w:val="0"/>
                  <w:divBdr>
                    <w:top w:val="none" w:sz="0" w:space="0" w:color="auto"/>
                    <w:left w:val="none" w:sz="0" w:space="0" w:color="auto"/>
                    <w:bottom w:val="none" w:sz="0" w:space="0" w:color="auto"/>
                    <w:right w:val="none" w:sz="0" w:space="0" w:color="auto"/>
                  </w:divBdr>
                </w:div>
              </w:divsChild>
            </w:div>
            <w:div w:id="1602879826">
              <w:marLeft w:val="0"/>
              <w:marRight w:val="0"/>
              <w:marTop w:val="0"/>
              <w:marBottom w:val="0"/>
              <w:divBdr>
                <w:top w:val="none" w:sz="0" w:space="0" w:color="auto"/>
                <w:left w:val="none" w:sz="0" w:space="0" w:color="auto"/>
                <w:bottom w:val="none" w:sz="0" w:space="0" w:color="auto"/>
                <w:right w:val="none" w:sz="0" w:space="0" w:color="auto"/>
              </w:divBdr>
              <w:divsChild>
                <w:div w:id="837354852">
                  <w:marLeft w:val="0"/>
                  <w:marRight w:val="0"/>
                  <w:marTop w:val="0"/>
                  <w:marBottom w:val="0"/>
                  <w:divBdr>
                    <w:top w:val="none" w:sz="0" w:space="0" w:color="auto"/>
                    <w:left w:val="none" w:sz="0" w:space="0" w:color="auto"/>
                    <w:bottom w:val="none" w:sz="0" w:space="0" w:color="auto"/>
                    <w:right w:val="none" w:sz="0" w:space="0" w:color="auto"/>
                  </w:divBdr>
                </w:div>
                <w:div w:id="1451825249">
                  <w:marLeft w:val="0"/>
                  <w:marRight w:val="0"/>
                  <w:marTop w:val="0"/>
                  <w:marBottom w:val="0"/>
                  <w:divBdr>
                    <w:top w:val="none" w:sz="0" w:space="0" w:color="auto"/>
                    <w:left w:val="none" w:sz="0" w:space="0" w:color="auto"/>
                    <w:bottom w:val="none" w:sz="0" w:space="0" w:color="auto"/>
                    <w:right w:val="none" w:sz="0" w:space="0" w:color="auto"/>
                  </w:divBdr>
                </w:div>
              </w:divsChild>
            </w:div>
            <w:div w:id="1702702993">
              <w:marLeft w:val="0"/>
              <w:marRight w:val="0"/>
              <w:marTop w:val="0"/>
              <w:marBottom w:val="0"/>
              <w:divBdr>
                <w:top w:val="none" w:sz="0" w:space="0" w:color="auto"/>
                <w:left w:val="none" w:sz="0" w:space="0" w:color="auto"/>
                <w:bottom w:val="none" w:sz="0" w:space="0" w:color="auto"/>
                <w:right w:val="none" w:sz="0" w:space="0" w:color="auto"/>
              </w:divBdr>
              <w:divsChild>
                <w:div w:id="827288209">
                  <w:marLeft w:val="0"/>
                  <w:marRight w:val="0"/>
                  <w:marTop w:val="0"/>
                  <w:marBottom w:val="0"/>
                  <w:divBdr>
                    <w:top w:val="none" w:sz="0" w:space="0" w:color="auto"/>
                    <w:left w:val="none" w:sz="0" w:space="0" w:color="auto"/>
                    <w:bottom w:val="none" w:sz="0" w:space="0" w:color="auto"/>
                    <w:right w:val="none" w:sz="0" w:space="0" w:color="auto"/>
                  </w:divBdr>
                </w:div>
                <w:div w:id="1586764134">
                  <w:marLeft w:val="0"/>
                  <w:marRight w:val="0"/>
                  <w:marTop w:val="0"/>
                  <w:marBottom w:val="0"/>
                  <w:divBdr>
                    <w:top w:val="none" w:sz="0" w:space="0" w:color="auto"/>
                    <w:left w:val="none" w:sz="0" w:space="0" w:color="auto"/>
                    <w:bottom w:val="none" w:sz="0" w:space="0" w:color="auto"/>
                    <w:right w:val="none" w:sz="0" w:space="0" w:color="auto"/>
                  </w:divBdr>
                </w:div>
              </w:divsChild>
            </w:div>
            <w:div w:id="329333226">
              <w:marLeft w:val="0"/>
              <w:marRight w:val="0"/>
              <w:marTop w:val="0"/>
              <w:marBottom w:val="0"/>
              <w:divBdr>
                <w:top w:val="none" w:sz="0" w:space="0" w:color="auto"/>
                <w:left w:val="none" w:sz="0" w:space="0" w:color="auto"/>
                <w:bottom w:val="none" w:sz="0" w:space="0" w:color="auto"/>
                <w:right w:val="none" w:sz="0" w:space="0" w:color="auto"/>
              </w:divBdr>
              <w:divsChild>
                <w:div w:id="1439715249">
                  <w:marLeft w:val="0"/>
                  <w:marRight w:val="0"/>
                  <w:marTop w:val="0"/>
                  <w:marBottom w:val="0"/>
                  <w:divBdr>
                    <w:top w:val="none" w:sz="0" w:space="0" w:color="auto"/>
                    <w:left w:val="none" w:sz="0" w:space="0" w:color="auto"/>
                    <w:bottom w:val="none" w:sz="0" w:space="0" w:color="auto"/>
                    <w:right w:val="none" w:sz="0" w:space="0" w:color="auto"/>
                  </w:divBdr>
                </w:div>
                <w:div w:id="1787769443">
                  <w:marLeft w:val="0"/>
                  <w:marRight w:val="0"/>
                  <w:marTop w:val="0"/>
                  <w:marBottom w:val="0"/>
                  <w:divBdr>
                    <w:top w:val="none" w:sz="0" w:space="0" w:color="auto"/>
                    <w:left w:val="none" w:sz="0" w:space="0" w:color="auto"/>
                    <w:bottom w:val="none" w:sz="0" w:space="0" w:color="auto"/>
                    <w:right w:val="none" w:sz="0" w:space="0" w:color="auto"/>
                  </w:divBdr>
                </w:div>
              </w:divsChild>
            </w:div>
            <w:div w:id="1313413442">
              <w:marLeft w:val="0"/>
              <w:marRight w:val="0"/>
              <w:marTop w:val="0"/>
              <w:marBottom w:val="0"/>
              <w:divBdr>
                <w:top w:val="none" w:sz="0" w:space="0" w:color="auto"/>
                <w:left w:val="none" w:sz="0" w:space="0" w:color="auto"/>
                <w:bottom w:val="none" w:sz="0" w:space="0" w:color="auto"/>
                <w:right w:val="none" w:sz="0" w:space="0" w:color="auto"/>
              </w:divBdr>
              <w:divsChild>
                <w:div w:id="1897544191">
                  <w:marLeft w:val="0"/>
                  <w:marRight w:val="0"/>
                  <w:marTop w:val="0"/>
                  <w:marBottom w:val="0"/>
                  <w:divBdr>
                    <w:top w:val="none" w:sz="0" w:space="0" w:color="auto"/>
                    <w:left w:val="none" w:sz="0" w:space="0" w:color="auto"/>
                    <w:bottom w:val="none" w:sz="0" w:space="0" w:color="auto"/>
                    <w:right w:val="none" w:sz="0" w:space="0" w:color="auto"/>
                  </w:divBdr>
                </w:div>
                <w:div w:id="2065323193">
                  <w:marLeft w:val="0"/>
                  <w:marRight w:val="0"/>
                  <w:marTop w:val="0"/>
                  <w:marBottom w:val="0"/>
                  <w:divBdr>
                    <w:top w:val="none" w:sz="0" w:space="0" w:color="auto"/>
                    <w:left w:val="none" w:sz="0" w:space="0" w:color="auto"/>
                    <w:bottom w:val="none" w:sz="0" w:space="0" w:color="auto"/>
                    <w:right w:val="none" w:sz="0" w:space="0" w:color="auto"/>
                  </w:divBdr>
                </w:div>
              </w:divsChild>
            </w:div>
            <w:div w:id="1285313238">
              <w:marLeft w:val="0"/>
              <w:marRight w:val="0"/>
              <w:marTop w:val="0"/>
              <w:marBottom w:val="0"/>
              <w:divBdr>
                <w:top w:val="none" w:sz="0" w:space="0" w:color="auto"/>
                <w:left w:val="none" w:sz="0" w:space="0" w:color="auto"/>
                <w:bottom w:val="none" w:sz="0" w:space="0" w:color="auto"/>
                <w:right w:val="none" w:sz="0" w:space="0" w:color="auto"/>
              </w:divBdr>
              <w:divsChild>
                <w:div w:id="61561153">
                  <w:marLeft w:val="0"/>
                  <w:marRight w:val="0"/>
                  <w:marTop w:val="0"/>
                  <w:marBottom w:val="0"/>
                  <w:divBdr>
                    <w:top w:val="none" w:sz="0" w:space="0" w:color="auto"/>
                    <w:left w:val="none" w:sz="0" w:space="0" w:color="auto"/>
                    <w:bottom w:val="none" w:sz="0" w:space="0" w:color="auto"/>
                    <w:right w:val="none" w:sz="0" w:space="0" w:color="auto"/>
                  </w:divBdr>
                </w:div>
                <w:div w:id="1095977401">
                  <w:marLeft w:val="0"/>
                  <w:marRight w:val="0"/>
                  <w:marTop w:val="0"/>
                  <w:marBottom w:val="0"/>
                  <w:divBdr>
                    <w:top w:val="none" w:sz="0" w:space="0" w:color="auto"/>
                    <w:left w:val="none" w:sz="0" w:space="0" w:color="auto"/>
                    <w:bottom w:val="none" w:sz="0" w:space="0" w:color="auto"/>
                    <w:right w:val="none" w:sz="0" w:space="0" w:color="auto"/>
                  </w:divBdr>
                </w:div>
              </w:divsChild>
            </w:div>
            <w:div w:id="1028915379">
              <w:marLeft w:val="0"/>
              <w:marRight w:val="0"/>
              <w:marTop w:val="0"/>
              <w:marBottom w:val="0"/>
              <w:divBdr>
                <w:top w:val="none" w:sz="0" w:space="0" w:color="auto"/>
                <w:left w:val="none" w:sz="0" w:space="0" w:color="auto"/>
                <w:bottom w:val="none" w:sz="0" w:space="0" w:color="auto"/>
                <w:right w:val="none" w:sz="0" w:space="0" w:color="auto"/>
              </w:divBdr>
              <w:divsChild>
                <w:div w:id="1977636197">
                  <w:marLeft w:val="0"/>
                  <w:marRight w:val="0"/>
                  <w:marTop w:val="0"/>
                  <w:marBottom w:val="0"/>
                  <w:divBdr>
                    <w:top w:val="none" w:sz="0" w:space="0" w:color="auto"/>
                    <w:left w:val="none" w:sz="0" w:space="0" w:color="auto"/>
                    <w:bottom w:val="none" w:sz="0" w:space="0" w:color="auto"/>
                    <w:right w:val="none" w:sz="0" w:space="0" w:color="auto"/>
                  </w:divBdr>
                </w:div>
                <w:div w:id="788283314">
                  <w:marLeft w:val="0"/>
                  <w:marRight w:val="0"/>
                  <w:marTop w:val="0"/>
                  <w:marBottom w:val="0"/>
                  <w:divBdr>
                    <w:top w:val="none" w:sz="0" w:space="0" w:color="auto"/>
                    <w:left w:val="none" w:sz="0" w:space="0" w:color="auto"/>
                    <w:bottom w:val="none" w:sz="0" w:space="0" w:color="auto"/>
                    <w:right w:val="none" w:sz="0" w:space="0" w:color="auto"/>
                  </w:divBdr>
                </w:div>
              </w:divsChild>
            </w:div>
            <w:div w:id="1356493102">
              <w:marLeft w:val="0"/>
              <w:marRight w:val="0"/>
              <w:marTop w:val="0"/>
              <w:marBottom w:val="0"/>
              <w:divBdr>
                <w:top w:val="none" w:sz="0" w:space="0" w:color="auto"/>
                <w:left w:val="none" w:sz="0" w:space="0" w:color="auto"/>
                <w:bottom w:val="none" w:sz="0" w:space="0" w:color="auto"/>
                <w:right w:val="none" w:sz="0" w:space="0" w:color="auto"/>
              </w:divBdr>
              <w:divsChild>
                <w:div w:id="1704868542">
                  <w:marLeft w:val="0"/>
                  <w:marRight w:val="0"/>
                  <w:marTop w:val="0"/>
                  <w:marBottom w:val="0"/>
                  <w:divBdr>
                    <w:top w:val="none" w:sz="0" w:space="0" w:color="auto"/>
                    <w:left w:val="none" w:sz="0" w:space="0" w:color="auto"/>
                    <w:bottom w:val="none" w:sz="0" w:space="0" w:color="auto"/>
                    <w:right w:val="none" w:sz="0" w:space="0" w:color="auto"/>
                  </w:divBdr>
                </w:div>
                <w:div w:id="755325090">
                  <w:marLeft w:val="0"/>
                  <w:marRight w:val="0"/>
                  <w:marTop w:val="0"/>
                  <w:marBottom w:val="0"/>
                  <w:divBdr>
                    <w:top w:val="none" w:sz="0" w:space="0" w:color="auto"/>
                    <w:left w:val="none" w:sz="0" w:space="0" w:color="auto"/>
                    <w:bottom w:val="none" w:sz="0" w:space="0" w:color="auto"/>
                    <w:right w:val="none" w:sz="0" w:space="0" w:color="auto"/>
                  </w:divBdr>
                </w:div>
              </w:divsChild>
            </w:div>
            <w:div w:id="696081550">
              <w:marLeft w:val="0"/>
              <w:marRight w:val="0"/>
              <w:marTop w:val="0"/>
              <w:marBottom w:val="0"/>
              <w:divBdr>
                <w:top w:val="none" w:sz="0" w:space="0" w:color="auto"/>
                <w:left w:val="none" w:sz="0" w:space="0" w:color="auto"/>
                <w:bottom w:val="none" w:sz="0" w:space="0" w:color="auto"/>
                <w:right w:val="none" w:sz="0" w:space="0" w:color="auto"/>
              </w:divBdr>
              <w:divsChild>
                <w:div w:id="154419065">
                  <w:marLeft w:val="0"/>
                  <w:marRight w:val="0"/>
                  <w:marTop w:val="0"/>
                  <w:marBottom w:val="0"/>
                  <w:divBdr>
                    <w:top w:val="none" w:sz="0" w:space="0" w:color="auto"/>
                    <w:left w:val="none" w:sz="0" w:space="0" w:color="auto"/>
                    <w:bottom w:val="none" w:sz="0" w:space="0" w:color="auto"/>
                    <w:right w:val="none" w:sz="0" w:space="0" w:color="auto"/>
                  </w:divBdr>
                </w:div>
                <w:div w:id="663432069">
                  <w:marLeft w:val="0"/>
                  <w:marRight w:val="0"/>
                  <w:marTop w:val="0"/>
                  <w:marBottom w:val="0"/>
                  <w:divBdr>
                    <w:top w:val="none" w:sz="0" w:space="0" w:color="auto"/>
                    <w:left w:val="none" w:sz="0" w:space="0" w:color="auto"/>
                    <w:bottom w:val="none" w:sz="0" w:space="0" w:color="auto"/>
                    <w:right w:val="none" w:sz="0" w:space="0" w:color="auto"/>
                  </w:divBdr>
                </w:div>
              </w:divsChild>
            </w:div>
            <w:div w:id="1199783751">
              <w:marLeft w:val="0"/>
              <w:marRight w:val="0"/>
              <w:marTop w:val="0"/>
              <w:marBottom w:val="0"/>
              <w:divBdr>
                <w:top w:val="none" w:sz="0" w:space="0" w:color="auto"/>
                <w:left w:val="none" w:sz="0" w:space="0" w:color="auto"/>
                <w:bottom w:val="none" w:sz="0" w:space="0" w:color="auto"/>
                <w:right w:val="none" w:sz="0" w:space="0" w:color="auto"/>
              </w:divBdr>
              <w:divsChild>
                <w:div w:id="1408264417">
                  <w:marLeft w:val="0"/>
                  <w:marRight w:val="0"/>
                  <w:marTop w:val="0"/>
                  <w:marBottom w:val="0"/>
                  <w:divBdr>
                    <w:top w:val="none" w:sz="0" w:space="0" w:color="auto"/>
                    <w:left w:val="none" w:sz="0" w:space="0" w:color="auto"/>
                    <w:bottom w:val="none" w:sz="0" w:space="0" w:color="auto"/>
                    <w:right w:val="none" w:sz="0" w:space="0" w:color="auto"/>
                  </w:divBdr>
                </w:div>
                <w:div w:id="718940882">
                  <w:marLeft w:val="0"/>
                  <w:marRight w:val="0"/>
                  <w:marTop w:val="0"/>
                  <w:marBottom w:val="0"/>
                  <w:divBdr>
                    <w:top w:val="none" w:sz="0" w:space="0" w:color="auto"/>
                    <w:left w:val="none" w:sz="0" w:space="0" w:color="auto"/>
                    <w:bottom w:val="none" w:sz="0" w:space="0" w:color="auto"/>
                    <w:right w:val="none" w:sz="0" w:space="0" w:color="auto"/>
                  </w:divBdr>
                </w:div>
              </w:divsChild>
            </w:div>
            <w:div w:id="1761442437">
              <w:marLeft w:val="0"/>
              <w:marRight w:val="0"/>
              <w:marTop w:val="0"/>
              <w:marBottom w:val="0"/>
              <w:divBdr>
                <w:top w:val="none" w:sz="0" w:space="0" w:color="auto"/>
                <w:left w:val="none" w:sz="0" w:space="0" w:color="auto"/>
                <w:bottom w:val="none" w:sz="0" w:space="0" w:color="auto"/>
                <w:right w:val="none" w:sz="0" w:space="0" w:color="auto"/>
              </w:divBdr>
              <w:divsChild>
                <w:div w:id="412163631">
                  <w:marLeft w:val="0"/>
                  <w:marRight w:val="0"/>
                  <w:marTop w:val="0"/>
                  <w:marBottom w:val="0"/>
                  <w:divBdr>
                    <w:top w:val="none" w:sz="0" w:space="0" w:color="auto"/>
                    <w:left w:val="none" w:sz="0" w:space="0" w:color="auto"/>
                    <w:bottom w:val="none" w:sz="0" w:space="0" w:color="auto"/>
                    <w:right w:val="none" w:sz="0" w:space="0" w:color="auto"/>
                  </w:divBdr>
                </w:div>
                <w:div w:id="2020307175">
                  <w:marLeft w:val="0"/>
                  <w:marRight w:val="0"/>
                  <w:marTop w:val="0"/>
                  <w:marBottom w:val="0"/>
                  <w:divBdr>
                    <w:top w:val="none" w:sz="0" w:space="0" w:color="auto"/>
                    <w:left w:val="none" w:sz="0" w:space="0" w:color="auto"/>
                    <w:bottom w:val="none" w:sz="0" w:space="0" w:color="auto"/>
                    <w:right w:val="none" w:sz="0" w:space="0" w:color="auto"/>
                  </w:divBdr>
                </w:div>
              </w:divsChild>
            </w:div>
            <w:div w:id="88812887">
              <w:marLeft w:val="0"/>
              <w:marRight w:val="0"/>
              <w:marTop w:val="0"/>
              <w:marBottom w:val="0"/>
              <w:divBdr>
                <w:top w:val="none" w:sz="0" w:space="0" w:color="auto"/>
                <w:left w:val="none" w:sz="0" w:space="0" w:color="auto"/>
                <w:bottom w:val="none" w:sz="0" w:space="0" w:color="auto"/>
                <w:right w:val="none" w:sz="0" w:space="0" w:color="auto"/>
              </w:divBdr>
              <w:divsChild>
                <w:div w:id="1972666246">
                  <w:marLeft w:val="0"/>
                  <w:marRight w:val="0"/>
                  <w:marTop w:val="0"/>
                  <w:marBottom w:val="0"/>
                  <w:divBdr>
                    <w:top w:val="none" w:sz="0" w:space="0" w:color="auto"/>
                    <w:left w:val="none" w:sz="0" w:space="0" w:color="auto"/>
                    <w:bottom w:val="none" w:sz="0" w:space="0" w:color="auto"/>
                    <w:right w:val="none" w:sz="0" w:space="0" w:color="auto"/>
                  </w:divBdr>
                </w:div>
                <w:div w:id="1801655511">
                  <w:marLeft w:val="0"/>
                  <w:marRight w:val="0"/>
                  <w:marTop w:val="0"/>
                  <w:marBottom w:val="0"/>
                  <w:divBdr>
                    <w:top w:val="none" w:sz="0" w:space="0" w:color="auto"/>
                    <w:left w:val="none" w:sz="0" w:space="0" w:color="auto"/>
                    <w:bottom w:val="none" w:sz="0" w:space="0" w:color="auto"/>
                    <w:right w:val="none" w:sz="0" w:space="0" w:color="auto"/>
                  </w:divBdr>
                </w:div>
              </w:divsChild>
            </w:div>
            <w:div w:id="107821832">
              <w:marLeft w:val="0"/>
              <w:marRight w:val="0"/>
              <w:marTop w:val="0"/>
              <w:marBottom w:val="0"/>
              <w:divBdr>
                <w:top w:val="none" w:sz="0" w:space="0" w:color="auto"/>
                <w:left w:val="none" w:sz="0" w:space="0" w:color="auto"/>
                <w:bottom w:val="none" w:sz="0" w:space="0" w:color="auto"/>
                <w:right w:val="none" w:sz="0" w:space="0" w:color="auto"/>
              </w:divBdr>
              <w:divsChild>
                <w:div w:id="2048602651">
                  <w:marLeft w:val="0"/>
                  <w:marRight w:val="0"/>
                  <w:marTop w:val="0"/>
                  <w:marBottom w:val="0"/>
                  <w:divBdr>
                    <w:top w:val="none" w:sz="0" w:space="0" w:color="auto"/>
                    <w:left w:val="none" w:sz="0" w:space="0" w:color="auto"/>
                    <w:bottom w:val="none" w:sz="0" w:space="0" w:color="auto"/>
                    <w:right w:val="none" w:sz="0" w:space="0" w:color="auto"/>
                  </w:divBdr>
                </w:div>
                <w:div w:id="1496192035">
                  <w:marLeft w:val="0"/>
                  <w:marRight w:val="0"/>
                  <w:marTop w:val="0"/>
                  <w:marBottom w:val="0"/>
                  <w:divBdr>
                    <w:top w:val="none" w:sz="0" w:space="0" w:color="auto"/>
                    <w:left w:val="none" w:sz="0" w:space="0" w:color="auto"/>
                    <w:bottom w:val="none" w:sz="0" w:space="0" w:color="auto"/>
                    <w:right w:val="none" w:sz="0" w:space="0" w:color="auto"/>
                  </w:divBdr>
                </w:div>
              </w:divsChild>
            </w:div>
            <w:div w:id="942103835">
              <w:marLeft w:val="0"/>
              <w:marRight w:val="0"/>
              <w:marTop w:val="0"/>
              <w:marBottom w:val="0"/>
              <w:divBdr>
                <w:top w:val="none" w:sz="0" w:space="0" w:color="auto"/>
                <w:left w:val="none" w:sz="0" w:space="0" w:color="auto"/>
                <w:bottom w:val="none" w:sz="0" w:space="0" w:color="auto"/>
                <w:right w:val="none" w:sz="0" w:space="0" w:color="auto"/>
              </w:divBdr>
              <w:divsChild>
                <w:div w:id="963389474">
                  <w:marLeft w:val="0"/>
                  <w:marRight w:val="0"/>
                  <w:marTop w:val="0"/>
                  <w:marBottom w:val="0"/>
                  <w:divBdr>
                    <w:top w:val="none" w:sz="0" w:space="0" w:color="auto"/>
                    <w:left w:val="none" w:sz="0" w:space="0" w:color="auto"/>
                    <w:bottom w:val="none" w:sz="0" w:space="0" w:color="auto"/>
                    <w:right w:val="none" w:sz="0" w:space="0" w:color="auto"/>
                  </w:divBdr>
                </w:div>
                <w:div w:id="1190148411">
                  <w:marLeft w:val="0"/>
                  <w:marRight w:val="0"/>
                  <w:marTop w:val="0"/>
                  <w:marBottom w:val="0"/>
                  <w:divBdr>
                    <w:top w:val="none" w:sz="0" w:space="0" w:color="auto"/>
                    <w:left w:val="none" w:sz="0" w:space="0" w:color="auto"/>
                    <w:bottom w:val="none" w:sz="0" w:space="0" w:color="auto"/>
                    <w:right w:val="none" w:sz="0" w:space="0" w:color="auto"/>
                  </w:divBdr>
                </w:div>
              </w:divsChild>
            </w:div>
            <w:div w:id="1475951093">
              <w:marLeft w:val="0"/>
              <w:marRight w:val="0"/>
              <w:marTop w:val="0"/>
              <w:marBottom w:val="0"/>
              <w:divBdr>
                <w:top w:val="none" w:sz="0" w:space="0" w:color="auto"/>
                <w:left w:val="none" w:sz="0" w:space="0" w:color="auto"/>
                <w:bottom w:val="none" w:sz="0" w:space="0" w:color="auto"/>
                <w:right w:val="none" w:sz="0" w:space="0" w:color="auto"/>
              </w:divBdr>
              <w:divsChild>
                <w:div w:id="1867710939">
                  <w:marLeft w:val="0"/>
                  <w:marRight w:val="0"/>
                  <w:marTop w:val="0"/>
                  <w:marBottom w:val="0"/>
                  <w:divBdr>
                    <w:top w:val="none" w:sz="0" w:space="0" w:color="auto"/>
                    <w:left w:val="none" w:sz="0" w:space="0" w:color="auto"/>
                    <w:bottom w:val="none" w:sz="0" w:space="0" w:color="auto"/>
                    <w:right w:val="none" w:sz="0" w:space="0" w:color="auto"/>
                  </w:divBdr>
                </w:div>
                <w:div w:id="733090756">
                  <w:marLeft w:val="0"/>
                  <w:marRight w:val="0"/>
                  <w:marTop w:val="0"/>
                  <w:marBottom w:val="0"/>
                  <w:divBdr>
                    <w:top w:val="none" w:sz="0" w:space="0" w:color="auto"/>
                    <w:left w:val="none" w:sz="0" w:space="0" w:color="auto"/>
                    <w:bottom w:val="none" w:sz="0" w:space="0" w:color="auto"/>
                    <w:right w:val="none" w:sz="0" w:space="0" w:color="auto"/>
                  </w:divBdr>
                </w:div>
              </w:divsChild>
            </w:div>
            <w:div w:id="1278947890">
              <w:marLeft w:val="0"/>
              <w:marRight w:val="0"/>
              <w:marTop w:val="0"/>
              <w:marBottom w:val="0"/>
              <w:divBdr>
                <w:top w:val="none" w:sz="0" w:space="0" w:color="auto"/>
                <w:left w:val="none" w:sz="0" w:space="0" w:color="auto"/>
                <w:bottom w:val="none" w:sz="0" w:space="0" w:color="auto"/>
                <w:right w:val="none" w:sz="0" w:space="0" w:color="auto"/>
              </w:divBdr>
              <w:divsChild>
                <w:div w:id="207181958">
                  <w:marLeft w:val="0"/>
                  <w:marRight w:val="0"/>
                  <w:marTop w:val="0"/>
                  <w:marBottom w:val="0"/>
                  <w:divBdr>
                    <w:top w:val="none" w:sz="0" w:space="0" w:color="auto"/>
                    <w:left w:val="none" w:sz="0" w:space="0" w:color="auto"/>
                    <w:bottom w:val="none" w:sz="0" w:space="0" w:color="auto"/>
                    <w:right w:val="none" w:sz="0" w:space="0" w:color="auto"/>
                  </w:divBdr>
                </w:div>
                <w:div w:id="674919137">
                  <w:marLeft w:val="0"/>
                  <w:marRight w:val="0"/>
                  <w:marTop w:val="0"/>
                  <w:marBottom w:val="0"/>
                  <w:divBdr>
                    <w:top w:val="none" w:sz="0" w:space="0" w:color="auto"/>
                    <w:left w:val="none" w:sz="0" w:space="0" w:color="auto"/>
                    <w:bottom w:val="none" w:sz="0" w:space="0" w:color="auto"/>
                    <w:right w:val="none" w:sz="0" w:space="0" w:color="auto"/>
                  </w:divBdr>
                </w:div>
              </w:divsChild>
            </w:div>
            <w:div w:id="202330483">
              <w:marLeft w:val="0"/>
              <w:marRight w:val="0"/>
              <w:marTop w:val="0"/>
              <w:marBottom w:val="0"/>
              <w:divBdr>
                <w:top w:val="none" w:sz="0" w:space="0" w:color="auto"/>
                <w:left w:val="none" w:sz="0" w:space="0" w:color="auto"/>
                <w:bottom w:val="none" w:sz="0" w:space="0" w:color="auto"/>
                <w:right w:val="none" w:sz="0" w:space="0" w:color="auto"/>
              </w:divBdr>
              <w:divsChild>
                <w:div w:id="1302883082">
                  <w:marLeft w:val="0"/>
                  <w:marRight w:val="0"/>
                  <w:marTop w:val="0"/>
                  <w:marBottom w:val="0"/>
                  <w:divBdr>
                    <w:top w:val="none" w:sz="0" w:space="0" w:color="auto"/>
                    <w:left w:val="none" w:sz="0" w:space="0" w:color="auto"/>
                    <w:bottom w:val="none" w:sz="0" w:space="0" w:color="auto"/>
                    <w:right w:val="none" w:sz="0" w:space="0" w:color="auto"/>
                  </w:divBdr>
                </w:div>
                <w:div w:id="386077798">
                  <w:marLeft w:val="0"/>
                  <w:marRight w:val="0"/>
                  <w:marTop w:val="0"/>
                  <w:marBottom w:val="0"/>
                  <w:divBdr>
                    <w:top w:val="none" w:sz="0" w:space="0" w:color="auto"/>
                    <w:left w:val="none" w:sz="0" w:space="0" w:color="auto"/>
                    <w:bottom w:val="none" w:sz="0" w:space="0" w:color="auto"/>
                    <w:right w:val="none" w:sz="0" w:space="0" w:color="auto"/>
                  </w:divBdr>
                </w:div>
              </w:divsChild>
            </w:div>
            <w:div w:id="120460312">
              <w:marLeft w:val="0"/>
              <w:marRight w:val="0"/>
              <w:marTop w:val="0"/>
              <w:marBottom w:val="0"/>
              <w:divBdr>
                <w:top w:val="none" w:sz="0" w:space="0" w:color="auto"/>
                <w:left w:val="none" w:sz="0" w:space="0" w:color="auto"/>
                <w:bottom w:val="none" w:sz="0" w:space="0" w:color="auto"/>
                <w:right w:val="none" w:sz="0" w:space="0" w:color="auto"/>
              </w:divBdr>
              <w:divsChild>
                <w:div w:id="1248461577">
                  <w:marLeft w:val="0"/>
                  <w:marRight w:val="0"/>
                  <w:marTop w:val="0"/>
                  <w:marBottom w:val="0"/>
                  <w:divBdr>
                    <w:top w:val="none" w:sz="0" w:space="0" w:color="auto"/>
                    <w:left w:val="none" w:sz="0" w:space="0" w:color="auto"/>
                    <w:bottom w:val="none" w:sz="0" w:space="0" w:color="auto"/>
                    <w:right w:val="none" w:sz="0" w:space="0" w:color="auto"/>
                  </w:divBdr>
                </w:div>
                <w:div w:id="102189355">
                  <w:marLeft w:val="0"/>
                  <w:marRight w:val="0"/>
                  <w:marTop w:val="0"/>
                  <w:marBottom w:val="0"/>
                  <w:divBdr>
                    <w:top w:val="none" w:sz="0" w:space="0" w:color="auto"/>
                    <w:left w:val="none" w:sz="0" w:space="0" w:color="auto"/>
                    <w:bottom w:val="none" w:sz="0" w:space="0" w:color="auto"/>
                    <w:right w:val="none" w:sz="0" w:space="0" w:color="auto"/>
                  </w:divBdr>
                </w:div>
              </w:divsChild>
            </w:div>
            <w:div w:id="1440444866">
              <w:marLeft w:val="0"/>
              <w:marRight w:val="0"/>
              <w:marTop w:val="0"/>
              <w:marBottom w:val="0"/>
              <w:divBdr>
                <w:top w:val="none" w:sz="0" w:space="0" w:color="auto"/>
                <w:left w:val="none" w:sz="0" w:space="0" w:color="auto"/>
                <w:bottom w:val="none" w:sz="0" w:space="0" w:color="auto"/>
                <w:right w:val="none" w:sz="0" w:space="0" w:color="auto"/>
              </w:divBdr>
              <w:divsChild>
                <w:div w:id="1917281672">
                  <w:marLeft w:val="0"/>
                  <w:marRight w:val="0"/>
                  <w:marTop w:val="0"/>
                  <w:marBottom w:val="0"/>
                  <w:divBdr>
                    <w:top w:val="none" w:sz="0" w:space="0" w:color="auto"/>
                    <w:left w:val="none" w:sz="0" w:space="0" w:color="auto"/>
                    <w:bottom w:val="none" w:sz="0" w:space="0" w:color="auto"/>
                    <w:right w:val="none" w:sz="0" w:space="0" w:color="auto"/>
                  </w:divBdr>
                </w:div>
                <w:div w:id="686636866">
                  <w:marLeft w:val="0"/>
                  <w:marRight w:val="0"/>
                  <w:marTop w:val="0"/>
                  <w:marBottom w:val="0"/>
                  <w:divBdr>
                    <w:top w:val="none" w:sz="0" w:space="0" w:color="auto"/>
                    <w:left w:val="none" w:sz="0" w:space="0" w:color="auto"/>
                    <w:bottom w:val="none" w:sz="0" w:space="0" w:color="auto"/>
                    <w:right w:val="none" w:sz="0" w:space="0" w:color="auto"/>
                  </w:divBdr>
                </w:div>
              </w:divsChild>
            </w:div>
            <w:div w:id="2015841755">
              <w:marLeft w:val="0"/>
              <w:marRight w:val="0"/>
              <w:marTop w:val="0"/>
              <w:marBottom w:val="0"/>
              <w:divBdr>
                <w:top w:val="none" w:sz="0" w:space="0" w:color="auto"/>
                <w:left w:val="none" w:sz="0" w:space="0" w:color="auto"/>
                <w:bottom w:val="none" w:sz="0" w:space="0" w:color="auto"/>
                <w:right w:val="none" w:sz="0" w:space="0" w:color="auto"/>
              </w:divBdr>
              <w:divsChild>
                <w:div w:id="941955754">
                  <w:marLeft w:val="0"/>
                  <w:marRight w:val="0"/>
                  <w:marTop w:val="0"/>
                  <w:marBottom w:val="0"/>
                  <w:divBdr>
                    <w:top w:val="none" w:sz="0" w:space="0" w:color="auto"/>
                    <w:left w:val="none" w:sz="0" w:space="0" w:color="auto"/>
                    <w:bottom w:val="none" w:sz="0" w:space="0" w:color="auto"/>
                    <w:right w:val="none" w:sz="0" w:space="0" w:color="auto"/>
                  </w:divBdr>
                </w:div>
                <w:div w:id="2070417329">
                  <w:marLeft w:val="0"/>
                  <w:marRight w:val="0"/>
                  <w:marTop w:val="0"/>
                  <w:marBottom w:val="0"/>
                  <w:divBdr>
                    <w:top w:val="none" w:sz="0" w:space="0" w:color="auto"/>
                    <w:left w:val="none" w:sz="0" w:space="0" w:color="auto"/>
                    <w:bottom w:val="none" w:sz="0" w:space="0" w:color="auto"/>
                    <w:right w:val="none" w:sz="0" w:space="0" w:color="auto"/>
                  </w:divBdr>
                </w:div>
              </w:divsChild>
            </w:div>
            <w:div w:id="741146928">
              <w:marLeft w:val="0"/>
              <w:marRight w:val="0"/>
              <w:marTop w:val="0"/>
              <w:marBottom w:val="0"/>
              <w:divBdr>
                <w:top w:val="none" w:sz="0" w:space="0" w:color="auto"/>
                <w:left w:val="none" w:sz="0" w:space="0" w:color="auto"/>
                <w:bottom w:val="none" w:sz="0" w:space="0" w:color="auto"/>
                <w:right w:val="none" w:sz="0" w:space="0" w:color="auto"/>
              </w:divBdr>
              <w:divsChild>
                <w:div w:id="1592080890">
                  <w:marLeft w:val="0"/>
                  <w:marRight w:val="0"/>
                  <w:marTop w:val="0"/>
                  <w:marBottom w:val="0"/>
                  <w:divBdr>
                    <w:top w:val="none" w:sz="0" w:space="0" w:color="auto"/>
                    <w:left w:val="none" w:sz="0" w:space="0" w:color="auto"/>
                    <w:bottom w:val="none" w:sz="0" w:space="0" w:color="auto"/>
                    <w:right w:val="none" w:sz="0" w:space="0" w:color="auto"/>
                  </w:divBdr>
                </w:div>
                <w:div w:id="1067455627">
                  <w:marLeft w:val="0"/>
                  <w:marRight w:val="0"/>
                  <w:marTop w:val="0"/>
                  <w:marBottom w:val="0"/>
                  <w:divBdr>
                    <w:top w:val="none" w:sz="0" w:space="0" w:color="auto"/>
                    <w:left w:val="none" w:sz="0" w:space="0" w:color="auto"/>
                    <w:bottom w:val="none" w:sz="0" w:space="0" w:color="auto"/>
                    <w:right w:val="none" w:sz="0" w:space="0" w:color="auto"/>
                  </w:divBdr>
                </w:div>
              </w:divsChild>
            </w:div>
            <w:div w:id="1306819630">
              <w:marLeft w:val="0"/>
              <w:marRight w:val="0"/>
              <w:marTop w:val="0"/>
              <w:marBottom w:val="0"/>
              <w:divBdr>
                <w:top w:val="none" w:sz="0" w:space="0" w:color="auto"/>
                <w:left w:val="none" w:sz="0" w:space="0" w:color="auto"/>
                <w:bottom w:val="none" w:sz="0" w:space="0" w:color="auto"/>
                <w:right w:val="none" w:sz="0" w:space="0" w:color="auto"/>
              </w:divBdr>
              <w:divsChild>
                <w:div w:id="114258025">
                  <w:marLeft w:val="0"/>
                  <w:marRight w:val="0"/>
                  <w:marTop w:val="0"/>
                  <w:marBottom w:val="0"/>
                  <w:divBdr>
                    <w:top w:val="none" w:sz="0" w:space="0" w:color="auto"/>
                    <w:left w:val="none" w:sz="0" w:space="0" w:color="auto"/>
                    <w:bottom w:val="none" w:sz="0" w:space="0" w:color="auto"/>
                    <w:right w:val="none" w:sz="0" w:space="0" w:color="auto"/>
                  </w:divBdr>
                </w:div>
                <w:div w:id="579171728">
                  <w:marLeft w:val="0"/>
                  <w:marRight w:val="0"/>
                  <w:marTop w:val="0"/>
                  <w:marBottom w:val="0"/>
                  <w:divBdr>
                    <w:top w:val="none" w:sz="0" w:space="0" w:color="auto"/>
                    <w:left w:val="none" w:sz="0" w:space="0" w:color="auto"/>
                    <w:bottom w:val="none" w:sz="0" w:space="0" w:color="auto"/>
                    <w:right w:val="none" w:sz="0" w:space="0" w:color="auto"/>
                  </w:divBdr>
                </w:div>
              </w:divsChild>
            </w:div>
            <w:div w:id="1554924752">
              <w:marLeft w:val="0"/>
              <w:marRight w:val="0"/>
              <w:marTop w:val="0"/>
              <w:marBottom w:val="0"/>
              <w:divBdr>
                <w:top w:val="none" w:sz="0" w:space="0" w:color="auto"/>
                <w:left w:val="none" w:sz="0" w:space="0" w:color="auto"/>
                <w:bottom w:val="none" w:sz="0" w:space="0" w:color="auto"/>
                <w:right w:val="none" w:sz="0" w:space="0" w:color="auto"/>
              </w:divBdr>
              <w:divsChild>
                <w:div w:id="636108612">
                  <w:marLeft w:val="0"/>
                  <w:marRight w:val="0"/>
                  <w:marTop w:val="0"/>
                  <w:marBottom w:val="0"/>
                  <w:divBdr>
                    <w:top w:val="none" w:sz="0" w:space="0" w:color="auto"/>
                    <w:left w:val="none" w:sz="0" w:space="0" w:color="auto"/>
                    <w:bottom w:val="none" w:sz="0" w:space="0" w:color="auto"/>
                    <w:right w:val="none" w:sz="0" w:space="0" w:color="auto"/>
                  </w:divBdr>
                </w:div>
                <w:div w:id="566110794">
                  <w:marLeft w:val="0"/>
                  <w:marRight w:val="0"/>
                  <w:marTop w:val="0"/>
                  <w:marBottom w:val="0"/>
                  <w:divBdr>
                    <w:top w:val="none" w:sz="0" w:space="0" w:color="auto"/>
                    <w:left w:val="none" w:sz="0" w:space="0" w:color="auto"/>
                    <w:bottom w:val="none" w:sz="0" w:space="0" w:color="auto"/>
                    <w:right w:val="none" w:sz="0" w:space="0" w:color="auto"/>
                  </w:divBdr>
                </w:div>
              </w:divsChild>
            </w:div>
            <w:div w:id="2089957308">
              <w:marLeft w:val="0"/>
              <w:marRight w:val="0"/>
              <w:marTop w:val="0"/>
              <w:marBottom w:val="0"/>
              <w:divBdr>
                <w:top w:val="none" w:sz="0" w:space="0" w:color="auto"/>
                <w:left w:val="none" w:sz="0" w:space="0" w:color="auto"/>
                <w:bottom w:val="none" w:sz="0" w:space="0" w:color="auto"/>
                <w:right w:val="none" w:sz="0" w:space="0" w:color="auto"/>
              </w:divBdr>
              <w:divsChild>
                <w:div w:id="2007895750">
                  <w:marLeft w:val="0"/>
                  <w:marRight w:val="0"/>
                  <w:marTop w:val="0"/>
                  <w:marBottom w:val="0"/>
                  <w:divBdr>
                    <w:top w:val="none" w:sz="0" w:space="0" w:color="auto"/>
                    <w:left w:val="none" w:sz="0" w:space="0" w:color="auto"/>
                    <w:bottom w:val="none" w:sz="0" w:space="0" w:color="auto"/>
                    <w:right w:val="none" w:sz="0" w:space="0" w:color="auto"/>
                  </w:divBdr>
                </w:div>
                <w:div w:id="1091857525">
                  <w:marLeft w:val="0"/>
                  <w:marRight w:val="0"/>
                  <w:marTop w:val="0"/>
                  <w:marBottom w:val="0"/>
                  <w:divBdr>
                    <w:top w:val="none" w:sz="0" w:space="0" w:color="auto"/>
                    <w:left w:val="none" w:sz="0" w:space="0" w:color="auto"/>
                    <w:bottom w:val="none" w:sz="0" w:space="0" w:color="auto"/>
                    <w:right w:val="none" w:sz="0" w:space="0" w:color="auto"/>
                  </w:divBdr>
                </w:div>
              </w:divsChild>
            </w:div>
            <w:div w:id="1500343646">
              <w:marLeft w:val="0"/>
              <w:marRight w:val="0"/>
              <w:marTop w:val="0"/>
              <w:marBottom w:val="0"/>
              <w:divBdr>
                <w:top w:val="none" w:sz="0" w:space="0" w:color="auto"/>
                <w:left w:val="none" w:sz="0" w:space="0" w:color="auto"/>
                <w:bottom w:val="none" w:sz="0" w:space="0" w:color="auto"/>
                <w:right w:val="none" w:sz="0" w:space="0" w:color="auto"/>
              </w:divBdr>
              <w:divsChild>
                <w:div w:id="1290938343">
                  <w:marLeft w:val="0"/>
                  <w:marRight w:val="0"/>
                  <w:marTop w:val="0"/>
                  <w:marBottom w:val="0"/>
                  <w:divBdr>
                    <w:top w:val="none" w:sz="0" w:space="0" w:color="auto"/>
                    <w:left w:val="none" w:sz="0" w:space="0" w:color="auto"/>
                    <w:bottom w:val="none" w:sz="0" w:space="0" w:color="auto"/>
                    <w:right w:val="none" w:sz="0" w:space="0" w:color="auto"/>
                  </w:divBdr>
                </w:div>
                <w:div w:id="1333409134">
                  <w:marLeft w:val="0"/>
                  <w:marRight w:val="0"/>
                  <w:marTop w:val="0"/>
                  <w:marBottom w:val="0"/>
                  <w:divBdr>
                    <w:top w:val="none" w:sz="0" w:space="0" w:color="auto"/>
                    <w:left w:val="none" w:sz="0" w:space="0" w:color="auto"/>
                    <w:bottom w:val="none" w:sz="0" w:space="0" w:color="auto"/>
                    <w:right w:val="none" w:sz="0" w:space="0" w:color="auto"/>
                  </w:divBdr>
                </w:div>
              </w:divsChild>
            </w:div>
            <w:div w:id="87435533">
              <w:marLeft w:val="0"/>
              <w:marRight w:val="0"/>
              <w:marTop w:val="0"/>
              <w:marBottom w:val="0"/>
              <w:divBdr>
                <w:top w:val="none" w:sz="0" w:space="0" w:color="auto"/>
                <w:left w:val="none" w:sz="0" w:space="0" w:color="auto"/>
                <w:bottom w:val="none" w:sz="0" w:space="0" w:color="auto"/>
                <w:right w:val="none" w:sz="0" w:space="0" w:color="auto"/>
              </w:divBdr>
              <w:divsChild>
                <w:div w:id="1254824527">
                  <w:marLeft w:val="0"/>
                  <w:marRight w:val="0"/>
                  <w:marTop w:val="0"/>
                  <w:marBottom w:val="0"/>
                  <w:divBdr>
                    <w:top w:val="none" w:sz="0" w:space="0" w:color="auto"/>
                    <w:left w:val="none" w:sz="0" w:space="0" w:color="auto"/>
                    <w:bottom w:val="none" w:sz="0" w:space="0" w:color="auto"/>
                    <w:right w:val="none" w:sz="0" w:space="0" w:color="auto"/>
                  </w:divBdr>
                </w:div>
                <w:div w:id="1534688191">
                  <w:marLeft w:val="0"/>
                  <w:marRight w:val="0"/>
                  <w:marTop w:val="0"/>
                  <w:marBottom w:val="0"/>
                  <w:divBdr>
                    <w:top w:val="none" w:sz="0" w:space="0" w:color="auto"/>
                    <w:left w:val="none" w:sz="0" w:space="0" w:color="auto"/>
                    <w:bottom w:val="none" w:sz="0" w:space="0" w:color="auto"/>
                    <w:right w:val="none" w:sz="0" w:space="0" w:color="auto"/>
                  </w:divBdr>
                </w:div>
              </w:divsChild>
            </w:div>
            <w:div w:id="174615286">
              <w:marLeft w:val="0"/>
              <w:marRight w:val="0"/>
              <w:marTop w:val="0"/>
              <w:marBottom w:val="0"/>
              <w:divBdr>
                <w:top w:val="none" w:sz="0" w:space="0" w:color="auto"/>
                <w:left w:val="none" w:sz="0" w:space="0" w:color="auto"/>
                <w:bottom w:val="none" w:sz="0" w:space="0" w:color="auto"/>
                <w:right w:val="none" w:sz="0" w:space="0" w:color="auto"/>
              </w:divBdr>
              <w:divsChild>
                <w:div w:id="1751662088">
                  <w:marLeft w:val="0"/>
                  <w:marRight w:val="0"/>
                  <w:marTop w:val="0"/>
                  <w:marBottom w:val="0"/>
                  <w:divBdr>
                    <w:top w:val="none" w:sz="0" w:space="0" w:color="auto"/>
                    <w:left w:val="none" w:sz="0" w:space="0" w:color="auto"/>
                    <w:bottom w:val="none" w:sz="0" w:space="0" w:color="auto"/>
                    <w:right w:val="none" w:sz="0" w:space="0" w:color="auto"/>
                  </w:divBdr>
                </w:div>
                <w:div w:id="1676299957">
                  <w:marLeft w:val="0"/>
                  <w:marRight w:val="0"/>
                  <w:marTop w:val="0"/>
                  <w:marBottom w:val="0"/>
                  <w:divBdr>
                    <w:top w:val="none" w:sz="0" w:space="0" w:color="auto"/>
                    <w:left w:val="none" w:sz="0" w:space="0" w:color="auto"/>
                    <w:bottom w:val="none" w:sz="0" w:space="0" w:color="auto"/>
                    <w:right w:val="none" w:sz="0" w:space="0" w:color="auto"/>
                  </w:divBdr>
                </w:div>
              </w:divsChild>
            </w:div>
            <w:div w:id="120392630">
              <w:marLeft w:val="0"/>
              <w:marRight w:val="0"/>
              <w:marTop w:val="0"/>
              <w:marBottom w:val="0"/>
              <w:divBdr>
                <w:top w:val="none" w:sz="0" w:space="0" w:color="auto"/>
                <w:left w:val="none" w:sz="0" w:space="0" w:color="auto"/>
                <w:bottom w:val="none" w:sz="0" w:space="0" w:color="auto"/>
                <w:right w:val="none" w:sz="0" w:space="0" w:color="auto"/>
              </w:divBdr>
              <w:divsChild>
                <w:div w:id="120418435">
                  <w:marLeft w:val="0"/>
                  <w:marRight w:val="0"/>
                  <w:marTop w:val="0"/>
                  <w:marBottom w:val="0"/>
                  <w:divBdr>
                    <w:top w:val="none" w:sz="0" w:space="0" w:color="auto"/>
                    <w:left w:val="none" w:sz="0" w:space="0" w:color="auto"/>
                    <w:bottom w:val="none" w:sz="0" w:space="0" w:color="auto"/>
                    <w:right w:val="none" w:sz="0" w:space="0" w:color="auto"/>
                  </w:divBdr>
                </w:div>
                <w:div w:id="2042853208">
                  <w:marLeft w:val="0"/>
                  <w:marRight w:val="0"/>
                  <w:marTop w:val="0"/>
                  <w:marBottom w:val="0"/>
                  <w:divBdr>
                    <w:top w:val="none" w:sz="0" w:space="0" w:color="auto"/>
                    <w:left w:val="none" w:sz="0" w:space="0" w:color="auto"/>
                    <w:bottom w:val="none" w:sz="0" w:space="0" w:color="auto"/>
                    <w:right w:val="none" w:sz="0" w:space="0" w:color="auto"/>
                  </w:divBdr>
                </w:div>
              </w:divsChild>
            </w:div>
            <w:div w:id="1804418000">
              <w:marLeft w:val="0"/>
              <w:marRight w:val="0"/>
              <w:marTop w:val="0"/>
              <w:marBottom w:val="0"/>
              <w:divBdr>
                <w:top w:val="none" w:sz="0" w:space="0" w:color="auto"/>
                <w:left w:val="none" w:sz="0" w:space="0" w:color="auto"/>
                <w:bottom w:val="none" w:sz="0" w:space="0" w:color="auto"/>
                <w:right w:val="none" w:sz="0" w:space="0" w:color="auto"/>
              </w:divBdr>
              <w:divsChild>
                <w:div w:id="1259367373">
                  <w:marLeft w:val="0"/>
                  <w:marRight w:val="0"/>
                  <w:marTop w:val="0"/>
                  <w:marBottom w:val="0"/>
                  <w:divBdr>
                    <w:top w:val="none" w:sz="0" w:space="0" w:color="auto"/>
                    <w:left w:val="none" w:sz="0" w:space="0" w:color="auto"/>
                    <w:bottom w:val="none" w:sz="0" w:space="0" w:color="auto"/>
                    <w:right w:val="none" w:sz="0" w:space="0" w:color="auto"/>
                  </w:divBdr>
                </w:div>
                <w:div w:id="1371298124">
                  <w:marLeft w:val="0"/>
                  <w:marRight w:val="0"/>
                  <w:marTop w:val="0"/>
                  <w:marBottom w:val="0"/>
                  <w:divBdr>
                    <w:top w:val="none" w:sz="0" w:space="0" w:color="auto"/>
                    <w:left w:val="none" w:sz="0" w:space="0" w:color="auto"/>
                    <w:bottom w:val="none" w:sz="0" w:space="0" w:color="auto"/>
                    <w:right w:val="none" w:sz="0" w:space="0" w:color="auto"/>
                  </w:divBdr>
                </w:div>
              </w:divsChild>
            </w:div>
            <w:div w:id="1123378495">
              <w:marLeft w:val="0"/>
              <w:marRight w:val="0"/>
              <w:marTop w:val="0"/>
              <w:marBottom w:val="0"/>
              <w:divBdr>
                <w:top w:val="none" w:sz="0" w:space="0" w:color="auto"/>
                <w:left w:val="none" w:sz="0" w:space="0" w:color="auto"/>
                <w:bottom w:val="none" w:sz="0" w:space="0" w:color="auto"/>
                <w:right w:val="none" w:sz="0" w:space="0" w:color="auto"/>
              </w:divBdr>
              <w:divsChild>
                <w:div w:id="955140737">
                  <w:marLeft w:val="0"/>
                  <w:marRight w:val="0"/>
                  <w:marTop w:val="0"/>
                  <w:marBottom w:val="0"/>
                  <w:divBdr>
                    <w:top w:val="none" w:sz="0" w:space="0" w:color="auto"/>
                    <w:left w:val="none" w:sz="0" w:space="0" w:color="auto"/>
                    <w:bottom w:val="none" w:sz="0" w:space="0" w:color="auto"/>
                    <w:right w:val="none" w:sz="0" w:space="0" w:color="auto"/>
                  </w:divBdr>
                </w:div>
                <w:div w:id="1354068541">
                  <w:marLeft w:val="0"/>
                  <w:marRight w:val="0"/>
                  <w:marTop w:val="0"/>
                  <w:marBottom w:val="0"/>
                  <w:divBdr>
                    <w:top w:val="none" w:sz="0" w:space="0" w:color="auto"/>
                    <w:left w:val="none" w:sz="0" w:space="0" w:color="auto"/>
                    <w:bottom w:val="none" w:sz="0" w:space="0" w:color="auto"/>
                    <w:right w:val="none" w:sz="0" w:space="0" w:color="auto"/>
                  </w:divBdr>
                </w:div>
              </w:divsChild>
            </w:div>
            <w:div w:id="1639915906">
              <w:marLeft w:val="0"/>
              <w:marRight w:val="0"/>
              <w:marTop w:val="0"/>
              <w:marBottom w:val="0"/>
              <w:divBdr>
                <w:top w:val="none" w:sz="0" w:space="0" w:color="auto"/>
                <w:left w:val="none" w:sz="0" w:space="0" w:color="auto"/>
                <w:bottom w:val="none" w:sz="0" w:space="0" w:color="auto"/>
                <w:right w:val="none" w:sz="0" w:space="0" w:color="auto"/>
              </w:divBdr>
              <w:divsChild>
                <w:div w:id="1469321890">
                  <w:marLeft w:val="0"/>
                  <w:marRight w:val="0"/>
                  <w:marTop w:val="0"/>
                  <w:marBottom w:val="0"/>
                  <w:divBdr>
                    <w:top w:val="none" w:sz="0" w:space="0" w:color="auto"/>
                    <w:left w:val="none" w:sz="0" w:space="0" w:color="auto"/>
                    <w:bottom w:val="none" w:sz="0" w:space="0" w:color="auto"/>
                    <w:right w:val="none" w:sz="0" w:space="0" w:color="auto"/>
                  </w:divBdr>
                </w:div>
                <w:div w:id="1548712684">
                  <w:marLeft w:val="0"/>
                  <w:marRight w:val="0"/>
                  <w:marTop w:val="0"/>
                  <w:marBottom w:val="0"/>
                  <w:divBdr>
                    <w:top w:val="none" w:sz="0" w:space="0" w:color="auto"/>
                    <w:left w:val="none" w:sz="0" w:space="0" w:color="auto"/>
                    <w:bottom w:val="none" w:sz="0" w:space="0" w:color="auto"/>
                    <w:right w:val="none" w:sz="0" w:space="0" w:color="auto"/>
                  </w:divBdr>
                </w:div>
              </w:divsChild>
            </w:div>
            <w:div w:id="1906793809">
              <w:marLeft w:val="0"/>
              <w:marRight w:val="0"/>
              <w:marTop w:val="0"/>
              <w:marBottom w:val="0"/>
              <w:divBdr>
                <w:top w:val="none" w:sz="0" w:space="0" w:color="auto"/>
                <w:left w:val="none" w:sz="0" w:space="0" w:color="auto"/>
                <w:bottom w:val="none" w:sz="0" w:space="0" w:color="auto"/>
                <w:right w:val="none" w:sz="0" w:space="0" w:color="auto"/>
              </w:divBdr>
              <w:divsChild>
                <w:div w:id="448664031">
                  <w:marLeft w:val="0"/>
                  <w:marRight w:val="0"/>
                  <w:marTop w:val="0"/>
                  <w:marBottom w:val="0"/>
                  <w:divBdr>
                    <w:top w:val="none" w:sz="0" w:space="0" w:color="auto"/>
                    <w:left w:val="none" w:sz="0" w:space="0" w:color="auto"/>
                    <w:bottom w:val="none" w:sz="0" w:space="0" w:color="auto"/>
                    <w:right w:val="none" w:sz="0" w:space="0" w:color="auto"/>
                  </w:divBdr>
                </w:div>
                <w:div w:id="425543348">
                  <w:marLeft w:val="0"/>
                  <w:marRight w:val="0"/>
                  <w:marTop w:val="0"/>
                  <w:marBottom w:val="0"/>
                  <w:divBdr>
                    <w:top w:val="none" w:sz="0" w:space="0" w:color="auto"/>
                    <w:left w:val="none" w:sz="0" w:space="0" w:color="auto"/>
                    <w:bottom w:val="none" w:sz="0" w:space="0" w:color="auto"/>
                    <w:right w:val="none" w:sz="0" w:space="0" w:color="auto"/>
                  </w:divBdr>
                </w:div>
              </w:divsChild>
            </w:div>
            <w:div w:id="566232131">
              <w:marLeft w:val="0"/>
              <w:marRight w:val="0"/>
              <w:marTop w:val="0"/>
              <w:marBottom w:val="0"/>
              <w:divBdr>
                <w:top w:val="none" w:sz="0" w:space="0" w:color="auto"/>
                <w:left w:val="none" w:sz="0" w:space="0" w:color="auto"/>
                <w:bottom w:val="none" w:sz="0" w:space="0" w:color="auto"/>
                <w:right w:val="none" w:sz="0" w:space="0" w:color="auto"/>
              </w:divBdr>
              <w:divsChild>
                <w:div w:id="105660553">
                  <w:marLeft w:val="0"/>
                  <w:marRight w:val="0"/>
                  <w:marTop w:val="0"/>
                  <w:marBottom w:val="0"/>
                  <w:divBdr>
                    <w:top w:val="none" w:sz="0" w:space="0" w:color="auto"/>
                    <w:left w:val="none" w:sz="0" w:space="0" w:color="auto"/>
                    <w:bottom w:val="none" w:sz="0" w:space="0" w:color="auto"/>
                    <w:right w:val="none" w:sz="0" w:space="0" w:color="auto"/>
                  </w:divBdr>
                </w:div>
                <w:div w:id="1477188891">
                  <w:marLeft w:val="0"/>
                  <w:marRight w:val="0"/>
                  <w:marTop w:val="0"/>
                  <w:marBottom w:val="0"/>
                  <w:divBdr>
                    <w:top w:val="none" w:sz="0" w:space="0" w:color="auto"/>
                    <w:left w:val="none" w:sz="0" w:space="0" w:color="auto"/>
                    <w:bottom w:val="none" w:sz="0" w:space="0" w:color="auto"/>
                    <w:right w:val="none" w:sz="0" w:space="0" w:color="auto"/>
                  </w:divBdr>
                </w:div>
              </w:divsChild>
            </w:div>
            <w:div w:id="1767188195">
              <w:marLeft w:val="0"/>
              <w:marRight w:val="0"/>
              <w:marTop w:val="0"/>
              <w:marBottom w:val="0"/>
              <w:divBdr>
                <w:top w:val="none" w:sz="0" w:space="0" w:color="auto"/>
                <w:left w:val="none" w:sz="0" w:space="0" w:color="auto"/>
                <w:bottom w:val="none" w:sz="0" w:space="0" w:color="auto"/>
                <w:right w:val="none" w:sz="0" w:space="0" w:color="auto"/>
              </w:divBdr>
              <w:divsChild>
                <w:div w:id="57630944">
                  <w:marLeft w:val="0"/>
                  <w:marRight w:val="0"/>
                  <w:marTop w:val="0"/>
                  <w:marBottom w:val="0"/>
                  <w:divBdr>
                    <w:top w:val="none" w:sz="0" w:space="0" w:color="auto"/>
                    <w:left w:val="none" w:sz="0" w:space="0" w:color="auto"/>
                    <w:bottom w:val="none" w:sz="0" w:space="0" w:color="auto"/>
                    <w:right w:val="none" w:sz="0" w:space="0" w:color="auto"/>
                  </w:divBdr>
                </w:div>
                <w:div w:id="124929558">
                  <w:marLeft w:val="0"/>
                  <w:marRight w:val="0"/>
                  <w:marTop w:val="0"/>
                  <w:marBottom w:val="0"/>
                  <w:divBdr>
                    <w:top w:val="none" w:sz="0" w:space="0" w:color="auto"/>
                    <w:left w:val="none" w:sz="0" w:space="0" w:color="auto"/>
                    <w:bottom w:val="none" w:sz="0" w:space="0" w:color="auto"/>
                    <w:right w:val="none" w:sz="0" w:space="0" w:color="auto"/>
                  </w:divBdr>
                </w:div>
              </w:divsChild>
            </w:div>
            <w:div w:id="2006933990">
              <w:marLeft w:val="0"/>
              <w:marRight w:val="0"/>
              <w:marTop w:val="0"/>
              <w:marBottom w:val="0"/>
              <w:divBdr>
                <w:top w:val="none" w:sz="0" w:space="0" w:color="auto"/>
                <w:left w:val="none" w:sz="0" w:space="0" w:color="auto"/>
                <w:bottom w:val="none" w:sz="0" w:space="0" w:color="auto"/>
                <w:right w:val="none" w:sz="0" w:space="0" w:color="auto"/>
              </w:divBdr>
              <w:divsChild>
                <w:div w:id="1454784436">
                  <w:marLeft w:val="0"/>
                  <w:marRight w:val="0"/>
                  <w:marTop w:val="0"/>
                  <w:marBottom w:val="0"/>
                  <w:divBdr>
                    <w:top w:val="none" w:sz="0" w:space="0" w:color="auto"/>
                    <w:left w:val="none" w:sz="0" w:space="0" w:color="auto"/>
                    <w:bottom w:val="none" w:sz="0" w:space="0" w:color="auto"/>
                    <w:right w:val="none" w:sz="0" w:space="0" w:color="auto"/>
                  </w:divBdr>
                </w:div>
                <w:div w:id="1849247098">
                  <w:marLeft w:val="0"/>
                  <w:marRight w:val="0"/>
                  <w:marTop w:val="0"/>
                  <w:marBottom w:val="0"/>
                  <w:divBdr>
                    <w:top w:val="none" w:sz="0" w:space="0" w:color="auto"/>
                    <w:left w:val="none" w:sz="0" w:space="0" w:color="auto"/>
                    <w:bottom w:val="none" w:sz="0" w:space="0" w:color="auto"/>
                    <w:right w:val="none" w:sz="0" w:space="0" w:color="auto"/>
                  </w:divBdr>
                </w:div>
              </w:divsChild>
            </w:div>
            <w:div w:id="803622674">
              <w:marLeft w:val="0"/>
              <w:marRight w:val="0"/>
              <w:marTop w:val="0"/>
              <w:marBottom w:val="0"/>
              <w:divBdr>
                <w:top w:val="none" w:sz="0" w:space="0" w:color="auto"/>
                <w:left w:val="none" w:sz="0" w:space="0" w:color="auto"/>
                <w:bottom w:val="none" w:sz="0" w:space="0" w:color="auto"/>
                <w:right w:val="none" w:sz="0" w:space="0" w:color="auto"/>
              </w:divBdr>
              <w:divsChild>
                <w:div w:id="1696804454">
                  <w:marLeft w:val="0"/>
                  <w:marRight w:val="0"/>
                  <w:marTop w:val="0"/>
                  <w:marBottom w:val="0"/>
                  <w:divBdr>
                    <w:top w:val="none" w:sz="0" w:space="0" w:color="auto"/>
                    <w:left w:val="none" w:sz="0" w:space="0" w:color="auto"/>
                    <w:bottom w:val="none" w:sz="0" w:space="0" w:color="auto"/>
                    <w:right w:val="none" w:sz="0" w:space="0" w:color="auto"/>
                  </w:divBdr>
                </w:div>
                <w:div w:id="646133445">
                  <w:marLeft w:val="0"/>
                  <w:marRight w:val="0"/>
                  <w:marTop w:val="0"/>
                  <w:marBottom w:val="0"/>
                  <w:divBdr>
                    <w:top w:val="none" w:sz="0" w:space="0" w:color="auto"/>
                    <w:left w:val="none" w:sz="0" w:space="0" w:color="auto"/>
                    <w:bottom w:val="none" w:sz="0" w:space="0" w:color="auto"/>
                    <w:right w:val="none" w:sz="0" w:space="0" w:color="auto"/>
                  </w:divBdr>
                </w:div>
              </w:divsChild>
            </w:div>
            <w:div w:id="124348667">
              <w:marLeft w:val="0"/>
              <w:marRight w:val="0"/>
              <w:marTop w:val="0"/>
              <w:marBottom w:val="0"/>
              <w:divBdr>
                <w:top w:val="none" w:sz="0" w:space="0" w:color="auto"/>
                <w:left w:val="none" w:sz="0" w:space="0" w:color="auto"/>
                <w:bottom w:val="none" w:sz="0" w:space="0" w:color="auto"/>
                <w:right w:val="none" w:sz="0" w:space="0" w:color="auto"/>
              </w:divBdr>
              <w:divsChild>
                <w:div w:id="2027098337">
                  <w:marLeft w:val="0"/>
                  <w:marRight w:val="0"/>
                  <w:marTop w:val="0"/>
                  <w:marBottom w:val="0"/>
                  <w:divBdr>
                    <w:top w:val="none" w:sz="0" w:space="0" w:color="auto"/>
                    <w:left w:val="none" w:sz="0" w:space="0" w:color="auto"/>
                    <w:bottom w:val="none" w:sz="0" w:space="0" w:color="auto"/>
                    <w:right w:val="none" w:sz="0" w:space="0" w:color="auto"/>
                  </w:divBdr>
                </w:div>
                <w:div w:id="132716392">
                  <w:marLeft w:val="0"/>
                  <w:marRight w:val="0"/>
                  <w:marTop w:val="0"/>
                  <w:marBottom w:val="0"/>
                  <w:divBdr>
                    <w:top w:val="none" w:sz="0" w:space="0" w:color="auto"/>
                    <w:left w:val="none" w:sz="0" w:space="0" w:color="auto"/>
                    <w:bottom w:val="none" w:sz="0" w:space="0" w:color="auto"/>
                    <w:right w:val="none" w:sz="0" w:space="0" w:color="auto"/>
                  </w:divBdr>
                </w:div>
              </w:divsChild>
            </w:div>
          </w:divsChild>
        </w:div>
      </w:divsChild>
    </w:div>
    <w:div w:id="1613123705">
      <w:bodyDiv w:val="1"/>
      <w:marLeft w:val="0"/>
      <w:marRight w:val="0"/>
      <w:marTop w:val="0"/>
      <w:marBottom w:val="0"/>
      <w:divBdr>
        <w:top w:val="none" w:sz="0" w:space="0" w:color="auto"/>
        <w:left w:val="none" w:sz="0" w:space="0" w:color="auto"/>
        <w:bottom w:val="none" w:sz="0" w:space="0" w:color="auto"/>
        <w:right w:val="none" w:sz="0" w:space="0" w:color="auto"/>
      </w:divBdr>
    </w:div>
    <w:div w:id="1614633762">
      <w:bodyDiv w:val="1"/>
      <w:marLeft w:val="0"/>
      <w:marRight w:val="0"/>
      <w:marTop w:val="0"/>
      <w:marBottom w:val="0"/>
      <w:divBdr>
        <w:top w:val="none" w:sz="0" w:space="0" w:color="auto"/>
        <w:left w:val="none" w:sz="0" w:space="0" w:color="auto"/>
        <w:bottom w:val="none" w:sz="0" w:space="0" w:color="auto"/>
        <w:right w:val="none" w:sz="0" w:space="0" w:color="auto"/>
      </w:divBdr>
    </w:div>
    <w:div w:id="1615482662">
      <w:bodyDiv w:val="1"/>
      <w:marLeft w:val="0"/>
      <w:marRight w:val="0"/>
      <w:marTop w:val="0"/>
      <w:marBottom w:val="0"/>
      <w:divBdr>
        <w:top w:val="none" w:sz="0" w:space="0" w:color="auto"/>
        <w:left w:val="none" w:sz="0" w:space="0" w:color="auto"/>
        <w:bottom w:val="none" w:sz="0" w:space="0" w:color="auto"/>
        <w:right w:val="none" w:sz="0" w:space="0" w:color="auto"/>
      </w:divBdr>
    </w:div>
    <w:div w:id="1616063622">
      <w:bodyDiv w:val="1"/>
      <w:marLeft w:val="0"/>
      <w:marRight w:val="0"/>
      <w:marTop w:val="0"/>
      <w:marBottom w:val="0"/>
      <w:divBdr>
        <w:top w:val="none" w:sz="0" w:space="0" w:color="auto"/>
        <w:left w:val="none" w:sz="0" w:space="0" w:color="auto"/>
        <w:bottom w:val="none" w:sz="0" w:space="0" w:color="auto"/>
        <w:right w:val="none" w:sz="0" w:space="0" w:color="auto"/>
      </w:divBdr>
    </w:div>
    <w:div w:id="1617328427">
      <w:bodyDiv w:val="1"/>
      <w:marLeft w:val="0"/>
      <w:marRight w:val="0"/>
      <w:marTop w:val="0"/>
      <w:marBottom w:val="0"/>
      <w:divBdr>
        <w:top w:val="none" w:sz="0" w:space="0" w:color="auto"/>
        <w:left w:val="none" w:sz="0" w:space="0" w:color="auto"/>
        <w:bottom w:val="none" w:sz="0" w:space="0" w:color="auto"/>
        <w:right w:val="none" w:sz="0" w:space="0" w:color="auto"/>
      </w:divBdr>
    </w:div>
    <w:div w:id="1617368052">
      <w:bodyDiv w:val="1"/>
      <w:marLeft w:val="0"/>
      <w:marRight w:val="0"/>
      <w:marTop w:val="0"/>
      <w:marBottom w:val="0"/>
      <w:divBdr>
        <w:top w:val="none" w:sz="0" w:space="0" w:color="auto"/>
        <w:left w:val="none" w:sz="0" w:space="0" w:color="auto"/>
        <w:bottom w:val="none" w:sz="0" w:space="0" w:color="auto"/>
        <w:right w:val="none" w:sz="0" w:space="0" w:color="auto"/>
      </w:divBdr>
    </w:div>
    <w:div w:id="1617520196">
      <w:bodyDiv w:val="1"/>
      <w:marLeft w:val="0"/>
      <w:marRight w:val="0"/>
      <w:marTop w:val="0"/>
      <w:marBottom w:val="0"/>
      <w:divBdr>
        <w:top w:val="none" w:sz="0" w:space="0" w:color="auto"/>
        <w:left w:val="none" w:sz="0" w:space="0" w:color="auto"/>
        <w:bottom w:val="none" w:sz="0" w:space="0" w:color="auto"/>
        <w:right w:val="none" w:sz="0" w:space="0" w:color="auto"/>
      </w:divBdr>
    </w:div>
    <w:div w:id="1619533635">
      <w:bodyDiv w:val="1"/>
      <w:marLeft w:val="0"/>
      <w:marRight w:val="0"/>
      <w:marTop w:val="0"/>
      <w:marBottom w:val="0"/>
      <w:divBdr>
        <w:top w:val="none" w:sz="0" w:space="0" w:color="auto"/>
        <w:left w:val="none" w:sz="0" w:space="0" w:color="auto"/>
        <w:bottom w:val="none" w:sz="0" w:space="0" w:color="auto"/>
        <w:right w:val="none" w:sz="0" w:space="0" w:color="auto"/>
      </w:divBdr>
    </w:div>
    <w:div w:id="1621648884">
      <w:bodyDiv w:val="1"/>
      <w:marLeft w:val="0"/>
      <w:marRight w:val="0"/>
      <w:marTop w:val="0"/>
      <w:marBottom w:val="0"/>
      <w:divBdr>
        <w:top w:val="none" w:sz="0" w:space="0" w:color="auto"/>
        <w:left w:val="none" w:sz="0" w:space="0" w:color="auto"/>
        <w:bottom w:val="none" w:sz="0" w:space="0" w:color="auto"/>
        <w:right w:val="none" w:sz="0" w:space="0" w:color="auto"/>
      </w:divBdr>
    </w:div>
    <w:div w:id="1623802431">
      <w:bodyDiv w:val="1"/>
      <w:marLeft w:val="0"/>
      <w:marRight w:val="0"/>
      <w:marTop w:val="0"/>
      <w:marBottom w:val="0"/>
      <w:divBdr>
        <w:top w:val="none" w:sz="0" w:space="0" w:color="auto"/>
        <w:left w:val="none" w:sz="0" w:space="0" w:color="auto"/>
        <w:bottom w:val="none" w:sz="0" w:space="0" w:color="auto"/>
        <w:right w:val="none" w:sz="0" w:space="0" w:color="auto"/>
      </w:divBdr>
    </w:div>
    <w:div w:id="1624117251">
      <w:bodyDiv w:val="1"/>
      <w:marLeft w:val="0"/>
      <w:marRight w:val="0"/>
      <w:marTop w:val="0"/>
      <w:marBottom w:val="0"/>
      <w:divBdr>
        <w:top w:val="none" w:sz="0" w:space="0" w:color="auto"/>
        <w:left w:val="none" w:sz="0" w:space="0" w:color="auto"/>
        <w:bottom w:val="none" w:sz="0" w:space="0" w:color="auto"/>
        <w:right w:val="none" w:sz="0" w:space="0" w:color="auto"/>
      </w:divBdr>
    </w:div>
    <w:div w:id="1627614250">
      <w:bodyDiv w:val="1"/>
      <w:marLeft w:val="0"/>
      <w:marRight w:val="0"/>
      <w:marTop w:val="0"/>
      <w:marBottom w:val="0"/>
      <w:divBdr>
        <w:top w:val="none" w:sz="0" w:space="0" w:color="auto"/>
        <w:left w:val="none" w:sz="0" w:space="0" w:color="auto"/>
        <w:bottom w:val="none" w:sz="0" w:space="0" w:color="auto"/>
        <w:right w:val="none" w:sz="0" w:space="0" w:color="auto"/>
      </w:divBdr>
    </w:div>
    <w:div w:id="1634678713">
      <w:bodyDiv w:val="1"/>
      <w:marLeft w:val="0"/>
      <w:marRight w:val="0"/>
      <w:marTop w:val="0"/>
      <w:marBottom w:val="0"/>
      <w:divBdr>
        <w:top w:val="none" w:sz="0" w:space="0" w:color="auto"/>
        <w:left w:val="none" w:sz="0" w:space="0" w:color="auto"/>
        <w:bottom w:val="none" w:sz="0" w:space="0" w:color="auto"/>
        <w:right w:val="none" w:sz="0" w:space="0" w:color="auto"/>
      </w:divBdr>
    </w:div>
    <w:div w:id="1634872825">
      <w:bodyDiv w:val="1"/>
      <w:marLeft w:val="0"/>
      <w:marRight w:val="0"/>
      <w:marTop w:val="0"/>
      <w:marBottom w:val="0"/>
      <w:divBdr>
        <w:top w:val="none" w:sz="0" w:space="0" w:color="auto"/>
        <w:left w:val="none" w:sz="0" w:space="0" w:color="auto"/>
        <w:bottom w:val="none" w:sz="0" w:space="0" w:color="auto"/>
        <w:right w:val="none" w:sz="0" w:space="0" w:color="auto"/>
      </w:divBdr>
    </w:div>
    <w:div w:id="1642074395">
      <w:bodyDiv w:val="1"/>
      <w:marLeft w:val="0"/>
      <w:marRight w:val="0"/>
      <w:marTop w:val="0"/>
      <w:marBottom w:val="0"/>
      <w:divBdr>
        <w:top w:val="none" w:sz="0" w:space="0" w:color="auto"/>
        <w:left w:val="none" w:sz="0" w:space="0" w:color="auto"/>
        <w:bottom w:val="none" w:sz="0" w:space="0" w:color="auto"/>
        <w:right w:val="none" w:sz="0" w:space="0" w:color="auto"/>
      </w:divBdr>
    </w:div>
    <w:div w:id="1643315812">
      <w:bodyDiv w:val="1"/>
      <w:marLeft w:val="0"/>
      <w:marRight w:val="0"/>
      <w:marTop w:val="0"/>
      <w:marBottom w:val="0"/>
      <w:divBdr>
        <w:top w:val="none" w:sz="0" w:space="0" w:color="auto"/>
        <w:left w:val="none" w:sz="0" w:space="0" w:color="auto"/>
        <w:bottom w:val="none" w:sz="0" w:space="0" w:color="auto"/>
        <w:right w:val="none" w:sz="0" w:space="0" w:color="auto"/>
      </w:divBdr>
    </w:div>
    <w:div w:id="1646280854">
      <w:bodyDiv w:val="1"/>
      <w:marLeft w:val="0"/>
      <w:marRight w:val="0"/>
      <w:marTop w:val="0"/>
      <w:marBottom w:val="0"/>
      <w:divBdr>
        <w:top w:val="none" w:sz="0" w:space="0" w:color="auto"/>
        <w:left w:val="none" w:sz="0" w:space="0" w:color="auto"/>
        <w:bottom w:val="none" w:sz="0" w:space="0" w:color="auto"/>
        <w:right w:val="none" w:sz="0" w:space="0" w:color="auto"/>
      </w:divBdr>
    </w:div>
    <w:div w:id="1648899944">
      <w:bodyDiv w:val="1"/>
      <w:marLeft w:val="0"/>
      <w:marRight w:val="0"/>
      <w:marTop w:val="0"/>
      <w:marBottom w:val="0"/>
      <w:divBdr>
        <w:top w:val="none" w:sz="0" w:space="0" w:color="auto"/>
        <w:left w:val="none" w:sz="0" w:space="0" w:color="auto"/>
        <w:bottom w:val="none" w:sz="0" w:space="0" w:color="auto"/>
        <w:right w:val="none" w:sz="0" w:space="0" w:color="auto"/>
      </w:divBdr>
    </w:div>
    <w:div w:id="1657760476">
      <w:bodyDiv w:val="1"/>
      <w:marLeft w:val="0"/>
      <w:marRight w:val="0"/>
      <w:marTop w:val="0"/>
      <w:marBottom w:val="0"/>
      <w:divBdr>
        <w:top w:val="none" w:sz="0" w:space="0" w:color="auto"/>
        <w:left w:val="none" w:sz="0" w:space="0" w:color="auto"/>
        <w:bottom w:val="none" w:sz="0" w:space="0" w:color="auto"/>
        <w:right w:val="none" w:sz="0" w:space="0" w:color="auto"/>
      </w:divBdr>
    </w:div>
    <w:div w:id="1657762636">
      <w:bodyDiv w:val="1"/>
      <w:marLeft w:val="0"/>
      <w:marRight w:val="0"/>
      <w:marTop w:val="0"/>
      <w:marBottom w:val="0"/>
      <w:divBdr>
        <w:top w:val="none" w:sz="0" w:space="0" w:color="auto"/>
        <w:left w:val="none" w:sz="0" w:space="0" w:color="auto"/>
        <w:bottom w:val="none" w:sz="0" w:space="0" w:color="auto"/>
        <w:right w:val="none" w:sz="0" w:space="0" w:color="auto"/>
      </w:divBdr>
    </w:div>
    <w:div w:id="1661276890">
      <w:bodyDiv w:val="1"/>
      <w:marLeft w:val="0"/>
      <w:marRight w:val="0"/>
      <w:marTop w:val="0"/>
      <w:marBottom w:val="0"/>
      <w:divBdr>
        <w:top w:val="none" w:sz="0" w:space="0" w:color="auto"/>
        <w:left w:val="none" w:sz="0" w:space="0" w:color="auto"/>
        <w:bottom w:val="none" w:sz="0" w:space="0" w:color="auto"/>
        <w:right w:val="none" w:sz="0" w:space="0" w:color="auto"/>
      </w:divBdr>
    </w:div>
    <w:div w:id="1665013816">
      <w:bodyDiv w:val="1"/>
      <w:marLeft w:val="0"/>
      <w:marRight w:val="0"/>
      <w:marTop w:val="0"/>
      <w:marBottom w:val="0"/>
      <w:divBdr>
        <w:top w:val="none" w:sz="0" w:space="0" w:color="auto"/>
        <w:left w:val="none" w:sz="0" w:space="0" w:color="auto"/>
        <w:bottom w:val="none" w:sz="0" w:space="0" w:color="auto"/>
        <w:right w:val="none" w:sz="0" w:space="0" w:color="auto"/>
      </w:divBdr>
    </w:div>
    <w:div w:id="1668439755">
      <w:bodyDiv w:val="1"/>
      <w:marLeft w:val="0"/>
      <w:marRight w:val="0"/>
      <w:marTop w:val="0"/>
      <w:marBottom w:val="0"/>
      <w:divBdr>
        <w:top w:val="none" w:sz="0" w:space="0" w:color="auto"/>
        <w:left w:val="none" w:sz="0" w:space="0" w:color="auto"/>
        <w:bottom w:val="none" w:sz="0" w:space="0" w:color="auto"/>
        <w:right w:val="none" w:sz="0" w:space="0" w:color="auto"/>
      </w:divBdr>
      <w:divsChild>
        <w:div w:id="1342124311">
          <w:marLeft w:val="0"/>
          <w:marRight w:val="0"/>
          <w:marTop w:val="0"/>
          <w:marBottom w:val="0"/>
          <w:divBdr>
            <w:top w:val="none" w:sz="0" w:space="0" w:color="auto"/>
            <w:left w:val="none" w:sz="0" w:space="0" w:color="auto"/>
            <w:bottom w:val="none" w:sz="0" w:space="0" w:color="auto"/>
            <w:right w:val="none" w:sz="0" w:space="0" w:color="auto"/>
          </w:divBdr>
          <w:divsChild>
            <w:div w:id="2105033697">
              <w:marLeft w:val="0"/>
              <w:marRight w:val="0"/>
              <w:marTop w:val="0"/>
              <w:marBottom w:val="0"/>
              <w:divBdr>
                <w:top w:val="none" w:sz="0" w:space="0" w:color="auto"/>
                <w:left w:val="none" w:sz="0" w:space="0" w:color="auto"/>
                <w:bottom w:val="none" w:sz="0" w:space="0" w:color="auto"/>
                <w:right w:val="none" w:sz="0" w:space="0" w:color="auto"/>
              </w:divBdr>
              <w:divsChild>
                <w:div w:id="1168255028">
                  <w:marLeft w:val="0"/>
                  <w:marRight w:val="0"/>
                  <w:marTop w:val="0"/>
                  <w:marBottom w:val="0"/>
                  <w:divBdr>
                    <w:top w:val="none" w:sz="0" w:space="0" w:color="auto"/>
                    <w:left w:val="none" w:sz="0" w:space="0" w:color="auto"/>
                    <w:bottom w:val="none" w:sz="0" w:space="0" w:color="auto"/>
                    <w:right w:val="none" w:sz="0" w:space="0" w:color="auto"/>
                  </w:divBdr>
                </w:div>
                <w:div w:id="2041053284">
                  <w:marLeft w:val="0"/>
                  <w:marRight w:val="0"/>
                  <w:marTop w:val="0"/>
                  <w:marBottom w:val="0"/>
                  <w:divBdr>
                    <w:top w:val="none" w:sz="0" w:space="0" w:color="auto"/>
                    <w:left w:val="none" w:sz="0" w:space="0" w:color="auto"/>
                    <w:bottom w:val="none" w:sz="0" w:space="0" w:color="auto"/>
                    <w:right w:val="none" w:sz="0" w:space="0" w:color="auto"/>
                  </w:divBdr>
                </w:div>
              </w:divsChild>
            </w:div>
            <w:div w:id="1150561318">
              <w:marLeft w:val="0"/>
              <w:marRight w:val="0"/>
              <w:marTop w:val="0"/>
              <w:marBottom w:val="0"/>
              <w:divBdr>
                <w:top w:val="none" w:sz="0" w:space="0" w:color="auto"/>
                <w:left w:val="none" w:sz="0" w:space="0" w:color="auto"/>
                <w:bottom w:val="none" w:sz="0" w:space="0" w:color="auto"/>
                <w:right w:val="none" w:sz="0" w:space="0" w:color="auto"/>
              </w:divBdr>
              <w:divsChild>
                <w:div w:id="424306572">
                  <w:marLeft w:val="0"/>
                  <w:marRight w:val="0"/>
                  <w:marTop w:val="0"/>
                  <w:marBottom w:val="0"/>
                  <w:divBdr>
                    <w:top w:val="none" w:sz="0" w:space="0" w:color="auto"/>
                    <w:left w:val="none" w:sz="0" w:space="0" w:color="auto"/>
                    <w:bottom w:val="none" w:sz="0" w:space="0" w:color="auto"/>
                    <w:right w:val="none" w:sz="0" w:space="0" w:color="auto"/>
                  </w:divBdr>
                </w:div>
                <w:div w:id="15154906">
                  <w:marLeft w:val="0"/>
                  <w:marRight w:val="0"/>
                  <w:marTop w:val="0"/>
                  <w:marBottom w:val="0"/>
                  <w:divBdr>
                    <w:top w:val="none" w:sz="0" w:space="0" w:color="auto"/>
                    <w:left w:val="none" w:sz="0" w:space="0" w:color="auto"/>
                    <w:bottom w:val="none" w:sz="0" w:space="0" w:color="auto"/>
                    <w:right w:val="none" w:sz="0" w:space="0" w:color="auto"/>
                  </w:divBdr>
                </w:div>
              </w:divsChild>
            </w:div>
            <w:div w:id="158694856">
              <w:marLeft w:val="0"/>
              <w:marRight w:val="0"/>
              <w:marTop w:val="0"/>
              <w:marBottom w:val="0"/>
              <w:divBdr>
                <w:top w:val="none" w:sz="0" w:space="0" w:color="auto"/>
                <w:left w:val="none" w:sz="0" w:space="0" w:color="auto"/>
                <w:bottom w:val="none" w:sz="0" w:space="0" w:color="auto"/>
                <w:right w:val="none" w:sz="0" w:space="0" w:color="auto"/>
              </w:divBdr>
              <w:divsChild>
                <w:div w:id="840660803">
                  <w:marLeft w:val="0"/>
                  <w:marRight w:val="0"/>
                  <w:marTop w:val="0"/>
                  <w:marBottom w:val="0"/>
                  <w:divBdr>
                    <w:top w:val="none" w:sz="0" w:space="0" w:color="auto"/>
                    <w:left w:val="none" w:sz="0" w:space="0" w:color="auto"/>
                    <w:bottom w:val="none" w:sz="0" w:space="0" w:color="auto"/>
                    <w:right w:val="none" w:sz="0" w:space="0" w:color="auto"/>
                  </w:divBdr>
                </w:div>
                <w:div w:id="1589345726">
                  <w:marLeft w:val="0"/>
                  <w:marRight w:val="0"/>
                  <w:marTop w:val="0"/>
                  <w:marBottom w:val="0"/>
                  <w:divBdr>
                    <w:top w:val="none" w:sz="0" w:space="0" w:color="auto"/>
                    <w:left w:val="none" w:sz="0" w:space="0" w:color="auto"/>
                    <w:bottom w:val="none" w:sz="0" w:space="0" w:color="auto"/>
                    <w:right w:val="none" w:sz="0" w:space="0" w:color="auto"/>
                  </w:divBdr>
                </w:div>
              </w:divsChild>
            </w:div>
            <w:div w:id="1570308251">
              <w:marLeft w:val="0"/>
              <w:marRight w:val="0"/>
              <w:marTop w:val="0"/>
              <w:marBottom w:val="0"/>
              <w:divBdr>
                <w:top w:val="none" w:sz="0" w:space="0" w:color="auto"/>
                <w:left w:val="none" w:sz="0" w:space="0" w:color="auto"/>
                <w:bottom w:val="none" w:sz="0" w:space="0" w:color="auto"/>
                <w:right w:val="none" w:sz="0" w:space="0" w:color="auto"/>
              </w:divBdr>
              <w:divsChild>
                <w:div w:id="188185245">
                  <w:marLeft w:val="0"/>
                  <w:marRight w:val="0"/>
                  <w:marTop w:val="0"/>
                  <w:marBottom w:val="0"/>
                  <w:divBdr>
                    <w:top w:val="none" w:sz="0" w:space="0" w:color="auto"/>
                    <w:left w:val="none" w:sz="0" w:space="0" w:color="auto"/>
                    <w:bottom w:val="none" w:sz="0" w:space="0" w:color="auto"/>
                    <w:right w:val="none" w:sz="0" w:space="0" w:color="auto"/>
                  </w:divBdr>
                </w:div>
                <w:div w:id="16348898">
                  <w:marLeft w:val="0"/>
                  <w:marRight w:val="0"/>
                  <w:marTop w:val="0"/>
                  <w:marBottom w:val="0"/>
                  <w:divBdr>
                    <w:top w:val="none" w:sz="0" w:space="0" w:color="auto"/>
                    <w:left w:val="none" w:sz="0" w:space="0" w:color="auto"/>
                    <w:bottom w:val="none" w:sz="0" w:space="0" w:color="auto"/>
                    <w:right w:val="none" w:sz="0" w:space="0" w:color="auto"/>
                  </w:divBdr>
                </w:div>
              </w:divsChild>
            </w:div>
            <w:div w:id="964579379">
              <w:marLeft w:val="0"/>
              <w:marRight w:val="0"/>
              <w:marTop w:val="0"/>
              <w:marBottom w:val="0"/>
              <w:divBdr>
                <w:top w:val="none" w:sz="0" w:space="0" w:color="auto"/>
                <w:left w:val="none" w:sz="0" w:space="0" w:color="auto"/>
                <w:bottom w:val="none" w:sz="0" w:space="0" w:color="auto"/>
                <w:right w:val="none" w:sz="0" w:space="0" w:color="auto"/>
              </w:divBdr>
              <w:divsChild>
                <w:div w:id="967011800">
                  <w:marLeft w:val="0"/>
                  <w:marRight w:val="0"/>
                  <w:marTop w:val="0"/>
                  <w:marBottom w:val="0"/>
                  <w:divBdr>
                    <w:top w:val="none" w:sz="0" w:space="0" w:color="auto"/>
                    <w:left w:val="none" w:sz="0" w:space="0" w:color="auto"/>
                    <w:bottom w:val="none" w:sz="0" w:space="0" w:color="auto"/>
                    <w:right w:val="none" w:sz="0" w:space="0" w:color="auto"/>
                  </w:divBdr>
                </w:div>
                <w:div w:id="272786284">
                  <w:marLeft w:val="0"/>
                  <w:marRight w:val="0"/>
                  <w:marTop w:val="0"/>
                  <w:marBottom w:val="0"/>
                  <w:divBdr>
                    <w:top w:val="none" w:sz="0" w:space="0" w:color="auto"/>
                    <w:left w:val="none" w:sz="0" w:space="0" w:color="auto"/>
                    <w:bottom w:val="none" w:sz="0" w:space="0" w:color="auto"/>
                    <w:right w:val="none" w:sz="0" w:space="0" w:color="auto"/>
                  </w:divBdr>
                </w:div>
              </w:divsChild>
            </w:div>
            <w:div w:id="383404953">
              <w:marLeft w:val="0"/>
              <w:marRight w:val="0"/>
              <w:marTop w:val="0"/>
              <w:marBottom w:val="0"/>
              <w:divBdr>
                <w:top w:val="none" w:sz="0" w:space="0" w:color="auto"/>
                <w:left w:val="none" w:sz="0" w:space="0" w:color="auto"/>
                <w:bottom w:val="none" w:sz="0" w:space="0" w:color="auto"/>
                <w:right w:val="none" w:sz="0" w:space="0" w:color="auto"/>
              </w:divBdr>
              <w:divsChild>
                <w:div w:id="1645161422">
                  <w:marLeft w:val="0"/>
                  <w:marRight w:val="0"/>
                  <w:marTop w:val="0"/>
                  <w:marBottom w:val="0"/>
                  <w:divBdr>
                    <w:top w:val="none" w:sz="0" w:space="0" w:color="auto"/>
                    <w:left w:val="none" w:sz="0" w:space="0" w:color="auto"/>
                    <w:bottom w:val="none" w:sz="0" w:space="0" w:color="auto"/>
                    <w:right w:val="none" w:sz="0" w:space="0" w:color="auto"/>
                  </w:divBdr>
                </w:div>
                <w:div w:id="459881857">
                  <w:marLeft w:val="0"/>
                  <w:marRight w:val="0"/>
                  <w:marTop w:val="0"/>
                  <w:marBottom w:val="0"/>
                  <w:divBdr>
                    <w:top w:val="none" w:sz="0" w:space="0" w:color="auto"/>
                    <w:left w:val="none" w:sz="0" w:space="0" w:color="auto"/>
                    <w:bottom w:val="none" w:sz="0" w:space="0" w:color="auto"/>
                    <w:right w:val="none" w:sz="0" w:space="0" w:color="auto"/>
                  </w:divBdr>
                </w:div>
              </w:divsChild>
            </w:div>
            <w:div w:id="1067604252">
              <w:marLeft w:val="0"/>
              <w:marRight w:val="0"/>
              <w:marTop w:val="0"/>
              <w:marBottom w:val="0"/>
              <w:divBdr>
                <w:top w:val="none" w:sz="0" w:space="0" w:color="auto"/>
                <w:left w:val="none" w:sz="0" w:space="0" w:color="auto"/>
                <w:bottom w:val="none" w:sz="0" w:space="0" w:color="auto"/>
                <w:right w:val="none" w:sz="0" w:space="0" w:color="auto"/>
              </w:divBdr>
              <w:divsChild>
                <w:div w:id="1029721428">
                  <w:marLeft w:val="0"/>
                  <w:marRight w:val="0"/>
                  <w:marTop w:val="0"/>
                  <w:marBottom w:val="0"/>
                  <w:divBdr>
                    <w:top w:val="none" w:sz="0" w:space="0" w:color="auto"/>
                    <w:left w:val="none" w:sz="0" w:space="0" w:color="auto"/>
                    <w:bottom w:val="none" w:sz="0" w:space="0" w:color="auto"/>
                    <w:right w:val="none" w:sz="0" w:space="0" w:color="auto"/>
                  </w:divBdr>
                </w:div>
                <w:div w:id="858159344">
                  <w:marLeft w:val="0"/>
                  <w:marRight w:val="0"/>
                  <w:marTop w:val="0"/>
                  <w:marBottom w:val="0"/>
                  <w:divBdr>
                    <w:top w:val="none" w:sz="0" w:space="0" w:color="auto"/>
                    <w:left w:val="none" w:sz="0" w:space="0" w:color="auto"/>
                    <w:bottom w:val="none" w:sz="0" w:space="0" w:color="auto"/>
                    <w:right w:val="none" w:sz="0" w:space="0" w:color="auto"/>
                  </w:divBdr>
                </w:div>
              </w:divsChild>
            </w:div>
            <w:div w:id="224724687">
              <w:marLeft w:val="0"/>
              <w:marRight w:val="0"/>
              <w:marTop w:val="0"/>
              <w:marBottom w:val="0"/>
              <w:divBdr>
                <w:top w:val="none" w:sz="0" w:space="0" w:color="auto"/>
                <w:left w:val="none" w:sz="0" w:space="0" w:color="auto"/>
                <w:bottom w:val="none" w:sz="0" w:space="0" w:color="auto"/>
                <w:right w:val="none" w:sz="0" w:space="0" w:color="auto"/>
              </w:divBdr>
              <w:divsChild>
                <w:div w:id="446972516">
                  <w:marLeft w:val="0"/>
                  <w:marRight w:val="0"/>
                  <w:marTop w:val="0"/>
                  <w:marBottom w:val="0"/>
                  <w:divBdr>
                    <w:top w:val="none" w:sz="0" w:space="0" w:color="auto"/>
                    <w:left w:val="none" w:sz="0" w:space="0" w:color="auto"/>
                    <w:bottom w:val="none" w:sz="0" w:space="0" w:color="auto"/>
                    <w:right w:val="none" w:sz="0" w:space="0" w:color="auto"/>
                  </w:divBdr>
                </w:div>
                <w:div w:id="533420686">
                  <w:marLeft w:val="0"/>
                  <w:marRight w:val="0"/>
                  <w:marTop w:val="0"/>
                  <w:marBottom w:val="0"/>
                  <w:divBdr>
                    <w:top w:val="none" w:sz="0" w:space="0" w:color="auto"/>
                    <w:left w:val="none" w:sz="0" w:space="0" w:color="auto"/>
                    <w:bottom w:val="none" w:sz="0" w:space="0" w:color="auto"/>
                    <w:right w:val="none" w:sz="0" w:space="0" w:color="auto"/>
                  </w:divBdr>
                </w:div>
              </w:divsChild>
            </w:div>
            <w:div w:id="1640651277">
              <w:marLeft w:val="0"/>
              <w:marRight w:val="0"/>
              <w:marTop w:val="0"/>
              <w:marBottom w:val="0"/>
              <w:divBdr>
                <w:top w:val="none" w:sz="0" w:space="0" w:color="auto"/>
                <w:left w:val="none" w:sz="0" w:space="0" w:color="auto"/>
                <w:bottom w:val="none" w:sz="0" w:space="0" w:color="auto"/>
                <w:right w:val="none" w:sz="0" w:space="0" w:color="auto"/>
              </w:divBdr>
              <w:divsChild>
                <w:div w:id="997657831">
                  <w:marLeft w:val="0"/>
                  <w:marRight w:val="0"/>
                  <w:marTop w:val="0"/>
                  <w:marBottom w:val="0"/>
                  <w:divBdr>
                    <w:top w:val="none" w:sz="0" w:space="0" w:color="auto"/>
                    <w:left w:val="none" w:sz="0" w:space="0" w:color="auto"/>
                    <w:bottom w:val="none" w:sz="0" w:space="0" w:color="auto"/>
                    <w:right w:val="none" w:sz="0" w:space="0" w:color="auto"/>
                  </w:divBdr>
                </w:div>
                <w:div w:id="2014529026">
                  <w:marLeft w:val="0"/>
                  <w:marRight w:val="0"/>
                  <w:marTop w:val="0"/>
                  <w:marBottom w:val="0"/>
                  <w:divBdr>
                    <w:top w:val="none" w:sz="0" w:space="0" w:color="auto"/>
                    <w:left w:val="none" w:sz="0" w:space="0" w:color="auto"/>
                    <w:bottom w:val="none" w:sz="0" w:space="0" w:color="auto"/>
                    <w:right w:val="none" w:sz="0" w:space="0" w:color="auto"/>
                  </w:divBdr>
                </w:div>
              </w:divsChild>
            </w:div>
            <w:div w:id="1742436503">
              <w:marLeft w:val="0"/>
              <w:marRight w:val="0"/>
              <w:marTop w:val="0"/>
              <w:marBottom w:val="0"/>
              <w:divBdr>
                <w:top w:val="none" w:sz="0" w:space="0" w:color="auto"/>
                <w:left w:val="none" w:sz="0" w:space="0" w:color="auto"/>
                <w:bottom w:val="none" w:sz="0" w:space="0" w:color="auto"/>
                <w:right w:val="none" w:sz="0" w:space="0" w:color="auto"/>
              </w:divBdr>
              <w:divsChild>
                <w:div w:id="1198658636">
                  <w:marLeft w:val="0"/>
                  <w:marRight w:val="0"/>
                  <w:marTop w:val="0"/>
                  <w:marBottom w:val="0"/>
                  <w:divBdr>
                    <w:top w:val="none" w:sz="0" w:space="0" w:color="auto"/>
                    <w:left w:val="none" w:sz="0" w:space="0" w:color="auto"/>
                    <w:bottom w:val="none" w:sz="0" w:space="0" w:color="auto"/>
                    <w:right w:val="none" w:sz="0" w:space="0" w:color="auto"/>
                  </w:divBdr>
                </w:div>
                <w:div w:id="1208956417">
                  <w:marLeft w:val="0"/>
                  <w:marRight w:val="0"/>
                  <w:marTop w:val="0"/>
                  <w:marBottom w:val="0"/>
                  <w:divBdr>
                    <w:top w:val="none" w:sz="0" w:space="0" w:color="auto"/>
                    <w:left w:val="none" w:sz="0" w:space="0" w:color="auto"/>
                    <w:bottom w:val="none" w:sz="0" w:space="0" w:color="auto"/>
                    <w:right w:val="none" w:sz="0" w:space="0" w:color="auto"/>
                  </w:divBdr>
                </w:div>
              </w:divsChild>
            </w:div>
            <w:div w:id="2077698864">
              <w:marLeft w:val="0"/>
              <w:marRight w:val="0"/>
              <w:marTop w:val="0"/>
              <w:marBottom w:val="0"/>
              <w:divBdr>
                <w:top w:val="none" w:sz="0" w:space="0" w:color="auto"/>
                <w:left w:val="none" w:sz="0" w:space="0" w:color="auto"/>
                <w:bottom w:val="none" w:sz="0" w:space="0" w:color="auto"/>
                <w:right w:val="none" w:sz="0" w:space="0" w:color="auto"/>
              </w:divBdr>
              <w:divsChild>
                <w:div w:id="1570576892">
                  <w:marLeft w:val="0"/>
                  <w:marRight w:val="0"/>
                  <w:marTop w:val="0"/>
                  <w:marBottom w:val="0"/>
                  <w:divBdr>
                    <w:top w:val="none" w:sz="0" w:space="0" w:color="auto"/>
                    <w:left w:val="none" w:sz="0" w:space="0" w:color="auto"/>
                    <w:bottom w:val="none" w:sz="0" w:space="0" w:color="auto"/>
                    <w:right w:val="none" w:sz="0" w:space="0" w:color="auto"/>
                  </w:divBdr>
                </w:div>
                <w:div w:id="2038965037">
                  <w:marLeft w:val="0"/>
                  <w:marRight w:val="0"/>
                  <w:marTop w:val="0"/>
                  <w:marBottom w:val="0"/>
                  <w:divBdr>
                    <w:top w:val="none" w:sz="0" w:space="0" w:color="auto"/>
                    <w:left w:val="none" w:sz="0" w:space="0" w:color="auto"/>
                    <w:bottom w:val="none" w:sz="0" w:space="0" w:color="auto"/>
                    <w:right w:val="none" w:sz="0" w:space="0" w:color="auto"/>
                  </w:divBdr>
                </w:div>
              </w:divsChild>
            </w:div>
            <w:div w:id="1913159621">
              <w:marLeft w:val="0"/>
              <w:marRight w:val="0"/>
              <w:marTop w:val="0"/>
              <w:marBottom w:val="0"/>
              <w:divBdr>
                <w:top w:val="none" w:sz="0" w:space="0" w:color="auto"/>
                <w:left w:val="none" w:sz="0" w:space="0" w:color="auto"/>
                <w:bottom w:val="none" w:sz="0" w:space="0" w:color="auto"/>
                <w:right w:val="none" w:sz="0" w:space="0" w:color="auto"/>
              </w:divBdr>
              <w:divsChild>
                <w:div w:id="1919247379">
                  <w:marLeft w:val="0"/>
                  <w:marRight w:val="0"/>
                  <w:marTop w:val="0"/>
                  <w:marBottom w:val="0"/>
                  <w:divBdr>
                    <w:top w:val="none" w:sz="0" w:space="0" w:color="auto"/>
                    <w:left w:val="none" w:sz="0" w:space="0" w:color="auto"/>
                    <w:bottom w:val="none" w:sz="0" w:space="0" w:color="auto"/>
                    <w:right w:val="none" w:sz="0" w:space="0" w:color="auto"/>
                  </w:divBdr>
                </w:div>
                <w:div w:id="1425112099">
                  <w:marLeft w:val="0"/>
                  <w:marRight w:val="0"/>
                  <w:marTop w:val="0"/>
                  <w:marBottom w:val="0"/>
                  <w:divBdr>
                    <w:top w:val="none" w:sz="0" w:space="0" w:color="auto"/>
                    <w:left w:val="none" w:sz="0" w:space="0" w:color="auto"/>
                    <w:bottom w:val="none" w:sz="0" w:space="0" w:color="auto"/>
                    <w:right w:val="none" w:sz="0" w:space="0" w:color="auto"/>
                  </w:divBdr>
                </w:div>
              </w:divsChild>
            </w:div>
            <w:div w:id="130370796">
              <w:marLeft w:val="0"/>
              <w:marRight w:val="0"/>
              <w:marTop w:val="0"/>
              <w:marBottom w:val="0"/>
              <w:divBdr>
                <w:top w:val="none" w:sz="0" w:space="0" w:color="auto"/>
                <w:left w:val="none" w:sz="0" w:space="0" w:color="auto"/>
                <w:bottom w:val="none" w:sz="0" w:space="0" w:color="auto"/>
                <w:right w:val="none" w:sz="0" w:space="0" w:color="auto"/>
              </w:divBdr>
              <w:divsChild>
                <w:div w:id="1138911542">
                  <w:marLeft w:val="0"/>
                  <w:marRight w:val="0"/>
                  <w:marTop w:val="0"/>
                  <w:marBottom w:val="0"/>
                  <w:divBdr>
                    <w:top w:val="none" w:sz="0" w:space="0" w:color="auto"/>
                    <w:left w:val="none" w:sz="0" w:space="0" w:color="auto"/>
                    <w:bottom w:val="none" w:sz="0" w:space="0" w:color="auto"/>
                    <w:right w:val="none" w:sz="0" w:space="0" w:color="auto"/>
                  </w:divBdr>
                </w:div>
                <w:div w:id="1707638019">
                  <w:marLeft w:val="0"/>
                  <w:marRight w:val="0"/>
                  <w:marTop w:val="0"/>
                  <w:marBottom w:val="0"/>
                  <w:divBdr>
                    <w:top w:val="none" w:sz="0" w:space="0" w:color="auto"/>
                    <w:left w:val="none" w:sz="0" w:space="0" w:color="auto"/>
                    <w:bottom w:val="none" w:sz="0" w:space="0" w:color="auto"/>
                    <w:right w:val="none" w:sz="0" w:space="0" w:color="auto"/>
                  </w:divBdr>
                </w:div>
              </w:divsChild>
            </w:div>
            <w:div w:id="1259561590">
              <w:marLeft w:val="0"/>
              <w:marRight w:val="0"/>
              <w:marTop w:val="0"/>
              <w:marBottom w:val="0"/>
              <w:divBdr>
                <w:top w:val="none" w:sz="0" w:space="0" w:color="auto"/>
                <w:left w:val="none" w:sz="0" w:space="0" w:color="auto"/>
                <w:bottom w:val="none" w:sz="0" w:space="0" w:color="auto"/>
                <w:right w:val="none" w:sz="0" w:space="0" w:color="auto"/>
              </w:divBdr>
              <w:divsChild>
                <w:div w:id="141505057">
                  <w:marLeft w:val="0"/>
                  <w:marRight w:val="0"/>
                  <w:marTop w:val="0"/>
                  <w:marBottom w:val="0"/>
                  <w:divBdr>
                    <w:top w:val="none" w:sz="0" w:space="0" w:color="auto"/>
                    <w:left w:val="none" w:sz="0" w:space="0" w:color="auto"/>
                    <w:bottom w:val="none" w:sz="0" w:space="0" w:color="auto"/>
                    <w:right w:val="none" w:sz="0" w:space="0" w:color="auto"/>
                  </w:divBdr>
                </w:div>
                <w:div w:id="1091505181">
                  <w:marLeft w:val="0"/>
                  <w:marRight w:val="0"/>
                  <w:marTop w:val="0"/>
                  <w:marBottom w:val="0"/>
                  <w:divBdr>
                    <w:top w:val="none" w:sz="0" w:space="0" w:color="auto"/>
                    <w:left w:val="none" w:sz="0" w:space="0" w:color="auto"/>
                    <w:bottom w:val="none" w:sz="0" w:space="0" w:color="auto"/>
                    <w:right w:val="none" w:sz="0" w:space="0" w:color="auto"/>
                  </w:divBdr>
                </w:div>
              </w:divsChild>
            </w:div>
            <w:div w:id="1463617475">
              <w:marLeft w:val="0"/>
              <w:marRight w:val="0"/>
              <w:marTop w:val="0"/>
              <w:marBottom w:val="0"/>
              <w:divBdr>
                <w:top w:val="none" w:sz="0" w:space="0" w:color="auto"/>
                <w:left w:val="none" w:sz="0" w:space="0" w:color="auto"/>
                <w:bottom w:val="none" w:sz="0" w:space="0" w:color="auto"/>
                <w:right w:val="none" w:sz="0" w:space="0" w:color="auto"/>
              </w:divBdr>
              <w:divsChild>
                <w:div w:id="1756779280">
                  <w:marLeft w:val="0"/>
                  <w:marRight w:val="0"/>
                  <w:marTop w:val="0"/>
                  <w:marBottom w:val="0"/>
                  <w:divBdr>
                    <w:top w:val="none" w:sz="0" w:space="0" w:color="auto"/>
                    <w:left w:val="none" w:sz="0" w:space="0" w:color="auto"/>
                    <w:bottom w:val="none" w:sz="0" w:space="0" w:color="auto"/>
                    <w:right w:val="none" w:sz="0" w:space="0" w:color="auto"/>
                  </w:divBdr>
                </w:div>
                <w:div w:id="544411554">
                  <w:marLeft w:val="0"/>
                  <w:marRight w:val="0"/>
                  <w:marTop w:val="0"/>
                  <w:marBottom w:val="0"/>
                  <w:divBdr>
                    <w:top w:val="none" w:sz="0" w:space="0" w:color="auto"/>
                    <w:left w:val="none" w:sz="0" w:space="0" w:color="auto"/>
                    <w:bottom w:val="none" w:sz="0" w:space="0" w:color="auto"/>
                    <w:right w:val="none" w:sz="0" w:space="0" w:color="auto"/>
                  </w:divBdr>
                </w:div>
              </w:divsChild>
            </w:div>
            <w:div w:id="1660960937">
              <w:marLeft w:val="0"/>
              <w:marRight w:val="0"/>
              <w:marTop w:val="0"/>
              <w:marBottom w:val="0"/>
              <w:divBdr>
                <w:top w:val="none" w:sz="0" w:space="0" w:color="auto"/>
                <w:left w:val="none" w:sz="0" w:space="0" w:color="auto"/>
                <w:bottom w:val="none" w:sz="0" w:space="0" w:color="auto"/>
                <w:right w:val="none" w:sz="0" w:space="0" w:color="auto"/>
              </w:divBdr>
              <w:divsChild>
                <w:div w:id="1458917094">
                  <w:marLeft w:val="0"/>
                  <w:marRight w:val="0"/>
                  <w:marTop w:val="0"/>
                  <w:marBottom w:val="0"/>
                  <w:divBdr>
                    <w:top w:val="none" w:sz="0" w:space="0" w:color="auto"/>
                    <w:left w:val="none" w:sz="0" w:space="0" w:color="auto"/>
                    <w:bottom w:val="none" w:sz="0" w:space="0" w:color="auto"/>
                    <w:right w:val="none" w:sz="0" w:space="0" w:color="auto"/>
                  </w:divBdr>
                </w:div>
                <w:div w:id="2016837216">
                  <w:marLeft w:val="0"/>
                  <w:marRight w:val="0"/>
                  <w:marTop w:val="0"/>
                  <w:marBottom w:val="0"/>
                  <w:divBdr>
                    <w:top w:val="none" w:sz="0" w:space="0" w:color="auto"/>
                    <w:left w:val="none" w:sz="0" w:space="0" w:color="auto"/>
                    <w:bottom w:val="none" w:sz="0" w:space="0" w:color="auto"/>
                    <w:right w:val="none" w:sz="0" w:space="0" w:color="auto"/>
                  </w:divBdr>
                </w:div>
              </w:divsChild>
            </w:div>
            <w:div w:id="1001926635">
              <w:marLeft w:val="0"/>
              <w:marRight w:val="0"/>
              <w:marTop w:val="0"/>
              <w:marBottom w:val="0"/>
              <w:divBdr>
                <w:top w:val="none" w:sz="0" w:space="0" w:color="auto"/>
                <w:left w:val="none" w:sz="0" w:space="0" w:color="auto"/>
                <w:bottom w:val="none" w:sz="0" w:space="0" w:color="auto"/>
                <w:right w:val="none" w:sz="0" w:space="0" w:color="auto"/>
              </w:divBdr>
              <w:divsChild>
                <w:div w:id="601257859">
                  <w:marLeft w:val="0"/>
                  <w:marRight w:val="0"/>
                  <w:marTop w:val="0"/>
                  <w:marBottom w:val="0"/>
                  <w:divBdr>
                    <w:top w:val="none" w:sz="0" w:space="0" w:color="auto"/>
                    <w:left w:val="none" w:sz="0" w:space="0" w:color="auto"/>
                    <w:bottom w:val="none" w:sz="0" w:space="0" w:color="auto"/>
                    <w:right w:val="none" w:sz="0" w:space="0" w:color="auto"/>
                  </w:divBdr>
                </w:div>
                <w:div w:id="2106263904">
                  <w:marLeft w:val="0"/>
                  <w:marRight w:val="0"/>
                  <w:marTop w:val="0"/>
                  <w:marBottom w:val="0"/>
                  <w:divBdr>
                    <w:top w:val="none" w:sz="0" w:space="0" w:color="auto"/>
                    <w:left w:val="none" w:sz="0" w:space="0" w:color="auto"/>
                    <w:bottom w:val="none" w:sz="0" w:space="0" w:color="auto"/>
                    <w:right w:val="none" w:sz="0" w:space="0" w:color="auto"/>
                  </w:divBdr>
                </w:div>
              </w:divsChild>
            </w:div>
            <w:div w:id="534199836">
              <w:marLeft w:val="0"/>
              <w:marRight w:val="0"/>
              <w:marTop w:val="0"/>
              <w:marBottom w:val="0"/>
              <w:divBdr>
                <w:top w:val="none" w:sz="0" w:space="0" w:color="auto"/>
                <w:left w:val="none" w:sz="0" w:space="0" w:color="auto"/>
                <w:bottom w:val="none" w:sz="0" w:space="0" w:color="auto"/>
                <w:right w:val="none" w:sz="0" w:space="0" w:color="auto"/>
              </w:divBdr>
              <w:divsChild>
                <w:div w:id="1842040904">
                  <w:marLeft w:val="0"/>
                  <w:marRight w:val="0"/>
                  <w:marTop w:val="0"/>
                  <w:marBottom w:val="0"/>
                  <w:divBdr>
                    <w:top w:val="none" w:sz="0" w:space="0" w:color="auto"/>
                    <w:left w:val="none" w:sz="0" w:space="0" w:color="auto"/>
                    <w:bottom w:val="none" w:sz="0" w:space="0" w:color="auto"/>
                    <w:right w:val="none" w:sz="0" w:space="0" w:color="auto"/>
                  </w:divBdr>
                </w:div>
                <w:div w:id="59327724">
                  <w:marLeft w:val="0"/>
                  <w:marRight w:val="0"/>
                  <w:marTop w:val="0"/>
                  <w:marBottom w:val="0"/>
                  <w:divBdr>
                    <w:top w:val="none" w:sz="0" w:space="0" w:color="auto"/>
                    <w:left w:val="none" w:sz="0" w:space="0" w:color="auto"/>
                    <w:bottom w:val="none" w:sz="0" w:space="0" w:color="auto"/>
                    <w:right w:val="none" w:sz="0" w:space="0" w:color="auto"/>
                  </w:divBdr>
                </w:div>
              </w:divsChild>
            </w:div>
            <w:div w:id="1329484032">
              <w:marLeft w:val="0"/>
              <w:marRight w:val="0"/>
              <w:marTop w:val="0"/>
              <w:marBottom w:val="0"/>
              <w:divBdr>
                <w:top w:val="none" w:sz="0" w:space="0" w:color="auto"/>
                <w:left w:val="none" w:sz="0" w:space="0" w:color="auto"/>
                <w:bottom w:val="none" w:sz="0" w:space="0" w:color="auto"/>
                <w:right w:val="none" w:sz="0" w:space="0" w:color="auto"/>
              </w:divBdr>
              <w:divsChild>
                <w:div w:id="1405103500">
                  <w:marLeft w:val="0"/>
                  <w:marRight w:val="0"/>
                  <w:marTop w:val="0"/>
                  <w:marBottom w:val="0"/>
                  <w:divBdr>
                    <w:top w:val="none" w:sz="0" w:space="0" w:color="auto"/>
                    <w:left w:val="none" w:sz="0" w:space="0" w:color="auto"/>
                    <w:bottom w:val="none" w:sz="0" w:space="0" w:color="auto"/>
                    <w:right w:val="none" w:sz="0" w:space="0" w:color="auto"/>
                  </w:divBdr>
                </w:div>
                <w:div w:id="1799758339">
                  <w:marLeft w:val="0"/>
                  <w:marRight w:val="0"/>
                  <w:marTop w:val="0"/>
                  <w:marBottom w:val="0"/>
                  <w:divBdr>
                    <w:top w:val="none" w:sz="0" w:space="0" w:color="auto"/>
                    <w:left w:val="none" w:sz="0" w:space="0" w:color="auto"/>
                    <w:bottom w:val="none" w:sz="0" w:space="0" w:color="auto"/>
                    <w:right w:val="none" w:sz="0" w:space="0" w:color="auto"/>
                  </w:divBdr>
                </w:div>
              </w:divsChild>
            </w:div>
            <w:div w:id="1360620680">
              <w:marLeft w:val="0"/>
              <w:marRight w:val="0"/>
              <w:marTop w:val="0"/>
              <w:marBottom w:val="0"/>
              <w:divBdr>
                <w:top w:val="none" w:sz="0" w:space="0" w:color="auto"/>
                <w:left w:val="none" w:sz="0" w:space="0" w:color="auto"/>
                <w:bottom w:val="none" w:sz="0" w:space="0" w:color="auto"/>
                <w:right w:val="none" w:sz="0" w:space="0" w:color="auto"/>
              </w:divBdr>
              <w:divsChild>
                <w:div w:id="179051322">
                  <w:marLeft w:val="0"/>
                  <w:marRight w:val="0"/>
                  <w:marTop w:val="0"/>
                  <w:marBottom w:val="0"/>
                  <w:divBdr>
                    <w:top w:val="none" w:sz="0" w:space="0" w:color="auto"/>
                    <w:left w:val="none" w:sz="0" w:space="0" w:color="auto"/>
                    <w:bottom w:val="none" w:sz="0" w:space="0" w:color="auto"/>
                    <w:right w:val="none" w:sz="0" w:space="0" w:color="auto"/>
                  </w:divBdr>
                </w:div>
                <w:div w:id="232399529">
                  <w:marLeft w:val="0"/>
                  <w:marRight w:val="0"/>
                  <w:marTop w:val="0"/>
                  <w:marBottom w:val="0"/>
                  <w:divBdr>
                    <w:top w:val="none" w:sz="0" w:space="0" w:color="auto"/>
                    <w:left w:val="none" w:sz="0" w:space="0" w:color="auto"/>
                    <w:bottom w:val="none" w:sz="0" w:space="0" w:color="auto"/>
                    <w:right w:val="none" w:sz="0" w:space="0" w:color="auto"/>
                  </w:divBdr>
                </w:div>
              </w:divsChild>
            </w:div>
            <w:div w:id="641890325">
              <w:marLeft w:val="0"/>
              <w:marRight w:val="0"/>
              <w:marTop w:val="0"/>
              <w:marBottom w:val="0"/>
              <w:divBdr>
                <w:top w:val="none" w:sz="0" w:space="0" w:color="auto"/>
                <w:left w:val="none" w:sz="0" w:space="0" w:color="auto"/>
                <w:bottom w:val="none" w:sz="0" w:space="0" w:color="auto"/>
                <w:right w:val="none" w:sz="0" w:space="0" w:color="auto"/>
              </w:divBdr>
              <w:divsChild>
                <w:div w:id="1333682336">
                  <w:marLeft w:val="0"/>
                  <w:marRight w:val="0"/>
                  <w:marTop w:val="0"/>
                  <w:marBottom w:val="0"/>
                  <w:divBdr>
                    <w:top w:val="none" w:sz="0" w:space="0" w:color="auto"/>
                    <w:left w:val="none" w:sz="0" w:space="0" w:color="auto"/>
                    <w:bottom w:val="none" w:sz="0" w:space="0" w:color="auto"/>
                    <w:right w:val="none" w:sz="0" w:space="0" w:color="auto"/>
                  </w:divBdr>
                </w:div>
                <w:div w:id="283774834">
                  <w:marLeft w:val="0"/>
                  <w:marRight w:val="0"/>
                  <w:marTop w:val="0"/>
                  <w:marBottom w:val="0"/>
                  <w:divBdr>
                    <w:top w:val="none" w:sz="0" w:space="0" w:color="auto"/>
                    <w:left w:val="none" w:sz="0" w:space="0" w:color="auto"/>
                    <w:bottom w:val="none" w:sz="0" w:space="0" w:color="auto"/>
                    <w:right w:val="none" w:sz="0" w:space="0" w:color="auto"/>
                  </w:divBdr>
                </w:div>
              </w:divsChild>
            </w:div>
            <w:div w:id="1972861904">
              <w:marLeft w:val="0"/>
              <w:marRight w:val="0"/>
              <w:marTop w:val="0"/>
              <w:marBottom w:val="0"/>
              <w:divBdr>
                <w:top w:val="none" w:sz="0" w:space="0" w:color="auto"/>
                <w:left w:val="none" w:sz="0" w:space="0" w:color="auto"/>
                <w:bottom w:val="none" w:sz="0" w:space="0" w:color="auto"/>
                <w:right w:val="none" w:sz="0" w:space="0" w:color="auto"/>
              </w:divBdr>
              <w:divsChild>
                <w:div w:id="1464692772">
                  <w:marLeft w:val="0"/>
                  <w:marRight w:val="0"/>
                  <w:marTop w:val="0"/>
                  <w:marBottom w:val="0"/>
                  <w:divBdr>
                    <w:top w:val="none" w:sz="0" w:space="0" w:color="auto"/>
                    <w:left w:val="none" w:sz="0" w:space="0" w:color="auto"/>
                    <w:bottom w:val="none" w:sz="0" w:space="0" w:color="auto"/>
                    <w:right w:val="none" w:sz="0" w:space="0" w:color="auto"/>
                  </w:divBdr>
                </w:div>
                <w:div w:id="1354382814">
                  <w:marLeft w:val="0"/>
                  <w:marRight w:val="0"/>
                  <w:marTop w:val="0"/>
                  <w:marBottom w:val="0"/>
                  <w:divBdr>
                    <w:top w:val="none" w:sz="0" w:space="0" w:color="auto"/>
                    <w:left w:val="none" w:sz="0" w:space="0" w:color="auto"/>
                    <w:bottom w:val="none" w:sz="0" w:space="0" w:color="auto"/>
                    <w:right w:val="none" w:sz="0" w:space="0" w:color="auto"/>
                  </w:divBdr>
                </w:div>
              </w:divsChild>
            </w:div>
            <w:div w:id="1227448476">
              <w:marLeft w:val="0"/>
              <w:marRight w:val="0"/>
              <w:marTop w:val="0"/>
              <w:marBottom w:val="0"/>
              <w:divBdr>
                <w:top w:val="none" w:sz="0" w:space="0" w:color="auto"/>
                <w:left w:val="none" w:sz="0" w:space="0" w:color="auto"/>
                <w:bottom w:val="none" w:sz="0" w:space="0" w:color="auto"/>
                <w:right w:val="none" w:sz="0" w:space="0" w:color="auto"/>
              </w:divBdr>
              <w:divsChild>
                <w:div w:id="132527380">
                  <w:marLeft w:val="0"/>
                  <w:marRight w:val="0"/>
                  <w:marTop w:val="0"/>
                  <w:marBottom w:val="0"/>
                  <w:divBdr>
                    <w:top w:val="none" w:sz="0" w:space="0" w:color="auto"/>
                    <w:left w:val="none" w:sz="0" w:space="0" w:color="auto"/>
                    <w:bottom w:val="none" w:sz="0" w:space="0" w:color="auto"/>
                    <w:right w:val="none" w:sz="0" w:space="0" w:color="auto"/>
                  </w:divBdr>
                </w:div>
                <w:div w:id="1482429857">
                  <w:marLeft w:val="0"/>
                  <w:marRight w:val="0"/>
                  <w:marTop w:val="0"/>
                  <w:marBottom w:val="0"/>
                  <w:divBdr>
                    <w:top w:val="none" w:sz="0" w:space="0" w:color="auto"/>
                    <w:left w:val="none" w:sz="0" w:space="0" w:color="auto"/>
                    <w:bottom w:val="none" w:sz="0" w:space="0" w:color="auto"/>
                    <w:right w:val="none" w:sz="0" w:space="0" w:color="auto"/>
                  </w:divBdr>
                </w:div>
              </w:divsChild>
            </w:div>
            <w:div w:id="507911960">
              <w:marLeft w:val="0"/>
              <w:marRight w:val="0"/>
              <w:marTop w:val="0"/>
              <w:marBottom w:val="0"/>
              <w:divBdr>
                <w:top w:val="none" w:sz="0" w:space="0" w:color="auto"/>
                <w:left w:val="none" w:sz="0" w:space="0" w:color="auto"/>
                <w:bottom w:val="none" w:sz="0" w:space="0" w:color="auto"/>
                <w:right w:val="none" w:sz="0" w:space="0" w:color="auto"/>
              </w:divBdr>
              <w:divsChild>
                <w:div w:id="1960917308">
                  <w:marLeft w:val="0"/>
                  <w:marRight w:val="0"/>
                  <w:marTop w:val="0"/>
                  <w:marBottom w:val="0"/>
                  <w:divBdr>
                    <w:top w:val="none" w:sz="0" w:space="0" w:color="auto"/>
                    <w:left w:val="none" w:sz="0" w:space="0" w:color="auto"/>
                    <w:bottom w:val="none" w:sz="0" w:space="0" w:color="auto"/>
                    <w:right w:val="none" w:sz="0" w:space="0" w:color="auto"/>
                  </w:divBdr>
                </w:div>
                <w:div w:id="1041319394">
                  <w:marLeft w:val="0"/>
                  <w:marRight w:val="0"/>
                  <w:marTop w:val="0"/>
                  <w:marBottom w:val="0"/>
                  <w:divBdr>
                    <w:top w:val="none" w:sz="0" w:space="0" w:color="auto"/>
                    <w:left w:val="none" w:sz="0" w:space="0" w:color="auto"/>
                    <w:bottom w:val="none" w:sz="0" w:space="0" w:color="auto"/>
                    <w:right w:val="none" w:sz="0" w:space="0" w:color="auto"/>
                  </w:divBdr>
                </w:div>
              </w:divsChild>
            </w:div>
            <w:div w:id="1233196120">
              <w:marLeft w:val="0"/>
              <w:marRight w:val="0"/>
              <w:marTop w:val="0"/>
              <w:marBottom w:val="0"/>
              <w:divBdr>
                <w:top w:val="none" w:sz="0" w:space="0" w:color="auto"/>
                <w:left w:val="none" w:sz="0" w:space="0" w:color="auto"/>
                <w:bottom w:val="none" w:sz="0" w:space="0" w:color="auto"/>
                <w:right w:val="none" w:sz="0" w:space="0" w:color="auto"/>
              </w:divBdr>
              <w:divsChild>
                <w:div w:id="1538078808">
                  <w:marLeft w:val="0"/>
                  <w:marRight w:val="0"/>
                  <w:marTop w:val="0"/>
                  <w:marBottom w:val="0"/>
                  <w:divBdr>
                    <w:top w:val="none" w:sz="0" w:space="0" w:color="auto"/>
                    <w:left w:val="none" w:sz="0" w:space="0" w:color="auto"/>
                    <w:bottom w:val="none" w:sz="0" w:space="0" w:color="auto"/>
                    <w:right w:val="none" w:sz="0" w:space="0" w:color="auto"/>
                  </w:divBdr>
                </w:div>
                <w:div w:id="659383812">
                  <w:marLeft w:val="0"/>
                  <w:marRight w:val="0"/>
                  <w:marTop w:val="0"/>
                  <w:marBottom w:val="0"/>
                  <w:divBdr>
                    <w:top w:val="none" w:sz="0" w:space="0" w:color="auto"/>
                    <w:left w:val="none" w:sz="0" w:space="0" w:color="auto"/>
                    <w:bottom w:val="none" w:sz="0" w:space="0" w:color="auto"/>
                    <w:right w:val="none" w:sz="0" w:space="0" w:color="auto"/>
                  </w:divBdr>
                </w:div>
              </w:divsChild>
            </w:div>
            <w:div w:id="1541474502">
              <w:marLeft w:val="0"/>
              <w:marRight w:val="0"/>
              <w:marTop w:val="0"/>
              <w:marBottom w:val="0"/>
              <w:divBdr>
                <w:top w:val="none" w:sz="0" w:space="0" w:color="auto"/>
                <w:left w:val="none" w:sz="0" w:space="0" w:color="auto"/>
                <w:bottom w:val="none" w:sz="0" w:space="0" w:color="auto"/>
                <w:right w:val="none" w:sz="0" w:space="0" w:color="auto"/>
              </w:divBdr>
              <w:divsChild>
                <w:div w:id="1894386533">
                  <w:marLeft w:val="0"/>
                  <w:marRight w:val="0"/>
                  <w:marTop w:val="0"/>
                  <w:marBottom w:val="0"/>
                  <w:divBdr>
                    <w:top w:val="none" w:sz="0" w:space="0" w:color="auto"/>
                    <w:left w:val="none" w:sz="0" w:space="0" w:color="auto"/>
                    <w:bottom w:val="none" w:sz="0" w:space="0" w:color="auto"/>
                    <w:right w:val="none" w:sz="0" w:space="0" w:color="auto"/>
                  </w:divBdr>
                </w:div>
                <w:div w:id="683828854">
                  <w:marLeft w:val="0"/>
                  <w:marRight w:val="0"/>
                  <w:marTop w:val="0"/>
                  <w:marBottom w:val="0"/>
                  <w:divBdr>
                    <w:top w:val="none" w:sz="0" w:space="0" w:color="auto"/>
                    <w:left w:val="none" w:sz="0" w:space="0" w:color="auto"/>
                    <w:bottom w:val="none" w:sz="0" w:space="0" w:color="auto"/>
                    <w:right w:val="none" w:sz="0" w:space="0" w:color="auto"/>
                  </w:divBdr>
                </w:div>
              </w:divsChild>
            </w:div>
            <w:div w:id="1356420952">
              <w:marLeft w:val="0"/>
              <w:marRight w:val="0"/>
              <w:marTop w:val="0"/>
              <w:marBottom w:val="0"/>
              <w:divBdr>
                <w:top w:val="none" w:sz="0" w:space="0" w:color="auto"/>
                <w:left w:val="none" w:sz="0" w:space="0" w:color="auto"/>
                <w:bottom w:val="none" w:sz="0" w:space="0" w:color="auto"/>
                <w:right w:val="none" w:sz="0" w:space="0" w:color="auto"/>
              </w:divBdr>
              <w:divsChild>
                <w:div w:id="755788851">
                  <w:marLeft w:val="0"/>
                  <w:marRight w:val="0"/>
                  <w:marTop w:val="0"/>
                  <w:marBottom w:val="0"/>
                  <w:divBdr>
                    <w:top w:val="none" w:sz="0" w:space="0" w:color="auto"/>
                    <w:left w:val="none" w:sz="0" w:space="0" w:color="auto"/>
                    <w:bottom w:val="none" w:sz="0" w:space="0" w:color="auto"/>
                    <w:right w:val="none" w:sz="0" w:space="0" w:color="auto"/>
                  </w:divBdr>
                </w:div>
                <w:div w:id="2079940617">
                  <w:marLeft w:val="0"/>
                  <w:marRight w:val="0"/>
                  <w:marTop w:val="0"/>
                  <w:marBottom w:val="0"/>
                  <w:divBdr>
                    <w:top w:val="none" w:sz="0" w:space="0" w:color="auto"/>
                    <w:left w:val="none" w:sz="0" w:space="0" w:color="auto"/>
                    <w:bottom w:val="none" w:sz="0" w:space="0" w:color="auto"/>
                    <w:right w:val="none" w:sz="0" w:space="0" w:color="auto"/>
                  </w:divBdr>
                </w:div>
              </w:divsChild>
            </w:div>
            <w:div w:id="1181436074">
              <w:marLeft w:val="0"/>
              <w:marRight w:val="0"/>
              <w:marTop w:val="0"/>
              <w:marBottom w:val="0"/>
              <w:divBdr>
                <w:top w:val="none" w:sz="0" w:space="0" w:color="auto"/>
                <w:left w:val="none" w:sz="0" w:space="0" w:color="auto"/>
                <w:bottom w:val="none" w:sz="0" w:space="0" w:color="auto"/>
                <w:right w:val="none" w:sz="0" w:space="0" w:color="auto"/>
              </w:divBdr>
              <w:divsChild>
                <w:div w:id="1709834996">
                  <w:marLeft w:val="0"/>
                  <w:marRight w:val="0"/>
                  <w:marTop w:val="0"/>
                  <w:marBottom w:val="0"/>
                  <w:divBdr>
                    <w:top w:val="none" w:sz="0" w:space="0" w:color="auto"/>
                    <w:left w:val="none" w:sz="0" w:space="0" w:color="auto"/>
                    <w:bottom w:val="none" w:sz="0" w:space="0" w:color="auto"/>
                    <w:right w:val="none" w:sz="0" w:space="0" w:color="auto"/>
                  </w:divBdr>
                </w:div>
                <w:div w:id="1712412023">
                  <w:marLeft w:val="0"/>
                  <w:marRight w:val="0"/>
                  <w:marTop w:val="0"/>
                  <w:marBottom w:val="0"/>
                  <w:divBdr>
                    <w:top w:val="none" w:sz="0" w:space="0" w:color="auto"/>
                    <w:left w:val="none" w:sz="0" w:space="0" w:color="auto"/>
                    <w:bottom w:val="none" w:sz="0" w:space="0" w:color="auto"/>
                    <w:right w:val="none" w:sz="0" w:space="0" w:color="auto"/>
                  </w:divBdr>
                </w:div>
              </w:divsChild>
            </w:div>
            <w:div w:id="36781992">
              <w:marLeft w:val="0"/>
              <w:marRight w:val="0"/>
              <w:marTop w:val="0"/>
              <w:marBottom w:val="0"/>
              <w:divBdr>
                <w:top w:val="none" w:sz="0" w:space="0" w:color="auto"/>
                <w:left w:val="none" w:sz="0" w:space="0" w:color="auto"/>
                <w:bottom w:val="none" w:sz="0" w:space="0" w:color="auto"/>
                <w:right w:val="none" w:sz="0" w:space="0" w:color="auto"/>
              </w:divBdr>
              <w:divsChild>
                <w:div w:id="870875095">
                  <w:marLeft w:val="0"/>
                  <w:marRight w:val="0"/>
                  <w:marTop w:val="0"/>
                  <w:marBottom w:val="0"/>
                  <w:divBdr>
                    <w:top w:val="none" w:sz="0" w:space="0" w:color="auto"/>
                    <w:left w:val="none" w:sz="0" w:space="0" w:color="auto"/>
                    <w:bottom w:val="none" w:sz="0" w:space="0" w:color="auto"/>
                    <w:right w:val="none" w:sz="0" w:space="0" w:color="auto"/>
                  </w:divBdr>
                </w:div>
                <w:div w:id="81686172">
                  <w:marLeft w:val="0"/>
                  <w:marRight w:val="0"/>
                  <w:marTop w:val="0"/>
                  <w:marBottom w:val="0"/>
                  <w:divBdr>
                    <w:top w:val="none" w:sz="0" w:space="0" w:color="auto"/>
                    <w:left w:val="none" w:sz="0" w:space="0" w:color="auto"/>
                    <w:bottom w:val="none" w:sz="0" w:space="0" w:color="auto"/>
                    <w:right w:val="none" w:sz="0" w:space="0" w:color="auto"/>
                  </w:divBdr>
                </w:div>
              </w:divsChild>
            </w:div>
            <w:div w:id="821197325">
              <w:marLeft w:val="0"/>
              <w:marRight w:val="0"/>
              <w:marTop w:val="0"/>
              <w:marBottom w:val="0"/>
              <w:divBdr>
                <w:top w:val="none" w:sz="0" w:space="0" w:color="auto"/>
                <w:left w:val="none" w:sz="0" w:space="0" w:color="auto"/>
                <w:bottom w:val="none" w:sz="0" w:space="0" w:color="auto"/>
                <w:right w:val="none" w:sz="0" w:space="0" w:color="auto"/>
              </w:divBdr>
              <w:divsChild>
                <w:div w:id="462892088">
                  <w:marLeft w:val="0"/>
                  <w:marRight w:val="0"/>
                  <w:marTop w:val="0"/>
                  <w:marBottom w:val="0"/>
                  <w:divBdr>
                    <w:top w:val="none" w:sz="0" w:space="0" w:color="auto"/>
                    <w:left w:val="none" w:sz="0" w:space="0" w:color="auto"/>
                    <w:bottom w:val="none" w:sz="0" w:space="0" w:color="auto"/>
                    <w:right w:val="none" w:sz="0" w:space="0" w:color="auto"/>
                  </w:divBdr>
                </w:div>
                <w:div w:id="1829714499">
                  <w:marLeft w:val="0"/>
                  <w:marRight w:val="0"/>
                  <w:marTop w:val="0"/>
                  <w:marBottom w:val="0"/>
                  <w:divBdr>
                    <w:top w:val="none" w:sz="0" w:space="0" w:color="auto"/>
                    <w:left w:val="none" w:sz="0" w:space="0" w:color="auto"/>
                    <w:bottom w:val="none" w:sz="0" w:space="0" w:color="auto"/>
                    <w:right w:val="none" w:sz="0" w:space="0" w:color="auto"/>
                  </w:divBdr>
                </w:div>
              </w:divsChild>
            </w:div>
            <w:div w:id="128671228">
              <w:marLeft w:val="0"/>
              <w:marRight w:val="0"/>
              <w:marTop w:val="0"/>
              <w:marBottom w:val="0"/>
              <w:divBdr>
                <w:top w:val="none" w:sz="0" w:space="0" w:color="auto"/>
                <w:left w:val="none" w:sz="0" w:space="0" w:color="auto"/>
                <w:bottom w:val="none" w:sz="0" w:space="0" w:color="auto"/>
                <w:right w:val="none" w:sz="0" w:space="0" w:color="auto"/>
              </w:divBdr>
              <w:divsChild>
                <w:div w:id="1649700321">
                  <w:marLeft w:val="0"/>
                  <w:marRight w:val="0"/>
                  <w:marTop w:val="0"/>
                  <w:marBottom w:val="0"/>
                  <w:divBdr>
                    <w:top w:val="none" w:sz="0" w:space="0" w:color="auto"/>
                    <w:left w:val="none" w:sz="0" w:space="0" w:color="auto"/>
                    <w:bottom w:val="none" w:sz="0" w:space="0" w:color="auto"/>
                    <w:right w:val="none" w:sz="0" w:space="0" w:color="auto"/>
                  </w:divBdr>
                </w:div>
                <w:div w:id="2141992800">
                  <w:marLeft w:val="0"/>
                  <w:marRight w:val="0"/>
                  <w:marTop w:val="0"/>
                  <w:marBottom w:val="0"/>
                  <w:divBdr>
                    <w:top w:val="none" w:sz="0" w:space="0" w:color="auto"/>
                    <w:left w:val="none" w:sz="0" w:space="0" w:color="auto"/>
                    <w:bottom w:val="none" w:sz="0" w:space="0" w:color="auto"/>
                    <w:right w:val="none" w:sz="0" w:space="0" w:color="auto"/>
                  </w:divBdr>
                </w:div>
              </w:divsChild>
            </w:div>
            <w:div w:id="1134641050">
              <w:marLeft w:val="0"/>
              <w:marRight w:val="0"/>
              <w:marTop w:val="0"/>
              <w:marBottom w:val="0"/>
              <w:divBdr>
                <w:top w:val="none" w:sz="0" w:space="0" w:color="auto"/>
                <w:left w:val="none" w:sz="0" w:space="0" w:color="auto"/>
                <w:bottom w:val="none" w:sz="0" w:space="0" w:color="auto"/>
                <w:right w:val="none" w:sz="0" w:space="0" w:color="auto"/>
              </w:divBdr>
              <w:divsChild>
                <w:div w:id="1073048988">
                  <w:marLeft w:val="0"/>
                  <w:marRight w:val="0"/>
                  <w:marTop w:val="0"/>
                  <w:marBottom w:val="0"/>
                  <w:divBdr>
                    <w:top w:val="none" w:sz="0" w:space="0" w:color="auto"/>
                    <w:left w:val="none" w:sz="0" w:space="0" w:color="auto"/>
                    <w:bottom w:val="none" w:sz="0" w:space="0" w:color="auto"/>
                    <w:right w:val="none" w:sz="0" w:space="0" w:color="auto"/>
                  </w:divBdr>
                </w:div>
                <w:div w:id="676888303">
                  <w:marLeft w:val="0"/>
                  <w:marRight w:val="0"/>
                  <w:marTop w:val="0"/>
                  <w:marBottom w:val="0"/>
                  <w:divBdr>
                    <w:top w:val="none" w:sz="0" w:space="0" w:color="auto"/>
                    <w:left w:val="none" w:sz="0" w:space="0" w:color="auto"/>
                    <w:bottom w:val="none" w:sz="0" w:space="0" w:color="auto"/>
                    <w:right w:val="none" w:sz="0" w:space="0" w:color="auto"/>
                  </w:divBdr>
                </w:div>
              </w:divsChild>
            </w:div>
            <w:div w:id="1486773938">
              <w:marLeft w:val="0"/>
              <w:marRight w:val="0"/>
              <w:marTop w:val="0"/>
              <w:marBottom w:val="0"/>
              <w:divBdr>
                <w:top w:val="none" w:sz="0" w:space="0" w:color="auto"/>
                <w:left w:val="none" w:sz="0" w:space="0" w:color="auto"/>
                <w:bottom w:val="none" w:sz="0" w:space="0" w:color="auto"/>
                <w:right w:val="none" w:sz="0" w:space="0" w:color="auto"/>
              </w:divBdr>
              <w:divsChild>
                <w:div w:id="20252535">
                  <w:marLeft w:val="0"/>
                  <w:marRight w:val="0"/>
                  <w:marTop w:val="0"/>
                  <w:marBottom w:val="0"/>
                  <w:divBdr>
                    <w:top w:val="none" w:sz="0" w:space="0" w:color="auto"/>
                    <w:left w:val="none" w:sz="0" w:space="0" w:color="auto"/>
                    <w:bottom w:val="none" w:sz="0" w:space="0" w:color="auto"/>
                    <w:right w:val="none" w:sz="0" w:space="0" w:color="auto"/>
                  </w:divBdr>
                </w:div>
                <w:div w:id="1880891873">
                  <w:marLeft w:val="0"/>
                  <w:marRight w:val="0"/>
                  <w:marTop w:val="0"/>
                  <w:marBottom w:val="0"/>
                  <w:divBdr>
                    <w:top w:val="none" w:sz="0" w:space="0" w:color="auto"/>
                    <w:left w:val="none" w:sz="0" w:space="0" w:color="auto"/>
                    <w:bottom w:val="none" w:sz="0" w:space="0" w:color="auto"/>
                    <w:right w:val="none" w:sz="0" w:space="0" w:color="auto"/>
                  </w:divBdr>
                </w:div>
              </w:divsChild>
            </w:div>
            <w:div w:id="1760177418">
              <w:marLeft w:val="0"/>
              <w:marRight w:val="0"/>
              <w:marTop w:val="0"/>
              <w:marBottom w:val="0"/>
              <w:divBdr>
                <w:top w:val="none" w:sz="0" w:space="0" w:color="auto"/>
                <w:left w:val="none" w:sz="0" w:space="0" w:color="auto"/>
                <w:bottom w:val="none" w:sz="0" w:space="0" w:color="auto"/>
                <w:right w:val="none" w:sz="0" w:space="0" w:color="auto"/>
              </w:divBdr>
              <w:divsChild>
                <w:div w:id="16666945">
                  <w:marLeft w:val="0"/>
                  <w:marRight w:val="0"/>
                  <w:marTop w:val="0"/>
                  <w:marBottom w:val="0"/>
                  <w:divBdr>
                    <w:top w:val="none" w:sz="0" w:space="0" w:color="auto"/>
                    <w:left w:val="none" w:sz="0" w:space="0" w:color="auto"/>
                    <w:bottom w:val="none" w:sz="0" w:space="0" w:color="auto"/>
                    <w:right w:val="none" w:sz="0" w:space="0" w:color="auto"/>
                  </w:divBdr>
                </w:div>
                <w:div w:id="1084761784">
                  <w:marLeft w:val="0"/>
                  <w:marRight w:val="0"/>
                  <w:marTop w:val="0"/>
                  <w:marBottom w:val="0"/>
                  <w:divBdr>
                    <w:top w:val="none" w:sz="0" w:space="0" w:color="auto"/>
                    <w:left w:val="none" w:sz="0" w:space="0" w:color="auto"/>
                    <w:bottom w:val="none" w:sz="0" w:space="0" w:color="auto"/>
                    <w:right w:val="none" w:sz="0" w:space="0" w:color="auto"/>
                  </w:divBdr>
                </w:div>
              </w:divsChild>
            </w:div>
            <w:div w:id="1235042682">
              <w:marLeft w:val="0"/>
              <w:marRight w:val="0"/>
              <w:marTop w:val="0"/>
              <w:marBottom w:val="0"/>
              <w:divBdr>
                <w:top w:val="none" w:sz="0" w:space="0" w:color="auto"/>
                <w:left w:val="none" w:sz="0" w:space="0" w:color="auto"/>
                <w:bottom w:val="none" w:sz="0" w:space="0" w:color="auto"/>
                <w:right w:val="none" w:sz="0" w:space="0" w:color="auto"/>
              </w:divBdr>
              <w:divsChild>
                <w:div w:id="2124498353">
                  <w:marLeft w:val="0"/>
                  <w:marRight w:val="0"/>
                  <w:marTop w:val="0"/>
                  <w:marBottom w:val="0"/>
                  <w:divBdr>
                    <w:top w:val="none" w:sz="0" w:space="0" w:color="auto"/>
                    <w:left w:val="none" w:sz="0" w:space="0" w:color="auto"/>
                    <w:bottom w:val="none" w:sz="0" w:space="0" w:color="auto"/>
                    <w:right w:val="none" w:sz="0" w:space="0" w:color="auto"/>
                  </w:divBdr>
                </w:div>
                <w:div w:id="640580755">
                  <w:marLeft w:val="0"/>
                  <w:marRight w:val="0"/>
                  <w:marTop w:val="0"/>
                  <w:marBottom w:val="0"/>
                  <w:divBdr>
                    <w:top w:val="none" w:sz="0" w:space="0" w:color="auto"/>
                    <w:left w:val="none" w:sz="0" w:space="0" w:color="auto"/>
                    <w:bottom w:val="none" w:sz="0" w:space="0" w:color="auto"/>
                    <w:right w:val="none" w:sz="0" w:space="0" w:color="auto"/>
                  </w:divBdr>
                </w:div>
              </w:divsChild>
            </w:div>
            <w:div w:id="1703823584">
              <w:marLeft w:val="0"/>
              <w:marRight w:val="0"/>
              <w:marTop w:val="0"/>
              <w:marBottom w:val="0"/>
              <w:divBdr>
                <w:top w:val="none" w:sz="0" w:space="0" w:color="auto"/>
                <w:left w:val="none" w:sz="0" w:space="0" w:color="auto"/>
                <w:bottom w:val="none" w:sz="0" w:space="0" w:color="auto"/>
                <w:right w:val="none" w:sz="0" w:space="0" w:color="auto"/>
              </w:divBdr>
              <w:divsChild>
                <w:div w:id="218827780">
                  <w:marLeft w:val="0"/>
                  <w:marRight w:val="0"/>
                  <w:marTop w:val="0"/>
                  <w:marBottom w:val="0"/>
                  <w:divBdr>
                    <w:top w:val="none" w:sz="0" w:space="0" w:color="auto"/>
                    <w:left w:val="none" w:sz="0" w:space="0" w:color="auto"/>
                    <w:bottom w:val="none" w:sz="0" w:space="0" w:color="auto"/>
                    <w:right w:val="none" w:sz="0" w:space="0" w:color="auto"/>
                  </w:divBdr>
                </w:div>
                <w:div w:id="2135100883">
                  <w:marLeft w:val="0"/>
                  <w:marRight w:val="0"/>
                  <w:marTop w:val="0"/>
                  <w:marBottom w:val="0"/>
                  <w:divBdr>
                    <w:top w:val="none" w:sz="0" w:space="0" w:color="auto"/>
                    <w:left w:val="none" w:sz="0" w:space="0" w:color="auto"/>
                    <w:bottom w:val="none" w:sz="0" w:space="0" w:color="auto"/>
                    <w:right w:val="none" w:sz="0" w:space="0" w:color="auto"/>
                  </w:divBdr>
                </w:div>
              </w:divsChild>
            </w:div>
            <w:div w:id="306134897">
              <w:marLeft w:val="0"/>
              <w:marRight w:val="0"/>
              <w:marTop w:val="0"/>
              <w:marBottom w:val="0"/>
              <w:divBdr>
                <w:top w:val="none" w:sz="0" w:space="0" w:color="auto"/>
                <w:left w:val="none" w:sz="0" w:space="0" w:color="auto"/>
                <w:bottom w:val="none" w:sz="0" w:space="0" w:color="auto"/>
                <w:right w:val="none" w:sz="0" w:space="0" w:color="auto"/>
              </w:divBdr>
              <w:divsChild>
                <w:div w:id="1524368042">
                  <w:marLeft w:val="0"/>
                  <w:marRight w:val="0"/>
                  <w:marTop w:val="0"/>
                  <w:marBottom w:val="0"/>
                  <w:divBdr>
                    <w:top w:val="none" w:sz="0" w:space="0" w:color="auto"/>
                    <w:left w:val="none" w:sz="0" w:space="0" w:color="auto"/>
                    <w:bottom w:val="none" w:sz="0" w:space="0" w:color="auto"/>
                    <w:right w:val="none" w:sz="0" w:space="0" w:color="auto"/>
                  </w:divBdr>
                </w:div>
                <w:div w:id="757796902">
                  <w:marLeft w:val="0"/>
                  <w:marRight w:val="0"/>
                  <w:marTop w:val="0"/>
                  <w:marBottom w:val="0"/>
                  <w:divBdr>
                    <w:top w:val="none" w:sz="0" w:space="0" w:color="auto"/>
                    <w:left w:val="none" w:sz="0" w:space="0" w:color="auto"/>
                    <w:bottom w:val="none" w:sz="0" w:space="0" w:color="auto"/>
                    <w:right w:val="none" w:sz="0" w:space="0" w:color="auto"/>
                  </w:divBdr>
                </w:div>
              </w:divsChild>
            </w:div>
            <w:div w:id="1359353188">
              <w:marLeft w:val="0"/>
              <w:marRight w:val="0"/>
              <w:marTop w:val="0"/>
              <w:marBottom w:val="0"/>
              <w:divBdr>
                <w:top w:val="none" w:sz="0" w:space="0" w:color="auto"/>
                <w:left w:val="none" w:sz="0" w:space="0" w:color="auto"/>
                <w:bottom w:val="none" w:sz="0" w:space="0" w:color="auto"/>
                <w:right w:val="none" w:sz="0" w:space="0" w:color="auto"/>
              </w:divBdr>
              <w:divsChild>
                <w:div w:id="1620457405">
                  <w:marLeft w:val="0"/>
                  <w:marRight w:val="0"/>
                  <w:marTop w:val="0"/>
                  <w:marBottom w:val="0"/>
                  <w:divBdr>
                    <w:top w:val="none" w:sz="0" w:space="0" w:color="auto"/>
                    <w:left w:val="none" w:sz="0" w:space="0" w:color="auto"/>
                    <w:bottom w:val="none" w:sz="0" w:space="0" w:color="auto"/>
                    <w:right w:val="none" w:sz="0" w:space="0" w:color="auto"/>
                  </w:divBdr>
                </w:div>
                <w:div w:id="1498425873">
                  <w:marLeft w:val="0"/>
                  <w:marRight w:val="0"/>
                  <w:marTop w:val="0"/>
                  <w:marBottom w:val="0"/>
                  <w:divBdr>
                    <w:top w:val="none" w:sz="0" w:space="0" w:color="auto"/>
                    <w:left w:val="none" w:sz="0" w:space="0" w:color="auto"/>
                    <w:bottom w:val="none" w:sz="0" w:space="0" w:color="auto"/>
                    <w:right w:val="none" w:sz="0" w:space="0" w:color="auto"/>
                  </w:divBdr>
                </w:div>
              </w:divsChild>
            </w:div>
            <w:div w:id="1641232620">
              <w:marLeft w:val="0"/>
              <w:marRight w:val="0"/>
              <w:marTop w:val="0"/>
              <w:marBottom w:val="0"/>
              <w:divBdr>
                <w:top w:val="none" w:sz="0" w:space="0" w:color="auto"/>
                <w:left w:val="none" w:sz="0" w:space="0" w:color="auto"/>
                <w:bottom w:val="none" w:sz="0" w:space="0" w:color="auto"/>
                <w:right w:val="none" w:sz="0" w:space="0" w:color="auto"/>
              </w:divBdr>
              <w:divsChild>
                <w:div w:id="619608947">
                  <w:marLeft w:val="0"/>
                  <w:marRight w:val="0"/>
                  <w:marTop w:val="0"/>
                  <w:marBottom w:val="0"/>
                  <w:divBdr>
                    <w:top w:val="none" w:sz="0" w:space="0" w:color="auto"/>
                    <w:left w:val="none" w:sz="0" w:space="0" w:color="auto"/>
                    <w:bottom w:val="none" w:sz="0" w:space="0" w:color="auto"/>
                    <w:right w:val="none" w:sz="0" w:space="0" w:color="auto"/>
                  </w:divBdr>
                </w:div>
                <w:div w:id="703750730">
                  <w:marLeft w:val="0"/>
                  <w:marRight w:val="0"/>
                  <w:marTop w:val="0"/>
                  <w:marBottom w:val="0"/>
                  <w:divBdr>
                    <w:top w:val="none" w:sz="0" w:space="0" w:color="auto"/>
                    <w:left w:val="none" w:sz="0" w:space="0" w:color="auto"/>
                    <w:bottom w:val="none" w:sz="0" w:space="0" w:color="auto"/>
                    <w:right w:val="none" w:sz="0" w:space="0" w:color="auto"/>
                  </w:divBdr>
                </w:div>
              </w:divsChild>
            </w:div>
            <w:div w:id="1497304718">
              <w:marLeft w:val="0"/>
              <w:marRight w:val="0"/>
              <w:marTop w:val="0"/>
              <w:marBottom w:val="0"/>
              <w:divBdr>
                <w:top w:val="none" w:sz="0" w:space="0" w:color="auto"/>
                <w:left w:val="none" w:sz="0" w:space="0" w:color="auto"/>
                <w:bottom w:val="none" w:sz="0" w:space="0" w:color="auto"/>
                <w:right w:val="none" w:sz="0" w:space="0" w:color="auto"/>
              </w:divBdr>
              <w:divsChild>
                <w:div w:id="1214342638">
                  <w:marLeft w:val="0"/>
                  <w:marRight w:val="0"/>
                  <w:marTop w:val="0"/>
                  <w:marBottom w:val="0"/>
                  <w:divBdr>
                    <w:top w:val="none" w:sz="0" w:space="0" w:color="auto"/>
                    <w:left w:val="none" w:sz="0" w:space="0" w:color="auto"/>
                    <w:bottom w:val="none" w:sz="0" w:space="0" w:color="auto"/>
                    <w:right w:val="none" w:sz="0" w:space="0" w:color="auto"/>
                  </w:divBdr>
                </w:div>
                <w:div w:id="2101635462">
                  <w:marLeft w:val="0"/>
                  <w:marRight w:val="0"/>
                  <w:marTop w:val="0"/>
                  <w:marBottom w:val="0"/>
                  <w:divBdr>
                    <w:top w:val="none" w:sz="0" w:space="0" w:color="auto"/>
                    <w:left w:val="none" w:sz="0" w:space="0" w:color="auto"/>
                    <w:bottom w:val="none" w:sz="0" w:space="0" w:color="auto"/>
                    <w:right w:val="none" w:sz="0" w:space="0" w:color="auto"/>
                  </w:divBdr>
                </w:div>
              </w:divsChild>
            </w:div>
            <w:div w:id="1727989819">
              <w:marLeft w:val="0"/>
              <w:marRight w:val="0"/>
              <w:marTop w:val="0"/>
              <w:marBottom w:val="0"/>
              <w:divBdr>
                <w:top w:val="none" w:sz="0" w:space="0" w:color="auto"/>
                <w:left w:val="none" w:sz="0" w:space="0" w:color="auto"/>
                <w:bottom w:val="none" w:sz="0" w:space="0" w:color="auto"/>
                <w:right w:val="none" w:sz="0" w:space="0" w:color="auto"/>
              </w:divBdr>
              <w:divsChild>
                <w:div w:id="2062440744">
                  <w:marLeft w:val="0"/>
                  <w:marRight w:val="0"/>
                  <w:marTop w:val="0"/>
                  <w:marBottom w:val="0"/>
                  <w:divBdr>
                    <w:top w:val="none" w:sz="0" w:space="0" w:color="auto"/>
                    <w:left w:val="none" w:sz="0" w:space="0" w:color="auto"/>
                    <w:bottom w:val="none" w:sz="0" w:space="0" w:color="auto"/>
                    <w:right w:val="none" w:sz="0" w:space="0" w:color="auto"/>
                  </w:divBdr>
                </w:div>
                <w:div w:id="1855340734">
                  <w:marLeft w:val="0"/>
                  <w:marRight w:val="0"/>
                  <w:marTop w:val="0"/>
                  <w:marBottom w:val="0"/>
                  <w:divBdr>
                    <w:top w:val="none" w:sz="0" w:space="0" w:color="auto"/>
                    <w:left w:val="none" w:sz="0" w:space="0" w:color="auto"/>
                    <w:bottom w:val="none" w:sz="0" w:space="0" w:color="auto"/>
                    <w:right w:val="none" w:sz="0" w:space="0" w:color="auto"/>
                  </w:divBdr>
                </w:div>
              </w:divsChild>
            </w:div>
            <w:div w:id="1415661018">
              <w:marLeft w:val="0"/>
              <w:marRight w:val="0"/>
              <w:marTop w:val="0"/>
              <w:marBottom w:val="0"/>
              <w:divBdr>
                <w:top w:val="none" w:sz="0" w:space="0" w:color="auto"/>
                <w:left w:val="none" w:sz="0" w:space="0" w:color="auto"/>
                <w:bottom w:val="none" w:sz="0" w:space="0" w:color="auto"/>
                <w:right w:val="none" w:sz="0" w:space="0" w:color="auto"/>
              </w:divBdr>
              <w:divsChild>
                <w:div w:id="1239711686">
                  <w:marLeft w:val="0"/>
                  <w:marRight w:val="0"/>
                  <w:marTop w:val="0"/>
                  <w:marBottom w:val="0"/>
                  <w:divBdr>
                    <w:top w:val="none" w:sz="0" w:space="0" w:color="auto"/>
                    <w:left w:val="none" w:sz="0" w:space="0" w:color="auto"/>
                    <w:bottom w:val="none" w:sz="0" w:space="0" w:color="auto"/>
                    <w:right w:val="none" w:sz="0" w:space="0" w:color="auto"/>
                  </w:divBdr>
                </w:div>
                <w:div w:id="2106925361">
                  <w:marLeft w:val="0"/>
                  <w:marRight w:val="0"/>
                  <w:marTop w:val="0"/>
                  <w:marBottom w:val="0"/>
                  <w:divBdr>
                    <w:top w:val="none" w:sz="0" w:space="0" w:color="auto"/>
                    <w:left w:val="none" w:sz="0" w:space="0" w:color="auto"/>
                    <w:bottom w:val="none" w:sz="0" w:space="0" w:color="auto"/>
                    <w:right w:val="none" w:sz="0" w:space="0" w:color="auto"/>
                  </w:divBdr>
                </w:div>
              </w:divsChild>
            </w:div>
            <w:div w:id="1691252458">
              <w:marLeft w:val="0"/>
              <w:marRight w:val="0"/>
              <w:marTop w:val="0"/>
              <w:marBottom w:val="0"/>
              <w:divBdr>
                <w:top w:val="none" w:sz="0" w:space="0" w:color="auto"/>
                <w:left w:val="none" w:sz="0" w:space="0" w:color="auto"/>
                <w:bottom w:val="none" w:sz="0" w:space="0" w:color="auto"/>
                <w:right w:val="none" w:sz="0" w:space="0" w:color="auto"/>
              </w:divBdr>
              <w:divsChild>
                <w:div w:id="1597445981">
                  <w:marLeft w:val="0"/>
                  <w:marRight w:val="0"/>
                  <w:marTop w:val="0"/>
                  <w:marBottom w:val="0"/>
                  <w:divBdr>
                    <w:top w:val="none" w:sz="0" w:space="0" w:color="auto"/>
                    <w:left w:val="none" w:sz="0" w:space="0" w:color="auto"/>
                    <w:bottom w:val="none" w:sz="0" w:space="0" w:color="auto"/>
                    <w:right w:val="none" w:sz="0" w:space="0" w:color="auto"/>
                  </w:divBdr>
                </w:div>
                <w:div w:id="1491602959">
                  <w:marLeft w:val="0"/>
                  <w:marRight w:val="0"/>
                  <w:marTop w:val="0"/>
                  <w:marBottom w:val="0"/>
                  <w:divBdr>
                    <w:top w:val="none" w:sz="0" w:space="0" w:color="auto"/>
                    <w:left w:val="none" w:sz="0" w:space="0" w:color="auto"/>
                    <w:bottom w:val="none" w:sz="0" w:space="0" w:color="auto"/>
                    <w:right w:val="none" w:sz="0" w:space="0" w:color="auto"/>
                  </w:divBdr>
                </w:div>
              </w:divsChild>
            </w:div>
            <w:div w:id="869680788">
              <w:marLeft w:val="0"/>
              <w:marRight w:val="0"/>
              <w:marTop w:val="0"/>
              <w:marBottom w:val="0"/>
              <w:divBdr>
                <w:top w:val="none" w:sz="0" w:space="0" w:color="auto"/>
                <w:left w:val="none" w:sz="0" w:space="0" w:color="auto"/>
                <w:bottom w:val="none" w:sz="0" w:space="0" w:color="auto"/>
                <w:right w:val="none" w:sz="0" w:space="0" w:color="auto"/>
              </w:divBdr>
              <w:divsChild>
                <w:div w:id="585043899">
                  <w:marLeft w:val="0"/>
                  <w:marRight w:val="0"/>
                  <w:marTop w:val="0"/>
                  <w:marBottom w:val="0"/>
                  <w:divBdr>
                    <w:top w:val="none" w:sz="0" w:space="0" w:color="auto"/>
                    <w:left w:val="none" w:sz="0" w:space="0" w:color="auto"/>
                    <w:bottom w:val="none" w:sz="0" w:space="0" w:color="auto"/>
                    <w:right w:val="none" w:sz="0" w:space="0" w:color="auto"/>
                  </w:divBdr>
                </w:div>
                <w:div w:id="300697529">
                  <w:marLeft w:val="0"/>
                  <w:marRight w:val="0"/>
                  <w:marTop w:val="0"/>
                  <w:marBottom w:val="0"/>
                  <w:divBdr>
                    <w:top w:val="none" w:sz="0" w:space="0" w:color="auto"/>
                    <w:left w:val="none" w:sz="0" w:space="0" w:color="auto"/>
                    <w:bottom w:val="none" w:sz="0" w:space="0" w:color="auto"/>
                    <w:right w:val="none" w:sz="0" w:space="0" w:color="auto"/>
                  </w:divBdr>
                </w:div>
              </w:divsChild>
            </w:div>
            <w:div w:id="205798226">
              <w:marLeft w:val="0"/>
              <w:marRight w:val="0"/>
              <w:marTop w:val="0"/>
              <w:marBottom w:val="0"/>
              <w:divBdr>
                <w:top w:val="none" w:sz="0" w:space="0" w:color="auto"/>
                <w:left w:val="none" w:sz="0" w:space="0" w:color="auto"/>
                <w:bottom w:val="none" w:sz="0" w:space="0" w:color="auto"/>
                <w:right w:val="none" w:sz="0" w:space="0" w:color="auto"/>
              </w:divBdr>
              <w:divsChild>
                <w:div w:id="983585413">
                  <w:marLeft w:val="0"/>
                  <w:marRight w:val="0"/>
                  <w:marTop w:val="0"/>
                  <w:marBottom w:val="0"/>
                  <w:divBdr>
                    <w:top w:val="none" w:sz="0" w:space="0" w:color="auto"/>
                    <w:left w:val="none" w:sz="0" w:space="0" w:color="auto"/>
                    <w:bottom w:val="none" w:sz="0" w:space="0" w:color="auto"/>
                    <w:right w:val="none" w:sz="0" w:space="0" w:color="auto"/>
                  </w:divBdr>
                </w:div>
                <w:div w:id="1683312789">
                  <w:marLeft w:val="0"/>
                  <w:marRight w:val="0"/>
                  <w:marTop w:val="0"/>
                  <w:marBottom w:val="0"/>
                  <w:divBdr>
                    <w:top w:val="none" w:sz="0" w:space="0" w:color="auto"/>
                    <w:left w:val="none" w:sz="0" w:space="0" w:color="auto"/>
                    <w:bottom w:val="none" w:sz="0" w:space="0" w:color="auto"/>
                    <w:right w:val="none" w:sz="0" w:space="0" w:color="auto"/>
                  </w:divBdr>
                </w:div>
              </w:divsChild>
            </w:div>
            <w:div w:id="2146310642">
              <w:marLeft w:val="0"/>
              <w:marRight w:val="0"/>
              <w:marTop w:val="0"/>
              <w:marBottom w:val="0"/>
              <w:divBdr>
                <w:top w:val="none" w:sz="0" w:space="0" w:color="auto"/>
                <w:left w:val="none" w:sz="0" w:space="0" w:color="auto"/>
                <w:bottom w:val="none" w:sz="0" w:space="0" w:color="auto"/>
                <w:right w:val="none" w:sz="0" w:space="0" w:color="auto"/>
              </w:divBdr>
              <w:divsChild>
                <w:div w:id="1260673960">
                  <w:marLeft w:val="0"/>
                  <w:marRight w:val="0"/>
                  <w:marTop w:val="0"/>
                  <w:marBottom w:val="0"/>
                  <w:divBdr>
                    <w:top w:val="none" w:sz="0" w:space="0" w:color="auto"/>
                    <w:left w:val="none" w:sz="0" w:space="0" w:color="auto"/>
                    <w:bottom w:val="none" w:sz="0" w:space="0" w:color="auto"/>
                    <w:right w:val="none" w:sz="0" w:space="0" w:color="auto"/>
                  </w:divBdr>
                </w:div>
                <w:div w:id="1458337557">
                  <w:marLeft w:val="0"/>
                  <w:marRight w:val="0"/>
                  <w:marTop w:val="0"/>
                  <w:marBottom w:val="0"/>
                  <w:divBdr>
                    <w:top w:val="none" w:sz="0" w:space="0" w:color="auto"/>
                    <w:left w:val="none" w:sz="0" w:space="0" w:color="auto"/>
                    <w:bottom w:val="none" w:sz="0" w:space="0" w:color="auto"/>
                    <w:right w:val="none" w:sz="0" w:space="0" w:color="auto"/>
                  </w:divBdr>
                </w:div>
              </w:divsChild>
            </w:div>
            <w:div w:id="1073969998">
              <w:marLeft w:val="0"/>
              <w:marRight w:val="0"/>
              <w:marTop w:val="0"/>
              <w:marBottom w:val="0"/>
              <w:divBdr>
                <w:top w:val="none" w:sz="0" w:space="0" w:color="auto"/>
                <w:left w:val="none" w:sz="0" w:space="0" w:color="auto"/>
                <w:bottom w:val="none" w:sz="0" w:space="0" w:color="auto"/>
                <w:right w:val="none" w:sz="0" w:space="0" w:color="auto"/>
              </w:divBdr>
              <w:divsChild>
                <w:div w:id="1868837190">
                  <w:marLeft w:val="0"/>
                  <w:marRight w:val="0"/>
                  <w:marTop w:val="0"/>
                  <w:marBottom w:val="0"/>
                  <w:divBdr>
                    <w:top w:val="none" w:sz="0" w:space="0" w:color="auto"/>
                    <w:left w:val="none" w:sz="0" w:space="0" w:color="auto"/>
                    <w:bottom w:val="none" w:sz="0" w:space="0" w:color="auto"/>
                    <w:right w:val="none" w:sz="0" w:space="0" w:color="auto"/>
                  </w:divBdr>
                </w:div>
                <w:div w:id="1421828364">
                  <w:marLeft w:val="0"/>
                  <w:marRight w:val="0"/>
                  <w:marTop w:val="0"/>
                  <w:marBottom w:val="0"/>
                  <w:divBdr>
                    <w:top w:val="none" w:sz="0" w:space="0" w:color="auto"/>
                    <w:left w:val="none" w:sz="0" w:space="0" w:color="auto"/>
                    <w:bottom w:val="none" w:sz="0" w:space="0" w:color="auto"/>
                    <w:right w:val="none" w:sz="0" w:space="0" w:color="auto"/>
                  </w:divBdr>
                </w:div>
              </w:divsChild>
            </w:div>
            <w:div w:id="1192650554">
              <w:marLeft w:val="0"/>
              <w:marRight w:val="0"/>
              <w:marTop w:val="0"/>
              <w:marBottom w:val="0"/>
              <w:divBdr>
                <w:top w:val="none" w:sz="0" w:space="0" w:color="auto"/>
                <w:left w:val="none" w:sz="0" w:space="0" w:color="auto"/>
                <w:bottom w:val="none" w:sz="0" w:space="0" w:color="auto"/>
                <w:right w:val="none" w:sz="0" w:space="0" w:color="auto"/>
              </w:divBdr>
              <w:divsChild>
                <w:div w:id="515850940">
                  <w:marLeft w:val="0"/>
                  <w:marRight w:val="0"/>
                  <w:marTop w:val="0"/>
                  <w:marBottom w:val="0"/>
                  <w:divBdr>
                    <w:top w:val="none" w:sz="0" w:space="0" w:color="auto"/>
                    <w:left w:val="none" w:sz="0" w:space="0" w:color="auto"/>
                    <w:bottom w:val="none" w:sz="0" w:space="0" w:color="auto"/>
                    <w:right w:val="none" w:sz="0" w:space="0" w:color="auto"/>
                  </w:divBdr>
                </w:div>
                <w:div w:id="1421753980">
                  <w:marLeft w:val="0"/>
                  <w:marRight w:val="0"/>
                  <w:marTop w:val="0"/>
                  <w:marBottom w:val="0"/>
                  <w:divBdr>
                    <w:top w:val="none" w:sz="0" w:space="0" w:color="auto"/>
                    <w:left w:val="none" w:sz="0" w:space="0" w:color="auto"/>
                    <w:bottom w:val="none" w:sz="0" w:space="0" w:color="auto"/>
                    <w:right w:val="none" w:sz="0" w:space="0" w:color="auto"/>
                  </w:divBdr>
                </w:div>
              </w:divsChild>
            </w:div>
            <w:div w:id="1009525458">
              <w:marLeft w:val="0"/>
              <w:marRight w:val="0"/>
              <w:marTop w:val="0"/>
              <w:marBottom w:val="0"/>
              <w:divBdr>
                <w:top w:val="none" w:sz="0" w:space="0" w:color="auto"/>
                <w:left w:val="none" w:sz="0" w:space="0" w:color="auto"/>
                <w:bottom w:val="none" w:sz="0" w:space="0" w:color="auto"/>
                <w:right w:val="none" w:sz="0" w:space="0" w:color="auto"/>
              </w:divBdr>
              <w:divsChild>
                <w:div w:id="1401901772">
                  <w:marLeft w:val="0"/>
                  <w:marRight w:val="0"/>
                  <w:marTop w:val="0"/>
                  <w:marBottom w:val="0"/>
                  <w:divBdr>
                    <w:top w:val="none" w:sz="0" w:space="0" w:color="auto"/>
                    <w:left w:val="none" w:sz="0" w:space="0" w:color="auto"/>
                    <w:bottom w:val="none" w:sz="0" w:space="0" w:color="auto"/>
                    <w:right w:val="none" w:sz="0" w:space="0" w:color="auto"/>
                  </w:divBdr>
                </w:div>
                <w:div w:id="126123949">
                  <w:marLeft w:val="0"/>
                  <w:marRight w:val="0"/>
                  <w:marTop w:val="0"/>
                  <w:marBottom w:val="0"/>
                  <w:divBdr>
                    <w:top w:val="none" w:sz="0" w:space="0" w:color="auto"/>
                    <w:left w:val="none" w:sz="0" w:space="0" w:color="auto"/>
                    <w:bottom w:val="none" w:sz="0" w:space="0" w:color="auto"/>
                    <w:right w:val="none" w:sz="0" w:space="0" w:color="auto"/>
                  </w:divBdr>
                </w:div>
              </w:divsChild>
            </w:div>
            <w:div w:id="838077436">
              <w:marLeft w:val="0"/>
              <w:marRight w:val="0"/>
              <w:marTop w:val="0"/>
              <w:marBottom w:val="0"/>
              <w:divBdr>
                <w:top w:val="none" w:sz="0" w:space="0" w:color="auto"/>
                <w:left w:val="none" w:sz="0" w:space="0" w:color="auto"/>
                <w:bottom w:val="none" w:sz="0" w:space="0" w:color="auto"/>
                <w:right w:val="none" w:sz="0" w:space="0" w:color="auto"/>
              </w:divBdr>
              <w:divsChild>
                <w:div w:id="1690984631">
                  <w:marLeft w:val="0"/>
                  <w:marRight w:val="0"/>
                  <w:marTop w:val="0"/>
                  <w:marBottom w:val="0"/>
                  <w:divBdr>
                    <w:top w:val="none" w:sz="0" w:space="0" w:color="auto"/>
                    <w:left w:val="none" w:sz="0" w:space="0" w:color="auto"/>
                    <w:bottom w:val="none" w:sz="0" w:space="0" w:color="auto"/>
                    <w:right w:val="none" w:sz="0" w:space="0" w:color="auto"/>
                  </w:divBdr>
                </w:div>
                <w:div w:id="2026057032">
                  <w:marLeft w:val="0"/>
                  <w:marRight w:val="0"/>
                  <w:marTop w:val="0"/>
                  <w:marBottom w:val="0"/>
                  <w:divBdr>
                    <w:top w:val="none" w:sz="0" w:space="0" w:color="auto"/>
                    <w:left w:val="none" w:sz="0" w:space="0" w:color="auto"/>
                    <w:bottom w:val="none" w:sz="0" w:space="0" w:color="auto"/>
                    <w:right w:val="none" w:sz="0" w:space="0" w:color="auto"/>
                  </w:divBdr>
                </w:div>
              </w:divsChild>
            </w:div>
            <w:div w:id="1307315641">
              <w:marLeft w:val="0"/>
              <w:marRight w:val="0"/>
              <w:marTop w:val="0"/>
              <w:marBottom w:val="0"/>
              <w:divBdr>
                <w:top w:val="none" w:sz="0" w:space="0" w:color="auto"/>
                <w:left w:val="none" w:sz="0" w:space="0" w:color="auto"/>
                <w:bottom w:val="none" w:sz="0" w:space="0" w:color="auto"/>
                <w:right w:val="none" w:sz="0" w:space="0" w:color="auto"/>
              </w:divBdr>
              <w:divsChild>
                <w:div w:id="1050420691">
                  <w:marLeft w:val="0"/>
                  <w:marRight w:val="0"/>
                  <w:marTop w:val="0"/>
                  <w:marBottom w:val="0"/>
                  <w:divBdr>
                    <w:top w:val="none" w:sz="0" w:space="0" w:color="auto"/>
                    <w:left w:val="none" w:sz="0" w:space="0" w:color="auto"/>
                    <w:bottom w:val="none" w:sz="0" w:space="0" w:color="auto"/>
                    <w:right w:val="none" w:sz="0" w:space="0" w:color="auto"/>
                  </w:divBdr>
                </w:div>
                <w:div w:id="754672555">
                  <w:marLeft w:val="0"/>
                  <w:marRight w:val="0"/>
                  <w:marTop w:val="0"/>
                  <w:marBottom w:val="0"/>
                  <w:divBdr>
                    <w:top w:val="none" w:sz="0" w:space="0" w:color="auto"/>
                    <w:left w:val="none" w:sz="0" w:space="0" w:color="auto"/>
                    <w:bottom w:val="none" w:sz="0" w:space="0" w:color="auto"/>
                    <w:right w:val="none" w:sz="0" w:space="0" w:color="auto"/>
                  </w:divBdr>
                </w:div>
              </w:divsChild>
            </w:div>
            <w:div w:id="1068309775">
              <w:marLeft w:val="0"/>
              <w:marRight w:val="0"/>
              <w:marTop w:val="0"/>
              <w:marBottom w:val="0"/>
              <w:divBdr>
                <w:top w:val="none" w:sz="0" w:space="0" w:color="auto"/>
                <w:left w:val="none" w:sz="0" w:space="0" w:color="auto"/>
                <w:bottom w:val="none" w:sz="0" w:space="0" w:color="auto"/>
                <w:right w:val="none" w:sz="0" w:space="0" w:color="auto"/>
              </w:divBdr>
              <w:divsChild>
                <w:div w:id="1813331054">
                  <w:marLeft w:val="0"/>
                  <w:marRight w:val="0"/>
                  <w:marTop w:val="0"/>
                  <w:marBottom w:val="0"/>
                  <w:divBdr>
                    <w:top w:val="none" w:sz="0" w:space="0" w:color="auto"/>
                    <w:left w:val="none" w:sz="0" w:space="0" w:color="auto"/>
                    <w:bottom w:val="none" w:sz="0" w:space="0" w:color="auto"/>
                    <w:right w:val="none" w:sz="0" w:space="0" w:color="auto"/>
                  </w:divBdr>
                </w:div>
                <w:div w:id="1418408621">
                  <w:marLeft w:val="0"/>
                  <w:marRight w:val="0"/>
                  <w:marTop w:val="0"/>
                  <w:marBottom w:val="0"/>
                  <w:divBdr>
                    <w:top w:val="none" w:sz="0" w:space="0" w:color="auto"/>
                    <w:left w:val="none" w:sz="0" w:space="0" w:color="auto"/>
                    <w:bottom w:val="none" w:sz="0" w:space="0" w:color="auto"/>
                    <w:right w:val="none" w:sz="0" w:space="0" w:color="auto"/>
                  </w:divBdr>
                </w:div>
              </w:divsChild>
            </w:div>
            <w:div w:id="1208878189">
              <w:marLeft w:val="0"/>
              <w:marRight w:val="0"/>
              <w:marTop w:val="0"/>
              <w:marBottom w:val="0"/>
              <w:divBdr>
                <w:top w:val="none" w:sz="0" w:space="0" w:color="auto"/>
                <w:left w:val="none" w:sz="0" w:space="0" w:color="auto"/>
                <w:bottom w:val="none" w:sz="0" w:space="0" w:color="auto"/>
                <w:right w:val="none" w:sz="0" w:space="0" w:color="auto"/>
              </w:divBdr>
              <w:divsChild>
                <w:div w:id="1682582077">
                  <w:marLeft w:val="0"/>
                  <w:marRight w:val="0"/>
                  <w:marTop w:val="0"/>
                  <w:marBottom w:val="0"/>
                  <w:divBdr>
                    <w:top w:val="none" w:sz="0" w:space="0" w:color="auto"/>
                    <w:left w:val="none" w:sz="0" w:space="0" w:color="auto"/>
                    <w:bottom w:val="none" w:sz="0" w:space="0" w:color="auto"/>
                    <w:right w:val="none" w:sz="0" w:space="0" w:color="auto"/>
                  </w:divBdr>
                </w:div>
                <w:div w:id="231695265">
                  <w:marLeft w:val="0"/>
                  <w:marRight w:val="0"/>
                  <w:marTop w:val="0"/>
                  <w:marBottom w:val="0"/>
                  <w:divBdr>
                    <w:top w:val="none" w:sz="0" w:space="0" w:color="auto"/>
                    <w:left w:val="none" w:sz="0" w:space="0" w:color="auto"/>
                    <w:bottom w:val="none" w:sz="0" w:space="0" w:color="auto"/>
                    <w:right w:val="none" w:sz="0" w:space="0" w:color="auto"/>
                  </w:divBdr>
                </w:div>
              </w:divsChild>
            </w:div>
            <w:div w:id="1946114061">
              <w:marLeft w:val="0"/>
              <w:marRight w:val="0"/>
              <w:marTop w:val="0"/>
              <w:marBottom w:val="0"/>
              <w:divBdr>
                <w:top w:val="none" w:sz="0" w:space="0" w:color="auto"/>
                <w:left w:val="none" w:sz="0" w:space="0" w:color="auto"/>
                <w:bottom w:val="none" w:sz="0" w:space="0" w:color="auto"/>
                <w:right w:val="none" w:sz="0" w:space="0" w:color="auto"/>
              </w:divBdr>
              <w:divsChild>
                <w:div w:id="1378427656">
                  <w:marLeft w:val="0"/>
                  <w:marRight w:val="0"/>
                  <w:marTop w:val="0"/>
                  <w:marBottom w:val="0"/>
                  <w:divBdr>
                    <w:top w:val="none" w:sz="0" w:space="0" w:color="auto"/>
                    <w:left w:val="none" w:sz="0" w:space="0" w:color="auto"/>
                    <w:bottom w:val="none" w:sz="0" w:space="0" w:color="auto"/>
                    <w:right w:val="none" w:sz="0" w:space="0" w:color="auto"/>
                  </w:divBdr>
                </w:div>
                <w:div w:id="2146966710">
                  <w:marLeft w:val="0"/>
                  <w:marRight w:val="0"/>
                  <w:marTop w:val="0"/>
                  <w:marBottom w:val="0"/>
                  <w:divBdr>
                    <w:top w:val="none" w:sz="0" w:space="0" w:color="auto"/>
                    <w:left w:val="none" w:sz="0" w:space="0" w:color="auto"/>
                    <w:bottom w:val="none" w:sz="0" w:space="0" w:color="auto"/>
                    <w:right w:val="none" w:sz="0" w:space="0" w:color="auto"/>
                  </w:divBdr>
                </w:div>
              </w:divsChild>
            </w:div>
            <w:div w:id="878588236">
              <w:marLeft w:val="0"/>
              <w:marRight w:val="0"/>
              <w:marTop w:val="0"/>
              <w:marBottom w:val="0"/>
              <w:divBdr>
                <w:top w:val="none" w:sz="0" w:space="0" w:color="auto"/>
                <w:left w:val="none" w:sz="0" w:space="0" w:color="auto"/>
                <w:bottom w:val="none" w:sz="0" w:space="0" w:color="auto"/>
                <w:right w:val="none" w:sz="0" w:space="0" w:color="auto"/>
              </w:divBdr>
              <w:divsChild>
                <w:div w:id="467474101">
                  <w:marLeft w:val="0"/>
                  <w:marRight w:val="0"/>
                  <w:marTop w:val="0"/>
                  <w:marBottom w:val="0"/>
                  <w:divBdr>
                    <w:top w:val="none" w:sz="0" w:space="0" w:color="auto"/>
                    <w:left w:val="none" w:sz="0" w:space="0" w:color="auto"/>
                    <w:bottom w:val="none" w:sz="0" w:space="0" w:color="auto"/>
                    <w:right w:val="none" w:sz="0" w:space="0" w:color="auto"/>
                  </w:divBdr>
                </w:div>
                <w:div w:id="607280212">
                  <w:marLeft w:val="0"/>
                  <w:marRight w:val="0"/>
                  <w:marTop w:val="0"/>
                  <w:marBottom w:val="0"/>
                  <w:divBdr>
                    <w:top w:val="none" w:sz="0" w:space="0" w:color="auto"/>
                    <w:left w:val="none" w:sz="0" w:space="0" w:color="auto"/>
                    <w:bottom w:val="none" w:sz="0" w:space="0" w:color="auto"/>
                    <w:right w:val="none" w:sz="0" w:space="0" w:color="auto"/>
                  </w:divBdr>
                </w:div>
              </w:divsChild>
            </w:div>
            <w:div w:id="147669776">
              <w:marLeft w:val="0"/>
              <w:marRight w:val="0"/>
              <w:marTop w:val="0"/>
              <w:marBottom w:val="0"/>
              <w:divBdr>
                <w:top w:val="none" w:sz="0" w:space="0" w:color="auto"/>
                <w:left w:val="none" w:sz="0" w:space="0" w:color="auto"/>
                <w:bottom w:val="none" w:sz="0" w:space="0" w:color="auto"/>
                <w:right w:val="none" w:sz="0" w:space="0" w:color="auto"/>
              </w:divBdr>
              <w:divsChild>
                <w:div w:id="1407072246">
                  <w:marLeft w:val="0"/>
                  <w:marRight w:val="0"/>
                  <w:marTop w:val="0"/>
                  <w:marBottom w:val="0"/>
                  <w:divBdr>
                    <w:top w:val="none" w:sz="0" w:space="0" w:color="auto"/>
                    <w:left w:val="none" w:sz="0" w:space="0" w:color="auto"/>
                    <w:bottom w:val="none" w:sz="0" w:space="0" w:color="auto"/>
                    <w:right w:val="none" w:sz="0" w:space="0" w:color="auto"/>
                  </w:divBdr>
                </w:div>
                <w:div w:id="1514598">
                  <w:marLeft w:val="0"/>
                  <w:marRight w:val="0"/>
                  <w:marTop w:val="0"/>
                  <w:marBottom w:val="0"/>
                  <w:divBdr>
                    <w:top w:val="none" w:sz="0" w:space="0" w:color="auto"/>
                    <w:left w:val="none" w:sz="0" w:space="0" w:color="auto"/>
                    <w:bottom w:val="none" w:sz="0" w:space="0" w:color="auto"/>
                    <w:right w:val="none" w:sz="0" w:space="0" w:color="auto"/>
                  </w:divBdr>
                </w:div>
              </w:divsChild>
            </w:div>
            <w:div w:id="1637906133">
              <w:marLeft w:val="0"/>
              <w:marRight w:val="0"/>
              <w:marTop w:val="0"/>
              <w:marBottom w:val="0"/>
              <w:divBdr>
                <w:top w:val="none" w:sz="0" w:space="0" w:color="auto"/>
                <w:left w:val="none" w:sz="0" w:space="0" w:color="auto"/>
                <w:bottom w:val="none" w:sz="0" w:space="0" w:color="auto"/>
                <w:right w:val="none" w:sz="0" w:space="0" w:color="auto"/>
              </w:divBdr>
              <w:divsChild>
                <w:div w:id="1273433902">
                  <w:marLeft w:val="0"/>
                  <w:marRight w:val="0"/>
                  <w:marTop w:val="0"/>
                  <w:marBottom w:val="0"/>
                  <w:divBdr>
                    <w:top w:val="none" w:sz="0" w:space="0" w:color="auto"/>
                    <w:left w:val="none" w:sz="0" w:space="0" w:color="auto"/>
                    <w:bottom w:val="none" w:sz="0" w:space="0" w:color="auto"/>
                    <w:right w:val="none" w:sz="0" w:space="0" w:color="auto"/>
                  </w:divBdr>
                </w:div>
                <w:div w:id="1485317752">
                  <w:marLeft w:val="0"/>
                  <w:marRight w:val="0"/>
                  <w:marTop w:val="0"/>
                  <w:marBottom w:val="0"/>
                  <w:divBdr>
                    <w:top w:val="none" w:sz="0" w:space="0" w:color="auto"/>
                    <w:left w:val="none" w:sz="0" w:space="0" w:color="auto"/>
                    <w:bottom w:val="none" w:sz="0" w:space="0" w:color="auto"/>
                    <w:right w:val="none" w:sz="0" w:space="0" w:color="auto"/>
                  </w:divBdr>
                </w:div>
              </w:divsChild>
            </w:div>
            <w:div w:id="1289315229">
              <w:marLeft w:val="0"/>
              <w:marRight w:val="0"/>
              <w:marTop w:val="0"/>
              <w:marBottom w:val="0"/>
              <w:divBdr>
                <w:top w:val="none" w:sz="0" w:space="0" w:color="auto"/>
                <w:left w:val="none" w:sz="0" w:space="0" w:color="auto"/>
                <w:bottom w:val="none" w:sz="0" w:space="0" w:color="auto"/>
                <w:right w:val="none" w:sz="0" w:space="0" w:color="auto"/>
              </w:divBdr>
              <w:divsChild>
                <w:div w:id="1947493978">
                  <w:marLeft w:val="0"/>
                  <w:marRight w:val="0"/>
                  <w:marTop w:val="0"/>
                  <w:marBottom w:val="0"/>
                  <w:divBdr>
                    <w:top w:val="none" w:sz="0" w:space="0" w:color="auto"/>
                    <w:left w:val="none" w:sz="0" w:space="0" w:color="auto"/>
                    <w:bottom w:val="none" w:sz="0" w:space="0" w:color="auto"/>
                    <w:right w:val="none" w:sz="0" w:space="0" w:color="auto"/>
                  </w:divBdr>
                </w:div>
                <w:div w:id="938753147">
                  <w:marLeft w:val="0"/>
                  <w:marRight w:val="0"/>
                  <w:marTop w:val="0"/>
                  <w:marBottom w:val="0"/>
                  <w:divBdr>
                    <w:top w:val="none" w:sz="0" w:space="0" w:color="auto"/>
                    <w:left w:val="none" w:sz="0" w:space="0" w:color="auto"/>
                    <w:bottom w:val="none" w:sz="0" w:space="0" w:color="auto"/>
                    <w:right w:val="none" w:sz="0" w:space="0" w:color="auto"/>
                  </w:divBdr>
                </w:div>
              </w:divsChild>
            </w:div>
            <w:div w:id="630020226">
              <w:marLeft w:val="0"/>
              <w:marRight w:val="0"/>
              <w:marTop w:val="0"/>
              <w:marBottom w:val="0"/>
              <w:divBdr>
                <w:top w:val="none" w:sz="0" w:space="0" w:color="auto"/>
                <w:left w:val="none" w:sz="0" w:space="0" w:color="auto"/>
                <w:bottom w:val="none" w:sz="0" w:space="0" w:color="auto"/>
                <w:right w:val="none" w:sz="0" w:space="0" w:color="auto"/>
              </w:divBdr>
              <w:divsChild>
                <w:div w:id="559052223">
                  <w:marLeft w:val="0"/>
                  <w:marRight w:val="0"/>
                  <w:marTop w:val="0"/>
                  <w:marBottom w:val="0"/>
                  <w:divBdr>
                    <w:top w:val="none" w:sz="0" w:space="0" w:color="auto"/>
                    <w:left w:val="none" w:sz="0" w:space="0" w:color="auto"/>
                    <w:bottom w:val="none" w:sz="0" w:space="0" w:color="auto"/>
                    <w:right w:val="none" w:sz="0" w:space="0" w:color="auto"/>
                  </w:divBdr>
                </w:div>
                <w:div w:id="1524250529">
                  <w:marLeft w:val="0"/>
                  <w:marRight w:val="0"/>
                  <w:marTop w:val="0"/>
                  <w:marBottom w:val="0"/>
                  <w:divBdr>
                    <w:top w:val="none" w:sz="0" w:space="0" w:color="auto"/>
                    <w:left w:val="none" w:sz="0" w:space="0" w:color="auto"/>
                    <w:bottom w:val="none" w:sz="0" w:space="0" w:color="auto"/>
                    <w:right w:val="none" w:sz="0" w:space="0" w:color="auto"/>
                  </w:divBdr>
                </w:div>
              </w:divsChild>
            </w:div>
            <w:div w:id="1466004236">
              <w:marLeft w:val="0"/>
              <w:marRight w:val="0"/>
              <w:marTop w:val="0"/>
              <w:marBottom w:val="0"/>
              <w:divBdr>
                <w:top w:val="none" w:sz="0" w:space="0" w:color="auto"/>
                <w:left w:val="none" w:sz="0" w:space="0" w:color="auto"/>
                <w:bottom w:val="none" w:sz="0" w:space="0" w:color="auto"/>
                <w:right w:val="none" w:sz="0" w:space="0" w:color="auto"/>
              </w:divBdr>
              <w:divsChild>
                <w:div w:id="494540559">
                  <w:marLeft w:val="0"/>
                  <w:marRight w:val="0"/>
                  <w:marTop w:val="0"/>
                  <w:marBottom w:val="0"/>
                  <w:divBdr>
                    <w:top w:val="none" w:sz="0" w:space="0" w:color="auto"/>
                    <w:left w:val="none" w:sz="0" w:space="0" w:color="auto"/>
                    <w:bottom w:val="none" w:sz="0" w:space="0" w:color="auto"/>
                    <w:right w:val="none" w:sz="0" w:space="0" w:color="auto"/>
                  </w:divBdr>
                </w:div>
                <w:div w:id="877937941">
                  <w:marLeft w:val="0"/>
                  <w:marRight w:val="0"/>
                  <w:marTop w:val="0"/>
                  <w:marBottom w:val="0"/>
                  <w:divBdr>
                    <w:top w:val="none" w:sz="0" w:space="0" w:color="auto"/>
                    <w:left w:val="none" w:sz="0" w:space="0" w:color="auto"/>
                    <w:bottom w:val="none" w:sz="0" w:space="0" w:color="auto"/>
                    <w:right w:val="none" w:sz="0" w:space="0" w:color="auto"/>
                  </w:divBdr>
                </w:div>
              </w:divsChild>
            </w:div>
            <w:div w:id="506677402">
              <w:marLeft w:val="0"/>
              <w:marRight w:val="0"/>
              <w:marTop w:val="0"/>
              <w:marBottom w:val="0"/>
              <w:divBdr>
                <w:top w:val="none" w:sz="0" w:space="0" w:color="auto"/>
                <w:left w:val="none" w:sz="0" w:space="0" w:color="auto"/>
                <w:bottom w:val="none" w:sz="0" w:space="0" w:color="auto"/>
                <w:right w:val="none" w:sz="0" w:space="0" w:color="auto"/>
              </w:divBdr>
              <w:divsChild>
                <w:div w:id="1217544392">
                  <w:marLeft w:val="0"/>
                  <w:marRight w:val="0"/>
                  <w:marTop w:val="0"/>
                  <w:marBottom w:val="0"/>
                  <w:divBdr>
                    <w:top w:val="none" w:sz="0" w:space="0" w:color="auto"/>
                    <w:left w:val="none" w:sz="0" w:space="0" w:color="auto"/>
                    <w:bottom w:val="none" w:sz="0" w:space="0" w:color="auto"/>
                    <w:right w:val="none" w:sz="0" w:space="0" w:color="auto"/>
                  </w:divBdr>
                </w:div>
                <w:div w:id="1215389573">
                  <w:marLeft w:val="0"/>
                  <w:marRight w:val="0"/>
                  <w:marTop w:val="0"/>
                  <w:marBottom w:val="0"/>
                  <w:divBdr>
                    <w:top w:val="none" w:sz="0" w:space="0" w:color="auto"/>
                    <w:left w:val="none" w:sz="0" w:space="0" w:color="auto"/>
                    <w:bottom w:val="none" w:sz="0" w:space="0" w:color="auto"/>
                    <w:right w:val="none" w:sz="0" w:space="0" w:color="auto"/>
                  </w:divBdr>
                </w:div>
              </w:divsChild>
            </w:div>
            <w:div w:id="817459973">
              <w:marLeft w:val="0"/>
              <w:marRight w:val="0"/>
              <w:marTop w:val="0"/>
              <w:marBottom w:val="0"/>
              <w:divBdr>
                <w:top w:val="none" w:sz="0" w:space="0" w:color="auto"/>
                <w:left w:val="none" w:sz="0" w:space="0" w:color="auto"/>
                <w:bottom w:val="none" w:sz="0" w:space="0" w:color="auto"/>
                <w:right w:val="none" w:sz="0" w:space="0" w:color="auto"/>
              </w:divBdr>
              <w:divsChild>
                <w:div w:id="1294479504">
                  <w:marLeft w:val="0"/>
                  <w:marRight w:val="0"/>
                  <w:marTop w:val="0"/>
                  <w:marBottom w:val="0"/>
                  <w:divBdr>
                    <w:top w:val="none" w:sz="0" w:space="0" w:color="auto"/>
                    <w:left w:val="none" w:sz="0" w:space="0" w:color="auto"/>
                    <w:bottom w:val="none" w:sz="0" w:space="0" w:color="auto"/>
                    <w:right w:val="none" w:sz="0" w:space="0" w:color="auto"/>
                  </w:divBdr>
                </w:div>
                <w:div w:id="314576371">
                  <w:marLeft w:val="0"/>
                  <w:marRight w:val="0"/>
                  <w:marTop w:val="0"/>
                  <w:marBottom w:val="0"/>
                  <w:divBdr>
                    <w:top w:val="none" w:sz="0" w:space="0" w:color="auto"/>
                    <w:left w:val="none" w:sz="0" w:space="0" w:color="auto"/>
                    <w:bottom w:val="none" w:sz="0" w:space="0" w:color="auto"/>
                    <w:right w:val="none" w:sz="0" w:space="0" w:color="auto"/>
                  </w:divBdr>
                </w:div>
              </w:divsChild>
            </w:div>
            <w:div w:id="1865554598">
              <w:marLeft w:val="0"/>
              <w:marRight w:val="0"/>
              <w:marTop w:val="0"/>
              <w:marBottom w:val="0"/>
              <w:divBdr>
                <w:top w:val="none" w:sz="0" w:space="0" w:color="auto"/>
                <w:left w:val="none" w:sz="0" w:space="0" w:color="auto"/>
                <w:bottom w:val="none" w:sz="0" w:space="0" w:color="auto"/>
                <w:right w:val="none" w:sz="0" w:space="0" w:color="auto"/>
              </w:divBdr>
              <w:divsChild>
                <w:div w:id="745609517">
                  <w:marLeft w:val="0"/>
                  <w:marRight w:val="0"/>
                  <w:marTop w:val="0"/>
                  <w:marBottom w:val="0"/>
                  <w:divBdr>
                    <w:top w:val="none" w:sz="0" w:space="0" w:color="auto"/>
                    <w:left w:val="none" w:sz="0" w:space="0" w:color="auto"/>
                    <w:bottom w:val="none" w:sz="0" w:space="0" w:color="auto"/>
                    <w:right w:val="none" w:sz="0" w:space="0" w:color="auto"/>
                  </w:divBdr>
                </w:div>
                <w:div w:id="1440560251">
                  <w:marLeft w:val="0"/>
                  <w:marRight w:val="0"/>
                  <w:marTop w:val="0"/>
                  <w:marBottom w:val="0"/>
                  <w:divBdr>
                    <w:top w:val="none" w:sz="0" w:space="0" w:color="auto"/>
                    <w:left w:val="none" w:sz="0" w:space="0" w:color="auto"/>
                    <w:bottom w:val="none" w:sz="0" w:space="0" w:color="auto"/>
                    <w:right w:val="none" w:sz="0" w:space="0" w:color="auto"/>
                  </w:divBdr>
                </w:div>
              </w:divsChild>
            </w:div>
            <w:div w:id="844712541">
              <w:marLeft w:val="0"/>
              <w:marRight w:val="0"/>
              <w:marTop w:val="0"/>
              <w:marBottom w:val="0"/>
              <w:divBdr>
                <w:top w:val="none" w:sz="0" w:space="0" w:color="auto"/>
                <w:left w:val="none" w:sz="0" w:space="0" w:color="auto"/>
                <w:bottom w:val="none" w:sz="0" w:space="0" w:color="auto"/>
                <w:right w:val="none" w:sz="0" w:space="0" w:color="auto"/>
              </w:divBdr>
              <w:divsChild>
                <w:div w:id="1433433586">
                  <w:marLeft w:val="0"/>
                  <w:marRight w:val="0"/>
                  <w:marTop w:val="0"/>
                  <w:marBottom w:val="0"/>
                  <w:divBdr>
                    <w:top w:val="none" w:sz="0" w:space="0" w:color="auto"/>
                    <w:left w:val="none" w:sz="0" w:space="0" w:color="auto"/>
                    <w:bottom w:val="none" w:sz="0" w:space="0" w:color="auto"/>
                    <w:right w:val="none" w:sz="0" w:space="0" w:color="auto"/>
                  </w:divBdr>
                </w:div>
                <w:div w:id="2040011088">
                  <w:marLeft w:val="0"/>
                  <w:marRight w:val="0"/>
                  <w:marTop w:val="0"/>
                  <w:marBottom w:val="0"/>
                  <w:divBdr>
                    <w:top w:val="none" w:sz="0" w:space="0" w:color="auto"/>
                    <w:left w:val="none" w:sz="0" w:space="0" w:color="auto"/>
                    <w:bottom w:val="none" w:sz="0" w:space="0" w:color="auto"/>
                    <w:right w:val="none" w:sz="0" w:space="0" w:color="auto"/>
                  </w:divBdr>
                </w:div>
              </w:divsChild>
            </w:div>
            <w:div w:id="2001347501">
              <w:marLeft w:val="0"/>
              <w:marRight w:val="0"/>
              <w:marTop w:val="0"/>
              <w:marBottom w:val="0"/>
              <w:divBdr>
                <w:top w:val="none" w:sz="0" w:space="0" w:color="auto"/>
                <w:left w:val="none" w:sz="0" w:space="0" w:color="auto"/>
                <w:bottom w:val="none" w:sz="0" w:space="0" w:color="auto"/>
                <w:right w:val="none" w:sz="0" w:space="0" w:color="auto"/>
              </w:divBdr>
              <w:divsChild>
                <w:div w:id="2093238384">
                  <w:marLeft w:val="0"/>
                  <w:marRight w:val="0"/>
                  <w:marTop w:val="0"/>
                  <w:marBottom w:val="0"/>
                  <w:divBdr>
                    <w:top w:val="none" w:sz="0" w:space="0" w:color="auto"/>
                    <w:left w:val="none" w:sz="0" w:space="0" w:color="auto"/>
                    <w:bottom w:val="none" w:sz="0" w:space="0" w:color="auto"/>
                    <w:right w:val="none" w:sz="0" w:space="0" w:color="auto"/>
                  </w:divBdr>
                </w:div>
                <w:div w:id="535653717">
                  <w:marLeft w:val="0"/>
                  <w:marRight w:val="0"/>
                  <w:marTop w:val="0"/>
                  <w:marBottom w:val="0"/>
                  <w:divBdr>
                    <w:top w:val="none" w:sz="0" w:space="0" w:color="auto"/>
                    <w:left w:val="none" w:sz="0" w:space="0" w:color="auto"/>
                    <w:bottom w:val="none" w:sz="0" w:space="0" w:color="auto"/>
                    <w:right w:val="none" w:sz="0" w:space="0" w:color="auto"/>
                  </w:divBdr>
                </w:div>
              </w:divsChild>
            </w:div>
            <w:div w:id="1070077308">
              <w:marLeft w:val="0"/>
              <w:marRight w:val="0"/>
              <w:marTop w:val="0"/>
              <w:marBottom w:val="0"/>
              <w:divBdr>
                <w:top w:val="none" w:sz="0" w:space="0" w:color="auto"/>
                <w:left w:val="none" w:sz="0" w:space="0" w:color="auto"/>
                <w:bottom w:val="none" w:sz="0" w:space="0" w:color="auto"/>
                <w:right w:val="none" w:sz="0" w:space="0" w:color="auto"/>
              </w:divBdr>
              <w:divsChild>
                <w:div w:id="1042287449">
                  <w:marLeft w:val="0"/>
                  <w:marRight w:val="0"/>
                  <w:marTop w:val="0"/>
                  <w:marBottom w:val="0"/>
                  <w:divBdr>
                    <w:top w:val="none" w:sz="0" w:space="0" w:color="auto"/>
                    <w:left w:val="none" w:sz="0" w:space="0" w:color="auto"/>
                    <w:bottom w:val="none" w:sz="0" w:space="0" w:color="auto"/>
                    <w:right w:val="none" w:sz="0" w:space="0" w:color="auto"/>
                  </w:divBdr>
                </w:div>
                <w:div w:id="1711682365">
                  <w:marLeft w:val="0"/>
                  <w:marRight w:val="0"/>
                  <w:marTop w:val="0"/>
                  <w:marBottom w:val="0"/>
                  <w:divBdr>
                    <w:top w:val="none" w:sz="0" w:space="0" w:color="auto"/>
                    <w:left w:val="none" w:sz="0" w:space="0" w:color="auto"/>
                    <w:bottom w:val="none" w:sz="0" w:space="0" w:color="auto"/>
                    <w:right w:val="none" w:sz="0" w:space="0" w:color="auto"/>
                  </w:divBdr>
                </w:div>
              </w:divsChild>
            </w:div>
            <w:div w:id="264535107">
              <w:marLeft w:val="0"/>
              <w:marRight w:val="0"/>
              <w:marTop w:val="0"/>
              <w:marBottom w:val="0"/>
              <w:divBdr>
                <w:top w:val="none" w:sz="0" w:space="0" w:color="auto"/>
                <w:left w:val="none" w:sz="0" w:space="0" w:color="auto"/>
                <w:bottom w:val="none" w:sz="0" w:space="0" w:color="auto"/>
                <w:right w:val="none" w:sz="0" w:space="0" w:color="auto"/>
              </w:divBdr>
              <w:divsChild>
                <w:div w:id="1017198870">
                  <w:marLeft w:val="0"/>
                  <w:marRight w:val="0"/>
                  <w:marTop w:val="0"/>
                  <w:marBottom w:val="0"/>
                  <w:divBdr>
                    <w:top w:val="none" w:sz="0" w:space="0" w:color="auto"/>
                    <w:left w:val="none" w:sz="0" w:space="0" w:color="auto"/>
                    <w:bottom w:val="none" w:sz="0" w:space="0" w:color="auto"/>
                    <w:right w:val="none" w:sz="0" w:space="0" w:color="auto"/>
                  </w:divBdr>
                </w:div>
                <w:div w:id="212543157">
                  <w:marLeft w:val="0"/>
                  <w:marRight w:val="0"/>
                  <w:marTop w:val="0"/>
                  <w:marBottom w:val="0"/>
                  <w:divBdr>
                    <w:top w:val="none" w:sz="0" w:space="0" w:color="auto"/>
                    <w:left w:val="none" w:sz="0" w:space="0" w:color="auto"/>
                    <w:bottom w:val="none" w:sz="0" w:space="0" w:color="auto"/>
                    <w:right w:val="none" w:sz="0" w:space="0" w:color="auto"/>
                  </w:divBdr>
                </w:div>
              </w:divsChild>
            </w:div>
            <w:div w:id="1623993634">
              <w:marLeft w:val="0"/>
              <w:marRight w:val="0"/>
              <w:marTop w:val="0"/>
              <w:marBottom w:val="0"/>
              <w:divBdr>
                <w:top w:val="none" w:sz="0" w:space="0" w:color="auto"/>
                <w:left w:val="none" w:sz="0" w:space="0" w:color="auto"/>
                <w:bottom w:val="none" w:sz="0" w:space="0" w:color="auto"/>
                <w:right w:val="none" w:sz="0" w:space="0" w:color="auto"/>
              </w:divBdr>
              <w:divsChild>
                <w:div w:id="1288049212">
                  <w:marLeft w:val="0"/>
                  <w:marRight w:val="0"/>
                  <w:marTop w:val="0"/>
                  <w:marBottom w:val="0"/>
                  <w:divBdr>
                    <w:top w:val="none" w:sz="0" w:space="0" w:color="auto"/>
                    <w:left w:val="none" w:sz="0" w:space="0" w:color="auto"/>
                    <w:bottom w:val="none" w:sz="0" w:space="0" w:color="auto"/>
                    <w:right w:val="none" w:sz="0" w:space="0" w:color="auto"/>
                  </w:divBdr>
                </w:div>
                <w:div w:id="269319710">
                  <w:marLeft w:val="0"/>
                  <w:marRight w:val="0"/>
                  <w:marTop w:val="0"/>
                  <w:marBottom w:val="0"/>
                  <w:divBdr>
                    <w:top w:val="none" w:sz="0" w:space="0" w:color="auto"/>
                    <w:left w:val="none" w:sz="0" w:space="0" w:color="auto"/>
                    <w:bottom w:val="none" w:sz="0" w:space="0" w:color="auto"/>
                    <w:right w:val="none" w:sz="0" w:space="0" w:color="auto"/>
                  </w:divBdr>
                </w:div>
              </w:divsChild>
            </w:div>
            <w:div w:id="762411399">
              <w:marLeft w:val="0"/>
              <w:marRight w:val="0"/>
              <w:marTop w:val="0"/>
              <w:marBottom w:val="0"/>
              <w:divBdr>
                <w:top w:val="none" w:sz="0" w:space="0" w:color="auto"/>
                <w:left w:val="none" w:sz="0" w:space="0" w:color="auto"/>
                <w:bottom w:val="none" w:sz="0" w:space="0" w:color="auto"/>
                <w:right w:val="none" w:sz="0" w:space="0" w:color="auto"/>
              </w:divBdr>
              <w:divsChild>
                <w:div w:id="52972960">
                  <w:marLeft w:val="0"/>
                  <w:marRight w:val="0"/>
                  <w:marTop w:val="0"/>
                  <w:marBottom w:val="0"/>
                  <w:divBdr>
                    <w:top w:val="none" w:sz="0" w:space="0" w:color="auto"/>
                    <w:left w:val="none" w:sz="0" w:space="0" w:color="auto"/>
                    <w:bottom w:val="none" w:sz="0" w:space="0" w:color="auto"/>
                    <w:right w:val="none" w:sz="0" w:space="0" w:color="auto"/>
                  </w:divBdr>
                </w:div>
                <w:div w:id="470831564">
                  <w:marLeft w:val="0"/>
                  <w:marRight w:val="0"/>
                  <w:marTop w:val="0"/>
                  <w:marBottom w:val="0"/>
                  <w:divBdr>
                    <w:top w:val="none" w:sz="0" w:space="0" w:color="auto"/>
                    <w:left w:val="none" w:sz="0" w:space="0" w:color="auto"/>
                    <w:bottom w:val="none" w:sz="0" w:space="0" w:color="auto"/>
                    <w:right w:val="none" w:sz="0" w:space="0" w:color="auto"/>
                  </w:divBdr>
                </w:div>
              </w:divsChild>
            </w:div>
            <w:div w:id="1635525174">
              <w:marLeft w:val="0"/>
              <w:marRight w:val="0"/>
              <w:marTop w:val="0"/>
              <w:marBottom w:val="0"/>
              <w:divBdr>
                <w:top w:val="none" w:sz="0" w:space="0" w:color="auto"/>
                <w:left w:val="none" w:sz="0" w:space="0" w:color="auto"/>
                <w:bottom w:val="none" w:sz="0" w:space="0" w:color="auto"/>
                <w:right w:val="none" w:sz="0" w:space="0" w:color="auto"/>
              </w:divBdr>
              <w:divsChild>
                <w:div w:id="1479299039">
                  <w:marLeft w:val="0"/>
                  <w:marRight w:val="0"/>
                  <w:marTop w:val="0"/>
                  <w:marBottom w:val="0"/>
                  <w:divBdr>
                    <w:top w:val="none" w:sz="0" w:space="0" w:color="auto"/>
                    <w:left w:val="none" w:sz="0" w:space="0" w:color="auto"/>
                    <w:bottom w:val="none" w:sz="0" w:space="0" w:color="auto"/>
                    <w:right w:val="none" w:sz="0" w:space="0" w:color="auto"/>
                  </w:divBdr>
                </w:div>
                <w:div w:id="1165516305">
                  <w:marLeft w:val="0"/>
                  <w:marRight w:val="0"/>
                  <w:marTop w:val="0"/>
                  <w:marBottom w:val="0"/>
                  <w:divBdr>
                    <w:top w:val="none" w:sz="0" w:space="0" w:color="auto"/>
                    <w:left w:val="none" w:sz="0" w:space="0" w:color="auto"/>
                    <w:bottom w:val="none" w:sz="0" w:space="0" w:color="auto"/>
                    <w:right w:val="none" w:sz="0" w:space="0" w:color="auto"/>
                  </w:divBdr>
                </w:div>
              </w:divsChild>
            </w:div>
            <w:div w:id="2084598002">
              <w:marLeft w:val="0"/>
              <w:marRight w:val="0"/>
              <w:marTop w:val="0"/>
              <w:marBottom w:val="0"/>
              <w:divBdr>
                <w:top w:val="none" w:sz="0" w:space="0" w:color="auto"/>
                <w:left w:val="none" w:sz="0" w:space="0" w:color="auto"/>
                <w:bottom w:val="none" w:sz="0" w:space="0" w:color="auto"/>
                <w:right w:val="none" w:sz="0" w:space="0" w:color="auto"/>
              </w:divBdr>
              <w:divsChild>
                <w:div w:id="268205054">
                  <w:marLeft w:val="0"/>
                  <w:marRight w:val="0"/>
                  <w:marTop w:val="0"/>
                  <w:marBottom w:val="0"/>
                  <w:divBdr>
                    <w:top w:val="none" w:sz="0" w:space="0" w:color="auto"/>
                    <w:left w:val="none" w:sz="0" w:space="0" w:color="auto"/>
                    <w:bottom w:val="none" w:sz="0" w:space="0" w:color="auto"/>
                    <w:right w:val="none" w:sz="0" w:space="0" w:color="auto"/>
                  </w:divBdr>
                </w:div>
                <w:div w:id="2133400488">
                  <w:marLeft w:val="0"/>
                  <w:marRight w:val="0"/>
                  <w:marTop w:val="0"/>
                  <w:marBottom w:val="0"/>
                  <w:divBdr>
                    <w:top w:val="none" w:sz="0" w:space="0" w:color="auto"/>
                    <w:left w:val="none" w:sz="0" w:space="0" w:color="auto"/>
                    <w:bottom w:val="none" w:sz="0" w:space="0" w:color="auto"/>
                    <w:right w:val="none" w:sz="0" w:space="0" w:color="auto"/>
                  </w:divBdr>
                </w:div>
              </w:divsChild>
            </w:div>
            <w:div w:id="1147436034">
              <w:marLeft w:val="0"/>
              <w:marRight w:val="0"/>
              <w:marTop w:val="0"/>
              <w:marBottom w:val="0"/>
              <w:divBdr>
                <w:top w:val="none" w:sz="0" w:space="0" w:color="auto"/>
                <w:left w:val="none" w:sz="0" w:space="0" w:color="auto"/>
                <w:bottom w:val="none" w:sz="0" w:space="0" w:color="auto"/>
                <w:right w:val="none" w:sz="0" w:space="0" w:color="auto"/>
              </w:divBdr>
              <w:divsChild>
                <w:div w:id="377316014">
                  <w:marLeft w:val="0"/>
                  <w:marRight w:val="0"/>
                  <w:marTop w:val="0"/>
                  <w:marBottom w:val="0"/>
                  <w:divBdr>
                    <w:top w:val="none" w:sz="0" w:space="0" w:color="auto"/>
                    <w:left w:val="none" w:sz="0" w:space="0" w:color="auto"/>
                    <w:bottom w:val="none" w:sz="0" w:space="0" w:color="auto"/>
                    <w:right w:val="none" w:sz="0" w:space="0" w:color="auto"/>
                  </w:divBdr>
                </w:div>
                <w:div w:id="1345202194">
                  <w:marLeft w:val="0"/>
                  <w:marRight w:val="0"/>
                  <w:marTop w:val="0"/>
                  <w:marBottom w:val="0"/>
                  <w:divBdr>
                    <w:top w:val="none" w:sz="0" w:space="0" w:color="auto"/>
                    <w:left w:val="none" w:sz="0" w:space="0" w:color="auto"/>
                    <w:bottom w:val="none" w:sz="0" w:space="0" w:color="auto"/>
                    <w:right w:val="none" w:sz="0" w:space="0" w:color="auto"/>
                  </w:divBdr>
                </w:div>
              </w:divsChild>
            </w:div>
            <w:div w:id="1143814878">
              <w:marLeft w:val="0"/>
              <w:marRight w:val="0"/>
              <w:marTop w:val="0"/>
              <w:marBottom w:val="0"/>
              <w:divBdr>
                <w:top w:val="none" w:sz="0" w:space="0" w:color="auto"/>
                <w:left w:val="none" w:sz="0" w:space="0" w:color="auto"/>
                <w:bottom w:val="none" w:sz="0" w:space="0" w:color="auto"/>
                <w:right w:val="none" w:sz="0" w:space="0" w:color="auto"/>
              </w:divBdr>
              <w:divsChild>
                <w:div w:id="24912733">
                  <w:marLeft w:val="0"/>
                  <w:marRight w:val="0"/>
                  <w:marTop w:val="0"/>
                  <w:marBottom w:val="0"/>
                  <w:divBdr>
                    <w:top w:val="none" w:sz="0" w:space="0" w:color="auto"/>
                    <w:left w:val="none" w:sz="0" w:space="0" w:color="auto"/>
                    <w:bottom w:val="none" w:sz="0" w:space="0" w:color="auto"/>
                    <w:right w:val="none" w:sz="0" w:space="0" w:color="auto"/>
                  </w:divBdr>
                </w:div>
                <w:div w:id="1245530606">
                  <w:marLeft w:val="0"/>
                  <w:marRight w:val="0"/>
                  <w:marTop w:val="0"/>
                  <w:marBottom w:val="0"/>
                  <w:divBdr>
                    <w:top w:val="none" w:sz="0" w:space="0" w:color="auto"/>
                    <w:left w:val="none" w:sz="0" w:space="0" w:color="auto"/>
                    <w:bottom w:val="none" w:sz="0" w:space="0" w:color="auto"/>
                    <w:right w:val="none" w:sz="0" w:space="0" w:color="auto"/>
                  </w:divBdr>
                </w:div>
              </w:divsChild>
            </w:div>
            <w:div w:id="1127047926">
              <w:marLeft w:val="0"/>
              <w:marRight w:val="0"/>
              <w:marTop w:val="0"/>
              <w:marBottom w:val="0"/>
              <w:divBdr>
                <w:top w:val="none" w:sz="0" w:space="0" w:color="auto"/>
                <w:left w:val="none" w:sz="0" w:space="0" w:color="auto"/>
                <w:bottom w:val="none" w:sz="0" w:space="0" w:color="auto"/>
                <w:right w:val="none" w:sz="0" w:space="0" w:color="auto"/>
              </w:divBdr>
              <w:divsChild>
                <w:div w:id="1911765326">
                  <w:marLeft w:val="0"/>
                  <w:marRight w:val="0"/>
                  <w:marTop w:val="0"/>
                  <w:marBottom w:val="0"/>
                  <w:divBdr>
                    <w:top w:val="none" w:sz="0" w:space="0" w:color="auto"/>
                    <w:left w:val="none" w:sz="0" w:space="0" w:color="auto"/>
                    <w:bottom w:val="none" w:sz="0" w:space="0" w:color="auto"/>
                    <w:right w:val="none" w:sz="0" w:space="0" w:color="auto"/>
                  </w:divBdr>
                </w:div>
                <w:div w:id="19743664">
                  <w:marLeft w:val="0"/>
                  <w:marRight w:val="0"/>
                  <w:marTop w:val="0"/>
                  <w:marBottom w:val="0"/>
                  <w:divBdr>
                    <w:top w:val="none" w:sz="0" w:space="0" w:color="auto"/>
                    <w:left w:val="none" w:sz="0" w:space="0" w:color="auto"/>
                    <w:bottom w:val="none" w:sz="0" w:space="0" w:color="auto"/>
                    <w:right w:val="none" w:sz="0" w:space="0" w:color="auto"/>
                  </w:divBdr>
                </w:div>
              </w:divsChild>
            </w:div>
            <w:div w:id="1609656538">
              <w:marLeft w:val="0"/>
              <w:marRight w:val="0"/>
              <w:marTop w:val="0"/>
              <w:marBottom w:val="0"/>
              <w:divBdr>
                <w:top w:val="none" w:sz="0" w:space="0" w:color="auto"/>
                <w:left w:val="none" w:sz="0" w:space="0" w:color="auto"/>
                <w:bottom w:val="none" w:sz="0" w:space="0" w:color="auto"/>
                <w:right w:val="none" w:sz="0" w:space="0" w:color="auto"/>
              </w:divBdr>
              <w:divsChild>
                <w:div w:id="538713029">
                  <w:marLeft w:val="0"/>
                  <w:marRight w:val="0"/>
                  <w:marTop w:val="0"/>
                  <w:marBottom w:val="0"/>
                  <w:divBdr>
                    <w:top w:val="none" w:sz="0" w:space="0" w:color="auto"/>
                    <w:left w:val="none" w:sz="0" w:space="0" w:color="auto"/>
                    <w:bottom w:val="none" w:sz="0" w:space="0" w:color="auto"/>
                    <w:right w:val="none" w:sz="0" w:space="0" w:color="auto"/>
                  </w:divBdr>
                </w:div>
                <w:div w:id="1891922240">
                  <w:marLeft w:val="0"/>
                  <w:marRight w:val="0"/>
                  <w:marTop w:val="0"/>
                  <w:marBottom w:val="0"/>
                  <w:divBdr>
                    <w:top w:val="none" w:sz="0" w:space="0" w:color="auto"/>
                    <w:left w:val="none" w:sz="0" w:space="0" w:color="auto"/>
                    <w:bottom w:val="none" w:sz="0" w:space="0" w:color="auto"/>
                    <w:right w:val="none" w:sz="0" w:space="0" w:color="auto"/>
                  </w:divBdr>
                </w:div>
              </w:divsChild>
            </w:div>
            <w:div w:id="2064517934">
              <w:marLeft w:val="0"/>
              <w:marRight w:val="0"/>
              <w:marTop w:val="0"/>
              <w:marBottom w:val="0"/>
              <w:divBdr>
                <w:top w:val="none" w:sz="0" w:space="0" w:color="auto"/>
                <w:left w:val="none" w:sz="0" w:space="0" w:color="auto"/>
                <w:bottom w:val="none" w:sz="0" w:space="0" w:color="auto"/>
                <w:right w:val="none" w:sz="0" w:space="0" w:color="auto"/>
              </w:divBdr>
              <w:divsChild>
                <w:div w:id="664012970">
                  <w:marLeft w:val="0"/>
                  <w:marRight w:val="0"/>
                  <w:marTop w:val="0"/>
                  <w:marBottom w:val="0"/>
                  <w:divBdr>
                    <w:top w:val="none" w:sz="0" w:space="0" w:color="auto"/>
                    <w:left w:val="none" w:sz="0" w:space="0" w:color="auto"/>
                    <w:bottom w:val="none" w:sz="0" w:space="0" w:color="auto"/>
                    <w:right w:val="none" w:sz="0" w:space="0" w:color="auto"/>
                  </w:divBdr>
                </w:div>
                <w:div w:id="1592156597">
                  <w:marLeft w:val="0"/>
                  <w:marRight w:val="0"/>
                  <w:marTop w:val="0"/>
                  <w:marBottom w:val="0"/>
                  <w:divBdr>
                    <w:top w:val="none" w:sz="0" w:space="0" w:color="auto"/>
                    <w:left w:val="none" w:sz="0" w:space="0" w:color="auto"/>
                    <w:bottom w:val="none" w:sz="0" w:space="0" w:color="auto"/>
                    <w:right w:val="none" w:sz="0" w:space="0" w:color="auto"/>
                  </w:divBdr>
                </w:div>
              </w:divsChild>
            </w:div>
            <w:div w:id="608702791">
              <w:marLeft w:val="0"/>
              <w:marRight w:val="0"/>
              <w:marTop w:val="0"/>
              <w:marBottom w:val="0"/>
              <w:divBdr>
                <w:top w:val="none" w:sz="0" w:space="0" w:color="auto"/>
                <w:left w:val="none" w:sz="0" w:space="0" w:color="auto"/>
                <w:bottom w:val="none" w:sz="0" w:space="0" w:color="auto"/>
                <w:right w:val="none" w:sz="0" w:space="0" w:color="auto"/>
              </w:divBdr>
              <w:divsChild>
                <w:div w:id="2067533459">
                  <w:marLeft w:val="0"/>
                  <w:marRight w:val="0"/>
                  <w:marTop w:val="0"/>
                  <w:marBottom w:val="0"/>
                  <w:divBdr>
                    <w:top w:val="none" w:sz="0" w:space="0" w:color="auto"/>
                    <w:left w:val="none" w:sz="0" w:space="0" w:color="auto"/>
                    <w:bottom w:val="none" w:sz="0" w:space="0" w:color="auto"/>
                    <w:right w:val="none" w:sz="0" w:space="0" w:color="auto"/>
                  </w:divBdr>
                </w:div>
                <w:div w:id="789201512">
                  <w:marLeft w:val="0"/>
                  <w:marRight w:val="0"/>
                  <w:marTop w:val="0"/>
                  <w:marBottom w:val="0"/>
                  <w:divBdr>
                    <w:top w:val="none" w:sz="0" w:space="0" w:color="auto"/>
                    <w:left w:val="none" w:sz="0" w:space="0" w:color="auto"/>
                    <w:bottom w:val="none" w:sz="0" w:space="0" w:color="auto"/>
                    <w:right w:val="none" w:sz="0" w:space="0" w:color="auto"/>
                  </w:divBdr>
                </w:div>
              </w:divsChild>
            </w:div>
          </w:divsChild>
        </w:div>
      </w:divsChild>
    </w:div>
    <w:div w:id="1670281207">
      <w:bodyDiv w:val="1"/>
      <w:marLeft w:val="0"/>
      <w:marRight w:val="0"/>
      <w:marTop w:val="0"/>
      <w:marBottom w:val="0"/>
      <w:divBdr>
        <w:top w:val="none" w:sz="0" w:space="0" w:color="auto"/>
        <w:left w:val="none" w:sz="0" w:space="0" w:color="auto"/>
        <w:bottom w:val="none" w:sz="0" w:space="0" w:color="auto"/>
        <w:right w:val="none" w:sz="0" w:space="0" w:color="auto"/>
      </w:divBdr>
    </w:div>
    <w:div w:id="1673870671">
      <w:bodyDiv w:val="1"/>
      <w:marLeft w:val="0"/>
      <w:marRight w:val="0"/>
      <w:marTop w:val="0"/>
      <w:marBottom w:val="0"/>
      <w:divBdr>
        <w:top w:val="none" w:sz="0" w:space="0" w:color="auto"/>
        <w:left w:val="none" w:sz="0" w:space="0" w:color="auto"/>
        <w:bottom w:val="none" w:sz="0" w:space="0" w:color="auto"/>
        <w:right w:val="none" w:sz="0" w:space="0" w:color="auto"/>
      </w:divBdr>
    </w:div>
    <w:div w:id="1674262315">
      <w:bodyDiv w:val="1"/>
      <w:marLeft w:val="0"/>
      <w:marRight w:val="0"/>
      <w:marTop w:val="0"/>
      <w:marBottom w:val="0"/>
      <w:divBdr>
        <w:top w:val="none" w:sz="0" w:space="0" w:color="auto"/>
        <w:left w:val="none" w:sz="0" w:space="0" w:color="auto"/>
        <w:bottom w:val="none" w:sz="0" w:space="0" w:color="auto"/>
        <w:right w:val="none" w:sz="0" w:space="0" w:color="auto"/>
      </w:divBdr>
    </w:div>
    <w:div w:id="1676684827">
      <w:bodyDiv w:val="1"/>
      <w:marLeft w:val="0"/>
      <w:marRight w:val="0"/>
      <w:marTop w:val="0"/>
      <w:marBottom w:val="0"/>
      <w:divBdr>
        <w:top w:val="none" w:sz="0" w:space="0" w:color="auto"/>
        <w:left w:val="none" w:sz="0" w:space="0" w:color="auto"/>
        <w:bottom w:val="none" w:sz="0" w:space="0" w:color="auto"/>
        <w:right w:val="none" w:sz="0" w:space="0" w:color="auto"/>
      </w:divBdr>
    </w:div>
    <w:div w:id="1676959887">
      <w:bodyDiv w:val="1"/>
      <w:marLeft w:val="0"/>
      <w:marRight w:val="0"/>
      <w:marTop w:val="0"/>
      <w:marBottom w:val="0"/>
      <w:divBdr>
        <w:top w:val="none" w:sz="0" w:space="0" w:color="auto"/>
        <w:left w:val="none" w:sz="0" w:space="0" w:color="auto"/>
        <w:bottom w:val="none" w:sz="0" w:space="0" w:color="auto"/>
        <w:right w:val="none" w:sz="0" w:space="0" w:color="auto"/>
      </w:divBdr>
    </w:div>
    <w:div w:id="1681736895">
      <w:bodyDiv w:val="1"/>
      <w:marLeft w:val="0"/>
      <w:marRight w:val="0"/>
      <w:marTop w:val="0"/>
      <w:marBottom w:val="0"/>
      <w:divBdr>
        <w:top w:val="none" w:sz="0" w:space="0" w:color="auto"/>
        <w:left w:val="none" w:sz="0" w:space="0" w:color="auto"/>
        <w:bottom w:val="none" w:sz="0" w:space="0" w:color="auto"/>
        <w:right w:val="none" w:sz="0" w:space="0" w:color="auto"/>
      </w:divBdr>
    </w:div>
    <w:div w:id="1683438475">
      <w:bodyDiv w:val="1"/>
      <w:marLeft w:val="0"/>
      <w:marRight w:val="0"/>
      <w:marTop w:val="0"/>
      <w:marBottom w:val="0"/>
      <w:divBdr>
        <w:top w:val="none" w:sz="0" w:space="0" w:color="auto"/>
        <w:left w:val="none" w:sz="0" w:space="0" w:color="auto"/>
        <w:bottom w:val="none" w:sz="0" w:space="0" w:color="auto"/>
        <w:right w:val="none" w:sz="0" w:space="0" w:color="auto"/>
      </w:divBdr>
    </w:div>
    <w:div w:id="1686054629">
      <w:bodyDiv w:val="1"/>
      <w:marLeft w:val="0"/>
      <w:marRight w:val="0"/>
      <w:marTop w:val="0"/>
      <w:marBottom w:val="0"/>
      <w:divBdr>
        <w:top w:val="none" w:sz="0" w:space="0" w:color="auto"/>
        <w:left w:val="none" w:sz="0" w:space="0" w:color="auto"/>
        <w:bottom w:val="none" w:sz="0" w:space="0" w:color="auto"/>
        <w:right w:val="none" w:sz="0" w:space="0" w:color="auto"/>
      </w:divBdr>
    </w:div>
    <w:div w:id="1687558605">
      <w:bodyDiv w:val="1"/>
      <w:marLeft w:val="0"/>
      <w:marRight w:val="0"/>
      <w:marTop w:val="0"/>
      <w:marBottom w:val="0"/>
      <w:divBdr>
        <w:top w:val="none" w:sz="0" w:space="0" w:color="auto"/>
        <w:left w:val="none" w:sz="0" w:space="0" w:color="auto"/>
        <w:bottom w:val="none" w:sz="0" w:space="0" w:color="auto"/>
        <w:right w:val="none" w:sz="0" w:space="0" w:color="auto"/>
      </w:divBdr>
    </w:div>
    <w:div w:id="1690256438">
      <w:bodyDiv w:val="1"/>
      <w:marLeft w:val="0"/>
      <w:marRight w:val="0"/>
      <w:marTop w:val="0"/>
      <w:marBottom w:val="0"/>
      <w:divBdr>
        <w:top w:val="none" w:sz="0" w:space="0" w:color="auto"/>
        <w:left w:val="none" w:sz="0" w:space="0" w:color="auto"/>
        <w:bottom w:val="none" w:sz="0" w:space="0" w:color="auto"/>
        <w:right w:val="none" w:sz="0" w:space="0" w:color="auto"/>
      </w:divBdr>
    </w:div>
    <w:div w:id="1691372460">
      <w:bodyDiv w:val="1"/>
      <w:marLeft w:val="0"/>
      <w:marRight w:val="0"/>
      <w:marTop w:val="0"/>
      <w:marBottom w:val="0"/>
      <w:divBdr>
        <w:top w:val="none" w:sz="0" w:space="0" w:color="auto"/>
        <w:left w:val="none" w:sz="0" w:space="0" w:color="auto"/>
        <w:bottom w:val="none" w:sz="0" w:space="0" w:color="auto"/>
        <w:right w:val="none" w:sz="0" w:space="0" w:color="auto"/>
      </w:divBdr>
    </w:div>
    <w:div w:id="1691446672">
      <w:bodyDiv w:val="1"/>
      <w:marLeft w:val="0"/>
      <w:marRight w:val="0"/>
      <w:marTop w:val="0"/>
      <w:marBottom w:val="0"/>
      <w:divBdr>
        <w:top w:val="none" w:sz="0" w:space="0" w:color="auto"/>
        <w:left w:val="none" w:sz="0" w:space="0" w:color="auto"/>
        <w:bottom w:val="none" w:sz="0" w:space="0" w:color="auto"/>
        <w:right w:val="none" w:sz="0" w:space="0" w:color="auto"/>
      </w:divBdr>
    </w:div>
    <w:div w:id="1692947673">
      <w:bodyDiv w:val="1"/>
      <w:marLeft w:val="0"/>
      <w:marRight w:val="0"/>
      <w:marTop w:val="0"/>
      <w:marBottom w:val="0"/>
      <w:divBdr>
        <w:top w:val="none" w:sz="0" w:space="0" w:color="auto"/>
        <w:left w:val="none" w:sz="0" w:space="0" w:color="auto"/>
        <w:bottom w:val="none" w:sz="0" w:space="0" w:color="auto"/>
        <w:right w:val="none" w:sz="0" w:space="0" w:color="auto"/>
      </w:divBdr>
    </w:div>
    <w:div w:id="1693991723">
      <w:bodyDiv w:val="1"/>
      <w:marLeft w:val="0"/>
      <w:marRight w:val="0"/>
      <w:marTop w:val="0"/>
      <w:marBottom w:val="0"/>
      <w:divBdr>
        <w:top w:val="none" w:sz="0" w:space="0" w:color="auto"/>
        <w:left w:val="none" w:sz="0" w:space="0" w:color="auto"/>
        <w:bottom w:val="none" w:sz="0" w:space="0" w:color="auto"/>
        <w:right w:val="none" w:sz="0" w:space="0" w:color="auto"/>
      </w:divBdr>
    </w:div>
    <w:div w:id="1695420621">
      <w:bodyDiv w:val="1"/>
      <w:marLeft w:val="0"/>
      <w:marRight w:val="0"/>
      <w:marTop w:val="0"/>
      <w:marBottom w:val="0"/>
      <w:divBdr>
        <w:top w:val="none" w:sz="0" w:space="0" w:color="auto"/>
        <w:left w:val="none" w:sz="0" w:space="0" w:color="auto"/>
        <w:bottom w:val="none" w:sz="0" w:space="0" w:color="auto"/>
        <w:right w:val="none" w:sz="0" w:space="0" w:color="auto"/>
      </w:divBdr>
    </w:div>
    <w:div w:id="1695686944">
      <w:bodyDiv w:val="1"/>
      <w:marLeft w:val="0"/>
      <w:marRight w:val="0"/>
      <w:marTop w:val="0"/>
      <w:marBottom w:val="0"/>
      <w:divBdr>
        <w:top w:val="none" w:sz="0" w:space="0" w:color="auto"/>
        <w:left w:val="none" w:sz="0" w:space="0" w:color="auto"/>
        <w:bottom w:val="none" w:sz="0" w:space="0" w:color="auto"/>
        <w:right w:val="none" w:sz="0" w:space="0" w:color="auto"/>
      </w:divBdr>
    </w:div>
    <w:div w:id="1695842100">
      <w:bodyDiv w:val="1"/>
      <w:marLeft w:val="0"/>
      <w:marRight w:val="0"/>
      <w:marTop w:val="0"/>
      <w:marBottom w:val="0"/>
      <w:divBdr>
        <w:top w:val="none" w:sz="0" w:space="0" w:color="auto"/>
        <w:left w:val="none" w:sz="0" w:space="0" w:color="auto"/>
        <w:bottom w:val="none" w:sz="0" w:space="0" w:color="auto"/>
        <w:right w:val="none" w:sz="0" w:space="0" w:color="auto"/>
      </w:divBdr>
    </w:div>
    <w:div w:id="1698389189">
      <w:bodyDiv w:val="1"/>
      <w:marLeft w:val="0"/>
      <w:marRight w:val="0"/>
      <w:marTop w:val="0"/>
      <w:marBottom w:val="0"/>
      <w:divBdr>
        <w:top w:val="none" w:sz="0" w:space="0" w:color="auto"/>
        <w:left w:val="none" w:sz="0" w:space="0" w:color="auto"/>
        <w:bottom w:val="none" w:sz="0" w:space="0" w:color="auto"/>
        <w:right w:val="none" w:sz="0" w:space="0" w:color="auto"/>
      </w:divBdr>
    </w:div>
    <w:div w:id="1698701333">
      <w:bodyDiv w:val="1"/>
      <w:marLeft w:val="0"/>
      <w:marRight w:val="0"/>
      <w:marTop w:val="0"/>
      <w:marBottom w:val="0"/>
      <w:divBdr>
        <w:top w:val="none" w:sz="0" w:space="0" w:color="auto"/>
        <w:left w:val="none" w:sz="0" w:space="0" w:color="auto"/>
        <w:bottom w:val="none" w:sz="0" w:space="0" w:color="auto"/>
        <w:right w:val="none" w:sz="0" w:space="0" w:color="auto"/>
      </w:divBdr>
    </w:div>
    <w:div w:id="1700274047">
      <w:bodyDiv w:val="1"/>
      <w:marLeft w:val="0"/>
      <w:marRight w:val="0"/>
      <w:marTop w:val="0"/>
      <w:marBottom w:val="0"/>
      <w:divBdr>
        <w:top w:val="none" w:sz="0" w:space="0" w:color="auto"/>
        <w:left w:val="none" w:sz="0" w:space="0" w:color="auto"/>
        <w:bottom w:val="none" w:sz="0" w:space="0" w:color="auto"/>
        <w:right w:val="none" w:sz="0" w:space="0" w:color="auto"/>
      </w:divBdr>
    </w:div>
    <w:div w:id="1702363256">
      <w:bodyDiv w:val="1"/>
      <w:marLeft w:val="0"/>
      <w:marRight w:val="0"/>
      <w:marTop w:val="0"/>
      <w:marBottom w:val="0"/>
      <w:divBdr>
        <w:top w:val="none" w:sz="0" w:space="0" w:color="auto"/>
        <w:left w:val="none" w:sz="0" w:space="0" w:color="auto"/>
        <w:bottom w:val="none" w:sz="0" w:space="0" w:color="auto"/>
        <w:right w:val="none" w:sz="0" w:space="0" w:color="auto"/>
      </w:divBdr>
    </w:div>
    <w:div w:id="1702975905">
      <w:bodyDiv w:val="1"/>
      <w:marLeft w:val="0"/>
      <w:marRight w:val="0"/>
      <w:marTop w:val="0"/>
      <w:marBottom w:val="0"/>
      <w:divBdr>
        <w:top w:val="none" w:sz="0" w:space="0" w:color="auto"/>
        <w:left w:val="none" w:sz="0" w:space="0" w:color="auto"/>
        <w:bottom w:val="none" w:sz="0" w:space="0" w:color="auto"/>
        <w:right w:val="none" w:sz="0" w:space="0" w:color="auto"/>
      </w:divBdr>
    </w:div>
    <w:div w:id="1703051155">
      <w:bodyDiv w:val="1"/>
      <w:marLeft w:val="0"/>
      <w:marRight w:val="0"/>
      <w:marTop w:val="0"/>
      <w:marBottom w:val="0"/>
      <w:divBdr>
        <w:top w:val="none" w:sz="0" w:space="0" w:color="auto"/>
        <w:left w:val="none" w:sz="0" w:space="0" w:color="auto"/>
        <w:bottom w:val="none" w:sz="0" w:space="0" w:color="auto"/>
        <w:right w:val="none" w:sz="0" w:space="0" w:color="auto"/>
      </w:divBdr>
    </w:div>
    <w:div w:id="1705014950">
      <w:bodyDiv w:val="1"/>
      <w:marLeft w:val="0"/>
      <w:marRight w:val="0"/>
      <w:marTop w:val="0"/>
      <w:marBottom w:val="0"/>
      <w:divBdr>
        <w:top w:val="none" w:sz="0" w:space="0" w:color="auto"/>
        <w:left w:val="none" w:sz="0" w:space="0" w:color="auto"/>
        <w:bottom w:val="none" w:sz="0" w:space="0" w:color="auto"/>
        <w:right w:val="none" w:sz="0" w:space="0" w:color="auto"/>
      </w:divBdr>
    </w:div>
    <w:div w:id="1706520650">
      <w:bodyDiv w:val="1"/>
      <w:marLeft w:val="0"/>
      <w:marRight w:val="0"/>
      <w:marTop w:val="0"/>
      <w:marBottom w:val="0"/>
      <w:divBdr>
        <w:top w:val="none" w:sz="0" w:space="0" w:color="auto"/>
        <w:left w:val="none" w:sz="0" w:space="0" w:color="auto"/>
        <w:bottom w:val="none" w:sz="0" w:space="0" w:color="auto"/>
        <w:right w:val="none" w:sz="0" w:space="0" w:color="auto"/>
      </w:divBdr>
    </w:div>
    <w:div w:id="1706904969">
      <w:bodyDiv w:val="1"/>
      <w:marLeft w:val="0"/>
      <w:marRight w:val="0"/>
      <w:marTop w:val="0"/>
      <w:marBottom w:val="0"/>
      <w:divBdr>
        <w:top w:val="none" w:sz="0" w:space="0" w:color="auto"/>
        <w:left w:val="none" w:sz="0" w:space="0" w:color="auto"/>
        <w:bottom w:val="none" w:sz="0" w:space="0" w:color="auto"/>
        <w:right w:val="none" w:sz="0" w:space="0" w:color="auto"/>
      </w:divBdr>
    </w:div>
    <w:div w:id="1707098643">
      <w:bodyDiv w:val="1"/>
      <w:marLeft w:val="0"/>
      <w:marRight w:val="0"/>
      <w:marTop w:val="0"/>
      <w:marBottom w:val="0"/>
      <w:divBdr>
        <w:top w:val="none" w:sz="0" w:space="0" w:color="auto"/>
        <w:left w:val="none" w:sz="0" w:space="0" w:color="auto"/>
        <w:bottom w:val="none" w:sz="0" w:space="0" w:color="auto"/>
        <w:right w:val="none" w:sz="0" w:space="0" w:color="auto"/>
      </w:divBdr>
    </w:div>
    <w:div w:id="1712411728">
      <w:bodyDiv w:val="1"/>
      <w:marLeft w:val="0"/>
      <w:marRight w:val="0"/>
      <w:marTop w:val="0"/>
      <w:marBottom w:val="0"/>
      <w:divBdr>
        <w:top w:val="none" w:sz="0" w:space="0" w:color="auto"/>
        <w:left w:val="none" w:sz="0" w:space="0" w:color="auto"/>
        <w:bottom w:val="none" w:sz="0" w:space="0" w:color="auto"/>
        <w:right w:val="none" w:sz="0" w:space="0" w:color="auto"/>
      </w:divBdr>
    </w:div>
    <w:div w:id="1715276498">
      <w:bodyDiv w:val="1"/>
      <w:marLeft w:val="0"/>
      <w:marRight w:val="0"/>
      <w:marTop w:val="0"/>
      <w:marBottom w:val="0"/>
      <w:divBdr>
        <w:top w:val="none" w:sz="0" w:space="0" w:color="auto"/>
        <w:left w:val="none" w:sz="0" w:space="0" w:color="auto"/>
        <w:bottom w:val="none" w:sz="0" w:space="0" w:color="auto"/>
        <w:right w:val="none" w:sz="0" w:space="0" w:color="auto"/>
      </w:divBdr>
    </w:div>
    <w:div w:id="1716736112">
      <w:bodyDiv w:val="1"/>
      <w:marLeft w:val="0"/>
      <w:marRight w:val="0"/>
      <w:marTop w:val="0"/>
      <w:marBottom w:val="0"/>
      <w:divBdr>
        <w:top w:val="none" w:sz="0" w:space="0" w:color="auto"/>
        <w:left w:val="none" w:sz="0" w:space="0" w:color="auto"/>
        <w:bottom w:val="none" w:sz="0" w:space="0" w:color="auto"/>
        <w:right w:val="none" w:sz="0" w:space="0" w:color="auto"/>
      </w:divBdr>
    </w:div>
    <w:div w:id="1717655358">
      <w:bodyDiv w:val="1"/>
      <w:marLeft w:val="0"/>
      <w:marRight w:val="0"/>
      <w:marTop w:val="0"/>
      <w:marBottom w:val="0"/>
      <w:divBdr>
        <w:top w:val="none" w:sz="0" w:space="0" w:color="auto"/>
        <w:left w:val="none" w:sz="0" w:space="0" w:color="auto"/>
        <w:bottom w:val="none" w:sz="0" w:space="0" w:color="auto"/>
        <w:right w:val="none" w:sz="0" w:space="0" w:color="auto"/>
      </w:divBdr>
    </w:div>
    <w:div w:id="1717924276">
      <w:bodyDiv w:val="1"/>
      <w:marLeft w:val="0"/>
      <w:marRight w:val="0"/>
      <w:marTop w:val="0"/>
      <w:marBottom w:val="0"/>
      <w:divBdr>
        <w:top w:val="none" w:sz="0" w:space="0" w:color="auto"/>
        <w:left w:val="none" w:sz="0" w:space="0" w:color="auto"/>
        <w:bottom w:val="none" w:sz="0" w:space="0" w:color="auto"/>
        <w:right w:val="none" w:sz="0" w:space="0" w:color="auto"/>
      </w:divBdr>
    </w:div>
    <w:div w:id="1722558911">
      <w:bodyDiv w:val="1"/>
      <w:marLeft w:val="0"/>
      <w:marRight w:val="0"/>
      <w:marTop w:val="0"/>
      <w:marBottom w:val="0"/>
      <w:divBdr>
        <w:top w:val="none" w:sz="0" w:space="0" w:color="auto"/>
        <w:left w:val="none" w:sz="0" w:space="0" w:color="auto"/>
        <w:bottom w:val="none" w:sz="0" w:space="0" w:color="auto"/>
        <w:right w:val="none" w:sz="0" w:space="0" w:color="auto"/>
      </w:divBdr>
    </w:div>
    <w:div w:id="1724328371">
      <w:bodyDiv w:val="1"/>
      <w:marLeft w:val="0"/>
      <w:marRight w:val="0"/>
      <w:marTop w:val="0"/>
      <w:marBottom w:val="0"/>
      <w:divBdr>
        <w:top w:val="none" w:sz="0" w:space="0" w:color="auto"/>
        <w:left w:val="none" w:sz="0" w:space="0" w:color="auto"/>
        <w:bottom w:val="none" w:sz="0" w:space="0" w:color="auto"/>
        <w:right w:val="none" w:sz="0" w:space="0" w:color="auto"/>
      </w:divBdr>
    </w:div>
    <w:div w:id="1727025935">
      <w:bodyDiv w:val="1"/>
      <w:marLeft w:val="0"/>
      <w:marRight w:val="0"/>
      <w:marTop w:val="0"/>
      <w:marBottom w:val="0"/>
      <w:divBdr>
        <w:top w:val="none" w:sz="0" w:space="0" w:color="auto"/>
        <w:left w:val="none" w:sz="0" w:space="0" w:color="auto"/>
        <w:bottom w:val="none" w:sz="0" w:space="0" w:color="auto"/>
        <w:right w:val="none" w:sz="0" w:space="0" w:color="auto"/>
      </w:divBdr>
    </w:div>
    <w:div w:id="1732389704">
      <w:bodyDiv w:val="1"/>
      <w:marLeft w:val="0"/>
      <w:marRight w:val="0"/>
      <w:marTop w:val="0"/>
      <w:marBottom w:val="0"/>
      <w:divBdr>
        <w:top w:val="none" w:sz="0" w:space="0" w:color="auto"/>
        <w:left w:val="none" w:sz="0" w:space="0" w:color="auto"/>
        <w:bottom w:val="none" w:sz="0" w:space="0" w:color="auto"/>
        <w:right w:val="none" w:sz="0" w:space="0" w:color="auto"/>
      </w:divBdr>
    </w:div>
    <w:div w:id="1732727945">
      <w:bodyDiv w:val="1"/>
      <w:marLeft w:val="0"/>
      <w:marRight w:val="0"/>
      <w:marTop w:val="0"/>
      <w:marBottom w:val="0"/>
      <w:divBdr>
        <w:top w:val="none" w:sz="0" w:space="0" w:color="auto"/>
        <w:left w:val="none" w:sz="0" w:space="0" w:color="auto"/>
        <w:bottom w:val="none" w:sz="0" w:space="0" w:color="auto"/>
        <w:right w:val="none" w:sz="0" w:space="0" w:color="auto"/>
      </w:divBdr>
    </w:div>
    <w:div w:id="1733114825">
      <w:bodyDiv w:val="1"/>
      <w:marLeft w:val="0"/>
      <w:marRight w:val="0"/>
      <w:marTop w:val="0"/>
      <w:marBottom w:val="0"/>
      <w:divBdr>
        <w:top w:val="none" w:sz="0" w:space="0" w:color="auto"/>
        <w:left w:val="none" w:sz="0" w:space="0" w:color="auto"/>
        <w:bottom w:val="none" w:sz="0" w:space="0" w:color="auto"/>
        <w:right w:val="none" w:sz="0" w:space="0" w:color="auto"/>
      </w:divBdr>
    </w:div>
    <w:div w:id="1733458516">
      <w:bodyDiv w:val="1"/>
      <w:marLeft w:val="0"/>
      <w:marRight w:val="0"/>
      <w:marTop w:val="0"/>
      <w:marBottom w:val="0"/>
      <w:divBdr>
        <w:top w:val="none" w:sz="0" w:space="0" w:color="auto"/>
        <w:left w:val="none" w:sz="0" w:space="0" w:color="auto"/>
        <w:bottom w:val="none" w:sz="0" w:space="0" w:color="auto"/>
        <w:right w:val="none" w:sz="0" w:space="0" w:color="auto"/>
      </w:divBdr>
    </w:div>
    <w:div w:id="1734306653">
      <w:bodyDiv w:val="1"/>
      <w:marLeft w:val="0"/>
      <w:marRight w:val="0"/>
      <w:marTop w:val="0"/>
      <w:marBottom w:val="0"/>
      <w:divBdr>
        <w:top w:val="none" w:sz="0" w:space="0" w:color="auto"/>
        <w:left w:val="none" w:sz="0" w:space="0" w:color="auto"/>
        <w:bottom w:val="none" w:sz="0" w:space="0" w:color="auto"/>
        <w:right w:val="none" w:sz="0" w:space="0" w:color="auto"/>
      </w:divBdr>
    </w:div>
    <w:div w:id="1736733744">
      <w:bodyDiv w:val="1"/>
      <w:marLeft w:val="0"/>
      <w:marRight w:val="0"/>
      <w:marTop w:val="0"/>
      <w:marBottom w:val="0"/>
      <w:divBdr>
        <w:top w:val="none" w:sz="0" w:space="0" w:color="auto"/>
        <w:left w:val="none" w:sz="0" w:space="0" w:color="auto"/>
        <w:bottom w:val="none" w:sz="0" w:space="0" w:color="auto"/>
        <w:right w:val="none" w:sz="0" w:space="0" w:color="auto"/>
      </w:divBdr>
    </w:div>
    <w:div w:id="1736974594">
      <w:bodyDiv w:val="1"/>
      <w:marLeft w:val="0"/>
      <w:marRight w:val="0"/>
      <w:marTop w:val="0"/>
      <w:marBottom w:val="0"/>
      <w:divBdr>
        <w:top w:val="none" w:sz="0" w:space="0" w:color="auto"/>
        <w:left w:val="none" w:sz="0" w:space="0" w:color="auto"/>
        <w:bottom w:val="none" w:sz="0" w:space="0" w:color="auto"/>
        <w:right w:val="none" w:sz="0" w:space="0" w:color="auto"/>
      </w:divBdr>
    </w:div>
    <w:div w:id="1738089965">
      <w:bodyDiv w:val="1"/>
      <w:marLeft w:val="0"/>
      <w:marRight w:val="0"/>
      <w:marTop w:val="0"/>
      <w:marBottom w:val="0"/>
      <w:divBdr>
        <w:top w:val="none" w:sz="0" w:space="0" w:color="auto"/>
        <w:left w:val="none" w:sz="0" w:space="0" w:color="auto"/>
        <w:bottom w:val="none" w:sz="0" w:space="0" w:color="auto"/>
        <w:right w:val="none" w:sz="0" w:space="0" w:color="auto"/>
      </w:divBdr>
    </w:div>
    <w:div w:id="1740906637">
      <w:bodyDiv w:val="1"/>
      <w:marLeft w:val="0"/>
      <w:marRight w:val="0"/>
      <w:marTop w:val="0"/>
      <w:marBottom w:val="0"/>
      <w:divBdr>
        <w:top w:val="none" w:sz="0" w:space="0" w:color="auto"/>
        <w:left w:val="none" w:sz="0" w:space="0" w:color="auto"/>
        <w:bottom w:val="none" w:sz="0" w:space="0" w:color="auto"/>
        <w:right w:val="none" w:sz="0" w:space="0" w:color="auto"/>
      </w:divBdr>
    </w:div>
    <w:div w:id="1743521332">
      <w:bodyDiv w:val="1"/>
      <w:marLeft w:val="0"/>
      <w:marRight w:val="0"/>
      <w:marTop w:val="0"/>
      <w:marBottom w:val="0"/>
      <w:divBdr>
        <w:top w:val="none" w:sz="0" w:space="0" w:color="auto"/>
        <w:left w:val="none" w:sz="0" w:space="0" w:color="auto"/>
        <w:bottom w:val="none" w:sz="0" w:space="0" w:color="auto"/>
        <w:right w:val="none" w:sz="0" w:space="0" w:color="auto"/>
      </w:divBdr>
    </w:div>
    <w:div w:id="1744838790">
      <w:bodyDiv w:val="1"/>
      <w:marLeft w:val="0"/>
      <w:marRight w:val="0"/>
      <w:marTop w:val="0"/>
      <w:marBottom w:val="0"/>
      <w:divBdr>
        <w:top w:val="none" w:sz="0" w:space="0" w:color="auto"/>
        <w:left w:val="none" w:sz="0" w:space="0" w:color="auto"/>
        <w:bottom w:val="none" w:sz="0" w:space="0" w:color="auto"/>
        <w:right w:val="none" w:sz="0" w:space="0" w:color="auto"/>
      </w:divBdr>
    </w:div>
    <w:div w:id="1747989669">
      <w:bodyDiv w:val="1"/>
      <w:marLeft w:val="0"/>
      <w:marRight w:val="0"/>
      <w:marTop w:val="0"/>
      <w:marBottom w:val="0"/>
      <w:divBdr>
        <w:top w:val="none" w:sz="0" w:space="0" w:color="auto"/>
        <w:left w:val="none" w:sz="0" w:space="0" w:color="auto"/>
        <w:bottom w:val="none" w:sz="0" w:space="0" w:color="auto"/>
        <w:right w:val="none" w:sz="0" w:space="0" w:color="auto"/>
      </w:divBdr>
    </w:div>
    <w:div w:id="1748263539">
      <w:bodyDiv w:val="1"/>
      <w:marLeft w:val="0"/>
      <w:marRight w:val="0"/>
      <w:marTop w:val="0"/>
      <w:marBottom w:val="0"/>
      <w:divBdr>
        <w:top w:val="none" w:sz="0" w:space="0" w:color="auto"/>
        <w:left w:val="none" w:sz="0" w:space="0" w:color="auto"/>
        <w:bottom w:val="none" w:sz="0" w:space="0" w:color="auto"/>
        <w:right w:val="none" w:sz="0" w:space="0" w:color="auto"/>
      </w:divBdr>
    </w:div>
    <w:div w:id="1749186345">
      <w:bodyDiv w:val="1"/>
      <w:marLeft w:val="0"/>
      <w:marRight w:val="0"/>
      <w:marTop w:val="0"/>
      <w:marBottom w:val="0"/>
      <w:divBdr>
        <w:top w:val="none" w:sz="0" w:space="0" w:color="auto"/>
        <w:left w:val="none" w:sz="0" w:space="0" w:color="auto"/>
        <w:bottom w:val="none" w:sz="0" w:space="0" w:color="auto"/>
        <w:right w:val="none" w:sz="0" w:space="0" w:color="auto"/>
      </w:divBdr>
    </w:div>
    <w:div w:id="1749813814">
      <w:bodyDiv w:val="1"/>
      <w:marLeft w:val="0"/>
      <w:marRight w:val="0"/>
      <w:marTop w:val="0"/>
      <w:marBottom w:val="0"/>
      <w:divBdr>
        <w:top w:val="none" w:sz="0" w:space="0" w:color="auto"/>
        <w:left w:val="none" w:sz="0" w:space="0" w:color="auto"/>
        <w:bottom w:val="none" w:sz="0" w:space="0" w:color="auto"/>
        <w:right w:val="none" w:sz="0" w:space="0" w:color="auto"/>
      </w:divBdr>
    </w:div>
    <w:div w:id="1752891773">
      <w:bodyDiv w:val="1"/>
      <w:marLeft w:val="0"/>
      <w:marRight w:val="0"/>
      <w:marTop w:val="0"/>
      <w:marBottom w:val="0"/>
      <w:divBdr>
        <w:top w:val="none" w:sz="0" w:space="0" w:color="auto"/>
        <w:left w:val="none" w:sz="0" w:space="0" w:color="auto"/>
        <w:bottom w:val="none" w:sz="0" w:space="0" w:color="auto"/>
        <w:right w:val="none" w:sz="0" w:space="0" w:color="auto"/>
      </w:divBdr>
    </w:div>
    <w:div w:id="1753575979">
      <w:bodyDiv w:val="1"/>
      <w:marLeft w:val="0"/>
      <w:marRight w:val="0"/>
      <w:marTop w:val="0"/>
      <w:marBottom w:val="0"/>
      <w:divBdr>
        <w:top w:val="none" w:sz="0" w:space="0" w:color="auto"/>
        <w:left w:val="none" w:sz="0" w:space="0" w:color="auto"/>
        <w:bottom w:val="none" w:sz="0" w:space="0" w:color="auto"/>
        <w:right w:val="none" w:sz="0" w:space="0" w:color="auto"/>
      </w:divBdr>
    </w:div>
    <w:div w:id="1753812389">
      <w:bodyDiv w:val="1"/>
      <w:marLeft w:val="0"/>
      <w:marRight w:val="0"/>
      <w:marTop w:val="0"/>
      <w:marBottom w:val="0"/>
      <w:divBdr>
        <w:top w:val="none" w:sz="0" w:space="0" w:color="auto"/>
        <w:left w:val="none" w:sz="0" w:space="0" w:color="auto"/>
        <w:bottom w:val="none" w:sz="0" w:space="0" w:color="auto"/>
        <w:right w:val="none" w:sz="0" w:space="0" w:color="auto"/>
      </w:divBdr>
    </w:div>
    <w:div w:id="1754888386">
      <w:bodyDiv w:val="1"/>
      <w:marLeft w:val="0"/>
      <w:marRight w:val="0"/>
      <w:marTop w:val="0"/>
      <w:marBottom w:val="0"/>
      <w:divBdr>
        <w:top w:val="none" w:sz="0" w:space="0" w:color="auto"/>
        <w:left w:val="none" w:sz="0" w:space="0" w:color="auto"/>
        <w:bottom w:val="none" w:sz="0" w:space="0" w:color="auto"/>
        <w:right w:val="none" w:sz="0" w:space="0" w:color="auto"/>
      </w:divBdr>
    </w:div>
    <w:div w:id="1757942949">
      <w:bodyDiv w:val="1"/>
      <w:marLeft w:val="0"/>
      <w:marRight w:val="0"/>
      <w:marTop w:val="0"/>
      <w:marBottom w:val="0"/>
      <w:divBdr>
        <w:top w:val="none" w:sz="0" w:space="0" w:color="auto"/>
        <w:left w:val="none" w:sz="0" w:space="0" w:color="auto"/>
        <w:bottom w:val="none" w:sz="0" w:space="0" w:color="auto"/>
        <w:right w:val="none" w:sz="0" w:space="0" w:color="auto"/>
      </w:divBdr>
    </w:div>
    <w:div w:id="1758138550">
      <w:bodyDiv w:val="1"/>
      <w:marLeft w:val="0"/>
      <w:marRight w:val="0"/>
      <w:marTop w:val="0"/>
      <w:marBottom w:val="0"/>
      <w:divBdr>
        <w:top w:val="none" w:sz="0" w:space="0" w:color="auto"/>
        <w:left w:val="none" w:sz="0" w:space="0" w:color="auto"/>
        <w:bottom w:val="none" w:sz="0" w:space="0" w:color="auto"/>
        <w:right w:val="none" w:sz="0" w:space="0" w:color="auto"/>
      </w:divBdr>
    </w:div>
    <w:div w:id="1759599216">
      <w:bodyDiv w:val="1"/>
      <w:marLeft w:val="0"/>
      <w:marRight w:val="0"/>
      <w:marTop w:val="0"/>
      <w:marBottom w:val="0"/>
      <w:divBdr>
        <w:top w:val="none" w:sz="0" w:space="0" w:color="auto"/>
        <w:left w:val="none" w:sz="0" w:space="0" w:color="auto"/>
        <w:bottom w:val="none" w:sz="0" w:space="0" w:color="auto"/>
        <w:right w:val="none" w:sz="0" w:space="0" w:color="auto"/>
      </w:divBdr>
    </w:div>
    <w:div w:id="1760637471">
      <w:bodyDiv w:val="1"/>
      <w:marLeft w:val="0"/>
      <w:marRight w:val="0"/>
      <w:marTop w:val="0"/>
      <w:marBottom w:val="0"/>
      <w:divBdr>
        <w:top w:val="none" w:sz="0" w:space="0" w:color="auto"/>
        <w:left w:val="none" w:sz="0" w:space="0" w:color="auto"/>
        <w:bottom w:val="none" w:sz="0" w:space="0" w:color="auto"/>
        <w:right w:val="none" w:sz="0" w:space="0" w:color="auto"/>
      </w:divBdr>
    </w:div>
    <w:div w:id="1760980861">
      <w:bodyDiv w:val="1"/>
      <w:marLeft w:val="0"/>
      <w:marRight w:val="0"/>
      <w:marTop w:val="0"/>
      <w:marBottom w:val="0"/>
      <w:divBdr>
        <w:top w:val="none" w:sz="0" w:space="0" w:color="auto"/>
        <w:left w:val="none" w:sz="0" w:space="0" w:color="auto"/>
        <w:bottom w:val="none" w:sz="0" w:space="0" w:color="auto"/>
        <w:right w:val="none" w:sz="0" w:space="0" w:color="auto"/>
      </w:divBdr>
    </w:div>
    <w:div w:id="1761027427">
      <w:bodyDiv w:val="1"/>
      <w:marLeft w:val="0"/>
      <w:marRight w:val="0"/>
      <w:marTop w:val="0"/>
      <w:marBottom w:val="0"/>
      <w:divBdr>
        <w:top w:val="none" w:sz="0" w:space="0" w:color="auto"/>
        <w:left w:val="none" w:sz="0" w:space="0" w:color="auto"/>
        <w:bottom w:val="none" w:sz="0" w:space="0" w:color="auto"/>
        <w:right w:val="none" w:sz="0" w:space="0" w:color="auto"/>
      </w:divBdr>
    </w:div>
    <w:div w:id="1764956612">
      <w:bodyDiv w:val="1"/>
      <w:marLeft w:val="0"/>
      <w:marRight w:val="0"/>
      <w:marTop w:val="0"/>
      <w:marBottom w:val="0"/>
      <w:divBdr>
        <w:top w:val="none" w:sz="0" w:space="0" w:color="auto"/>
        <w:left w:val="none" w:sz="0" w:space="0" w:color="auto"/>
        <w:bottom w:val="none" w:sz="0" w:space="0" w:color="auto"/>
        <w:right w:val="none" w:sz="0" w:space="0" w:color="auto"/>
      </w:divBdr>
    </w:div>
    <w:div w:id="1768228951">
      <w:bodyDiv w:val="1"/>
      <w:marLeft w:val="0"/>
      <w:marRight w:val="0"/>
      <w:marTop w:val="0"/>
      <w:marBottom w:val="0"/>
      <w:divBdr>
        <w:top w:val="none" w:sz="0" w:space="0" w:color="auto"/>
        <w:left w:val="none" w:sz="0" w:space="0" w:color="auto"/>
        <w:bottom w:val="none" w:sz="0" w:space="0" w:color="auto"/>
        <w:right w:val="none" w:sz="0" w:space="0" w:color="auto"/>
      </w:divBdr>
    </w:div>
    <w:div w:id="1769305567">
      <w:bodyDiv w:val="1"/>
      <w:marLeft w:val="0"/>
      <w:marRight w:val="0"/>
      <w:marTop w:val="0"/>
      <w:marBottom w:val="0"/>
      <w:divBdr>
        <w:top w:val="none" w:sz="0" w:space="0" w:color="auto"/>
        <w:left w:val="none" w:sz="0" w:space="0" w:color="auto"/>
        <w:bottom w:val="none" w:sz="0" w:space="0" w:color="auto"/>
        <w:right w:val="none" w:sz="0" w:space="0" w:color="auto"/>
      </w:divBdr>
    </w:div>
    <w:div w:id="1770661944">
      <w:bodyDiv w:val="1"/>
      <w:marLeft w:val="0"/>
      <w:marRight w:val="0"/>
      <w:marTop w:val="0"/>
      <w:marBottom w:val="0"/>
      <w:divBdr>
        <w:top w:val="none" w:sz="0" w:space="0" w:color="auto"/>
        <w:left w:val="none" w:sz="0" w:space="0" w:color="auto"/>
        <w:bottom w:val="none" w:sz="0" w:space="0" w:color="auto"/>
        <w:right w:val="none" w:sz="0" w:space="0" w:color="auto"/>
      </w:divBdr>
    </w:div>
    <w:div w:id="1772234807">
      <w:bodyDiv w:val="1"/>
      <w:marLeft w:val="0"/>
      <w:marRight w:val="0"/>
      <w:marTop w:val="0"/>
      <w:marBottom w:val="0"/>
      <w:divBdr>
        <w:top w:val="none" w:sz="0" w:space="0" w:color="auto"/>
        <w:left w:val="none" w:sz="0" w:space="0" w:color="auto"/>
        <w:bottom w:val="none" w:sz="0" w:space="0" w:color="auto"/>
        <w:right w:val="none" w:sz="0" w:space="0" w:color="auto"/>
      </w:divBdr>
    </w:div>
    <w:div w:id="1776174147">
      <w:bodyDiv w:val="1"/>
      <w:marLeft w:val="0"/>
      <w:marRight w:val="0"/>
      <w:marTop w:val="0"/>
      <w:marBottom w:val="0"/>
      <w:divBdr>
        <w:top w:val="none" w:sz="0" w:space="0" w:color="auto"/>
        <w:left w:val="none" w:sz="0" w:space="0" w:color="auto"/>
        <w:bottom w:val="none" w:sz="0" w:space="0" w:color="auto"/>
        <w:right w:val="none" w:sz="0" w:space="0" w:color="auto"/>
      </w:divBdr>
    </w:div>
    <w:div w:id="1778717018">
      <w:bodyDiv w:val="1"/>
      <w:marLeft w:val="0"/>
      <w:marRight w:val="0"/>
      <w:marTop w:val="0"/>
      <w:marBottom w:val="0"/>
      <w:divBdr>
        <w:top w:val="none" w:sz="0" w:space="0" w:color="auto"/>
        <w:left w:val="none" w:sz="0" w:space="0" w:color="auto"/>
        <w:bottom w:val="none" w:sz="0" w:space="0" w:color="auto"/>
        <w:right w:val="none" w:sz="0" w:space="0" w:color="auto"/>
      </w:divBdr>
    </w:div>
    <w:div w:id="1780681529">
      <w:bodyDiv w:val="1"/>
      <w:marLeft w:val="0"/>
      <w:marRight w:val="0"/>
      <w:marTop w:val="0"/>
      <w:marBottom w:val="0"/>
      <w:divBdr>
        <w:top w:val="none" w:sz="0" w:space="0" w:color="auto"/>
        <w:left w:val="none" w:sz="0" w:space="0" w:color="auto"/>
        <w:bottom w:val="none" w:sz="0" w:space="0" w:color="auto"/>
        <w:right w:val="none" w:sz="0" w:space="0" w:color="auto"/>
      </w:divBdr>
    </w:div>
    <w:div w:id="1781365810">
      <w:bodyDiv w:val="1"/>
      <w:marLeft w:val="0"/>
      <w:marRight w:val="0"/>
      <w:marTop w:val="0"/>
      <w:marBottom w:val="0"/>
      <w:divBdr>
        <w:top w:val="none" w:sz="0" w:space="0" w:color="auto"/>
        <w:left w:val="none" w:sz="0" w:space="0" w:color="auto"/>
        <w:bottom w:val="none" w:sz="0" w:space="0" w:color="auto"/>
        <w:right w:val="none" w:sz="0" w:space="0" w:color="auto"/>
      </w:divBdr>
    </w:div>
    <w:div w:id="1781758968">
      <w:bodyDiv w:val="1"/>
      <w:marLeft w:val="0"/>
      <w:marRight w:val="0"/>
      <w:marTop w:val="0"/>
      <w:marBottom w:val="0"/>
      <w:divBdr>
        <w:top w:val="none" w:sz="0" w:space="0" w:color="auto"/>
        <w:left w:val="none" w:sz="0" w:space="0" w:color="auto"/>
        <w:bottom w:val="none" w:sz="0" w:space="0" w:color="auto"/>
        <w:right w:val="none" w:sz="0" w:space="0" w:color="auto"/>
      </w:divBdr>
    </w:div>
    <w:div w:id="1782920182">
      <w:bodyDiv w:val="1"/>
      <w:marLeft w:val="0"/>
      <w:marRight w:val="0"/>
      <w:marTop w:val="0"/>
      <w:marBottom w:val="0"/>
      <w:divBdr>
        <w:top w:val="none" w:sz="0" w:space="0" w:color="auto"/>
        <w:left w:val="none" w:sz="0" w:space="0" w:color="auto"/>
        <w:bottom w:val="none" w:sz="0" w:space="0" w:color="auto"/>
        <w:right w:val="none" w:sz="0" w:space="0" w:color="auto"/>
      </w:divBdr>
    </w:div>
    <w:div w:id="1784887577">
      <w:bodyDiv w:val="1"/>
      <w:marLeft w:val="0"/>
      <w:marRight w:val="0"/>
      <w:marTop w:val="0"/>
      <w:marBottom w:val="0"/>
      <w:divBdr>
        <w:top w:val="none" w:sz="0" w:space="0" w:color="auto"/>
        <w:left w:val="none" w:sz="0" w:space="0" w:color="auto"/>
        <w:bottom w:val="none" w:sz="0" w:space="0" w:color="auto"/>
        <w:right w:val="none" w:sz="0" w:space="0" w:color="auto"/>
      </w:divBdr>
    </w:div>
    <w:div w:id="1786537048">
      <w:bodyDiv w:val="1"/>
      <w:marLeft w:val="0"/>
      <w:marRight w:val="0"/>
      <w:marTop w:val="0"/>
      <w:marBottom w:val="0"/>
      <w:divBdr>
        <w:top w:val="none" w:sz="0" w:space="0" w:color="auto"/>
        <w:left w:val="none" w:sz="0" w:space="0" w:color="auto"/>
        <w:bottom w:val="none" w:sz="0" w:space="0" w:color="auto"/>
        <w:right w:val="none" w:sz="0" w:space="0" w:color="auto"/>
      </w:divBdr>
    </w:div>
    <w:div w:id="1787313840">
      <w:bodyDiv w:val="1"/>
      <w:marLeft w:val="0"/>
      <w:marRight w:val="0"/>
      <w:marTop w:val="0"/>
      <w:marBottom w:val="0"/>
      <w:divBdr>
        <w:top w:val="none" w:sz="0" w:space="0" w:color="auto"/>
        <w:left w:val="none" w:sz="0" w:space="0" w:color="auto"/>
        <w:bottom w:val="none" w:sz="0" w:space="0" w:color="auto"/>
        <w:right w:val="none" w:sz="0" w:space="0" w:color="auto"/>
      </w:divBdr>
    </w:div>
    <w:div w:id="1788311908">
      <w:bodyDiv w:val="1"/>
      <w:marLeft w:val="0"/>
      <w:marRight w:val="0"/>
      <w:marTop w:val="0"/>
      <w:marBottom w:val="0"/>
      <w:divBdr>
        <w:top w:val="none" w:sz="0" w:space="0" w:color="auto"/>
        <w:left w:val="none" w:sz="0" w:space="0" w:color="auto"/>
        <w:bottom w:val="none" w:sz="0" w:space="0" w:color="auto"/>
        <w:right w:val="none" w:sz="0" w:space="0" w:color="auto"/>
      </w:divBdr>
    </w:div>
    <w:div w:id="1791165974">
      <w:bodyDiv w:val="1"/>
      <w:marLeft w:val="0"/>
      <w:marRight w:val="0"/>
      <w:marTop w:val="0"/>
      <w:marBottom w:val="0"/>
      <w:divBdr>
        <w:top w:val="none" w:sz="0" w:space="0" w:color="auto"/>
        <w:left w:val="none" w:sz="0" w:space="0" w:color="auto"/>
        <w:bottom w:val="none" w:sz="0" w:space="0" w:color="auto"/>
        <w:right w:val="none" w:sz="0" w:space="0" w:color="auto"/>
      </w:divBdr>
    </w:div>
    <w:div w:id="1791509726">
      <w:bodyDiv w:val="1"/>
      <w:marLeft w:val="0"/>
      <w:marRight w:val="0"/>
      <w:marTop w:val="0"/>
      <w:marBottom w:val="0"/>
      <w:divBdr>
        <w:top w:val="none" w:sz="0" w:space="0" w:color="auto"/>
        <w:left w:val="none" w:sz="0" w:space="0" w:color="auto"/>
        <w:bottom w:val="none" w:sz="0" w:space="0" w:color="auto"/>
        <w:right w:val="none" w:sz="0" w:space="0" w:color="auto"/>
      </w:divBdr>
    </w:div>
    <w:div w:id="1793209981">
      <w:bodyDiv w:val="1"/>
      <w:marLeft w:val="0"/>
      <w:marRight w:val="0"/>
      <w:marTop w:val="0"/>
      <w:marBottom w:val="0"/>
      <w:divBdr>
        <w:top w:val="none" w:sz="0" w:space="0" w:color="auto"/>
        <w:left w:val="none" w:sz="0" w:space="0" w:color="auto"/>
        <w:bottom w:val="none" w:sz="0" w:space="0" w:color="auto"/>
        <w:right w:val="none" w:sz="0" w:space="0" w:color="auto"/>
      </w:divBdr>
    </w:div>
    <w:div w:id="1793398089">
      <w:bodyDiv w:val="1"/>
      <w:marLeft w:val="0"/>
      <w:marRight w:val="0"/>
      <w:marTop w:val="0"/>
      <w:marBottom w:val="0"/>
      <w:divBdr>
        <w:top w:val="none" w:sz="0" w:space="0" w:color="auto"/>
        <w:left w:val="none" w:sz="0" w:space="0" w:color="auto"/>
        <w:bottom w:val="none" w:sz="0" w:space="0" w:color="auto"/>
        <w:right w:val="none" w:sz="0" w:space="0" w:color="auto"/>
      </w:divBdr>
    </w:div>
    <w:div w:id="1794472616">
      <w:bodyDiv w:val="1"/>
      <w:marLeft w:val="0"/>
      <w:marRight w:val="0"/>
      <w:marTop w:val="0"/>
      <w:marBottom w:val="0"/>
      <w:divBdr>
        <w:top w:val="none" w:sz="0" w:space="0" w:color="auto"/>
        <w:left w:val="none" w:sz="0" w:space="0" w:color="auto"/>
        <w:bottom w:val="none" w:sz="0" w:space="0" w:color="auto"/>
        <w:right w:val="none" w:sz="0" w:space="0" w:color="auto"/>
      </w:divBdr>
    </w:div>
    <w:div w:id="1798522241">
      <w:bodyDiv w:val="1"/>
      <w:marLeft w:val="0"/>
      <w:marRight w:val="0"/>
      <w:marTop w:val="0"/>
      <w:marBottom w:val="0"/>
      <w:divBdr>
        <w:top w:val="none" w:sz="0" w:space="0" w:color="auto"/>
        <w:left w:val="none" w:sz="0" w:space="0" w:color="auto"/>
        <w:bottom w:val="none" w:sz="0" w:space="0" w:color="auto"/>
        <w:right w:val="none" w:sz="0" w:space="0" w:color="auto"/>
      </w:divBdr>
    </w:div>
    <w:div w:id="1799101958">
      <w:bodyDiv w:val="1"/>
      <w:marLeft w:val="0"/>
      <w:marRight w:val="0"/>
      <w:marTop w:val="0"/>
      <w:marBottom w:val="0"/>
      <w:divBdr>
        <w:top w:val="none" w:sz="0" w:space="0" w:color="auto"/>
        <w:left w:val="none" w:sz="0" w:space="0" w:color="auto"/>
        <w:bottom w:val="none" w:sz="0" w:space="0" w:color="auto"/>
        <w:right w:val="none" w:sz="0" w:space="0" w:color="auto"/>
      </w:divBdr>
    </w:div>
    <w:div w:id="1799637992">
      <w:bodyDiv w:val="1"/>
      <w:marLeft w:val="0"/>
      <w:marRight w:val="0"/>
      <w:marTop w:val="0"/>
      <w:marBottom w:val="0"/>
      <w:divBdr>
        <w:top w:val="none" w:sz="0" w:space="0" w:color="auto"/>
        <w:left w:val="none" w:sz="0" w:space="0" w:color="auto"/>
        <w:bottom w:val="none" w:sz="0" w:space="0" w:color="auto"/>
        <w:right w:val="none" w:sz="0" w:space="0" w:color="auto"/>
      </w:divBdr>
    </w:div>
    <w:div w:id="1801454295">
      <w:bodyDiv w:val="1"/>
      <w:marLeft w:val="0"/>
      <w:marRight w:val="0"/>
      <w:marTop w:val="0"/>
      <w:marBottom w:val="0"/>
      <w:divBdr>
        <w:top w:val="none" w:sz="0" w:space="0" w:color="auto"/>
        <w:left w:val="none" w:sz="0" w:space="0" w:color="auto"/>
        <w:bottom w:val="none" w:sz="0" w:space="0" w:color="auto"/>
        <w:right w:val="none" w:sz="0" w:space="0" w:color="auto"/>
      </w:divBdr>
    </w:div>
    <w:div w:id="1801874938">
      <w:bodyDiv w:val="1"/>
      <w:marLeft w:val="0"/>
      <w:marRight w:val="0"/>
      <w:marTop w:val="0"/>
      <w:marBottom w:val="0"/>
      <w:divBdr>
        <w:top w:val="none" w:sz="0" w:space="0" w:color="auto"/>
        <w:left w:val="none" w:sz="0" w:space="0" w:color="auto"/>
        <w:bottom w:val="none" w:sz="0" w:space="0" w:color="auto"/>
        <w:right w:val="none" w:sz="0" w:space="0" w:color="auto"/>
      </w:divBdr>
    </w:div>
    <w:div w:id="1803040587">
      <w:bodyDiv w:val="1"/>
      <w:marLeft w:val="0"/>
      <w:marRight w:val="0"/>
      <w:marTop w:val="0"/>
      <w:marBottom w:val="0"/>
      <w:divBdr>
        <w:top w:val="none" w:sz="0" w:space="0" w:color="auto"/>
        <w:left w:val="none" w:sz="0" w:space="0" w:color="auto"/>
        <w:bottom w:val="none" w:sz="0" w:space="0" w:color="auto"/>
        <w:right w:val="none" w:sz="0" w:space="0" w:color="auto"/>
      </w:divBdr>
    </w:div>
    <w:div w:id="1803159652">
      <w:bodyDiv w:val="1"/>
      <w:marLeft w:val="0"/>
      <w:marRight w:val="0"/>
      <w:marTop w:val="0"/>
      <w:marBottom w:val="0"/>
      <w:divBdr>
        <w:top w:val="none" w:sz="0" w:space="0" w:color="auto"/>
        <w:left w:val="none" w:sz="0" w:space="0" w:color="auto"/>
        <w:bottom w:val="none" w:sz="0" w:space="0" w:color="auto"/>
        <w:right w:val="none" w:sz="0" w:space="0" w:color="auto"/>
      </w:divBdr>
    </w:div>
    <w:div w:id="1803889756">
      <w:bodyDiv w:val="1"/>
      <w:marLeft w:val="0"/>
      <w:marRight w:val="0"/>
      <w:marTop w:val="0"/>
      <w:marBottom w:val="0"/>
      <w:divBdr>
        <w:top w:val="none" w:sz="0" w:space="0" w:color="auto"/>
        <w:left w:val="none" w:sz="0" w:space="0" w:color="auto"/>
        <w:bottom w:val="none" w:sz="0" w:space="0" w:color="auto"/>
        <w:right w:val="none" w:sz="0" w:space="0" w:color="auto"/>
      </w:divBdr>
    </w:div>
    <w:div w:id="1805386577">
      <w:bodyDiv w:val="1"/>
      <w:marLeft w:val="0"/>
      <w:marRight w:val="0"/>
      <w:marTop w:val="0"/>
      <w:marBottom w:val="0"/>
      <w:divBdr>
        <w:top w:val="none" w:sz="0" w:space="0" w:color="auto"/>
        <w:left w:val="none" w:sz="0" w:space="0" w:color="auto"/>
        <w:bottom w:val="none" w:sz="0" w:space="0" w:color="auto"/>
        <w:right w:val="none" w:sz="0" w:space="0" w:color="auto"/>
      </w:divBdr>
    </w:div>
    <w:div w:id="1807311646">
      <w:bodyDiv w:val="1"/>
      <w:marLeft w:val="0"/>
      <w:marRight w:val="0"/>
      <w:marTop w:val="0"/>
      <w:marBottom w:val="0"/>
      <w:divBdr>
        <w:top w:val="none" w:sz="0" w:space="0" w:color="auto"/>
        <w:left w:val="none" w:sz="0" w:space="0" w:color="auto"/>
        <w:bottom w:val="none" w:sz="0" w:space="0" w:color="auto"/>
        <w:right w:val="none" w:sz="0" w:space="0" w:color="auto"/>
      </w:divBdr>
    </w:div>
    <w:div w:id="1808359299">
      <w:bodyDiv w:val="1"/>
      <w:marLeft w:val="0"/>
      <w:marRight w:val="0"/>
      <w:marTop w:val="0"/>
      <w:marBottom w:val="0"/>
      <w:divBdr>
        <w:top w:val="none" w:sz="0" w:space="0" w:color="auto"/>
        <w:left w:val="none" w:sz="0" w:space="0" w:color="auto"/>
        <w:bottom w:val="none" w:sz="0" w:space="0" w:color="auto"/>
        <w:right w:val="none" w:sz="0" w:space="0" w:color="auto"/>
      </w:divBdr>
    </w:div>
    <w:div w:id="1809662796">
      <w:bodyDiv w:val="1"/>
      <w:marLeft w:val="0"/>
      <w:marRight w:val="0"/>
      <w:marTop w:val="0"/>
      <w:marBottom w:val="0"/>
      <w:divBdr>
        <w:top w:val="none" w:sz="0" w:space="0" w:color="auto"/>
        <w:left w:val="none" w:sz="0" w:space="0" w:color="auto"/>
        <w:bottom w:val="none" w:sz="0" w:space="0" w:color="auto"/>
        <w:right w:val="none" w:sz="0" w:space="0" w:color="auto"/>
      </w:divBdr>
    </w:div>
    <w:div w:id="1809854585">
      <w:bodyDiv w:val="1"/>
      <w:marLeft w:val="0"/>
      <w:marRight w:val="0"/>
      <w:marTop w:val="0"/>
      <w:marBottom w:val="0"/>
      <w:divBdr>
        <w:top w:val="none" w:sz="0" w:space="0" w:color="auto"/>
        <w:left w:val="none" w:sz="0" w:space="0" w:color="auto"/>
        <w:bottom w:val="none" w:sz="0" w:space="0" w:color="auto"/>
        <w:right w:val="none" w:sz="0" w:space="0" w:color="auto"/>
      </w:divBdr>
    </w:div>
    <w:div w:id="1811438814">
      <w:bodyDiv w:val="1"/>
      <w:marLeft w:val="0"/>
      <w:marRight w:val="0"/>
      <w:marTop w:val="0"/>
      <w:marBottom w:val="0"/>
      <w:divBdr>
        <w:top w:val="none" w:sz="0" w:space="0" w:color="auto"/>
        <w:left w:val="none" w:sz="0" w:space="0" w:color="auto"/>
        <w:bottom w:val="none" w:sz="0" w:space="0" w:color="auto"/>
        <w:right w:val="none" w:sz="0" w:space="0" w:color="auto"/>
      </w:divBdr>
    </w:div>
    <w:div w:id="1811555118">
      <w:bodyDiv w:val="1"/>
      <w:marLeft w:val="0"/>
      <w:marRight w:val="0"/>
      <w:marTop w:val="0"/>
      <w:marBottom w:val="0"/>
      <w:divBdr>
        <w:top w:val="none" w:sz="0" w:space="0" w:color="auto"/>
        <w:left w:val="none" w:sz="0" w:space="0" w:color="auto"/>
        <w:bottom w:val="none" w:sz="0" w:space="0" w:color="auto"/>
        <w:right w:val="none" w:sz="0" w:space="0" w:color="auto"/>
      </w:divBdr>
    </w:div>
    <w:div w:id="1812483340">
      <w:bodyDiv w:val="1"/>
      <w:marLeft w:val="0"/>
      <w:marRight w:val="0"/>
      <w:marTop w:val="0"/>
      <w:marBottom w:val="0"/>
      <w:divBdr>
        <w:top w:val="none" w:sz="0" w:space="0" w:color="auto"/>
        <w:left w:val="none" w:sz="0" w:space="0" w:color="auto"/>
        <w:bottom w:val="none" w:sz="0" w:space="0" w:color="auto"/>
        <w:right w:val="none" w:sz="0" w:space="0" w:color="auto"/>
      </w:divBdr>
    </w:div>
    <w:div w:id="1815412950">
      <w:bodyDiv w:val="1"/>
      <w:marLeft w:val="0"/>
      <w:marRight w:val="0"/>
      <w:marTop w:val="0"/>
      <w:marBottom w:val="0"/>
      <w:divBdr>
        <w:top w:val="none" w:sz="0" w:space="0" w:color="auto"/>
        <w:left w:val="none" w:sz="0" w:space="0" w:color="auto"/>
        <w:bottom w:val="none" w:sz="0" w:space="0" w:color="auto"/>
        <w:right w:val="none" w:sz="0" w:space="0" w:color="auto"/>
      </w:divBdr>
    </w:div>
    <w:div w:id="1817137471">
      <w:bodyDiv w:val="1"/>
      <w:marLeft w:val="0"/>
      <w:marRight w:val="0"/>
      <w:marTop w:val="0"/>
      <w:marBottom w:val="0"/>
      <w:divBdr>
        <w:top w:val="none" w:sz="0" w:space="0" w:color="auto"/>
        <w:left w:val="none" w:sz="0" w:space="0" w:color="auto"/>
        <w:bottom w:val="none" w:sz="0" w:space="0" w:color="auto"/>
        <w:right w:val="none" w:sz="0" w:space="0" w:color="auto"/>
      </w:divBdr>
    </w:div>
    <w:div w:id="1822309199">
      <w:bodyDiv w:val="1"/>
      <w:marLeft w:val="0"/>
      <w:marRight w:val="0"/>
      <w:marTop w:val="0"/>
      <w:marBottom w:val="0"/>
      <w:divBdr>
        <w:top w:val="none" w:sz="0" w:space="0" w:color="auto"/>
        <w:left w:val="none" w:sz="0" w:space="0" w:color="auto"/>
        <w:bottom w:val="none" w:sz="0" w:space="0" w:color="auto"/>
        <w:right w:val="none" w:sz="0" w:space="0" w:color="auto"/>
      </w:divBdr>
    </w:div>
    <w:div w:id="1831670686">
      <w:bodyDiv w:val="1"/>
      <w:marLeft w:val="0"/>
      <w:marRight w:val="0"/>
      <w:marTop w:val="0"/>
      <w:marBottom w:val="0"/>
      <w:divBdr>
        <w:top w:val="none" w:sz="0" w:space="0" w:color="auto"/>
        <w:left w:val="none" w:sz="0" w:space="0" w:color="auto"/>
        <w:bottom w:val="none" w:sz="0" w:space="0" w:color="auto"/>
        <w:right w:val="none" w:sz="0" w:space="0" w:color="auto"/>
      </w:divBdr>
    </w:div>
    <w:div w:id="1831671959">
      <w:bodyDiv w:val="1"/>
      <w:marLeft w:val="0"/>
      <w:marRight w:val="0"/>
      <w:marTop w:val="0"/>
      <w:marBottom w:val="0"/>
      <w:divBdr>
        <w:top w:val="none" w:sz="0" w:space="0" w:color="auto"/>
        <w:left w:val="none" w:sz="0" w:space="0" w:color="auto"/>
        <w:bottom w:val="none" w:sz="0" w:space="0" w:color="auto"/>
        <w:right w:val="none" w:sz="0" w:space="0" w:color="auto"/>
      </w:divBdr>
    </w:div>
    <w:div w:id="1832060218">
      <w:bodyDiv w:val="1"/>
      <w:marLeft w:val="0"/>
      <w:marRight w:val="0"/>
      <w:marTop w:val="0"/>
      <w:marBottom w:val="0"/>
      <w:divBdr>
        <w:top w:val="none" w:sz="0" w:space="0" w:color="auto"/>
        <w:left w:val="none" w:sz="0" w:space="0" w:color="auto"/>
        <w:bottom w:val="none" w:sz="0" w:space="0" w:color="auto"/>
        <w:right w:val="none" w:sz="0" w:space="0" w:color="auto"/>
      </w:divBdr>
    </w:div>
    <w:div w:id="1832479455">
      <w:bodyDiv w:val="1"/>
      <w:marLeft w:val="0"/>
      <w:marRight w:val="0"/>
      <w:marTop w:val="0"/>
      <w:marBottom w:val="0"/>
      <w:divBdr>
        <w:top w:val="none" w:sz="0" w:space="0" w:color="auto"/>
        <w:left w:val="none" w:sz="0" w:space="0" w:color="auto"/>
        <w:bottom w:val="none" w:sz="0" w:space="0" w:color="auto"/>
        <w:right w:val="none" w:sz="0" w:space="0" w:color="auto"/>
      </w:divBdr>
    </w:div>
    <w:div w:id="1838499532">
      <w:bodyDiv w:val="1"/>
      <w:marLeft w:val="0"/>
      <w:marRight w:val="0"/>
      <w:marTop w:val="0"/>
      <w:marBottom w:val="0"/>
      <w:divBdr>
        <w:top w:val="none" w:sz="0" w:space="0" w:color="auto"/>
        <w:left w:val="none" w:sz="0" w:space="0" w:color="auto"/>
        <w:bottom w:val="none" w:sz="0" w:space="0" w:color="auto"/>
        <w:right w:val="none" w:sz="0" w:space="0" w:color="auto"/>
      </w:divBdr>
    </w:div>
    <w:div w:id="1838644044">
      <w:bodyDiv w:val="1"/>
      <w:marLeft w:val="0"/>
      <w:marRight w:val="0"/>
      <w:marTop w:val="0"/>
      <w:marBottom w:val="0"/>
      <w:divBdr>
        <w:top w:val="none" w:sz="0" w:space="0" w:color="auto"/>
        <w:left w:val="none" w:sz="0" w:space="0" w:color="auto"/>
        <w:bottom w:val="none" w:sz="0" w:space="0" w:color="auto"/>
        <w:right w:val="none" w:sz="0" w:space="0" w:color="auto"/>
      </w:divBdr>
    </w:div>
    <w:div w:id="1840149535">
      <w:bodyDiv w:val="1"/>
      <w:marLeft w:val="0"/>
      <w:marRight w:val="0"/>
      <w:marTop w:val="0"/>
      <w:marBottom w:val="0"/>
      <w:divBdr>
        <w:top w:val="none" w:sz="0" w:space="0" w:color="auto"/>
        <w:left w:val="none" w:sz="0" w:space="0" w:color="auto"/>
        <w:bottom w:val="none" w:sz="0" w:space="0" w:color="auto"/>
        <w:right w:val="none" w:sz="0" w:space="0" w:color="auto"/>
      </w:divBdr>
    </w:div>
    <w:div w:id="1844391487">
      <w:bodyDiv w:val="1"/>
      <w:marLeft w:val="0"/>
      <w:marRight w:val="0"/>
      <w:marTop w:val="0"/>
      <w:marBottom w:val="0"/>
      <w:divBdr>
        <w:top w:val="none" w:sz="0" w:space="0" w:color="auto"/>
        <w:left w:val="none" w:sz="0" w:space="0" w:color="auto"/>
        <w:bottom w:val="none" w:sz="0" w:space="0" w:color="auto"/>
        <w:right w:val="none" w:sz="0" w:space="0" w:color="auto"/>
      </w:divBdr>
    </w:div>
    <w:div w:id="1848325048">
      <w:bodyDiv w:val="1"/>
      <w:marLeft w:val="0"/>
      <w:marRight w:val="0"/>
      <w:marTop w:val="0"/>
      <w:marBottom w:val="0"/>
      <w:divBdr>
        <w:top w:val="none" w:sz="0" w:space="0" w:color="auto"/>
        <w:left w:val="none" w:sz="0" w:space="0" w:color="auto"/>
        <w:bottom w:val="none" w:sz="0" w:space="0" w:color="auto"/>
        <w:right w:val="none" w:sz="0" w:space="0" w:color="auto"/>
      </w:divBdr>
    </w:div>
    <w:div w:id="1849251711">
      <w:bodyDiv w:val="1"/>
      <w:marLeft w:val="0"/>
      <w:marRight w:val="0"/>
      <w:marTop w:val="0"/>
      <w:marBottom w:val="0"/>
      <w:divBdr>
        <w:top w:val="none" w:sz="0" w:space="0" w:color="auto"/>
        <w:left w:val="none" w:sz="0" w:space="0" w:color="auto"/>
        <w:bottom w:val="none" w:sz="0" w:space="0" w:color="auto"/>
        <w:right w:val="none" w:sz="0" w:space="0" w:color="auto"/>
      </w:divBdr>
    </w:div>
    <w:div w:id="1850019106">
      <w:bodyDiv w:val="1"/>
      <w:marLeft w:val="0"/>
      <w:marRight w:val="0"/>
      <w:marTop w:val="0"/>
      <w:marBottom w:val="0"/>
      <w:divBdr>
        <w:top w:val="none" w:sz="0" w:space="0" w:color="auto"/>
        <w:left w:val="none" w:sz="0" w:space="0" w:color="auto"/>
        <w:bottom w:val="none" w:sz="0" w:space="0" w:color="auto"/>
        <w:right w:val="none" w:sz="0" w:space="0" w:color="auto"/>
      </w:divBdr>
    </w:div>
    <w:div w:id="1853493932">
      <w:bodyDiv w:val="1"/>
      <w:marLeft w:val="0"/>
      <w:marRight w:val="0"/>
      <w:marTop w:val="0"/>
      <w:marBottom w:val="0"/>
      <w:divBdr>
        <w:top w:val="none" w:sz="0" w:space="0" w:color="auto"/>
        <w:left w:val="none" w:sz="0" w:space="0" w:color="auto"/>
        <w:bottom w:val="none" w:sz="0" w:space="0" w:color="auto"/>
        <w:right w:val="none" w:sz="0" w:space="0" w:color="auto"/>
      </w:divBdr>
    </w:div>
    <w:div w:id="1854300285">
      <w:bodyDiv w:val="1"/>
      <w:marLeft w:val="0"/>
      <w:marRight w:val="0"/>
      <w:marTop w:val="0"/>
      <w:marBottom w:val="0"/>
      <w:divBdr>
        <w:top w:val="none" w:sz="0" w:space="0" w:color="auto"/>
        <w:left w:val="none" w:sz="0" w:space="0" w:color="auto"/>
        <w:bottom w:val="none" w:sz="0" w:space="0" w:color="auto"/>
        <w:right w:val="none" w:sz="0" w:space="0" w:color="auto"/>
      </w:divBdr>
    </w:div>
    <w:div w:id="1857964090">
      <w:bodyDiv w:val="1"/>
      <w:marLeft w:val="0"/>
      <w:marRight w:val="0"/>
      <w:marTop w:val="0"/>
      <w:marBottom w:val="0"/>
      <w:divBdr>
        <w:top w:val="none" w:sz="0" w:space="0" w:color="auto"/>
        <w:left w:val="none" w:sz="0" w:space="0" w:color="auto"/>
        <w:bottom w:val="none" w:sz="0" w:space="0" w:color="auto"/>
        <w:right w:val="none" w:sz="0" w:space="0" w:color="auto"/>
      </w:divBdr>
    </w:div>
    <w:div w:id="1862743631">
      <w:bodyDiv w:val="1"/>
      <w:marLeft w:val="0"/>
      <w:marRight w:val="0"/>
      <w:marTop w:val="0"/>
      <w:marBottom w:val="0"/>
      <w:divBdr>
        <w:top w:val="none" w:sz="0" w:space="0" w:color="auto"/>
        <w:left w:val="none" w:sz="0" w:space="0" w:color="auto"/>
        <w:bottom w:val="none" w:sz="0" w:space="0" w:color="auto"/>
        <w:right w:val="none" w:sz="0" w:space="0" w:color="auto"/>
      </w:divBdr>
    </w:div>
    <w:div w:id="1863744213">
      <w:bodyDiv w:val="1"/>
      <w:marLeft w:val="0"/>
      <w:marRight w:val="0"/>
      <w:marTop w:val="0"/>
      <w:marBottom w:val="0"/>
      <w:divBdr>
        <w:top w:val="none" w:sz="0" w:space="0" w:color="auto"/>
        <w:left w:val="none" w:sz="0" w:space="0" w:color="auto"/>
        <w:bottom w:val="none" w:sz="0" w:space="0" w:color="auto"/>
        <w:right w:val="none" w:sz="0" w:space="0" w:color="auto"/>
      </w:divBdr>
    </w:div>
    <w:div w:id="1864971873">
      <w:bodyDiv w:val="1"/>
      <w:marLeft w:val="0"/>
      <w:marRight w:val="0"/>
      <w:marTop w:val="0"/>
      <w:marBottom w:val="0"/>
      <w:divBdr>
        <w:top w:val="none" w:sz="0" w:space="0" w:color="auto"/>
        <w:left w:val="none" w:sz="0" w:space="0" w:color="auto"/>
        <w:bottom w:val="none" w:sz="0" w:space="0" w:color="auto"/>
        <w:right w:val="none" w:sz="0" w:space="0" w:color="auto"/>
      </w:divBdr>
    </w:div>
    <w:div w:id="1865171430">
      <w:bodyDiv w:val="1"/>
      <w:marLeft w:val="0"/>
      <w:marRight w:val="0"/>
      <w:marTop w:val="0"/>
      <w:marBottom w:val="0"/>
      <w:divBdr>
        <w:top w:val="none" w:sz="0" w:space="0" w:color="auto"/>
        <w:left w:val="none" w:sz="0" w:space="0" w:color="auto"/>
        <w:bottom w:val="none" w:sz="0" w:space="0" w:color="auto"/>
        <w:right w:val="none" w:sz="0" w:space="0" w:color="auto"/>
      </w:divBdr>
    </w:div>
    <w:div w:id="1865947639">
      <w:bodyDiv w:val="1"/>
      <w:marLeft w:val="0"/>
      <w:marRight w:val="0"/>
      <w:marTop w:val="0"/>
      <w:marBottom w:val="0"/>
      <w:divBdr>
        <w:top w:val="none" w:sz="0" w:space="0" w:color="auto"/>
        <w:left w:val="none" w:sz="0" w:space="0" w:color="auto"/>
        <w:bottom w:val="none" w:sz="0" w:space="0" w:color="auto"/>
        <w:right w:val="none" w:sz="0" w:space="0" w:color="auto"/>
      </w:divBdr>
    </w:div>
    <w:div w:id="1870871067">
      <w:bodyDiv w:val="1"/>
      <w:marLeft w:val="0"/>
      <w:marRight w:val="0"/>
      <w:marTop w:val="0"/>
      <w:marBottom w:val="0"/>
      <w:divBdr>
        <w:top w:val="none" w:sz="0" w:space="0" w:color="auto"/>
        <w:left w:val="none" w:sz="0" w:space="0" w:color="auto"/>
        <w:bottom w:val="none" w:sz="0" w:space="0" w:color="auto"/>
        <w:right w:val="none" w:sz="0" w:space="0" w:color="auto"/>
      </w:divBdr>
    </w:div>
    <w:div w:id="1871643366">
      <w:bodyDiv w:val="1"/>
      <w:marLeft w:val="0"/>
      <w:marRight w:val="0"/>
      <w:marTop w:val="0"/>
      <w:marBottom w:val="0"/>
      <w:divBdr>
        <w:top w:val="none" w:sz="0" w:space="0" w:color="auto"/>
        <w:left w:val="none" w:sz="0" w:space="0" w:color="auto"/>
        <w:bottom w:val="none" w:sz="0" w:space="0" w:color="auto"/>
        <w:right w:val="none" w:sz="0" w:space="0" w:color="auto"/>
      </w:divBdr>
    </w:div>
    <w:div w:id="1872838689">
      <w:bodyDiv w:val="1"/>
      <w:marLeft w:val="0"/>
      <w:marRight w:val="0"/>
      <w:marTop w:val="0"/>
      <w:marBottom w:val="0"/>
      <w:divBdr>
        <w:top w:val="none" w:sz="0" w:space="0" w:color="auto"/>
        <w:left w:val="none" w:sz="0" w:space="0" w:color="auto"/>
        <w:bottom w:val="none" w:sz="0" w:space="0" w:color="auto"/>
        <w:right w:val="none" w:sz="0" w:space="0" w:color="auto"/>
      </w:divBdr>
    </w:div>
    <w:div w:id="1875920893">
      <w:bodyDiv w:val="1"/>
      <w:marLeft w:val="0"/>
      <w:marRight w:val="0"/>
      <w:marTop w:val="0"/>
      <w:marBottom w:val="0"/>
      <w:divBdr>
        <w:top w:val="none" w:sz="0" w:space="0" w:color="auto"/>
        <w:left w:val="none" w:sz="0" w:space="0" w:color="auto"/>
        <w:bottom w:val="none" w:sz="0" w:space="0" w:color="auto"/>
        <w:right w:val="none" w:sz="0" w:space="0" w:color="auto"/>
      </w:divBdr>
    </w:div>
    <w:div w:id="1875921885">
      <w:bodyDiv w:val="1"/>
      <w:marLeft w:val="0"/>
      <w:marRight w:val="0"/>
      <w:marTop w:val="0"/>
      <w:marBottom w:val="0"/>
      <w:divBdr>
        <w:top w:val="none" w:sz="0" w:space="0" w:color="auto"/>
        <w:left w:val="none" w:sz="0" w:space="0" w:color="auto"/>
        <w:bottom w:val="none" w:sz="0" w:space="0" w:color="auto"/>
        <w:right w:val="none" w:sz="0" w:space="0" w:color="auto"/>
      </w:divBdr>
    </w:div>
    <w:div w:id="1876115486">
      <w:bodyDiv w:val="1"/>
      <w:marLeft w:val="0"/>
      <w:marRight w:val="0"/>
      <w:marTop w:val="0"/>
      <w:marBottom w:val="0"/>
      <w:divBdr>
        <w:top w:val="none" w:sz="0" w:space="0" w:color="auto"/>
        <w:left w:val="none" w:sz="0" w:space="0" w:color="auto"/>
        <w:bottom w:val="none" w:sz="0" w:space="0" w:color="auto"/>
        <w:right w:val="none" w:sz="0" w:space="0" w:color="auto"/>
      </w:divBdr>
    </w:div>
    <w:div w:id="1877738840">
      <w:bodyDiv w:val="1"/>
      <w:marLeft w:val="0"/>
      <w:marRight w:val="0"/>
      <w:marTop w:val="0"/>
      <w:marBottom w:val="0"/>
      <w:divBdr>
        <w:top w:val="none" w:sz="0" w:space="0" w:color="auto"/>
        <w:left w:val="none" w:sz="0" w:space="0" w:color="auto"/>
        <w:bottom w:val="none" w:sz="0" w:space="0" w:color="auto"/>
        <w:right w:val="none" w:sz="0" w:space="0" w:color="auto"/>
      </w:divBdr>
    </w:div>
    <w:div w:id="1880824420">
      <w:bodyDiv w:val="1"/>
      <w:marLeft w:val="0"/>
      <w:marRight w:val="0"/>
      <w:marTop w:val="0"/>
      <w:marBottom w:val="0"/>
      <w:divBdr>
        <w:top w:val="none" w:sz="0" w:space="0" w:color="auto"/>
        <w:left w:val="none" w:sz="0" w:space="0" w:color="auto"/>
        <w:bottom w:val="none" w:sz="0" w:space="0" w:color="auto"/>
        <w:right w:val="none" w:sz="0" w:space="0" w:color="auto"/>
      </w:divBdr>
    </w:div>
    <w:div w:id="1883209515">
      <w:bodyDiv w:val="1"/>
      <w:marLeft w:val="0"/>
      <w:marRight w:val="0"/>
      <w:marTop w:val="0"/>
      <w:marBottom w:val="0"/>
      <w:divBdr>
        <w:top w:val="none" w:sz="0" w:space="0" w:color="auto"/>
        <w:left w:val="none" w:sz="0" w:space="0" w:color="auto"/>
        <w:bottom w:val="none" w:sz="0" w:space="0" w:color="auto"/>
        <w:right w:val="none" w:sz="0" w:space="0" w:color="auto"/>
      </w:divBdr>
    </w:div>
    <w:div w:id="1885099619">
      <w:bodyDiv w:val="1"/>
      <w:marLeft w:val="0"/>
      <w:marRight w:val="0"/>
      <w:marTop w:val="0"/>
      <w:marBottom w:val="0"/>
      <w:divBdr>
        <w:top w:val="none" w:sz="0" w:space="0" w:color="auto"/>
        <w:left w:val="none" w:sz="0" w:space="0" w:color="auto"/>
        <w:bottom w:val="none" w:sz="0" w:space="0" w:color="auto"/>
        <w:right w:val="none" w:sz="0" w:space="0" w:color="auto"/>
      </w:divBdr>
    </w:div>
    <w:div w:id="1892229417">
      <w:bodyDiv w:val="1"/>
      <w:marLeft w:val="0"/>
      <w:marRight w:val="0"/>
      <w:marTop w:val="0"/>
      <w:marBottom w:val="0"/>
      <w:divBdr>
        <w:top w:val="none" w:sz="0" w:space="0" w:color="auto"/>
        <w:left w:val="none" w:sz="0" w:space="0" w:color="auto"/>
        <w:bottom w:val="none" w:sz="0" w:space="0" w:color="auto"/>
        <w:right w:val="none" w:sz="0" w:space="0" w:color="auto"/>
      </w:divBdr>
    </w:div>
    <w:div w:id="1893036081">
      <w:bodyDiv w:val="1"/>
      <w:marLeft w:val="0"/>
      <w:marRight w:val="0"/>
      <w:marTop w:val="0"/>
      <w:marBottom w:val="0"/>
      <w:divBdr>
        <w:top w:val="none" w:sz="0" w:space="0" w:color="auto"/>
        <w:left w:val="none" w:sz="0" w:space="0" w:color="auto"/>
        <w:bottom w:val="none" w:sz="0" w:space="0" w:color="auto"/>
        <w:right w:val="none" w:sz="0" w:space="0" w:color="auto"/>
      </w:divBdr>
    </w:div>
    <w:div w:id="1896893483">
      <w:bodyDiv w:val="1"/>
      <w:marLeft w:val="0"/>
      <w:marRight w:val="0"/>
      <w:marTop w:val="0"/>
      <w:marBottom w:val="0"/>
      <w:divBdr>
        <w:top w:val="none" w:sz="0" w:space="0" w:color="auto"/>
        <w:left w:val="none" w:sz="0" w:space="0" w:color="auto"/>
        <w:bottom w:val="none" w:sz="0" w:space="0" w:color="auto"/>
        <w:right w:val="none" w:sz="0" w:space="0" w:color="auto"/>
      </w:divBdr>
    </w:div>
    <w:div w:id="1896962354">
      <w:bodyDiv w:val="1"/>
      <w:marLeft w:val="0"/>
      <w:marRight w:val="0"/>
      <w:marTop w:val="0"/>
      <w:marBottom w:val="0"/>
      <w:divBdr>
        <w:top w:val="none" w:sz="0" w:space="0" w:color="auto"/>
        <w:left w:val="none" w:sz="0" w:space="0" w:color="auto"/>
        <w:bottom w:val="none" w:sz="0" w:space="0" w:color="auto"/>
        <w:right w:val="none" w:sz="0" w:space="0" w:color="auto"/>
      </w:divBdr>
    </w:div>
    <w:div w:id="1898583925">
      <w:bodyDiv w:val="1"/>
      <w:marLeft w:val="0"/>
      <w:marRight w:val="0"/>
      <w:marTop w:val="0"/>
      <w:marBottom w:val="0"/>
      <w:divBdr>
        <w:top w:val="none" w:sz="0" w:space="0" w:color="auto"/>
        <w:left w:val="none" w:sz="0" w:space="0" w:color="auto"/>
        <w:bottom w:val="none" w:sz="0" w:space="0" w:color="auto"/>
        <w:right w:val="none" w:sz="0" w:space="0" w:color="auto"/>
      </w:divBdr>
    </w:div>
    <w:div w:id="1899855309">
      <w:bodyDiv w:val="1"/>
      <w:marLeft w:val="0"/>
      <w:marRight w:val="0"/>
      <w:marTop w:val="0"/>
      <w:marBottom w:val="0"/>
      <w:divBdr>
        <w:top w:val="none" w:sz="0" w:space="0" w:color="auto"/>
        <w:left w:val="none" w:sz="0" w:space="0" w:color="auto"/>
        <w:bottom w:val="none" w:sz="0" w:space="0" w:color="auto"/>
        <w:right w:val="none" w:sz="0" w:space="0" w:color="auto"/>
      </w:divBdr>
    </w:div>
    <w:div w:id="1906909230">
      <w:bodyDiv w:val="1"/>
      <w:marLeft w:val="0"/>
      <w:marRight w:val="0"/>
      <w:marTop w:val="0"/>
      <w:marBottom w:val="0"/>
      <w:divBdr>
        <w:top w:val="none" w:sz="0" w:space="0" w:color="auto"/>
        <w:left w:val="none" w:sz="0" w:space="0" w:color="auto"/>
        <w:bottom w:val="none" w:sz="0" w:space="0" w:color="auto"/>
        <w:right w:val="none" w:sz="0" w:space="0" w:color="auto"/>
      </w:divBdr>
    </w:div>
    <w:div w:id="1911766152">
      <w:bodyDiv w:val="1"/>
      <w:marLeft w:val="0"/>
      <w:marRight w:val="0"/>
      <w:marTop w:val="0"/>
      <w:marBottom w:val="0"/>
      <w:divBdr>
        <w:top w:val="none" w:sz="0" w:space="0" w:color="auto"/>
        <w:left w:val="none" w:sz="0" w:space="0" w:color="auto"/>
        <w:bottom w:val="none" w:sz="0" w:space="0" w:color="auto"/>
        <w:right w:val="none" w:sz="0" w:space="0" w:color="auto"/>
      </w:divBdr>
    </w:div>
    <w:div w:id="1916357239">
      <w:bodyDiv w:val="1"/>
      <w:marLeft w:val="0"/>
      <w:marRight w:val="0"/>
      <w:marTop w:val="0"/>
      <w:marBottom w:val="0"/>
      <w:divBdr>
        <w:top w:val="none" w:sz="0" w:space="0" w:color="auto"/>
        <w:left w:val="none" w:sz="0" w:space="0" w:color="auto"/>
        <w:bottom w:val="none" w:sz="0" w:space="0" w:color="auto"/>
        <w:right w:val="none" w:sz="0" w:space="0" w:color="auto"/>
      </w:divBdr>
    </w:div>
    <w:div w:id="1916471375">
      <w:bodyDiv w:val="1"/>
      <w:marLeft w:val="0"/>
      <w:marRight w:val="0"/>
      <w:marTop w:val="0"/>
      <w:marBottom w:val="0"/>
      <w:divBdr>
        <w:top w:val="none" w:sz="0" w:space="0" w:color="auto"/>
        <w:left w:val="none" w:sz="0" w:space="0" w:color="auto"/>
        <w:bottom w:val="none" w:sz="0" w:space="0" w:color="auto"/>
        <w:right w:val="none" w:sz="0" w:space="0" w:color="auto"/>
      </w:divBdr>
    </w:div>
    <w:div w:id="1916935154">
      <w:bodyDiv w:val="1"/>
      <w:marLeft w:val="0"/>
      <w:marRight w:val="0"/>
      <w:marTop w:val="0"/>
      <w:marBottom w:val="0"/>
      <w:divBdr>
        <w:top w:val="none" w:sz="0" w:space="0" w:color="auto"/>
        <w:left w:val="none" w:sz="0" w:space="0" w:color="auto"/>
        <w:bottom w:val="none" w:sz="0" w:space="0" w:color="auto"/>
        <w:right w:val="none" w:sz="0" w:space="0" w:color="auto"/>
      </w:divBdr>
    </w:div>
    <w:div w:id="1918439291">
      <w:bodyDiv w:val="1"/>
      <w:marLeft w:val="0"/>
      <w:marRight w:val="0"/>
      <w:marTop w:val="0"/>
      <w:marBottom w:val="0"/>
      <w:divBdr>
        <w:top w:val="none" w:sz="0" w:space="0" w:color="auto"/>
        <w:left w:val="none" w:sz="0" w:space="0" w:color="auto"/>
        <w:bottom w:val="none" w:sz="0" w:space="0" w:color="auto"/>
        <w:right w:val="none" w:sz="0" w:space="0" w:color="auto"/>
      </w:divBdr>
    </w:div>
    <w:div w:id="1918591443">
      <w:bodyDiv w:val="1"/>
      <w:marLeft w:val="0"/>
      <w:marRight w:val="0"/>
      <w:marTop w:val="0"/>
      <w:marBottom w:val="0"/>
      <w:divBdr>
        <w:top w:val="none" w:sz="0" w:space="0" w:color="auto"/>
        <w:left w:val="none" w:sz="0" w:space="0" w:color="auto"/>
        <w:bottom w:val="none" w:sz="0" w:space="0" w:color="auto"/>
        <w:right w:val="none" w:sz="0" w:space="0" w:color="auto"/>
      </w:divBdr>
    </w:div>
    <w:div w:id="1920095284">
      <w:bodyDiv w:val="1"/>
      <w:marLeft w:val="0"/>
      <w:marRight w:val="0"/>
      <w:marTop w:val="0"/>
      <w:marBottom w:val="0"/>
      <w:divBdr>
        <w:top w:val="none" w:sz="0" w:space="0" w:color="auto"/>
        <w:left w:val="none" w:sz="0" w:space="0" w:color="auto"/>
        <w:bottom w:val="none" w:sz="0" w:space="0" w:color="auto"/>
        <w:right w:val="none" w:sz="0" w:space="0" w:color="auto"/>
      </w:divBdr>
    </w:div>
    <w:div w:id="1921523043">
      <w:bodyDiv w:val="1"/>
      <w:marLeft w:val="0"/>
      <w:marRight w:val="0"/>
      <w:marTop w:val="0"/>
      <w:marBottom w:val="0"/>
      <w:divBdr>
        <w:top w:val="none" w:sz="0" w:space="0" w:color="auto"/>
        <w:left w:val="none" w:sz="0" w:space="0" w:color="auto"/>
        <w:bottom w:val="none" w:sz="0" w:space="0" w:color="auto"/>
        <w:right w:val="none" w:sz="0" w:space="0" w:color="auto"/>
      </w:divBdr>
    </w:div>
    <w:div w:id="1922643079">
      <w:bodyDiv w:val="1"/>
      <w:marLeft w:val="0"/>
      <w:marRight w:val="0"/>
      <w:marTop w:val="0"/>
      <w:marBottom w:val="0"/>
      <w:divBdr>
        <w:top w:val="none" w:sz="0" w:space="0" w:color="auto"/>
        <w:left w:val="none" w:sz="0" w:space="0" w:color="auto"/>
        <w:bottom w:val="none" w:sz="0" w:space="0" w:color="auto"/>
        <w:right w:val="none" w:sz="0" w:space="0" w:color="auto"/>
      </w:divBdr>
    </w:div>
    <w:div w:id="1922713248">
      <w:bodyDiv w:val="1"/>
      <w:marLeft w:val="0"/>
      <w:marRight w:val="0"/>
      <w:marTop w:val="0"/>
      <w:marBottom w:val="0"/>
      <w:divBdr>
        <w:top w:val="none" w:sz="0" w:space="0" w:color="auto"/>
        <w:left w:val="none" w:sz="0" w:space="0" w:color="auto"/>
        <w:bottom w:val="none" w:sz="0" w:space="0" w:color="auto"/>
        <w:right w:val="none" w:sz="0" w:space="0" w:color="auto"/>
      </w:divBdr>
    </w:div>
    <w:div w:id="1923224172">
      <w:bodyDiv w:val="1"/>
      <w:marLeft w:val="0"/>
      <w:marRight w:val="0"/>
      <w:marTop w:val="0"/>
      <w:marBottom w:val="0"/>
      <w:divBdr>
        <w:top w:val="none" w:sz="0" w:space="0" w:color="auto"/>
        <w:left w:val="none" w:sz="0" w:space="0" w:color="auto"/>
        <w:bottom w:val="none" w:sz="0" w:space="0" w:color="auto"/>
        <w:right w:val="none" w:sz="0" w:space="0" w:color="auto"/>
      </w:divBdr>
    </w:div>
    <w:div w:id="1923441541">
      <w:bodyDiv w:val="1"/>
      <w:marLeft w:val="0"/>
      <w:marRight w:val="0"/>
      <w:marTop w:val="0"/>
      <w:marBottom w:val="0"/>
      <w:divBdr>
        <w:top w:val="none" w:sz="0" w:space="0" w:color="auto"/>
        <w:left w:val="none" w:sz="0" w:space="0" w:color="auto"/>
        <w:bottom w:val="none" w:sz="0" w:space="0" w:color="auto"/>
        <w:right w:val="none" w:sz="0" w:space="0" w:color="auto"/>
      </w:divBdr>
    </w:div>
    <w:div w:id="1923489492">
      <w:bodyDiv w:val="1"/>
      <w:marLeft w:val="0"/>
      <w:marRight w:val="0"/>
      <w:marTop w:val="0"/>
      <w:marBottom w:val="0"/>
      <w:divBdr>
        <w:top w:val="none" w:sz="0" w:space="0" w:color="auto"/>
        <w:left w:val="none" w:sz="0" w:space="0" w:color="auto"/>
        <w:bottom w:val="none" w:sz="0" w:space="0" w:color="auto"/>
        <w:right w:val="none" w:sz="0" w:space="0" w:color="auto"/>
      </w:divBdr>
    </w:div>
    <w:div w:id="1925261897">
      <w:bodyDiv w:val="1"/>
      <w:marLeft w:val="0"/>
      <w:marRight w:val="0"/>
      <w:marTop w:val="0"/>
      <w:marBottom w:val="0"/>
      <w:divBdr>
        <w:top w:val="none" w:sz="0" w:space="0" w:color="auto"/>
        <w:left w:val="none" w:sz="0" w:space="0" w:color="auto"/>
        <w:bottom w:val="none" w:sz="0" w:space="0" w:color="auto"/>
        <w:right w:val="none" w:sz="0" w:space="0" w:color="auto"/>
      </w:divBdr>
    </w:div>
    <w:div w:id="1927226433">
      <w:bodyDiv w:val="1"/>
      <w:marLeft w:val="0"/>
      <w:marRight w:val="0"/>
      <w:marTop w:val="0"/>
      <w:marBottom w:val="0"/>
      <w:divBdr>
        <w:top w:val="none" w:sz="0" w:space="0" w:color="auto"/>
        <w:left w:val="none" w:sz="0" w:space="0" w:color="auto"/>
        <w:bottom w:val="none" w:sz="0" w:space="0" w:color="auto"/>
        <w:right w:val="none" w:sz="0" w:space="0" w:color="auto"/>
      </w:divBdr>
    </w:div>
    <w:div w:id="1928150856">
      <w:bodyDiv w:val="1"/>
      <w:marLeft w:val="0"/>
      <w:marRight w:val="0"/>
      <w:marTop w:val="0"/>
      <w:marBottom w:val="0"/>
      <w:divBdr>
        <w:top w:val="none" w:sz="0" w:space="0" w:color="auto"/>
        <w:left w:val="none" w:sz="0" w:space="0" w:color="auto"/>
        <w:bottom w:val="none" w:sz="0" w:space="0" w:color="auto"/>
        <w:right w:val="none" w:sz="0" w:space="0" w:color="auto"/>
      </w:divBdr>
    </w:div>
    <w:div w:id="1928535223">
      <w:bodyDiv w:val="1"/>
      <w:marLeft w:val="0"/>
      <w:marRight w:val="0"/>
      <w:marTop w:val="0"/>
      <w:marBottom w:val="0"/>
      <w:divBdr>
        <w:top w:val="none" w:sz="0" w:space="0" w:color="auto"/>
        <w:left w:val="none" w:sz="0" w:space="0" w:color="auto"/>
        <w:bottom w:val="none" w:sz="0" w:space="0" w:color="auto"/>
        <w:right w:val="none" w:sz="0" w:space="0" w:color="auto"/>
      </w:divBdr>
    </w:div>
    <w:div w:id="1930919927">
      <w:bodyDiv w:val="1"/>
      <w:marLeft w:val="0"/>
      <w:marRight w:val="0"/>
      <w:marTop w:val="0"/>
      <w:marBottom w:val="0"/>
      <w:divBdr>
        <w:top w:val="none" w:sz="0" w:space="0" w:color="auto"/>
        <w:left w:val="none" w:sz="0" w:space="0" w:color="auto"/>
        <w:bottom w:val="none" w:sz="0" w:space="0" w:color="auto"/>
        <w:right w:val="none" w:sz="0" w:space="0" w:color="auto"/>
      </w:divBdr>
    </w:div>
    <w:div w:id="1931041595">
      <w:bodyDiv w:val="1"/>
      <w:marLeft w:val="0"/>
      <w:marRight w:val="0"/>
      <w:marTop w:val="0"/>
      <w:marBottom w:val="0"/>
      <w:divBdr>
        <w:top w:val="none" w:sz="0" w:space="0" w:color="auto"/>
        <w:left w:val="none" w:sz="0" w:space="0" w:color="auto"/>
        <w:bottom w:val="none" w:sz="0" w:space="0" w:color="auto"/>
        <w:right w:val="none" w:sz="0" w:space="0" w:color="auto"/>
      </w:divBdr>
    </w:div>
    <w:div w:id="1936740381">
      <w:bodyDiv w:val="1"/>
      <w:marLeft w:val="0"/>
      <w:marRight w:val="0"/>
      <w:marTop w:val="0"/>
      <w:marBottom w:val="0"/>
      <w:divBdr>
        <w:top w:val="none" w:sz="0" w:space="0" w:color="auto"/>
        <w:left w:val="none" w:sz="0" w:space="0" w:color="auto"/>
        <w:bottom w:val="none" w:sz="0" w:space="0" w:color="auto"/>
        <w:right w:val="none" w:sz="0" w:space="0" w:color="auto"/>
      </w:divBdr>
    </w:div>
    <w:div w:id="1939212318">
      <w:bodyDiv w:val="1"/>
      <w:marLeft w:val="0"/>
      <w:marRight w:val="0"/>
      <w:marTop w:val="0"/>
      <w:marBottom w:val="0"/>
      <w:divBdr>
        <w:top w:val="none" w:sz="0" w:space="0" w:color="auto"/>
        <w:left w:val="none" w:sz="0" w:space="0" w:color="auto"/>
        <w:bottom w:val="none" w:sz="0" w:space="0" w:color="auto"/>
        <w:right w:val="none" w:sz="0" w:space="0" w:color="auto"/>
      </w:divBdr>
    </w:div>
    <w:div w:id="1945110910">
      <w:bodyDiv w:val="1"/>
      <w:marLeft w:val="0"/>
      <w:marRight w:val="0"/>
      <w:marTop w:val="0"/>
      <w:marBottom w:val="0"/>
      <w:divBdr>
        <w:top w:val="none" w:sz="0" w:space="0" w:color="auto"/>
        <w:left w:val="none" w:sz="0" w:space="0" w:color="auto"/>
        <w:bottom w:val="none" w:sz="0" w:space="0" w:color="auto"/>
        <w:right w:val="none" w:sz="0" w:space="0" w:color="auto"/>
      </w:divBdr>
    </w:div>
    <w:div w:id="1945112519">
      <w:bodyDiv w:val="1"/>
      <w:marLeft w:val="0"/>
      <w:marRight w:val="0"/>
      <w:marTop w:val="0"/>
      <w:marBottom w:val="0"/>
      <w:divBdr>
        <w:top w:val="none" w:sz="0" w:space="0" w:color="auto"/>
        <w:left w:val="none" w:sz="0" w:space="0" w:color="auto"/>
        <w:bottom w:val="none" w:sz="0" w:space="0" w:color="auto"/>
        <w:right w:val="none" w:sz="0" w:space="0" w:color="auto"/>
      </w:divBdr>
    </w:div>
    <w:div w:id="1946229310">
      <w:bodyDiv w:val="1"/>
      <w:marLeft w:val="0"/>
      <w:marRight w:val="0"/>
      <w:marTop w:val="0"/>
      <w:marBottom w:val="0"/>
      <w:divBdr>
        <w:top w:val="none" w:sz="0" w:space="0" w:color="auto"/>
        <w:left w:val="none" w:sz="0" w:space="0" w:color="auto"/>
        <w:bottom w:val="none" w:sz="0" w:space="0" w:color="auto"/>
        <w:right w:val="none" w:sz="0" w:space="0" w:color="auto"/>
      </w:divBdr>
    </w:div>
    <w:div w:id="1946423473">
      <w:bodyDiv w:val="1"/>
      <w:marLeft w:val="0"/>
      <w:marRight w:val="0"/>
      <w:marTop w:val="0"/>
      <w:marBottom w:val="0"/>
      <w:divBdr>
        <w:top w:val="none" w:sz="0" w:space="0" w:color="auto"/>
        <w:left w:val="none" w:sz="0" w:space="0" w:color="auto"/>
        <w:bottom w:val="none" w:sz="0" w:space="0" w:color="auto"/>
        <w:right w:val="none" w:sz="0" w:space="0" w:color="auto"/>
      </w:divBdr>
    </w:div>
    <w:div w:id="1946426389">
      <w:bodyDiv w:val="1"/>
      <w:marLeft w:val="0"/>
      <w:marRight w:val="0"/>
      <w:marTop w:val="0"/>
      <w:marBottom w:val="0"/>
      <w:divBdr>
        <w:top w:val="none" w:sz="0" w:space="0" w:color="auto"/>
        <w:left w:val="none" w:sz="0" w:space="0" w:color="auto"/>
        <w:bottom w:val="none" w:sz="0" w:space="0" w:color="auto"/>
        <w:right w:val="none" w:sz="0" w:space="0" w:color="auto"/>
      </w:divBdr>
    </w:div>
    <w:div w:id="1951471030">
      <w:bodyDiv w:val="1"/>
      <w:marLeft w:val="0"/>
      <w:marRight w:val="0"/>
      <w:marTop w:val="0"/>
      <w:marBottom w:val="0"/>
      <w:divBdr>
        <w:top w:val="none" w:sz="0" w:space="0" w:color="auto"/>
        <w:left w:val="none" w:sz="0" w:space="0" w:color="auto"/>
        <w:bottom w:val="none" w:sz="0" w:space="0" w:color="auto"/>
        <w:right w:val="none" w:sz="0" w:space="0" w:color="auto"/>
      </w:divBdr>
    </w:div>
    <w:div w:id="1953704673">
      <w:bodyDiv w:val="1"/>
      <w:marLeft w:val="0"/>
      <w:marRight w:val="0"/>
      <w:marTop w:val="0"/>
      <w:marBottom w:val="0"/>
      <w:divBdr>
        <w:top w:val="none" w:sz="0" w:space="0" w:color="auto"/>
        <w:left w:val="none" w:sz="0" w:space="0" w:color="auto"/>
        <w:bottom w:val="none" w:sz="0" w:space="0" w:color="auto"/>
        <w:right w:val="none" w:sz="0" w:space="0" w:color="auto"/>
      </w:divBdr>
    </w:div>
    <w:div w:id="1953898519">
      <w:bodyDiv w:val="1"/>
      <w:marLeft w:val="0"/>
      <w:marRight w:val="0"/>
      <w:marTop w:val="0"/>
      <w:marBottom w:val="0"/>
      <w:divBdr>
        <w:top w:val="none" w:sz="0" w:space="0" w:color="auto"/>
        <w:left w:val="none" w:sz="0" w:space="0" w:color="auto"/>
        <w:bottom w:val="none" w:sz="0" w:space="0" w:color="auto"/>
        <w:right w:val="none" w:sz="0" w:space="0" w:color="auto"/>
      </w:divBdr>
    </w:div>
    <w:div w:id="1955479565">
      <w:bodyDiv w:val="1"/>
      <w:marLeft w:val="0"/>
      <w:marRight w:val="0"/>
      <w:marTop w:val="0"/>
      <w:marBottom w:val="0"/>
      <w:divBdr>
        <w:top w:val="none" w:sz="0" w:space="0" w:color="auto"/>
        <w:left w:val="none" w:sz="0" w:space="0" w:color="auto"/>
        <w:bottom w:val="none" w:sz="0" w:space="0" w:color="auto"/>
        <w:right w:val="none" w:sz="0" w:space="0" w:color="auto"/>
      </w:divBdr>
    </w:div>
    <w:div w:id="1958443818">
      <w:bodyDiv w:val="1"/>
      <w:marLeft w:val="0"/>
      <w:marRight w:val="0"/>
      <w:marTop w:val="0"/>
      <w:marBottom w:val="0"/>
      <w:divBdr>
        <w:top w:val="none" w:sz="0" w:space="0" w:color="auto"/>
        <w:left w:val="none" w:sz="0" w:space="0" w:color="auto"/>
        <w:bottom w:val="none" w:sz="0" w:space="0" w:color="auto"/>
        <w:right w:val="none" w:sz="0" w:space="0" w:color="auto"/>
      </w:divBdr>
    </w:div>
    <w:div w:id="1958486371">
      <w:bodyDiv w:val="1"/>
      <w:marLeft w:val="0"/>
      <w:marRight w:val="0"/>
      <w:marTop w:val="0"/>
      <w:marBottom w:val="0"/>
      <w:divBdr>
        <w:top w:val="none" w:sz="0" w:space="0" w:color="auto"/>
        <w:left w:val="none" w:sz="0" w:space="0" w:color="auto"/>
        <w:bottom w:val="none" w:sz="0" w:space="0" w:color="auto"/>
        <w:right w:val="none" w:sz="0" w:space="0" w:color="auto"/>
      </w:divBdr>
    </w:div>
    <w:div w:id="1961497072">
      <w:bodyDiv w:val="1"/>
      <w:marLeft w:val="0"/>
      <w:marRight w:val="0"/>
      <w:marTop w:val="0"/>
      <w:marBottom w:val="0"/>
      <w:divBdr>
        <w:top w:val="none" w:sz="0" w:space="0" w:color="auto"/>
        <w:left w:val="none" w:sz="0" w:space="0" w:color="auto"/>
        <w:bottom w:val="none" w:sz="0" w:space="0" w:color="auto"/>
        <w:right w:val="none" w:sz="0" w:space="0" w:color="auto"/>
      </w:divBdr>
    </w:div>
    <w:div w:id="1962955930">
      <w:bodyDiv w:val="1"/>
      <w:marLeft w:val="0"/>
      <w:marRight w:val="0"/>
      <w:marTop w:val="0"/>
      <w:marBottom w:val="0"/>
      <w:divBdr>
        <w:top w:val="none" w:sz="0" w:space="0" w:color="auto"/>
        <w:left w:val="none" w:sz="0" w:space="0" w:color="auto"/>
        <w:bottom w:val="none" w:sz="0" w:space="0" w:color="auto"/>
        <w:right w:val="none" w:sz="0" w:space="0" w:color="auto"/>
      </w:divBdr>
    </w:div>
    <w:div w:id="1964648396">
      <w:bodyDiv w:val="1"/>
      <w:marLeft w:val="0"/>
      <w:marRight w:val="0"/>
      <w:marTop w:val="0"/>
      <w:marBottom w:val="0"/>
      <w:divBdr>
        <w:top w:val="none" w:sz="0" w:space="0" w:color="auto"/>
        <w:left w:val="none" w:sz="0" w:space="0" w:color="auto"/>
        <w:bottom w:val="none" w:sz="0" w:space="0" w:color="auto"/>
        <w:right w:val="none" w:sz="0" w:space="0" w:color="auto"/>
      </w:divBdr>
    </w:div>
    <w:div w:id="1965765566">
      <w:bodyDiv w:val="1"/>
      <w:marLeft w:val="0"/>
      <w:marRight w:val="0"/>
      <w:marTop w:val="0"/>
      <w:marBottom w:val="0"/>
      <w:divBdr>
        <w:top w:val="none" w:sz="0" w:space="0" w:color="auto"/>
        <w:left w:val="none" w:sz="0" w:space="0" w:color="auto"/>
        <w:bottom w:val="none" w:sz="0" w:space="0" w:color="auto"/>
        <w:right w:val="none" w:sz="0" w:space="0" w:color="auto"/>
      </w:divBdr>
    </w:div>
    <w:div w:id="1966814971">
      <w:bodyDiv w:val="1"/>
      <w:marLeft w:val="0"/>
      <w:marRight w:val="0"/>
      <w:marTop w:val="0"/>
      <w:marBottom w:val="0"/>
      <w:divBdr>
        <w:top w:val="none" w:sz="0" w:space="0" w:color="auto"/>
        <w:left w:val="none" w:sz="0" w:space="0" w:color="auto"/>
        <w:bottom w:val="none" w:sz="0" w:space="0" w:color="auto"/>
        <w:right w:val="none" w:sz="0" w:space="0" w:color="auto"/>
      </w:divBdr>
    </w:div>
    <w:div w:id="1967421388">
      <w:bodyDiv w:val="1"/>
      <w:marLeft w:val="0"/>
      <w:marRight w:val="0"/>
      <w:marTop w:val="0"/>
      <w:marBottom w:val="0"/>
      <w:divBdr>
        <w:top w:val="none" w:sz="0" w:space="0" w:color="auto"/>
        <w:left w:val="none" w:sz="0" w:space="0" w:color="auto"/>
        <w:bottom w:val="none" w:sz="0" w:space="0" w:color="auto"/>
        <w:right w:val="none" w:sz="0" w:space="0" w:color="auto"/>
      </w:divBdr>
    </w:div>
    <w:div w:id="1968780208">
      <w:bodyDiv w:val="1"/>
      <w:marLeft w:val="0"/>
      <w:marRight w:val="0"/>
      <w:marTop w:val="0"/>
      <w:marBottom w:val="0"/>
      <w:divBdr>
        <w:top w:val="none" w:sz="0" w:space="0" w:color="auto"/>
        <w:left w:val="none" w:sz="0" w:space="0" w:color="auto"/>
        <w:bottom w:val="none" w:sz="0" w:space="0" w:color="auto"/>
        <w:right w:val="none" w:sz="0" w:space="0" w:color="auto"/>
      </w:divBdr>
    </w:div>
    <w:div w:id="1969781421">
      <w:bodyDiv w:val="1"/>
      <w:marLeft w:val="0"/>
      <w:marRight w:val="0"/>
      <w:marTop w:val="0"/>
      <w:marBottom w:val="0"/>
      <w:divBdr>
        <w:top w:val="none" w:sz="0" w:space="0" w:color="auto"/>
        <w:left w:val="none" w:sz="0" w:space="0" w:color="auto"/>
        <w:bottom w:val="none" w:sz="0" w:space="0" w:color="auto"/>
        <w:right w:val="none" w:sz="0" w:space="0" w:color="auto"/>
      </w:divBdr>
    </w:div>
    <w:div w:id="1971545982">
      <w:bodyDiv w:val="1"/>
      <w:marLeft w:val="0"/>
      <w:marRight w:val="0"/>
      <w:marTop w:val="0"/>
      <w:marBottom w:val="0"/>
      <w:divBdr>
        <w:top w:val="none" w:sz="0" w:space="0" w:color="auto"/>
        <w:left w:val="none" w:sz="0" w:space="0" w:color="auto"/>
        <w:bottom w:val="none" w:sz="0" w:space="0" w:color="auto"/>
        <w:right w:val="none" w:sz="0" w:space="0" w:color="auto"/>
      </w:divBdr>
    </w:div>
    <w:div w:id="1973366024">
      <w:bodyDiv w:val="1"/>
      <w:marLeft w:val="0"/>
      <w:marRight w:val="0"/>
      <w:marTop w:val="0"/>
      <w:marBottom w:val="0"/>
      <w:divBdr>
        <w:top w:val="none" w:sz="0" w:space="0" w:color="auto"/>
        <w:left w:val="none" w:sz="0" w:space="0" w:color="auto"/>
        <w:bottom w:val="none" w:sz="0" w:space="0" w:color="auto"/>
        <w:right w:val="none" w:sz="0" w:space="0" w:color="auto"/>
      </w:divBdr>
    </w:div>
    <w:div w:id="1975980522">
      <w:bodyDiv w:val="1"/>
      <w:marLeft w:val="0"/>
      <w:marRight w:val="0"/>
      <w:marTop w:val="0"/>
      <w:marBottom w:val="0"/>
      <w:divBdr>
        <w:top w:val="none" w:sz="0" w:space="0" w:color="auto"/>
        <w:left w:val="none" w:sz="0" w:space="0" w:color="auto"/>
        <w:bottom w:val="none" w:sz="0" w:space="0" w:color="auto"/>
        <w:right w:val="none" w:sz="0" w:space="0" w:color="auto"/>
      </w:divBdr>
    </w:div>
    <w:div w:id="1976910973">
      <w:bodyDiv w:val="1"/>
      <w:marLeft w:val="0"/>
      <w:marRight w:val="0"/>
      <w:marTop w:val="0"/>
      <w:marBottom w:val="0"/>
      <w:divBdr>
        <w:top w:val="none" w:sz="0" w:space="0" w:color="auto"/>
        <w:left w:val="none" w:sz="0" w:space="0" w:color="auto"/>
        <w:bottom w:val="none" w:sz="0" w:space="0" w:color="auto"/>
        <w:right w:val="none" w:sz="0" w:space="0" w:color="auto"/>
      </w:divBdr>
    </w:div>
    <w:div w:id="1977687420">
      <w:bodyDiv w:val="1"/>
      <w:marLeft w:val="0"/>
      <w:marRight w:val="0"/>
      <w:marTop w:val="0"/>
      <w:marBottom w:val="0"/>
      <w:divBdr>
        <w:top w:val="none" w:sz="0" w:space="0" w:color="auto"/>
        <w:left w:val="none" w:sz="0" w:space="0" w:color="auto"/>
        <w:bottom w:val="none" w:sz="0" w:space="0" w:color="auto"/>
        <w:right w:val="none" w:sz="0" w:space="0" w:color="auto"/>
      </w:divBdr>
    </w:div>
    <w:div w:id="1984001933">
      <w:bodyDiv w:val="1"/>
      <w:marLeft w:val="0"/>
      <w:marRight w:val="0"/>
      <w:marTop w:val="0"/>
      <w:marBottom w:val="0"/>
      <w:divBdr>
        <w:top w:val="none" w:sz="0" w:space="0" w:color="auto"/>
        <w:left w:val="none" w:sz="0" w:space="0" w:color="auto"/>
        <w:bottom w:val="none" w:sz="0" w:space="0" w:color="auto"/>
        <w:right w:val="none" w:sz="0" w:space="0" w:color="auto"/>
      </w:divBdr>
    </w:div>
    <w:div w:id="1985549703">
      <w:bodyDiv w:val="1"/>
      <w:marLeft w:val="0"/>
      <w:marRight w:val="0"/>
      <w:marTop w:val="0"/>
      <w:marBottom w:val="0"/>
      <w:divBdr>
        <w:top w:val="none" w:sz="0" w:space="0" w:color="auto"/>
        <w:left w:val="none" w:sz="0" w:space="0" w:color="auto"/>
        <w:bottom w:val="none" w:sz="0" w:space="0" w:color="auto"/>
        <w:right w:val="none" w:sz="0" w:space="0" w:color="auto"/>
      </w:divBdr>
    </w:div>
    <w:div w:id="1986472115">
      <w:bodyDiv w:val="1"/>
      <w:marLeft w:val="0"/>
      <w:marRight w:val="0"/>
      <w:marTop w:val="0"/>
      <w:marBottom w:val="0"/>
      <w:divBdr>
        <w:top w:val="none" w:sz="0" w:space="0" w:color="auto"/>
        <w:left w:val="none" w:sz="0" w:space="0" w:color="auto"/>
        <w:bottom w:val="none" w:sz="0" w:space="0" w:color="auto"/>
        <w:right w:val="none" w:sz="0" w:space="0" w:color="auto"/>
      </w:divBdr>
    </w:div>
    <w:div w:id="1988821456">
      <w:bodyDiv w:val="1"/>
      <w:marLeft w:val="0"/>
      <w:marRight w:val="0"/>
      <w:marTop w:val="0"/>
      <w:marBottom w:val="0"/>
      <w:divBdr>
        <w:top w:val="none" w:sz="0" w:space="0" w:color="auto"/>
        <w:left w:val="none" w:sz="0" w:space="0" w:color="auto"/>
        <w:bottom w:val="none" w:sz="0" w:space="0" w:color="auto"/>
        <w:right w:val="none" w:sz="0" w:space="0" w:color="auto"/>
      </w:divBdr>
    </w:div>
    <w:div w:id="1989161781">
      <w:bodyDiv w:val="1"/>
      <w:marLeft w:val="0"/>
      <w:marRight w:val="0"/>
      <w:marTop w:val="0"/>
      <w:marBottom w:val="0"/>
      <w:divBdr>
        <w:top w:val="none" w:sz="0" w:space="0" w:color="auto"/>
        <w:left w:val="none" w:sz="0" w:space="0" w:color="auto"/>
        <w:bottom w:val="none" w:sz="0" w:space="0" w:color="auto"/>
        <w:right w:val="none" w:sz="0" w:space="0" w:color="auto"/>
      </w:divBdr>
    </w:div>
    <w:div w:id="1991014941">
      <w:bodyDiv w:val="1"/>
      <w:marLeft w:val="0"/>
      <w:marRight w:val="0"/>
      <w:marTop w:val="0"/>
      <w:marBottom w:val="0"/>
      <w:divBdr>
        <w:top w:val="none" w:sz="0" w:space="0" w:color="auto"/>
        <w:left w:val="none" w:sz="0" w:space="0" w:color="auto"/>
        <w:bottom w:val="none" w:sz="0" w:space="0" w:color="auto"/>
        <w:right w:val="none" w:sz="0" w:space="0" w:color="auto"/>
      </w:divBdr>
    </w:div>
    <w:div w:id="1991519054">
      <w:bodyDiv w:val="1"/>
      <w:marLeft w:val="0"/>
      <w:marRight w:val="0"/>
      <w:marTop w:val="0"/>
      <w:marBottom w:val="0"/>
      <w:divBdr>
        <w:top w:val="none" w:sz="0" w:space="0" w:color="auto"/>
        <w:left w:val="none" w:sz="0" w:space="0" w:color="auto"/>
        <w:bottom w:val="none" w:sz="0" w:space="0" w:color="auto"/>
        <w:right w:val="none" w:sz="0" w:space="0" w:color="auto"/>
      </w:divBdr>
    </w:div>
    <w:div w:id="1992832120">
      <w:bodyDiv w:val="1"/>
      <w:marLeft w:val="0"/>
      <w:marRight w:val="0"/>
      <w:marTop w:val="0"/>
      <w:marBottom w:val="0"/>
      <w:divBdr>
        <w:top w:val="none" w:sz="0" w:space="0" w:color="auto"/>
        <w:left w:val="none" w:sz="0" w:space="0" w:color="auto"/>
        <w:bottom w:val="none" w:sz="0" w:space="0" w:color="auto"/>
        <w:right w:val="none" w:sz="0" w:space="0" w:color="auto"/>
      </w:divBdr>
    </w:div>
    <w:div w:id="1996377793">
      <w:bodyDiv w:val="1"/>
      <w:marLeft w:val="0"/>
      <w:marRight w:val="0"/>
      <w:marTop w:val="0"/>
      <w:marBottom w:val="0"/>
      <w:divBdr>
        <w:top w:val="none" w:sz="0" w:space="0" w:color="auto"/>
        <w:left w:val="none" w:sz="0" w:space="0" w:color="auto"/>
        <w:bottom w:val="none" w:sz="0" w:space="0" w:color="auto"/>
        <w:right w:val="none" w:sz="0" w:space="0" w:color="auto"/>
      </w:divBdr>
    </w:div>
    <w:div w:id="2005232442">
      <w:bodyDiv w:val="1"/>
      <w:marLeft w:val="0"/>
      <w:marRight w:val="0"/>
      <w:marTop w:val="0"/>
      <w:marBottom w:val="0"/>
      <w:divBdr>
        <w:top w:val="none" w:sz="0" w:space="0" w:color="auto"/>
        <w:left w:val="none" w:sz="0" w:space="0" w:color="auto"/>
        <w:bottom w:val="none" w:sz="0" w:space="0" w:color="auto"/>
        <w:right w:val="none" w:sz="0" w:space="0" w:color="auto"/>
      </w:divBdr>
    </w:div>
    <w:div w:id="2008746379">
      <w:bodyDiv w:val="1"/>
      <w:marLeft w:val="0"/>
      <w:marRight w:val="0"/>
      <w:marTop w:val="0"/>
      <w:marBottom w:val="0"/>
      <w:divBdr>
        <w:top w:val="none" w:sz="0" w:space="0" w:color="auto"/>
        <w:left w:val="none" w:sz="0" w:space="0" w:color="auto"/>
        <w:bottom w:val="none" w:sz="0" w:space="0" w:color="auto"/>
        <w:right w:val="none" w:sz="0" w:space="0" w:color="auto"/>
      </w:divBdr>
    </w:div>
    <w:div w:id="2012757100">
      <w:bodyDiv w:val="1"/>
      <w:marLeft w:val="0"/>
      <w:marRight w:val="0"/>
      <w:marTop w:val="0"/>
      <w:marBottom w:val="0"/>
      <w:divBdr>
        <w:top w:val="none" w:sz="0" w:space="0" w:color="auto"/>
        <w:left w:val="none" w:sz="0" w:space="0" w:color="auto"/>
        <w:bottom w:val="none" w:sz="0" w:space="0" w:color="auto"/>
        <w:right w:val="none" w:sz="0" w:space="0" w:color="auto"/>
      </w:divBdr>
    </w:div>
    <w:div w:id="2012874544">
      <w:bodyDiv w:val="1"/>
      <w:marLeft w:val="0"/>
      <w:marRight w:val="0"/>
      <w:marTop w:val="0"/>
      <w:marBottom w:val="0"/>
      <w:divBdr>
        <w:top w:val="none" w:sz="0" w:space="0" w:color="auto"/>
        <w:left w:val="none" w:sz="0" w:space="0" w:color="auto"/>
        <w:bottom w:val="none" w:sz="0" w:space="0" w:color="auto"/>
        <w:right w:val="none" w:sz="0" w:space="0" w:color="auto"/>
      </w:divBdr>
    </w:div>
    <w:div w:id="2012903131">
      <w:bodyDiv w:val="1"/>
      <w:marLeft w:val="0"/>
      <w:marRight w:val="0"/>
      <w:marTop w:val="0"/>
      <w:marBottom w:val="0"/>
      <w:divBdr>
        <w:top w:val="none" w:sz="0" w:space="0" w:color="auto"/>
        <w:left w:val="none" w:sz="0" w:space="0" w:color="auto"/>
        <w:bottom w:val="none" w:sz="0" w:space="0" w:color="auto"/>
        <w:right w:val="none" w:sz="0" w:space="0" w:color="auto"/>
      </w:divBdr>
    </w:div>
    <w:div w:id="2014455586">
      <w:bodyDiv w:val="1"/>
      <w:marLeft w:val="0"/>
      <w:marRight w:val="0"/>
      <w:marTop w:val="0"/>
      <w:marBottom w:val="0"/>
      <w:divBdr>
        <w:top w:val="none" w:sz="0" w:space="0" w:color="auto"/>
        <w:left w:val="none" w:sz="0" w:space="0" w:color="auto"/>
        <w:bottom w:val="none" w:sz="0" w:space="0" w:color="auto"/>
        <w:right w:val="none" w:sz="0" w:space="0" w:color="auto"/>
      </w:divBdr>
    </w:div>
    <w:div w:id="2018532583">
      <w:bodyDiv w:val="1"/>
      <w:marLeft w:val="0"/>
      <w:marRight w:val="0"/>
      <w:marTop w:val="0"/>
      <w:marBottom w:val="0"/>
      <w:divBdr>
        <w:top w:val="none" w:sz="0" w:space="0" w:color="auto"/>
        <w:left w:val="none" w:sz="0" w:space="0" w:color="auto"/>
        <w:bottom w:val="none" w:sz="0" w:space="0" w:color="auto"/>
        <w:right w:val="none" w:sz="0" w:space="0" w:color="auto"/>
      </w:divBdr>
    </w:div>
    <w:div w:id="2019381796">
      <w:bodyDiv w:val="1"/>
      <w:marLeft w:val="0"/>
      <w:marRight w:val="0"/>
      <w:marTop w:val="0"/>
      <w:marBottom w:val="0"/>
      <w:divBdr>
        <w:top w:val="none" w:sz="0" w:space="0" w:color="auto"/>
        <w:left w:val="none" w:sz="0" w:space="0" w:color="auto"/>
        <w:bottom w:val="none" w:sz="0" w:space="0" w:color="auto"/>
        <w:right w:val="none" w:sz="0" w:space="0" w:color="auto"/>
      </w:divBdr>
    </w:div>
    <w:div w:id="2024235959">
      <w:bodyDiv w:val="1"/>
      <w:marLeft w:val="0"/>
      <w:marRight w:val="0"/>
      <w:marTop w:val="0"/>
      <w:marBottom w:val="0"/>
      <w:divBdr>
        <w:top w:val="none" w:sz="0" w:space="0" w:color="auto"/>
        <w:left w:val="none" w:sz="0" w:space="0" w:color="auto"/>
        <w:bottom w:val="none" w:sz="0" w:space="0" w:color="auto"/>
        <w:right w:val="none" w:sz="0" w:space="0" w:color="auto"/>
      </w:divBdr>
    </w:div>
    <w:div w:id="2024432521">
      <w:bodyDiv w:val="1"/>
      <w:marLeft w:val="0"/>
      <w:marRight w:val="0"/>
      <w:marTop w:val="0"/>
      <w:marBottom w:val="0"/>
      <w:divBdr>
        <w:top w:val="none" w:sz="0" w:space="0" w:color="auto"/>
        <w:left w:val="none" w:sz="0" w:space="0" w:color="auto"/>
        <w:bottom w:val="none" w:sz="0" w:space="0" w:color="auto"/>
        <w:right w:val="none" w:sz="0" w:space="0" w:color="auto"/>
      </w:divBdr>
      <w:divsChild>
        <w:div w:id="247807013">
          <w:marLeft w:val="0"/>
          <w:marRight w:val="0"/>
          <w:marTop w:val="0"/>
          <w:marBottom w:val="0"/>
          <w:divBdr>
            <w:top w:val="none" w:sz="0" w:space="0" w:color="auto"/>
            <w:left w:val="none" w:sz="0" w:space="0" w:color="auto"/>
            <w:bottom w:val="none" w:sz="0" w:space="0" w:color="auto"/>
            <w:right w:val="none" w:sz="0" w:space="0" w:color="auto"/>
          </w:divBdr>
          <w:divsChild>
            <w:div w:id="751510589">
              <w:marLeft w:val="0"/>
              <w:marRight w:val="0"/>
              <w:marTop w:val="0"/>
              <w:marBottom w:val="0"/>
              <w:divBdr>
                <w:top w:val="none" w:sz="0" w:space="0" w:color="auto"/>
                <w:left w:val="none" w:sz="0" w:space="0" w:color="auto"/>
                <w:bottom w:val="none" w:sz="0" w:space="0" w:color="auto"/>
                <w:right w:val="none" w:sz="0" w:space="0" w:color="auto"/>
              </w:divBdr>
              <w:divsChild>
                <w:div w:id="742683651">
                  <w:marLeft w:val="0"/>
                  <w:marRight w:val="0"/>
                  <w:marTop w:val="0"/>
                  <w:marBottom w:val="0"/>
                  <w:divBdr>
                    <w:top w:val="none" w:sz="0" w:space="0" w:color="auto"/>
                    <w:left w:val="none" w:sz="0" w:space="0" w:color="auto"/>
                    <w:bottom w:val="none" w:sz="0" w:space="0" w:color="auto"/>
                    <w:right w:val="none" w:sz="0" w:space="0" w:color="auto"/>
                  </w:divBdr>
                </w:div>
                <w:div w:id="1066609435">
                  <w:marLeft w:val="0"/>
                  <w:marRight w:val="0"/>
                  <w:marTop w:val="0"/>
                  <w:marBottom w:val="0"/>
                  <w:divBdr>
                    <w:top w:val="none" w:sz="0" w:space="0" w:color="auto"/>
                    <w:left w:val="none" w:sz="0" w:space="0" w:color="auto"/>
                    <w:bottom w:val="none" w:sz="0" w:space="0" w:color="auto"/>
                    <w:right w:val="none" w:sz="0" w:space="0" w:color="auto"/>
                  </w:divBdr>
                </w:div>
              </w:divsChild>
            </w:div>
            <w:div w:id="851073125">
              <w:marLeft w:val="0"/>
              <w:marRight w:val="0"/>
              <w:marTop w:val="0"/>
              <w:marBottom w:val="0"/>
              <w:divBdr>
                <w:top w:val="none" w:sz="0" w:space="0" w:color="auto"/>
                <w:left w:val="none" w:sz="0" w:space="0" w:color="auto"/>
                <w:bottom w:val="none" w:sz="0" w:space="0" w:color="auto"/>
                <w:right w:val="none" w:sz="0" w:space="0" w:color="auto"/>
              </w:divBdr>
              <w:divsChild>
                <w:div w:id="1039013818">
                  <w:marLeft w:val="0"/>
                  <w:marRight w:val="0"/>
                  <w:marTop w:val="0"/>
                  <w:marBottom w:val="0"/>
                  <w:divBdr>
                    <w:top w:val="none" w:sz="0" w:space="0" w:color="auto"/>
                    <w:left w:val="none" w:sz="0" w:space="0" w:color="auto"/>
                    <w:bottom w:val="none" w:sz="0" w:space="0" w:color="auto"/>
                    <w:right w:val="none" w:sz="0" w:space="0" w:color="auto"/>
                  </w:divBdr>
                </w:div>
                <w:div w:id="1022053960">
                  <w:marLeft w:val="0"/>
                  <w:marRight w:val="0"/>
                  <w:marTop w:val="0"/>
                  <w:marBottom w:val="0"/>
                  <w:divBdr>
                    <w:top w:val="none" w:sz="0" w:space="0" w:color="auto"/>
                    <w:left w:val="none" w:sz="0" w:space="0" w:color="auto"/>
                    <w:bottom w:val="none" w:sz="0" w:space="0" w:color="auto"/>
                    <w:right w:val="none" w:sz="0" w:space="0" w:color="auto"/>
                  </w:divBdr>
                </w:div>
              </w:divsChild>
            </w:div>
            <w:div w:id="1275140175">
              <w:marLeft w:val="0"/>
              <w:marRight w:val="0"/>
              <w:marTop w:val="0"/>
              <w:marBottom w:val="0"/>
              <w:divBdr>
                <w:top w:val="none" w:sz="0" w:space="0" w:color="auto"/>
                <w:left w:val="none" w:sz="0" w:space="0" w:color="auto"/>
                <w:bottom w:val="none" w:sz="0" w:space="0" w:color="auto"/>
                <w:right w:val="none" w:sz="0" w:space="0" w:color="auto"/>
              </w:divBdr>
              <w:divsChild>
                <w:div w:id="1091045434">
                  <w:marLeft w:val="0"/>
                  <w:marRight w:val="0"/>
                  <w:marTop w:val="0"/>
                  <w:marBottom w:val="0"/>
                  <w:divBdr>
                    <w:top w:val="none" w:sz="0" w:space="0" w:color="auto"/>
                    <w:left w:val="none" w:sz="0" w:space="0" w:color="auto"/>
                    <w:bottom w:val="none" w:sz="0" w:space="0" w:color="auto"/>
                    <w:right w:val="none" w:sz="0" w:space="0" w:color="auto"/>
                  </w:divBdr>
                </w:div>
                <w:div w:id="742218553">
                  <w:marLeft w:val="0"/>
                  <w:marRight w:val="0"/>
                  <w:marTop w:val="0"/>
                  <w:marBottom w:val="0"/>
                  <w:divBdr>
                    <w:top w:val="none" w:sz="0" w:space="0" w:color="auto"/>
                    <w:left w:val="none" w:sz="0" w:space="0" w:color="auto"/>
                    <w:bottom w:val="none" w:sz="0" w:space="0" w:color="auto"/>
                    <w:right w:val="none" w:sz="0" w:space="0" w:color="auto"/>
                  </w:divBdr>
                </w:div>
              </w:divsChild>
            </w:div>
            <w:div w:id="1996370829">
              <w:marLeft w:val="0"/>
              <w:marRight w:val="0"/>
              <w:marTop w:val="0"/>
              <w:marBottom w:val="0"/>
              <w:divBdr>
                <w:top w:val="none" w:sz="0" w:space="0" w:color="auto"/>
                <w:left w:val="none" w:sz="0" w:space="0" w:color="auto"/>
                <w:bottom w:val="none" w:sz="0" w:space="0" w:color="auto"/>
                <w:right w:val="none" w:sz="0" w:space="0" w:color="auto"/>
              </w:divBdr>
              <w:divsChild>
                <w:div w:id="500969908">
                  <w:marLeft w:val="0"/>
                  <w:marRight w:val="0"/>
                  <w:marTop w:val="0"/>
                  <w:marBottom w:val="0"/>
                  <w:divBdr>
                    <w:top w:val="none" w:sz="0" w:space="0" w:color="auto"/>
                    <w:left w:val="none" w:sz="0" w:space="0" w:color="auto"/>
                    <w:bottom w:val="none" w:sz="0" w:space="0" w:color="auto"/>
                    <w:right w:val="none" w:sz="0" w:space="0" w:color="auto"/>
                  </w:divBdr>
                </w:div>
                <w:div w:id="1274360405">
                  <w:marLeft w:val="0"/>
                  <w:marRight w:val="0"/>
                  <w:marTop w:val="0"/>
                  <w:marBottom w:val="0"/>
                  <w:divBdr>
                    <w:top w:val="none" w:sz="0" w:space="0" w:color="auto"/>
                    <w:left w:val="none" w:sz="0" w:space="0" w:color="auto"/>
                    <w:bottom w:val="none" w:sz="0" w:space="0" w:color="auto"/>
                    <w:right w:val="none" w:sz="0" w:space="0" w:color="auto"/>
                  </w:divBdr>
                </w:div>
              </w:divsChild>
            </w:div>
            <w:div w:id="1725058105">
              <w:marLeft w:val="0"/>
              <w:marRight w:val="0"/>
              <w:marTop w:val="0"/>
              <w:marBottom w:val="0"/>
              <w:divBdr>
                <w:top w:val="none" w:sz="0" w:space="0" w:color="auto"/>
                <w:left w:val="none" w:sz="0" w:space="0" w:color="auto"/>
                <w:bottom w:val="none" w:sz="0" w:space="0" w:color="auto"/>
                <w:right w:val="none" w:sz="0" w:space="0" w:color="auto"/>
              </w:divBdr>
              <w:divsChild>
                <w:div w:id="1048147361">
                  <w:marLeft w:val="0"/>
                  <w:marRight w:val="0"/>
                  <w:marTop w:val="0"/>
                  <w:marBottom w:val="0"/>
                  <w:divBdr>
                    <w:top w:val="none" w:sz="0" w:space="0" w:color="auto"/>
                    <w:left w:val="none" w:sz="0" w:space="0" w:color="auto"/>
                    <w:bottom w:val="none" w:sz="0" w:space="0" w:color="auto"/>
                    <w:right w:val="none" w:sz="0" w:space="0" w:color="auto"/>
                  </w:divBdr>
                </w:div>
                <w:div w:id="1391225689">
                  <w:marLeft w:val="0"/>
                  <w:marRight w:val="0"/>
                  <w:marTop w:val="0"/>
                  <w:marBottom w:val="0"/>
                  <w:divBdr>
                    <w:top w:val="none" w:sz="0" w:space="0" w:color="auto"/>
                    <w:left w:val="none" w:sz="0" w:space="0" w:color="auto"/>
                    <w:bottom w:val="none" w:sz="0" w:space="0" w:color="auto"/>
                    <w:right w:val="none" w:sz="0" w:space="0" w:color="auto"/>
                  </w:divBdr>
                </w:div>
              </w:divsChild>
            </w:div>
            <w:div w:id="1435632804">
              <w:marLeft w:val="0"/>
              <w:marRight w:val="0"/>
              <w:marTop w:val="0"/>
              <w:marBottom w:val="0"/>
              <w:divBdr>
                <w:top w:val="none" w:sz="0" w:space="0" w:color="auto"/>
                <w:left w:val="none" w:sz="0" w:space="0" w:color="auto"/>
                <w:bottom w:val="none" w:sz="0" w:space="0" w:color="auto"/>
                <w:right w:val="none" w:sz="0" w:space="0" w:color="auto"/>
              </w:divBdr>
              <w:divsChild>
                <w:div w:id="1387292297">
                  <w:marLeft w:val="0"/>
                  <w:marRight w:val="0"/>
                  <w:marTop w:val="0"/>
                  <w:marBottom w:val="0"/>
                  <w:divBdr>
                    <w:top w:val="none" w:sz="0" w:space="0" w:color="auto"/>
                    <w:left w:val="none" w:sz="0" w:space="0" w:color="auto"/>
                    <w:bottom w:val="none" w:sz="0" w:space="0" w:color="auto"/>
                    <w:right w:val="none" w:sz="0" w:space="0" w:color="auto"/>
                  </w:divBdr>
                </w:div>
                <w:div w:id="989482101">
                  <w:marLeft w:val="0"/>
                  <w:marRight w:val="0"/>
                  <w:marTop w:val="0"/>
                  <w:marBottom w:val="0"/>
                  <w:divBdr>
                    <w:top w:val="none" w:sz="0" w:space="0" w:color="auto"/>
                    <w:left w:val="none" w:sz="0" w:space="0" w:color="auto"/>
                    <w:bottom w:val="none" w:sz="0" w:space="0" w:color="auto"/>
                    <w:right w:val="none" w:sz="0" w:space="0" w:color="auto"/>
                  </w:divBdr>
                </w:div>
              </w:divsChild>
            </w:div>
            <w:div w:id="894465217">
              <w:marLeft w:val="0"/>
              <w:marRight w:val="0"/>
              <w:marTop w:val="0"/>
              <w:marBottom w:val="0"/>
              <w:divBdr>
                <w:top w:val="none" w:sz="0" w:space="0" w:color="auto"/>
                <w:left w:val="none" w:sz="0" w:space="0" w:color="auto"/>
                <w:bottom w:val="none" w:sz="0" w:space="0" w:color="auto"/>
                <w:right w:val="none" w:sz="0" w:space="0" w:color="auto"/>
              </w:divBdr>
              <w:divsChild>
                <w:div w:id="97603454">
                  <w:marLeft w:val="0"/>
                  <w:marRight w:val="0"/>
                  <w:marTop w:val="0"/>
                  <w:marBottom w:val="0"/>
                  <w:divBdr>
                    <w:top w:val="none" w:sz="0" w:space="0" w:color="auto"/>
                    <w:left w:val="none" w:sz="0" w:space="0" w:color="auto"/>
                    <w:bottom w:val="none" w:sz="0" w:space="0" w:color="auto"/>
                    <w:right w:val="none" w:sz="0" w:space="0" w:color="auto"/>
                  </w:divBdr>
                </w:div>
                <w:div w:id="571505714">
                  <w:marLeft w:val="0"/>
                  <w:marRight w:val="0"/>
                  <w:marTop w:val="0"/>
                  <w:marBottom w:val="0"/>
                  <w:divBdr>
                    <w:top w:val="none" w:sz="0" w:space="0" w:color="auto"/>
                    <w:left w:val="none" w:sz="0" w:space="0" w:color="auto"/>
                    <w:bottom w:val="none" w:sz="0" w:space="0" w:color="auto"/>
                    <w:right w:val="none" w:sz="0" w:space="0" w:color="auto"/>
                  </w:divBdr>
                </w:div>
              </w:divsChild>
            </w:div>
            <w:div w:id="437415207">
              <w:marLeft w:val="0"/>
              <w:marRight w:val="0"/>
              <w:marTop w:val="0"/>
              <w:marBottom w:val="0"/>
              <w:divBdr>
                <w:top w:val="none" w:sz="0" w:space="0" w:color="auto"/>
                <w:left w:val="none" w:sz="0" w:space="0" w:color="auto"/>
                <w:bottom w:val="none" w:sz="0" w:space="0" w:color="auto"/>
                <w:right w:val="none" w:sz="0" w:space="0" w:color="auto"/>
              </w:divBdr>
              <w:divsChild>
                <w:div w:id="671108536">
                  <w:marLeft w:val="0"/>
                  <w:marRight w:val="0"/>
                  <w:marTop w:val="0"/>
                  <w:marBottom w:val="0"/>
                  <w:divBdr>
                    <w:top w:val="none" w:sz="0" w:space="0" w:color="auto"/>
                    <w:left w:val="none" w:sz="0" w:space="0" w:color="auto"/>
                    <w:bottom w:val="none" w:sz="0" w:space="0" w:color="auto"/>
                    <w:right w:val="none" w:sz="0" w:space="0" w:color="auto"/>
                  </w:divBdr>
                </w:div>
                <w:div w:id="572084767">
                  <w:marLeft w:val="0"/>
                  <w:marRight w:val="0"/>
                  <w:marTop w:val="0"/>
                  <w:marBottom w:val="0"/>
                  <w:divBdr>
                    <w:top w:val="none" w:sz="0" w:space="0" w:color="auto"/>
                    <w:left w:val="none" w:sz="0" w:space="0" w:color="auto"/>
                    <w:bottom w:val="none" w:sz="0" w:space="0" w:color="auto"/>
                    <w:right w:val="none" w:sz="0" w:space="0" w:color="auto"/>
                  </w:divBdr>
                </w:div>
              </w:divsChild>
            </w:div>
            <w:div w:id="221213832">
              <w:marLeft w:val="0"/>
              <w:marRight w:val="0"/>
              <w:marTop w:val="0"/>
              <w:marBottom w:val="0"/>
              <w:divBdr>
                <w:top w:val="none" w:sz="0" w:space="0" w:color="auto"/>
                <w:left w:val="none" w:sz="0" w:space="0" w:color="auto"/>
                <w:bottom w:val="none" w:sz="0" w:space="0" w:color="auto"/>
                <w:right w:val="none" w:sz="0" w:space="0" w:color="auto"/>
              </w:divBdr>
              <w:divsChild>
                <w:div w:id="380594916">
                  <w:marLeft w:val="0"/>
                  <w:marRight w:val="0"/>
                  <w:marTop w:val="0"/>
                  <w:marBottom w:val="0"/>
                  <w:divBdr>
                    <w:top w:val="none" w:sz="0" w:space="0" w:color="auto"/>
                    <w:left w:val="none" w:sz="0" w:space="0" w:color="auto"/>
                    <w:bottom w:val="none" w:sz="0" w:space="0" w:color="auto"/>
                    <w:right w:val="none" w:sz="0" w:space="0" w:color="auto"/>
                  </w:divBdr>
                </w:div>
                <w:div w:id="1659728687">
                  <w:marLeft w:val="0"/>
                  <w:marRight w:val="0"/>
                  <w:marTop w:val="0"/>
                  <w:marBottom w:val="0"/>
                  <w:divBdr>
                    <w:top w:val="none" w:sz="0" w:space="0" w:color="auto"/>
                    <w:left w:val="none" w:sz="0" w:space="0" w:color="auto"/>
                    <w:bottom w:val="none" w:sz="0" w:space="0" w:color="auto"/>
                    <w:right w:val="none" w:sz="0" w:space="0" w:color="auto"/>
                  </w:divBdr>
                </w:div>
              </w:divsChild>
            </w:div>
            <w:div w:id="680160776">
              <w:marLeft w:val="0"/>
              <w:marRight w:val="0"/>
              <w:marTop w:val="0"/>
              <w:marBottom w:val="0"/>
              <w:divBdr>
                <w:top w:val="none" w:sz="0" w:space="0" w:color="auto"/>
                <w:left w:val="none" w:sz="0" w:space="0" w:color="auto"/>
                <w:bottom w:val="none" w:sz="0" w:space="0" w:color="auto"/>
                <w:right w:val="none" w:sz="0" w:space="0" w:color="auto"/>
              </w:divBdr>
              <w:divsChild>
                <w:div w:id="886725080">
                  <w:marLeft w:val="0"/>
                  <w:marRight w:val="0"/>
                  <w:marTop w:val="0"/>
                  <w:marBottom w:val="0"/>
                  <w:divBdr>
                    <w:top w:val="none" w:sz="0" w:space="0" w:color="auto"/>
                    <w:left w:val="none" w:sz="0" w:space="0" w:color="auto"/>
                    <w:bottom w:val="none" w:sz="0" w:space="0" w:color="auto"/>
                    <w:right w:val="none" w:sz="0" w:space="0" w:color="auto"/>
                  </w:divBdr>
                </w:div>
                <w:div w:id="1751929673">
                  <w:marLeft w:val="0"/>
                  <w:marRight w:val="0"/>
                  <w:marTop w:val="0"/>
                  <w:marBottom w:val="0"/>
                  <w:divBdr>
                    <w:top w:val="none" w:sz="0" w:space="0" w:color="auto"/>
                    <w:left w:val="none" w:sz="0" w:space="0" w:color="auto"/>
                    <w:bottom w:val="none" w:sz="0" w:space="0" w:color="auto"/>
                    <w:right w:val="none" w:sz="0" w:space="0" w:color="auto"/>
                  </w:divBdr>
                </w:div>
              </w:divsChild>
            </w:div>
            <w:div w:id="1278416695">
              <w:marLeft w:val="0"/>
              <w:marRight w:val="0"/>
              <w:marTop w:val="0"/>
              <w:marBottom w:val="0"/>
              <w:divBdr>
                <w:top w:val="none" w:sz="0" w:space="0" w:color="auto"/>
                <w:left w:val="none" w:sz="0" w:space="0" w:color="auto"/>
                <w:bottom w:val="none" w:sz="0" w:space="0" w:color="auto"/>
                <w:right w:val="none" w:sz="0" w:space="0" w:color="auto"/>
              </w:divBdr>
              <w:divsChild>
                <w:div w:id="1491407385">
                  <w:marLeft w:val="0"/>
                  <w:marRight w:val="0"/>
                  <w:marTop w:val="0"/>
                  <w:marBottom w:val="0"/>
                  <w:divBdr>
                    <w:top w:val="none" w:sz="0" w:space="0" w:color="auto"/>
                    <w:left w:val="none" w:sz="0" w:space="0" w:color="auto"/>
                    <w:bottom w:val="none" w:sz="0" w:space="0" w:color="auto"/>
                    <w:right w:val="none" w:sz="0" w:space="0" w:color="auto"/>
                  </w:divBdr>
                </w:div>
                <w:div w:id="1577277385">
                  <w:marLeft w:val="0"/>
                  <w:marRight w:val="0"/>
                  <w:marTop w:val="0"/>
                  <w:marBottom w:val="0"/>
                  <w:divBdr>
                    <w:top w:val="none" w:sz="0" w:space="0" w:color="auto"/>
                    <w:left w:val="none" w:sz="0" w:space="0" w:color="auto"/>
                    <w:bottom w:val="none" w:sz="0" w:space="0" w:color="auto"/>
                    <w:right w:val="none" w:sz="0" w:space="0" w:color="auto"/>
                  </w:divBdr>
                </w:div>
              </w:divsChild>
            </w:div>
            <w:div w:id="1298218152">
              <w:marLeft w:val="0"/>
              <w:marRight w:val="0"/>
              <w:marTop w:val="0"/>
              <w:marBottom w:val="0"/>
              <w:divBdr>
                <w:top w:val="none" w:sz="0" w:space="0" w:color="auto"/>
                <w:left w:val="none" w:sz="0" w:space="0" w:color="auto"/>
                <w:bottom w:val="none" w:sz="0" w:space="0" w:color="auto"/>
                <w:right w:val="none" w:sz="0" w:space="0" w:color="auto"/>
              </w:divBdr>
              <w:divsChild>
                <w:div w:id="576981447">
                  <w:marLeft w:val="0"/>
                  <w:marRight w:val="0"/>
                  <w:marTop w:val="0"/>
                  <w:marBottom w:val="0"/>
                  <w:divBdr>
                    <w:top w:val="none" w:sz="0" w:space="0" w:color="auto"/>
                    <w:left w:val="none" w:sz="0" w:space="0" w:color="auto"/>
                    <w:bottom w:val="none" w:sz="0" w:space="0" w:color="auto"/>
                    <w:right w:val="none" w:sz="0" w:space="0" w:color="auto"/>
                  </w:divBdr>
                </w:div>
                <w:div w:id="674042236">
                  <w:marLeft w:val="0"/>
                  <w:marRight w:val="0"/>
                  <w:marTop w:val="0"/>
                  <w:marBottom w:val="0"/>
                  <w:divBdr>
                    <w:top w:val="none" w:sz="0" w:space="0" w:color="auto"/>
                    <w:left w:val="none" w:sz="0" w:space="0" w:color="auto"/>
                    <w:bottom w:val="none" w:sz="0" w:space="0" w:color="auto"/>
                    <w:right w:val="none" w:sz="0" w:space="0" w:color="auto"/>
                  </w:divBdr>
                </w:div>
              </w:divsChild>
            </w:div>
            <w:div w:id="1224831782">
              <w:marLeft w:val="0"/>
              <w:marRight w:val="0"/>
              <w:marTop w:val="0"/>
              <w:marBottom w:val="0"/>
              <w:divBdr>
                <w:top w:val="none" w:sz="0" w:space="0" w:color="auto"/>
                <w:left w:val="none" w:sz="0" w:space="0" w:color="auto"/>
                <w:bottom w:val="none" w:sz="0" w:space="0" w:color="auto"/>
                <w:right w:val="none" w:sz="0" w:space="0" w:color="auto"/>
              </w:divBdr>
              <w:divsChild>
                <w:div w:id="164323884">
                  <w:marLeft w:val="0"/>
                  <w:marRight w:val="0"/>
                  <w:marTop w:val="0"/>
                  <w:marBottom w:val="0"/>
                  <w:divBdr>
                    <w:top w:val="none" w:sz="0" w:space="0" w:color="auto"/>
                    <w:left w:val="none" w:sz="0" w:space="0" w:color="auto"/>
                    <w:bottom w:val="none" w:sz="0" w:space="0" w:color="auto"/>
                    <w:right w:val="none" w:sz="0" w:space="0" w:color="auto"/>
                  </w:divBdr>
                </w:div>
                <w:div w:id="1776830941">
                  <w:marLeft w:val="0"/>
                  <w:marRight w:val="0"/>
                  <w:marTop w:val="0"/>
                  <w:marBottom w:val="0"/>
                  <w:divBdr>
                    <w:top w:val="none" w:sz="0" w:space="0" w:color="auto"/>
                    <w:left w:val="none" w:sz="0" w:space="0" w:color="auto"/>
                    <w:bottom w:val="none" w:sz="0" w:space="0" w:color="auto"/>
                    <w:right w:val="none" w:sz="0" w:space="0" w:color="auto"/>
                  </w:divBdr>
                </w:div>
              </w:divsChild>
            </w:div>
            <w:div w:id="663821810">
              <w:marLeft w:val="0"/>
              <w:marRight w:val="0"/>
              <w:marTop w:val="0"/>
              <w:marBottom w:val="0"/>
              <w:divBdr>
                <w:top w:val="none" w:sz="0" w:space="0" w:color="auto"/>
                <w:left w:val="none" w:sz="0" w:space="0" w:color="auto"/>
                <w:bottom w:val="none" w:sz="0" w:space="0" w:color="auto"/>
                <w:right w:val="none" w:sz="0" w:space="0" w:color="auto"/>
              </w:divBdr>
              <w:divsChild>
                <w:div w:id="514612168">
                  <w:marLeft w:val="0"/>
                  <w:marRight w:val="0"/>
                  <w:marTop w:val="0"/>
                  <w:marBottom w:val="0"/>
                  <w:divBdr>
                    <w:top w:val="none" w:sz="0" w:space="0" w:color="auto"/>
                    <w:left w:val="none" w:sz="0" w:space="0" w:color="auto"/>
                    <w:bottom w:val="none" w:sz="0" w:space="0" w:color="auto"/>
                    <w:right w:val="none" w:sz="0" w:space="0" w:color="auto"/>
                  </w:divBdr>
                </w:div>
                <w:div w:id="933975614">
                  <w:marLeft w:val="0"/>
                  <w:marRight w:val="0"/>
                  <w:marTop w:val="0"/>
                  <w:marBottom w:val="0"/>
                  <w:divBdr>
                    <w:top w:val="none" w:sz="0" w:space="0" w:color="auto"/>
                    <w:left w:val="none" w:sz="0" w:space="0" w:color="auto"/>
                    <w:bottom w:val="none" w:sz="0" w:space="0" w:color="auto"/>
                    <w:right w:val="none" w:sz="0" w:space="0" w:color="auto"/>
                  </w:divBdr>
                </w:div>
              </w:divsChild>
            </w:div>
            <w:div w:id="977346363">
              <w:marLeft w:val="0"/>
              <w:marRight w:val="0"/>
              <w:marTop w:val="0"/>
              <w:marBottom w:val="0"/>
              <w:divBdr>
                <w:top w:val="none" w:sz="0" w:space="0" w:color="auto"/>
                <w:left w:val="none" w:sz="0" w:space="0" w:color="auto"/>
                <w:bottom w:val="none" w:sz="0" w:space="0" w:color="auto"/>
                <w:right w:val="none" w:sz="0" w:space="0" w:color="auto"/>
              </w:divBdr>
              <w:divsChild>
                <w:div w:id="1555043346">
                  <w:marLeft w:val="0"/>
                  <w:marRight w:val="0"/>
                  <w:marTop w:val="0"/>
                  <w:marBottom w:val="0"/>
                  <w:divBdr>
                    <w:top w:val="none" w:sz="0" w:space="0" w:color="auto"/>
                    <w:left w:val="none" w:sz="0" w:space="0" w:color="auto"/>
                    <w:bottom w:val="none" w:sz="0" w:space="0" w:color="auto"/>
                    <w:right w:val="none" w:sz="0" w:space="0" w:color="auto"/>
                  </w:divBdr>
                </w:div>
                <w:div w:id="75058543">
                  <w:marLeft w:val="0"/>
                  <w:marRight w:val="0"/>
                  <w:marTop w:val="0"/>
                  <w:marBottom w:val="0"/>
                  <w:divBdr>
                    <w:top w:val="none" w:sz="0" w:space="0" w:color="auto"/>
                    <w:left w:val="none" w:sz="0" w:space="0" w:color="auto"/>
                    <w:bottom w:val="none" w:sz="0" w:space="0" w:color="auto"/>
                    <w:right w:val="none" w:sz="0" w:space="0" w:color="auto"/>
                  </w:divBdr>
                </w:div>
              </w:divsChild>
            </w:div>
            <w:div w:id="2073308003">
              <w:marLeft w:val="0"/>
              <w:marRight w:val="0"/>
              <w:marTop w:val="0"/>
              <w:marBottom w:val="0"/>
              <w:divBdr>
                <w:top w:val="none" w:sz="0" w:space="0" w:color="auto"/>
                <w:left w:val="none" w:sz="0" w:space="0" w:color="auto"/>
                <w:bottom w:val="none" w:sz="0" w:space="0" w:color="auto"/>
                <w:right w:val="none" w:sz="0" w:space="0" w:color="auto"/>
              </w:divBdr>
              <w:divsChild>
                <w:div w:id="871262180">
                  <w:marLeft w:val="0"/>
                  <w:marRight w:val="0"/>
                  <w:marTop w:val="0"/>
                  <w:marBottom w:val="0"/>
                  <w:divBdr>
                    <w:top w:val="none" w:sz="0" w:space="0" w:color="auto"/>
                    <w:left w:val="none" w:sz="0" w:space="0" w:color="auto"/>
                    <w:bottom w:val="none" w:sz="0" w:space="0" w:color="auto"/>
                    <w:right w:val="none" w:sz="0" w:space="0" w:color="auto"/>
                  </w:divBdr>
                </w:div>
                <w:div w:id="1271862517">
                  <w:marLeft w:val="0"/>
                  <w:marRight w:val="0"/>
                  <w:marTop w:val="0"/>
                  <w:marBottom w:val="0"/>
                  <w:divBdr>
                    <w:top w:val="none" w:sz="0" w:space="0" w:color="auto"/>
                    <w:left w:val="none" w:sz="0" w:space="0" w:color="auto"/>
                    <w:bottom w:val="none" w:sz="0" w:space="0" w:color="auto"/>
                    <w:right w:val="none" w:sz="0" w:space="0" w:color="auto"/>
                  </w:divBdr>
                </w:div>
              </w:divsChild>
            </w:div>
            <w:div w:id="1408727683">
              <w:marLeft w:val="0"/>
              <w:marRight w:val="0"/>
              <w:marTop w:val="0"/>
              <w:marBottom w:val="0"/>
              <w:divBdr>
                <w:top w:val="none" w:sz="0" w:space="0" w:color="auto"/>
                <w:left w:val="none" w:sz="0" w:space="0" w:color="auto"/>
                <w:bottom w:val="none" w:sz="0" w:space="0" w:color="auto"/>
                <w:right w:val="none" w:sz="0" w:space="0" w:color="auto"/>
              </w:divBdr>
              <w:divsChild>
                <w:div w:id="245463852">
                  <w:marLeft w:val="0"/>
                  <w:marRight w:val="0"/>
                  <w:marTop w:val="0"/>
                  <w:marBottom w:val="0"/>
                  <w:divBdr>
                    <w:top w:val="none" w:sz="0" w:space="0" w:color="auto"/>
                    <w:left w:val="none" w:sz="0" w:space="0" w:color="auto"/>
                    <w:bottom w:val="none" w:sz="0" w:space="0" w:color="auto"/>
                    <w:right w:val="none" w:sz="0" w:space="0" w:color="auto"/>
                  </w:divBdr>
                </w:div>
                <w:div w:id="1624189897">
                  <w:marLeft w:val="0"/>
                  <w:marRight w:val="0"/>
                  <w:marTop w:val="0"/>
                  <w:marBottom w:val="0"/>
                  <w:divBdr>
                    <w:top w:val="none" w:sz="0" w:space="0" w:color="auto"/>
                    <w:left w:val="none" w:sz="0" w:space="0" w:color="auto"/>
                    <w:bottom w:val="none" w:sz="0" w:space="0" w:color="auto"/>
                    <w:right w:val="none" w:sz="0" w:space="0" w:color="auto"/>
                  </w:divBdr>
                </w:div>
              </w:divsChild>
            </w:div>
            <w:div w:id="869881676">
              <w:marLeft w:val="0"/>
              <w:marRight w:val="0"/>
              <w:marTop w:val="0"/>
              <w:marBottom w:val="0"/>
              <w:divBdr>
                <w:top w:val="none" w:sz="0" w:space="0" w:color="auto"/>
                <w:left w:val="none" w:sz="0" w:space="0" w:color="auto"/>
                <w:bottom w:val="none" w:sz="0" w:space="0" w:color="auto"/>
                <w:right w:val="none" w:sz="0" w:space="0" w:color="auto"/>
              </w:divBdr>
              <w:divsChild>
                <w:div w:id="561796490">
                  <w:marLeft w:val="0"/>
                  <w:marRight w:val="0"/>
                  <w:marTop w:val="0"/>
                  <w:marBottom w:val="0"/>
                  <w:divBdr>
                    <w:top w:val="none" w:sz="0" w:space="0" w:color="auto"/>
                    <w:left w:val="none" w:sz="0" w:space="0" w:color="auto"/>
                    <w:bottom w:val="none" w:sz="0" w:space="0" w:color="auto"/>
                    <w:right w:val="none" w:sz="0" w:space="0" w:color="auto"/>
                  </w:divBdr>
                </w:div>
                <w:div w:id="525948361">
                  <w:marLeft w:val="0"/>
                  <w:marRight w:val="0"/>
                  <w:marTop w:val="0"/>
                  <w:marBottom w:val="0"/>
                  <w:divBdr>
                    <w:top w:val="none" w:sz="0" w:space="0" w:color="auto"/>
                    <w:left w:val="none" w:sz="0" w:space="0" w:color="auto"/>
                    <w:bottom w:val="none" w:sz="0" w:space="0" w:color="auto"/>
                    <w:right w:val="none" w:sz="0" w:space="0" w:color="auto"/>
                  </w:divBdr>
                </w:div>
              </w:divsChild>
            </w:div>
            <w:div w:id="460466661">
              <w:marLeft w:val="0"/>
              <w:marRight w:val="0"/>
              <w:marTop w:val="0"/>
              <w:marBottom w:val="0"/>
              <w:divBdr>
                <w:top w:val="none" w:sz="0" w:space="0" w:color="auto"/>
                <w:left w:val="none" w:sz="0" w:space="0" w:color="auto"/>
                <w:bottom w:val="none" w:sz="0" w:space="0" w:color="auto"/>
                <w:right w:val="none" w:sz="0" w:space="0" w:color="auto"/>
              </w:divBdr>
              <w:divsChild>
                <w:div w:id="315570929">
                  <w:marLeft w:val="0"/>
                  <w:marRight w:val="0"/>
                  <w:marTop w:val="0"/>
                  <w:marBottom w:val="0"/>
                  <w:divBdr>
                    <w:top w:val="none" w:sz="0" w:space="0" w:color="auto"/>
                    <w:left w:val="none" w:sz="0" w:space="0" w:color="auto"/>
                    <w:bottom w:val="none" w:sz="0" w:space="0" w:color="auto"/>
                    <w:right w:val="none" w:sz="0" w:space="0" w:color="auto"/>
                  </w:divBdr>
                </w:div>
                <w:div w:id="1497840421">
                  <w:marLeft w:val="0"/>
                  <w:marRight w:val="0"/>
                  <w:marTop w:val="0"/>
                  <w:marBottom w:val="0"/>
                  <w:divBdr>
                    <w:top w:val="none" w:sz="0" w:space="0" w:color="auto"/>
                    <w:left w:val="none" w:sz="0" w:space="0" w:color="auto"/>
                    <w:bottom w:val="none" w:sz="0" w:space="0" w:color="auto"/>
                    <w:right w:val="none" w:sz="0" w:space="0" w:color="auto"/>
                  </w:divBdr>
                </w:div>
              </w:divsChild>
            </w:div>
            <w:div w:id="188682432">
              <w:marLeft w:val="0"/>
              <w:marRight w:val="0"/>
              <w:marTop w:val="0"/>
              <w:marBottom w:val="0"/>
              <w:divBdr>
                <w:top w:val="none" w:sz="0" w:space="0" w:color="auto"/>
                <w:left w:val="none" w:sz="0" w:space="0" w:color="auto"/>
                <w:bottom w:val="none" w:sz="0" w:space="0" w:color="auto"/>
                <w:right w:val="none" w:sz="0" w:space="0" w:color="auto"/>
              </w:divBdr>
              <w:divsChild>
                <w:div w:id="1306424731">
                  <w:marLeft w:val="0"/>
                  <w:marRight w:val="0"/>
                  <w:marTop w:val="0"/>
                  <w:marBottom w:val="0"/>
                  <w:divBdr>
                    <w:top w:val="none" w:sz="0" w:space="0" w:color="auto"/>
                    <w:left w:val="none" w:sz="0" w:space="0" w:color="auto"/>
                    <w:bottom w:val="none" w:sz="0" w:space="0" w:color="auto"/>
                    <w:right w:val="none" w:sz="0" w:space="0" w:color="auto"/>
                  </w:divBdr>
                </w:div>
                <w:div w:id="1414931062">
                  <w:marLeft w:val="0"/>
                  <w:marRight w:val="0"/>
                  <w:marTop w:val="0"/>
                  <w:marBottom w:val="0"/>
                  <w:divBdr>
                    <w:top w:val="none" w:sz="0" w:space="0" w:color="auto"/>
                    <w:left w:val="none" w:sz="0" w:space="0" w:color="auto"/>
                    <w:bottom w:val="none" w:sz="0" w:space="0" w:color="auto"/>
                    <w:right w:val="none" w:sz="0" w:space="0" w:color="auto"/>
                  </w:divBdr>
                </w:div>
              </w:divsChild>
            </w:div>
            <w:div w:id="1436707793">
              <w:marLeft w:val="0"/>
              <w:marRight w:val="0"/>
              <w:marTop w:val="0"/>
              <w:marBottom w:val="0"/>
              <w:divBdr>
                <w:top w:val="none" w:sz="0" w:space="0" w:color="auto"/>
                <w:left w:val="none" w:sz="0" w:space="0" w:color="auto"/>
                <w:bottom w:val="none" w:sz="0" w:space="0" w:color="auto"/>
                <w:right w:val="none" w:sz="0" w:space="0" w:color="auto"/>
              </w:divBdr>
              <w:divsChild>
                <w:div w:id="408626031">
                  <w:marLeft w:val="0"/>
                  <w:marRight w:val="0"/>
                  <w:marTop w:val="0"/>
                  <w:marBottom w:val="0"/>
                  <w:divBdr>
                    <w:top w:val="none" w:sz="0" w:space="0" w:color="auto"/>
                    <w:left w:val="none" w:sz="0" w:space="0" w:color="auto"/>
                    <w:bottom w:val="none" w:sz="0" w:space="0" w:color="auto"/>
                    <w:right w:val="none" w:sz="0" w:space="0" w:color="auto"/>
                  </w:divBdr>
                </w:div>
                <w:div w:id="2098742019">
                  <w:marLeft w:val="0"/>
                  <w:marRight w:val="0"/>
                  <w:marTop w:val="0"/>
                  <w:marBottom w:val="0"/>
                  <w:divBdr>
                    <w:top w:val="none" w:sz="0" w:space="0" w:color="auto"/>
                    <w:left w:val="none" w:sz="0" w:space="0" w:color="auto"/>
                    <w:bottom w:val="none" w:sz="0" w:space="0" w:color="auto"/>
                    <w:right w:val="none" w:sz="0" w:space="0" w:color="auto"/>
                  </w:divBdr>
                </w:div>
              </w:divsChild>
            </w:div>
            <w:div w:id="638917239">
              <w:marLeft w:val="0"/>
              <w:marRight w:val="0"/>
              <w:marTop w:val="0"/>
              <w:marBottom w:val="0"/>
              <w:divBdr>
                <w:top w:val="none" w:sz="0" w:space="0" w:color="auto"/>
                <w:left w:val="none" w:sz="0" w:space="0" w:color="auto"/>
                <w:bottom w:val="none" w:sz="0" w:space="0" w:color="auto"/>
                <w:right w:val="none" w:sz="0" w:space="0" w:color="auto"/>
              </w:divBdr>
              <w:divsChild>
                <w:div w:id="1740209947">
                  <w:marLeft w:val="0"/>
                  <w:marRight w:val="0"/>
                  <w:marTop w:val="0"/>
                  <w:marBottom w:val="0"/>
                  <w:divBdr>
                    <w:top w:val="none" w:sz="0" w:space="0" w:color="auto"/>
                    <w:left w:val="none" w:sz="0" w:space="0" w:color="auto"/>
                    <w:bottom w:val="none" w:sz="0" w:space="0" w:color="auto"/>
                    <w:right w:val="none" w:sz="0" w:space="0" w:color="auto"/>
                  </w:divBdr>
                </w:div>
                <w:div w:id="1558203582">
                  <w:marLeft w:val="0"/>
                  <w:marRight w:val="0"/>
                  <w:marTop w:val="0"/>
                  <w:marBottom w:val="0"/>
                  <w:divBdr>
                    <w:top w:val="none" w:sz="0" w:space="0" w:color="auto"/>
                    <w:left w:val="none" w:sz="0" w:space="0" w:color="auto"/>
                    <w:bottom w:val="none" w:sz="0" w:space="0" w:color="auto"/>
                    <w:right w:val="none" w:sz="0" w:space="0" w:color="auto"/>
                  </w:divBdr>
                </w:div>
              </w:divsChild>
            </w:div>
            <w:div w:id="258291083">
              <w:marLeft w:val="0"/>
              <w:marRight w:val="0"/>
              <w:marTop w:val="0"/>
              <w:marBottom w:val="0"/>
              <w:divBdr>
                <w:top w:val="none" w:sz="0" w:space="0" w:color="auto"/>
                <w:left w:val="none" w:sz="0" w:space="0" w:color="auto"/>
                <w:bottom w:val="none" w:sz="0" w:space="0" w:color="auto"/>
                <w:right w:val="none" w:sz="0" w:space="0" w:color="auto"/>
              </w:divBdr>
              <w:divsChild>
                <w:div w:id="1200776025">
                  <w:marLeft w:val="0"/>
                  <w:marRight w:val="0"/>
                  <w:marTop w:val="0"/>
                  <w:marBottom w:val="0"/>
                  <w:divBdr>
                    <w:top w:val="none" w:sz="0" w:space="0" w:color="auto"/>
                    <w:left w:val="none" w:sz="0" w:space="0" w:color="auto"/>
                    <w:bottom w:val="none" w:sz="0" w:space="0" w:color="auto"/>
                    <w:right w:val="none" w:sz="0" w:space="0" w:color="auto"/>
                  </w:divBdr>
                </w:div>
                <w:div w:id="2119567458">
                  <w:marLeft w:val="0"/>
                  <w:marRight w:val="0"/>
                  <w:marTop w:val="0"/>
                  <w:marBottom w:val="0"/>
                  <w:divBdr>
                    <w:top w:val="none" w:sz="0" w:space="0" w:color="auto"/>
                    <w:left w:val="none" w:sz="0" w:space="0" w:color="auto"/>
                    <w:bottom w:val="none" w:sz="0" w:space="0" w:color="auto"/>
                    <w:right w:val="none" w:sz="0" w:space="0" w:color="auto"/>
                  </w:divBdr>
                </w:div>
              </w:divsChild>
            </w:div>
            <w:div w:id="764691254">
              <w:marLeft w:val="0"/>
              <w:marRight w:val="0"/>
              <w:marTop w:val="0"/>
              <w:marBottom w:val="0"/>
              <w:divBdr>
                <w:top w:val="none" w:sz="0" w:space="0" w:color="auto"/>
                <w:left w:val="none" w:sz="0" w:space="0" w:color="auto"/>
                <w:bottom w:val="none" w:sz="0" w:space="0" w:color="auto"/>
                <w:right w:val="none" w:sz="0" w:space="0" w:color="auto"/>
              </w:divBdr>
              <w:divsChild>
                <w:div w:id="480200292">
                  <w:marLeft w:val="0"/>
                  <w:marRight w:val="0"/>
                  <w:marTop w:val="0"/>
                  <w:marBottom w:val="0"/>
                  <w:divBdr>
                    <w:top w:val="none" w:sz="0" w:space="0" w:color="auto"/>
                    <w:left w:val="none" w:sz="0" w:space="0" w:color="auto"/>
                    <w:bottom w:val="none" w:sz="0" w:space="0" w:color="auto"/>
                    <w:right w:val="none" w:sz="0" w:space="0" w:color="auto"/>
                  </w:divBdr>
                </w:div>
                <w:div w:id="60905182">
                  <w:marLeft w:val="0"/>
                  <w:marRight w:val="0"/>
                  <w:marTop w:val="0"/>
                  <w:marBottom w:val="0"/>
                  <w:divBdr>
                    <w:top w:val="none" w:sz="0" w:space="0" w:color="auto"/>
                    <w:left w:val="none" w:sz="0" w:space="0" w:color="auto"/>
                    <w:bottom w:val="none" w:sz="0" w:space="0" w:color="auto"/>
                    <w:right w:val="none" w:sz="0" w:space="0" w:color="auto"/>
                  </w:divBdr>
                </w:div>
              </w:divsChild>
            </w:div>
            <w:div w:id="294024933">
              <w:marLeft w:val="0"/>
              <w:marRight w:val="0"/>
              <w:marTop w:val="0"/>
              <w:marBottom w:val="0"/>
              <w:divBdr>
                <w:top w:val="none" w:sz="0" w:space="0" w:color="auto"/>
                <w:left w:val="none" w:sz="0" w:space="0" w:color="auto"/>
                <w:bottom w:val="none" w:sz="0" w:space="0" w:color="auto"/>
                <w:right w:val="none" w:sz="0" w:space="0" w:color="auto"/>
              </w:divBdr>
              <w:divsChild>
                <w:div w:id="445002451">
                  <w:marLeft w:val="0"/>
                  <w:marRight w:val="0"/>
                  <w:marTop w:val="0"/>
                  <w:marBottom w:val="0"/>
                  <w:divBdr>
                    <w:top w:val="none" w:sz="0" w:space="0" w:color="auto"/>
                    <w:left w:val="none" w:sz="0" w:space="0" w:color="auto"/>
                    <w:bottom w:val="none" w:sz="0" w:space="0" w:color="auto"/>
                    <w:right w:val="none" w:sz="0" w:space="0" w:color="auto"/>
                  </w:divBdr>
                </w:div>
                <w:div w:id="1302005994">
                  <w:marLeft w:val="0"/>
                  <w:marRight w:val="0"/>
                  <w:marTop w:val="0"/>
                  <w:marBottom w:val="0"/>
                  <w:divBdr>
                    <w:top w:val="none" w:sz="0" w:space="0" w:color="auto"/>
                    <w:left w:val="none" w:sz="0" w:space="0" w:color="auto"/>
                    <w:bottom w:val="none" w:sz="0" w:space="0" w:color="auto"/>
                    <w:right w:val="none" w:sz="0" w:space="0" w:color="auto"/>
                  </w:divBdr>
                </w:div>
              </w:divsChild>
            </w:div>
            <w:div w:id="615449189">
              <w:marLeft w:val="0"/>
              <w:marRight w:val="0"/>
              <w:marTop w:val="0"/>
              <w:marBottom w:val="0"/>
              <w:divBdr>
                <w:top w:val="none" w:sz="0" w:space="0" w:color="auto"/>
                <w:left w:val="none" w:sz="0" w:space="0" w:color="auto"/>
                <w:bottom w:val="none" w:sz="0" w:space="0" w:color="auto"/>
                <w:right w:val="none" w:sz="0" w:space="0" w:color="auto"/>
              </w:divBdr>
              <w:divsChild>
                <w:div w:id="1475030257">
                  <w:marLeft w:val="0"/>
                  <w:marRight w:val="0"/>
                  <w:marTop w:val="0"/>
                  <w:marBottom w:val="0"/>
                  <w:divBdr>
                    <w:top w:val="none" w:sz="0" w:space="0" w:color="auto"/>
                    <w:left w:val="none" w:sz="0" w:space="0" w:color="auto"/>
                    <w:bottom w:val="none" w:sz="0" w:space="0" w:color="auto"/>
                    <w:right w:val="none" w:sz="0" w:space="0" w:color="auto"/>
                  </w:divBdr>
                </w:div>
                <w:div w:id="590165570">
                  <w:marLeft w:val="0"/>
                  <w:marRight w:val="0"/>
                  <w:marTop w:val="0"/>
                  <w:marBottom w:val="0"/>
                  <w:divBdr>
                    <w:top w:val="none" w:sz="0" w:space="0" w:color="auto"/>
                    <w:left w:val="none" w:sz="0" w:space="0" w:color="auto"/>
                    <w:bottom w:val="none" w:sz="0" w:space="0" w:color="auto"/>
                    <w:right w:val="none" w:sz="0" w:space="0" w:color="auto"/>
                  </w:divBdr>
                </w:div>
              </w:divsChild>
            </w:div>
            <w:div w:id="90709790">
              <w:marLeft w:val="0"/>
              <w:marRight w:val="0"/>
              <w:marTop w:val="0"/>
              <w:marBottom w:val="0"/>
              <w:divBdr>
                <w:top w:val="none" w:sz="0" w:space="0" w:color="auto"/>
                <w:left w:val="none" w:sz="0" w:space="0" w:color="auto"/>
                <w:bottom w:val="none" w:sz="0" w:space="0" w:color="auto"/>
                <w:right w:val="none" w:sz="0" w:space="0" w:color="auto"/>
              </w:divBdr>
              <w:divsChild>
                <w:div w:id="1930187315">
                  <w:marLeft w:val="0"/>
                  <w:marRight w:val="0"/>
                  <w:marTop w:val="0"/>
                  <w:marBottom w:val="0"/>
                  <w:divBdr>
                    <w:top w:val="none" w:sz="0" w:space="0" w:color="auto"/>
                    <w:left w:val="none" w:sz="0" w:space="0" w:color="auto"/>
                    <w:bottom w:val="none" w:sz="0" w:space="0" w:color="auto"/>
                    <w:right w:val="none" w:sz="0" w:space="0" w:color="auto"/>
                  </w:divBdr>
                </w:div>
                <w:div w:id="15278943">
                  <w:marLeft w:val="0"/>
                  <w:marRight w:val="0"/>
                  <w:marTop w:val="0"/>
                  <w:marBottom w:val="0"/>
                  <w:divBdr>
                    <w:top w:val="none" w:sz="0" w:space="0" w:color="auto"/>
                    <w:left w:val="none" w:sz="0" w:space="0" w:color="auto"/>
                    <w:bottom w:val="none" w:sz="0" w:space="0" w:color="auto"/>
                    <w:right w:val="none" w:sz="0" w:space="0" w:color="auto"/>
                  </w:divBdr>
                </w:div>
              </w:divsChild>
            </w:div>
            <w:div w:id="1210729137">
              <w:marLeft w:val="0"/>
              <w:marRight w:val="0"/>
              <w:marTop w:val="0"/>
              <w:marBottom w:val="0"/>
              <w:divBdr>
                <w:top w:val="none" w:sz="0" w:space="0" w:color="auto"/>
                <w:left w:val="none" w:sz="0" w:space="0" w:color="auto"/>
                <w:bottom w:val="none" w:sz="0" w:space="0" w:color="auto"/>
                <w:right w:val="none" w:sz="0" w:space="0" w:color="auto"/>
              </w:divBdr>
              <w:divsChild>
                <w:div w:id="1123888200">
                  <w:marLeft w:val="0"/>
                  <w:marRight w:val="0"/>
                  <w:marTop w:val="0"/>
                  <w:marBottom w:val="0"/>
                  <w:divBdr>
                    <w:top w:val="none" w:sz="0" w:space="0" w:color="auto"/>
                    <w:left w:val="none" w:sz="0" w:space="0" w:color="auto"/>
                    <w:bottom w:val="none" w:sz="0" w:space="0" w:color="auto"/>
                    <w:right w:val="none" w:sz="0" w:space="0" w:color="auto"/>
                  </w:divBdr>
                </w:div>
                <w:div w:id="1374228253">
                  <w:marLeft w:val="0"/>
                  <w:marRight w:val="0"/>
                  <w:marTop w:val="0"/>
                  <w:marBottom w:val="0"/>
                  <w:divBdr>
                    <w:top w:val="none" w:sz="0" w:space="0" w:color="auto"/>
                    <w:left w:val="none" w:sz="0" w:space="0" w:color="auto"/>
                    <w:bottom w:val="none" w:sz="0" w:space="0" w:color="auto"/>
                    <w:right w:val="none" w:sz="0" w:space="0" w:color="auto"/>
                  </w:divBdr>
                </w:div>
              </w:divsChild>
            </w:div>
            <w:div w:id="1905096425">
              <w:marLeft w:val="0"/>
              <w:marRight w:val="0"/>
              <w:marTop w:val="0"/>
              <w:marBottom w:val="0"/>
              <w:divBdr>
                <w:top w:val="none" w:sz="0" w:space="0" w:color="auto"/>
                <w:left w:val="none" w:sz="0" w:space="0" w:color="auto"/>
                <w:bottom w:val="none" w:sz="0" w:space="0" w:color="auto"/>
                <w:right w:val="none" w:sz="0" w:space="0" w:color="auto"/>
              </w:divBdr>
              <w:divsChild>
                <w:div w:id="415519766">
                  <w:marLeft w:val="0"/>
                  <w:marRight w:val="0"/>
                  <w:marTop w:val="0"/>
                  <w:marBottom w:val="0"/>
                  <w:divBdr>
                    <w:top w:val="none" w:sz="0" w:space="0" w:color="auto"/>
                    <w:left w:val="none" w:sz="0" w:space="0" w:color="auto"/>
                    <w:bottom w:val="none" w:sz="0" w:space="0" w:color="auto"/>
                    <w:right w:val="none" w:sz="0" w:space="0" w:color="auto"/>
                  </w:divBdr>
                </w:div>
                <w:div w:id="1843887526">
                  <w:marLeft w:val="0"/>
                  <w:marRight w:val="0"/>
                  <w:marTop w:val="0"/>
                  <w:marBottom w:val="0"/>
                  <w:divBdr>
                    <w:top w:val="none" w:sz="0" w:space="0" w:color="auto"/>
                    <w:left w:val="none" w:sz="0" w:space="0" w:color="auto"/>
                    <w:bottom w:val="none" w:sz="0" w:space="0" w:color="auto"/>
                    <w:right w:val="none" w:sz="0" w:space="0" w:color="auto"/>
                  </w:divBdr>
                </w:div>
              </w:divsChild>
            </w:div>
            <w:div w:id="2066752696">
              <w:marLeft w:val="0"/>
              <w:marRight w:val="0"/>
              <w:marTop w:val="0"/>
              <w:marBottom w:val="0"/>
              <w:divBdr>
                <w:top w:val="none" w:sz="0" w:space="0" w:color="auto"/>
                <w:left w:val="none" w:sz="0" w:space="0" w:color="auto"/>
                <w:bottom w:val="none" w:sz="0" w:space="0" w:color="auto"/>
                <w:right w:val="none" w:sz="0" w:space="0" w:color="auto"/>
              </w:divBdr>
              <w:divsChild>
                <w:div w:id="102846113">
                  <w:marLeft w:val="0"/>
                  <w:marRight w:val="0"/>
                  <w:marTop w:val="0"/>
                  <w:marBottom w:val="0"/>
                  <w:divBdr>
                    <w:top w:val="none" w:sz="0" w:space="0" w:color="auto"/>
                    <w:left w:val="none" w:sz="0" w:space="0" w:color="auto"/>
                    <w:bottom w:val="none" w:sz="0" w:space="0" w:color="auto"/>
                    <w:right w:val="none" w:sz="0" w:space="0" w:color="auto"/>
                  </w:divBdr>
                </w:div>
                <w:div w:id="186868653">
                  <w:marLeft w:val="0"/>
                  <w:marRight w:val="0"/>
                  <w:marTop w:val="0"/>
                  <w:marBottom w:val="0"/>
                  <w:divBdr>
                    <w:top w:val="none" w:sz="0" w:space="0" w:color="auto"/>
                    <w:left w:val="none" w:sz="0" w:space="0" w:color="auto"/>
                    <w:bottom w:val="none" w:sz="0" w:space="0" w:color="auto"/>
                    <w:right w:val="none" w:sz="0" w:space="0" w:color="auto"/>
                  </w:divBdr>
                </w:div>
              </w:divsChild>
            </w:div>
            <w:div w:id="1073357079">
              <w:marLeft w:val="0"/>
              <w:marRight w:val="0"/>
              <w:marTop w:val="0"/>
              <w:marBottom w:val="0"/>
              <w:divBdr>
                <w:top w:val="none" w:sz="0" w:space="0" w:color="auto"/>
                <w:left w:val="none" w:sz="0" w:space="0" w:color="auto"/>
                <w:bottom w:val="none" w:sz="0" w:space="0" w:color="auto"/>
                <w:right w:val="none" w:sz="0" w:space="0" w:color="auto"/>
              </w:divBdr>
              <w:divsChild>
                <w:div w:id="1155955274">
                  <w:marLeft w:val="0"/>
                  <w:marRight w:val="0"/>
                  <w:marTop w:val="0"/>
                  <w:marBottom w:val="0"/>
                  <w:divBdr>
                    <w:top w:val="none" w:sz="0" w:space="0" w:color="auto"/>
                    <w:left w:val="none" w:sz="0" w:space="0" w:color="auto"/>
                    <w:bottom w:val="none" w:sz="0" w:space="0" w:color="auto"/>
                    <w:right w:val="none" w:sz="0" w:space="0" w:color="auto"/>
                  </w:divBdr>
                </w:div>
                <w:div w:id="225068689">
                  <w:marLeft w:val="0"/>
                  <w:marRight w:val="0"/>
                  <w:marTop w:val="0"/>
                  <w:marBottom w:val="0"/>
                  <w:divBdr>
                    <w:top w:val="none" w:sz="0" w:space="0" w:color="auto"/>
                    <w:left w:val="none" w:sz="0" w:space="0" w:color="auto"/>
                    <w:bottom w:val="none" w:sz="0" w:space="0" w:color="auto"/>
                    <w:right w:val="none" w:sz="0" w:space="0" w:color="auto"/>
                  </w:divBdr>
                </w:div>
              </w:divsChild>
            </w:div>
            <w:div w:id="8142676">
              <w:marLeft w:val="0"/>
              <w:marRight w:val="0"/>
              <w:marTop w:val="0"/>
              <w:marBottom w:val="0"/>
              <w:divBdr>
                <w:top w:val="none" w:sz="0" w:space="0" w:color="auto"/>
                <w:left w:val="none" w:sz="0" w:space="0" w:color="auto"/>
                <w:bottom w:val="none" w:sz="0" w:space="0" w:color="auto"/>
                <w:right w:val="none" w:sz="0" w:space="0" w:color="auto"/>
              </w:divBdr>
              <w:divsChild>
                <w:div w:id="2131506399">
                  <w:marLeft w:val="0"/>
                  <w:marRight w:val="0"/>
                  <w:marTop w:val="0"/>
                  <w:marBottom w:val="0"/>
                  <w:divBdr>
                    <w:top w:val="none" w:sz="0" w:space="0" w:color="auto"/>
                    <w:left w:val="none" w:sz="0" w:space="0" w:color="auto"/>
                    <w:bottom w:val="none" w:sz="0" w:space="0" w:color="auto"/>
                    <w:right w:val="none" w:sz="0" w:space="0" w:color="auto"/>
                  </w:divBdr>
                </w:div>
                <w:div w:id="1632593383">
                  <w:marLeft w:val="0"/>
                  <w:marRight w:val="0"/>
                  <w:marTop w:val="0"/>
                  <w:marBottom w:val="0"/>
                  <w:divBdr>
                    <w:top w:val="none" w:sz="0" w:space="0" w:color="auto"/>
                    <w:left w:val="none" w:sz="0" w:space="0" w:color="auto"/>
                    <w:bottom w:val="none" w:sz="0" w:space="0" w:color="auto"/>
                    <w:right w:val="none" w:sz="0" w:space="0" w:color="auto"/>
                  </w:divBdr>
                </w:div>
              </w:divsChild>
            </w:div>
            <w:div w:id="191655123">
              <w:marLeft w:val="0"/>
              <w:marRight w:val="0"/>
              <w:marTop w:val="0"/>
              <w:marBottom w:val="0"/>
              <w:divBdr>
                <w:top w:val="none" w:sz="0" w:space="0" w:color="auto"/>
                <w:left w:val="none" w:sz="0" w:space="0" w:color="auto"/>
                <w:bottom w:val="none" w:sz="0" w:space="0" w:color="auto"/>
                <w:right w:val="none" w:sz="0" w:space="0" w:color="auto"/>
              </w:divBdr>
              <w:divsChild>
                <w:div w:id="49426672">
                  <w:marLeft w:val="0"/>
                  <w:marRight w:val="0"/>
                  <w:marTop w:val="0"/>
                  <w:marBottom w:val="0"/>
                  <w:divBdr>
                    <w:top w:val="none" w:sz="0" w:space="0" w:color="auto"/>
                    <w:left w:val="none" w:sz="0" w:space="0" w:color="auto"/>
                    <w:bottom w:val="none" w:sz="0" w:space="0" w:color="auto"/>
                    <w:right w:val="none" w:sz="0" w:space="0" w:color="auto"/>
                  </w:divBdr>
                </w:div>
                <w:div w:id="1891531862">
                  <w:marLeft w:val="0"/>
                  <w:marRight w:val="0"/>
                  <w:marTop w:val="0"/>
                  <w:marBottom w:val="0"/>
                  <w:divBdr>
                    <w:top w:val="none" w:sz="0" w:space="0" w:color="auto"/>
                    <w:left w:val="none" w:sz="0" w:space="0" w:color="auto"/>
                    <w:bottom w:val="none" w:sz="0" w:space="0" w:color="auto"/>
                    <w:right w:val="none" w:sz="0" w:space="0" w:color="auto"/>
                  </w:divBdr>
                </w:div>
              </w:divsChild>
            </w:div>
            <w:div w:id="695623450">
              <w:marLeft w:val="0"/>
              <w:marRight w:val="0"/>
              <w:marTop w:val="0"/>
              <w:marBottom w:val="0"/>
              <w:divBdr>
                <w:top w:val="none" w:sz="0" w:space="0" w:color="auto"/>
                <w:left w:val="none" w:sz="0" w:space="0" w:color="auto"/>
                <w:bottom w:val="none" w:sz="0" w:space="0" w:color="auto"/>
                <w:right w:val="none" w:sz="0" w:space="0" w:color="auto"/>
              </w:divBdr>
              <w:divsChild>
                <w:div w:id="2104377262">
                  <w:marLeft w:val="0"/>
                  <w:marRight w:val="0"/>
                  <w:marTop w:val="0"/>
                  <w:marBottom w:val="0"/>
                  <w:divBdr>
                    <w:top w:val="none" w:sz="0" w:space="0" w:color="auto"/>
                    <w:left w:val="none" w:sz="0" w:space="0" w:color="auto"/>
                    <w:bottom w:val="none" w:sz="0" w:space="0" w:color="auto"/>
                    <w:right w:val="none" w:sz="0" w:space="0" w:color="auto"/>
                  </w:divBdr>
                </w:div>
                <w:div w:id="196434688">
                  <w:marLeft w:val="0"/>
                  <w:marRight w:val="0"/>
                  <w:marTop w:val="0"/>
                  <w:marBottom w:val="0"/>
                  <w:divBdr>
                    <w:top w:val="none" w:sz="0" w:space="0" w:color="auto"/>
                    <w:left w:val="none" w:sz="0" w:space="0" w:color="auto"/>
                    <w:bottom w:val="none" w:sz="0" w:space="0" w:color="auto"/>
                    <w:right w:val="none" w:sz="0" w:space="0" w:color="auto"/>
                  </w:divBdr>
                </w:div>
              </w:divsChild>
            </w:div>
            <w:div w:id="1845971071">
              <w:marLeft w:val="0"/>
              <w:marRight w:val="0"/>
              <w:marTop w:val="0"/>
              <w:marBottom w:val="0"/>
              <w:divBdr>
                <w:top w:val="none" w:sz="0" w:space="0" w:color="auto"/>
                <w:left w:val="none" w:sz="0" w:space="0" w:color="auto"/>
                <w:bottom w:val="none" w:sz="0" w:space="0" w:color="auto"/>
                <w:right w:val="none" w:sz="0" w:space="0" w:color="auto"/>
              </w:divBdr>
              <w:divsChild>
                <w:div w:id="264774845">
                  <w:marLeft w:val="0"/>
                  <w:marRight w:val="0"/>
                  <w:marTop w:val="0"/>
                  <w:marBottom w:val="0"/>
                  <w:divBdr>
                    <w:top w:val="none" w:sz="0" w:space="0" w:color="auto"/>
                    <w:left w:val="none" w:sz="0" w:space="0" w:color="auto"/>
                    <w:bottom w:val="none" w:sz="0" w:space="0" w:color="auto"/>
                    <w:right w:val="none" w:sz="0" w:space="0" w:color="auto"/>
                  </w:divBdr>
                </w:div>
                <w:div w:id="32853190">
                  <w:marLeft w:val="0"/>
                  <w:marRight w:val="0"/>
                  <w:marTop w:val="0"/>
                  <w:marBottom w:val="0"/>
                  <w:divBdr>
                    <w:top w:val="none" w:sz="0" w:space="0" w:color="auto"/>
                    <w:left w:val="none" w:sz="0" w:space="0" w:color="auto"/>
                    <w:bottom w:val="none" w:sz="0" w:space="0" w:color="auto"/>
                    <w:right w:val="none" w:sz="0" w:space="0" w:color="auto"/>
                  </w:divBdr>
                </w:div>
              </w:divsChild>
            </w:div>
            <w:div w:id="1430200208">
              <w:marLeft w:val="0"/>
              <w:marRight w:val="0"/>
              <w:marTop w:val="0"/>
              <w:marBottom w:val="0"/>
              <w:divBdr>
                <w:top w:val="none" w:sz="0" w:space="0" w:color="auto"/>
                <w:left w:val="none" w:sz="0" w:space="0" w:color="auto"/>
                <w:bottom w:val="none" w:sz="0" w:space="0" w:color="auto"/>
                <w:right w:val="none" w:sz="0" w:space="0" w:color="auto"/>
              </w:divBdr>
              <w:divsChild>
                <w:div w:id="1362902730">
                  <w:marLeft w:val="0"/>
                  <w:marRight w:val="0"/>
                  <w:marTop w:val="0"/>
                  <w:marBottom w:val="0"/>
                  <w:divBdr>
                    <w:top w:val="none" w:sz="0" w:space="0" w:color="auto"/>
                    <w:left w:val="none" w:sz="0" w:space="0" w:color="auto"/>
                    <w:bottom w:val="none" w:sz="0" w:space="0" w:color="auto"/>
                    <w:right w:val="none" w:sz="0" w:space="0" w:color="auto"/>
                  </w:divBdr>
                </w:div>
                <w:div w:id="2014650376">
                  <w:marLeft w:val="0"/>
                  <w:marRight w:val="0"/>
                  <w:marTop w:val="0"/>
                  <w:marBottom w:val="0"/>
                  <w:divBdr>
                    <w:top w:val="none" w:sz="0" w:space="0" w:color="auto"/>
                    <w:left w:val="none" w:sz="0" w:space="0" w:color="auto"/>
                    <w:bottom w:val="none" w:sz="0" w:space="0" w:color="auto"/>
                    <w:right w:val="none" w:sz="0" w:space="0" w:color="auto"/>
                  </w:divBdr>
                </w:div>
              </w:divsChild>
            </w:div>
            <w:div w:id="2109081586">
              <w:marLeft w:val="0"/>
              <w:marRight w:val="0"/>
              <w:marTop w:val="0"/>
              <w:marBottom w:val="0"/>
              <w:divBdr>
                <w:top w:val="none" w:sz="0" w:space="0" w:color="auto"/>
                <w:left w:val="none" w:sz="0" w:space="0" w:color="auto"/>
                <w:bottom w:val="none" w:sz="0" w:space="0" w:color="auto"/>
                <w:right w:val="none" w:sz="0" w:space="0" w:color="auto"/>
              </w:divBdr>
              <w:divsChild>
                <w:div w:id="1584997760">
                  <w:marLeft w:val="0"/>
                  <w:marRight w:val="0"/>
                  <w:marTop w:val="0"/>
                  <w:marBottom w:val="0"/>
                  <w:divBdr>
                    <w:top w:val="none" w:sz="0" w:space="0" w:color="auto"/>
                    <w:left w:val="none" w:sz="0" w:space="0" w:color="auto"/>
                    <w:bottom w:val="none" w:sz="0" w:space="0" w:color="auto"/>
                    <w:right w:val="none" w:sz="0" w:space="0" w:color="auto"/>
                  </w:divBdr>
                </w:div>
                <w:div w:id="750278812">
                  <w:marLeft w:val="0"/>
                  <w:marRight w:val="0"/>
                  <w:marTop w:val="0"/>
                  <w:marBottom w:val="0"/>
                  <w:divBdr>
                    <w:top w:val="none" w:sz="0" w:space="0" w:color="auto"/>
                    <w:left w:val="none" w:sz="0" w:space="0" w:color="auto"/>
                    <w:bottom w:val="none" w:sz="0" w:space="0" w:color="auto"/>
                    <w:right w:val="none" w:sz="0" w:space="0" w:color="auto"/>
                  </w:divBdr>
                </w:div>
              </w:divsChild>
            </w:div>
            <w:div w:id="2116628686">
              <w:marLeft w:val="0"/>
              <w:marRight w:val="0"/>
              <w:marTop w:val="0"/>
              <w:marBottom w:val="0"/>
              <w:divBdr>
                <w:top w:val="none" w:sz="0" w:space="0" w:color="auto"/>
                <w:left w:val="none" w:sz="0" w:space="0" w:color="auto"/>
                <w:bottom w:val="none" w:sz="0" w:space="0" w:color="auto"/>
                <w:right w:val="none" w:sz="0" w:space="0" w:color="auto"/>
              </w:divBdr>
              <w:divsChild>
                <w:div w:id="1271620038">
                  <w:marLeft w:val="0"/>
                  <w:marRight w:val="0"/>
                  <w:marTop w:val="0"/>
                  <w:marBottom w:val="0"/>
                  <w:divBdr>
                    <w:top w:val="none" w:sz="0" w:space="0" w:color="auto"/>
                    <w:left w:val="none" w:sz="0" w:space="0" w:color="auto"/>
                    <w:bottom w:val="none" w:sz="0" w:space="0" w:color="auto"/>
                    <w:right w:val="none" w:sz="0" w:space="0" w:color="auto"/>
                  </w:divBdr>
                </w:div>
                <w:div w:id="351223575">
                  <w:marLeft w:val="0"/>
                  <w:marRight w:val="0"/>
                  <w:marTop w:val="0"/>
                  <w:marBottom w:val="0"/>
                  <w:divBdr>
                    <w:top w:val="none" w:sz="0" w:space="0" w:color="auto"/>
                    <w:left w:val="none" w:sz="0" w:space="0" w:color="auto"/>
                    <w:bottom w:val="none" w:sz="0" w:space="0" w:color="auto"/>
                    <w:right w:val="none" w:sz="0" w:space="0" w:color="auto"/>
                  </w:divBdr>
                </w:div>
              </w:divsChild>
            </w:div>
            <w:div w:id="1940482329">
              <w:marLeft w:val="0"/>
              <w:marRight w:val="0"/>
              <w:marTop w:val="0"/>
              <w:marBottom w:val="0"/>
              <w:divBdr>
                <w:top w:val="none" w:sz="0" w:space="0" w:color="auto"/>
                <w:left w:val="none" w:sz="0" w:space="0" w:color="auto"/>
                <w:bottom w:val="none" w:sz="0" w:space="0" w:color="auto"/>
                <w:right w:val="none" w:sz="0" w:space="0" w:color="auto"/>
              </w:divBdr>
              <w:divsChild>
                <w:div w:id="1425766403">
                  <w:marLeft w:val="0"/>
                  <w:marRight w:val="0"/>
                  <w:marTop w:val="0"/>
                  <w:marBottom w:val="0"/>
                  <w:divBdr>
                    <w:top w:val="none" w:sz="0" w:space="0" w:color="auto"/>
                    <w:left w:val="none" w:sz="0" w:space="0" w:color="auto"/>
                    <w:bottom w:val="none" w:sz="0" w:space="0" w:color="auto"/>
                    <w:right w:val="none" w:sz="0" w:space="0" w:color="auto"/>
                  </w:divBdr>
                </w:div>
                <w:div w:id="607932424">
                  <w:marLeft w:val="0"/>
                  <w:marRight w:val="0"/>
                  <w:marTop w:val="0"/>
                  <w:marBottom w:val="0"/>
                  <w:divBdr>
                    <w:top w:val="none" w:sz="0" w:space="0" w:color="auto"/>
                    <w:left w:val="none" w:sz="0" w:space="0" w:color="auto"/>
                    <w:bottom w:val="none" w:sz="0" w:space="0" w:color="auto"/>
                    <w:right w:val="none" w:sz="0" w:space="0" w:color="auto"/>
                  </w:divBdr>
                </w:div>
              </w:divsChild>
            </w:div>
            <w:div w:id="334916794">
              <w:marLeft w:val="0"/>
              <w:marRight w:val="0"/>
              <w:marTop w:val="0"/>
              <w:marBottom w:val="0"/>
              <w:divBdr>
                <w:top w:val="none" w:sz="0" w:space="0" w:color="auto"/>
                <w:left w:val="none" w:sz="0" w:space="0" w:color="auto"/>
                <w:bottom w:val="none" w:sz="0" w:space="0" w:color="auto"/>
                <w:right w:val="none" w:sz="0" w:space="0" w:color="auto"/>
              </w:divBdr>
              <w:divsChild>
                <w:div w:id="7367709">
                  <w:marLeft w:val="0"/>
                  <w:marRight w:val="0"/>
                  <w:marTop w:val="0"/>
                  <w:marBottom w:val="0"/>
                  <w:divBdr>
                    <w:top w:val="none" w:sz="0" w:space="0" w:color="auto"/>
                    <w:left w:val="none" w:sz="0" w:space="0" w:color="auto"/>
                    <w:bottom w:val="none" w:sz="0" w:space="0" w:color="auto"/>
                    <w:right w:val="none" w:sz="0" w:space="0" w:color="auto"/>
                  </w:divBdr>
                </w:div>
                <w:div w:id="1283270733">
                  <w:marLeft w:val="0"/>
                  <w:marRight w:val="0"/>
                  <w:marTop w:val="0"/>
                  <w:marBottom w:val="0"/>
                  <w:divBdr>
                    <w:top w:val="none" w:sz="0" w:space="0" w:color="auto"/>
                    <w:left w:val="none" w:sz="0" w:space="0" w:color="auto"/>
                    <w:bottom w:val="none" w:sz="0" w:space="0" w:color="auto"/>
                    <w:right w:val="none" w:sz="0" w:space="0" w:color="auto"/>
                  </w:divBdr>
                </w:div>
              </w:divsChild>
            </w:div>
            <w:div w:id="829911112">
              <w:marLeft w:val="0"/>
              <w:marRight w:val="0"/>
              <w:marTop w:val="0"/>
              <w:marBottom w:val="0"/>
              <w:divBdr>
                <w:top w:val="none" w:sz="0" w:space="0" w:color="auto"/>
                <w:left w:val="none" w:sz="0" w:space="0" w:color="auto"/>
                <w:bottom w:val="none" w:sz="0" w:space="0" w:color="auto"/>
                <w:right w:val="none" w:sz="0" w:space="0" w:color="auto"/>
              </w:divBdr>
              <w:divsChild>
                <w:div w:id="1318606760">
                  <w:marLeft w:val="0"/>
                  <w:marRight w:val="0"/>
                  <w:marTop w:val="0"/>
                  <w:marBottom w:val="0"/>
                  <w:divBdr>
                    <w:top w:val="none" w:sz="0" w:space="0" w:color="auto"/>
                    <w:left w:val="none" w:sz="0" w:space="0" w:color="auto"/>
                    <w:bottom w:val="none" w:sz="0" w:space="0" w:color="auto"/>
                    <w:right w:val="none" w:sz="0" w:space="0" w:color="auto"/>
                  </w:divBdr>
                </w:div>
                <w:div w:id="1753968866">
                  <w:marLeft w:val="0"/>
                  <w:marRight w:val="0"/>
                  <w:marTop w:val="0"/>
                  <w:marBottom w:val="0"/>
                  <w:divBdr>
                    <w:top w:val="none" w:sz="0" w:space="0" w:color="auto"/>
                    <w:left w:val="none" w:sz="0" w:space="0" w:color="auto"/>
                    <w:bottom w:val="none" w:sz="0" w:space="0" w:color="auto"/>
                    <w:right w:val="none" w:sz="0" w:space="0" w:color="auto"/>
                  </w:divBdr>
                </w:div>
              </w:divsChild>
            </w:div>
            <w:div w:id="1420562116">
              <w:marLeft w:val="0"/>
              <w:marRight w:val="0"/>
              <w:marTop w:val="0"/>
              <w:marBottom w:val="0"/>
              <w:divBdr>
                <w:top w:val="none" w:sz="0" w:space="0" w:color="auto"/>
                <w:left w:val="none" w:sz="0" w:space="0" w:color="auto"/>
                <w:bottom w:val="none" w:sz="0" w:space="0" w:color="auto"/>
                <w:right w:val="none" w:sz="0" w:space="0" w:color="auto"/>
              </w:divBdr>
              <w:divsChild>
                <w:div w:id="532959765">
                  <w:marLeft w:val="0"/>
                  <w:marRight w:val="0"/>
                  <w:marTop w:val="0"/>
                  <w:marBottom w:val="0"/>
                  <w:divBdr>
                    <w:top w:val="none" w:sz="0" w:space="0" w:color="auto"/>
                    <w:left w:val="none" w:sz="0" w:space="0" w:color="auto"/>
                    <w:bottom w:val="none" w:sz="0" w:space="0" w:color="auto"/>
                    <w:right w:val="none" w:sz="0" w:space="0" w:color="auto"/>
                  </w:divBdr>
                </w:div>
                <w:div w:id="138034282">
                  <w:marLeft w:val="0"/>
                  <w:marRight w:val="0"/>
                  <w:marTop w:val="0"/>
                  <w:marBottom w:val="0"/>
                  <w:divBdr>
                    <w:top w:val="none" w:sz="0" w:space="0" w:color="auto"/>
                    <w:left w:val="none" w:sz="0" w:space="0" w:color="auto"/>
                    <w:bottom w:val="none" w:sz="0" w:space="0" w:color="auto"/>
                    <w:right w:val="none" w:sz="0" w:space="0" w:color="auto"/>
                  </w:divBdr>
                </w:div>
              </w:divsChild>
            </w:div>
            <w:div w:id="94056280">
              <w:marLeft w:val="0"/>
              <w:marRight w:val="0"/>
              <w:marTop w:val="0"/>
              <w:marBottom w:val="0"/>
              <w:divBdr>
                <w:top w:val="none" w:sz="0" w:space="0" w:color="auto"/>
                <w:left w:val="none" w:sz="0" w:space="0" w:color="auto"/>
                <w:bottom w:val="none" w:sz="0" w:space="0" w:color="auto"/>
                <w:right w:val="none" w:sz="0" w:space="0" w:color="auto"/>
              </w:divBdr>
              <w:divsChild>
                <w:div w:id="1890024956">
                  <w:marLeft w:val="0"/>
                  <w:marRight w:val="0"/>
                  <w:marTop w:val="0"/>
                  <w:marBottom w:val="0"/>
                  <w:divBdr>
                    <w:top w:val="none" w:sz="0" w:space="0" w:color="auto"/>
                    <w:left w:val="none" w:sz="0" w:space="0" w:color="auto"/>
                    <w:bottom w:val="none" w:sz="0" w:space="0" w:color="auto"/>
                    <w:right w:val="none" w:sz="0" w:space="0" w:color="auto"/>
                  </w:divBdr>
                </w:div>
                <w:div w:id="1554079410">
                  <w:marLeft w:val="0"/>
                  <w:marRight w:val="0"/>
                  <w:marTop w:val="0"/>
                  <w:marBottom w:val="0"/>
                  <w:divBdr>
                    <w:top w:val="none" w:sz="0" w:space="0" w:color="auto"/>
                    <w:left w:val="none" w:sz="0" w:space="0" w:color="auto"/>
                    <w:bottom w:val="none" w:sz="0" w:space="0" w:color="auto"/>
                    <w:right w:val="none" w:sz="0" w:space="0" w:color="auto"/>
                  </w:divBdr>
                </w:div>
              </w:divsChild>
            </w:div>
            <w:div w:id="2007198603">
              <w:marLeft w:val="0"/>
              <w:marRight w:val="0"/>
              <w:marTop w:val="0"/>
              <w:marBottom w:val="0"/>
              <w:divBdr>
                <w:top w:val="none" w:sz="0" w:space="0" w:color="auto"/>
                <w:left w:val="none" w:sz="0" w:space="0" w:color="auto"/>
                <w:bottom w:val="none" w:sz="0" w:space="0" w:color="auto"/>
                <w:right w:val="none" w:sz="0" w:space="0" w:color="auto"/>
              </w:divBdr>
              <w:divsChild>
                <w:div w:id="1188836699">
                  <w:marLeft w:val="0"/>
                  <w:marRight w:val="0"/>
                  <w:marTop w:val="0"/>
                  <w:marBottom w:val="0"/>
                  <w:divBdr>
                    <w:top w:val="none" w:sz="0" w:space="0" w:color="auto"/>
                    <w:left w:val="none" w:sz="0" w:space="0" w:color="auto"/>
                    <w:bottom w:val="none" w:sz="0" w:space="0" w:color="auto"/>
                    <w:right w:val="none" w:sz="0" w:space="0" w:color="auto"/>
                  </w:divBdr>
                </w:div>
                <w:div w:id="2008514519">
                  <w:marLeft w:val="0"/>
                  <w:marRight w:val="0"/>
                  <w:marTop w:val="0"/>
                  <w:marBottom w:val="0"/>
                  <w:divBdr>
                    <w:top w:val="none" w:sz="0" w:space="0" w:color="auto"/>
                    <w:left w:val="none" w:sz="0" w:space="0" w:color="auto"/>
                    <w:bottom w:val="none" w:sz="0" w:space="0" w:color="auto"/>
                    <w:right w:val="none" w:sz="0" w:space="0" w:color="auto"/>
                  </w:divBdr>
                </w:div>
              </w:divsChild>
            </w:div>
            <w:div w:id="1508012207">
              <w:marLeft w:val="0"/>
              <w:marRight w:val="0"/>
              <w:marTop w:val="0"/>
              <w:marBottom w:val="0"/>
              <w:divBdr>
                <w:top w:val="none" w:sz="0" w:space="0" w:color="auto"/>
                <w:left w:val="none" w:sz="0" w:space="0" w:color="auto"/>
                <w:bottom w:val="none" w:sz="0" w:space="0" w:color="auto"/>
                <w:right w:val="none" w:sz="0" w:space="0" w:color="auto"/>
              </w:divBdr>
              <w:divsChild>
                <w:div w:id="1413510245">
                  <w:marLeft w:val="0"/>
                  <w:marRight w:val="0"/>
                  <w:marTop w:val="0"/>
                  <w:marBottom w:val="0"/>
                  <w:divBdr>
                    <w:top w:val="none" w:sz="0" w:space="0" w:color="auto"/>
                    <w:left w:val="none" w:sz="0" w:space="0" w:color="auto"/>
                    <w:bottom w:val="none" w:sz="0" w:space="0" w:color="auto"/>
                    <w:right w:val="none" w:sz="0" w:space="0" w:color="auto"/>
                  </w:divBdr>
                </w:div>
                <w:div w:id="1875537726">
                  <w:marLeft w:val="0"/>
                  <w:marRight w:val="0"/>
                  <w:marTop w:val="0"/>
                  <w:marBottom w:val="0"/>
                  <w:divBdr>
                    <w:top w:val="none" w:sz="0" w:space="0" w:color="auto"/>
                    <w:left w:val="none" w:sz="0" w:space="0" w:color="auto"/>
                    <w:bottom w:val="none" w:sz="0" w:space="0" w:color="auto"/>
                    <w:right w:val="none" w:sz="0" w:space="0" w:color="auto"/>
                  </w:divBdr>
                </w:div>
              </w:divsChild>
            </w:div>
            <w:div w:id="616834311">
              <w:marLeft w:val="0"/>
              <w:marRight w:val="0"/>
              <w:marTop w:val="0"/>
              <w:marBottom w:val="0"/>
              <w:divBdr>
                <w:top w:val="none" w:sz="0" w:space="0" w:color="auto"/>
                <w:left w:val="none" w:sz="0" w:space="0" w:color="auto"/>
                <w:bottom w:val="none" w:sz="0" w:space="0" w:color="auto"/>
                <w:right w:val="none" w:sz="0" w:space="0" w:color="auto"/>
              </w:divBdr>
              <w:divsChild>
                <w:div w:id="397748042">
                  <w:marLeft w:val="0"/>
                  <w:marRight w:val="0"/>
                  <w:marTop w:val="0"/>
                  <w:marBottom w:val="0"/>
                  <w:divBdr>
                    <w:top w:val="none" w:sz="0" w:space="0" w:color="auto"/>
                    <w:left w:val="none" w:sz="0" w:space="0" w:color="auto"/>
                    <w:bottom w:val="none" w:sz="0" w:space="0" w:color="auto"/>
                    <w:right w:val="none" w:sz="0" w:space="0" w:color="auto"/>
                  </w:divBdr>
                </w:div>
                <w:div w:id="1214656963">
                  <w:marLeft w:val="0"/>
                  <w:marRight w:val="0"/>
                  <w:marTop w:val="0"/>
                  <w:marBottom w:val="0"/>
                  <w:divBdr>
                    <w:top w:val="none" w:sz="0" w:space="0" w:color="auto"/>
                    <w:left w:val="none" w:sz="0" w:space="0" w:color="auto"/>
                    <w:bottom w:val="none" w:sz="0" w:space="0" w:color="auto"/>
                    <w:right w:val="none" w:sz="0" w:space="0" w:color="auto"/>
                  </w:divBdr>
                </w:div>
              </w:divsChild>
            </w:div>
            <w:div w:id="1148477065">
              <w:marLeft w:val="0"/>
              <w:marRight w:val="0"/>
              <w:marTop w:val="0"/>
              <w:marBottom w:val="0"/>
              <w:divBdr>
                <w:top w:val="none" w:sz="0" w:space="0" w:color="auto"/>
                <w:left w:val="none" w:sz="0" w:space="0" w:color="auto"/>
                <w:bottom w:val="none" w:sz="0" w:space="0" w:color="auto"/>
                <w:right w:val="none" w:sz="0" w:space="0" w:color="auto"/>
              </w:divBdr>
              <w:divsChild>
                <w:div w:id="268396803">
                  <w:marLeft w:val="0"/>
                  <w:marRight w:val="0"/>
                  <w:marTop w:val="0"/>
                  <w:marBottom w:val="0"/>
                  <w:divBdr>
                    <w:top w:val="none" w:sz="0" w:space="0" w:color="auto"/>
                    <w:left w:val="none" w:sz="0" w:space="0" w:color="auto"/>
                    <w:bottom w:val="none" w:sz="0" w:space="0" w:color="auto"/>
                    <w:right w:val="none" w:sz="0" w:space="0" w:color="auto"/>
                  </w:divBdr>
                </w:div>
                <w:div w:id="870414449">
                  <w:marLeft w:val="0"/>
                  <w:marRight w:val="0"/>
                  <w:marTop w:val="0"/>
                  <w:marBottom w:val="0"/>
                  <w:divBdr>
                    <w:top w:val="none" w:sz="0" w:space="0" w:color="auto"/>
                    <w:left w:val="none" w:sz="0" w:space="0" w:color="auto"/>
                    <w:bottom w:val="none" w:sz="0" w:space="0" w:color="auto"/>
                    <w:right w:val="none" w:sz="0" w:space="0" w:color="auto"/>
                  </w:divBdr>
                </w:div>
              </w:divsChild>
            </w:div>
            <w:div w:id="849635842">
              <w:marLeft w:val="0"/>
              <w:marRight w:val="0"/>
              <w:marTop w:val="0"/>
              <w:marBottom w:val="0"/>
              <w:divBdr>
                <w:top w:val="none" w:sz="0" w:space="0" w:color="auto"/>
                <w:left w:val="none" w:sz="0" w:space="0" w:color="auto"/>
                <w:bottom w:val="none" w:sz="0" w:space="0" w:color="auto"/>
                <w:right w:val="none" w:sz="0" w:space="0" w:color="auto"/>
              </w:divBdr>
              <w:divsChild>
                <w:div w:id="1090157703">
                  <w:marLeft w:val="0"/>
                  <w:marRight w:val="0"/>
                  <w:marTop w:val="0"/>
                  <w:marBottom w:val="0"/>
                  <w:divBdr>
                    <w:top w:val="none" w:sz="0" w:space="0" w:color="auto"/>
                    <w:left w:val="none" w:sz="0" w:space="0" w:color="auto"/>
                    <w:bottom w:val="none" w:sz="0" w:space="0" w:color="auto"/>
                    <w:right w:val="none" w:sz="0" w:space="0" w:color="auto"/>
                  </w:divBdr>
                </w:div>
                <w:div w:id="2042902847">
                  <w:marLeft w:val="0"/>
                  <w:marRight w:val="0"/>
                  <w:marTop w:val="0"/>
                  <w:marBottom w:val="0"/>
                  <w:divBdr>
                    <w:top w:val="none" w:sz="0" w:space="0" w:color="auto"/>
                    <w:left w:val="none" w:sz="0" w:space="0" w:color="auto"/>
                    <w:bottom w:val="none" w:sz="0" w:space="0" w:color="auto"/>
                    <w:right w:val="none" w:sz="0" w:space="0" w:color="auto"/>
                  </w:divBdr>
                </w:div>
              </w:divsChild>
            </w:div>
            <w:div w:id="151529132">
              <w:marLeft w:val="0"/>
              <w:marRight w:val="0"/>
              <w:marTop w:val="0"/>
              <w:marBottom w:val="0"/>
              <w:divBdr>
                <w:top w:val="none" w:sz="0" w:space="0" w:color="auto"/>
                <w:left w:val="none" w:sz="0" w:space="0" w:color="auto"/>
                <w:bottom w:val="none" w:sz="0" w:space="0" w:color="auto"/>
                <w:right w:val="none" w:sz="0" w:space="0" w:color="auto"/>
              </w:divBdr>
              <w:divsChild>
                <w:div w:id="2079480173">
                  <w:marLeft w:val="0"/>
                  <w:marRight w:val="0"/>
                  <w:marTop w:val="0"/>
                  <w:marBottom w:val="0"/>
                  <w:divBdr>
                    <w:top w:val="none" w:sz="0" w:space="0" w:color="auto"/>
                    <w:left w:val="none" w:sz="0" w:space="0" w:color="auto"/>
                    <w:bottom w:val="none" w:sz="0" w:space="0" w:color="auto"/>
                    <w:right w:val="none" w:sz="0" w:space="0" w:color="auto"/>
                  </w:divBdr>
                </w:div>
                <w:div w:id="1080713687">
                  <w:marLeft w:val="0"/>
                  <w:marRight w:val="0"/>
                  <w:marTop w:val="0"/>
                  <w:marBottom w:val="0"/>
                  <w:divBdr>
                    <w:top w:val="none" w:sz="0" w:space="0" w:color="auto"/>
                    <w:left w:val="none" w:sz="0" w:space="0" w:color="auto"/>
                    <w:bottom w:val="none" w:sz="0" w:space="0" w:color="auto"/>
                    <w:right w:val="none" w:sz="0" w:space="0" w:color="auto"/>
                  </w:divBdr>
                </w:div>
              </w:divsChild>
            </w:div>
            <w:div w:id="1297026060">
              <w:marLeft w:val="0"/>
              <w:marRight w:val="0"/>
              <w:marTop w:val="0"/>
              <w:marBottom w:val="0"/>
              <w:divBdr>
                <w:top w:val="none" w:sz="0" w:space="0" w:color="auto"/>
                <w:left w:val="none" w:sz="0" w:space="0" w:color="auto"/>
                <w:bottom w:val="none" w:sz="0" w:space="0" w:color="auto"/>
                <w:right w:val="none" w:sz="0" w:space="0" w:color="auto"/>
              </w:divBdr>
              <w:divsChild>
                <w:div w:id="598871785">
                  <w:marLeft w:val="0"/>
                  <w:marRight w:val="0"/>
                  <w:marTop w:val="0"/>
                  <w:marBottom w:val="0"/>
                  <w:divBdr>
                    <w:top w:val="none" w:sz="0" w:space="0" w:color="auto"/>
                    <w:left w:val="none" w:sz="0" w:space="0" w:color="auto"/>
                    <w:bottom w:val="none" w:sz="0" w:space="0" w:color="auto"/>
                    <w:right w:val="none" w:sz="0" w:space="0" w:color="auto"/>
                  </w:divBdr>
                </w:div>
                <w:div w:id="384841127">
                  <w:marLeft w:val="0"/>
                  <w:marRight w:val="0"/>
                  <w:marTop w:val="0"/>
                  <w:marBottom w:val="0"/>
                  <w:divBdr>
                    <w:top w:val="none" w:sz="0" w:space="0" w:color="auto"/>
                    <w:left w:val="none" w:sz="0" w:space="0" w:color="auto"/>
                    <w:bottom w:val="none" w:sz="0" w:space="0" w:color="auto"/>
                    <w:right w:val="none" w:sz="0" w:space="0" w:color="auto"/>
                  </w:divBdr>
                </w:div>
              </w:divsChild>
            </w:div>
            <w:div w:id="1502550502">
              <w:marLeft w:val="0"/>
              <w:marRight w:val="0"/>
              <w:marTop w:val="0"/>
              <w:marBottom w:val="0"/>
              <w:divBdr>
                <w:top w:val="none" w:sz="0" w:space="0" w:color="auto"/>
                <w:left w:val="none" w:sz="0" w:space="0" w:color="auto"/>
                <w:bottom w:val="none" w:sz="0" w:space="0" w:color="auto"/>
                <w:right w:val="none" w:sz="0" w:space="0" w:color="auto"/>
              </w:divBdr>
              <w:divsChild>
                <w:div w:id="677316766">
                  <w:marLeft w:val="0"/>
                  <w:marRight w:val="0"/>
                  <w:marTop w:val="0"/>
                  <w:marBottom w:val="0"/>
                  <w:divBdr>
                    <w:top w:val="none" w:sz="0" w:space="0" w:color="auto"/>
                    <w:left w:val="none" w:sz="0" w:space="0" w:color="auto"/>
                    <w:bottom w:val="none" w:sz="0" w:space="0" w:color="auto"/>
                    <w:right w:val="none" w:sz="0" w:space="0" w:color="auto"/>
                  </w:divBdr>
                </w:div>
                <w:div w:id="719748094">
                  <w:marLeft w:val="0"/>
                  <w:marRight w:val="0"/>
                  <w:marTop w:val="0"/>
                  <w:marBottom w:val="0"/>
                  <w:divBdr>
                    <w:top w:val="none" w:sz="0" w:space="0" w:color="auto"/>
                    <w:left w:val="none" w:sz="0" w:space="0" w:color="auto"/>
                    <w:bottom w:val="none" w:sz="0" w:space="0" w:color="auto"/>
                    <w:right w:val="none" w:sz="0" w:space="0" w:color="auto"/>
                  </w:divBdr>
                </w:div>
              </w:divsChild>
            </w:div>
            <w:div w:id="1938246885">
              <w:marLeft w:val="0"/>
              <w:marRight w:val="0"/>
              <w:marTop w:val="0"/>
              <w:marBottom w:val="0"/>
              <w:divBdr>
                <w:top w:val="none" w:sz="0" w:space="0" w:color="auto"/>
                <w:left w:val="none" w:sz="0" w:space="0" w:color="auto"/>
                <w:bottom w:val="none" w:sz="0" w:space="0" w:color="auto"/>
                <w:right w:val="none" w:sz="0" w:space="0" w:color="auto"/>
              </w:divBdr>
              <w:divsChild>
                <w:div w:id="319120256">
                  <w:marLeft w:val="0"/>
                  <w:marRight w:val="0"/>
                  <w:marTop w:val="0"/>
                  <w:marBottom w:val="0"/>
                  <w:divBdr>
                    <w:top w:val="none" w:sz="0" w:space="0" w:color="auto"/>
                    <w:left w:val="none" w:sz="0" w:space="0" w:color="auto"/>
                    <w:bottom w:val="none" w:sz="0" w:space="0" w:color="auto"/>
                    <w:right w:val="none" w:sz="0" w:space="0" w:color="auto"/>
                  </w:divBdr>
                </w:div>
                <w:div w:id="1385375056">
                  <w:marLeft w:val="0"/>
                  <w:marRight w:val="0"/>
                  <w:marTop w:val="0"/>
                  <w:marBottom w:val="0"/>
                  <w:divBdr>
                    <w:top w:val="none" w:sz="0" w:space="0" w:color="auto"/>
                    <w:left w:val="none" w:sz="0" w:space="0" w:color="auto"/>
                    <w:bottom w:val="none" w:sz="0" w:space="0" w:color="auto"/>
                    <w:right w:val="none" w:sz="0" w:space="0" w:color="auto"/>
                  </w:divBdr>
                </w:div>
              </w:divsChild>
            </w:div>
            <w:div w:id="226570087">
              <w:marLeft w:val="0"/>
              <w:marRight w:val="0"/>
              <w:marTop w:val="0"/>
              <w:marBottom w:val="0"/>
              <w:divBdr>
                <w:top w:val="none" w:sz="0" w:space="0" w:color="auto"/>
                <w:left w:val="none" w:sz="0" w:space="0" w:color="auto"/>
                <w:bottom w:val="none" w:sz="0" w:space="0" w:color="auto"/>
                <w:right w:val="none" w:sz="0" w:space="0" w:color="auto"/>
              </w:divBdr>
              <w:divsChild>
                <w:div w:id="258872563">
                  <w:marLeft w:val="0"/>
                  <w:marRight w:val="0"/>
                  <w:marTop w:val="0"/>
                  <w:marBottom w:val="0"/>
                  <w:divBdr>
                    <w:top w:val="none" w:sz="0" w:space="0" w:color="auto"/>
                    <w:left w:val="none" w:sz="0" w:space="0" w:color="auto"/>
                    <w:bottom w:val="none" w:sz="0" w:space="0" w:color="auto"/>
                    <w:right w:val="none" w:sz="0" w:space="0" w:color="auto"/>
                  </w:divBdr>
                </w:div>
                <w:div w:id="1094671196">
                  <w:marLeft w:val="0"/>
                  <w:marRight w:val="0"/>
                  <w:marTop w:val="0"/>
                  <w:marBottom w:val="0"/>
                  <w:divBdr>
                    <w:top w:val="none" w:sz="0" w:space="0" w:color="auto"/>
                    <w:left w:val="none" w:sz="0" w:space="0" w:color="auto"/>
                    <w:bottom w:val="none" w:sz="0" w:space="0" w:color="auto"/>
                    <w:right w:val="none" w:sz="0" w:space="0" w:color="auto"/>
                  </w:divBdr>
                </w:div>
              </w:divsChild>
            </w:div>
            <w:div w:id="1903297279">
              <w:marLeft w:val="0"/>
              <w:marRight w:val="0"/>
              <w:marTop w:val="0"/>
              <w:marBottom w:val="0"/>
              <w:divBdr>
                <w:top w:val="none" w:sz="0" w:space="0" w:color="auto"/>
                <w:left w:val="none" w:sz="0" w:space="0" w:color="auto"/>
                <w:bottom w:val="none" w:sz="0" w:space="0" w:color="auto"/>
                <w:right w:val="none" w:sz="0" w:space="0" w:color="auto"/>
              </w:divBdr>
              <w:divsChild>
                <w:div w:id="679817843">
                  <w:marLeft w:val="0"/>
                  <w:marRight w:val="0"/>
                  <w:marTop w:val="0"/>
                  <w:marBottom w:val="0"/>
                  <w:divBdr>
                    <w:top w:val="none" w:sz="0" w:space="0" w:color="auto"/>
                    <w:left w:val="none" w:sz="0" w:space="0" w:color="auto"/>
                    <w:bottom w:val="none" w:sz="0" w:space="0" w:color="auto"/>
                    <w:right w:val="none" w:sz="0" w:space="0" w:color="auto"/>
                  </w:divBdr>
                </w:div>
                <w:div w:id="35589260">
                  <w:marLeft w:val="0"/>
                  <w:marRight w:val="0"/>
                  <w:marTop w:val="0"/>
                  <w:marBottom w:val="0"/>
                  <w:divBdr>
                    <w:top w:val="none" w:sz="0" w:space="0" w:color="auto"/>
                    <w:left w:val="none" w:sz="0" w:space="0" w:color="auto"/>
                    <w:bottom w:val="none" w:sz="0" w:space="0" w:color="auto"/>
                    <w:right w:val="none" w:sz="0" w:space="0" w:color="auto"/>
                  </w:divBdr>
                </w:div>
              </w:divsChild>
            </w:div>
            <w:div w:id="622345242">
              <w:marLeft w:val="0"/>
              <w:marRight w:val="0"/>
              <w:marTop w:val="0"/>
              <w:marBottom w:val="0"/>
              <w:divBdr>
                <w:top w:val="none" w:sz="0" w:space="0" w:color="auto"/>
                <w:left w:val="none" w:sz="0" w:space="0" w:color="auto"/>
                <w:bottom w:val="none" w:sz="0" w:space="0" w:color="auto"/>
                <w:right w:val="none" w:sz="0" w:space="0" w:color="auto"/>
              </w:divBdr>
              <w:divsChild>
                <w:div w:id="1840194259">
                  <w:marLeft w:val="0"/>
                  <w:marRight w:val="0"/>
                  <w:marTop w:val="0"/>
                  <w:marBottom w:val="0"/>
                  <w:divBdr>
                    <w:top w:val="none" w:sz="0" w:space="0" w:color="auto"/>
                    <w:left w:val="none" w:sz="0" w:space="0" w:color="auto"/>
                    <w:bottom w:val="none" w:sz="0" w:space="0" w:color="auto"/>
                    <w:right w:val="none" w:sz="0" w:space="0" w:color="auto"/>
                  </w:divBdr>
                </w:div>
                <w:div w:id="388111253">
                  <w:marLeft w:val="0"/>
                  <w:marRight w:val="0"/>
                  <w:marTop w:val="0"/>
                  <w:marBottom w:val="0"/>
                  <w:divBdr>
                    <w:top w:val="none" w:sz="0" w:space="0" w:color="auto"/>
                    <w:left w:val="none" w:sz="0" w:space="0" w:color="auto"/>
                    <w:bottom w:val="none" w:sz="0" w:space="0" w:color="auto"/>
                    <w:right w:val="none" w:sz="0" w:space="0" w:color="auto"/>
                  </w:divBdr>
                </w:div>
              </w:divsChild>
            </w:div>
            <w:div w:id="471286523">
              <w:marLeft w:val="0"/>
              <w:marRight w:val="0"/>
              <w:marTop w:val="0"/>
              <w:marBottom w:val="0"/>
              <w:divBdr>
                <w:top w:val="none" w:sz="0" w:space="0" w:color="auto"/>
                <w:left w:val="none" w:sz="0" w:space="0" w:color="auto"/>
                <w:bottom w:val="none" w:sz="0" w:space="0" w:color="auto"/>
                <w:right w:val="none" w:sz="0" w:space="0" w:color="auto"/>
              </w:divBdr>
              <w:divsChild>
                <w:div w:id="1543984029">
                  <w:marLeft w:val="0"/>
                  <w:marRight w:val="0"/>
                  <w:marTop w:val="0"/>
                  <w:marBottom w:val="0"/>
                  <w:divBdr>
                    <w:top w:val="none" w:sz="0" w:space="0" w:color="auto"/>
                    <w:left w:val="none" w:sz="0" w:space="0" w:color="auto"/>
                    <w:bottom w:val="none" w:sz="0" w:space="0" w:color="auto"/>
                    <w:right w:val="none" w:sz="0" w:space="0" w:color="auto"/>
                  </w:divBdr>
                </w:div>
                <w:div w:id="1499734716">
                  <w:marLeft w:val="0"/>
                  <w:marRight w:val="0"/>
                  <w:marTop w:val="0"/>
                  <w:marBottom w:val="0"/>
                  <w:divBdr>
                    <w:top w:val="none" w:sz="0" w:space="0" w:color="auto"/>
                    <w:left w:val="none" w:sz="0" w:space="0" w:color="auto"/>
                    <w:bottom w:val="none" w:sz="0" w:space="0" w:color="auto"/>
                    <w:right w:val="none" w:sz="0" w:space="0" w:color="auto"/>
                  </w:divBdr>
                </w:div>
              </w:divsChild>
            </w:div>
            <w:div w:id="318731637">
              <w:marLeft w:val="0"/>
              <w:marRight w:val="0"/>
              <w:marTop w:val="0"/>
              <w:marBottom w:val="0"/>
              <w:divBdr>
                <w:top w:val="none" w:sz="0" w:space="0" w:color="auto"/>
                <w:left w:val="none" w:sz="0" w:space="0" w:color="auto"/>
                <w:bottom w:val="none" w:sz="0" w:space="0" w:color="auto"/>
                <w:right w:val="none" w:sz="0" w:space="0" w:color="auto"/>
              </w:divBdr>
              <w:divsChild>
                <w:div w:id="921111364">
                  <w:marLeft w:val="0"/>
                  <w:marRight w:val="0"/>
                  <w:marTop w:val="0"/>
                  <w:marBottom w:val="0"/>
                  <w:divBdr>
                    <w:top w:val="none" w:sz="0" w:space="0" w:color="auto"/>
                    <w:left w:val="none" w:sz="0" w:space="0" w:color="auto"/>
                    <w:bottom w:val="none" w:sz="0" w:space="0" w:color="auto"/>
                    <w:right w:val="none" w:sz="0" w:space="0" w:color="auto"/>
                  </w:divBdr>
                </w:div>
                <w:div w:id="736511185">
                  <w:marLeft w:val="0"/>
                  <w:marRight w:val="0"/>
                  <w:marTop w:val="0"/>
                  <w:marBottom w:val="0"/>
                  <w:divBdr>
                    <w:top w:val="none" w:sz="0" w:space="0" w:color="auto"/>
                    <w:left w:val="none" w:sz="0" w:space="0" w:color="auto"/>
                    <w:bottom w:val="none" w:sz="0" w:space="0" w:color="auto"/>
                    <w:right w:val="none" w:sz="0" w:space="0" w:color="auto"/>
                  </w:divBdr>
                </w:div>
              </w:divsChild>
            </w:div>
            <w:div w:id="637304733">
              <w:marLeft w:val="0"/>
              <w:marRight w:val="0"/>
              <w:marTop w:val="0"/>
              <w:marBottom w:val="0"/>
              <w:divBdr>
                <w:top w:val="none" w:sz="0" w:space="0" w:color="auto"/>
                <w:left w:val="none" w:sz="0" w:space="0" w:color="auto"/>
                <w:bottom w:val="none" w:sz="0" w:space="0" w:color="auto"/>
                <w:right w:val="none" w:sz="0" w:space="0" w:color="auto"/>
              </w:divBdr>
              <w:divsChild>
                <w:div w:id="1122043303">
                  <w:marLeft w:val="0"/>
                  <w:marRight w:val="0"/>
                  <w:marTop w:val="0"/>
                  <w:marBottom w:val="0"/>
                  <w:divBdr>
                    <w:top w:val="none" w:sz="0" w:space="0" w:color="auto"/>
                    <w:left w:val="none" w:sz="0" w:space="0" w:color="auto"/>
                    <w:bottom w:val="none" w:sz="0" w:space="0" w:color="auto"/>
                    <w:right w:val="none" w:sz="0" w:space="0" w:color="auto"/>
                  </w:divBdr>
                </w:div>
                <w:div w:id="1862283235">
                  <w:marLeft w:val="0"/>
                  <w:marRight w:val="0"/>
                  <w:marTop w:val="0"/>
                  <w:marBottom w:val="0"/>
                  <w:divBdr>
                    <w:top w:val="none" w:sz="0" w:space="0" w:color="auto"/>
                    <w:left w:val="none" w:sz="0" w:space="0" w:color="auto"/>
                    <w:bottom w:val="none" w:sz="0" w:space="0" w:color="auto"/>
                    <w:right w:val="none" w:sz="0" w:space="0" w:color="auto"/>
                  </w:divBdr>
                </w:div>
              </w:divsChild>
            </w:div>
            <w:div w:id="1100954327">
              <w:marLeft w:val="0"/>
              <w:marRight w:val="0"/>
              <w:marTop w:val="0"/>
              <w:marBottom w:val="0"/>
              <w:divBdr>
                <w:top w:val="none" w:sz="0" w:space="0" w:color="auto"/>
                <w:left w:val="none" w:sz="0" w:space="0" w:color="auto"/>
                <w:bottom w:val="none" w:sz="0" w:space="0" w:color="auto"/>
                <w:right w:val="none" w:sz="0" w:space="0" w:color="auto"/>
              </w:divBdr>
              <w:divsChild>
                <w:div w:id="1767532977">
                  <w:marLeft w:val="0"/>
                  <w:marRight w:val="0"/>
                  <w:marTop w:val="0"/>
                  <w:marBottom w:val="0"/>
                  <w:divBdr>
                    <w:top w:val="none" w:sz="0" w:space="0" w:color="auto"/>
                    <w:left w:val="none" w:sz="0" w:space="0" w:color="auto"/>
                    <w:bottom w:val="none" w:sz="0" w:space="0" w:color="auto"/>
                    <w:right w:val="none" w:sz="0" w:space="0" w:color="auto"/>
                  </w:divBdr>
                </w:div>
                <w:div w:id="1631083795">
                  <w:marLeft w:val="0"/>
                  <w:marRight w:val="0"/>
                  <w:marTop w:val="0"/>
                  <w:marBottom w:val="0"/>
                  <w:divBdr>
                    <w:top w:val="none" w:sz="0" w:space="0" w:color="auto"/>
                    <w:left w:val="none" w:sz="0" w:space="0" w:color="auto"/>
                    <w:bottom w:val="none" w:sz="0" w:space="0" w:color="auto"/>
                    <w:right w:val="none" w:sz="0" w:space="0" w:color="auto"/>
                  </w:divBdr>
                </w:div>
              </w:divsChild>
            </w:div>
            <w:div w:id="1372924679">
              <w:marLeft w:val="0"/>
              <w:marRight w:val="0"/>
              <w:marTop w:val="0"/>
              <w:marBottom w:val="0"/>
              <w:divBdr>
                <w:top w:val="none" w:sz="0" w:space="0" w:color="auto"/>
                <w:left w:val="none" w:sz="0" w:space="0" w:color="auto"/>
                <w:bottom w:val="none" w:sz="0" w:space="0" w:color="auto"/>
                <w:right w:val="none" w:sz="0" w:space="0" w:color="auto"/>
              </w:divBdr>
              <w:divsChild>
                <w:div w:id="1734160282">
                  <w:marLeft w:val="0"/>
                  <w:marRight w:val="0"/>
                  <w:marTop w:val="0"/>
                  <w:marBottom w:val="0"/>
                  <w:divBdr>
                    <w:top w:val="none" w:sz="0" w:space="0" w:color="auto"/>
                    <w:left w:val="none" w:sz="0" w:space="0" w:color="auto"/>
                    <w:bottom w:val="none" w:sz="0" w:space="0" w:color="auto"/>
                    <w:right w:val="none" w:sz="0" w:space="0" w:color="auto"/>
                  </w:divBdr>
                </w:div>
                <w:div w:id="915168885">
                  <w:marLeft w:val="0"/>
                  <w:marRight w:val="0"/>
                  <w:marTop w:val="0"/>
                  <w:marBottom w:val="0"/>
                  <w:divBdr>
                    <w:top w:val="none" w:sz="0" w:space="0" w:color="auto"/>
                    <w:left w:val="none" w:sz="0" w:space="0" w:color="auto"/>
                    <w:bottom w:val="none" w:sz="0" w:space="0" w:color="auto"/>
                    <w:right w:val="none" w:sz="0" w:space="0" w:color="auto"/>
                  </w:divBdr>
                </w:div>
              </w:divsChild>
            </w:div>
            <w:div w:id="551355691">
              <w:marLeft w:val="0"/>
              <w:marRight w:val="0"/>
              <w:marTop w:val="0"/>
              <w:marBottom w:val="0"/>
              <w:divBdr>
                <w:top w:val="none" w:sz="0" w:space="0" w:color="auto"/>
                <w:left w:val="none" w:sz="0" w:space="0" w:color="auto"/>
                <w:bottom w:val="none" w:sz="0" w:space="0" w:color="auto"/>
                <w:right w:val="none" w:sz="0" w:space="0" w:color="auto"/>
              </w:divBdr>
              <w:divsChild>
                <w:div w:id="1250233287">
                  <w:marLeft w:val="0"/>
                  <w:marRight w:val="0"/>
                  <w:marTop w:val="0"/>
                  <w:marBottom w:val="0"/>
                  <w:divBdr>
                    <w:top w:val="none" w:sz="0" w:space="0" w:color="auto"/>
                    <w:left w:val="none" w:sz="0" w:space="0" w:color="auto"/>
                    <w:bottom w:val="none" w:sz="0" w:space="0" w:color="auto"/>
                    <w:right w:val="none" w:sz="0" w:space="0" w:color="auto"/>
                  </w:divBdr>
                </w:div>
                <w:div w:id="1595280295">
                  <w:marLeft w:val="0"/>
                  <w:marRight w:val="0"/>
                  <w:marTop w:val="0"/>
                  <w:marBottom w:val="0"/>
                  <w:divBdr>
                    <w:top w:val="none" w:sz="0" w:space="0" w:color="auto"/>
                    <w:left w:val="none" w:sz="0" w:space="0" w:color="auto"/>
                    <w:bottom w:val="none" w:sz="0" w:space="0" w:color="auto"/>
                    <w:right w:val="none" w:sz="0" w:space="0" w:color="auto"/>
                  </w:divBdr>
                </w:div>
              </w:divsChild>
            </w:div>
            <w:div w:id="1961567130">
              <w:marLeft w:val="0"/>
              <w:marRight w:val="0"/>
              <w:marTop w:val="0"/>
              <w:marBottom w:val="0"/>
              <w:divBdr>
                <w:top w:val="none" w:sz="0" w:space="0" w:color="auto"/>
                <w:left w:val="none" w:sz="0" w:space="0" w:color="auto"/>
                <w:bottom w:val="none" w:sz="0" w:space="0" w:color="auto"/>
                <w:right w:val="none" w:sz="0" w:space="0" w:color="auto"/>
              </w:divBdr>
              <w:divsChild>
                <w:div w:id="1187984521">
                  <w:marLeft w:val="0"/>
                  <w:marRight w:val="0"/>
                  <w:marTop w:val="0"/>
                  <w:marBottom w:val="0"/>
                  <w:divBdr>
                    <w:top w:val="none" w:sz="0" w:space="0" w:color="auto"/>
                    <w:left w:val="none" w:sz="0" w:space="0" w:color="auto"/>
                    <w:bottom w:val="none" w:sz="0" w:space="0" w:color="auto"/>
                    <w:right w:val="none" w:sz="0" w:space="0" w:color="auto"/>
                  </w:divBdr>
                </w:div>
                <w:div w:id="1950355103">
                  <w:marLeft w:val="0"/>
                  <w:marRight w:val="0"/>
                  <w:marTop w:val="0"/>
                  <w:marBottom w:val="0"/>
                  <w:divBdr>
                    <w:top w:val="none" w:sz="0" w:space="0" w:color="auto"/>
                    <w:left w:val="none" w:sz="0" w:space="0" w:color="auto"/>
                    <w:bottom w:val="none" w:sz="0" w:space="0" w:color="auto"/>
                    <w:right w:val="none" w:sz="0" w:space="0" w:color="auto"/>
                  </w:divBdr>
                </w:div>
              </w:divsChild>
            </w:div>
            <w:div w:id="1749842991">
              <w:marLeft w:val="0"/>
              <w:marRight w:val="0"/>
              <w:marTop w:val="0"/>
              <w:marBottom w:val="0"/>
              <w:divBdr>
                <w:top w:val="none" w:sz="0" w:space="0" w:color="auto"/>
                <w:left w:val="none" w:sz="0" w:space="0" w:color="auto"/>
                <w:bottom w:val="none" w:sz="0" w:space="0" w:color="auto"/>
                <w:right w:val="none" w:sz="0" w:space="0" w:color="auto"/>
              </w:divBdr>
              <w:divsChild>
                <w:div w:id="1328363677">
                  <w:marLeft w:val="0"/>
                  <w:marRight w:val="0"/>
                  <w:marTop w:val="0"/>
                  <w:marBottom w:val="0"/>
                  <w:divBdr>
                    <w:top w:val="none" w:sz="0" w:space="0" w:color="auto"/>
                    <w:left w:val="none" w:sz="0" w:space="0" w:color="auto"/>
                    <w:bottom w:val="none" w:sz="0" w:space="0" w:color="auto"/>
                    <w:right w:val="none" w:sz="0" w:space="0" w:color="auto"/>
                  </w:divBdr>
                </w:div>
                <w:div w:id="150605334">
                  <w:marLeft w:val="0"/>
                  <w:marRight w:val="0"/>
                  <w:marTop w:val="0"/>
                  <w:marBottom w:val="0"/>
                  <w:divBdr>
                    <w:top w:val="none" w:sz="0" w:space="0" w:color="auto"/>
                    <w:left w:val="none" w:sz="0" w:space="0" w:color="auto"/>
                    <w:bottom w:val="none" w:sz="0" w:space="0" w:color="auto"/>
                    <w:right w:val="none" w:sz="0" w:space="0" w:color="auto"/>
                  </w:divBdr>
                </w:div>
              </w:divsChild>
            </w:div>
            <w:div w:id="2025742788">
              <w:marLeft w:val="0"/>
              <w:marRight w:val="0"/>
              <w:marTop w:val="0"/>
              <w:marBottom w:val="0"/>
              <w:divBdr>
                <w:top w:val="none" w:sz="0" w:space="0" w:color="auto"/>
                <w:left w:val="none" w:sz="0" w:space="0" w:color="auto"/>
                <w:bottom w:val="none" w:sz="0" w:space="0" w:color="auto"/>
                <w:right w:val="none" w:sz="0" w:space="0" w:color="auto"/>
              </w:divBdr>
              <w:divsChild>
                <w:div w:id="1462531008">
                  <w:marLeft w:val="0"/>
                  <w:marRight w:val="0"/>
                  <w:marTop w:val="0"/>
                  <w:marBottom w:val="0"/>
                  <w:divBdr>
                    <w:top w:val="none" w:sz="0" w:space="0" w:color="auto"/>
                    <w:left w:val="none" w:sz="0" w:space="0" w:color="auto"/>
                    <w:bottom w:val="none" w:sz="0" w:space="0" w:color="auto"/>
                    <w:right w:val="none" w:sz="0" w:space="0" w:color="auto"/>
                  </w:divBdr>
                </w:div>
                <w:div w:id="878009130">
                  <w:marLeft w:val="0"/>
                  <w:marRight w:val="0"/>
                  <w:marTop w:val="0"/>
                  <w:marBottom w:val="0"/>
                  <w:divBdr>
                    <w:top w:val="none" w:sz="0" w:space="0" w:color="auto"/>
                    <w:left w:val="none" w:sz="0" w:space="0" w:color="auto"/>
                    <w:bottom w:val="none" w:sz="0" w:space="0" w:color="auto"/>
                    <w:right w:val="none" w:sz="0" w:space="0" w:color="auto"/>
                  </w:divBdr>
                </w:div>
              </w:divsChild>
            </w:div>
            <w:div w:id="1553271554">
              <w:marLeft w:val="0"/>
              <w:marRight w:val="0"/>
              <w:marTop w:val="0"/>
              <w:marBottom w:val="0"/>
              <w:divBdr>
                <w:top w:val="none" w:sz="0" w:space="0" w:color="auto"/>
                <w:left w:val="none" w:sz="0" w:space="0" w:color="auto"/>
                <w:bottom w:val="none" w:sz="0" w:space="0" w:color="auto"/>
                <w:right w:val="none" w:sz="0" w:space="0" w:color="auto"/>
              </w:divBdr>
              <w:divsChild>
                <w:div w:id="1359625545">
                  <w:marLeft w:val="0"/>
                  <w:marRight w:val="0"/>
                  <w:marTop w:val="0"/>
                  <w:marBottom w:val="0"/>
                  <w:divBdr>
                    <w:top w:val="none" w:sz="0" w:space="0" w:color="auto"/>
                    <w:left w:val="none" w:sz="0" w:space="0" w:color="auto"/>
                    <w:bottom w:val="none" w:sz="0" w:space="0" w:color="auto"/>
                    <w:right w:val="none" w:sz="0" w:space="0" w:color="auto"/>
                  </w:divBdr>
                </w:div>
                <w:div w:id="982467995">
                  <w:marLeft w:val="0"/>
                  <w:marRight w:val="0"/>
                  <w:marTop w:val="0"/>
                  <w:marBottom w:val="0"/>
                  <w:divBdr>
                    <w:top w:val="none" w:sz="0" w:space="0" w:color="auto"/>
                    <w:left w:val="none" w:sz="0" w:space="0" w:color="auto"/>
                    <w:bottom w:val="none" w:sz="0" w:space="0" w:color="auto"/>
                    <w:right w:val="none" w:sz="0" w:space="0" w:color="auto"/>
                  </w:divBdr>
                </w:div>
              </w:divsChild>
            </w:div>
            <w:div w:id="1365473389">
              <w:marLeft w:val="0"/>
              <w:marRight w:val="0"/>
              <w:marTop w:val="0"/>
              <w:marBottom w:val="0"/>
              <w:divBdr>
                <w:top w:val="none" w:sz="0" w:space="0" w:color="auto"/>
                <w:left w:val="none" w:sz="0" w:space="0" w:color="auto"/>
                <w:bottom w:val="none" w:sz="0" w:space="0" w:color="auto"/>
                <w:right w:val="none" w:sz="0" w:space="0" w:color="auto"/>
              </w:divBdr>
              <w:divsChild>
                <w:div w:id="1323581776">
                  <w:marLeft w:val="0"/>
                  <w:marRight w:val="0"/>
                  <w:marTop w:val="0"/>
                  <w:marBottom w:val="0"/>
                  <w:divBdr>
                    <w:top w:val="none" w:sz="0" w:space="0" w:color="auto"/>
                    <w:left w:val="none" w:sz="0" w:space="0" w:color="auto"/>
                    <w:bottom w:val="none" w:sz="0" w:space="0" w:color="auto"/>
                    <w:right w:val="none" w:sz="0" w:space="0" w:color="auto"/>
                  </w:divBdr>
                </w:div>
                <w:div w:id="820344742">
                  <w:marLeft w:val="0"/>
                  <w:marRight w:val="0"/>
                  <w:marTop w:val="0"/>
                  <w:marBottom w:val="0"/>
                  <w:divBdr>
                    <w:top w:val="none" w:sz="0" w:space="0" w:color="auto"/>
                    <w:left w:val="none" w:sz="0" w:space="0" w:color="auto"/>
                    <w:bottom w:val="none" w:sz="0" w:space="0" w:color="auto"/>
                    <w:right w:val="none" w:sz="0" w:space="0" w:color="auto"/>
                  </w:divBdr>
                </w:div>
              </w:divsChild>
            </w:div>
            <w:div w:id="1088044894">
              <w:marLeft w:val="0"/>
              <w:marRight w:val="0"/>
              <w:marTop w:val="0"/>
              <w:marBottom w:val="0"/>
              <w:divBdr>
                <w:top w:val="none" w:sz="0" w:space="0" w:color="auto"/>
                <w:left w:val="none" w:sz="0" w:space="0" w:color="auto"/>
                <w:bottom w:val="none" w:sz="0" w:space="0" w:color="auto"/>
                <w:right w:val="none" w:sz="0" w:space="0" w:color="auto"/>
              </w:divBdr>
              <w:divsChild>
                <w:div w:id="490873876">
                  <w:marLeft w:val="0"/>
                  <w:marRight w:val="0"/>
                  <w:marTop w:val="0"/>
                  <w:marBottom w:val="0"/>
                  <w:divBdr>
                    <w:top w:val="none" w:sz="0" w:space="0" w:color="auto"/>
                    <w:left w:val="none" w:sz="0" w:space="0" w:color="auto"/>
                    <w:bottom w:val="none" w:sz="0" w:space="0" w:color="auto"/>
                    <w:right w:val="none" w:sz="0" w:space="0" w:color="auto"/>
                  </w:divBdr>
                </w:div>
                <w:div w:id="857547236">
                  <w:marLeft w:val="0"/>
                  <w:marRight w:val="0"/>
                  <w:marTop w:val="0"/>
                  <w:marBottom w:val="0"/>
                  <w:divBdr>
                    <w:top w:val="none" w:sz="0" w:space="0" w:color="auto"/>
                    <w:left w:val="none" w:sz="0" w:space="0" w:color="auto"/>
                    <w:bottom w:val="none" w:sz="0" w:space="0" w:color="auto"/>
                    <w:right w:val="none" w:sz="0" w:space="0" w:color="auto"/>
                  </w:divBdr>
                </w:div>
              </w:divsChild>
            </w:div>
            <w:div w:id="109127590">
              <w:marLeft w:val="0"/>
              <w:marRight w:val="0"/>
              <w:marTop w:val="0"/>
              <w:marBottom w:val="0"/>
              <w:divBdr>
                <w:top w:val="none" w:sz="0" w:space="0" w:color="auto"/>
                <w:left w:val="none" w:sz="0" w:space="0" w:color="auto"/>
                <w:bottom w:val="none" w:sz="0" w:space="0" w:color="auto"/>
                <w:right w:val="none" w:sz="0" w:space="0" w:color="auto"/>
              </w:divBdr>
              <w:divsChild>
                <w:div w:id="473716957">
                  <w:marLeft w:val="0"/>
                  <w:marRight w:val="0"/>
                  <w:marTop w:val="0"/>
                  <w:marBottom w:val="0"/>
                  <w:divBdr>
                    <w:top w:val="none" w:sz="0" w:space="0" w:color="auto"/>
                    <w:left w:val="none" w:sz="0" w:space="0" w:color="auto"/>
                    <w:bottom w:val="none" w:sz="0" w:space="0" w:color="auto"/>
                    <w:right w:val="none" w:sz="0" w:space="0" w:color="auto"/>
                  </w:divBdr>
                </w:div>
                <w:div w:id="1126894683">
                  <w:marLeft w:val="0"/>
                  <w:marRight w:val="0"/>
                  <w:marTop w:val="0"/>
                  <w:marBottom w:val="0"/>
                  <w:divBdr>
                    <w:top w:val="none" w:sz="0" w:space="0" w:color="auto"/>
                    <w:left w:val="none" w:sz="0" w:space="0" w:color="auto"/>
                    <w:bottom w:val="none" w:sz="0" w:space="0" w:color="auto"/>
                    <w:right w:val="none" w:sz="0" w:space="0" w:color="auto"/>
                  </w:divBdr>
                </w:div>
              </w:divsChild>
            </w:div>
            <w:div w:id="592665484">
              <w:marLeft w:val="0"/>
              <w:marRight w:val="0"/>
              <w:marTop w:val="0"/>
              <w:marBottom w:val="0"/>
              <w:divBdr>
                <w:top w:val="none" w:sz="0" w:space="0" w:color="auto"/>
                <w:left w:val="none" w:sz="0" w:space="0" w:color="auto"/>
                <w:bottom w:val="none" w:sz="0" w:space="0" w:color="auto"/>
                <w:right w:val="none" w:sz="0" w:space="0" w:color="auto"/>
              </w:divBdr>
              <w:divsChild>
                <w:div w:id="367030494">
                  <w:marLeft w:val="0"/>
                  <w:marRight w:val="0"/>
                  <w:marTop w:val="0"/>
                  <w:marBottom w:val="0"/>
                  <w:divBdr>
                    <w:top w:val="none" w:sz="0" w:space="0" w:color="auto"/>
                    <w:left w:val="none" w:sz="0" w:space="0" w:color="auto"/>
                    <w:bottom w:val="none" w:sz="0" w:space="0" w:color="auto"/>
                    <w:right w:val="none" w:sz="0" w:space="0" w:color="auto"/>
                  </w:divBdr>
                </w:div>
                <w:div w:id="499927610">
                  <w:marLeft w:val="0"/>
                  <w:marRight w:val="0"/>
                  <w:marTop w:val="0"/>
                  <w:marBottom w:val="0"/>
                  <w:divBdr>
                    <w:top w:val="none" w:sz="0" w:space="0" w:color="auto"/>
                    <w:left w:val="none" w:sz="0" w:space="0" w:color="auto"/>
                    <w:bottom w:val="none" w:sz="0" w:space="0" w:color="auto"/>
                    <w:right w:val="none" w:sz="0" w:space="0" w:color="auto"/>
                  </w:divBdr>
                </w:div>
              </w:divsChild>
            </w:div>
            <w:div w:id="183129582">
              <w:marLeft w:val="0"/>
              <w:marRight w:val="0"/>
              <w:marTop w:val="0"/>
              <w:marBottom w:val="0"/>
              <w:divBdr>
                <w:top w:val="none" w:sz="0" w:space="0" w:color="auto"/>
                <w:left w:val="none" w:sz="0" w:space="0" w:color="auto"/>
                <w:bottom w:val="none" w:sz="0" w:space="0" w:color="auto"/>
                <w:right w:val="none" w:sz="0" w:space="0" w:color="auto"/>
              </w:divBdr>
              <w:divsChild>
                <w:div w:id="457528779">
                  <w:marLeft w:val="0"/>
                  <w:marRight w:val="0"/>
                  <w:marTop w:val="0"/>
                  <w:marBottom w:val="0"/>
                  <w:divBdr>
                    <w:top w:val="none" w:sz="0" w:space="0" w:color="auto"/>
                    <w:left w:val="none" w:sz="0" w:space="0" w:color="auto"/>
                    <w:bottom w:val="none" w:sz="0" w:space="0" w:color="auto"/>
                    <w:right w:val="none" w:sz="0" w:space="0" w:color="auto"/>
                  </w:divBdr>
                </w:div>
                <w:div w:id="1621692727">
                  <w:marLeft w:val="0"/>
                  <w:marRight w:val="0"/>
                  <w:marTop w:val="0"/>
                  <w:marBottom w:val="0"/>
                  <w:divBdr>
                    <w:top w:val="none" w:sz="0" w:space="0" w:color="auto"/>
                    <w:left w:val="none" w:sz="0" w:space="0" w:color="auto"/>
                    <w:bottom w:val="none" w:sz="0" w:space="0" w:color="auto"/>
                    <w:right w:val="none" w:sz="0" w:space="0" w:color="auto"/>
                  </w:divBdr>
                </w:div>
              </w:divsChild>
            </w:div>
            <w:div w:id="131137666">
              <w:marLeft w:val="0"/>
              <w:marRight w:val="0"/>
              <w:marTop w:val="0"/>
              <w:marBottom w:val="0"/>
              <w:divBdr>
                <w:top w:val="none" w:sz="0" w:space="0" w:color="auto"/>
                <w:left w:val="none" w:sz="0" w:space="0" w:color="auto"/>
                <w:bottom w:val="none" w:sz="0" w:space="0" w:color="auto"/>
                <w:right w:val="none" w:sz="0" w:space="0" w:color="auto"/>
              </w:divBdr>
              <w:divsChild>
                <w:div w:id="1057700905">
                  <w:marLeft w:val="0"/>
                  <w:marRight w:val="0"/>
                  <w:marTop w:val="0"/>
                  <w:marBottom w:val="0"/>
                  <w:divBdr>
                    <w:top w:val="none" w:sz="0" w:space="0" w:color="auto"/>
                    <w:left w:val="none" w:sz="0" w:space="0" w:color="auto"/>
                    <w:bottom w:val="none" w:sz="0" w:space="0" w:color="auto"/>
                    <w:right w:val="none" w:sz="0" w:space="0" w:color="auto"/>
                  </w:divBdr>
                </w:div>
                <w:div w:id="137579645">
                  <w:marLeft w:val="0"/>
                  <w:marRight w:val="0"/>
                  <w:marTop w:val="0"/>
                  <w:marBottom w:val="0"/>
                  <w:divBdr>
                    <w:top w:val="none" w:sz="0" w:space="0" w:color="auto"/>
                    <w:left w:val="none" w:sz="0" w:space="0" w:color="auto"/>
                    <w:bottom w:val="none" w:sz="0" w:space="0" w:color="auto"/>
                    <w:right w:val="none" w:sz="0" w:space="0" w:color="auto"/>
                  </w:divBdr>
                </w:div>
              </w:divsChild>
            </w:div>
            <w:div w:id="669408241">
              <w:marLeft w:val="0"/>
              <w:marRight w:val="0"/>
              <w:marTop w:val="0"/>
              <w:marBottom w:val="0"/>
              <w:divBdr>
                <w:top w:val="none" w:sz="0" w:space="0" w:color="auto"/>
                <w:left w:val="none" w:sz="0" w:space="0" w:color="auto"/>
                <w:bottom w:val="none" w:sz="0" w:space="0" w:color="auto"/>
                <w:right w:val="none" w:sz="0" w:space="0" w:color="auto"/>
              </w:divBdr>
              <w:divsChild>
                <w:div w:id="2094932644">
                  <w:marLeft w:val="0"/>
                  <w:marRight w:val="0"/>
                  <w:marTop w:val="0"/>
                  <w:marBottom w:val="0"/>
                  <w:divBdr>
                    <w:top w:val="none" w:sz="0" w:space="0" w:color="auto"/>
                    <w:left w:val="none" w:sz="0" w:space="0" w:color="auto"/>
                    <w:bottom w:val="none" w:sz="0" w:space="0" w:color="auto"/>
                    <w:right w:val="none" w:sz="0" w:space="0" w:color="auto"/>
                  </w:divBdr>
                </w:div>
                <w:div w:id="2044818875">
                  <w:marLeft w:val="0"/>
                  <w:marRight w:val="0"/>
                  <w:marTop w:val="0"/>
                  <w:marBottom w:val="0"/>
                  <w:divBdr>
                    <w:top w:val="none" w:sz="0" w:space="0" w:color="auto"/>
                    <w:left w:val="none" w:sz="0" w:space="0" w:color="auto"/>
                    <w:bottom w:val="none" w:sz="0" w:space="0" w:color="auto"/>
                    <w:right w:val="none" w:sz="0" w:space="0" w:color="auto"/>
                  </w:divBdr>
                </w:div>
              </w:divsChild>
            </w:div>
            <w:div w:id="440078491">
              <w:marLeft w:val="0"/>
              <w:marRight w:val="0"/>
              <w:marTop w:val="0"/>
              <w:marBottom w:val="0"/>
              <w:divBdr>
                <w:top w:val="none" w:sz="0" w:space="0" w:color="auto"/>
                <w:left w:val="none" w:sz="0" w:space="0" w:color="auto"/>
                <w:bottom w:val="none" w:sz="0" w:space="0" w:color="auto"/>
                <w:right w:val="none" w:sz="0" w:space="0" w:color="auto"/>
              </w:divBdr>
              <w:divsChild>
                <w:div w:id="1260062578">
                  <w:marLeft w:val="0"/>
                  <w:marRight w:val="0"/>
                  <w:marTop w:val="0"/>
                  <w:marBottom w:val="0"/>
                  <w:divBdr>
                    <w:top w:val="none" w:sz="0" w:space="0" w:color="auto"/>
                    <w:left w:val="none" w:sz="0" w:space="0" w:color="auto"/>
                    <w:bottom w:val="none" w:sz="0" w:space="0" w:color="auto"/>
                    <w:right w:val="none" w:sz="0" w:space="0" w:color="auto"/>
                  </w:divBdr>
                </w:div>
                <w:div w:id="1003432863">
                  <w:marLeft w:val="0"/>
                  <w:marRight w:val="0"/>
                  <w:marTop w:val="0"/>
                  <w:marBottom w:val="0"/>
                  <w:divBdr>
                    <w:top w:val="none" w:sz="0" w:space="0" w:color="auto"/>
                    <w:left w:val="none" w:sz="0" w:space="0" w:color="auto"/>
                    <w:bottom w:val="none" w:sz="0" w:space="0" w:color="auto"/>
                    <w:right w:val="none" w:sz="0" w:space="0" w:color="auto"/>
                  </w:divBdr>
                </w:div>
              </w:divsChild>
            </w:div>
            <w:div w:id="1985349331">
              <w:marLeft w:val="0"/>
              <w:marRight w:val="0"/>
              <w:marTop w:val="0"/>
              <w:marBottom w:val="0"/>
              <w:divBdr>
                <w:top w:val="none" w:sz="0" w:space="0" w:color="auto"/>
                <w:left w:val="none" w:sz="0" w:space="0" w:color="auto"/>
                <w:bottom w:val="none" w:sz="0" w:space="0" w:color="auto"/>
                <w:right w:val="none" w:sz="0" w:space="0" w:color="auto"/>
              </w:divBdr>
              <w:divsChild>
                <w:div w:id="185140178">
                  <w:marLeft w:val="0"/>
                  <w:marRight w:val="0"/>
                  <w:marTop w:val="0"/>
                  <w:marBottom w:val="0"/>
                  <w:divBdr>
                    <w:top w:val="none" w:sz="0" w:space="0" w:color="auto"/>
                    <w:left w:val="none" w:sz="0" w:space="0" w:color="auto"/>
                    <w:bottom w:val="none" w:sz="0" w:space="0" w:color="auto"/>
                    <w:right w:val="none" w:sz="0" w:space="0" w:color="auto"/>
                  </w:divBdr>
                </w:div>
                <w:div w:id="535241086">
                  <w:marLeft w:val="0"/>
                  <w:marRight w:val="0"/>
                  <w:marTop w:val="0"/>
                  <w:marBottom w:val="0"/>
                  <w:divBdr>
                    <w:top w:val="none" w:sz="0" w:space="0" w:color="auto"/>
                    <w:left w:val="none" w:sz="0" w:space="0" w:color="auto"/>
                    <w:bottom w:val="none" w:sz="0" w:space="0" w:color="auto"/>
                    <w:right w:val="none" w:sz="0" w:space="0" w:color="auto"/>
                  </w:divBdr>
                </w:div>
              </w:divsChild>
            </w:div>
            <w:div w:id="504328035">
              <w:marLeft w:val="0"/>
              <w:marRight w:val="0"/>
              <w:marTop w:val="0"/>
              <w:marBottom w:val="0"/>
              <w:divBdr>
                <w:top w:val="none" w:sz="0" w:space="0" w:color="auto"/>
                <w:left w:val="none" w:sz="0" w:space="0" w:color="auto"/>
                <w:bottom w:val="none" w:sz="0" w:space="0" w:color="auto"/>
                <w:right w:val="none" w:sz="0" w:space="0" w:color="auto"/>
              </w:divBdr>
              <w:divsChild>
                <w:div w:id="1667857164">
                  <w:marLeft w:val="0"/>
                  <w:marRight w:val="0"/>
                  <w:marTop w:val="0"/>
                  <w:marBottom w:val="0"/>
                  <w:divBdr>
                    <w:top w:val="none" w:sz="0" w:space="0" w:color="auto"/>
                    <w:left w:val="none" w:sz="0" w:space="0" w:color="auto"/>
                    <w:bottom w:val="none" w:sz="0" w:space="0" w:color="auto"/>
                    <w:right w:val="none" w:sz="0" w:space="0" w:color="auto"/>
                  </w:divBdr>
                </w:div>
                <w:div w:id="352657214">
                  <w:marLeft w:val="0"/>
                  <w:marRight w:val="0"/>
                  <w:marTop w:val="0"/>
                  <w:marBottom w:val="0"/>
                  <w:divBdr>
                    <w:top w:val="none" w:sz="0" w:space="0" w:color="auto"/>
                    <w:left w:val="none" w:sz="0" w:space="0" w:color="auto"/>
                    <w:bottom w:val="none" w:sz="0" w:space="0" w:color="auto"/>
                    <w:right w:val="none" w:sz="0" w:space="0" w:color="auto"/>
                  </w:divBdr>
                </w:div>
              </w:divsChild>
            </w:div>
            <w:div w:id="872617235">
              <w:marLeft w:val="0"/>
              <w:marRight w:val="0"/>
              <w:marTop w:val="0"/>
              <w:marBottom w:val="0"/>
              <w:divBdr>
                <w:top w:val="none" w:sz="0" w:space="0" w:color="auto"/>
                <w:left w:val="none" w:sz="0" w:space="0" w:color="auto"/>
                <w:bottom w:val="none" w:sz="0" w:space="0" w:color="auto"/>
                <w:right w:val="none" w:sz="0" w:space="0" w:color="auto"/>
              </w:divBdr>
              <w:divsChild>
                <w:div w:id="1306937068">
                  <w:marLeft w:val="0"/>
                  <w:marRight w:val="0"/>
                  <w:marTop w:val="0"/>
                  <w:marBottom w:val="0"/>
                  <w:divBdr>
                    <w:top w:val="none" w:sz="0" w:space="0" w:color="auto"/>
                    <w:left w:val="none" w:sz="0" w:space="0" w:color="auto"/>
                    <w:bottom w:val="none" w:sz="0" w:space="0" w:color="auto"/>
                    <w:right w:val="none" w:sz="0" w:space="0" w:color="auto"/>
                  </w:divBdr>
                </w:div>
                <w:div w:id="1918444157">
                  <w:marLeft w:val="0"/>
                  <w:marRight w:val="0"/>
                  <w:marTop w:val="0"/>
                  <w:marBottom w:val="0"/>
                  <w:divBdr>
                    <w:top w:val="none" w:sz="0" w:space="0" w:color="auto"/>
                    <w:left w:val="none" w:sz="0" w:space="0" w:color="auto"/>
                    <w:bottom w:val="none" w:sz="0" w:space="0" w:color="auto"/>
                    <w:right w:val="none" w:sz="0" w:space="0" w:color="auto"/>
                  </w:divBdr>
                </w:div>
              </w:divsChild>
            </w:div>
            <w:div w:id="1326281542">
              <w:marLeft w:val="0"/>
              <w:marRight w:val="0"/>
              <w:marTop w:val="0"/>
              <w:marBottom w:val="0"/>
              <w:divBdr>
                <w:top w:val="none" w:sz="0" w:space="0" w:color="auto"/>
                <w:left w:val="none" w:sz="0" w:space="0" w:color="auto"/>
                <w:bottom w:val="none" w:sz="0" w:space="0" w:color="auto"/>
                <w:right w:val="none" w:sz="0" w:space="0" w:color="auto"/>
              </w:divBdr>
              <w:divsChild>
                <w:div w:id="2088064625">
                  <w:marLeft w:val="0"/>
                  <w:marRight w:val="0"/>
                  <w:marTop w:val="0"/>
                  <w:marBottom w:val="0"/>
                  <w:divBdr>
                    <w:top w:val="none" w:sz="0" w:space="0" w:color="auto"/>
                    <w:left w:val="none" w:sz="0" w:space="0" w:color="auto"/>
                    <w:bottom w:val="none" w:sz="0" w:space="0" w:color="auto"/>
                    <w:right w:val="none" w:sz="0" w:space="0" w:color="auto"/>
                  </w:divBdr>
                </w:div>
                <w:div w:id="1582831009">
                  <w:marLeft w:val="0"/>
                  <w:marRight w:val="0"/>
                  <w:marTop w:val="0"/>
                  <w:marBottom w:val="0"/>
                  <w:divBdr>
                    <w:top w:val="none" w:sz="0" w:space="0" w:color="auto"/>
                    <w:left w:val="none" w:sz="0" w:space="0" w:color="auto"/>
                    <w:bottom w:val="none" w:sz="0" w:space="0" w:color="auto"/>
                    <w:right w:val="none" w:sz="0" w:space="0" w:color="auto"/>
                  </w:divBdr>
                </w:div>
              </w:divsChild>
            </w:div>
            <w:div w:id="1480074902">
              <w:marLeft w:val="0"/>
              <w:marRight w:val="0"/>
              <w:marTop w:val="0"/>
              <w:marBottom w:val="0"/>
              <w:divBdr>
                <w:top w:val="none" w:sz="0" w:space="0" w:color="auto"/>
                <w:left w:val="none" w:sz="0" w:space="0" w:color="auto"/>
                <w:bottom w:val="none" w:sz="0" w:space="0" w:color="auto"/>
                <w:right w:val="none" w:sz="0" w:space="0" w:color="auto"/>
              </w:divBdr>
              <w:divsChild>
                <w:div w:id="1893149447">
                  <w:marLeft w:val="0"/>
                  <w:marRight w:val="0"/>
                  <w:marTop w:val="0"/>
                  <w:marBottom w:val="0"/>
                  <w:divBdr>
                    <w:top w:val="none" w:sz="0" w:space="0" w:color="auto"/>
                    <w:left w:val="none" w:sz="0" w:space="0" w:color="auto"/>
                    <w:bottom w:val="none" w:sz="0" w:space="0" w:color="auto"/>
                    <w:right w:val="none" w:sz="0" w:space="0" w:color="auto"/>
                  </w:divBdr>
                </w:div>
                <w:div w:id="860122999">
                  <w:marLeft w:val="0"/>
                  <w:marRight w:val="0"/>
                  <w:marTop w:val="0"/>
                  <w:marBottom w:val="0"/>
                  <w:divBdr>
                    <w:top w:val="none" w:sz="0" w:space="0" w:color="auto"/>
                    <w:left w:val="none" w:sz="0" w:space="0" w:color="auto"/>
                    <w:bottom w:val="none" w:sz="0" w:space="0" w:color="auto"/>
                    <w:right w:val="none" w:sz="0" w:space="0" w:color="auto"/>
                  </w:divBdr>
                </w:div>
              </w:divsChild>
            </w:div>
            <w:div w:id="1874657739">
              <w:marLeft w:val="0"/>
              <w:marRight w:val="0"/>
              <w:marTop w:val="0"/>
              <w:marBottom w:val="0"/>
              <w:divBdr>
                <w:top w:val="none" w:sz="0" w:space="0" w:color="auto"/>
                <w:left w:val="none" w:sz="0" w:space="0" w:color="auto"/>
                <w:bottom w:val="none" w:sz="0" w:space="0" w:color="auto"/>
                <w:right w:val="none" w:sz="0" w:space="0" w:color="auto"/>
              </w:divBdr>
              <w:divsChild>
                <w:div w:id="1608926875">
                  <w:marLeft w:val="0"/>
                  <w:marRight w:val="0"/>
                  <w:marTop w:val="0"/>
                  <w:marBottom w:val="0"/>
                  <w:divBdr>
                    <w:top w:val="none" w:sz="0" w:space="0" w:color="auto"/>
                    <w:left w:val="none" w:sz="0" w:space="0" w:color="auto"/>
                    <w:bottom w:val="none" w:sz="0" w:space="0" w:color="auto"/>
                    <w:right w:val="none" w:sz="0" w:space="0" w:color="auto"/>
                  </w:divBdr>
                </w:div>
                <w:div w:id="896404470">
                  <w:marLeft w:val="0"/>
                  <w:marRight w:val="0"/>
                  <w:marTop w:val="0"/>
                  <w:marBottom w:val="0"/>
                  <w:divBdr>
                    <w:top w:val="none" w:sz="0" w:space="0" w:color="auto"/>
                    <w:left w:val="none" w:sz="0" w:space="0" w:color="auto"/>
                    <w:bottom w:val="none" w:sz="0" w:space="0" w:color="auto"/>
                    <w:right w:val="none" w:sz="0" w:space="0" w:color="auto"/>
                  </w:divBdr>
                </w:div>
              </w:divsChild>
            </w:div>
            <w:div w:id="318774153">
              <w:marLeft w:val="0"/>
              <w:marRight w:val="0"/>
              <w:marTop w:val="0"/>
              <w:marBottom w:val="0"/>
              <w:divBdr>
                <w:top w:val="none" w:sz="0" w:space="0" w:color="auto"/>
                <w:left w:val="none" w:sz="0" w:space="0" w:color="auto"/>
                <w:bottom w:val="none" w:sz="0" w:space="0" w:color="auto"/>
                <w:right w:val="none" w:sz="0" w:space="0" w:color="auto"/>
              </w:divBdr>
              <w:divsChild>
                <w:div w:id="1266620373">
                  <w:marLeft w:val="0"/>
                  <w:marRight w:val="0"/>
                  <w:marTop w:val="0"/>
                  <w:marBottom w:val="0"/>
                  <w:divBdr>
                    <w:top w:val="none" w:sz="0" w:space="0" w:color="auto"/>
                    <w:left w:val="none" w:sz="0" w:space="0" w:color="auto"/>
                    <w:bottom w:val="none" w:sz="0" w:space="0" w:color="auto"/>
                    <w:right w:val="none" w:sz="0" w:space="0" w:color="auto"/>
                  </w:divBdr>
                </w:div>
                <w:div w:id="1387603761">
                  <w:marLeft w:val="0"/>
                  <w:marRight w:val="0"/>
                  <w:marTop w:val="0"/>
                  <w:marBottom w:val="0"/>
                  <w:divBdr>
                    <w:top w:val="none" w:sz="0" w:space="0" w:color="auto"/>
                    <w:left w:val="none" w:sz="0" w:space="0" w:color="auto"/>
                    <w:bottom w:val="none" w:sz="0" w:space="0" w:color="auto"/>
                    <w:right w:val="none" w:sz="0" w:space="0" w:color="auto"/>
                  </w:divBdr>
                </w:div>
              </w:divsChild>
            </w:div>
            <w:div w:id="1007026469">
              <w:marLeft w:val="0"/>
              <w:marRight w:val="0"/>
              <w:marTop w:val="0"/>
              <w:marBottom w:val="0"/>
              <w:divBdr>
                <w:top w:val="none" w:sz="0" w:space="0" w:color="auto"/>
                <w:left w:val="none" w:sz="0" w:space="0" w:color="auto"/>
                <w:bottom w:val="none" w:sz="0" w:space="0" w:color="auto"/>
                <w:right w:val="none" w:sz="0" w:space="0" w:color="auto"/>
              </w:divBdr>
              <w:divsChild>
                <w:div w:id="1527449949">
                  <w:marLeft w:val="0"/>
                  <w:marRight w:val="0"/>
                  <w:marTop w:val="0"/>
                  <w:marBottom w:val="0"/>
                  <w:divBdr>
                    <w:top w:val="none" w:sz="0" w:space="0" w:color="auto"/>
                    <w:left w:val="none" w:sz="0" w:space="0" w:color="auto"/>
                    <w:bottom w:val="none" w:sz="0" w:space="0" w:color="auto"/>
                    <w:right w:val="none" w:sz="0" w:space="0" w:color="auto"/>
                  </w:divBdr>
                </w:div>
                <w:div w:id="816797500">
                  <w:marLeft w:val="0"/>
                  <w:marRight w:val="0"/>
                  <w:marTop w:val="0"/>
                  <w:marBottom w:val="0"/>
                  <w:divBdr>
                    <w:top w:val="none" w:sz="0" w:space="0" w:color="auto"/>
                    <w:left w:val="none" w:sz="0" w:space="0" w:color="auto"/>
                    <w:bottom w:val="none" w:sz="0" w:space="0" w:color="auto"/>
                    <w:right w:val="none" w:sz="0" w:space="0" w:color="auto"/>
                  </w:divBdr>
                </w:div>
              </w:divsChild>
            </w:div>
            <w:div w:id="121270131">
              <w:marLeft w:val="0"/>
              <w:marRight w:val="0"/>
              <w:marTop w:val="0"/>
              <w:marBottom w:val="0"/>
              <w:divBdr>
                <w:top w:val="none" w:sz="0" w:space="0" w:color="auto"/>
                <w:left w:val="none" w:sz="0" w:space="0" w:color="auto"/>
                <w:bottom w:val="none" w:sz="0" w:space="0" w:color="auto"/>
                <w:right w:val="none" w:sz="0" w:space="0" w:color="auto"/>
              </w:divBdr>
              <w:divsChild>
                <w:div w:id="1655180481">
                  <w:marLeft w:val="0"/>
                  <w:marRight w:val="0"/>
                  <w:marTop w:val="0"/>
                  <w:marBottom w:val="0"/>
                  <w:divBdr>
                    <w:top w:val="none" w:sz="0" w:space="0" w:color="auto"/>
                    <w:left w:val="none" w:sz="0" w:space="0" w:color="auto"/>
                    <w:bottom w:val="none" w:sz="0" w:space="0" w:color="auto"/>
                    <w:right w:val="none" w:sz="0" w:space="0" w:color="auto"/>
                  </w:divBdr>
                </w:div>
                <w:div w:id="1364207896">
                  <w:marLeft w:val="0"/>
                  <w:marRight w:val="0"/>
                  <w:marTop w:val="0"/>
                  <w:marBottom w:val="0"/>
                  <w:divBdr>
                    <w:top w:val="none" w:sz="0" w:space="0" w:color="auto"/>
                    <w:left w:val="none" w:sz="0" w:space="0" w:color="auto"/>
                    <w:bottom w:val="none" w:sz="0" w:space="0" w:color="auto"/>
                    <w:right w:val="none" w:sz="0" w:space="0" w:color="auto"/>
                  </w:divBdr>
                </w:div>
              </w:divsChild>
            </w:div>
            <w:div w:id="1502353437">
              <w:marLeft w:val="0"/>
              <w:marRight w:val="0"/>
              <w:marTop w:val="0"/>
              <w:marBottom w:val="0"/>
              <w:divBdr>
                <w:top w:val="none" w:sz="0" w:space="0" w:color="auto"/>
                <w:left w:val="none" w:sz="0" w:space="0" w:color="auto"/>
                <w:bottom w:val="none" w:sz="0" w:space="0" w:color="auto"/>
                <w:right w:val="none" w:sz="0" w:space="0" w:color="auto"/>
              </w:divBdr>
              <w:divsChild>
                <w:div w:id="999819391">
                  <w:marLeft w:val="0"/>
                  <w:marRight w:val="0"/>
                  <w:marTop w:val="0"/>
                  <w:marBottom w:val="0"/>
                  <w:divBdr>
                    <w:top w:val="none" w:sz="0" w:space="0" w:color="auto"/>
                    <w:left w:val="none" w:sz="0" w:space="0" w:color="auto"/>
                    <w:bottom w:val="none" w:sz="0" w:space="0" w:color="auto"/>
                    <w:right w:val="none" w:sz="0" w:space="0" w:color="auto"/>
                  </w:divBdr>
                </w:div>
                <w:div w:id="2046707519">
                  <w:marLeft w:val="0"/>
                  <w:marRight w:val="0"/>
                  <w:marTop w:val="0"/>
                  <w:marBottom w:val="0"/>
                  <w:divBdr>
                    <w:top w:val="none" w:sz="0" w:space="0" w:color="auto"/>
                    <w:left w:val="none" w:sz="0" w:space="0" w:color="auto"/>
                    <w:bottom w:val="none" w:sz="0" w:space="0" w:color="auto"/>
                    <w:right w:val="none" w:sz="0" w:space="0" w:color="auto"/>
                  </w:divBdr>
                </w:div>
              </w:divsChild>
            </w:div>
            <w:div w:id="371346928">
              <w:marLeft w:val="0"/>
              <w:marRight w:val="0"/>
              <w:marTop w:val="0"/>
              <w:marBottom w:val="0"/>
              <w:divBdr>
                <w:top w:val="none" w:sz="0" w:space="0" w:color="auto"/>
                <w:left w:val="none" w:sz="0" w:space="0" w:color="auto"/>
                <w:bottom w:val="none" w:sz="0" w:space="0" w:color="auto"/>
                <w:right w:val="none" w:sz="0" w:space="0" w:color="auto"/>
              </w:divBdr>
              <w:divsChild>
                <w:div w:id="483010237">
                  <w:marLeft w:val="0"/>
                  <w:marRight w:val="0"/>
                  <w:marTop w:val="0"/>
                  <w:marBottom w:val="0"/>
                  <w:divBdr>
                    <w:top w:val="none" w:sz="0" w:space="0" w:color="auto"/>
                    <w:left w:val="none" w:sz="0" w:space="0" w:color="auto"/>
                    <w:bottom w:val="none" w:sz="0" w:space="0" w:color="auto"/>
                    <w:right w:val="none" w:sz="0" w:space="0" w:color="auto"/>
                  </w:divBdr>
                </w:div>
                <w:div w:id="1162426266">
                  <w:marLeft w:val="0"/>
                  <w:marRight w:val="0"/>
                  <w:marTop w:val="0"/>
                  <w:marBottom w:val="0"/>
                  <w:divBdr>
                    <w:top w:val="none" w:sz="0" w:space="0" w:color="auto"/>
                    <w:left w:val="none" w:sz="0" w:space="0" w:color="auto"/>
                    <w:bottom w:val="none" w:sz="0" w:space="0" w:color="auto"/>
                    <w:right w:val="none" w:sz="0" w:space="0" w:color="auto"/>
                  </w:divBdr>
                </w:div>
              </w:divsChild>
            </w:div>
            <w:div w:id="1127432584">
              <w:marLeft w:val="0"/>
              <w:marRight w:val="0"/>
              <w:marTop w:val="0"/>
              <w:marBottom w:val="0"/>
              <w:divBdr>
                <w:top w:val="none" w:sz="0" w:space="0" w:color="auto"/>
                <w:left w:val="none" w:sz="0" w:space="0" w:color="auto"/>
                <w:bottom w:val="none" w:sz="0" w:space="0" w:color="auto"/>
                <w:right w:val="none" w:sz="0" w:space="0" w:color="auto"/>
              </w:divBdr>
              <w:divsChild>
                <w:div w:id="359207048">
                  <w:marLeft w:val="0"/>
                  <w:marRight w:val="0"/>
                  <w:marTop w:val="0"/>
                  <w:marBottom w:val="0"/>
                  <w:divBdr>
                    <w:top w:val="none" w:sz="0" w:space="0" w:color="auto"/>
                    <w:left w:val="none" w:sz="0" w:space="0" w:color="auto"/>
                    <w:bottom w:val="none" w:sz="0" w:space="0" w:color="auto"/>
                    <w:right w:val="none" w:sz="0" w:space="0" w:color="auto"/>
                  </w:divBdr>
                </w:div>
                <w:div w:id="1299532850">
                  <w:marLeft w:val="0"/>
                  <w:marRight w:val="0"/>
                  <w:marTop w:val="0"/>
                  <w:marBottom w:val="0"/>
                  <w:divBdr>
                    <w:top w:val="none" w:sz="0" w:space="0" w:color="auto"/>
                    <w:left w:val="none" w:sz="0" w:space="0" w:color="auto"/>
                    <w:bottom w:val="none" w:sz="0" w:space="0" w:color="auto"/>
                    <w:right w:val="none" w:sz="0" w:space="0" w:color="auto"/>
                  </w:divBdr>
                </w:div>
              </w:divsChild>
            </w:div>
            <w:div w:id="1589388214">
              <w:marLeft w:val="0"/>
              <w:marRight w:val="0"/>
              <w:marTop w:val="0"/>
              <w:marBottom w:val="0"/>
              <w:divBdr>
                <w:top w:val="none" w:sz="0" w:space="0" w:color="auto"/>
                <w:left w:val="none" w:sz="0" w:space="0" w:color="auto"/>
                <w:bottom w:val="none" w:sz="0" w:space="0" w:color="auto"/>
                <w:right w:val="none" w:sz="0" w:space="0" w:color="auto"/>
              </w:divBdr>
              <w:divsChild>
                <w:div w:id="502473004">
                  <w:marLeft w:val="0"/>
                  <w:marRight w:val="0"/>
                  <w:marTop w:val="0"/>
                  <w:marBottom w:val="0"/>
                  <w:divBdr>
                    <w:top w:val="none" w:sz="0" w:space="0" w:color="auto"/>
                    <w:left w:val="none" w:sz="0" w:space="0" w:color="auto"/>
                    <w:bottom w:val="none" w:sz="0" w:space="0" w:color="auto"/>
                    <w:right w:val="none" w:sz="0" w:space="0" w:color="auto"/>
                  </w:divBdr>
                </w:div>
                <w:div w:id="883371801">
                  <w:marLeft w:val="0"/>
                  <w:marRight w:val="0"/>
                  <w:marTop w:val="0"/>
                  <w:marBottom w:val="0"/>
                  <w:divBdr>
                    <w:top w:val="none" w:sz="0" w:space="0" w:color="auto"/>
                    <w:left w:val="none" w:sz="0" w:space="0" w:color="auto"/>
                    <w:bottom w:val="none" w:sz="0" w:space="0" w:color="auto"/>
                    <w:right w:val="none" w:sz="0" w:space="0" w:color="auto"/>
                  </w:divBdr>
                </w:div>
              </w:divsChild>
            </w:div>
            <w:div w:id="242567444">
              <w:marLeft w:val="0"/>
              <w:marRight w:val="0"/>
              <w:marTop w:val="0"/>
              <w:marBottom w:val="0"/>
              <w:divBdr>
                <w:top w:val="none" w:sz="0" w:space="0" w:color="auto"/>
                <w:left w:val="none" w:sz="0" w:space="0" w:color="auto"/>
                <w:bottom w:val="none" w:sz="0" w:space="0" w:color="auto"/>
                <w:right w:val="none" w:sz="0" w:space="0" w:color="auto"/>
              </w:divBdr>
              <w:divsChild>
                <w:div w:id="364135840">
                  <w:marLeft w:val="0"/>
                  <w:marRight w:val="0"/>
                  <w:marTop w:val="0"/>
                  <w:marBottom w:val="0"/>
                  <w:divBdr>
                    <w:top w:val="none" w:sz="0" w:space="0" w:color="auto"/>
                    <w:left w:val="none" w:sz="0" w:space="0" w:color="auto"/>
                    <w:bottom w:val="none" w:sz="0" w:space="0" w:color="auto"/>
                    <w:right w:val="none" w:sz="0" w:space="0" w:color="auto"/>
                  </w:divBdr>
                </w:div>
                <w:div w:id="954366785">
                  <w:marLeft w:val="0"/>
                  <w:marRight w:val="0"/>
                  <w:marTop w:val="0"/>
                  <w:marBottom w:val="0"/>
                  <w:divBdr>
                    <w:top w:val="none" w:sz="0" w:space="0" w:color="auto"/>
                    <w:left w:val="none" w:sz="0" w:space="0" w:color="auto"/>
                    <w:bottom w:val="none" w:sz="0" w:space="0" w:color="auto"/>
                    <w:right w:val="none" w:sz="0" w:space="0" w:color="auto"/>
                  </w:divBdr>
                </w:div>
              </w:divsChild>
            </w:div>
            <w:div w:id="1286738066">
              <w:marLeft w:val="0"/>
              <w:marRight w:val="0"/>
              <w:marTop w:val="0"/>
              <w:marBottom w:val="0"/>
              <w:divBdr>
                <w:top w:val="none" w:sz="0" w:space="0" w:color="auto"/>
                <w:left w:val="none" w:sz="0" w:space="0" w:color="auto"/>
                <w:bottom w:val="none" w:sz="0" w:space="0" w:color="auto"/>
                <w:right w:val="none" w:sz="0" w:space="0" w:color="auto"/>
              </w:divBdr>
              <w:divsChild>
                <w:div w:id="788478369">
                  <w:marLeft w:val="0"/>
                  <w:marRight w:val="0"/>
                  <w:marTop w:val="0"/>
                  <w:marBottom w:val="0"/>
                  <w:divBdr>
                    <w:top w:val="none" w:sz="0" w:space="0" w:color="auto"/>
                    <w:left w:val="none" w:sz="0" w:space="0" w:color="auto"/>
                    <w:bottom w:val="none" w:sz="0" w:space="0" w:color="auto"/>
                    <w:right w:val="none" w:sz="0" w:space="0" w:color="auto"/>
                  </w:divBdr>
                </w:div>
                <w:div w:id="2110540924">
                  <w:marLeft w:val="0"/>
                  <w:marRight w:val="0"/>
                  <w:marTop w:val="0"/>
                  <w:marBottom w:val="0"/>
                  <w:divBdr>
                    <w:top w:val="none" w:sz="0" w:space="0" w:color="auto"/>
                    <w:left w:val="none" w:sz="0" w:space="0" w:color="auto"/>
                    <w:bottom w:val="none" w:sz="0" w:space="0" w:color="auto"/>
                    <w:right w:val="none" w:sz="0" w:space="0" w:color="auto"/>
                  </w:divBdr>
                </w:div>
              </w:divsChild>
            </w:div>
            <w:div w:id="13315165">
              <w:marLeft w:val="0"/>
              <w:marRight w:val="0"/>
              <w:marTop w:val="0"/>
              <w:marBottom w:val="0"/>
              <w:divBdr>
                <w:top w:val="none" w:sz="0" w:space="0" w:color="auto"/>
                <w:left w:val="none" w:sz="0" w:space="0" w:color="auto"/>
                <w:bottom w:val="none" w:sz="0" w:space="0" w:color="auto"/>
                <w:right w:val="none" w:sz="0" w:space="0" w:color="auto"/>
              </w:divBdr>
              <w:divsChild>
                <w:div w:id="1287812059">
                  <w:marLeft w:val="0"/>
                  <w:marRight w:val="0"/>
                  <w:marTop w:val="0"/>
                  <w:marBottom w:val="0"/>
                  <w:divBdr>
                    <w:top w:val="none" w:sz="0" w:space="0" w:color="auto"/>
                    <w:left w:val="none" w:sz="0" w:space="0" w:color="auto"/>
                    <w:bottom w:val="none" w:sz="0" w:space="0" w:color="auto"/>
                    <w:right w:val="none" w:sz="0" w:space="0" w:color="auto"/>
                  </w:divBdr>
                </w:div>
                <w:div w:id="1389185926">
                  <w:marLeft w:val="0"/>
                  <w:marRight w:val="0"/>
                  <w:marTop w:val="0"/>
                  <w:marBottom w:val="0"/>
                  <w:divBdr>
                    <w:top w:val="none" w:sz="0" w:space="0" w:color="auto"/>
                    <w:left w:val="none" w:sz="0" w:space="0" w:color="auto"/>
                    <w:bottom w:val="none" w:sz="0" w:space="0" w:color="auto"/>
                    <w:right w:val="none" w:sz="0" w:space="0" w:color="auto"/>
                  </w:divBdr>
                </w:div>
              </w:divsChild>
            </w:div>
            <w:div w:id="1977372711">
              <w:marLeft w:val="0"/>
              <w:marRight w:val="0"/>
              <w:marTop w:val="0"/>
              <w:marBottom w:val="0"/>
              <w:divBdr>
                <w:top w:val="none" w:sz="0" w:space="0" w:color="auto"/>
                <w:left w:val="none" w:sz="0" w:space="0" w:color="auto"/>
                <w:bottom w:val="none" w:sz="0" w:space="0" w:color="auto"/>
                <w:right w:val="none" w:sz="0" w:space="0" w:color="auto"/>
              </w:divBdr>
              <w:divsChild>
                <w:div w:id="143862913">
                  <w:marLeft w:val="0"/>
                  <w:marRight w:val="0"/>
                  <w:marTop w:val="0"/>
                  <w:marBottom w:val="0"/>
                  <w:divBdr>
                    <w:top w:val="none" w:sz="0" w:space="0" w:color="auto"/>
                    <w:left w:val="none" w:sz="0" w:space="0" w:color="auto"/>
                    <w:bottom w:val="none" w:sz="0" w:space="0" w:color="auto"/>
                    <w:right w:val="none" w:sz="0" w:space="0" w:color="auto"/>
                  </w:divBdr>
                </w:div>
                <w:div w:id="1767267935">
                  <w:marLeft w:val="0"/>
                  <w:marRight w:val="0"/>
                  <w:marTop w:val="0"/>
                  <w:marBottom w:val="0"/>
                  <w:divBdr>
                    <w:top w:val="none" w:sz="0" w:space="0" w:color="auto"/>
                    <w:left w:val="none" w:sz="0" w:space="0" w:color="auto"/>
                    <w:bottom w:val="none" w:sz="0" w:space="0" w:color="auto"/>
                    <w:right w:val="none" w:sz="0" w:space="0" w:color="auto"/>
                  </w:divBdr>
                </w:div>
              </w:divsChild>
            </w:div>
            <w:div w:id="1189175596">
              <w:marLeft w:val="0"/>
              <w:marRight w:val="0"/>
              <w:marTop w:val="0"/>
              <w:marBottom w:val="0"/>
              <w:divBdr>
                <w:top w:val="none" w:sz="0" w:space="0" w:color="auto"/>
                <w:left w:val="none" w:sz="0" w:space="0" w:color="auto"/>
                <w:bottom w:val="none" w:sz="0" w:space="0" w:color="auto"/>
                <w:right w:val="none" w:sz="0" w:space="0" w:color="auto"/>
              </w:divBdr>
              <w:divsChild>
                <w:div w:id="17393038">
                  <w:marLeft w:val="0"/>
                  <w:marRight w:val="0"/>
                  <w:marTop w:val="0"/>
                  <w:marBottom w:val="0"/>
                  <w:divBdr>
                    <w:top w:val="none" w:sz="0" w:space="0" w:color="auto"/>
                    <w:left w:val="none" w:sz="0" w:space="0" w:color="auto"/>
                    <w:bottom w:val="none" w:sz="0" w:space="0" w:color="auto"/>
                    <w:right w:val="none" w:sz="0" w:space="0" w:color="auto"/>
                  </w:divBdr>
                </w:div>
                <w:div w:id="672994544">
                  <w:marLeft w:val="0"/>
                  <w:marRight w:val="0"/>
                  <w:marTop w:val="0"/>
                  <w:marBottom w:val="0"/>
                  <w:divBdr>
                    <w:top w:val="none" w:sz="0" w:space="0" w:color="auto"/>
                    <w:left w:val="none" w:sz="0" w:space="0" w:color="auto"/>
                    <w:bottom w:val="none" w:sz="0" w:space="0" w:color="auto"/>
                    <w:right w:val="none" w:sz="0" w:space="0" w:color="auto"/>
                  </w:divBdr>
                </w:div>
              </w:divsChild>
            </w:div>
            <w:div w:id="1901091239">
              <w:marLeft w:val="0"/>
              <w:marRight w:val="0"/>
              <w:marTop w:val="0"/>
              <w:marBottom w:val="0"/>
              <w:divBdr>
                <w:top w:val="none" w:sz="0" w:space="0" w:color="auto"/>
                <w:left w:val="none" w:sz="0" w:space="0" w:color="auto"/>
                <w:bottom w:val="none" w:sz="0" w:space="0" w:color="auto"/>
                <w:right w:val="none" w:sz="0" w:space="0" w:color="auto"/>
              </w:divBdr>
              <w:divsChild>
                <w:div w:id="146871682">
                  <w:marLeft w:val="0"/>
                  <w:marRight w:val="0"/>
                  <w:marTop w:val="0"/>
                  <w:marBottom w:val="0"/>
                  <w:divBdr>
                    <w:top w:val="none" w:sz="0" w:space="0" w:color="auto"/>
                    <w:left w:val="none" w:sz="0" w:space="0" w:color="auto"/>
                    <w:bottom w:val="none" w:sz="0" w:space="0" w:color="auto"/>
                    <w:right w:val="none" w:sz="0" w:space="0" w:color="auto"/>
                  </w:divBdr>
                </w:div>
                <w:div w:id="550505756">
                  <w:marLeft w:val="0"/>
                  <w:marRight w:val="0"/>
                  <w:marTop w:val="0"/>
                  <w:marBottom w:val="0"/>
                  <w:divBdr>
                    <w:top w:val="none" w:sz="0" w:space="0" w:color="auto"/>
                    <w:left w:val="none" w:sz="0" w:space="0" w:color="auto"/>
                    <w:bottom w:val="none" w:sz="0" w:space="0" w:color="auto"/>
                    <w:right w:val="none" w:sz="0" w:space="0" w:color="auto"/>
                  </w:divBdr>
                </w:div>
              </w:divsChild>
            </w:div>
          </w:divsChild>
        </w:div>
      </w:divsChild>
    </w:div>
    <w:div w:id="2029987442">
      <w:bodyDiv w:val="1"/>
      <w:marLeft w:val="0"/>
      <w:marRight w:val="0"/>
      <w:marTop w:val="0"/>
      <w:marBottom w:val="0"/>
      <w:divBdr>
        <w:top w:val="none" w:sz="0" w:space="0" w:color="auto"/>
        <w:left w:val="none" w:sz="0" w:space="0" w:color="auto"/>
        <w:bottom w:val="none" w:sz="0" w:space="0" w:color="auto"/>
        <w:right w:val="none" w:sz="0" w:space="0" w:color="auto"/>
      </w:divBdr>
    </w:div>
    <w:div w:id="2030982501">
      <w:bodyDiv w:val="1"/>
      <w:marLeft w:val="0"/>
      <w:marRight w:val="0"/>
      <w:marTop w:val="0"/>
      <w:marBottom w:val="0"/>
      <w:divBdr>
        <w:top w:val="none" w:sz="0" w:space="0" w:color="auto"/>
        <w:left w:val="none" w:sz="0" w:space="0" w:color="auto"/>
        <w:bottom w:val="none" w:sz="0" w:space="0" w:color="auto"/>
        <w:right w:val="none" w:sz="0" w:space="0" w:color="auto"/>
      </w:divBdr>
    </w:div>
    <w:div w:id="2031099474">
      <w:bodyDiv w:val="1"/>
      <w:marLeft w:val="0"/>
      <w:marRight w:val="0"/>
      <w:marTop w:val="0"/>
      <w:marBottom w:val="0"/>
      <w:divBdr>
        <w:top w:val="none" w:sz="0" w:space="0" w:color="auto"/>
        <w:left w:val="none" w:sz="0" w:space="0" w:color="auto"/>
        <w:bottom w:val="none" w:sz="0" w:space="0" w:color="auto"/>
        <w:right w:val="none" w:sz="0" w:space="0" w:color="auto"/>
      </w:divBdr>
    </w:div>
    <w:div w:id="2031494492">
      <w:bodyDiv w:val="1"/>
      <w:marLeft w:val="0"/>
      <w:marRight w:val="0"/>
      <w:marTop w:val="0"/>
      <w:marBottom w:val="0"/>
      <w:divBdr>
        <w:top w:val="none" w:sz="0" w:space="0" w:color="auto"/>
        <w:left w:val="none" w:sz="0" w:space="0" w:color="auto"/>
        <w:bottom w:val="none" w:sz="0" w:space="0" w:color="auto"/>
        <w:right w:val="none" w:sz="0" w:space="0" w:color="auto"/>
      </w:divBdr>
    </w:div>
    <w:div w:id="2033801710">
      <w:bodyDiv w:val="1"/>
      <w:marLeft w:val="0"/>
      <w:marRight w:val="0"/>
      <w:marTop w:val="0"/>
      <w:marBottom w:val="0"/>
      <w:divBdr>
        <w:top w:val="none" w:sz="0" w:space="0" w:color="auto"/>
        <w:left w:val="none" w:sz="0" w:space="0" w:color="auto"/>
        <w:bottom w:val="none" w:sz="0" w:space="0" w:color="auto"/>
        <w:right w:val="none" w:sz="0" w:space="0" w:color="auto"/>
      </w:divBdr>
    </w:div>
    <w:div w:id="2034306222">
      <w:bodyDiv w:val="1"/>
      <w:marLeft w:val="0"/>
      <w:marRight w:val="0"/>
      <w:marTop w:val="0"/>
      <w:marBottom w:val="0"/>
      <w:divBdr>
        <w:top w:val="none" w:sz="0" w:space="0" w:color="auto"/>
        <w:left w:val="none" w:sz="0" w:space="0" w:color="auto"/>
        <w:bottom w:val="none" w:sz="0" w:space="0" w:color="auto"/>
        <w:right w:val="none" w:sz="0" w:space="0" w:color="auto"/>
      </w:divBdr>
    </w:div>
    <w:div w:id="2035184515">
      <w:bodyDiv w:val="1"/>
      <w:marLeft w:val="0"/>
      <w:marRight w:val="0"/>
      <w:marTop w:val="0"/>
      <w:marBottom w:val="0"/>
      <w:divBdr>
        <w:top w:val="none" w:sz="0" w:space="0" w:color="auto"/>
        <w:left w:val="none" w:sz="0" w:space="0" w:color="auto"/>
        <w:bottom w:val="none" w:sz="0" w:space="0" w:color="auto"/>
        <w:right w:val="none" w:sz="0" w:space="0" w:color="auto"/>
      </w:divBdr>
    </w:div>
    <w:div w:id="2035424470">
      <w:bodyDiv w:val="1"/>
      <w:marLeft w:val="0"/>
      <w:marRight w:val="0"/>
      <w:marTop w:val="0"/>
      <w:marBottom w:val="0"/>
      <w:divBdr>
        <w:top w:val="none" w:sz="0" w:space="0" w:color="auto"/>
        <w:left w:val="none" w:sz="0" w:space="0" w:color="auto"/>
        <w:bottom w:val="none" w:sz="0" w:space="0" w:color="auto"/>
        <w:right w:val="none" w:sz="0" w:space="0" w:color="auto"/>
      </w:divBdr>
    </w:div>
    <w:div w:id="2038115884">
      <w:bodyDiv w:val="1"/>
      <w:marLeft w:val="0"/>
      <w:marRight w:val="0"/>
      <w:marTop w:val="0"/>
      <w:marBottom w:val="0"/>
      <w:divBdr>
        <w:top w:val="none" w:sz="0" w:space="0" w:color="auto"/>
        <w:left w:val="none" w:sz="0" w:space="0" w:color="auto"/>
        <w:bottom w:val="none" w:sz="0" w:space="0" w:color="auto"/>
        <w:right w:val="none" w:sz="0" w:space="0" w:color="auto"/>
      </w:divBdr>
    </w:div>
    <w:div w:id="2038921004">
      <w:bodyDiv w:val="1"/>
      <w:marLeft w:val="0"/>
      <w:marRight w:val="0"/>
      <w:marTop w:val="0"/>
      <w:marBottom w:val="0"/>
      <w:divBdr>
        <w:top w:val="none" w:sz="0" w:space="0" w:color="auto"/>
        <w:left w:val="none" w:sz="0" w:space="0" w:color="auto"/>
        <w:bottom w:val="none" w:sz="0" w:space="0" w:color="auto"/>
        <w:right w:val="none" w:sz="0" w:space="0" w:color="auto"/>
      </w:divBdr>
    </w:div>
    <w:div w:id="2040278250">
      <w:bodyDiv w:val="1"/>
      <w:marLeft w:val="0"/>
      <w:marRight w:val="0"/>
      <w:marTop w:val="0"/>
      <w:marBottom w:val="0"/>
      <w:divBdr>
        <w:top w:val="none" w:sz="0" w:space="0" w:color="auto"/>
        <w:left w:val="none" w:sz="0" w:space="0" w:color="auto"/>
        <w:bottom w:val="none" w:sz="0" w:space="0" w:color="auto"/>
        <w:right w:val="none" w:sz="0" w:space="0" w:color="auto"/>
      </w:divBdr>
    </w:div>
    <w:div w:id="2041200610">
      <w:bodyDiv w:val="1"/>
      <w:marLeft w:val="0"/>
      <w:marRight w:val="0"/>
      <w:marTop w:val="0"/>
      <w:marBottom w:val="0"/>
      <w:divBdr>
        <w:top w:val="none" w:sz="0" w:space="0" w:color="auto"/>
        <w:left w:val="none" w:sz="0" w:space="0" w:color="auto"/>
        <w:bottom w:val="none" w:sz="0" w:space="0" w:color="auto"/>
        <w:right w:val="none" w:sz="0" w:space="0" w:color="auto"/>
      </w:divBdr>
    </w:div>
    <w:div w:id="2043170088">
      <w:bodyDiv w:val="1"/>
      <w:marLeft w:val="0"/>
      <w:marRight w:val="0"/>
      <w:marTop w:val="0"/>
      <w:marBottom w:val="0"/>
      <w:divBdr>
        <w:top w:val="none" w:sz="0" w:space="0" w:color="auto"/>
        <w:left w:val="none" w:sz="0" w:space="0" w:color="auto"/>
        <w:bottom w:val="none" w:sz="0" w:space="0" w:color="auto"/>
        <w:right w:val="none" w:sz="0" w:space="0" w:color="auto"/>
      </w:divBdr>
    </w:div>
    <w:div w:id="2043940515">
      <w:bodyDiv w:val="1"/>
      <w:marLeft w:val="0"/>
      <w:marRight w:val="0"/>
      <w:marTop w:val="0"/>
      <w:marBottom w:val="0"/>
      <w:divBdr>
        <w:top w:val="none" w:sz="0" w:space="0" w:color="auto"/>
        <w:left w:val="none" w:sz="0" w:space="0" w:color="auto"/>
        <w:bottom w:val="none" w:sz="0" w:space="0" w:color="auto"/>
        <w:right w:val="none" w:sz="0" w:space="0" w:color="auto"/>
      </w:divBdr>
    </w:div>
    <w:div w:id="2044862133">
      <w:bodyDiv w:val="1"/>
      <w:marLeft w:val="0"/>
      <w:marRight w:val="0"/>
      <w:marTop w:val="0"/>
      <w:marBottom w:val="0"/>
      <w:divBdr>
        <w:top w:val="none" w:sz="0" w:space="0" w:color="auto"/>
        <w:left w:val="none" w:sz="0" w:space="0" w:color="auto"/>
        <w:bottom w:val="none" w:sz="0" w:space="0" w:color="auto"/>
        <w:right w:val="none" w:sz="0" w:space="0" w:color="auto"/>
      </w:divBdr>
    </w:div>
    <w:div w:id="2046326499">
      <w:bodyDiv w:val="1"/>
      <w:marLeft w:val="0"/>
      <w:marRight w:val="0"/>
      <w:marTop w:val="0"/>
      <w:marBottom w:val="0"/>
      <w:divBdr>
        <w:top w:val="none" w:sz="0" w:space="0" w:color="auto"/>
        <w:left w:val="none" w:sz="0" w:space="0" w:color="auto"/>
        <w:bottom w:val="none" w:sz="0" w:space="0" w:color="auto"/>
        <w:right w:val="none" w:sz="0" w:space="0" w:color="auto"/>
      </w:divBdr>
    </w:div>
    <w:div w:id="2047022526">
      <w:bodyDiv w:val="1"/>
      <w:marLeft w:val="0"/>
      <w:marRight w:val="0"/>
      <w:marTop w:val="0"/>
      <w:marBottom w:val="0"/>
      <w:divBdr>
        <w:top w:val="none" w:sz="0" w:space="0" w:color="auto"/>
        <w:left w:val="none" w:sz="0" w:space="0" w:color="auto"/>
        <w:bottom w:val="none" w:sz="0" w:space="0" w:color="auto"/>
        <w:right w:val="none" w:sz="0" w:space="0" w:color="auto"/>
      </w:divBdr>
    </w:div>
    <w:div w:id="2050496792">
      <w:bodyDiv w:val="1"/>
      <w:marLeft w:val="0"/>
      <w:marRight w:val="0"/>
      <w:marTop w:val="0"/>
      <w:marBottom w:val="0"/>
      <w:divBdr>
        <w:top w:val="none" w:sz="0" w:space="0" w:color="auto"/>
        <w:left w:val="none" w:sz="0" w:space="0" w:color="auto"/>
        <w:bottom w:val="none" w:sz="0" w:space="0" w:color="auto"/>
        <w:right w:val="none" w:sz="0" w:space="0" w:color="auto"/>
      </w:divBdr>
    </w:div>
    <w:div w:id="2052149089">
      <w:bodyDiv w:val="1"/>
      <w:marLeft w:val="0"/>
      <w:marRight w:val="0"/>
      <w:marTop w:val="0"/>
      <w:marBottom w:val="0"/>
      <w:divBdr>
        <w:top w:val="none" w:sz="0" w:space="0" w:color="auto"/>
        <w:left w:val="none" w:sz="0" w:space="0" w:color="auto"/>
        <w:bottom w:val="none" w:sz="0" w:space="0" w:color="auto"/>
        <w:right w:val="none" w:sz="0" w:space="0" w:color="auto"/>
      </w:divBdr>
    </w:div>
    <w:div w:id="2053072640">
      <w:bodyDiv w:val="1"/>
      <w:marLeft w:val="0"/>
      <w:marRight w:val="0"/>
      <w:marTop w:val="0"/>
      <w:marBottom w:val="0"/>
      <w:divBdr>
        <w:top w:val="none" w:sz="0" w:space="0" w:color="auto"/>
        <w:left w:val="none" w:sz="0" w:space="0" w:color="auto"/>
        <w:bottom w:val="none" w:sz="0" w:space="0" w:color="auto"/>
        <w:right w:val="none" w:sz="0" w:space="0" w:color="auto"/>
      </w:divBdr>
    </w:div>
    <w:div w:id="2054306333">
      <w:bodyDiv w:val="1"/>
      <w:marLeft w:val="0"/>
      <w:marRight w:val="0"/>
      <w:marTop w:val="0"/>
      <w:marBottom w:val="0"/>
      <w:divBdr>
        <w:top w:val="none" w:sz="0" w:space="0" w:color="auto"/>
        <w:left w:val="none" w:sz="0" w:space="0" w:color="auto"/>
        <w:bottom w:val="none" w:sz="0" w:space="0" w:color="auto"/>
        <w:right w:val="none" w:sz="0" w:space="0" w:color="auto"/>
      </w:divBdr>
    </w:div>
    <w:div w:id="2054502211">
      <w:bodyDiv w:val="1"/>
      <w:marLeft w:val="0"/>
      <w:marRight w:val="0"/>
      <w:marTop w:val="0"/>
      <w:marBottom w:val="0"/>
      <w:divBdr>
        <w:top w:val="none" w:sz="0" w:space="0" w:color="auto"/>
        <w:left w:val="none" w:sz="0" w:space="0" w:color="auto"/>
        <w:bottom w:val="none" w:sz="0" w:space="0" w:color="auto"/>
        <w:right w:val="none" w:sz="0" w:space="0" w:color="auto"/>
      </w:divBdr>
    </w:div>
    <w:div w:id="2055427984">
      <w:bodyDiv w:val="1"/>
      <w:marLeft w:val="0"/>
      <w:marRight w:val="0"/>
      <w:marTop w:val="0"/>
      <w:marBottom w:val="0"/>
      <w:divBdr>
        <w:top w:val="none" w:sz="0" w:space="0" w:color="auto"/>
        <w:left w:val="none" w:sz="0" w:space="0" w:color="auto"/>
        <w:bottom w:val="none" w:sz="0" w:space="0" w:color="auto"/>
        <w:right w:val="none" w:sz="0" w:space="0" w:color="auto"/>
      </w:divBdr>
    </w:div>
    <w:div w:id="2055543083">
      <w:bodyDiv w:val="1"/>
      <w:marLeft w:val="0"/>
      <w:marRight w:val="0"/>
      <w:marTop w:val="0"/>
      <w:marBottom w:val="0"/>
      <w:divBdr>
        <w:top w:val="none" w:sz="0" w:space="0" w:color="auto"/>
        <w:left w:val="none" w:sz="0" w:space="0" w:color="auto"/>
        <w:bottom w:val="none" w:sz="0" w:space="0" w:color="auto"/>
        <w:right w:val="none" w:sz="0" w:space="0" w:color="auto"/>
      </w:divBdr>
    </w:div>
    <w:div w:id="2055881201">
      <w:bodyDiv w:val="1"/>
      <w:marLeft w:val="0"/>
      <w:marRight w:val="0"/>
      <w:marTop w:val="0"/>
      <w:marBottom w:val="0"/>
      <w:divBdr>
        <w:top w:val="none" w:sz="0" w:space="0" w:color="auto"/>
        <w:left w:val="none" w:sz="0" w:space="0" w:color="auto"/>
        <w:bottom w:val="none" w:sz="0" w:space="0" w:color="auto"/>
        <w:right w:val="none" w:sz="0" w:space="0" w:color="auto"/>
      </w:divBdr>
    </w:div>
    <w:div w:id="2055931826">
      <w:bodyDiv w:val="1"/>
      <w:marLeft w:val="0"/>
      <w:marRight w:val="0"/>
      <w:marTop w:val="0"/>
      <w:marBottom w:val="0"/>
      <w:divBdr>
        <w:top w:val="none" w:sz="0" w:space="0" w:color="auto"/>
        <w:left w:val="none" w:sz="0" w:space="0" w:color="auto"/>
        <w:bottom w:val="none" w:sz="0" w:space="0" w:color="auto"/>
        <w:right w:val="none" w:sz="0" w:space="0" w:color="auto"/>
      </w:divBdr>
    </w:div>
    <w:div w:id="2056343014">
      <w:bodyDiv w:val="1"/>
      <w:marLeft w:val="0"/>
      <w:marRight w:val="0"/>
      <w:marTop w:val="0"/>
      <w:marBottom w:val="0"/>
      <w:divBdr>
        <w:top w:val="none" w:sz="0" w:space="0" w:color="auto"/>
        <w:left w:val="none" w:sz="0" w:space="0" w:color="auto"/>
        <w:bottom w:val="none" w:sz="0" w:space="0" w:color="auto"/>
        <w:right w:val="none" w:sz="0" w:space="0" w:color="auto"/>
      </w:divBdr>
    </w:div>
    <w:div w:id="2056389901">
      <w:bodyDiv w:val="1"/>
      <w:marLeft w:val="0"/>
      <w:marRight w:val="0"/>
      <w:marTop w:val="0"/>
      <w:marBottom w:val="0"/>
      <w:divBdr>
        <w:top w:val="none" w:sz="0" w:space="0" w:color="auto"/>
        <w:left w:val="none" w:sz="0" w:space="0" w:color="auto"/>
        <w:bottom w:val="none" w:sz="0" w:space="0" w:color="auto"/>
        <w:right w:val="none" w:sz="0" w:space="0" w:color="auto"/>
      </w:divBdr>
    </w:div>
    <w:div w:id="2061007518">
      <w:bodyDiv w:val="1"/>
      <w:marLeft w:val="0"/>
      <w:marRight w:val="0"/>
      <w:marTop w:val="0"/>
      <w:marBottom w:val="0"/>
      <w:divBdr>
        <w:top w:val="none" w:sz="0" w:space="0" w:color="auto"/>
        <w:left w:val="none" w:sz="0" w:space="0" w:color="auto"/>
        <w:bottom w:val="none" w:sz="0" w:space="0" w:color="auto"/>
        <w:right w:val="none" w:sz="0" w:space="0" w:color="auto"/>
      </w:divBdr>
    </w:div>
    <w:div w:id="2061124479">
      <w:bodyDiv w:val="1"/>
      <w:marLeft w:val="0"/>
      <w:marRight w:val="0"/>
      <w:marTop w:val="0"/>
      <w:marBottom w:val="0"/>
      <w:divBdr>
        <w:top w:val="none" w:sz="0" w:space="0" w:color="auto"/>
        <w:left w:val="none" w:sz="0" w:space="0" w:color="auto"/>
        <w:bottom w:val="none" w:sz="0" w:space="0" w:color="auto"/>
        <w:right w:val="none" w:sz="0" w:space="0" w:color="auto"/>
      </w:divBdr>
    </w:div>
    <w:div w:id="2064713319">
      <w:bodyDiv w:val="1"/>
      <w:marLeft w:val="0"/>
      <w:marRight w:val="0"/>
      <w:marTop w:val="0"/>
      <w:marBottom w:val="0"/>
      <w:divBdr>
        <w:top w:val="none" w:sz="0" w:space="0" w:color="auto"/>
        <w:left w:val="none" w:sz="0" w:space="0" w:color="auto"/>
        <w:bottom w:val="none" w:sz="0" w:space="0" w:color="auto"/>
        <w:right w:val="none" w:sz="0" w:space="0" w:color="auto"/>
      </w:divBdr>
    </w:div>
    <w:div w:id="2064913413">
      <w:bodyDiv w:val="1"/>
      <w:marLeft w:val="0"/>
      <w:marRight w:val="0"/>
      <w:marTop w:val="0"/>
      <w:marBottom w:val="0"/>
      <w:divBdr>
        <w:top w:val="none" w:sz="0" w:space="0" w:color="auto"/>
        <w:left w:val="none" w:sz="0" w:space="0" w:color="auto"/>
        <w:bottom w:val="none" w:sz="0" w:space="0" w:color="auto"/>
        <w:right w:val="none" w:sz="0" w:space="0" w:color="auto"/>
      </w:divBdr>
    </w:div>
    <w:div w:id="2067103405">
      <w:bodyDiv w:val="1"/>
      <w:marLeft w:val="0"/>
      <w:marRight w:val="0"/>
      <w:marTop w:val="0"/>
      <w:marBottom w:val="0"/>
      <w:divBdr>
        <w:top w:val="none" w:sz="0" w:space="0" w:color="auto"/>
        <w:left w:val="none" w:sz="0" w:space="0" w:color="auto"/>
        <w:bottom w:val="none" w:sz="0" w:space="0" w:color="auto"/>
        <w:right w:val="none" w:sz="0" w:space="0" w:color="auto"/>
      </w:divBdr>
    </w:div>
    <w:div w:id="2069376159">
      <w:bodyDiv w:val="1"/>
      <w:marLeft w:val="0"/>
      <w:marRight w:val="0"/>
      <w:marTop w:val="0"/>
      <w:marBottom w:val="0"/>
      <w:divBdr>
        <w:top w:val="none" w:sz="0" w:space="0" w:color="auto"/>
        <w:left w:val="none" w:sz="0" w:space="0" w:color="auto"/>
        <w:bottom w:val="none" w:sz="0" w:space="0" w:color="auto"/>
        <w:right w:val="none" w:sz="0" w:space="0" w:color="auto"/>
      </w:divBdr>
    </w:div>
    <w:div w:id="2072535066">
      <w:bodyDiv w:val="1"/>
      <w:marLeft w:val="0"/>
      <w:marRight w:val="0"/>
      <w:marTop w:val="0"/>
      <w:marBottom w:val="0"/>
      <w:divBdr>
        <w:top w:val="none" w:sz="0" w:space="0" w:color="auto"/>
        <w:left w:val="none" w:sz="0" w:space="0" w:color="auto"/>
        <w:bottom w:val="none" w:sz="0" w:space="0" w:color="auto"/>
        <w:right w:val="none" w:sz="0" w:space="0" w:color="auto"/>
      </w:divBdr>
    </w:div>
    <w:div w:id="2073498607">
      <w:bodyDiv w:val="1"/>
      <w:marLeft w:val="0"/>
      <w:marRight w:val="0"/>
      <w:marTop w:val="0"/>
      <w:marBottom w:val="0"/>
      <w:divBdr>
        <w:top w:val="none" w:sz="0" w:space="0" w:color="auto"/>
        <w:left w:val="none" w:sz="0" w:space="0" w:color="auto"/>
        <w:bottom w:val="none" w:sz="0" w:space="0" w:color="auto"/>
        <w:right w:val="none" w:sz="0" w:space="0" w:color="auto"/>
      </w:divBdr>
    </w:div>
    <w:div w:id="2073501176">
      <w:bodyDiv w:val="1"/>
      <w:marLeft w:val="0"/>
      <w:marRight w:val="0"/>
      <w:marTop w:val="0"/>
      <w:marBottom w:val="0"/>
      <w:divBdr>
        <w:top w:val="none" w:sz="0" w:space="0" w:color="auto"/>
        <w:left w:val="none" w:sz="0" w:space="0" w:color="auto"/>
        <w:bottom w:val="none" w:sz="0" w:space="0" w:color="auto"/>
        <w:right w:val="none" w:sz="0" w:space="0" w:color="auto"/>
      </w:divBdr>
    </w:div>
    <w:div w:id="2073842613">
      <w:bodyDiv w:val="1"/>
      <w:marLeft w:val="0"/>
      <w:marRight w:val="0"/>
      <w:marTop w:val="0"/>
      <w:marBottom w:val="0"/>
      <w:divBdr>
        <w:top w:val="none" w:sz="0" w:space="0" w:color="auto"/>
        <w:left w:val="none" w:sz="0" w:space="0" w:color="auto"/>
        <w:bottom w:val="none" w:sz="0" w:space="0" w:color="auto"/>
        <w:right w:val="none" w:sz="0" w:space="0" w:color="auto"/>
      </w:divBdr>
    </w:div>
    <w:div w:id="2074083629">
      <w:bodyDiv w:val="1"/>
      <w:marLeft w:val="0"/>
      <w:marRight w:val="0"/>
      <w:marTop w:val="0"/>
      <w:marBottom w:val="0"/>
      <w:divBdr>
        <w:top w:val="none" w:sz="0" w:space="0" w:color="auto"/>
        <w:left w:val="none" w:sz="0" w:space="0" w:color="auto"/>
        <w:bottom w:val="none" w:sz="0" w:space="0" w:color="auto"/>
        <w:right w:val="none" w:sz="0" w:space="0" w:color="auto"/>
      </w:divBdr>
    </w:div>
    <w:div w:id="2074888341">
      <w:bodyDiv w:val="1"/>
      <w:marLeft w:val="0"/>
      <w:marRight w:val="0"/>
      <w:marTop w:val="0"/>
      <w:marBottom w:val="0"/>
      <w:divBdr>
        <w:top w:val="none" w:sz="0" w:space="0" w:color="auto"/>
        <w:left w:val="none" w:sz="0" w:space="0" w:color="auto"/>
        <w:bottom w:val="none" w:sz="0" w:space="0" w:color="auto"/>
        <w:right w:val="none" w:sz="0" w:space="0" w:color="auto"/>
      </w:divBdr>
    </w:div>
    <w:div w:id="2076008101">
      <w:bodyDiv w:val="1"/>
      <w:marLeft w:val="0"/>
      <w:marRight w:val="0"/>
      <w:marTop w:val="0"/>
      <w:marBottom w:val="0"/>
      <w:divBdr>
        <w:top w:val="none" w:sz="0" w:space="0" w:color="auto"/>
        <w:left w:val="none" w:sz="0" w:space="0" w:color="auto"/>
        <w:bottom w:val="none" w:sz="0" w:space="0" w:color="auto"/>
        <w:right w:val="none" w:sz="0" w:space="0" w:color="auto"/>
      </w:divBdr>
    </w:div>
    <w:div w:id="2076318909">
      <w:bodyDiv w:val="1"/>
      <w:marLeft w:val="0"/>
      <w:marRight w:val="0"/>
      <w:marTop w:val="0"/>
      <w:marBottom w:val="0"/>
      <w:divBdr>
        <w:top w:val="none" w:sz="0" w:space="0" w:color="auto"/>
        <w:left w:val="none" w:sz="0" w:space="0" w:color="auto"/>
        <w:bottom w:val="none" w:sz="0" w:space="0" w:color="auto"/>
        <w:right w:val="none" w:sz="0" w:space="0" w:color="auto"/>
      </w:divBdr>
    </w:div>
    <w:div w:id="2077243222">
      <w:bodyDiv w:val="1"/>
      <w:marLeft w:val="0"/>
      <w:marRight w:val="0"/>
      <w:marTop w:val="0"/>
      <w:marBottom w:val="0"/>
      <w:divBdr>
        <w:top w:val="none" w:sz="0" w:space="0" w:color="auto"/>
        <w:left w:val="none" w:sz="0" w:space="0" w:color="auto"/>
        <w:bottom w:val="none" w:sz="0" w:space="0" w:color="auto"/>
        <w:right w:val="none" w:sz="0" w:space="0" w:color="auto"/>
      </w:divBdr>
    </w:div>
    <w:div w:id="2077434442">
      <w:bodyDiv w:val="1"/>
      <w:marLeft w:val="0"/>
      <w:marRight w:val="0"/>
      <w:marTop w:val="0"/>
      <w:marBottom w:val="0"/>
      <w:divBdr>
        <w:top w:val="none" w:sz="0" w:space="0" w:color="auto"/>
        <w:left w:val="none" w:sz="0" w:space="0" w:color="auto"/>
        <w:bottom w:val="none" w:sz="0" w:space="0" w:color="auto"/>
        <w:right w:val="none" w:sz="0" w:space="0" w:color="auto"/>
      </w:divBdr>
    </w:div>
    <w:div w:id="2078278333">
      <w:bodyDiv w:val="1"/>
      <w:marLeft w:val="0"/>
      <w:marRight w:val="0"/>
      <w:marTop w:val="0"/>
      <w:marBottom w:val="0"/>
      <w:divBdr>
        <w:top w:val="none" w:sz="0" w:space="0" w:color="auto"/>
        <w:left w:val="none" w:sz="0" w:space="0" w:color="auto"/>
        <w:bottom w:val="none" w:sz="0" w:space="0" w:color="auto"/>
        <w:right w:val="none" w:sz="0" w:space="0" w:color="auto"/>
      </w:divBdr>
    </w:div>
    <w:div w:id="2078821897">
      <w:bodyDiv w:val="1"/>
      <w:marLeft w:val="0"/>
      <w:marRight w:val="0"/>
      <w:marTop w:val="0"/>
      <w:marBottom w:val="0"/>
      <w:divBdr>
        <w:top w:val="none" w:sz="0" w:space="0" w:color="auto"/>
        <w:left w:val="none" w:sz="0" w:space="0" w:color="auto"/>
        <w:bottom w:val="none" w:sz="0" w:space="0" w:color="auto"/>
        <w:right w:val="none" w:sz="0" w:space="0" w:color="auto"/>
      </w:divBdr>
    </w:div>
    <w:div w:id="2080978581">
      <w:bodyDiv w:val="1"/>
      <w:marLeft w:val="0"/>
      <w:marRight w:val="0"/>
      <w:marTop w:val="0"/>
      <w:marBottom w:val="0"/>
      <w:divBdr>
        <w:top w:val="none" w:sz="0" w:space="0" w:color="auto"/>
        <w:left w:val="none" w:sz="0" w:space="0" w:color="auto"/>
        <w:bottom w:val="none" w:sz="0" w:space="0" w:color="auto"/>
        <w:right w:val="none" w:sz="0" w:space="0" w:color="auto"/>
      </w:divBdr>
    </w:div>
    <w:div w:id="2081518782">
      <w:bodyDiv w:val="1"/>
      <w:marLeft w:val="0"/>
      <w:marRight w:val="0"/>
      <w:marTop w:val="0"/>
      <w:marBottom w:val="0"/>
      <w:divBdr>
        <w:top w:val="none" w:sz="0" w:space="0" w:color="auto"/>
        <w:left w:val="none" w:sz="0" w:space="0" w:color="auto"/>
        <w:bottom w:val="none" w:sz="0" w:space="0" w:color="auto"/>
        <w:right w:val="none" w:sz="0" w:space="0" w:color="auto"/>
      </w:divBdr>
    </w:div>
    <w:div w:id="2084332160">
      <w:bodyDiv w:val="1"/>
      <w:marLeft w:val="0"/>
      <w:marRight w:val="0"/>
      <w:marTop w:val="0"/>
      <w:marBottom w:val="0"/>
      <w:divBdr>
        <w:top w:val="none" w:sz="0" w:space="0" w:color="auto"/>
        <w:left w:val="none" w:sz="0" w:space="0" w:color="auto"/>
        <w:bottom w:val="none" w:sz="0" w:space="0" w:color="auto"/>
        <w:right w:val="none" w:sz="0" w:space="0" w:color="auto"/>
      </w:divBdr>
    </w:div>
    <w:div w:id="2086603389">
      <w:bodyDiv w:val="1"/>
      <w:marLeft w:val="0"/>
      <w:marRight w:val="0"/>
      <w:marTop w:val="0"/>
      <w:marBottom w:val="0"/>
      <w:divBdr>
        <w:top w:val="none" w:sz="0" w:space="0" w:color="auto"/>
        <w:left w:val="none" w:sz="0" w:space="0" w:color="auto"/>
        <w:bottom w:val="none" w:sz="0" w:space="0" w:color="auto"/>
        <w:right w:val="none" w:sz="0" w:space="0" w:color="auto"/>
      </w:divBdr>
    </w:div>
    <w:div w:id="2088648060">
      <w:bodyDiv w:val="1"/>
      <w:marLeft w:val="0"/>
      <w:marRight w:val="0"/>
      <w:marTop w:val="0"/>
      <w:marBottom w:val="0"/>
      <w:divBdr>
        <w:top w:val="none" w:sz="0" w:space="0" w:color="auto"/>
        <w:left w:val="none" w:sz="0" w:space="0" w:color="auto"/>
        <w:bottom w:val="none" w:sz="0" w:space="0" w:color="auto"/>
        <w:right w:val="none" w:sz="0" w:space="0" w:color="auto"/>
      </w:divBdr>
    </w:div>
    <w:div w:id="2090347198">
      <w:bodyDiv w:val="1"/>
      <w:marLeft w:val="0"/>
      <w:marRight w:val="0"/>
      <w:marTop w:val="0"/>
      <w:marBottom w:val="0"/>
      <w:divBdr>
        <w:top w:val="none" w:sz="0" w:space="0" w:color="auto"/>
        <w:left w:val="none" w:sz="0" w:space="0" w:color="auto"/>
        <w:bottom w:val="none" w:sz="0" w:space="0" w:color="auto"/>
        <w:right w:val="none" w:sz="0" w:space="0" w:color="auto"/>
      </w:divBdr>
    </w:div>
    <w:div w:id="2092383238">
      <w:bodyDiv w:val="1"/>
      <w:marLeft w:val="0"/>
      <w:marRight w:val="0"/>
      <w:marTop w:val="0"/>
      <w:marBottom w:val="0"/>
      <w:divBdr>
        <w:top w:val="none" w:sz="0" w:space="0" w:color="auto"/>
        <w:left w:val="none" w:sz="0" w:space="0" w:color="auto"/>
        <w:bottom w:val="none" w:sz="0" w:space="0" w:color="auto"/>
        <w:right w:val="none" w:sz="0" w:space="0" w:color="auto"/>
      </w:divBdr>
    </w:div>
    <w:div w:id="2092850017">
      <w:bodyDiv w:val="1"/>
      <w:marLeft w:val="0"/>
      <w:marRight w:val="0"/>
      <w:marTop w:val="0"/>
      <w:marBottom w:val="0"/>
      <w:divBdr>
        <w:top w:val="none" w:sz="0" w:space="0" w:color="auto"/>
        <w:left w:val="none" w:sz="0" w:space="0" w:color="auto"/>
        <w:bottom w:val="none" w:sz="0" w:space="0" w:color="auto"/>
        <w:right w:val="none" w:sz="0" w:space="0" w:color="auto"/>
      </w:divBdr>
    </w:div>
    <w:div w:id="2097171835">
      <w:bodyDiv w:val="1"/>
      <w:marLeft w:val="0"/>
      <w:marRight w:val="0"/>
      <w:marTop w:val="0"/>
      <w:marBottom w:val="0"/>
      <w:divBdr>
        <w:top w:val="none" w:sz="0" w:space="0" w:color="auto"/>
        <w:left w:val="none" w:sz="0" w:space="0" w:color="auto"/>
        <w:bottom w:val="none" w:sz="0" w:space="0" w:color="auto"/>
        <w:right w:val="none" w:sz="0" w:space="0" w:color="auto"/>
      </w:divBdr>
    </w:div>
    <w:div w:id="2097824797">
      <w:bodyDiv w:val="1"/>
      <w:marLeft w:val="0"/>
      <w:marRight w:val="0"/>
      <w:marTop w:val="0"/>
      <w:marBottom w:val="0"/>
      <w:divBdr>
        <w:top w:val="none" w:sz="0" w:space="0" w:color="auto"/>
        <w:left w:val="none" w:sz="0" w:space="0" w:color="auto"/>
        <w:bottom w:val="none" w:sz="0" w:space="0" w:color="auto"/>
        <w:right w:val="none" w:sz="0" w:space="0" w:color="auto"/>
      </w:divBdr>
    </w:div>
    <w:div w:id="2098624675">
      <w:bodyDiv w:val="1"/>
      <w:marLeft w:val="0"/>
      <w:marRight w:val="0"/>
      <w:marTop w:val="0"/>
      <w:marBottom w:val="0"/>
      <w:divBdr>
        <w:top w:val="none" w:sz="0" w:space="0" w:color="auto"/>
        <w:left w:val="none" w:sz="0" w:space="0" w:color="auto"/>
        <w:bottom w:val="none" w:sz="0" w:space="0" w:color="auto"/>
        <w:right w:val="none" w:sz="0" w:space="0" w:color="auto"/>
      </w:divBdr>
    </w:div>
    <w:div w:id="2098747617">
      <w:bodyDiv w:val="1"/>
      <w:marLeft w:val="0"/>
      <w:marRight w:val="0"/>
      <w:marTop w:val="0"/>
      <w:marBottom w:val="0"/>
      <w:divBdr>
        <w:top w:val="none" w:sz="0" w:space="0" w:color="auto"/>
        <w:left w:val="none" w:sz="0" w:space="0" w:color="auto"/>
        <w:bottom w:val="none" w:sz="0" w:space="0" w:color="auto"/>
        <w:right w:val="none" w:sz="0" w:space="0" w:color="auto"/>
      </w:divBdr>
    </w:div>
    <w:div w:id="2100977766">
      <w:bodyDiv w:val="1"/>
      <w:marLeft w:val="0"/>
      <w:marRight w:val="0"/>
      <w:marTop w:val="0"/>
      <w:marBottom w:val="0"/>
      <w:divBdr>
        <w:top w:val="none" w:sz="0" w:space="0" w:color="auto"/>
        <w:left w:val="none" w:sz="0" w:space="0" w:color="auto"/>
        <w:bottom w:val="none" w:sz="0" w:space="0" w:color="auto"/>
        <w:right w:val="none" w:sz="0" w:space="0" w:color="auto"/>
      </w:divBdr>
    </w:div>
    <w:div w:id="2101487405">
      <w:bodyDiv w:val="1"/>
      <w:marLeft w:val="0"/>
      <w:marRight w:val="0"/>
      <w:marTop w:val="0"/>
      <w:marBottom w:val="0"/>
      <w:divBdr>
        <w:top w:val="none" w:sz="0" w:space="0" w:color="auto"/>
        <w:left w:val="none" w:sz="0" w:space="0" w:color="auto"/>
        <w:bottom w:val="none" w:sz="0" w:space="0" w:color="auto"/>
        <w:right w:val="none" w:sz="0" w:space="0" w:color="auto"/>
      </w:divBdr>
    </w:div>
    <w:div w:id="2105376241">
      <w:bodyDiv w:val="1"/>
      <w:marLeft w:val="0"/>
      <w:marRight w:val="0"/>
      <w:marTop w:val="0"/>
      <w:marBottom w:val="0"/>
      <w:divBdr>
        <w:top w:val="none" w:sz="0" w:space="0" w:color="auto"/>
        <w:left w:val="none" w:sz="0" w:space="0" w:color="auto"/>
        <w:bottom w:val="none" w:sz="0" w:space="0" w:color="auto"/>
        <w:right w:val="none" w:sz="0" w:space="0" w:color="auto"/>
      </w:divBdr>
    </w:div>
    <w:div w:id="2111506201">
      <w:bodyDiv w:val="1"/>
      <w:marLeft w:val="0"/>
      <w:marRight w:val="0"/>
      <w:marTop w:val="0"/>
      <w:marBottom w:val="0"/>
      <w:divBdr>
        <w:top w:val="none" w:sz="0" w:space="0" w:color="auto"/>
        <w:left w:val="none" w:sz="0" w:space="0" w:color="auto"/>
        <w:bottom w:val="none" w:sz="0" w:space="0" w:color="auto"/>
        <w:right w:val="none" w:sz="0" w:space="0" w:color="auto"/>
      </w:divBdr>
    </w:div>
    <w:div w:id="2111661040">
      <w:bodyDiv w:val="1"/>
      <w:marLeft w:val="0"/>
      <w:marRight w:val="0"/>
      <w:marTop w:val="0"/>
      <w:marBottom w:val="0"/>
      <w:divBdr>
        <w:top w:val="none" w:sz="0" w:space="0" w:color="auto"/>
        <w:left w:val="none" w:sz="0" w:space="0" w:color="auto"/>
        <w:bottom w:val="none" w:sz="0" w:space="0" w:color="auto"/>
        <w:right w:val="none" w:sz="0" w:space="0" w:color="auto"/>
      </w:divBdr>
    </w:div>
    <w:div w:id="2113547593">
      <w:bodyDiv w:val="1"/>
      <w:marLeft w:val="0"/>
      <w:marRight w:val="0"/>
      <w:marTop w:val="0"/>
      <w:marBottom w:val="0"/>
      <w:divBdr>
        <w:top w:val="none" w:sz="0" w:space="0" w:color="auto"/>
        <w:left w:val="none" w:sz="0" w:space="0" w:color="auto"/>
        <w:bottom w:val="none" w:sz="0" w:space="0" w:color="auto"/>
        <w:right w:val="none" w:sz="0" w:space="0" w:color="auto"/>
      </w:divBdr>
    </w:div>
    <w:div w:id="2116752088">
      <w:bodyDiv w:val="1"/>
      <w:marLeft w:val="0"/>
      <w:marRight w:val="0"/>
      <w:marTop w:val="0"/>
      <w:marBottom w:val="0"/>
      <w:divBdr>
        <w:top w:val="none" w:sz="0" w:space="0" w:color="auto"/>
        <w:left w:val="none" w:sz="0" w:space="0" w:color="auto"/>
        <w:bottom w:val="none" w:sz="0" w:space="0" w:color="auto"/>
        <w:right w:val="none" w:sz="0" w:space="0" w:color="auto"/>
      </w:divBdr>
    </w:div>
    <w:div w:id="2117288334">
      <w:bodyDiv w:val="1"/>
      <w:marLeft w:val="0"/>
      <w:marRight w:val="0"/>
      <w:marTop w:val="0"/>
      <w:marBottom w:val="0"/>
      <w:divBdr>
        <w:top w:val="none" w:sz="0" w:space="0" w:color="auto"/>
        <w:left w:val="none" w:sz="0" w:space="0" w:color="auto"/>
        <w:bottom w:val="none" w:sz="0" w:space="0" w:color="auto"/>
        <w:right w:val="none" w:sz="0" w:space="0" w:color="auto"/>
      </w:divBdr>
    </w:div>
    <w:div w:id="2117866179">
      <w:bodyDiv w:val="1"/>
      <w:marLeft w:val="0"/>
      <w:marRight w:val="0"/>
      <w:marTop w:val="0"/>
      <w:marBottom w:val="0"/>
      <w:divBdr>
        <w:top w:val="none" w:sz="0" w:space="0" w:color="auto"/>
        <w:left w:val="none" w:sz="0" w:space="0" w:color="auto"/>
        <w:bottom w:val="none" w:sz="0" w:space="0" w:color="auto"/>
        <w:right w:val="none" w:sz="0" w:space="0" w:color="auto"/>
      </w:divBdr>
    </w:div>
    <w:div w:id="2119374757">
      <w:bodyDiv w:val="1"/>
      <w:marLeft w:val="0"/>
      <w:marRight w:val="0"/>
      <w:marTop w:val="0"/>
      <w:marBottom w:val="0"/>
      <w:divBdr>
        <w:top w:val="none" w:sz="0" w:space="0" w:color="auto"/>
        <w:left w:val="none" w:sz="0" w:space="0" w:color="auto"/>
        <w:bottom w:val="none" w:sz="0" w:space="0" w:color="auto"/>
        <w:right w:val="none" w:sz="0" w:space="0" w:color="auto"/>
      </w:divBdr>
    </w:div>
    <w:div w:id="2120251607">
      <w:bodyDiv w:val="1"/>
      <w:marLeft w:val="0"/>
      <w:marRight w:val="0"/>
      <w:marTop w:val="0"/>
      <w:marBottom w:val="0"/>
      <w:divBdr>
        <w:top w:val="none" w:sz="0" w:space="0" w:color="auto"/>
        <w:left w:val="none" w:sz="0" w:space="0" w:color="auto"/>
        <w:bottom w:val="none" w:sz="0" w:space="0" w:color="auto"/>
        <w:right w:val="none" w:sz="0" w:space="0" w:color="auto"/>
      </w:divBdr>
    </w:div>
    <w:div w:id="2121491519">
      <w:bodyDiv w:val="1"/>
      <w:marLeft w:val="0"/>
      <w:marRight w:val="0"/>
      <w:marTop w:val="0"/>
      <w:marBottom w:val="0"/>
      <w:divBdr>
        <w:top w:val="none" w:sz="0" w:space="0" w:color="auto"/>
        <w:left w:val="none" w:sz="0" w:space="0" w:color="auto"/>
        <w:bottom w:val="none" w:sz="0" w:space="0" w:color="auto"/>
        <w:right w:val="none" w:sz="0" w:space="0" w:color="auto"/>
      </w:divBdr>
    </w:div>
    <w:div w:id="2121872961">
      <w:bodyDiv w:val="1"/>
      <w:marLeft w:val="0"/>
      <w:marRight w:val="0"/>
      <w:marTop w:val="0"/>
      <w:marBottom w:val="0"/>
      <w:divBdr>
        <w:top w:val="none" w:sz="0" w:space="0" w:color="auto"/>
        <w:left w:val="none" w:sz="0" w:space="0" w:color="auto"/>
        <w:bottom w:val="none" w:sz="0" w:space="0" w:color="auto"/>
        <w:right w:val="none" w:sz="0" w:space="0" w:color="auto"/>
      </w:divBdr>
    </w:div>
    <w:div w:id="2122138372">
      <w:bodyDiv w:val="1"/>
      <w:marLeft w:val="0"/>
      <w:marRight w:val="0"/>
      <w:marTop w:val="0"/>
      <w:marBottom w:val="0"/>
      <w:divBdr>
        <w:top w:val="none" w:sz="0" w:space="0" w:color="auto"/>
        <w:left w:val="none" w:sz="0" w:space="0" w:color="auto"/>
        <w:bottom w:val="none" w:sz="0" w:space="0" w:color="auto"/>
        <w:right w:val="none" w:sz="0" w:space="0" w:color="auto"/>
      </w:divBdr>
    </w:div>
    <w:div w:id="2125271877">
      <w:bodyDiv w:val="1"/>
      <w:marLeft w:val="0"/>
      <w:marRight w:val="0"/>
      <w:marTop w:val="0"/>
      <w:marBottom w:val="0"/>
      <w:divBdr>
        <w:top w:val="none" w:sz="0" w:space="0" w:color="auto"/>
        <w:left w:val="none" w:sz="0" w:space="0" w:color="auto"/>
        <w:bottom w:val="none" w:sz="0" w:space="0" w:color="auto"/>
        <w:right w:val="none" w:sz="0" w:space="0" w:color="auto"/>
      </w:divBdr>
    </w:div>
    <w:div w:id="2125995182">
      <w:bodyDiv w:val="1"/>
      <w:marLeft w:val="0"/>
      <w:marRight w:val="0"/>
      <w:marTop w:val="0"/>
      <w:marBottom w:val="0"/>
      <w:divBdr>
        <w:top w:val="none" w:sz="0" w:space="0" w:color="auto"/>
        <w:left w:val="none" w:sz="0" w:space="0" w:color="auto"/>
        <w:bottom w:val="none" w:sz="0" w:space="0" w:color="auto"/>
        <w:right w:val="none" w:sz="0" w:space="0" w:color="auto"/>
      </w:divBdr>
    </w:div>
    <w:div w:id="2129660642">
      <w:bodyDiv w:val="1"/>
      <w:marLeft w:val="0"/>
      <w:marRight w:val="0"/>
      <w:marTop w:val="0"/>
      <w:marBottom w:val="0"/>
      <w:divBdr>
        <w:top w:val="none" w:sz="0" w:space="0" w:color="auto"/>
        <w:left w:val="none" w:sz="0" w:space="0" w:color="auto"/>
        <w:bottom w:val="none" w:sz="0" w:space="0" w:color="auto"/>
        <w:right w:val="none" w:sz="0" w:space="0" w:color="auto"/>
      </w:divBdr>
    </w:div>
    <w:div w:id="2130321663">
      <w:bodyDiv w:val="1"/>
      <w:marLeft w:val="0"/>
      <w:marRight w:val="0"/>
      <w:marTop w:val="0"/>
      <w:marBottom w:val="0"/>
      <w:divBdr>
        <w:top w:val="none" w:sz="0" w:space="0" w:color="auto"/>
        <w:left w:val="none" w:sz="0" w:space="0" w:color="auto"/>
        <w:bottom w:val="none" w:sz="0" w:space="0" w:color="auto"/>
        <w:right w:val="none" w:sz="0" w:space="0" w:color="auto"/>
      </w:divBdr>
    </w:div>
    <w:div w:id="2130925584">
      <w:bodyDiv w:val="1"/>
      <w:marLeft w:val="0"/>
      <w:marRight w:val="0"/>
      <w:marTop w:val="0"/>
      <w:marBottom w:val="0"/>
      <w:divBdr>
        <w:top w:val="none" w:sz="0" w:space="0" w:color="auto"/>
        <w:left w:val="none" w:sz="0" w:space="0" w:color="auto"/>
        <w:bottom w:val="none" w:sz="0" w:space="0" w:color="auto"/>
        <w:right w:val="none" w:sz="0" w:space="0" w:color="auto"/>
      </w:divBdr>
    </w:div>
    <w:div w:id="2131780094">
      <w:bodyDiv w:val="1"/>
      <w:marLeft w:val="0"/>
      <w:marRight w:val="0"/>
      <w:marTop w:val="0"/>
      <w:marBottom w:val="0"/>
      <w:divBdr>
        <w:top w:val="none" w:sz="0" w:space="0" w:color="auto"/>
        <w:left w:val="none" w:sz="0" w:space="0" w:color="auto"/>
        <w:bottom w:val="none" w:sz="0" w:space="0" w:color="auto"/>
        <w:right w:val="none" w:sz="0" w:space="0" w:color="auto"/>
      </w:divBdr>
    </w:div>
    <w:div w:id="2132360901">
      <w:bodyDiv w:val="1"/>
      <w:marLeft w:val="0"/>
      <w:marRight w:val="0"/>
      <w:marTop w:val="0"/>
      <w:marBottom w:val="0"/>
      <w:divBdr>
        <w:top w:val="none" w:sz="0" w:space="0" w:color="auto"/>
        <w:left w:val="none" w:sz="0" w:space="0" w:color="auto"/>
        <w:bottom w:val="none" w:sz="0" w:space="0" w:color="auto"/>
        <w:right w:val="none" w:sz="0" w:space="0" w:color="auto"/>
      </w:divBdr>
    </w:div>
    <w:div w:id="2132900848">
      <w:bodyDiv w:val="1"/>
      <w:marLeft w:val="0"/>
      <w:marRight w:val="0"/>
      <w:marTop w:val="0"/>
      <w:marBottom w:val="0"/>
      <w:divBdr>
        <w:top w:val="none" w:sz="0" w:space="0" w:color="auto"/>
        <w:left w:val="none" w:sz="0" w:space="0" w:color="auto"/>
        <w:bottom w:val="none" w:sz="0" w:space="0" w:color="auto"/>
        <w:right w:val="none" w:sz="0" w:space="0" w:color="auto"/>
      </w:divBdr>
    </w:div>
    <w:div w:id="2134862940">
      <w:bodyDiv w:val="1"/>
      <w:marLeft w:val="0"/>
      <w:marRight w:val="0"/>
      <w:marTop w:val="0"/>
      <w:marBottom w:val="0"/>
      <w:divBdr>
        <w:top w:val="none" w:sz="0" w:space="0" w:color="auto"/>
        <w:left w:val="none" w:sz="0" w:space="0" w:color="auto"/>
        <w:bottom w:val="none" w:sz="0" w:space="0" w:color="auto"/>
        <w:right w:val="none" w:sz="0" w:space="0" w:color="auto"/>
      </w:divBdr>
    </w:div>
    <w:div w:id="2135097702">
      <w:bodyDiv w:val="1"/>
      <w:marLeft w:val="0"/>
      <w:marRight w:val="0"/>
      <w:marTop w:val="0"/>
      <w:marBottom w:val="0"/>
      <w:divBdr>
        <w:top w:val="none" w:sz="0" w:space="0" w:color="auto"/>
        <w:left w:val="none" w:sz="0" w:space="0" w:color="auto"/>
        <w:bottom w:val="none" w:sz="0" w:space="0" w:color="auto"/>
        <w:right w:val="none" w:sz="0" w:space="0" w:color="auto"/>
      </w:divBdr>
    </w:div>
    <w:div w:id="2135706799">
      <w:bodyDiv w:val="1"/>
      <w:marLeft w:val="0"/>
      <w:marRight w:val="0"/>
      <w:marTop w:val="0"/>
      <w:marBottom w:val="0"/>
      <w:divBdr>
        <w:top w:val="none" w:sz="0" w:space="0" w:color="auto"/>
        <w:left w:val="none" w:sz="0" w:space="0" w:color="auto"/>
        <w:bottom w:val="none" w:sz="0" w:space="0" w:color="auto"/>
        <w:right w:val="none" w:sz="0" w:space="0" w:color="auto"/>
      </w:divBdr>
    </w:div>
    <w:div w:id="2137790789">
      <w:bodyDiv w:val="1"/>
      <w:marLeft w:val="0"/>
      <w:marRight w:val="0"/>
      <w:marTop w:val="0"/>
      <w:marBottom w:val="0"/>
      <w:divBdr>
        <w:top w:val="none" w:sz="0" w:space="0" w:color="auto"/>
        <w:left w:val="none" w:sz="0" w:space="0" w:color="auto"/>
        <w:bottom w:val="none" w:sz="0" w:space="0" w:color="auto"/>
        <w:right w:val="none" w:sz="0" w:space="0" w:color="auto"/>
      </w:divBdr>
    </w:div>
    <w:div w:id="2139496143">
      <w:bodyDiv w:val="1"/>
      <w:marLeft w:val="0"/>
      <w:marRight w:val="0"/>
      <w:marTop w:val="0"/>
      <w:marBottom w:val="0"/>
      <w:divBdr>
        <w:top w:val="none" w:sz="0" w:space="0" w:color="auto"/>
        <w:left w:val="none" w:sz="0" w:space="0" w:color="auto"/>
        <w:bottom w:val="none" w:sz="0" w:space="0" w:color="auto"/>
        <w:right w:val="none" w:sz="0" w:space="0" w:color="auto"/>
      </w:divBdr>
    </w:div>
    <w:div w:id="2143645171">
      <w:bodyDiv w:val="1"/>
      <w:marLeft w:val="0"/>
      <w:marRight w:val="0"/>
      <w:marTop w:val="0"/>
      <w:marBottom w:val="0"/>
      <w:divBdr>
        <w:top w:val="none" w:sz="0" w:space="0" w:color="auto"/>
        <w:left w:val="none" w:sz="0" w:space="0" w:color="auto"/>
        <w:bottom w:val="none" w:sz="0" w:space="0" w:color="auto"/>
        <w:right w:val="none" w:sz="0" w:space="0" w:color="auto"/>
      </w:divBdr>
    </w:div>
    <w:div w:id="2144883073">
      <w:bodyDiv w:val="1"/>
      <w:marLeft w:val="0"/>
      <w:marRight w:val="0"/>
      <w:marTop w:val="0"/>
      <w:marBottom w:val="0"/>
      <w:divBdr>
        <w:top w:val="none" w:sz="0" w:space="0" w:color="auto"/>
        <w:left w:val="none" w:sz="0" w:space="0" w:color="auto"/>
        <w:bottom w:val="none" w:sz="0" w:space="0" w:color="auto"/>
        <w:right w:val="none" w:sz="0" w:space="0" w:color="auto"/>
      </w:divBdr>
    </w:div>
    <w:div w:id="2146117758">
      <w:bodyDiv w:val="1"/>
      <w:marLeft w:val="0"/>
      <w:marRight w:val="0"/>
      <w:marTop w:val="0"/>
      <w:marBottom w:val="0"/>
      <w:divBdr>
        <w:top w:val="none" w:sz="0" w:space="0" w:color="auto"/>
        <w:left w:val="none" w:sz="0" w:space="0" w:color="auto"/>
        <w:bottom w:val="none" w:sz="0" w:space="0" w:color="auto"/>
        <w:right w:val="none" w:sz="0" w:space="0" w:color="auto"/>
      </w:divBdr>
    </w:div>
    <w:div w:id="2147234706">
      <w:bodyDiv w:val="1"/>
      <w:marLeft w:val="0"/>
      <w:marRight w:val="0"/>
      <w:marTop w:val="0"/>
      <w:marBottom w:val="0"/>
      <w:divBdr>
        <w:top w:val="none" w:sz="0" w:space="0" w:color="auto"/>
        <w:left w:val="none" w:sz="0" w:space="0" w:color="auto"/>
        <w:bottom w:val="none" w:sz="0" w:space="0" w:color="auto"/>
        <w:right w:val="none" w:sz="0" w:space="0" w:color="auto"/>
      </w:divBdr>
    </w:div>
  </w:divs>
</w:webSettings>
</file>

<file path=word/_rels/document.xml.rels><?xml version="1.0" encoding="UTF-8" standalone="yes"?>
<Relationships xmlns="http://schemas.openxmlformats.org/package/2006/relationships"><Relationship Id="rId13" Type="http://schemas.openxmlformats.org/officeDocument/2006/relationships/image" Target="media/image3.png"/><Relationship Id="rId18" Type="http://schemas.openxmlformats.org/officeDocument/2006/relationships/image" Target="media/image6.jpeg"/><Relationship Id="rId26" Type="http://schemas.openxmlformats.org/officeDocument/2006/relationships/image" Target="media/image12.GIF"/><Relationship Id="rId39" Type="http://schemas.openxmlformats.org/officeDocument/2006/relationships/theme" Target="theme/theme1.xml"/><Relationship Id="rId21" Type="http://schemas.openxmlformats.org/officeDocument/2006/relationships/image" Target="media/image70.jpeg"/><Relationship Id="rId34" Type="http://schemas.openxmlformats.org/officeDocument/2006/relationships/image" Target="media/image19.png"/><Relationship Id="rId7" Type="http://schemas.openxmlformats.org/officeDocument/2006/relationships/footnotes" Target="footnotes.xml"/><Relationship Id="rId12" Type="http://schemas.openxmlformats.org/officeDocument/2006/relationships/image" Target="https://www.tandfonline.com/na101/home/literatum/publisher/tandf/journals/content/tmph20/2020/tmph20.v118.i09-10/00268976.2020.1742938/20210809-01/images/large/tmph_a_1742938_f0001_ob.jpeg" TargetMode="External"/><Relationship Id="rId17" Type="http://schemas.openxmlformats.org/officeDocument/2006/relationships/image" Target="media/image5.png"/><Relationship Id="rId25" Type="http://schemas.openxmlformats.org/officeDocument/2006/relationships/image" Target="media/image11.png"/><Relationship Id="rId33" Type="http://schemas.openxmlformats.org/officeDocument/2006/relationships/image" Target="media/image18.png"/><Relationship Id="rId38" Type="http://schemas.openxmlformats.org/officeDocument/2006/relationships/glossaryDocument" Target="glossary/document.xml"/><Relationship Id="rId2" Type="http://schemas.openxmlformats.org/officeDocument/2006/relationships/customXml" Target="../customXml/item2.xml"/><Relationship Id="rId16" Type="http://schemas.openxmlformats.org/officeDocument/2006/relationships/image" Target="https://www.tandfonline.com/na101/home/literatum/publisher/tandf/journals/content/tmph20/2020/tmph20.v118.i09-10/00268976.2020.1742938/20210809-01/images/large/tmph_a_1742938_f0001_ob.jpeg" TargetMode="External"/><Relationship Id="rId20" Type="http://schemas.openxmlformats.org/officeDocument/2006/relationships/image" Target="media/image60.jpeg"/><Relationship Id="rId29" Type="http://schemas.openxmlformats.org/officeDocument/2006/relationships/image" Target="https://www.espublisher.com/uploads/article_html/es-energy-environment/10.30919-esee8c719_files/image006.gif" TargetMode="External"/><Relationship Id="rId1" Type="http://schemas.openxmlformats.org/officeDocument/2006/relationships/customXml" Target="../customXml/item1.xml"/><Relationship Id="rId6" Type="http://schemas.openxmlformats.org/officeDocument/2006/relationships/webSettings" Target="webSettings.xml"/><Relationship Id="rId11" Type="http://schemas.openxmlformats.org/officeDocument/2006/relationships/image" Target="media/image2.jpeg"/><Relationship Id="rId24" Type="http://schemas.openxmlformats.org/officeDocument/2006/relationships/image" Target="media/image10.png"/><Relationship Id="rId32" Type="http://schemas.openxmlformats.org/officeDocument/2006/relationships/image" Target="media/image17.svg"/><Relationship Id="rId37" Type="http://schemas.openxmlformats.org/officeDocument/2006/relationships/fontTable" Target="fontTable.xml"/><Relationship Id="rId5" Type="http://schemas.openxmlformats.org/officeDocument/2006/relationships/settings" Target="settings.xml"/><Relationship Id="rId15" Type="http://schemas.openxmlformats.org/officeDocument/2006/relationships/image" Target="media/image4.jpeg"/><Relationship Id="rId23" Type="http://schemas.openxmlformats.org/officeDocument/2006/relationships/image" Target="media/image9.png"/><Relationship Id="rId28" Type="http://schemas.openxmlformats.org/officeDocument/2006/relationships/image" Target="media/image14.gif"/><Relationship Id="rId36" Type="http://schemas.openxmlformats.org/officeDocument/2006/relationships/footer" Target="footer2.xml"/><Relationship Id="rId10" Type="http://schemas.openxmlformats.org/officeDocument/2006/relationships/image" Target="file:////Users/tzhang/Library/Group%20Containers/UBF8T346G9.ms/WebArchiveCopyPasteTempFiles/com.microsoft.Word/page2image22414352" TargetMode="External"/><Relationship Id="rId19" Type="http://schemas.openxmlformats.org/officeDocument/2006/relationships/image" Target="media/image7.jpeg"/><Relationship Id="rId31" Type="http://schemas.openxmlformats.org/officeDocument/2006/relationships/image" Target="media/image16.png"/><Relationship Id="rId4" Type="http://schemas.openxmlformats.org/officeDocument/2006/relationships/styles" Target="styles.xml"/><Relationship Id="rId9" Type="http://schemas.openxmlformats.org/officeDocument/2006/relationships/image" Target="media/image1.png"/><Relationship Id="rId14" Type="http://schemas.openxmlformats.org/officeDocument/2006/relationships/image" Target="../Library/Group%20Containers/UBF8T346G9.ms/WebArchiveCopyPasteTempFiles/com.microsoft.Word/page2image22414352" TargetMode="External"/><Relationship Id="rId22" Type="http://schemas.openxmlformats.org/officeDocument/2006/relationships/image" Target="media/image8.png"/><Relationship Id="rId27" Type="http://schemas.openxmlformats.org/officeDocument/2006/relationships/image" Target="media/image13.GIF"/><Relationship Id="rId30" Type="http://schemas.openxmlformats.org/officeDocument/2006/relationships/image" Target="media/image15.png"/><Relationship Id="rId35" Type="http://schemas.openxmlformats.org/officeDocument/2006/relationships/footer" Target="footer1.xml"/><Relationship Id="rId8" Type="http://schemas.openxmlformats.org/officeDocument/2006/relationships/endnotes" Target="endnotes.xml"/><Relationship Id="rId3" Type="http://schemas.openxmlformats.org/officeDocument/2006/relationships/numbering" Target="numbering.xml"/></Relationships>
</file>

<file path=word/glossary/_rels/document.xml.rels><?xml version="1.0" encoding="UTF-8" standalone="yes"?>
<Relationships xmlns="http://schemas.openxmlformats.org/package/2006/relationships"><Relationship Id="rId3" Type="http://schemas.openxmlformats.org/officeDocument/2006/relationships/webSettings" Target="webSettings.xml"/><Relationship Id="rId2" Type="http://schemas.openxmlformats.org/officeDocument/2006/relationships/settings" Target="settings.xml"/><Relationship Id="rId1" Type="http://schemas.openxmlformats.org/officeDocument/2006/relationships/styles" Target="styles.xml"/><Relationship Id="rId4" Type="http://schemas.openxmlformats.org/officeDocument/2006/relationships/fontTable" Target="fontTable.xml"/></Relationships>
</file>

<file path=word/glossary/document.xml><?xml version="1.0" encoding="utf-8"?>
<w:glossaryDocument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r="http://schemas.openxmlformats.org/officeDocument/2006/relationships"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mc:Ignorable="w14 w15 w16se w16cid w16 w16cex w16sdtdh wp14">
  <w:docParts>
    <w:docPart>
      <w:docPartPr>
        <w:name w:val="51F289DCC181C043BBC5D3EC83EB8F6B"/>
        <w:category>
          <w:name w:val="General"/>
          <w:gallery w:val="placeholder"/>
        </w:category>
        <w:types>
          <w:type w:val="bbPlcHdr"/>
        </w:types>
        <w:behaviors>
          <w:behavior w:val="content"/>
        </w:behaviors>
        <w:guid w:val="{5CB255EE-2A11-8842-B251-D75D9863E161}"/>
      </w:docPartPr>
      <w:docPartBody>
        <w:p w:rsidR="00A17FDA" w:rsidRDefault="00000000">
          <w:pPr>
            <w:pStyle w:val="51F289DCC181C043BBC5D3EC83EB8F6B"/>
          </w:pPr>
          <w:r>
            <w:rPr>
              <w:rStyle w:val="PlaceholderText"/>
            </w:rPr>
            <w:t>Formatting...</w:t>
          </w:r>
        </w:p>
      </w:docPartBody>
    </w:docPart>
    <w:docPart>
      <w:docPartPr>
        <w:name w:val="627FEF8C3D576E44B05B49369F912BF6"/>
        <w:category>
          <w:name w:val="General"/>
          <w:gallery w:val="placeholder"/>
        </w:category>
        <w:types>
          <w:type w:val="bbPlcHdr"/>
        </w:types>
        <w:behaviors>
          <w:behavior w:val="content"/>
        </w:behaviors>
        <w:guid w:val="{8EA48C64-CAF4-684A-9181-34CF942EDD56}"/>
      </w:docPartPr>
      <w:docPartBody>
        <w:p w:rsidR="00A17FDA" w:rsidRDefault="00000000">
          <w:pPr>
            <w:pStyle w:val="627FEF8C3D576E44B05B49369F912BF6"/>
          </w:pPr>
          <w:r>
            <w:rPr>
              <w:rStyle w:val="PlaceholderText"/>
            </w:rPr>
            <w:t>Formatting...</w:t>
          </w:r>
        </w:p>
      </w:docPartBody>
    </w:docPart>
    <w:docPart>
      <w:docPartPr>
        <w:name w:val="357F437FFF1D7D42A8068E70781519CF"/>
        <w:category>
          <w:name w:val="General"/>
          <w:gallery w:val="placeholder"/>
        </w:category>
        <w:types>
          <w:type w:val="bbPlcHdr"/>
        </w:types>
        <w:behaviors>
          <w:behavior w:val="content"/>
        </w:behaviors>
        <w:guid w:val="{288B7E7A-9541-574B-A8CC-F9549C218626}"/>
      </w:docPartPr>
      <w:docPartBody>
        <w:p w:rsidR="00A17FDA" w:rsidRDefault="00000000">
          <w:r>
            <w:rPr>
              <w:rStyle w:val="PlaceholderText"/>
            </w:rPr>
            <w:t>Formatting...</w:t>
          </w:r>
        </w:p>
      </w:docPartBody>
    </w:docPart>
    <w:docPart>
      <w:docPartPr>
        <w:name w:val="BB0D76CFBC8E90418D3DB91AAF1B0C1A"/>
        <w:category>
          <w:name w:val="General"/>
          <w:gallery w:val="placeholder"/>
        </w:category>
        <w:types>
          <w:type w:val="bbPlcHdr"/>
        </w:types>
        <w:behaviors>
          <w:behavior w:val="content"/>
        </w:behaviors>
        <w:guid w:val="{BB169B4E-C448-B54C-A434-0383A04C539A}"/>
      </w:docPartPr>
      <w:docPartBody>
        <w:p w:rsidR="00A17FDA" w:rsidRDefault="00000000">
          <w:r>
            <w:rPr>
              <w:rStyle w:val="PlaceholderText"/>
            </w:rPr>
            <w:t>Formatting...</w:t>
          </w:r>
        </w:p>
      </w:docPartBody>
    </w:docPart>
    <w:docPart>
      <w:docPartPr>
        <w:name w:val="2BB2A9A6CE894E459817EFE10EDE881E"/>
        <w:category>
          <w:name w:val="General"/>
          <w:gallery w:val="placeholder"/>
        </w:category>
        <w:types>
          <w:type w:val="bbPlcHdr"/>
        </w:types>
        <w:behaviors>
          <w:behavior w:val="content"/>
        </w:behaviors>
        <w:guid w:val="{A5CF29DD-D76E-0E47-B907-227820B8DD5F}"/>
      </w:docPartPr>
      <w:docPartBody>
        <w:p w:rsidR="00A17FDA" w:rsidRDefault="00000000">
          <w:r>
            <w:rPr>
              <w:rStyle w:val="PlaceholderText"/>
            </w:rPr>
            <w:t>Formatting...</w:t>
          </w:r>
        </w:p>
      </w:docPartBody>
    </w:docPart>
    <w:docPart>
      <w:docPartPr>
        <w:name w:val="50CE8192235402449073FB4E73BE2F05"/>
        <w:category>
          <w:name w:val="General"/>
          <w:gallery w:val="placeholder"/>
        </w:category>
        <w:types>
          <w:type w:val="bbPlcHdr"/>
        </w:types>
        <w:behaviors>
          <w:behavior w:val="content"/>
        </w:behaviors>
        <w:guid w:val="{551C9EF4-FD26-0746-8775-C5734003646B}"/>
      </w:docPartPr>
      <w:docPartBody>
        <w:p w:rsidR="00A17FDA" w:rsidRDefault="00000000">
          <w:r>
            <w:rPr>
              <w:rStyle w:val="PlaceholderText"/>
            </w:rPr>
            <w:t>Formatting...</w:t>
          </w:r>
        </w:p>
      </w:docPartBody>
    </w:docPart>
    <w:docPart>
      <w:docPartPr>
        <w:name w:val="9767E3A67B4CE446AFEBB4E9E06A5767"/>
        <w:category>
          <w:name w:val="General"/>
          <w:gallery w:val="placeholder"/>
        </w:category>
        <w:types>
          <w:type w:val="bbPlcHdr"/>
        </w:types>
        <w:behaviors>
          <w:behavior w:val="content"/>
        </w:behaviors>
        <w:guid w:val="{2AAF46EB-A1C6-EE4E-AB9D-9BB6D7E05D64}"/>
      </w:docPartPr>
      <w:docPartBody>
        <w:p w:rsidR="00A17FDA" w:rsidRDefault="00000000">
          <w:r>
            <w:rPr>
              <w:rStyle w:val="PlaceholderText"/>
            </w:rPr>
            <w:t>Formatting...</w:t>
          </w:r>
        </w:p>
      </w:docPartBody>
    </w:docPart>
    <w:docPart>
      <w:docPartPr>
        <w:name w:val="4331D87D66142D4B86E4AA658DC61357"/>
        <w:category>
          <w:name w:val="General"/>
          <w:gallery w:val="placeholder"/>
        </w:category>
        <w:types>
          <w:type w:val="bbPlcHdr"/>
        </w:types>
        <w:behaviors>
          <w:behavior w:val="content"/>
        </w:behaviors>
        <w:guid w:val="{E4031D6A-FEA4-D546-8A8D-DF2AF6BC6FAB}"/>
      </w:docPartPr>
      <w:docPartBody>
        <w:p w:rsidR="00A17FDA" w:rsidRDefault="00000000">
          <w:r>
            <w:rPr>
              <w:rStyle w:val="PlaceholderText"/>
            </w:rPr>
            <w:t>Formatting...</w:t>
          </w:r>
        </w:p>
      </w:docPartBody>
    </w:docPart>
    <w:docPart>
      <w:docPartPr>
        <w:name w:val="37F03173CB7C80499A82E584FA29524E"/>
        <w:category>
          <w:name w:val="General"/>
          <w:gallery w:val="placeholder"/>
        </w:category>
        <w:types>
          <w:type w:val="bbPlcHdr"/>
        </w:types>
        <w:behaviors>
          <w:behavior w:val="content"/>
        </w:behaviors>
        <w:guid w:val="{E9E3BA9D-0899-F544-A688-6BD168FFE95F}"/>
      </w:docPartPr>
      <w:docPartBody>
        <w:p w:rsidR="00A17FDA" w:rsidRDefault="00000000">
          <w:r>
            <w:rPr>
              <w:rStyle w:val="PlaceholderText"/>
            </w:rPr>
            <w:t>Formatting...</w:t>
          </w:r>
        </w:p>
      </w:docPartBody>
    </w:docPart>
    <w:docPart>
      <w:docPartPr>
        <w:name w:val="A3360E5BD8441446927E40E18E736A70"/>
        <w:category>
          <w:name w:val="General"/>
          <w:gallery w:val="placeholder"/>
        </w:category>
        <w:types>
          <w:type w:val="bbPlcHdr"/>
        </w:types>
        <w:behaviors>
          <w:behavior w:val="content"/>
        </w:behaviors>
        <w:guid w:val="{7DFF048F-FE4E-FF46-8A61-3E52D19F909B}"/>
      </w:docPartPr>
      <w:docPartBody>
        <w:p w:rsidR="00A17FDA" w:rsidRDefault="00000000">
          <w:r>
            <w:rPr>
              <w:rStyle w:val="PlaceholderText"/>
            </w:rPr>
            <w:t>Formatting...</w:t>
          </w:r>
        </w:p>
      </w:docPartBody>
    </w:docPart>
    <w:docPart>
      <w:docPartPr>
        <w:name w:val="CFB28B7A79C3DC4D876F5F94F0AD1D5F"/>
        <w:category>
          <w:name w:val="General"/>
          <w:gallery w:val="placeholder"/>
        </w:category>
        <w:types>
          <w:type w:val="bbPlcHdr"/>
        </w:types>
        <w:behaviors>
          <w:behavior w:val="content"/>
        </w:behaviors>
        <w:guid w:val="{73E5AC24-4EF7-A145-8113-62611FD62609}"/>
      </w:docPartPr>
      <w:docPartBody>
        <w:p w:rsidR="00A17FDA" w:rsidRDefault="00000000">
          <w:r>
            <w:rPr>
              <w:rStyle w:val="PlaceholderText"/>
            </w:rPr>
            <w:t>Formatting...</w:t>
          </w:r>
        </w:p>
      </w:docPartBody>
    </w:docPart>
    <w:docPart>
      <w:docPartPr>
        <w:name w:val="FA6FEE7C33A02A498A3E4EAA3E9BB6A2"/>
        <w:category>
          <w:name w:val="General"/>
          <w:gallery w:val="placeholder"/>
        </w:category>
        <w:types>
          <w:type w:val="bbPlcHdr"/>
        </w:types>
        <w:behaviors>
          <w:behavior w:val="content"/>
        </w:behaviors>
        <w:guid w:val="{35F9CC54-5464-C84C-BC0F-83781424F101}"/>
      </w:docPartPr>
      <w:docPartBody>
        <w:p w:rsidR="00A17FDA" w:rsidRDefault="00000000">
          <w:r>
            <w:rPr>
              <w:rStyle w:val="PlaceholderText"/>
            </w:rPr>
            <w:t>Formatting...</w:t>
          </w:r>
        </w:p>
      </w:docPartBody>
    </w:docPart>
    <w:docPart>
      <w:docPartPr>
        <w:name w:val="922DC8B22D593045A516A02C1BBAEE33"/>
        <w:category>
          <w:name w:val="General"/>
          <w:gallery w:val="placeholder"/>
        </w:category>
        <w:types>
          <w:type w:val="bbPlcHdr"/>
        </w:types>
        <w:behaviors>
          <w:behavior w:val="content"/>
        </w:behaviors>
        <w:guid w:val="{819A73B6-25BC-A043-BDE2-A7FB1DA8918D}"/>
      </w:docPartPr>
      <w:docPartBody>
        <w:p w:rsidR="00A17FDA" w:rsidRDefault="00000000">
          <w:r>
            <w:rPr>
              <w:rStyle w:val="PlaceholderText"/>
            </w:rPr>
            <w:t>Formatting...</w:t>
          </w:r>
        </w:p>
      </w:docPartBody>
    </w:docPart>
    <w:docPart>
      <w:docPartPr>
        <w:name w:val="7E692B1EF1F50242BD5A435AA7B2C8CB"/>
        <w:category>
          <w:name w:val="General"/>
          <w:gallery w:val="placeholder"/>
        </w:category>
        <w:types>
          <w:type w:val="bbPlcHdr"/>
        </w:types>
        <w:behaviors>
          <w:behavior w:val="content"/>
        </w:behaviors>
        <w:guid w:val="{F5F4ABBF-8C4D-084A-98B5-C77063B8687C}"/>
      </w:docPartPr>
      <w:docPartBody>
        <w:p w:rsidR="00A17FDA" w:rsidRDefault="00000000">
          <w:r>
            <w:rPr>
              <w:rStyle w:val="PlaceholderText"/>
            </w:rPr>
            <w:t>Formatting...</w:t>
          </w:r>
        </w:p>
      </w:docPartBody>
    </w:docPart>
    <w:docPart>
      <w:docPartPr>
        <w:name w:val="5DD470F8B6F4C641B7CD51F646E550B1"/>
        <w:category>
          <w:name w:val="General"/>
          <w:gallery w:val="placeholder"/>
        </w:category>
        <w:types>
          <w:type w:val="bbPlcHdr"/>
        </w:types>
        <w:behaviors>
          <w:behavior w:val="content"/>
        </w:behaviors>
        <w:guid w:val="{203AEBD9-6A9F-AA48-BE41-509ADB99FAAC}"/>
      </w:docPartPr>
      <w:docPartBody>
        <w:p w:rsidR="00A17FDA" w:rsidRDefault="00000000">
          <w:r>
            <w:rPr>
              <w:rStyle w:val="PlaceholderText"/>
            </w:rPr>
            <w:t>Formatting...</w:t>
          </w:r>
        </w:p>
      </w:docPartBody>
    </w:docPart>
    <w:docPart>
      <w:docPartPr>
        <w:name w:val="F13403449DEC074F9C328EDA72BD19DB"/>
        <w:category>
          <w:name w:val="General"/>
          <w:gallery w:val="placeholder"/>
        </w:category>
        <w:types>
          <w:type w:val="bbPlcHdr"/>
        </w:types>
        <w:behaviors>
          <w:behavior w:val="content"/>
        </w:behaviors>
        <w:guid w:val="{6E35E5DE-05AF-3541-A995-403EC4D51AE9}"/>
      </w:docPartPr>
      <w:docPartBody>
        <w:p w:rsidR="00A17FDA" w:rsidRDefault="00000000">
          <w:r>
            <w:rPr>
              <w:rStyle w:val="PlaceholderText"/>
            </w:rPr>
            <w:t>Formatting...</w:t>
          </w:r>
        </w:p>
      </w:docPartBody>
    </w:docPart>
    <w:docPart>
      <w:docPartPr>
        <w:name w:val="07CEBFB022FB724CB7E30F70F2AF93DA"/>
        <w:category>
          <w:name w:val="General"/>
          <w:gallery w:val="placeholder"/>
        </w:category>
        <w:types>
          <w:type w:val="bbPlcHdr"/>
        </w:types>
        <w:behaviors>
          <w:behavior w:val="content"/>
        </w:behaviors>
        <w:guid w:val="{287AA205-73B1-DF49-A222-C3AB44649E33}"/>
      </w:docPartPr>
      <w:docPartBody>
        <w:p w:rsidR="00A17FDA" w:rsidRDefault="00000000">
          <w:r>
            <w:rPr>
              <w:rStyle w:val="PlaceholderText"/>
            </w:rPr>
            <w:t>Formatting...</w:t>
          </w:r>
        </w:p>
      </w:docPartBody>
    </w:docPart>
    <w:docPart>
      <w:docPartPr>
        <w:name w:val="3D9DDD2E0B23E54FAB365C356CE8D2C3"/>
        <w:category>
          <w:name w:val="General"/>
          <w:gallery w:val="placeholder"/>
        </w:category>
        <w:types>
          <w:type w:val="bbPlcHdr"/>
        </w:types>
        <w:behaviors>
          <w:behavior w:val="content"/>
        </w:behaviors>
        <w:guid w:val="{3E120BE3-F7D3-FB4C-8173-453CB03333D8}"/>
      </w:docPartPr>
      <w:docPartBody>
        <w:p w:rsidR="00A17FDA" w:rsidRDefault="00000000">
          <w:r>
            <w:rPr>
              <w:rStyle w:val="PlaceholderText"/>
            </w:rPr>
            <w:t>Formatting...</w:t>
          </w:r>
        </w:p>
      </w:docPartBody>
    </w:docPart>
    <w:docPart>
      <w:docPartPr>
        <w:name w:val="C7855059A10A704AB607E4A9BDA1C260"/>
        <w:category>
          <w:name w:val="General"/>
          <w:gallery w:val="placeholder"/>
        </w:category>
        <w:types>
          <w:type w:val="bbPlcHdr"/>
        </w:types>
        <w:behaviors>
          <w:behavior w:val="content"/>
        </w:behaviors>
        <w:guid w:val="{60059FEB-7683-4149-901B-4808F974E1B3}"/>
      </w:docPartPr>
      <w:docPartBody>
        <w:p w:rsidR="00A17FDA" w:rsidRDefault="00000000">
          <w:pPr>
            <w:pStyle w:val="C7855059A10A704AB607E4A9BDA1C260"/>
          </w:pPr>
          <w:r>
            <w:rPr>
              <w:rStyle w:val="PlaceholderText"/>
            </w:rPr>
            <w:t>Formatting...</w:t>
          </w:r>
        </w:p>
      </w:docPartBody>
    </w:docPart>
    <w:docPart>
      <w:docPartPr>
        <w:name w:val="A48BC97761CD5144AF10DA39489E6F69"/>
        <w:category>
          <w:name w:val="General"/>
          <w:gallery w:val="placeholder"/>
        </w:category>
        <w:types>
          <w:type w:val="bbPlcHdr"/>
        </w:types>
        <w:behaviors>
          <w:behavior w:val="content"/>
        </w:behaviors>
        <w:guid w:val="{8197F0C1-4D89-B94F-9B01-3AE10484AFBF}"/>
      </w:docPartPr>
      <w:docPartBody>
        <w:p w:rsidR="00A17FDA" w:rsidRDefault="00000000">
          <w:r>
            <w:rPr>
              <w:rStyle w:val="PlaceholderText"/>
            </w:rPr>
            <w:t>Formatting...</w:t>
          </w:r>
        </w:p>
      </w:docPartBody>
    </w:docPart>
    <w:docPart>
      <w:docPartPr>
        <w:name w:val="316202D30336964584283C9173E89CF6"/>
        <w:category>
          <w:name w:val="General"/>
          <w:gallery w:val="placeholder"/>
        </w:category>
        <w:types>
          <w:type w:val="bbPlcHdr"/>
        </w:types>
        <w:behaviors>
          <w:behavior w:val="content"/>
        </w:behaviors>
        <w:guid w:val="{6596FFCB-03C2-C94B-9D02-A9DCDF8BC71F}"/>
      </w:docPartPr>
      <w:docPartBody>
        <w:p w:rsidR="00A17FDA" w:rsidRDefault="00000000">
          <w:r>
            <w:rPr>
              <w:rStyle w:val="PlaceholderText"/>
            </w:rPr>
            <w:t>Formatting...</w:t>
          </w:r>
        </w:p>
      </w:docPartBody>
    </w:docPart>
    <w:docPart>
      <w:docPartPr>
        <w:name w:val="528C55499E7D8F46A1FE181FE11BAE3A"/>
        <w:category>
          <w:name w:val="General"/>
          <w:gallery w:val="placeholder"/>
        </w:category>
        <w:types>
          <w:type w:val="bbPlcHdr"/>
        </w:types>
        <w:behaviors>
          <w:behavior w:val="content"/>
        </w:behaviors>
        <w:guid w:val="{71A3A67F-219D-5246-97CF-2029C302B23B}"/>
      </w:docPartPr>
      <w:docPartBody>
        <w:p w:rsidR="00A17FDA" w:rsidRDefault="00000000">
          <w:r>
            <w:rPr>
              <w:rStyle w:val="PlaceholderText"/>
            </w:rPr>
            <w:t>Formatting...</w:t>
          </w:r>
        </w:p>
      </w:docPartBody>
    </w:docPart>
    <w:docPart>
      <w:docPartPr>
        <w:name w:val="4EF014B0FE6BEF4CB7398CB3FF310260"/>
        <w:category>
          <w:name w:val="General"/>
          <w:gallery w:val="placeholder"/>
        </w:category>
        <w:types>
          <w:type w:val="bbPlcHdr"/>
        </w:types>
        <w:behaviors>
          <w:behavior w:val="content"/>
        </w:behaviors>
        <w:guid w:val="{BA5508C4-64EF-7744-BCFC-BF33EE4E4A58}"/>
      </w:docPartPr>
      <w:docPartBody>
        <w:p w:rsidR="00A17FDA" w:rsidRDefault="00000000">
          <w:r>
            <w:rPr>
              <w:rStyle w:val="PlaceholderText"/>
            </w:rPr>
            <w:t>Formatting...</w:t>
          </w:r>
        </w:p>
      </w:docPartBody>
    </w:docPart>
    <w:docPart>
      <w:docPartPr>
        <w:name w:val="AED3EC0568147E48A1239FB708F73008"/>
        <w:category>
          <w:name w:val="General"/>
          <w:gallery w:val="placeholder"/>
        </w:category>
        <w:types>
          <w:type w:val="bbPlcHdr"/>
        </w:types>
        <w:behaviors>
          <w:behavior w:val="content"/>
        </w:behaviors>
        <w:guid w:val="{EED94291-A3C4-BF4B-8100-CE395F65AC63}"/>
      </w:docPartPr>
      <w:docPartBody>
        <w:p w:rsidR="00A17FDA" w:rsidRDefault="00000000">
          <w:r>
            <w:rPr>
              <w:rStyle w:val="PlaceholderText"/>
            </w:rPr>
            <w:t>Formatting...</w:t>
          </w:r>
        </w:p>
      </w:docPartBody>
    </w:docPart>
    <w:docPart>
      <w:docPartPr>
        <w:name w:val="2087A54648D4A34CBACD318212AF3CF0"/>
        <w:category>
          <w:name w:val="General"/>
          <w:gallery w:val="placeholder"/>
        </w:category>
        <w:types>
          <w:type w:val="bbPlcHdr"/>
        </w:types>
        <w:behaviors>
          <w:behavior w:val="content"/>
        </w:behaviors>
        <w:guid w:val="{02090E60-A4D8-DE46-A2C4-775498FE5A4B}"/>
      </w:docPartPr>
      <w:docPartBody>
        <w:p w:rsidR="00A17FDA" w:rsidRDefault="00000000">
          <w:r>
            <w:rPr>
              <w:rStyle w:val="PlaceholderText"/>
            </w:rPr>
            <w:t>Formatting...</w:t>
          </w:r>
        </w:p>
      </w:docPartBody>
    </w:docPart>
    <w:docPart>
      <w:docPartPr>
        <w:name w:val="EA0115BA122ECC40A340E13B993F9F6E"/>
        <w:category>
          <w:name w:val="General"/>
          <w:gallery w:val="placeholder"/>
        </w:category>
        <w:types>
          <w:type w:val="bbPlcHdr"/>
        </w:types>
        <w:behaviors>
          <w:behavior w:val="content"/>
        </w:behaviors>
        <w:guid w:val="{8FEFEE4F-7C96-D244-9DBF-A31F9EFCD0E4}"/>
      </w:docPartPr>
      <w:docPartBody>
        <w:p w:rsidR="00A17FDA" w:rsidRDefault="00000000">
          <w:r>
            <w:rPr>
              <w:rStyle w:val="PlaceholderText"/>
            </w:rPr>
            <w:t>Formatting...</w:t>
          </w:r>
        </w:p>
      </w:docPartBody>
    </w:docPart>
    <w:docPart>
      <w:docPartPr>
        <w:name w:val="09CCE9A414B0474D86D1D0CBD01EAD9F"/>
        <w:category>
          <w:name w:val="General"/>
          <w:gallery w:val="placeholder"/>
        </w:category>
        <w:types>
          <w:type w:val="bbPlcHdr"/>
        </w:types>
        <w:behaviors>
          <w:behavior w:val="content"/>
        </w:behaviors>
        <w:guid w:val="{CE363009-555D-2045-92A8-F10AF6DCFDBE}"/>
      </w:docPartPr>
      <w:docPartBody>
        <w:p w:rsidR="00A17FDA" w:rsidRDefault="00000000">
          <w:r>
            <w:rPr>
              <w:rStyle w:val="PlaceholderText"/>
            </w:rPr>
            <w:t>Formatting...</w:t>
          </w:r>
        </w:p>
      </w:docPartBody>
    </w:docPart>
    <w:docPart>
      <w:docPartPr>
        <w:name w:val="31FBDE582BA68647A53E6198D82013F5"/>
        <w:category>
          <w:name w:val="General"/>
          <w:gallery w:val="placeholder"/>
        </w:category>
        <w:types>
          <w:type w:val="bbPlcHdr"/>
        </w:types>
        <w:behaviors>
          <w:behavior w:val="content"/>
        </w:behaviors>
        <w:guid w:val="{2EB4D16F-0F97-1E4B-A975-817AB665CE5C}"/>
      </w:docPartPr>
      <w:docPartBody>
        <w:p w:rsidR="00A17FDA" w:rsidRDefault="00000000">
          <w:r>
            <w:rPr>
              <w:rStyle w:val="PlaceholderText"/>
            </w:rPr>
            <w:t>Formatting...</w:t>
          </w:r>
        </w:p>
      </w:docPartBody>
    </w:docPart>
    <w:docPart>
      <w:docPartPr>
        <w:name w:val="AE741180A371D247AE1361E6A6D33DB8"/>
        <w:category>
          <w:name w:val="General"/>
          <w:gallery w:val="placeholder"/>
        </w:category>
        <w:types>
          <w:type w:val="bbPlcHdr"/>
        </w:types>
        <w:behaviors>
          <w:behavior w:val="content"/>
        </w:behaviors>
        <w:guid w:val="{7A80C707-4965-3441-A878-C20DCADA028D}"/>
      </w:docPartPr>
      <w:docPartBody>
        <w:p w:rsidR="00A17FDA" w:rsidRDefault="00000000">
          <w:r>
            <w:rPr>
              <w:rStyle w:val="PlaceholderText"/>
            </w:rPr>
            <w:t>Formatting...</w:t>
          </w:r>
        </w:p>
      </w:docPartBody>
    </w:docPart>
    <w:docPart>
      <w:docPartPr>
        <w:name w:val="94BB2D0B405B8445A2396545B21AEF9F"/>
        <w:category>
          <w:name w:val="General"/>
          <w:gallery w:val="placeholder"/>
        </w:category>
        <w:types>
          <w:type w:val="bbPlcHdr"/>
        </w:types>
        <w:behaviors>
          <w:behavior w:val="content"/>
        </w:behaviors>
        <w:guid w:val="{68ADD706-A38F-224C-B1D6-A6AC1CD5C01E}"/>
      </w:docPartPr>
      <w:docPartBody>
        <w:p w:rsidR="00A17FDA" w:rsidRDefault="00000000">
          <w:r>
            <w:rPr>
              <w:rStyle w:val="PlaceholderText"/>
            </w:rPr>
            <w:t>Formatting Bibliography...</w:t>
          </w:r>
        </w:p>
      </w:docPartBody>
    </w:docPart>
    <w:docPart>
      <w:docPartPr>
        <w:name w:val="ADC8B51748466948BCABAF36727AE0D7"/>
        <w:category>
          <w:name w:val="General"/>
          <w:gallery w:val="placeholder"/>
        </w:category>
        <w:types>
          <w:type w:val="bbPlcHdr"/>
        </w:types>
        <w:behaviors>
          <w:behavior w:val="content"/>
        </w:behaviors>
        <w:guid w:val="{2915AD36-98DF-9749-9478-454B5FF0E8F3}"/>
      </w:docPartPr>
      <w:docPartBody>
        <w:p w:rsidR="00A17FDA" w:rsidRDefault="00000000">
          <w:r>
            <w:rPr>
              <w:rStyle w:val="PlaceholderText"/>
            </w:rPr>
            <w:t>Formatting...</w:t>
          </w:r>
        </w:p>
      </w:docPartBody>
    </w:docPart>
    <w:docPart>
      <w:docPartPr>
        <w:name w:val="1E863CD9981B3D4B914306617C8A8A9C"/>
        <w:category>
          <w:name w:val="General"/>
          <w:gallery w:val="placeholder"/>
        </w:category>
        <w:types>
          <w:type w:val="bbPlcHdr"/>
        </w:types>
        <w:behaviors>
          <w:behavior w:val="content"/>
        </w:behaviors>
        <w:guid w:val="{CCC19752-E1F2-284D-95AD-0D656DE60107}"/>
      </w:docPartPr>
      <w:docPartBody>
        <w:p w:rsidR="00A17FDA" w:rsidRDefault="00000000">
          <w:r>
            <w:rPr>
              <w:rStyle w:val="PlaceholderText"/>
            </w:rPr>
            <w:t>Formatting...</w:t>
          </w:r>
        </w:p>
      </w:docPartBody>
    </w:docPart>
    <w:docPart>
      <w:docPartPr>
        <w:name w:val="04EE69FB2E5CA7469280F46E420FC766"/>
        <w:category>
          <w:name w:val="General"/>
          <w:gallery w:val="placeholder"/>
        </w:category>
        <w:types>
          <w:type w:val="bbPlcHdr"/>
        </w:types>
        <w:behaviors>
          <w:behavior w:val="content"/>
        </w:behaviors>
        <w:guid w:val="{F86F311D-DD40-1E46-9A27-EA3843E6EF1F}"/>
      </w:docPartPr>
      <w:docPartBody>
        <w:p w:rsidR="00A17FDA" w:rsidRDefault="00000000">
          <w:r>
            <w:rPr>
              <w:rStyle w:val="PlaceholderText"/>
            </w:rPr>
            <w:t>Formatting...</w:t>
          </w:r>
        </w:p>
      </w:docPartBody>
    </w:docPart>
    <w:docPart>
      <w:docPartPr>
        <w:name w:val="0B951425EC630140BCEDC826BF6E739D"/>
        <w:category>
          <w:name w:val="General"/>
          <w:gallery w:val="placeholder"/>
        </w:category>
        <w:types>
          <w:type w:val="bbPlcHdr"/>
        </w:types>
        <w:behaviors>
          <w:behavior w:val="content"/>
        </w:behaviors>
        <w:guid w:val="{D94D1477-33A2-7442-8D0D-47F41ECEDEE9}"/>
      </w:docPartPr>
      <w:docPartBody>
        <w:p w:rsidR="00A17FDA" w:rsidRDefault="00000000">
          <w:r>
            <w:rPr>
              <w:rStyle w:val="PlaceholderText"/>
            </w:rPr>
            <w:t>Formatting...</w:t>
          </w:r>
        </w:p>
      </w:docPartBody>
    </w:docPart>
    <w:docPart>
      <w:docPartPr>
        <w:name w:val="0406A9D978E059429544B7A912352389"/>
        <w:category>
          <w:name w:val="General"/>
          <w:gallery w:val="placeholder"/>
        </w:category>
        <w:types>
          <w:type w:val="bbPlcHdr"/>
        </w:types>
        <w:behaviors>
          <w:behavior w:val="content"/>
        </w:behaviors>
        <w:guid w:val="{AC1041F4-5F1E-E44D-B0C4-4A0ACD8C93D2}"/>
      </w:docPartPr>
      <w:docPartBody>
        <w:p w:rsidR="00A17FDA" w:rsidRDefault="00000000">
          <w:r>
            <w:rPr>
              <w:rStyle w:val="PlaceholderText"/>
            </w:rPr>
            <w:t>Formatting...</w:t>
          </w:r>
        </w:p>
      </w:docPartBody>
    </w:docPart>
    <w:docPart>
      <w:docPartPr>
        <w:name w:val="DE4A9D86D3A4B14381C3EE761CC414AB"/>
        <w:category>
          <w:name w:val="General"/>
          <w:gallery w:val="placeholder"/>
        </w:category>
        <w:types>
          <w:type w:val="bbPlcHdr"/>
        </w:types>
        <w:behaviors>
          <w:behavior w:val="content"/>
        </w:behaviors>
        <w:guid w:val="{EFC4DECF-4621-3B4E-8B5C-B2100AC99B88}"/>
      </w:docPartPr>
      <w:docPartBody>
        <w:p w:rsidR="00A17FDA" w:rsidRDefault="00000000">
          <w:r>
            <w:rPr>
              <w:rStyle w:val="PlaceholderText"/>
            </w:rPr>
            <w:t>Formatting...</w:t>
          </w:r>
        </w:p>
      </w:docPartBody>
    </w:docPart>
    <w:docPart>
      <w:docPartPr>
        <w:name w:val="07B37E3ABFD09D479FC0EFF1CB465521"/>
        <w:category>
          <w:name w:val="General"/>
          <w:gallery w:val="placeholder"/>
        </w:category>
        <w:types>
          <w:type w:val="bbPlcHdr"/>
        </w:types>
        <w:behaviors>
          <w:behavior w:val="content"/>
        </w:behaviors>
        <w:guid w:val="{D3E69C41-0A1A-7543-9449-03C5BA6B77D0}"/>
      </w:docPartPr>
      <w:docPartBody>
        <w:p w:rsidR="00A17FDA" w:rsidRDefault="00000000">
          <w:r>
            <w:rPr>
              <w:rStyle w:val="PlaceholderText"/>
            </w:rPr>
            <w:t>Formatting...</w:t>
          </w:r>
        </w:p>
      </w:docPartBody>
    </w:docPart>
    <w:docPart>
      <w:docPartPr>
        <w:name w:val="BC185063465C2948B4E1121B793E6EED"/>
        <w:category>
          <w:name w:val="General"/>
          <w:gallery w:val="placeholder"/>
        </w:category>
        <w:types>
          <w:type w:val="bbPlcHdr"/>
        </w:types>
        <w:behaviors>
          <w:behavior w:val="content"/>
        </w:behaviors>
        <w:guid w:val="{449193D9-BD78-6042-B08F-AA6F64D71CD4}"/>
      </w:docPartPr>
      <w:docPartBody>
        <w:p w:rsidR="00A17FDA" w:rsidRDefault="00000000">
          <w:r>
            <w:rPr>
              <w:rStyle w:val="PlaceholderText"/>
            </w:rPr>
            <w:t>Formatting...</w:t>
          </w:r>
        </w:p>
      </w:docPartBody>
    </w:docPart>
    <w:docPart>
      <w:docPartPr>
        <w:name w:val="92BAF15922A2C4428A83E85561BFBA94"/>
        <w:category>
          <w:name w:val="General"/>
          <w:gallery w:val="placeholder"/>
        </w:category>
        <w:types>
          <w:type w:val="bbPlcHdr"/>
        </w:types>
        <w:behaviors>
          <w:behavior w:val="content"/>
        </w:behaviors>
        <w:guid w:val="{25E87298-D256-534F-A820-40605C5A0715}"/>
      </w:docPartPr>
      <w:docPartBody>
        <w:p w:rsidR="00A17FDA" w:rsidRDefault="00000000">
          <w:r>
            <w:rPr>
              <w:rStyle w:val="PlaceholderText"/>
            </w:rPr>
            <w:t>Formatting...</w:t>
          </w:r>
        </w:p>
      </w:docPartBody>
    </w:docPart>
    <w:docPart>
      <w:docPartPr>
        <w:name w:val="D4803D4BEDF3A64ABAF093B623395E15"/>
        <w:category>
          <w:name w:val="General"/>
          <w:gallery w:val="placeholder"/>
        </w:category>
        <w:types>
          <w:type w:val="bbPlcHdr"/>
        </w:types>
        <w:behaviors>
          <w:behavior w:val="content"/>
        </w:behaviors>
        <w:guid w:val="{221D5808-EA3D-8A4B-AE48-F54059B52C22}"/>
      </w:docPartPr>
      <w:docPartBody>
        <w:p w:rsidR="00A17FDA" w:rsidRDefault="00000000">
          <w:r>
            <w:rPr>
              <w:rStyle w:val="PlaceholderText"/>
            </w:rPr>
            <w:t>Formatting...</w:t>
          </w:r>
        </w:p>
      </w:docPartBody>
    </w:docPart>
    <w:docPart>
      <w:docPartPr>
        <w:name w:val="F356FCC7C89CF24DBF888FAF882C0BE7"/>
        <w:category>
          <w:name w:val="General"/>
          <w:gallery w:val="placeholder"/>
        </w:category>
        <w:types>
          <w:type w:val="bbPlcHdr"/>
        </w:types>
        <w:behaviors>
          <w:behavior w:val="content"/>
        </w:behaviors>
        <w:guid w:val="{81AE8D5B-E5DE-CE47-BAD0-8CF7773162F9}"/>
      </w:docPartPr>
      <w:docPartBody>
        <w:p w:rsidR="00A17FDA" w:rsidRDefault="00000000">
          <w:r>
            <w:rPr>
              <w:rStyle w:val="PlaceholderText"/>
            </w:rPr>
            <w:t>Formatting...</w:t>
          </w:r>
        </w:p>
      </w:docPartBody>
    </w:docPart>
    <w:docPart>
      <w:docPartPr>
        <w:name w:val="766A2B309794EE46A90CEA6F1DB66440"/>
        <w:category>
          <w:name w:val="General"/>
          <w:gallery w:val="placeholder"/>
        </w:category>
        <w:types>
          <w:type w:val="bbPlcHdr"/>
        </w:types>
        <w:behaviors>
          <w:behavior w:val="content"/>
        </w:behaviors>
        <w:guid w:val="{32996511-C4B7-C645-A277-0CC9156285FD}"/>
      </w:docPartPr>
      <w:docPartBody>
        <w:p w:rsidR="00A17FDA" w:rsidRDefault="00000000">
          <w:pPr>
            <w:pStyle w:val="766A2B309794EE46A90CEA6F1DB66440"/>
          </w:pPr>
          <w:r>
            <w:rPr>
              <w:rStyle w:val="PlaceholderText"/>
            </w:rPr>
            <w:t>Formatting...</w:t>
          </w:r>
        </w:p>
      </w:docPartBody>
    </w:docPart>
    <w:docPart>
      <w:docPartPr>
        <w:name w:val="33F8118990769743845E34C4F89F8EFA"/>
        <w:category>
          <w:name w:val="General"/>
          <w:gallery w:val="placeholder"/>
        </w:category>
        <w:types>
          <w:type w:val="bbPlcHdr"/>
        </w:types>
        <w:behaviors>
          <w:behavior w:val="content"/>
        </w:behaviors>
        <w:guid w:val="{70BEEE96-5A8F-5641-9B9E-74738EE7B57C}"/>
      </w:docPartPr>
      <w:docPartBody>
        <w:p w:rsidR="00A17FDA" w:rsidRDefault="00000000">
          <w:r>
            <w:rPr>
              <w:rStyle w:val="PlaceholderText"/>
            </w:rPr>
            <w:t>Formatting...</w:t>
          </w:r>
        </w:p>
      </w:docPartBody>
    </w:docPart>
    <w:docPart>
      <w:docPartPr>
        <w:name w:val="C7BE4C87BD90E248B9652CEAA05EAC2F"/>
        <w:category>
          <w:name w:val="General"/>
          <w:gallery w:val="placeholder"/>
        </w:category>
        <w:types>
          <w:type w:val="bbPlcHdr"/>
        </w:types>
        <w:behaviors>
          <w:behavior w:val="content"/>
        </w:behaviors>
        <w:guid w:val="{3D9A1269-5D5E-0E40-8AA3-9D9E48F9A2A2}"/>
      </w:docPartPr>
      <w:docPartBody>
        <w:p w:rsidR="00A17FDA" w:rsidRDefault="00000000">
          <w:pPr>
            <w:pStyle w:val="C7BE4C87BD90E248B9652CEAA05EAC2F"/>
          </w:pPr>
          <w:r>
            <w:rPr>
              <w:rStyle w:val="PlaceholderText"/>
            </w:rPr>
            <w:t>Formatting...</w:t>
          </w:r>
        </w:p>
      </w:docPartBody>
    </w:docPart>
    <w:docPart>
      <w:docPartPr>
        <w:name w:val="7F0A2256A80FCE43A387483EA0ACDDF6"/>
        <w:category>
          <w:name w:val="General"/>
          <w:gallery w:val="placeholder"/>
        </w:category>
        <w:types>
          <w:type w:val="bbPlcHdr"/>
        </w:types>
        <w:behaviors>
          <w:behavior w:val="content"/>
        </w:behaviors>
        <w:guid w:val="{D63A9D1A-08D1-A64C-B6F1-6CD4AA6CB888}"/>
      </w:docPartPr>
      <w:docPartBody>
        <w:p w:rsidR="00805D8D" w:rsidRDefault="007D0550" w:rsidP="007D0550">
          <w:pPr>
            <w:pStyle w:val="7F0A2256A80FCE43A387483EA0ACDDF6"/>
          </w:pPr>
          <w:r>
            <w:rPr>
              <w:rStyle w:val="PlaceholderText"/>
            </w:rPr>
            <w:t>Formatting...</w:t>
          </w:r>
        </w:p>
      </w:docPartBody>
    </w:docPart>
    <w:docPart>
      <w:docPartPr>
        <w:name w:val="837D1E9F12A7F3439D6452824790C44D"/>
        <w:category>
          <w:name w:val="General"/>
          <w:gallery w:val="placeholder"/>
        </w:category>
        <w:types>
          <w:type w:val="bbPlcHdr"/>
        </w:types>
        <w:behaviors>
          <w:behavior w:val="content"/>
        </w:behaviors>
        <w:guid w:val="{8927DB98-9BD3-8D47-BA1A-0F76A7B332A1}"/>
      </w:docPartPr>
      <w:docPartBody>
        <w:p w:rsidR="00805D8D" w:rsidRDefault="007D0550" w:rsidP="007D0550">
          <w:pPr>
            <w:pStyle w:val="837D1E9F12A7F3439D6452824790C44D"/>
          </w:pPr>
          <w:r>
            <w:rPr>
              <w:rStyle w:val="PlaceholderText"/>
            </w:rPr>
            <w:t>Formatting...</w:t>
          </w:r>
        </w:p>
      </w:docPartBody>
    </w:docPart>
    <w:docPart>
      <w:docPartPr>
        <w:name w:val="8A14CFABC8BFAC4889EFB21906E559CF"/>
        <w:category>
          <w:name w:val="General"/>
          <w:gallery w:val="placeholder"/>
        </w:category>
        <w:types>
          <w:type w:val="bbPlcHdr"/>
        </w:types>
        <w:behaviors>
          <w:behavior w:val="content"/>
        </w:behaviors>
        <w:guid w:val="{99359AFC-7130-6E4B-8631-DEDD94A2CD6E}"/>
      </w:docPartPr>
      <w:docPartBody>
        <w:p w:rsidR="00805D8D" w:rsidRDefault="007D0550" w:rsidP="007D0550">
          <w:pPr>
            <w:pStyle w:val="8A14CFABC8BFAC4889EFB21906E559CF"/>
          </w:pPr>
          <w:r>
            <w:rPr>
              <w:rStyle w:val="PlaceholderText"/>
            </w:rPr>
            <w:t>Formatting...</w:t>
          </w:r>
        </w:p>
      </w:docPartBody>
    </w:docPart>
    <w:docPart>
      <w:docPartPr>
        <w:name w:val="F441C9FB15CFA740A94FD7F02A03C509"/>
        <w:category>
          <w:name w:val="General"/>
          <w:gallery w:val="placeholder"/>
        </w:category>
        <w:types>
          <w:type w:val="bbPlcHdr"/>
        </w:types>
        <w:behaviors>
          <w:behavior w:val="content"/>
        </w:behaviors>
        <w:guid w:val="{DDA8CF39-2CFE-374A-A57E-B9C7B36C831C}"/>
      </w:docPartPr>
      <w:docPartBody>
        <w:p w:rsidR="00805D8D" w:rsidRDefault="007D0550" w:rsidP="007D0550">
          <w:pPr>
            <w:pStyle w:val="F441C9FB15CFA740A94FD7F02A03C509"/>
          </w:pPr>
          <w:r>
            <w:rPr>
              <w:rStyle w:val="PlaceholderText"/>
            </w:rPr>
            <w:t>Formatting...</w:t>
          </w:r>
        </w:p>
      </w:docPartBody>
    </w:docPart>
    <w:docPart>
      <w:docPartPr>
        <w:name w:val="5EAE079728E4944EBA4E80DDAFC39131"/>
        <w:category>
          <w:name w:val="General"/>
          <w:gallery w:val="placeholder"/>
        </w:category>
        <w:types>
          <w:type w:val="bbPlcHdr"/>
        </w:types>
        <w:behaviors>
          <w:behavior w:val="content"/>
        </w:behaviors>
        <w:guid w:val="{10653B2C-EC12-7E45-BBAF-067BE466C792}"/>
      </w:docPartPr>
      <w:docPartBody>
        <w:p w:rsidR="00805D8D" w:rsidRDefault="007D0550" w:rsidP="007D0550">
          <w:pPr>
            <w:pStyle w:val="5EAE079728E4944EBA4E80DDAFC39131"/>
          </w:pPr>
          <w:r>
            <w:rPr>
              <w:rStyle w:val="PlaceholderText"/>
            </w:rPr>
            <w:t>Formatting...</w:t>
          </w:r>
        </w:p>
      </w:docPartBody>
    </w:docPart>
    <w:docPart>
      <w:docPartPr>
        <w:name w:val="1694920A2278084DBB1B8F31E0F5B644"/>
        <w:category>
          <w:name w:val="General"/>
          <w:gallery w:val="placeholder"/>
        </w:category>
        <w:types>
          <w:type w:val="bbPlcHdr"/>
        </w:types>
        <w:behaviors>
          <w:behavior w:val="content"/>
        </w:behaviors>
        <w:guid w:val="{F98EBD14-98AA-BC41-99B8-312C970A0F26}"/>
      </w:docPartPr>
      <w:docPartBody>
        <w:p w:rsidR="00805D8D" w:rsidRDefault="007D0550" w:rsidP="007D0550">
          <w:pPr>
            <w:pStyle w:val="1694920A2278084DBB1B8F31E0F5B644"/>
          </w:pPr>
          <w:r>
            <w:rPr>
              <w:rStyle w:val="PlaceholderText"/>
            </w:rPr>
            <w:t>Formatting...</w:t>
          </w:r>
        </w:p>
      </w:docPartBody>
    </w:docPart>
    <w:docPart>
      <w:docPartPr>
        <w:name w:val="D2013B9ED471B549BB5FBF7CB0097F97"/>
        <w:category>
          <w:name w:val="General"/>
          <w:gallery w:val="placeholder"/>
        </w:category>
        <w:types>
          <w:type w:val="bbPlcHdr"/>
        </w:types>
        <w:behaviors>
          <w:behavior w:val="content"/>
        </w:behaviors>
        <w:guid w:val="{3790FB3A-9750-D244-81EE-54D43D6F8D9C}"/>
      </w:docPartPr>
      <w:docPartBody>
        <w:p w:rsidR="00805D8D" w:rsidRDefault="007D0550" w:rsidP="007D0550">
          <w:pPr>
            <w:pStyle w:val="D2013B9ED471B549BB5FBF7CB0097F97"/>
          </w:pPr>
          <w:r>
            <w:rPr>
              <w:rStyle w:val="PlaceholderText"/>
            </w:rPr>
            <w:t>Formatting...</w:t>
          </w:r>
        </w:p>
      </w:docPartBody>
    </w:docPart>
    <w:docPart>
      <w:docPartPr>
        <w:name w:val="BEAC008E75431F478D8B2D82FEF457CD"/>
        <w:category>
          <w:name w:val="General"/>
          <w:gallery w:val="placeholder"/>
        </w:category>
        <w:types>
          <w:type w:val="bbPlcHdr"/>
        </w:types>
        <w:behaviors>
          <w:behavior w:val="content"/>
        </w:behaviors>
        <w:guid w:val="{2DA324C9-BAF9-D44F-B9A5-7B634F3E9ADC}"/>
      </w:docPartPr>
      <w:docPartBody>
        <w:p w:rsidR="00805D8D" w:rsidRDefault="007D0550" w:rsidP="007D0550">
          <w:pPr>
            <w:pStyle w:val="BEAC008E75431F478D8B2D82FEF457CD"/>
          </w:pPr>
          <w:r>
            <w:rPr>
              <w:rStyle w:val="PlaceholderText"/>
            </w:rPr>
            <w:t>Formatting...</w:t>
          </w:r>
        </w:p>
      </w:docPartBody>
    </w:docPart>
    <w:docPart>
      <w:docPartPr>
        <w:name w:val="531A61A8F13035429DE02211176D5589"/>
        <w:category>
          <w:name w:val="General"/>
          <w:gallery w:val="placeholder"/>
        </w:category>
        <w:types>
          <w:type w:val="bbPlcHdr"/>
        </w:types>
        <w:behaviors>
          <w:behavior w:val="content"/>
        </w:behaviors>
        <w:guid w:val="{D28B4F08-5338-6543-B25A-6D5855F8EFB7}"/>
      </w:docPartPr>
      <w:docPartBody>
        <w:p w:rsidR="0045694A" w:rsidRDefault="00805D8D" w:rsidP="00805D8D">
          <w:pPr>
            <w:pStyle w:val="531A61A8F13035429DE02211176D5589"/>
          </w:pPr>
          <w:r>
            <w:rPr>
              <w:rStyle w:val="PlaceholderText"/>
            </w:rPr>
            <w:t>Formatting...</w:t>
          </w:r>
        </w:p>
      </w:docPartBody>
    </w:docPart>
    <w:docPart>
      <w:docPartPr>
        <w:name w:val="DD10ED344BE9094FA3ABB287D9EC41AC"/>
        <w:category>
          <w:name w:val="General"/>
          <w:gallery w:val="placeholder"/>
        </w:category>
        <w:types>
          <w:type w:val="bbPlcHdr"/>
        </w:types>
        <w:behaviors>
          <w:behavior w:val="content"/>
        </w:behaviors>
        <w:guid w:val="{02875D9E-F6F7-1244-AB79-A890792524BC}"/>
      </w:docPartPr>
      <w:docPartBody>
        <w:p w:rsidR="0045694A" w:rsidRDefault="00805D8D" w:rsidP="00805D8D">
          <w:pPr>
            <w:pStyle w:val="DD10ED344BE9094FA3ABB287D9EC41AC"/>
          </w:pPr>
          <w:r>
            <w:rPr>
              <w:rStyle w:val="PlaceholderText"/>
            </w:rPr>
            <w:t>Formatting...</w:t>
          </w:r>
        </w:p>
      </w:docPartBody>
    </w:docPart>
    <w:docPart>
      <w:docPartPr>
        <w:name w:val="9B246F7C65827240AE16613C5F2BEE35"/>
        <w:category>
          <w:name w:val="General"/>
          <w:gallery w:val="placeholder"/>
        </w:category>
        <w:types>
          <w:type w:val="bbPlcHdr"/>
        </w:types>
        <w:behaviors>
          <w:behavior w:val="content"/>
        </w:behaviors>
        <w:guid w:val="{DDFBAB95-69F3-F643-B84C-B193BE684390}"/>
      </w:docPartPr>
      <w:docPartBody>
        <w:p w:rsidR="0045694A" w:rsidRDefault="00805D8D" w:rsidP="00805D8D">
          <w:pPr>
            <w:pStyle w:val="9B246F7C65827240AE16613C5F2BEE35"/>
          </w:pPr>
          <w:r>
            <w:rPr>
              <w:rStyle w:val="PlaceholderText"/>
            </w:rPr>
            <w:t>Formatting...</w:t>
          </w:r>
        </w:p>
      </w:docPartBody>
    </w:docPart>
    <w:docPart>
      <w:docPartPr>
        <w:name w:val="C15F0E91AB993B4E9A3F021F89D570A8"/>
        <w:category>
          <w:name w:val="General"/>
          <w:gallery w:val="placeholder"/>
        </w:category>
        <w:types>
          <w:type w:val="bbPlcHdr"/>
        </w:types>
        <w:behaviors>
          <w:behavior w:val="content"/>
        </w:behaviors>
        <w:guid w:val="{2E141A0B-B7AF-9545-A01B-C008C72B0769}"/>
      </w:docPartPr>
      <w:docPartBody>
        <w:p w:rsidR="0045694A" w:rsidRDefault="00805D8D" w:rsidP="00805D8D">
          <w:pPr>
            <w:pStyle w:val="C15F0E91AB993B4E9A3F021F89D570A8"/>
          </w:pPr>
          <w:r>
            <w:rPr>
              <w:rStyle w:val="PlaceholderText"/>
            </w:rPr>
            <w:t>Formatting...</w:t>
          </w:r>
        </w:p>
      </w:docPartBody>
    </w:docPart>
    <w:docPart>
      <w:docPartPr>
        <w:name w:val="2E705E5CAB66E64AB759D7A46277A200"/>
        <w:category>
          <w:name w:val="General"/>
          <w:gallery w:val="placeholder"/>
        </w:category>
        <w:types>
          <w:type w:val="bbPlcHdr"/>
        </w:types>
        <w:behaviors>
          <w:behavior w:val="content"/>
        </w:behaviors>
        <w:guid w:val="{8265F98F-CBE2-0640-ABD5-8BB54C84A5BA}"/>
      </w:docPartPr>
      <w:docPartBody>
        <w:p w:rsidR="0045694A" w:rsidRDefault="00805D8D" w:rsidP="00805D8D">
          <w:pPr>
            <w:pStyle w:val="2E705E5CAB66E64AB759D7A46277A200"/>
          </w:pPr>
          <w:r>
            <w:rPr>
              <w:rStyle w:val="PlaceholderText"/>
            </w:rPr>
            <w:t>Formatting...</w:t>
          </w:r>
        </w:p>
      </w:docPartBody>
    </w:docPart>
    <w:docPart>
      <w:docPartPr>
        <w:name w:val="B751FF93F38EFC4895DFE15719A1D561"/>
        <w:category>
          <w:name w:val="General"/>
          <w:gallery w:val="placeholder"/>
        </w:category>
        <w:types>
          <w:type w:val="bbPlcHdr"/>
        </w:types>
        <w:behaviors>
          <w:behavior w:val="content"/>
        </w:behaviors>
        <w:guid w:val="{F3026B35-C052-0C48-A06F-2DE92F295177}"/>
      </w:docPartPr>
      <w:docPartBody>
        <w:p w:rsidR="0045694A" w:rsidRDefault="00805D8D" w:rsidP="00805D8D">
          <w:pPr>
            <w:pStyle w:val="B751FF93F38EFC4895DFE15719A1D561"/>
          </w:pPr>
          <w:r>
            <w:rPr>
              <w:rStyle w:val="PlaceholderText"/>
            </w:rPr>
            <w:t>Formatting...</w:t>
          </w:r>
        </w:p>
      </w:docPartBody>
    </w:docPart>
    <w:docPart>
      <w:docPartPr>
        <w:name w:val="44512CF1065C1341A9E281ABEDE5DB2E"/>
        <w:category>
          <w:name w:val="General"/>
          <w:gallery w:val="placeholder"/>
        </w:category>
        <w:types>
          <w:type w:val="bbPlcHdr"/>
        </w:types>
        <w:behaviors>
          <w:behavior w:val="content"/>
        </w:behaviors>
        <w:guid w:val="{0BC484F6-AF80-0B4D-ACC1-C91BDEE596E1}"/>
      </w:docPartPr>
      <w:docPartBody>
        <w:p w:rsidR="0045694A" w:rsidRDefault="00805D8D" w:rsidP="00805D8D">
          <w:pPr>
            <w:pStyle w:val="44512CF1065C1341A9E281ABEDE5DB2E"/>
          </w:pPr>
          <w:r>
            <w:rPr>
              <w:rStyle w:val="PlaceholderText"/>
            </w:rPr>
            <w:t>Formatting...</w:t>
          </w:r>
        </w:p>
      </w:docPartBody>
    </w:docPart>
    <w:docPart>
      <w:docPartPr>
        <w:name w:val="3A475478E8D39849945DA4EBCE64F437"/>
        <w:category>
          <w:name w:val="General"/>
          <w:gallery w:val="placeholder"/>
        </w:category>
        <w:types>
          <w:type w:val="bbPlcHdr"/>
        </w:types>
        <w:behaviors>
          <w:behavior w:val="content"/>
        </w:behaviors>
        <w:guid w:val="{856A14B6-F6DC-E24F-9A55-B98E06AC46CF}"/>
      </w:docPartPr>
      <w:docPartBody>
        <w:p w:rsidR="0045694A" w:rsidRDefault="00805D8D" w:rsidP="00805D8D">
          <w:pPr>
            <w:pStyle w:val="3A475478E8D39849945DA4EBCE64F437"/>
          </w:pPr>
          <w:r>
            <w:rPr>
              <w:rStyle w:val="PlaceholderText"/>
            </w:rPr>
            <w:t>Formatting...</w:t>
          </w:r>
        </w:p>
      </w:docPartBody>
    </w:docPart>
    <w:docPart>
      <w:docPartPr>
        <w:name w:val="35C0CB971C1B194E9E64EA304E77F6CF"/>
        <w:category>
          <w:name w:val="General"/>
          <w:gallery w:val="placeholder"/>
        </w:category>
        <w:types>
          <w:type w:val="bbPlcHdr"/>
        </w:types>
        <w:behaviors>
          <w:behavior w:val="content"/>
        </w:behaviors>
        <w:guid w:val="{1BBFC810-097B-984D-B2CC-488FB1150234}"/>
      </w:docPartPr>
      <w:docPartBody>
        <w:p w:rsidR="0045694A" w:rsidRDefault="00805D8D" w:rsidP="00805D8D">
          <w:pPr>
            <w:pStyle w:val="35C0CB971C1B194E9E64EA304E77F6CF"/>
          </w:pPr>
          <w:r>
            <w:rPr>
              <w:rStyle w:val="PlaceholderText"/>
            </w:rPr>
            <w:t>Formatting...</w:t>
          </w:r>
        </w:p>
      </w:docPartBody>
    </w:docPart>
    <w:docPart>
      <w:docPartPr>
        <w:name w:val="D31B69627ABECC4B852C218F9825CD81"/>
        <w:category>
          <w:name w:val="General"/>
          <w:gallery w:val="placeholder"/>
        </w:category>
        <w:types>
          <w:type w:val="bbPlcHdr"/>
        </w:types>
        <w:behaviors>
          <w:behavior w:val="content"/>
        </w:behaviors>
        <w:guid w:val="{D271D7F3-D784-0141-A7DD-C8EEFA8F2F7D}"/>
      </w:docPartPr>
      <w:docPartBody>
        <w:p w:rsidR="0045694A" w:rsidRDefault="00805D8D" w:rsidP="00805D8D">
          <w:pPr>
            <w:pStyle w:val="D31B69627ABECC4B852C218F9825CD81"/>
          </w:pPr>
          <w:r>
            <w:rPr>
              <w:rStyle w:val="PlaceholderText"/>
            </w:rPr>
            <w:t>Formatting...</w:t>
          </w:r>
        </w:p>
      </w:docPartBody>
    </w:docPart>
    <w:docPart>
      <w:docPartPr>
        <w:name w:val="802F6F0CE5190B4585416C194E0EF58A"/>
        <w:category>
          <w:name w:val="General"/>
          <w:gallery w:val="placeholder"/>
        </w:category>
        <w:types>
          <w:type w:val="bbPlcHdr"/>
        </w:types>
        <w:behaviors>
          <w:behavior w:val="content"/>
        </w:behaviors>
        <w:guid w:val="{59627A99-C1CE-494F-A63C-C8D54AE8C9D8}"/>
      </w:docPartPr>
      <w:docPartBody>
        <w:p w:rsidR="0045694A" w:rsidRDefault="00805D8D" w:rsidP="00805D8D">
          <w:pPr>
            <w:pStyle w:val="802F6F0CE5190B4585416C194E0EF58A"/>
          </w:pPr>
          <w:r>
            <w:rPr>
              <w:rStyle w:val="PlaceholderText"/>
            </w:rPr>
            <w:t>Formatting...</w:t>
          </w:r>
        </w:p>
      </w:docPartBody>
    </w:docPart>
    <w:docPart>
      <w:docPartPr>
        <w:name w:val="2572BBB56AD2E043B21F9F64C8592E0A"/>
        <w:category>
          <w:name w:val="General"/>
          <w:gallery w:val="placeholder"/>
        </w:category>
        <w:types>
          <w:type w:val="bbPlcHdr"/>
        </w:types>
        <w:behaviors>
          <w:behavior w:val="content"/>
        </w:behaviors>
        <w:guid w:val="{50219E33-2734-EC42-B556-EF6604DC94E4}"/>
      </w:docPartPr>
      <w:docPartBody>
        <w:p w:rsidR="0045694A" w:rsidRDefault="00805D8D" w:rsidP="00805D8D">
          <w:pPr>
            <w:pStyle w:val="2572BBB56AD2E043B21F9F64C8592E0A"/>
          </w:pPr>
          <w:r>
            <w:rPr>
              <w:rStyle w:val="PlaceholderText"/>
            </w:rPr>
            <w:t>Formatting...</w:t>
          </w:r>
        </w:p>
      </w:docPartBody>
    </w:docPart>
    <w:docPart>
      <w:docPartPr>
        <w:name w:val="E8E6CB443EA0CF4DB11F52E10B356BF2"/>
        <w:category>
          <w:name w:val="General"/>
          <w:gallery w:val="placeholder"/>
        </w:category>
        <w:types>
          <w:type w:val="bbPlcHdr"/>
        </w:types>
        <w:behaviors>
          <w:behavior w:val="content"/>
        </w:behaviors>
        <w:guid w:val="{5103FB2B-3A1F-0A46-9079-72D6D91BDB6A}"/>
      </w:docPartPr>
      <w:docPartBody>
        <w:p w:rsidR="0045694A" w:rsidRDefault="00805D8D" w:rsidP="00805D8D">
          <w:pPr>
            <w:pStyle w:val="E8E6CB443EA0CF4DB11F52E10B356BF2"/>
          </w:pPr>
          <w:r>
            <w:rPr>
              <w:rStyle w:val="PlaceholderText"/>
            </w:rPr>
            <w:t>Formatting...</w:t>
          </w:r>
        </w:p>
      </w:docPartBody>
    </w:docPart>
    <w:docPart>
      <w:docPartPr>
        <w:name w:val="5FA0FD82BDDB2845AAF3A413130A39CF"/>
        <w:category>
          <w:name w:val="General"/>
          <w:gallery w:val="placeholder"/>
        </w:category>
        <w:types>
          <w:type w:val="bbPlcHdr"/>
        </w:types>
        <w:behaviors>
          <w:behavior w:val="content"/>
        </w:behaviors>
        <w:guid w:val="{693A3067-361E-4E4E-A764-E41E6CEF451E}"/>
      </w:docPartPr>
      <w:docPartBody>
        <w:p w:rsidR="0045694A" w:rsidRDefault="00805D8D" w:rsidP="00805D8D">
          <w:pPr>
            <w:pStyle w:val="5FA0FD82BDDB2845AAF3A413130A39CF"/>
          </w:pPr>
          <w:r>
            <w:rPr>
              <w:rStyle w:val="PlaceholderText"/>
            </w:rPr>
            <w:t>Formatting...</w:t>
          </w:r>
        </w:p>
      </w:docPartBody>
    </w:docPart>
    <w:docPart>
      <w:docPartPr>
        <w:name w:val="3FF0873CC1540D4EB80C9EB65DC1F097"/>
        <w:category>
          <w:name w:val="General"/>
          <w:gallery w:val="placeholder"/>
        </w:category>
        <w:types>
          <w:type w:val="bbPlcHdr"/>
        </w:types>
        <w:behaviors>
          <w:behavior w:val="content"/>
        </w:behaviors>
        <w:guid w:val="{E83B6EAD-309A-BF4D-BCAB-61A2DACA8439}"/>
      </w:docPartPr>
      <w:docPartBody>
        <w:p w:rsidR="0045694A" w:rsidRDefault="00805D8D" w:rsidP="00805D8D">
          <w:pPr>
            <w:pStyle w:val="3FF0873CC1540D4EB80C9EB65DC1F097"/>
          </w:pPr>
          <w:r>
            <w:rPr>
              <w:rStyle w:val="PlaceholderText"/>
            </w:rPr>
            <w:t>Formatting...</w:t>
          </w:r>
        </w:p>
      </w:docPartBody>
    </w:docPart>
    <w:docPart>
      <w:docPartPr>
        <w:name w:val="3378162310768B48B2C247F66F503C75"/>
        <w:category>
          <w:name w:val="General"/>
          <w:gallery w:val="placeholder"/>
        </w:category>
        <w:types>
          <w:type w:val="bbPlcHdr"/>
        </w:types>
        <w:behaviors>
          <w:behavior w:val="content"/>
        </w:behaviors>
        <w:guid w:val="{101FDE8E-60D1-454D-8ECA-BAC65DD33C65}"/>
      </w:docPartPr>
      <w:docPartBody>
        <w:p w:rsidR="0045694A" w:rsidRDefault="00805D8D" w:rsidP="00805D8D">
          <w:pPr>
            <w:pStyle w:val="3378162310768B48B2C247F66F503C75"/>
          </w:pPr>
          <w:r>
            <w:rPr>
              <w:rStyle w:val="PlaceholderText"/>
            </w:rPr>
            <w:t>Formatting...</w:t>
          </w:r>
        </w:p>
      </w:docPartBody>
    </w:docPart>
    <w:docPart>
      <w:docPartPr>
        <w:name w:val="DA8EC9990C2B444D84C5F3C0BBC5BF4E"/>
        <w:category>
          <w:name w:val="General"/>
          <w:gallery w:val="placeholder"/>
        </w:category>
        <w:types>
          <w:type w:val="bbPlcHdr"/>
        </w:types>
        <w:behaviors>
          <w:behavior w:val="content"/>
        </w:behaviors>
        <w:guid w:val="{62A03B08-DA70-364A-9F05-E564523F27C5}"/>
      </w:docPartPr>
      <w:docPartBody>
        <w:p w:rsidR="0045694A" w:rsidRDefault="00805D8D" w:rsidP="00805D8D">
          <w:pPr>
            <w:pStyle w:val="DA8EC9990C2B444D84C5F3C0BBC5BF4E"/>
          </w:pPr>
          <w:r>
            <w:rPr>
              <w:rStyle w:val="PlaceholderText"/>
            </w:rPr>
            <w:t>Formatting...</w:t>
          </w:r>
        </w:p>
      </w:docPartBody>
    </w:docPart>
    <w:docPart>
      <w:docPartPr>
        <w:name w:val="A7B3C6C0B375A84E9CEA93B25738611A"/>
        <w:category>
          <w:name w:val="General"/>
          <w:gallery w:val="placeholder"/>
        </w:category>
        <w:types>
          <w:type w:val="bbPlcHdr"/>
        </w:types>
        <w:behaviors>
          <w:behavior w:val="content"/>
        </w:behaviors>
        <w:guid w:val="{9A543AD9-1091-5E4C-89E4-3E3CA7BFF5AC}"/>
      </w:docPartPr>
      <w:docPartBody>
        <w:p w:rsidR="0045694A" w:rsidRDefault="00805D8D" w:rsidP="00805D8D">
          <w:pPr>
            <w:pStyle w:val="A7B3C6C0B375A84E9CEA93B25738611A"/>
          </w:pPr>
          <w:r>
            <w:rPr>
              <w:rStyle w:val="PlaceholderText"/>
            </w:rPr>
            <w:t>Formatting...</w:t>
          </w:r>
        </w:p>
      </w:docPartBody>
    </w:docPart>
    <w:docPart>
      <w:docPartPr>
        <w:name w:val="89E3E46699142A41B08FE6CAC993D209"/>
        <w:category>
          <w:name w:val="General"/>
          <w:gallery w:val="placeholder"/>
        </w:category>
        <w:types>
          <w:type w:val="bbPlcHdr"/>
        </w:types>
        <w:behaviors>
          <w:behavior w:val="content"/>
        </w:behaviors>
        <w:guid w:val="{5977E34E-60E2-8740-ACF5-993557CC7118}"/>
      </w:docPartPr>
      <w:docPartBody>
        <w:p w:rsidR="0045694A" w:rsidRDefault="00805D8D" w:rsidP="00805D8D">
          <w:pPr>
            <w:pStyle w:val="89E3E46699142A41B08FE6CAC993D209"/>
          </w:pPr>
          <w:r>
            <w:rPr>
              <w:rStyle w:val="PlaceholderText"/>
            </w:rPr>
            <w:t>Formatting...</w:t>
          </w:r>
        </w:p>
      </w:docPartBody>
    </w:docPart>
    <w:docPart>
      <w:docPartPr>
        <w:name w:val="A616B25D3843994D9CE71BCDA53F3CD4"/>
        <w:category>
          <w:name w:val="General"/>
          <w:gallery w:val="placeholder"/>
        </w:category>
        <w:types>
          <w:type w:val="bbPlcHdr"/>
        </w:types>
        <w:behaviors>
          <w:behavior w:val="content"/>
        </w:behaviors>
        <w:guid w:val="{DF9C01EE-3C02-794E-B469-DD6E63971056}"/>
      </w:docPartPr>
      <w:docPartBody>
        <w:p w:rsidR="0045694A" w:rsidRDefault="00805D8D" w:rsidP="00805D8D">
          <w:pPr>
            <w:pStyle w:val="A616B25D3843994D9CE71BCDA53F3CD4"/>
          </w:pPr>
          <w:r>
            <w:rPr>
              <w:rStyle w:val="PlaceholderText"/>
            </w:rPr>
            <w:t>Formatting...</w:t>
          </w:r>
        </w:p>
      </w:docPartBody>
    </w:docPart>
    <w:docPart>
      <w:docPartPr>
        <w:name w:val="28E7EDD7E38A3C498FDC5971401A7BE4"/>
        <w:category>
          <w:name w:val="General"/>
          <w:gallery w:val="placeholder"/>
        </w:category>
        <w:types>
          <w:type w:val="bbPlcHdr"/>
        </w:types>
        <w:behaviors>
          <w:behavior w:val="content"/>
        </w:behaviors>
        <w:guid w:val="{20ABD492-758A-F64A-B122-161021CDB419}"/>
      </w:docPartPr>
      <w:docPartBody>
        <w:p w:rsidR="0045694A" w:rsidRDefault="00805D8D" w:rsidP="00805D8D">
          <w:pPr>
            <w:pStyle w:val="28E7EDD7E38A3C498FDC5971401A7BE4"/>
          </w:pPr>
          <w:r>
            <w:rPr>
              <w:rStyle w:val="PlaceholderText"/>
            </w:rPr>
            <w:t>Formatting...</w:t>
          </w:r>
        </w:p>
      </w:docPartBody>
    </w:docPart>
    <w:docPart>
      <w:docPartPr>
        <w:name w:val="A089A18F566E1E47AE42BABD0A7BE6B5"/>
        <w:category>
          <w:name w:val="General"/>
          <w:gallery w:val="placeholder"/>
        </w:category>
        <w:types>
          <w:type w:val="bbPlcHdr"/>
        </w:types>
        <w:behaviors>
          <w:behavior w:val="content"/>
        </w:behaviors>
        <w:guid w:val="{677A5198-7856-3042-A968-7A47DFD50A4E}"/>
      </w:docPartPr>
      <w:docPartBody>
        <w:p w:rsidR="0045694A" w:rsidRDefault="00805D8D" w:rsidP="00805D8D">
          <w:pPr>
            <w:pStyle w:val="A089A18F566E1E47AE42BABD0A7BE6B5"/>
          </w:pPr>
          <w:r>
            <w:rPr>
              <w:rStyle w:val="PlaceholderText"/>
            </w:rPr>
            <w:t>Formatting...</w:t>
          </w:r>
        </w:p>
      </w:docPartBody>
    </w:docPart>
    <w:docPart>
      <w:docPartPr>
        <w:name w:val="69C9D97AF3AEF843B5EE0FACE200670B"/>
        <w:category>
          <w:name w:val="General"/>
          <w:gallery w:val="placeholder"/>
        </w:category>
        <w:types>
          <w:type w:val="bbPlcHdr"/>
        </w:types>
        <w:behaviors>
          <w:behavior w:val="content"/>
        </w:behaviors>
        <w:guid w:val="{39EB6992-CA1D-764F-9655-B6550E5A2A38}"/>
      </w:docPartPr>
      <w:docPartBody>
        <w:p w:rsidR="0045694A" w:rsidRDefault="00805D8D" w:rsidP="00805D8D">
          <w:pPr>
            <w:pStyle w:val="69C9D97AF3AEF843B5EE0FACE200670B"/>
          </w:pPr>
          <w:r>
            <w:rPr>
              <w:rStyle w:val="PlaceholderText"/>
            </w:rPr>
            <w:t>Formatting...</w:t>
          </w:r>
        </w:p>
      </w:docPartBody>
    </w:docPart>
    <w:docPart>
      <w:docPartPr>
        <w:name w:val="04B4D55E1AE1D146971F2198F770286C"/>
        <w:category>
          <w:name w:val="General"/>
          <w:gallery w:val="placeholder"/>
        </w:category>
        <w:types>
          <w:type w:val="bbPlcHdr"/>
        </w:types>
        <w:behaviors>
          <w:behavior w:val="content"/>
        </w:behaviors>
        <w:guid w:val="{6E53F114-8645-DF4F-B450-AABF3093D2B1}"/>
      </w:docPartPr>
      <w:docPartBody>
        <w:p w:rsidR="0045694A" w:rsidRDefault="00805D8D" w:rsidP="00805D8D">
          <w:pPr>
            <w:pStyle w:val="04B4D55E1AE1D146971F2198F770286C"/>
          </w:pPr>
          <w:r>
            <w:rPr>
              <w:rStyle w:val="PlaceholderText"/>
            </w:rPr>
            <w:t>Formatting...</w:t>
          </w:r>
        </w:p>
      </w:docPartBody>
    </w:docPart>
    <w:docPart>
      <w:docPartPr>
        <w:name w:val="61C42E03423CD044AF5FFD529C60D169"/>
        <w:category>
          <w:name w:val="General"/>
          <w:gallery w:val="placeholder"/>
        </w:category>
        <w:types>
          <w:type w:val="bbPlcHdr"/>
        </w:types>
        <w:behaviors>
          <w:behavior w:val="content"/>
        </w:behaviors>
        <w:guid w:val="{4EE7426D-21AD-4745-8E68-37B8F4958EE3}"/>
      </w:docPartPr>
      <w:docPartBody>
        <w:p w:rsidR="0045694A" w:rsidRDefault="00805D8D" w:rsidP="00805D8D">
          <w:pPr>
            <w:pStyle w:val="61C42E03423CD044AF5FFD529C60D169"/>
          </w:pPr>
          <w:r>
            <w:rPr>
              <w:rStyle w:val="PlaceholderText"/>
            </w:rPr>
            <w:t>Formatting...</w:t>
          </w:r>
        </w:p>
      </w:docPartBody>
    </w:docPart>
    <w:docPart>
      <w:docPartPr>
        <w:name w:val="5BCB1F0AED335649BCBE8CBC436842B5"/>
        <w:category>
          <w:name w:val="General"/>
          <w:gallery w:val="placeholder"/>
        </w:category>
        <w:types>
          <w:type w:val="bbPlcHdr"/>
        </w:types>
        <w:behaviors>
          <w:behavior w:val="content"/>
        </w:behaviors>
        <w:guid w:val="{A3420ECB-A8A2-1F46-AA6A-291D9C7661EC}"/>
      </w:docPartPr>
      <w:docPartBody>
        <w:p w:rsidR="0045694A" w:rsidRDefault="00805D8D" w:rsidP="00805D8D">
          <w:pPr>
            <w:pStyle w:val="5BCB1F0AED335649BCBE8CBC436842B5"/>
          </w:pPr>
          <w:r>
            <w:rPr>
              <w:rStyle w:val="PlaceholderText"/>
            </w:rPr>
            <w:t>Formatting...</w:t>
          </w:r>
        </w:p>
      </w:docPartBody>
    </w:docPart>
    <w:docPart>
      <w:docPartPr>
        <w:name w:val="A6AFA19DFF79B84E8833F2D05D3A9584"/>
        <w:category>
          <w:name w:val="General"/>
          <w:gallery w:val="placeholder"/>
        </w:category>
        <w:types>
          <w:type w:val="bbPlcHdr"/>
        </w:types>
        <w:behaviors>
          <w:behavior w:val="content"/>
        </w:behaviors>
        <w:guid w:val="{677FD651-866C-424D-B16F-69BBA54480E1}"/>
      </w:docPartPr>
      <w:docPartBody>
        <w:p w:rsidR="0045694A" w:rsidRDefault="00805D8D" w:rsidP="00805D8D">
          <w:pPr>
            <w:pStyle w:val="A6AFA19DFF79B84E8833F2D05D3A9584"/>
          </w:pPr>
          <w:r>
            <w:rPr>
              <w:rStyle w:val="PlaceholderText"/>
            </w:rPr>
            <w:t>Formatting...</w:t>
          </w:r>
        </w:p>
      </w:docPartBody>
    </w:docPart>
    <w:docPart>
      <w:docPartPr>
        <w:name w:val="CFE6734D3CA6E44FAB45C07A23BAB9FA"/>
        <w:category>
          <w:name w:val="General"/>
          <w:gallery w:val="placeholder"/>
        </w:category>
        <w:types>
          <w:type w:val="bbPlcHdr"/>
        </w:types>
        <w:behaviors>
          <w:behavior w:val="content"/>
        </w:behaviors>
        <w:guid w:val="{2A243735-4662-814C-81F3-D06C76FD8579}"/>
      </w:docPartPr>
      <w:docPartBody>
        <w:p w:rsidR="0045694A" w:rsidRDefault="00805D8D" w:rsidP="00805D8D">
          <w:pPr>
            <w:pStyle w:val="CFE6734D3CA6E44FAB45C07A23BAB9FA"/>
          </w:pPr>
          <w:r>
            <w:rPr>
              <w:rStyle w:val="PlaceholderText"/>
            </w:rPr>
            <w:t>Formatting...</w:t>
          </w:r>
        </w:p>
      </w:docPartBody>
    </w:docPart>
    <w:docPart>
      <w:docPartPr>
        <w:name w:val="71801AF473929C41BD5AECEA1BE28B1D"/>
        <w:category>
          <w:name w:val="General"/>
          <w:gallery w:val="placeholder"/>
        </w:category>
        <w:types>
          <w:type w:val="bbPlcHdr"/>
        </w:types>
        <w:behaviors>
          <w:behavior w:val="content"/>
        </w:behaviors>
        <w:guid w:val="{18B89501-D9B5-3542-BC0C-FFF4C24979BC}"/>
      </w:docPartPr>
      <w:docPartBody>
        <w:p w:rsidR="0045694A" w:rsidRDefault="00805D8D" w:rsidP="00805D8D">
          <w:pPr>
            <w:pStyle w:val="71801AF473929C41BD5AECEA1BE28B1D"/>
          </w:pPr>
          <w:r>
            <w:rPr>
              <w:rStyle w:val="PlaceholderText"/>
            </w:rPr>
            <w:t>Formatting...</w:t>
          </w:r>
        </w:p>
      </w:docPartBody>
    </w:docPart>
    <w:docPart>
      <w:docPartPr>
        <w:name w:val="92ECBCE4220926498013D15361913586"/>
        <w:category>
          <w:name w:val="General"/>
          <w:gallery w:val="placeholder"/>
        </w:category>
        <w:types>
          <w:type w:val="bbPlcHdr"/>
        </w:types>
        <w:behaviors>
          <w:behavior w:val="content"/>
        </w:behaviors>
        <w:guid w:val="{68497E76-66A6-514E-A2A6-15F44DF226BE}"/>
      </w:docPartPr>
      <w:docPartBody>
        <w:p w:rsidR="0045694A" w:rsidRDefault="00805D8D" w:rsidP="00805D8D">
          <w:pPr>
            <w:pStyle w:val="92ECBCE4220926498013D15361913586"/>
          </w:pPr>
          <w:r>
            <w:rPr>
              <w:rStyle w:val="PlaceholderText"/>
            </w:rPr>
            <w:t>Formatting...</w:t>
          </w:r>
        </w:p>
      </w:docPartBody>
    </w:docPart>
    <w:docPart>
      <w:docPartPr>
        <w:name w:val="CCDA9F35F4D20146A114CFE6E10E73FB"/>
        <w:category>
          <w:name w:val="General"/>
          <w:gallery w:val="placeholder"/>
        </w:category>
        <w:types>
          <w:type w:val="bbPlcHdr"/>
        </w:types>
        <w:behaviors>
          <w:behavior w:val="content"/>
        </w:behaviors>
        <w:guid w:val="{0410CDFF-5CEA-F645-930D-B148AB658EF0}"/>
      </w:docPartPr>
      <w:docPartBody>
        <w:p w:rsidR="0045694A" w:rsidRDefault="00805D8D" w:rsidP="00805D8D">
          <w:pPr>
            <w:pStyle w:val="CCDA9F35F4D20146A114CFE6E10E73FB"/>
          </w:pPr>
          <w:r>
            <w:rPr>
              <w:rStyle w:val="PlaceholderText"/>
            </w:rPr>
            <w:t>Formatting...</w:t>
          </w:r>
        </w:p>
      </w:docPartBody>
    </w:docPart>
    <w:docPart>
      <w:docPartPr>
        <w:name w:val="AA5ED72F159CD84BBE1D9A545477461A"/>
        <w:category>
          <w:name w:val="General"/>
          <w:gallery w:val="placeholder"/>
        </w:category>
        <w:types>
          <w:type w:val="bbPlcHdr"/>
        </w:types>
        <w:behaviors>
          <w:behavior w:val="content"/>
        </w:behaviors>
        <w:guid w:val="{D230788E-8736-BF42-BDF8-3A928E807AAB}"/>
      </w:docPartPr>
      <w:docPartBody>
        <w:p w:rsidR="0045694A" w:rsidRDefault="00805D8D" w:rsidP="00805D8D">
          <w:pPr>
            <w:pStyle w:val="AA5ED72F159CD84BBE1D9A545477461A"/>
          </w:pPr>
          <w:r>
            <w:rPr>
              <w:rStyle w:val="PlaceholderText"/>
            </w:rPr>
            <w:t>Formatting...</w:t>
          </w:r>
        </w:p>
      </w:docPartBody>
    </w:docPart>
    <w:docPart>
      <w:docPartPr>
        <w:name w:val="C534929D5237094FADFEC73BC54F845D"/>
        <w:category>
          <w:name w:val="General"/>
          <w:gallery w:val="placeholder"/>
        </w:category>
        <w:types>
          <w:type w:val="bbPlcHdr"/>
        </w:types>
        <w:behaviors>
          <w:behavior w:val="content"/>
        </w:behaviors>
        <w:guid w:val="{8F072234-9F29-1C4E-B6F6-A1D1B6017168}"/>
      </w:docPartPr>
      <w:docPartBody>
        <w:p w:rsidR="0045694A" w:rsidRDefault="00805D8D" w:rsidP="00805D8D">
          <w:pPr>
            <w:pStyle w:val="C534929D5237094FADFEC73BC54F845D"/>
          </w:pPr>
          <w:r>
            <w:rPr>
              <w:rStyle w:val="PlaceholderText"/>
            </w:rPr>
            <w:t>Formatting...</w:t>
          </w:r>
        </w:p>
      </w:docPartBody>
    </w:docPart>
    <w:docPart>
      <w:docPartPr>
        <w:name w:val="7B214B422DFB994D962EDC42B0597599"/>
        <w:category>
          <w:name w:val="General"/>
          <w:gallery w:val="placeholder"/>
        </w:category>
        <w:types>
          <w:type w:val="bbPlcHdr"/>
        </w:types>
        <w:behaviors>
          <w:behavior w:val="content"/>
        </w:behaviors>
        <w:guid w:val="{313333C7-3735-654A-A163-39FF689F2A7E}"/>
      </w:docPartPr>
      <w:docPartBody>
        <w:p w:rsidR="0045694A" w:rsidRDefault="00805D8D" w:rsidP="00805D8D">
          <w:pPr>
            <w:pStyle w:val="7B214B422DFB994D962EDC42B0597599"/>
          </w:pPr>
          <w:r>
            <w:rPr>
              <w:rStyle w:val="PlaceholderText"/>
            </w:rPr>
            <w:t>Formatting...</w:t>
          </w:r>
        </w:p>
      </w:docPartBody>
    </w:docPart>
    <w:docPart>
      <w:docPartPr>
        <w:name w:val="4ACE0FA93E40F243ADF9EB3E790A1656"/>
        <w:category>
          <w:name w:val="General"/>
          <w:gallery w:val="placeholder"/>
        </w:category>
        <w:types>
          <w:type w:val="bbPlcHdr"/>
        </w:types>
        <w:behaviors>
          <w:behavior w:val="content"/>
        </w:behaviors>
        <w:guid w:val="{1485E628-6609-6344-A99D-6B61375AA708}"/>
      </w:docPartPr>
      <w:docPartBody>
        <w:p w:rsidR="0045694A" w:rsidRDefault="00805D8D" w:rsidP="00805D8D">
          <w:pPr>
            <w:pStyle w:val="4ACE0FA93E40F243ADF9EB3E790A1656"/>
          </w:pPr>
          <w:r>
            <w:rPr>
              <w:rStyle w:val="PlaceholderText"/>
            </w:rPr>
            <w:t>Formatting...</w:t>
          </w:r>
        </w:p>
      </w:docPartBody>
    </w:docPart>
    <w:docPart>
      <w:docPartPr>
        <w:name w:val="9EE3EB2B29B1C84E8DEAA9721291FBCF"/>
        <w:category>
          <w:name w:val="General"/>
          <w:gallery w:val="placeholder"/>
        </w:category>
        <w:types>
          <w:type w:val="bbPlcHdr"/>
        </w:types>
        <w:behaviors>
          <w:behavior w:val="content"/>
        </w:behaviors>
        <w:guid w:val="{9ABB4B98-8B36-B64F-B12F-885CE7A40B8F}"/>
      </w:docPartPr>
      <w:docPartBody>
        <w:p w:rsidR="001111D6" w:rsidRDefault="006B1A9B" w:rsidP="006B1A9B">
          <w:pPr>
            <w:pStyle w:val="9EE3EB2B29B1C84E8DEAA9721291FBCF"/>
          </w:pPr>
          <w:r>
            <w:rPr>
              <w:rStyle w:val="PlaceholderText"/>
            </w:rPr>
            <w:t>Formatting...</w:t>
          </w:r>
        </w:p>
      </w:docPartBody>
    </w:docPart>
    <w:docPart>
      <w:docPartPr>
        <w:name w:val="857A2F0214D17046996D142E5EAAAD2E"/>
        <w:category>
          <w:name w:val="General"/>
          <w:gallery w:val="placeholder"/>
        </w:category>
        <w:types>
          <w:type w:val="bbPlcHdr"/>
        </w:types>
        <w:behaviors>
          <w:behavior w:val="content"/>
        </w:behaviors>
        <w:guid w:val="{595CCBA7-C127-DB46-A6E1-BE8C0A80BDB3}"/>
      </w:docPartPr>
      <w:docPartBody>
        <w:p w:rsidR="001111D6" w:rsidRDefault="006B1A9B" w:rsidP="006B1A9B">
          <w:pPr>
            <w:pStyle w:val="857A2F0214D17046996D142E5EAAAD2E"/>
          </w:pPr>
          <w:r>
            <w:rPr>
              <w:rStyle w:val="PlaceholderText"/>
            </w:rPr>
            <w:t>Formatting...</w:t>
          </w:r>
        </w:p>
      </w:docPartBody>
    </w:docPart>
    <w:docPart>
      <w:docPartPr>
        <w:name w:val="88205A38B653B74899A6EEF51557B8FA"/>
        <w:category>
          <w:name w:val="General"/>
          <w:gallery w:val="placeholder"/>
        </w:category>
        <w:types>
          <w:type w:val="bbPlcHdr"/>
        </w:types>
        <w:behaviors>
          <w:behavior w:val="content"/>
        </w:behaviors>
        <w:guid w:val="{2F313265-495E-024F-9A2F-111140228F2C}"/>
      </w:docPartPr>
      <w:docPartBody>
        <w:p w:rsidR="001111D6" w:rsidRDefault="006B1A9B" w:rsidP="006B1A9B">
          <w:pPr>
            <w:pStyle w:val="88205A38B653B74899A6EEF51557B8FA"/>
          </w:pPr>
          <w:r>
            <w:rPr>
              <w:rStyle w:val="PlaceholderText"/>
            </w:rPr>
            <w:t>Formatting...</w:t>
          </w:r>
        </w:p>
      </w:docPartBody>
    </w:docPart>
    <w:docPart>
      <w:docPartPr>
        <w:name w:val="62838A72BF95D240A9AC9DCFC353399C"/>
        <w:category>
          <w:name w:val="General"/>
          <w:gallery w:val="placeholder"/>
        </w:category>
        <w:types>
          <w:type w:val="bbPlcHdr"/>
        </w:types>
        <w:behaviors>
          <w:behavior w:val="content"/>
        </w:behaviors>
        <w:guid w:val="{0EB37552-056B-3348-BC03-DF5A63B7BBD5}"/>
      </w:docPartPr>
      <w:docPartBody>
        <w:p w:rsidR="001111D6" w:rsidRDefault="006B1A9B" w:rsidP="006B1A9B">
          <w:pPr>
            <w:pStyle w:val="62838A72BF95D240A9AC9DCFC353399C"/>
          </w:pPr>
          <w:r>
            <w:rPr>
              <w:rStyle w:val="PlaceholderText"/>
            </w:rPr>
            <w:t>Formatting...</w:t>
          </w:r>
        </w:p>
      </w:docPartBody>
    </w:docPart>
    <w:docPart>
      <w:docPartPr>
        <w:name w:val="0191BD8F88FFAA4E817611435AA703FA"/>
        <w:category>
          <w:name w:val="General"/>
          <w:gallery w:val="placeholder"/>
        </w:category>
        <w:types>
          <w:type w:val="bbPlcHdr"/>
        </w:types>
        <w:behaviors>
          <w:behavior w:val="content"/>
        </w:behaviors>
        <w:guid w:val="{D5BB5CBC-9B5A-5A46-BB69-6578007BCE74}"/>
      </w:docPartPr>
      <w:docPartBody>
        <w:p w:rsidR="001111D6" w:rsidRDefault="006B1A9B" w:rsidP="006B1A9B">
          <w:pPr>
            <w:pStyle w:val="0191BD8F88FFAA4E817611435AA703FA"/>
          </w:pPr>
          <w:r>
            <w:rPr>
              <w:rStyle w:val="PlaceholderText"/>
            </w:rPr>
            <w:t>Formatting...</w:t>
          </w:r>
        </w:p>
      </w:docPartBody>
    </w:docPart>
    <w:docPart>
      <w:docPartPr>
        <w:name w:val="6CAD7FAEDDCCEF428ECB893DEB5C36B4"/>
        <w:category>
          <w:name w:val="General"/>
          <w:gallery w:val="placeholder"/>
        </w:category>
        <w:types>
          <w:type w:val="bbPlcHdr"/>
        </w:types>
        <w:behaviors>
          <w:behavior w:val="content"/>
        </w:behaviors>
        <w:guid w:val="{9EDABB82-CF4C-934A-9E75-7542A8002204}"/>
      </w:docPartPr>
      <w:docPartBody>
        <w:p w:rsidR="001111D6" w:rsidRDefault="006B1A9B" w:rsidP="006B1A9B">
          <w:pPr>
            <w:pStyle w:val="6CAD7FAEDDCCEF428ECB893DEB5C36B4"/>
          </w:pPr>
          <w:r>
            <w:rPr>
              <w:rStyle w:val="PlaceholderText"/>
            </w:rPr>
            <w:t>Formatting...</w:t>
          </w:r>
        </w:p>
      </w:docPartBody>
    </w:docPart>
    <w:docPart>
      <w:docPartPr>
        <w:name w:val="E2FBDC9B4489B9418C1792BCCBFF01EC"/>
        <w:category>
          <w:name w:val="General"/>
          <w:gallery w:val="placeholder"/>
        </w:category>
        <w:types>
          <w:type w:val="bbPlcHdr"/>
        </w:types>
        <w:behaviors>
          <w:behavior w:val="content"/>
        </w:behaviors>
        <w:guid w:val="{AEB7F308-C7B8-D14C-B0A9-81C2D7B33EE2}"/>
      </w:docPartPr>
      <w:docPartBody>
        <w:p w:rsidR="001111D6" w:rsidRDefault="006B1A9B" w:rsidP="006B1A9B">
          <w:pPr>
            <w:pStyle w:val="E2FBDC9B4489B9418C1792BCCBFF01EC"/>
          </w:pPr>
          <w:r>
            <w:rPr>
              <w:rStyle w:val="PlaceholderText"/>
            </w:rPr>
            <w:t>Formatting...</w:t>
          </w:r>
        </w:p>
      </w:docPartBody>
    </w:docPart>
    <w:docPart>
      <w:docPartPr>
        <w:name w:val="DDB2061B5774ED45956DF35B0B39C5B0"/>
        <w:category>
          <w:name w:val="General"/>
          <w:gallery w:val="placeholder"/>
        </w:category>
        <w:types>
          <w:type w:val="bbPlcHdr"/>
        </w:types>
        <w:behaviors>
          <w:behavior w:val="content"/>
        </w:behaviors>
        <w:guid w:val="{2346DB70-DEF5-4441-B14F-70DA9D5B8E76}"/>
      </w:docPartPr>
      <w:docPartBody>
        <w:p w:rsidR="001111D6" w:rsidRDefault="006B1A9B" w:rsidP="006B1A9B">
          <w:pPr>
            <w:pStyle w:val="DDB2061B5774ED45956DF35B0B39C5B0"/>
          </w:pPr>
          <w:r>
            <w:rPr>
              <w:rStyle w:val="PlaceholderText"/>
            </w:rPr>
            <w:t>Formatting...</w:t>
          </w:r>
        </w:p>
      </w:docPartBody>
    </w:docPart>
    <w:docPart>
      <w:docPartPr>
        <w:name w:val="114F1C905554BF49AEC19998EABEC668"/>
        <w:category>
          <w:name w:val="General"/>
          <w:gallery w:val="placeholder"/>
        </w:category>
        <w:types>
          <w:type w:val="bbPlcHdr"/>
        </w:types>
        <w:behaviors>
          <w:behavior w:val="content"/>
        </w:behaviors>
        <w:guid w:val="{FCE2C168-A31A-A24C-B6DD-622C591C5DDB}"/>
      </w:docPartPr>
      <w:docPartBody>
        <w:p w:rsidR="001111D6" w:rsidRDefault="006B1A9B" w:rsidP="006B1A9B">
          <w:pPr>
            <w:pStyle w:val="114F1C905554BF49AEC19998EABEC668"/>
          </w:pPr>
          <w:r>
            <w:rPr>
              <w:rStyle w:val="PlaceholderText"/>
            </w:rPr>
            <w:t>Formatting...</w:t>
          </w:r>
        </w:p>
      </w:docPartBody>
    </w:docPart>
    <w:docPart>
      <w:docPartPr>
        <w:name w:val="6693C45F99DE56489AD89190F0FE8C65"/>
        <w:category>
          <w:name w:val="General"/>
          <w:gallery w:val="placeholder"/>
        </w:category>
        <w:types>
          <w:type w:val="bbPlcHdr"/>
        </w:types>
        <w:behaviors>
          <w:behavior w:val="content"/>
        </w:behaviors>
        <w:guid w:val="{145B3B1B-D2A1-4C4B-9AC5-17DEF504ADC5}"/>
      </w:docPartPr>
      <w:docPartBody>
        <w:p w:rsidR="001111D6" w:rsidRDefault="006B1A9B" w:rsidP="006B1A9B">
          <w:pPr>
            <w:pStyle w:val="6693C45F99DE56489AD89190F0FE8C65"/>
          </w:pPr>
          <w:r>
            <w:rPr>
              <w:rStyle w:val="PlaceholderText"/>
            </w:rPr>
            <w:t>Formatting...</w:t>
          </w:r>
        </w:p>
      </w:docPartBody>
    </w:docPart>
    <w:docPart>
      <w:docPartPr>
        <w:name w:val="3F0D817436796646B56DC285D06D169A"/>
        <w:category>
          <w:name w:val="General"/>
          <w:gallery w:val="placeholder"/>
        </w:category>
        <w:types>
          <w:type w:val="bbPlcHdr"/>
        </w:types>
        <w:behaviors>
          <w:behavior w:val="content"/>
        </w:behaviors>
        <w:guid w:val="{C3130D9B-8F77-3846-9C19-B6560B8663DB}"/>
      </w:docPartPr>
      <w:docPartBody>
        <w:p w:rsidR="001111D6" w:rsidRDefault="006B1A9B" w:rsidP="006B1A9B">
          <w:pPr>
            <w:pStyle w:val="3F0D817436796646B56DC285D06D169A"/>
          </w:pPr>
          <w:r w:rsidRPr="00C91BAB">
            <w:rPr>
              <w:rStyle w:val="PlaceholderText"/>
            </w:rPr>
            <w:t>Formatting...</w:t>
          </w:r>
        </w:p>
      </w:docPartBody>
    </w:docPart>
    <w:docPart>
      <w:docPartPr>
        <w:name w:val="462D3BC5EF990C44AED1506A5507B902"/>
        <w:category>
          <w:name w:val="General"/>
          <w:gallery w:val="placeholder"/>
        </w:category>
        <w:types>
          <w:type w:val="bbPlcHdr"/>
        </w:types>
        <w:behaviors>
          <w:behavior w:val="content"/>
        </w:behaviors>
        <w:guid w:val="{4FDBA1DD-1A2D-0C44-9232-CCFDED1BACD0}"/>
      </w:docPartPr>
      <w:docPartBody>
        <w:p w:rsidR="001111D6" w:rsidRDefault="006B1A9B" w:rsidP="006B1A9B">
          <w:pPr>
            <w:pStyle w:val="462D3BC5EF990C44AED1506A5507B902"/>
          </w:pPr>
          <w:r w:rsidRPr="00C91BAB">
            <w:rPr>
              <w:rStyle w:val="PlaceholderText"/>
            </w:rPr>
            <w:t>Formatting...</w:t>
          </w:r>
        </w:p>
      </w:docPartBody>
    </w:docPart>
    <w:docPart>
      <w:docPartPr>
        <w:name w:val="8FB4648816CE4A49A50A0192B858BE03"/>
        <w:category>
          <w:name w:val="General"/>
          <w:gallery w:val="placeholder"/>
        </w:category>
        <w:types>
          <w:type w:val="bbPlcHdr"/>
        </w:types>
        <w:behaviors>
          <w:behavior w:val="content"/>
        </w:behaviors>
        <w:guid w:val="{9AF771CC-0F26-1B49-9D79-B9AD9BE31719}"/>
      </w:docPartPr>
      <w:docPartBody>
        <w:p w:rsidR="001111D6" w:rsidRDefault="006B1A9B" w:rsidP="006B1A9B">
          <w:pPr>
            <w:pStyle w:val="8FB4648816CE4A49A50A0192B858BE03"/>
          </w:pPr>
          <w:r>
            <w:rPr>
              <w:rStyle w:val="PlaceholderText"/>
            </w:rPr>
            <w:t>Formatting...</w:t>
          </w:r>
        </w:p>
      </w:docPartBody>
    </w:docPart>
    <w:docPart>
      <w:docPartPr>
        <w:name w:val="975F355693EF164A992D78DD34A09A58"/>
        <w:category>
          <w:name w:val="General"/>
          <w:gallery w:val="placeholder"/>
        </w:category>
        <w:types>
          <w:type w:val="bbPlcHdr"/>
        </w:types>
        <w:behaviors>
          <w:behavior w:val="content"/>
        </w:behaviors>
        <w:guid w:val="{7637FCED-EFF2-E54E-BD23-67736268C354}"/>
      </w:docPartPr>
      <w:docPartBody>
        <w:p w:rsidR="001111D6" w:rsidRDefault="006B1A9B" w:rsidP="006B1A9B">
          <w:pPr>
            <w:pStyle w:val="975F355693EF164A992D78DD34A09A58"/>
          </w:pPr>
          <w:r w:rsidRPr="00C91BAB">
            <w:rPr>
              <w:rStyle w:val="PlaceholderText"/>
            </w:rPr>
            <w:t>Formatting...</w:t>
          </w:r>
        </w:p>
      </w:docPartBody>
    </w:docPart>
    <w:docPart>
      <w:docPartPr>
        <w:name w:val="5A95EA6537196F42A7267EE9CFDAEB79"/>
        <w:category>
          <w:name w:val="General"/>
          <w:gallery w:val="placeholder"/>
        </w:category>
        <w:types>
          <w:type w:val="bbPlcHdr"/>
        </w:types>
        <w:behaviors>
          <w:behavior w:val="content"/>
        </w:behaviors>
        <w:guid w:val="{D13084B3-7330-3E4B-B8A1-FC8420806F4F}"/>
      </w:docPartPr>
      <w:docPartBody>
        <w:p w:rsidR="001111D6" w:rsidRDefault="006B1A9B" w:rsidP="006B1A9B">
          <w:pPr>
            <w:pStyle w:val="5A95EA6537196F42A7267EE9CFDAEB79"/>
          </w:pPr>
          <w:r w:rsidRPr="00C91BAB">
            <w:rPr>
              <w:rStyle w:val="PlaceholderText"/>
            </w:rPr>
            <w:t>Formatting...</w:t>
          </w:r>
        </w:p>
      </w:docPartBody>
    </w:docPart>
    <w:docPart>
      <w:docPartPr>
        <w:name w:val="C96A6D63B3E8DD4B8278ECE256428257"/>
        <w:category>
          <w:name w:val="General"/>
          <w:gallery w:val="placeholder"/>
        </w:category>
        <w:types>
          <w:type w:val="bbPlcHdr"/>
        </w:types>
        <w:behaviors>
          <w:behavior w:val="content"/>
        </w:behaviors>
        <w:guid w:val="{BC293E7E-ECC2-1E44-98D5-E9E15839E8DF}"/>
      </w:docPartPr>
      <w:docPartBody>
        <w:p w:rsidR="001111D6" w:rsidRDefault="006B1A9B" w:rsidP="006B1A9B">
          <w:pPr>
            <w:pStyle w:val="C96A6D63B3E8DD4B8278ECE256428257"/>
          </w:pPr>
          <w:r w:rsidRPr="00C91BAB">
            <w:rPr>
              <w:rStyle w:val="PlaceholderText"/>
            </w:rPr>
            <w:t>Formatting Bibliography...</w:t>
          </w:r>
        </w:p>
      </w:docPartBody>
    </w:docPart>
    <w:docPart>
      <w:docPartPr>
        <w:name w:val="20B1F997FEA82F47BDF3600C203AD965"/>
        <w:category>
          <w:name w:val="General"/>
          <w:gallery w:val="placeholder"/>
        </w:category>
        <w:types>
          <w:type w:val="bbPlcHdr"/>
        </w:types>
        <w:behaviors>
          <w:behavior w:val="content"/>
        </w:behaviors>
        <w:guid w:val="{B9AF23B8-55CC-7E4E-8270-374D3476E136}"/>
      </w:docPartPr>
      <w:docPartBody>
        <w:p w:rsidR="00D50EAE" w:rsidRDefault="001111D6" w:rsidP="001111D6">
          <w:pPr>
            <w:pStyle w:val="20B1F997FEA82F47BDF3600C203AD965"/>
          </w:pPr>
          <w:r>
            <w:rPr>
              <w:rStyle w:val="PlaceholderText"/>
            </w:rPr>
            <w:t>Formatting...</w:t>
          </w:r>
        </w:p>
      </w:docPartBody>
    </w:docPart>
    <w:docPart>
      <w:docPartPr>
        <w:name w:val="932B5F1405227D498032B755826DCE06"/>
        <w:category>
          <w:name w:val="General"/>
          <w:gallery w:val="placeholder"/>
        </w:category>
        <w:types>
          <w:type w:val="bbPlcHdr"/>
        </w:types>
        <w:behaviors>
          <w:behavior w:val="content"/>
        </w:behaviors>
        <w:guid w:val="{CACB5FC7-8ED6-FA49-94C3-6C1A14B88F3C}"/>
      </w:docPartPr>
      <w:docPartBody>
        <w:p w:rsidR="00D50EAE" w:rsidRDefault="001111D6" w:rsidP="001111D6">
          <w:pPr>
            <w:pStyle w:val="932B5F1405227D498032B755826DCE06"/>
          </w:pPr>
          <w:r>
            <w:rPr>
              <w:rStyle w:val="PlaceholderText"/>
            </w:rPr>
            <w:t>Formatting...</w:t>
          </w:r>
        </w:p>
      </w:docPartBody>
    </w:docPart>
    <w:docPart>
      <w:docPartPr>
        <w:name w:val="F8B3FCFCE8408B4AA91312E593F09EDF"/>
        <w:category>
          <w:name w:val="General"/>
          <w:gallery w:val="placeholder"/>
        </w:category>
        <w:types>
          <w:type w:val="bbPlcHdr"/>
        </w:types>
        <w:behaviors>
          <w:behavior w:val="content"/>
        </w:behaviors>
        <w:guid w:val="{C4711073-A340-2744-82E9-F435F4096434}"/>
      </w:docPartPr>
      <w:docPartBody>
        <w:p w:rsidR="00D50EAE" w:rsidRDefault="001111D6" w:rsidP="001111D6">
          <w:pPr>
            <w:pStyle w:val="F8B3FCFCE8408B4AA91312E593F09EDF"/>
          </w:pPr>
          <w:r>
            <w:rPr>
              <w:rStyle w:val="PlaceholderText"/>
            </w:rPr>
            <w:t>Formatting...</w:t>
          </w:r>
        </w:p>
      </w:docPartBody>
    </w:docPart>
    <w:docPart>
      <w:docPartPr>
        <w:name w:val="BABACE101BA9B341B9C0CE07A0896418"/>
        <w:category>
          <w:name w:val="General"/>
          <w:gallery w:val="placeholder"/>
        </w:category>
        <w:types>
          <w:type w:val="bbPlcHdr"/>
        </w:types>
        <w:behaviors>
          <w:behavior w:val="content"/>
        </w:behaviors>
        <w:guid w:val="{F0E17F14-2A33-7349-8936-0A3EE15C0B95}"/>
      </w:docPartPr>
      <w:docPartBody>
        <w:p w:rsidR="00000000" w:rsidRDefault="004A17B4" w:rsidP="004A17B4">
          <w:pPr>
            <w:pStyle w:val="BABACE101BA9B341B9C0CE07A0896418"/>
          </w:pPr>
          <w:r>
            <w:rPr>
              <w:rStyle w:val="PlaceholderText"/>
            </w:rPr>
            <w:t>Formatting...</w:t>
          </w:r>
        </w:p>
      </w:docPartBody>
    </w:docPart>
  </w:docParts>
</w:glossaryDocument>
</file>

<file path=word/glossary/fontTable.xml><?xml version="1.0" encoding="utf-8"?>
<w:fonts xmlns:mc="http://schemas.openxmlformats.org/markup-compatibility/2006" xmlns:r="http://schemas.openxmlformats.org/officeDocument/2006/relationships"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mc:Ignorable="w14 w15 w16se w16cid w16 w16cex w16sdtdh">
  <w:font w:name="Times New Roman">
    <w:panose1 w:val="02020603050405020304"/>
    <w:charset w:val="00"/>
    <w:family w:val="roman"/>
    <w:pitch w:val="variable"/>
    <w:sig w:usb0="E0007EFF" w:usb1="C000785B" w:usb2="00000009" w:usb3="00000000" w:csb0="000001FF" w:csb1="00000000"/>
  </w:font>
  <w:font w:name="SimSun">
    <w:altName w:val="宋体"/>
    <w:panose1 w:val="02010600030101010101"/>
    <w:charset w:val="86"/>
    <w:family w:val="auto"/>
    <w:pitch w:val="variable"/>
    <w:sig w:usb0="00000003" w:usb1="288F0000" w:usb2="00000016" w:usb3="00000000" w:csb0="00040001" w:csb1="00000000"/>
  </w:font>
  <w:font w:name="Calibri Light">
    <w:panose1 w:val="020F0302020204030204"/>
    <w:charset w:val="00"/>
    <w:family w:val="swiss"/>
    <w:pitch w:val="variable"/>
    <w:sig w:usb0="E0002AFF" w:usb1="C000247B" w:usb2="00000009" w:usb3="00000000" w:csb0="000001FF" w:csb1="00000000"/>
  </w:font>
  <w:font w:name="DengXian Light">
    <w:altName w:val="等线 Light"/>
    <w:panose1 w:val="02010600030101010101"/>
    <w:charset w:val="86"/>
    <w:family w:val="auto"/>
    <w:pitch w:val="variable"/>
    <w:sig w:usb0="A00002BF" w:usb1="38CF7CFA" w:usb2="00000016" w:usb3="00000000" w:csb0="0004000F" w:csb1="00000000"/>
  </w:font>
  <w:font w:name="Courier New">
    <w:panose1 w:val="02070309020205020404"/>
    <w:charset w:val="00"/>
    <w:family w:val="modern"/>
    <w:pitch w:val="fixed"/>
    <w:sig w:usb0="E0002AFF" w:usb1="C0007843" w:usb2="00000009" w:usb3="00000000" w:csb0="000001FF" w:csb1="00000000"/>
  </w:font>
  <w:font w:name="DengXian">
    <w:altName w:val="等线"/>
    <w:panose1 w:val="02010600030101010101"/>
    <w:charset w:val="86"/>
    <w:family w:val="auto"/>
    <w:pitch w:val="variable"/>
    <w:sig w:usb0="A00002BF" w:usb1="38CF7CFA" w:usb2="00000016" w:usb3="00000000" w:csb0="0004000F" w:csb1="00000000"/>
  </w:font>
  <w:font w:name="Arial">
    <w:panose1 w:val="020B0604020202020204"/>
    <w:charset w:val="00"/>
    <w:family w:val="swiss"/>
    <w:pitch w:val="variable"/>
    <w:sig w:usb0="E0002AFF" w:usb1="C0007843" w:usb2="00000009" w:usb3="00000000" w:csb0="000001FF" w:csb1="00000000"/>
  </w:font>
  <w:font w:name="KaiTi">
    <w:altName w:val="楷体"/>
    <w:panose1 w:val="02010609060101010101"/>
    <w:charset w:val="86"/>
    <w:family w:val="modern"/>
    <w:pitch w:val="fixed"/>
    <w:sig w:usb0="800002BF" w:usb1="38CF7CFA" w:usb2="00000016" w:usb3="00000000" w:csb0="00040001" w:csb1="00000000"/>
  </w:font>
  <w:font w:name="KaiTi_GB2312">
    <w:altName w:val="楷体"/>
    <w:panose1 w:val="020B0604020202020204"/>
    <w:charset w:val="86"/>
    <w:family w:val="modern"/>
    <w:pitch w:val="default"/>
    <w:sig w:usb0="00000000" w:usb1="00000000" w:usb2="00000010" w:usb3="00000000" w:csb0="00040000" w:csb1="00000000"/>
  </w:font>
  <w:font w:name="Cambria Math">
    <w:panose1 w:val="02040503050406030204"/>
    <w:charset w:val="00"/>
    <w:family w:val="roman"/>
    <w:pitch w:val="variable"/>
    <w:sig w:usb0="E00002FF" w:usb1="420024FF" w:usb2="00000000" w:usb3="00000000" w:csb0="0000019F" w:csb1="00000000"/>
  </w:font>
  <w:font w:name="Calibri">
    <w:panose1 w:val="020F0502020204030204"/>
    <w:charset w:val="00"/>
    <w:family w:val="swiss"/>
    <w:pitch w:val="variable"/>
    <w:sig w:usb0="E0002AFF" w:usb1="C000247B" w:usb2="00000009" w:usb3="00000000" w:csb0="000001FF" w:csb1="00000000"/>
  </w:font>
  <w:font w:name="Segoe UI Symbol">
    <w:panose1 w:val="020B0502040204020203"/>
    <w:charset w:val="00"/>
    <w:family w:val="swiss"/>
    <w:pitch w:val="variable"/>
    <w:sig w:usb0="800001E3" w:usb1="1200FFEF" w:usb2="00040000" w:usb3="00000000" w:csb0="00000001" w:csb1="00000000"/>
  </w:font>
</w:fonts>
</file>

<file path=word/glossary/settings.xml><?xml version="1.0" encoding="utf-8"?>
<w:settings xmlns:mc="http://schemas.openxmlformats.org/markup-compatibility/2006" xmlns:o="urn:schemas-microsoft-com:office:office" xmlns:r="http://schemas.openxmlformats.org/officeDocument/2006/relationships" xmlns:m="http://schemas.openxmlformats.org/officeDocument/2006/math" xmlns:v="urn:schemas-microsoft-com:vml"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sl="http://schemas.openxmlformats.org/schemaLibrary/2006/main" mc:Ignorable="w14 w15 w16se w16cid w16 w16cex w16sdtdh">
  <w:defaultTabStop w:val="720"/>
  <w:characterSpacingControl w:val="doNotCompress"/>
  <w:compat>
    <w:useFELayout/>
    <w:compatSetting w:name="compatibilityMode" w:uri="http://schemas.microsoft.com/office/word" w:val="15"/>
    <w:compatSetting w:name="overrideTableStyleFontSizeAndJustification" w:uri="http://schemas.microsoft.com/office/word" w:val="1"/>
    <w:compatSetting w:name="enableOpenTypeFeatures" w:uri="http://schemas.microsoft.com/office/word" w:val="1"/>
    <w:compatSetting w:name="doNotFlipMirrorIndents" w:uri="http://schemas.microsoft.com/office/word" w:val="1"/>
    <w:compatSetting w:name="differentiateMultirowTableHeaders" w:uri="http://schemas.microsoft.com/office/word" w:val="1"/>
    <w:compatSetting w:name="useWord2013TrackBottomHyphenation" w:uri="http://schemas.microsoft.com/office/word" w:val="1"/>
  </w:compat>
  <w:rsids>
    <w:rsidRoot w:val="00F32BC6"/>
    <w:rsid w:val="00073A87"/>
    <w:rsid w:val="000E1C6F"/>
    <w:rsid w:val="000E5B44"/>
    <w:rsid w:val="001111D6"/>
    <w:rsid w:val="00164D40"/>
    <w:rsid w:val="001A6BFE"/>
    <w:rsid w:val="00235545"/>
    <w:rsid w:val="00314551"/>
    <w:rsid w:val="0042039D"/>
    <w:rsid w:val="00450FFD"/>
    <w:rsid w:val="0045694A"/>
    <w:rsid w:val="004A17B4"/>
    <w:rsid w:val="00601E2C"/>
    <w:rsid w:val="006B1A9B"/>
    <w:rsid w:val="00706FEE"/>
    <w:rsid w:val="0077527A"/>
    <w:rsid w:val="00786C67"/>
    <w:rsid w:val="007D0550"/>
    <w:rsid w:val="00805D8D"/>
    <w:rsid w:val="008665A7"/>
    <w:rsid w:val="00915222"/>
    <w:rsid w:val="00955F87"/>
    <w:rsid w:val="00A17FDA"/>
    <w:rsid w:val="00A22F23"/>
    <w:rsid w:val="00B16EE3"/>
    <w:rsid w:val="00BF0D99"/>
    <w:rsid w:val="00D50EAE"/>
    <w:rsid w:val="00D816B9"/>
    <w:rsid w:val="00DA23CF"/>
    <w:rsid w:val="00DE2B8D"/>
    <w:rsid w:val="00E10D86"/>
    <w:rsid w:val="00F32BC6"/>
    <w:rsid w:val="00F956E9"/>
    <w:rsid w:val="00FB3A44"/>
    <w:rsid w:val="00FB52B3"/>
  </w:rsids>
  <m:mathPr>
    <m:mathFont m:val="Cambria Math"/>
    <m:brkBin m:val="before"/>
    <m:brkBinSub m:val="--"/>
    <m:smallFrac m:val="0"/>
    <m:dispDef/>
    <m:lMargin m:val="0"/>
    <m:rMargin m:val="0"/>
    <m:defJc m:val="centerGroup"/>
    <m:wrapIndent m:val="1440"/>
    <m:intLim m:val="subSup"/>
    <m:naryLim m:val="undOvr"/>
  </m:mathPr>
  <w:themeFontLang w:val="en-US" w:eastAsia="zh-CN"/>
  <w:clrSchemeMapping w:bg1="light1" w:t1="dark1" w:bg2="light2" w:t2="dark2" w:accent1="accent1" w:accent2="accent2" w:accent3="accent3" w:accent4="accent4" w:accent5="accent5" w:accent6="accent6" w:hyperlink="hyperlink" w:followedHyperlink="followedHyperlink"/>
  <w:decimalSymbol w:val="."/>
  <w:listSeparator w:val=","/>
</w:settings>
</file>

<file path=word/glossary/styles.xml><?xml version="1.0" encoding="utf-8"?>
<w:styles xmlns:mc="http://schemas.openxmlformats.org/markup-compatibility/2006" xmlns:r="http://schemas.openxmlformats.org/officeDocument/2006/relationships"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mc:Ignorable="w14 w15 w16se w16cid w16 w16cex w16sdtdh">
  <w:docDefaults>
    <w:rPrDefault>
      <w:rPr>
        <w:rFonts w:asciiTheme="minorHAnsi" w:eastAsiaTheme="minorEastAsia" w:hAnsiTheme="minorHAnsi" w:cstheme="minorBidi"/>
        <w:lang w:val="en-US" w:eastAsia="zh-CN" w:bidi="ar-SA"/>
      </w:rPr>
    </w:rPrDefault>
    <w:pPrDefault/>
  </w:docDefaults>
  <w:latentStyles w:defLockedState="0" w:defUIPriority="99" w:defSemiHidden="0" w:defUnhideWhenUsed="0" w:defQFormat="0" w:count="376">
    <w:lsdException w:name="Normal" w:uiPriority="0" w:qFormat="1"/>
    <w:lsdException w:name="heading 2" w:semiHidden="1" w:unhideWhenUsed="1"/>
    <w:lsdException w:name="heading 3" w:semiHidden="1" w:unhideWhenUsed="1"/>
    <w:lsdException w:name="heading 4" w:semiHidden="1" w:unhideWhenUsed="1"/>
    <w:lsdException w:name="heading 5" w:semiHidden="1" w:unhideWhenUsed="1"/>
    <w:lsdException w:name="heading 6" w:semiHidden="1" w:unhideWhenUsed="1"/>
    <w:lsdException w:name="heading 7" w:semiHidden="1" w:unhideWhenUsed="1"/>
    <w:lsdException w:name="heading 8" w:semiHidden="1" w:unhideWhenUsed="1"/>
    <w:lsdException w:name="heading 9" w:semiHidden="1" w:unhideWhenUsed="1"/>
    <w:lsdException w:name="index 1" w:semiHidden="1" w:unhideWhenUsed="1"/>
    <w:lsdException w:name="index 2" w:semiHidden="1" w:unhideWhenUsed="1"/>
    <w:lsdException w:name="index 3" w:semiHidden="1" w:unhideWhenUsed="1"/>
    <w:lsdException w:name="index 4" w:semiHidden="1" w:unhideWhenUsed="1"/>
    <w:lsdException w:name="index 5" w:semiHidden="1" w:unhideWhenUsed="1"/>
    <w:lsdException w:name="index 6" w:semiHidden="1" w:unhideWhenUsed="1"/>
    <w:lsdException w:name="index 7" w:semiHidden="1" w:unhideWhenUsed="1"/>
    <w:lsdException w:name="index 8" w:semiHidden="1" w:unhideWhenUsed="1"/>
    <w:lsdException w:name="index 9" w:semiHidden="1" w:unhideWhenUsed="1"/>
    <w:lsdException w:name="toc 1" w:semiHidden="1" w:unhideWhenUsed="1"/>
    <w:lsdException w:name="toc 2" w:semiHidden="1" w:unhideWhenUsed="1"/>
    <w:lsdException w:name="toc 3" w:semiHidden="1" w:unhideWhenUsed="1"/>
    <w:lsdException w:name="toc 4" w:semiHidden="1" w:unhideWhenUsed="1"/>
    <w:lsdException w:name="toc 5" w:semiHidden="1" w:unhideWhenUsed="1"/>
    <w:lsdException w:name="toc 6" w:semiHidden="1" w:unhideWhenUsed="1"/>
    <w:lsdException w:name="toc 7" w:semiHidden="1" w:unhideWhenUsed="1"/>
    <w:lsdException w:name="toc 8" w:semiHidden="1" w:unhideWhenUsed="1"/>
    <w:lsdException w:name="toc 9" w:semiHidden="1" w:unhideWhenUsed="1"/>
    <w:lsdException w:name="Normal Indent" w:semiHidden="1" w:unhideWhenUsed="1"/>
    <w:lsdException w:name="footnote text" w:semiHidden="1" w:unhideWhenUsed="1"/>
    <w:lsdException w:name="annotation text" w:semiHidden="1" w:unhideWhenUsed="1"/>
    <w:lsdException w:name="header" w:semiHidden="1" w:unhideWhenUsed="1"/>
    <w:lsdException w:name="footer" w:semiHidden="1" w:unhideWhenUsed="1"/>
    <w:lsdException w:name="index heading" w:semiHidden="1" w:unhideWhenUsed="1"/>
    <w:lsdException w:name="caption" w:semiHidden="1" w:unhideWhenUsed="1"/>
    <w:lsdException w:name="table of figures" w:semiHidden="1" w:unhideWhenUsed="1"/>
    <w:lsdException w:name="envelope address" w:semiHidden="1" w:unhideWhenUsed="1"/>
    <w:lsdException w:name="envelope return" w:semiHidden="1" w:unhideWhenUsed="1"/>
    <w:lsdException w:name="footnote reference" w:semiHidden="1" w:unhideWhenUsed="1"/>
    <w:lsdException w:name="annotation reference" w:semiHidden="1" w:unhideWhenUsed="1"/>
    <w:lsdException w:name="line number" w:semiHidden="1" w:unhideWhenUsed="1"/>
    <w:lsdException w:name="page number" w:semiHidden="1" w:unhideWhenUsed="1"/>
    <w:lsdException w:name="endnote reference" w:semiHidden="1" w:unhideWhenUsed="1"/>
    <w:lsdException w:name="endnote text" w:semiHidden="1" w:unhideWhenUsed="1"/>
    <w:lsdException w:name="table of authorities" w:semiHidden="1" w:unhideWhenUsed="1"/>
    <w:lsdException w:name="macro" w:semiHidden="1" w:unhideWhenUsed="1"/>
    <w:lsdException w:name="toa heading" w:semiHidden="1" w:unhideWhenUsed="1"/>
    <w:lsdException w:name="List" w:semiHidden="1" w:unhideWhenUsed="1"/>
    <w:lsdException w:name="List Bullet" w:semiHidden="1" w:unhideWhenUsed="1"/>
    <w:lsdException w:name="List Number" w:semiHidden="1" w:unhideWhenUsed="1"/>
    <w:lsdException w:name="List 2" w:semiHidden="1" w:unhideWhenUsed="1"/>
    <w:lsdException w:name="List 3" w:semiHidden="1" w:unhideWhenUsed="1"/>
    <w:lsdException w:name="List 4" w:semiHidden="1" w:unhideWhenUsed="1"/>
    <w:lsdException w:name="List 5" w:semiHidden="1" w:unhideWhenUsed="1"/>
    <w:lsdException w:name="List Bullet 2" w:semiHidden="1" w:unhideWhenUsed="1"/>
    <w:lsdException w:name="List Bullet 3" w:semiHidden="1" w:unhideWhenUsed="1"/>
    <w:lsdException w:name="List Bullet 4" w:semiHidden="1" w:unhideWhenUsed="1"/>
    <w:lsdException w:name="List Bullet 5" w:semiHidden="1" w:unhideWhenUsed="1"/>
    <w:lsdException w:name="List Number 2" w:semiHidden="1" w:unhideWhenUsed="1"/>
    <w:lsdException w:name="List Number 3" w:semiHidden="1" w:unhideWhenUsed="1"/>
    <w:lsdException w:name="List Number 4" w:semiHidden="1" w:unhideWhenUsed="1"/>
    <w:lsdException w:name="List Number 5" w:semiHidden="1" w:unhideWhenUsed="1"/>
    <w:lsdException w:name="Title" w:semiHidden="1" w:unhideWhenUsed="1"/>
    <w:lsdException w:name="Closing" w:semiHidden="1" w:unhideWhenUsed="1"/>
    <w:lsdException w:name="Signature" w:semiHidden="1" w:unhideWhenUsed="1"/>
    <w:lsdException w:name="Default Paragraph Font" w:semiHidden="1" w:uiPriority="1" w:unhideWhenUsed="1" w:qFormat="1"/>
    <w:lsdException w:name="Body Text" w:semiHidden="1" w:unhideWhenUsed="1"/>
    <w:lsdException w:name="Body Text Indent" w:semiHidden="1" w:unhideWhenUsed="1"/>
    <w:lsdException w:name="List Continue" w:semiHidden="1" w:unhideWhenUsed="1"/>
    <w:lsdException w:name="List Continue 2" w:semiHidden="1" w:unhideWhenUsed="1"/>
    <w:lsdException w:name="List Continue 3" w:semiHidden="1" w:unhideWhenUsed="1"/>
    <w:lsdException w:name="List Continue 4" w:semiHidden="1" w:unhideWhenUsed="1"/>
    <w:lsdException w:name="List Continue 5" w:semiHidden="1" w:unhideWhenUsed="1"/>
    <w:lsdException w:name="Message Header" w:semiHidden="1" w:unhideWhenUsed="1"/>
    <w:lsdException w:name="Salutation" w:semiHidden="1" w:unhideWhenUsed="1"/>
    <w:lsdException w:name="Date" w:semiHidden="1" w:unhideWhenUsed="1"/>
    <w:lsdException w:name="Body Text First Indent" w:semiHidden="1" w:unhideWhenUsed="1"/>
    <w:lsdException w:name="Body Text First Indent 2" w:semiHidden="1" w:unhideWhenUsed="1"/>
    <w:lsdException w:name="Note Heading" w:semiHidden="1" w:unhideWhenUsed="1"/>
    <w:lsdException w:name="Body Text 2" w:semiHidden="1" w:unhideWhenUsed="1"/>
    <w:lsdException w:name="Body Text 3" w:semiHidden="1" w:unhideWhenUsed="1"/>
    <w:lsdException w:name="Body Text Indent 2" w:semiHidden="1" w:unhideWhenUsed="1"/>
    <w:lsdException w:name="Body Text Indent 3" w:semiHidden="1" w:unhideWhenUsed="1"/>
    <w:lsdException w:name="Block Text" w:semiHidden="1" w:unhideWhenUsed="1"/>
    <w:lsdException w:name="Hyperlink" w:semiHidden="1" w:unhideWhenUsed="1"/>
    <w:lsdException w:name="FollowedHyperlink" w:semiHidden="1" w:unhideWhenUsed="1"/>
    <w:lsdException w:name="Document Map" w:semiHidden="1" w:unhideWhenUsed="1"/>
    <w:lsdException w:name="Plain Text" w:semiHidden="1" w:unhideWhenUsed="1"/>
    <w:lsdException w:name="E-mail Signature" w:semiHidden="1" w:unhideWhenUsed="1"/>
    <w:lsdException w:name="HTML Top of Form" w:semiHidden="1" w:unhideWhenUsed="1"/>
    <w:lsdException w:name="HTML Bottom of Form" w:semiHidden="1" w:unhideWhenUsed="1"/>
    <w:lsdException w:name="Normal (Web)" w:semiHidden="1" w:unhideWhenUsed="1"/>
    <w:lsdException w:name="HTML Acronym" w:semiHidden="1" w:unhideWhenUsed="1"/>
    <w:lsdException w:name="HTML Address" w:semiHidden="1" w:unhideWhenUsed="1"/>
    <w:lsdException w:name="HTML Cite" w:semiHidden="1" w:unhideWhenUsed="1"/>
    <w:lsdException w:name="HTML Code" w:semiHidden="1" w:unhideWhenUsed="1"/>
    <w:lsdException w:name="HTML Definition" w:semiHidden="1" w:unhideWhenUsed="1"/>
    <w:lsdException w:name="HTML Keyboard" w:semiHidden="1" w:unhideWhenUsed="1"/>
    <w:lsdException w:name="HTML Preformatted" w:semiHidden="1" w:unhideWhenUsed="1"/>
    <w:lsdException w:name="HTML Sample" w:semiHidden="1" w:unhideWhenUsed="1"/>
    <w:lsdException w:name="HTML Typewriter" w:semiHidden="1" w:unhideWhenUsed="1"/>
    <w:lsdException w:name="HTML Variable" w:semiHidden="1" w:unhideWhenUsed="1"/>
    <w:lsdException w:name="Normal Table" w:semiHidden="1" w:unhideWhenUsed="1" w:qFormat="1"/>
    <w:lsdException w:name="annotation subject" w:semiHidden="1" w:unhideWhenUsed="1"/>
    <w:lsdException w:name="No List" w:semiHidden="1" w:unhideWhenUsed="1"/>
    <w:lsdException w:name="Outline List 1" w:semiHidden="1" w:unhideWhenUsed="1"/>
    <w:lsdException w:name="Outline List 2" w:semiHidden="1" w:unhideWhenUsed="1"/>
    <w:lsdException w:name="Outline List 3" w:semiHidden="1" w:unhideWhenUsed="1"/>
    <w:lsdException w:name="Table Simple 1" w:semiHidden="1" w:unhideWhenUsed="1"/>
    <w:lsdException w:name="Table Simple 2" w:semiHidden="1" w:unhideWhenUsed="1"/>
    <w:lsdException w:name="Table Simple 3" w:semiHidden="1" w:unhideWhenUsed="1"/>
    <w:lsdException w:name="Table Classic 1" w:semiHidden="1" w:unhideWhenUsed="1"/>
    <w:lsdException w:name="Table Classic 2" w:semiHidden="1" w:unhideWhenUsed="1"/>
    <w:lsdException w:name="Table Classic 3" w:semiHidden="1" w:unhideWhenUsed="1"/>
    <w:lsdException w:name="Table Classic 4" w:semiHidden="1" w:unhideWhenUsed="1"/>
    <w:lsdException w:name="Table Colorful 1" w:semiHidden="1" w:unhideWhenUsed="1"/>
    <w:lsdException w:name="Table Colorful 2" w:semiHidden="1" w:unhideWhenUsed="1"/>
    <w:lsdException w:name="Table Colorful 3" w:semiHidden="1" w:unhideWhenUsed="1"/>
    <w:lsdException w:name="Table Columns 1" w:semiHidden="1" w:unhideWhenUsed="1"/>
    <w:lsdException w:name="Table Columns 2" w:semiHidden="1" w:unhideWhenUsed="1"/>
    <w:lsdException w:name="Table Columns 3" w:semiHidden="1" w:unhideWhenUsed="1"/>
    <w:lsdException w:name="Table Columns 4" w:semiHidden="1" w:unhideWhenUsed="1"/>
    <w:lsdException w:name="Table Columns 5" w:semiHidden="1" w:unhideWhenUsed="1"/>
    <w:lsdException w:name="Table Grid 1" w:semiHidden="1" w:unhideWhenUsed="1"/>
    <w:lsdException w:name="Table Grid 2" w:semiHidden="1" w:unhideWhenUsed="1"/>
    <w:lsdException w:name="Table Grid 3" w:semiHidden="1" w:unhideWhenUsed="1"/>
    <w:lsdException w:name="Table Grid 4" w:semiHidden="1" w:unhideWhenUsed="1"/>
    <w:lsdException w:name="Table Grid 5" w:semiHidden="1" w:unhideWhenUsed="1"/>
    <w:lsdException w:name="Table Grid 6" w:semiHidden="1" w:unhideWhenUsed="1"/>
    <w:lsdException w:name="Table Grid 7" w:semiHidden="1" w:unhideWhenUsed="1"/>
    <w:lsdException w:name="Table Grid 8" w:semiHidden="1" w:unhideWhenUsed="1"/>
    <w:lsdException w:name="Table List 1" w:semiHidden="1" w:unhideWhenUsed="1"/>
    <w:lsdException w:name="Table List 2" w:semiHidden="1" w:unhideWhenUsed="1"/>
    <w:lsdException w:name="Table List 3" w:semiHidden="1" w:unhideWhenUsed="1"/>
    <w:lsdException w:name="Table List 4" w:semiHidden="1" w:unhideWhenUsed="1"/>
    <w:lsdException w:name="Table List 5" w:semiHidden="1" w:unhideWhenUsed="1"/>
    <w:lsdException w:name="Table List 6" w:semiHidden="1" w:unhideWhenUsed="1"/>
    <w:lsdException w:name="Table List 7" w:semiHidden="1" w:unhideWhenUsed="1"/>
    <w:lsdException w:name="Table List 8" w:semiHidden="1" w:unhideWhenUsed="1"/>
    <w:lsdException w:name="Table 3D effects 1" w:semiHidden="1" w:unhideWhenUsed="1"/>
    <w:lsdException w:name="Table 3D effects 2" w:semiHidden="1" w:unhideWhenUsed="1"/>
    <w:lsdException w:name="Table 3D effects 3" w:semiHidden="1" w:unhideWhenUsed="1"/>
    <w:lsdException w:name="Table Contemporary" w:semiHidden="1" w:unhideWhenUsed="1"/>
    <w:lsdException w:name="Table Elegant" w:semiHidden="1" w:unhideWhenUsed="1"/>
    <w:lsdException w:name="Table Professional" w:semiHidden="1" w:unhideWhenUsed="1"/>
    <w:lsdException w:name="Table Subtle 1" w:semiHidden="1" w:unhideWhenUsed="1"/>
    <w:lsdException w:name="Table Subtle 2" w:semiHidden="1" w:unhideWhenUsed="1"/>
    <w:lsdException w:name="Table Web 1" w:semiHidden="1" w:unhideWhenUsed="1"/>
    <w:lsdException w:name="Table Web 2" w:semiHidden="1" w:unhideWhenUsed="1"/>
    <w:lsdException w:name="Table Web 3" w:semiHidden="1" w:unhideWhenUsed="1"/>
    <w:lsdException w:name="Balloon Text" w:semiHidden="1" w:unhideWhenUsed="1"/>
    <w:lsdException w:name="Table Theme" w:semiHidden="1" w:unhideWhenUsed="1"/>
    <w:lsdException w:name="Placeholder Text" w:qFormat="1"/>
    <w:lsdException w:name="Light Shading"/>
    <w:lsdException w:name="Light List"/>
    <w:lsdException w:name="Light Grid"/>
    <w:lsdException w:name="Medium Shading 1"/>
    <w:lsdException w:name="Medium Shading 2"/>
    <w:lsdException w:name="Medium List 1"/>
    <w:lsdException w:name="Medium List 2"/>
    <w:lsdException w:name="Medium Grid 1"/>
    <w:lsdException w:name="Medium Grid 2"/>
    <w:lsdException w:name="Medium Grid 3"/>
    <w:lsdException w:name="Dark List"/>
    <w:lsdException w:name="Colorful Shading"/>
    <w:lsdException w:name="Colorful List"/>
    <w:lsdException w:name="Colorful Grid"/>
    <w:lsdException w:name="Light Shading Accent 1"/>
    <w:lsdException w:name="Light List Accent 1"/>
    <w:lsdException w:name="Light Grid Accent 1"/>
    <w:lsdException w:name="Medium Shading 1 Accent 1"/>
    <w:lsdException w:name="Medium Shading 2 Accent 1"/>
    <w:lsdException w:name="Medium List 1 Accent 1"/>
    <w:lsdException w:name="Revision" w:semiHidden="1"/>
    <w:lsdException w:name="Medium List 2 Accent 1"/>
    <w:lsdException w:name="Medium Grid 1 Accent 1"/>
    <w:lsdException w:name="Medium Grid 2 Accent 1"/>
    <w:lsdException w:name="Medium Grid 3 Accent 1"/>
    <w:lsdException w:name="Dark List Accent 1"/>
    <w:lsdException w:name="Colorful Shading Accent 1"/>
    <w:lsdException w:name="Colorful List Accent 1"/>
    <w:lsdException w:name="Colorful Grid Accent 1"/>
    <w:lsdException w:name="Light Shading Accent 2"/>
    <w:lsdException w:name="Light List Accent 2"/>
    <w:lsdException w:name="Light Grid Accent 2"/>
    <w:lsdException w:name="Medium Shading 1 Accent 2"/>
    <w:lsdException w:name="Medium Shading 2 Accent 2"/>
    <w:lsdException w:name="Medium List 1 Accent 2"/>
    <w:lsdException w:name="Medium List 2 Accent 2"/>
    <w:lsdException w:name="Medium Grid 1 Accent 2"/>
    <w:lsdException w:name="Medium Grid 2 Accent 2"/>
    <w:lsdException w:name="Medium Grid 3 Accent 2"/>
    <w:lsdException w:name="Dark List Accent 2"/>
    <w:lsdException w:name="Colorful Shading Accent 2"/>
    <w:lsdException w:name="Colorful List Accent 2"/>
    <w:lsdException w:name="Colorful Grid Accent 2"/>
    <w:lsdException w:name="Light Shading Accent 3"/>
    <w:lsdException w:name="Light List Accent 3"/>
    <w:lsdException w:name="Light Grid Accent 3"/>
    <w:lsdException w:name="Medium Shading 1 Accent 3"/>
    <w:lsdException w:name="Medium Shading 2 Accent 3"/>
    <w:lsdException w:name="Medium List 1 Accent 3"/>
    <w:lsdException w:name="Medium List 2 Accent 3"/>
    <w:lsdException w:name="Medium Grid 1 Accent 3"/>
    <w:lsdException w:name="Medium Grid 2 Accent 3"/>
    <w:lsdException w:name="Medium Grid 3 Accent 3"/>
    <w:lsdException w:name="Dark List Accent 3"/>
    <w:lsdException w:name="Colorful Shading Accent 3"/>
    <w:lsdException w:name="Colorful List Accent 3"/>
    <w:lsdException w:name="Colorful Grid Accent 3"/>
    <w:lsdException w:name="Light Shading Accent 4"/>
    <w:lsdException w:name="Light List Accent 4"/>
    <w:lsdException w:name="Light Grid Accent 4"/>
    <w:lsdException w:name="Medium Shading 1 Accent 4"/>
    <w:lsdException w:name="Medium Shading 2 Accent 4"/>
    <w:lsdException w:name="Medium List 1 Accent 4"/>
    <w:lsdException w:name="Medium List 2 Accent 4"/>
    <w:lsdException w:name="Medium Grid 1 Accent 4"/>
    <w:lsdException w:name="Medium Grid 2 Accent 4"/>
    <w:lsdException w:name="Medium Grid 3 Accent 4"/>
    <w:lsdException w:name="Dark List Accent 4"/>
    <w:lsdException w:name="Colorful Shading Accent 4"/>
    <w:lsdException w:name="Colorful List Accent 4"/>
    <w:lsdException w:name="Colorful Grid Accent 4"/>
    <w:lsdException w:name="Light Shading Accent 5"/>
    <w:lsdException w:name="Light List Accent 5"/>
    <w:lsdException w:name="Light Grid Accent 5"/>
    <w:lsdException w:name="Medium Shading 1 Accent 5"/>
    <w:lsdException w:name="Medium Shading 2 Accent 5"/>
    <w:lsdException w:name="Medium List 1 Accent 5"/>
    <w:lsdException w:name="Medium List 2 Accent 5"/>
    <w:lsdException w:name="Medium Grid 1 Accent 5"/>
    <w:lsdException w:name="Medium Grid 2 Accent 5"/>
    <w:lsdException w:name="Medium Grid 3 Accent 5"/>
    <w:lsdException w:name="Dark List Accent 5"/>
    <w:lsdException w:name="Colorful Shading Accent 5"/>
    <w:lsdException w:name="Colorful List Accent 5"/>
    <w:lsdException w:name="Colorful Grid Accent 5"/>
    <w:lsdException w:name="Light Shading Accent 6"/>
    <w:lsdException w:name="Light List Accent 6"/>
    <w:lsdException w:name="Light Grid Accent 6"/>
    <w:lsdException w:name="Medium Shading 1 Accent 6"/>
    <w:lsdException w:name="Medium Shading 2 Accent 6"/>
    <w:lsdException w:name="Medium List 1 Accent 6"/>
    <w:lsdException w:name="Medium List 2 Accent 6"/>
    <w:lsdException w:name="Medium Grid 1 Accent 6"/>
    <w:lsdException w:name="Medium Grid 2 Accent 6"/>
    <w:lsdException w:name="Medium Grid 3 Accent 6"/>
    <w:lsdException w:name="Dark List Accent 6"/>
    <w:lsdException w:name="Colorful Shading Accent 6"/>
    <w:lsdException w:name="Colorful List Accent 6"/>
    <w:lsdException w:name="Colorful Grid Accent 6"/>
    <w:lsdException w:name="Subtle Emphasis" w:uiPriority="19" w:qFormat="1"/>
    <w:lsdException w:name="Intense Emphasis" w:uiPriority="21" w:qFormat="1"/>
    <w:lsdException w:name="Subtle Reference" w:uiPriority="31" w:qFormat="1"/>
    <w:lsdException w:name="Intense Reference" w:uiPriority="32" w:qFormat="1"/>
    <w:lsdException w:name="Book Title" w:uiPriority="33" w:qFormat="1"/>
    <w:lsdException w:name="Bibliography" w:semiHidden="1" w:uiPriority="37" w:unhideWhenUsed="1"/>
    <w:lsdException w:name="TOC Heading" w:semiHidden="1" w:uiPriority="39" w:unhideWhenUsed="1" w:qFormat="1"/>
    <w:lsdException w:name="Plain Table 1" w:uiPriority="41"/>
    <w:lsdException w:name="Plain Table 2" w:uiPriority="42"/>
    <w:lsdException w:name="Plain Table 3" w:uiPriority="43"/>
    <w:lsdException w:name="Plain Table 4" w:uiPriority="44"/>
    <w:lsdException w:name="Plain Table 5" w:uiPriority="45"/>
    <w:lsdException w:name="Grid Table Light" w:uiPriority="40"/>
    <w:lsdException w:name="Grid Table 1 Light" w:uiPriority="46"/>
    <w:lsdException w:name="Grid Table 2" w:uiPriority="47"/>
    <w:lsdException w:name="Grid Table 3" w:uiPriority="48"/>
    <w:lsdException w:name="Grid Table 4" w:uiPriority="49"/>
    <w:lsdException w:name="Grid Table 5 Dark" w:uiPriority="50"/>
    <w:lsdException w:name="Grid Table 6 Colorful" w:uiPriority="51"/>
    <w:lsdException w:name="Grid Table 7 Colorful" w:uiPriority="52"/>
    <w:lsdException w:name="Grid Table 1 Light Accent 1" w:uiPriority="46"/>
    <w:lsdException w:name="Grid Table 2 Accent 1" w:uiPriority="47"/>
    <w:lsdException w:name="Grid Table 3 Accent 1" w:uiPriority="48"/>
    <w:lsdException w:name="Grid Table 4 Accent 1" w:uiPriority="49"/>
    <w:lsdException w:name="Grid Table 5 Dark Accent 1" w:uiPriority="50"/>
    <w:lsdException w:name="Grid Table 6 Colorful Accent 1" w:uiPriority="51"/>
    <w:lsdException w:name="Grid Table 7 Colorful Accent 1" w:uiPriority="52"/>
    <w:lsdException w:name="Grid Table 1 Light Accent 2" w:uiPriority="46"/>
    <w:lsdException w:name="Grid Table 2 Accent 2" w:uiPriority="47"/>
    <w:lsdException w:name="Grid Table 3 Accent 2" w:uiPriority="48"/>
    <w:lsdException w:name="Grid Table 4 Accent 2" w:uiPriority="49"/>
    <w:lsdException w:name="Grid Table 5 Dark Accent 2" w:uiPriority="50"/>
    <w:lsdException w:name="Grid Table 6 Colorful Accent 2" w:uiPriority="51"/>
    <w:lsdException w:name="Grid Table 7 Colorful Accent 2" w:uiPriority="52"/>
    <w:lsdException w:name="Grid Table 1 Light Accent 3" w:uiPriority="46"/>
    <w:lsdException w:name="Grid Table 2 Accent 3" w:uiPriority="47"/>
    <w:lsdException w:name="Grid Table 3 Accent 3" w:uiPriority="48"/>
    <w:lsdException w:name="Grid Table 4 Accent 3" w:uiPriority="49"/>
    <w:lsdException w:name="Grid Table 5 Dark Accent 3" w:uiPriority="50"/>
    <w:lsdException w:name="Grid Table 6 Colorful Accent 3" w:uiPriority="51"/>
    <w:lsdException w:name="Grid Table 7 Colorful Accent 3" w:uiPriority="52"/>
    <w:lsdException w:name="Grid Table 1 Light Accent 4" w:uiPriority="46"/>
    <w:lsdException w:name="Grid Table 2 Accent 4" w:uiPriority="47"/>
    <w:lsdException w:name="Grid Table 3 Accent 4" w:uiPriority="48"/>
    <w:lsdException w:name="Grid Table 4 Accent 4" w:uiPriority="49"/>
    <w:lsdException w:name="Grid Table 5 Dark Accent 4" w:uiPriority="50"/>
    <w:lsdException w:name="Grid Table 6 Colorful Accent 4" w:uiPriority="51"/>
    <w:lsdException w:name="Grid Table 7 Colorful Accent 4" w:uiPriority="52"/>
    <w:lsdException w:name="Grid Table 1 Light Accent 5" w:uiPriority="46"/>
    <w:lsdException w:name="Grid Table 2 Accent 5" w:uiPriority="47"/>
    <w:lsdException w:name="Grid Table 3 Accent 5" w:uiPriority="48"/>
    <w:lsdException w:name="Grid Table 4 Accent 5" w:uiPriority="49"/>
    <w:lsdException w:name="Grid Table 5 Dark Accent 5" w:uiPriority="50"/>
    <w:lsdException w:name="Grid Table 6 Colorful Accent 5" w:uiPriority="51"/>
    <w:lsdException w:name="Grid Table 7 Colorful Accent 5" w:uiPriority="52"/>
    <w:lsdException w:name="Grid Table 1 Light Accent 6" w:uiPriority="46"/>
    <w:lsdException w:name="Grid Table 2 Accent 6" w:uiPriority="47"/>
    <w:lsdException w:name="Grid Table 3 Accent 6" w:uiPriority="48"/>
    <w:lsdException w:name="Grid Table 4 Accent 6" w:uiPriority="49"/>
    <w:lsdException w:name="Grid Table 5 Dark Accent 6" w:uiPriority="50"/>
    <w:lsdException w:name="Grid Table 6 Colorful Accent 6" w:uiPriority="51"/>
    <w:lsdException w:name="Grid Table 7 Colorful Accent 6" w:uiPriority="52"/>
    <w:lsdException w:name="List Table 1 Light" w:uiPriority="46"/>
    <w:lsdException w:name="List Table 2" w:uiPriority="47"/>
    <w:lsdException w:name="List Table 3" w:uiPriority="48"/>
    <w:lsdException w:name="List Table 4" w:uiPriority="49"/>
    <w:lsdException w:name="List Table 5 Dark" w:uiPriority="50"/>
    <w:lsdException w:name="List Table 6 Colorful" w:uiPriority="51"/>
    <w:lsdException w:name="List Table 7 Colorful" w:uiPriority="52"/>
    <w:lsdException w:name="List Table 1 Light Accent 1" w:uiPriority="46"/>
    <w:lsdException w:name="List Table 2 Accent 1" w:uiPriority="47"/>
    <w:lsdException w:name="List Table 3 Accent 1" w:uiPriority="48"/>
    <w:lsdException w:name="List Table 4 Accent 1" w:uiPriority="49"/>
    <w:lsdException w:name="List Table 5 Dark Accent 1" w:uiPriority="50"/>
    <w:lsdException w:name="List Table 6 Colorful Accent 1" w:uiPriority="51"/>
    <w:lsdException w:name="List Table 7 Colorful Accent 1" w:uiPriority="52"/>
    <w:lsdException w:name="List Table 1 Light Accent 2" w:uiPriority="46"/>
    <w:lsdException w:name="List Table 2 Accent 2" w:uiPriority="47"/>
    <w:lsdException w:name="List Table 3 Accent 2" w:uiPriority="48"/>
    <w:lsdException w:name="List Table 4 Accent 2" w:uiPriority="49"/>
    <w:lsdException w:name="List Table 5 Dark Accent 2" w:uiPriority="50"/>
    <w:lsdException w:name="List Table 6 Colorful Accent 2" w:uiPriority="51"/>
    <w:lsdException w:name="List Table 7 Colorful Accent 2" w:uiPriority="52"/>
    <w:lsdException w:name="List Table 1 Light Accent 3" w:uiPriority="46"/>
    <w:lsdException w:name="List Table 2 Accent 3" w:uiPriority="47"/>
    <w:lsdException w:name="List Table 3 Accent 3" w:uiPriority="48"/>
    <w:lsdException w:name="List Table 4 Accent 3" w:uiPriority="49"/>
    <w:lsdException w:name="List Table 5 Dark Accent 3" w:uiPriority="50"/>
    <w:lsdException w:name="List Table 6 Colorful Accent 3" w:uiPriority="51"/>
    <w:lsdException w:name="List Table 7 Colorful Accent 3" w:uiPriority="52"/>
    <w:lsdException w:name="List Table 1 Light Accent 4" w:uiPriority="46"/>
    <w:lsdException w:name="List Table 2 Accent 4" w:uiPriority="47"/>
    <w:lsdException w:name="List Table 3 Accent 4" w:uiPriority="48"/>
    <w:lsdException w:name="List Table 4 Accent 4" w:uiPriority="49"/>
    <w:lsdException w:name="List Table 5 Dark Accent 4" w:uiPriority="50"/>
    <w:lsdException w:name="List Table 6 Colorful Accent 4" w:uiPriority="51"/>
    <w:lsdException w:name="List Table 7 Colorful Accent 4" w:uiPriority="52"/>
    <w:lsdException w:name="List Table 1 Light Accent 5" w:uiPriority="46"/>
    <w:lsdException w:name="List Table 2 Accent 5" w:uiPriority="47"/>
    <w:lsdException w:name="List Table 3 Accent 5" w:uiPriority="48"/>
    <w:lsdException w:name="List Table 4 Accent 5" w:uiPriority="49"/>
    <w:lsdException w:name="List Table 5 Dark Accent 5" w:uiPriority="50"/>
    <w:lsdException w:name="List Table 6 Colorful Accent 5" w:uiPriority="51"/>
    <w:lsdException w:name="List Table 7 Colorful Accent 5" w:uiPriority="52"/>
    <w:lsdException w:name="List Table 1 Light Accent 6" w:uiPriority="46"/>
    <w:lsdException w:name="List Table 2 Accent 6" w:uiPriority="47"/>
    <w:lsdException w:name="List Table 3 Accent 6" w:uiPriority="48"/>
    <w:lsdException w:name="List Table 4 Accent 6" w:uiPriority="49"/>
    <w:lsdException w:name="List Table 5 Dark Accent 6" w:uiPriority="50"/>
    <w:lsdException w:name="List Table 6 Colorful Accent 6" w:uiPriority="51"/>
    <w:lsdException w:name="List Table 7 Colorful Accent 6" w:uiPriority="52"/>
    <w:lsdException w:name="Mention" w:semiHidden="1" w:unhideWhenUsed="1"/>
    <w:lsdException w:name="Smart Hyperlink" w:semiHidden="1" w:unhideWhenUsed="1"/>
    <w:lsdException w:name="Hashtag" w:semiHidden="1" w:unhideWhenUsed="1"/>
    <w:lsdException w:name="Unresolved Mention" w:semiHidden="1" w:unhideWhenUsed="1"/>
    <w:lsdException w:name="Smart Link" w:semiHidden="1" w:unhideWhenUsed="1"/>
  </w:latentStyles>
  <w:style w:type="paragraph" w:default="1" w:styleId="Normal">
    <w:name w:val="Normal"/>
    <w:qFormat/>
    <w:rPr>
      <w:sz w:val="24"/>
      <w:szCs w:val="24"/>
    </w:rPr>
  </w:style>
  <w:style w:type="character" w:default="1" w:styleId="DefaultParagraphFont">
    <w:name w:val="Default Paragraph Font"/>
    <w:uiPriority w:val="1"/>
    <w:semiHidden/>
    <w:unhideWhenUsed/>
  </w:style>
  <w:style w:type="table" w:default="1" w:styleId="TableNormal">
    <w:name w:val="Normal Table"/>
    <w:uiPriority w:val="99"/>
    <w:semiHidden/>
    <w:unhideWhenUsed/>
    <w:tblPr>
      <w:tblInd w:w="0" w:type="dxa"/>
      <w:tblCellMar>
        <w:top w:w="0" w:type="dxa"/>
        <w:left w:w="108" w:type="dxa"/>
        <w:bottom w:w="0" w:type="dxa"/>
        <w:right w:w="108" w:type="dxa"/>
      </w:tblCellMar>
    </w:tblPr>
  </w:style>
  <w:style w:type="numbering" w:default="1" w:styleId="NoList">
    <w:name w:val="No List"/>
    <w:uiPriority w:val="99"/>
    <w:semiHidden/>
    <w:unhideWhenUsed/>
  </w:style>
  <w:style w:type="character" w:styleId="PlaceholderText">
    <w:name w:val="Placeholder Text"/>
    <w:basedOn w:val="DefaultParagraphFont"/>
    <w:uiPriority w:val="99"/>
    <w:unhideWhenUsed/>
    <w:rsid w:val="004A17B4"/>
    <w:rPr>
      <w:color w:val="808080"/>
    </w:rPr>
  </w:style>
  <w:style w:type="paragraph" w:customStyle="1" w:styleId="51F289DCC181C043BBC5D3EC83EB8F6B">
    <w:name w:val="51F289DCC181C043BBC5D3EC83EB8F6B"/>
    <w:qFormat/>
    <w:rPr>
      <w:sz w:val="24"/>
      <w:szCs w:val="24"/>
    </w:rPr>
  </w:style>
  <w:style w:type="paragraph" w:customStyle="1" w:styleId="64388A3484285B4294DA17F890AC11E0">
    <w:name w:val="64388A3484285B4294DA17F890AC11E0"/>
    <w:rsid w:val="00805D8D"/>
    <w:rPr>
      <w:sz w:val="24"/>
      <w:szCs w:val="24"/>
    </w:rPr>
  </w:style>
  <w:style w:type="paragraph" w:customStyle="1" w:styleId="627FEF8C3D576E44B05B49369F912BF6">
    <w:name w:val="627FEF8C3D576E44B05B49369F912BF6"/>
    <w:qFormat/>
    <w:rPr>
      <w:sz w:val="24"/>
      <w:szCs w:val="24"/>
    </w:rPr>
  </w:style>
  <w:style w:type="paragraph" w:customStyle="1" w:styleId="E0731822A9AF2E4BA6674EC3213494E4">
    <w:name w:val="E0731822A9AF2E4BA6674EC3213494E4"/>
    <w:rsid w:val="00805D8D"/>
    <w:rPr>
      <w:sz w:val="24"/>
      <w:szCs w:val="24"/>
    </w:rPr>
  </w:style>
  <w:style w:type="paragraph" w:customStyle="1" w:styleId="D42E7EF8535BC54DAADB0D23EB029C6E">
    <w:name w:val="D42E7EF8535BC54DAADB0D23EB029C6E"/>
    <w:rsid w:val="00805D8D"/>
    <w:rPr>
      <w:sz w:val="24"/>
      <w:szCs w:val="24"/>
    </w:rPr>
  </w:style>
  <w:style w:type="paragraph" w:customStyle="1" w:styleId="56522C1068EE304BA4EC044A4ABF22CB">
    <w:name w:val="56522C1068EE304BA4EC044A4ABF22CB"/>
    <w:rsid w:val="00805D8D"/>
    <w:rPr>
      <w:sz w:val="24"/>
      <w:szCs w:val="24"/>
    </w:rPr>
  </w:style>
  <w:style w:type="paragraph" w:customStyle="1" w:styleId="C7855059A10A704AB607E4A9BDA1C260">
    <w:name w:val="C7855059A10A704AB607E4A9BDA1C260"/>
    <w:qFormat/>
    <w:rPr>
      <w:sz w:val="24"/>
      <w:szCs w:val="24"/>
    </w:rPr>
  </w:style>
  <w:style w:type="paragraph" w:customStyle="1" w:styleId="EE2DE81CB6F8DB4290BEC8EE72CAAA4D">
    <w:name w:val="EE2DE81CB6F8DB4290BEC8EE72CAAA4D"/>
    <w:qFormat/>
    <w:rPr>
      <w:sz w:val="24"/>
      <w:szCs w:val="24"/>
    </w:rPr>
  </w:style>
  <w:style w:type="paragraph" w:customStyle="1" w:styleId="3E219D77E93E7543B32CCB4E226E4F12">
    <w:name w:val="3E219D77E93E7543B32CCB4E226E4F12"/>
    <w:rsid w:val="00805D8D"/>
    <w:rPr>
      <w:sz w:val="24"/>
      <w:szCs w:val="24"/>
    </w:rPr>
  </w:style>
  <w:style w:type="paragraph" w:customStyle="1" w:styleId="05E657280C2AB4429AA1665E681F0193">
    <w:name w:val="05E657280C2AB4429AA1665E681F0193"/>
    <w:rsid w:val="00805D8D"/>
    <w:rPr>
      <w:sz w:val="24"/>
      <w:szCs w:val="24"/>
    </w:rPr>
  </w:style>
  <w:style w:type="paragraph" w:customStyle="1" w:styleId="766A2B309794EE46A90CEA6F1DB66440">
    <w:name w:val="766A2B309794EE46A90CEA6F1DB66440"/>
    <w:qFormat/>
    <w:rPr>
      <w:sz w:val="24"/>
      <w:szCs w:val="24"/>
    </w:rPr>
  </w:style>
  <w:style w:type="paragraph" w:customStyle="1" w:styleId="5849EE654923CB40BC00AF16CB5E3BF7">
    <w:name w:val="5849EE654923CB40BC00AF16CB5E3BF7"/>
    <w:qFormat/>
    <w:rPr>
      <w:sz w:val="24"/>
      <w:szCs w:val="24"/>
    </w:rPr>
  </w:style>
  <w:style w:type="paragraph" w:customStyle="1" w:styleId="B7BF6A009A4FE04EB812997BFC7C9043">
    <w:name w:val="B7BF6A009A4FE04EB812997BFC7C9043"/>
    <w:qFormat/>
    <w:rPr>
      <w:sz w:val="24"/>
      <w:szCs w:val="24"/>
    </w:rPr>
  </w:style>
  <w:style w:type="paragraph" w:customStyle="1" w:styleId="C7BE4C87BD90E248B9652CEAA05EAC2F">
    <w:name w:val="C7BE4C87BD90E248B9652CEAA05EAC2F"/>
    <w:qFormat/>
    <w:rPr>
      <w:sz w:val="24"/>
      <w:szCs w:val="24"/>
    </w:rPr>
  </w:style>
  <w:style w:type="paragraph" w:customStyle="1" w:styleId="A62617801F50F545B667AA2A41654019">
    <w:name w:val="A62617801F50F545B667AA2A41654019"/>
    <w:rsid w:val="00805D8D"/>
    <w:rPr>
      <w:sz w:val="24"/>
      <w:szCs w:val="24"/>
    </w:rPr>
  </w:style>
  <w:style w:type="paragraph" w:customStyle="1" w:styleId="603FE1B06780994ABAD63F82272E0140">
    <w:name w:val="603FE1B06780994ABAD63F82272E0140"/>
    <w:rsid w:val="00805D8D"/>
    <w:rPr>
      <w:sz w:val="24"/>
      <w:szCs w:val="24"/>
    </w:rPr>
  </w:style>
  <w:style w:type="paragraph" w:customStyle="1" w:styleId="CFFD73C87E1C664BAFBDA33BA48285DF">
    <w:name w:val="CFFD73C87E1C664BAFBDA33BA48285DF"/>
    <w:rsid w:val="00805D8D"/>
    <w:rPr>
      <w:sz w:val="24"/>
      <w:szCs w:val="24"/>
    </w:rPr>
  </w:style>
  <w:style w:type="paragraph" w:customStyle="1" w:styleId="591E816F0E352347A916F028AFBD8020">
    <w:name w:val="591E816F0E352347A916F028AFBD8020"/>
    <w:rsid w:val="00805D8D"/>
    <w:rPr>
      <w:sz w:val="24"/>
      <w:szCs w:val="24"/>
    </w:rPr>
  </w:style>
  <w:style w:type="paragraph" w:customStyle="1" w:styleId="AAC5B989532A19449FD4820CE31C6B73">
    <w:name w:val="AAC5B989532A19449FD4820CE31C6B73"/>
    <w:rsid w:val="00805D8D"/>
    <w:rPr>
      <w:sz w:val="24"/>
      <w:szCs w:val="24"/>
    </w:rPr>
  </w:style>
  <w:style w:type="paragraph" w:customStyle="1" w:styleId="7DAA0B397D3F1340AB6982569C2E46F1">
    <w:name w:val="7DAA0B397D3F1340AB6982569C2E46F1"/>
    <w:rsid w:val="00805D8D"/>
    <w:rPr>
      <w:sz w:val="24"/>
      <w:szCs w:val="24"/>
    </w:rPr>
  </w:style>
  <w:style w:type="paragraph" w:customStyle="1" w:styleId="A9146EB18C6CFF4DBE9E32BFADAE05B7">
    <w:name w:val="A9146EB18C6CFF4DBE9E32BFADAE05B7"/>
    <w:rsid w:val="00805D8D"/>
    <w:rPr>
      <w:sz w:val="24"/>
      <w:szCs w:val="24"/>
    </w:rPr>
  </w:style>
  <w:style w:type="paragraph" w:customStyle="1" w:styleId="ED467F3877CD574E8F7B46EE6188F7E7">
    <w:name w:val="ED467F3877CD574E8F7B46EE6188F7E7"/>
    <w:rsid w:val="00805D8D"/>
    <w:rPr>
      <w:sz w:val="24"/>
      <w:szCs w:val="24"/>
    </w:rPr>
  </w:style>
  <w:style w:type="paragraph" w:customStyle="1" w:styleId="A892B5BB4572FC4FA2BE02BBE01CB1CE">
    <w:name w:val="A892B5BB4572FC4FA2BE02BBE01CB1CE"/>
    <w:rsid w:val="00805D8D"/>
    <w:rPr>
      <w:sz w:val="24"/>
      <w:szCs w:val="24"/>
    </w:rPr>
  </w:style>
  <w:style w:type="paragraph" w:customStyle="1" w:styleId="531A61A8F13035429DE02211176D5589">
    <w:name w:val="531A61A8F13035429DE02211176D5589"/>
    <w:rsid w:val="00805D8D"/>
    <w:rPr>
      <w:sz w:val="24"/>
      <w:szCs w:val="24"/>
    </w:rPr>
  </w:style>
  <w:style w:type="paragraph" w:customStyle="1" w:styleId="DD10ED344BE9094FA3ABB287D9EC41AC">
    <w:name w:val="DD10ED344BE9094FA3ABB287D9EC41AC"/>
    <w:rsid w:val="00805D8D"/>
    <w:rPr>
      <w:sz w:val="24"/>
      <w:szCs w:val="24"/>
    </w:rPr>
  </w:style>
  <w:style w:type="paragraph" w:customStyle="1" w:styleId="9B246F7C65827240AE16613C5F2BEE35">
    <w:name w:val="9B246F7C65827240AE16613C5F2BEE35"/>
    <w:rsid w:val="00805D8D"/>
    <w:rPr>
      <w:sz w:val="24"/>
      <w:szCs w:val="24"/>
    </w:rPr>
  </w:style>
  <w:style w:type="paragraph" w:customStyle="1" w:styleId="C15F0E91AB993B4E9A3F021F89D570A8">
    <w:name w:val="C15F0E91AB993B4E9A3F021F89D570A8"/>
    <w:rsid w:val="00805D8D"/>
    <w:rPr>
      <w:sz w:val="24"/>
      <w:szCs w:val="24"/>
    </w:rPr>
  </w:style>
  <w:style w:type="paragraph" w:customStyle="1" w:styleId="2E705E5CAB66E64AB759D7A46277A200">
    <w:name w:val="2E705E5CAB66E64AB759D7A46277A200"/>
    <w:rsid w:val="00805D8D"/>
    <w:rPr>
      <w:sz w:val="24"/>
      <w:szCs w:val="24"/>
    </w:rPr>
  </w:style>
  <w:style w:type="paragraph" w:customStyle="1" w:styleId="8EA4612E5576B24A8CF527EA1F942755">
    <w:name w:val="8EA4612E5576B24A8CF527EA1F942755"/>
    <w:rsid w:val="00805D8D"/>
    <w:rPr>
      <w:sz w:val="24"/>
      <w:szCs w:val="24"/>
    </w:rPr>
  </w:style>
  <w:style w:type="paragraph" w:customStyle="1" w:styleId="1D0494375D0285469BA600E6D6135E8F">
    <w:name w:val="1D0494375D0285469BA600E6D6135E8F"/>
    <w:rsid w:val="00805D8D"/>
    <w:rPr>
      <w:sz w:val="24"/>
      <w:szCs w:val="24"/>
    </w:rPr>
  </w:style>
  <w:style w:type="paragraph" w:customStyle="1" w:styleId="2087A5D5F246F24F91BB7BD5ADA80F27">
    <w:name w:val="2087A5D5F246F24F91BB7BD5ADA80F27"/>
    <w:rsid w:val="00805D8D"/>
    <w:rPr>
      <w:sz w:val="24"/>
      <w:szCs w:val="24"/>
    </w:rPr>
  </w:style>
  <w:style w:type="paragraph" w:customStyle="1" w:styleId="C8CABA01F582FE42B74141BBD4D28CF7">
    <w:name w:val="C8CABA01F582FE42B74141BBD4D28CF7"/>
    <w:rsid w:val="00805D8D"/>
    <w:rPr>
      <w:sz w:val="24"/>
      <w:szCs w:val="24"/>
    </w:rPr>
  </w:style>
  <w:style w:type="paragraph" w:customStyle="1" w:styleId="00A3EF406B2F24449E2DD18A8A5BE653">
    <w:name w:val="00A3EF406B2F24449E2DD18A8A5BE653"/>
    <w:rsid w:val="00805D8D"/>
    <w:rPr>
      <w:sz w:val="24"/>
      <w:szCs w:val="24"/>
    </w:rPr>
  </w:style>
  <w:style w:type="paragraph" w:customStyle="1" w:styleId="6AF93CB2A896F0428E5E09C078FFB350">
    <w:name w:val="6AF93CB2A896F0428E5E09C078FFB350"/>
    <w:rsid w:val="00805D8D"/>
    <w:rPr>
      <w:sz w:val="24"/>
      <w:szCs w:val="24"/>
    </w:rPr>
  </w:style>
  <w:style w:type="paragraph" w:customStyle="1" w:styleId="56E67314520A5B4888606A701246E17E">
    <w:name w:val="56E67314520A5B4888606A701246E17E"/>
    <w:rsid w:val="00805D8D"/>
    <w:rPr>
      <w:sz w:val="24"/>
      <w:szCs w:val="24"/>
    </w:rPr>
  </w:style>
  <w:style w:type="paragraph" w:customStyle="1" w:styleId="509F7363AFD33949BB0D61C942F8E07A">
    <w:name w:val="509F7363AFD33949BB0D61C942F8E07A"/>
    <w:rsid w:val="00805D8D"/>
    <w:rPr>
      <w:sz w:val="24"/>
      <w:szCs w:val="24"/>
    </w:rPr>
  </w:style>
  <w:style w:type="paragraph" w:customStyle="1" w:styleId="3CBE904031A2664FBE9F0BB10D6845DB">
    <w:name w:val="3CBE904031A2664FBE9F0BB10D6845DB"/>
    <w:rsid w:val="00805D8D"/>
    <w:rPr>
      <w:sz w:val="24"/>
      <w:szCs w:val="24"/>
    </w:rPr>
  </w:style>
  <w:style w:type="paragraph" w:customStyle="1" w:styleId="B751FF93F38EFC4895DFE15719A1D561">
    <w:name w:val="B751FF93F38EFC4895DFE15719A1D561"/>
    <w:rsid w:val="00805D8D"/>
    <w:rPr>
      <w:sz w:val="24"/>
      <w:szCs w:val="24"/>
    </w:rPr>
  </w:style>
  <w:style w:type="paragraph" w:customStyle="1" w:styleId="7F0A2256A80FCE43A387483EA0ACDDF6">
    <w:name w:val="7F0A2256A80FCE43A387483EA0ACDDF6"/>
    <w:rsid w:val="007D0550"/>
    <w:rPr>
      <w:sz w:val="24"/>
      <w:szCs w:val="24"/>
    </w:rPr>
  </w:style>
  <w:style w:type="paragraph" w:customStyle="1" w:styleId="44512CF1065C1341A9E281ABEDE5DB2E">
    <w:name w:val="44512CF1065C1341A9E281ABEDE5DB2E"/>
    <w:rsid w:val="00805D8D"/>
    <w:rPr>
      <w:sz w:val="24"/>
      <w:szCs w:val="24"/>
    </w:rPr>
  </w:style>
  <w:style w:type="paragraph" w:customStyle="1" w:styleId="3A475478E8D39849945DA4EBCE64F437">
    <w:name w:val="3A475478E8D39849945DA4EBCE64F437"/>
    <w:rsid w:val="00805D8D"/>
    <w:rPr>
      <w:sz w:val="24"/>
      <w:szCs w:val="24"/>
    </w:rPr>
  </w:style>
  <w:style w:type="paragraph" w:customStyle="1" w:styleId="35C0CB971C1B194E9E64EA304E77F6CF">
    <w:name w:val="35C0CB971C1B194E9E64EA304E77F6CF"/>
    <w:rsid w:val="00805D8D"/>
    <w:rPr>
      <w:sz w:val="24"/>
      <w:szCs w:val="24"/>
    </w:rPr>
  </w:style>
  <w:style w:type="paragraph" w:customStyle="1" w:styleId="837D1E9F12A7F3439D6452824790C44D">
    <w:name w:val="837D1E9F12A7F3439D6452824790C44D"/>
    <w:rsid w:val="007D0550"/>
    <w:rPr>
      <w:sz w:val="24"/>
      <w:szCs w:val="24"/>
    </w:rPr>
  </w:style>
  <w:style w:type="paragraph" w:customStyle="1" w:styleId="D31B69627ABECC4B852C218F9825CD81">
    <w:name w:val="D31B69627ABECC4B852C218F9825CD81"/>
    <w:rsid w:val="00805D8D"/>
    <w:rPr>
      <w:sz w:val="24"/>
      <w:szCs w:val="24"/>
    </w:rPr>
  </w:style>
  <w:style w:type="paragraph" w:customStyle="1" w:styleId="8A14CFABC8BFAC4889EFB21906E559CF">
    <w:name w:val="8A14CFABC8BFAC4889EFB21906E559CF"/>
    <w:rsid w:val="007D0550"/>
    <w:rPr>
      <w:sz w:val="24"/>
      <w:szCs w:val="24"/>
    </w:rPr>
  </w:style>
  <w:style w:type="paragraph" w:customStyle="1" w:styleId="F441C9FB15CFA740A94FD7F02A03C509">
    <w:name w:val="F441C9FB15CFA740A94FD7F02A03C509"/>
    <w:rsid w:val="007D0550"/>
    <w:rPr>
      <w:sz w:val="24"/>
      <w:szCs w:val="24"/>
    </w:rPr>
  </w:style>
  <w:style w:type="paragraph" w:customStyle="1" w:styleId="5EAE079728E4944EBA4E80DDAFC39131">
    <w:name w:val="5EAE079728E4944EBA4E80DDAFC39131"/>
    <w:rsid w:val="007D0550"/>
    <w:rPr>
      <w:sz w:val="24"/>
      <w:szCs w:val="24"/>
    </w:rPr>
  </w:style>
  <w:style w:type="paragraph" w:customStyle="1" w:styleId="1694920A2278084DBB1B8F31E0F5B644">
    <w:name w:val="1694920A2278084DBB1B8F31E0F5B644"/>
    <w:rsid w:val="007D0550"/>
    <w:rPr>
      <w:sz w:val="24"/>
      <w:szCs w:val="24"/>
    </w:rPr>
  </w:style>
  <w:style w:type="paragraph" w:customStyle="1" w:styleId="D2013B9ED471B549BB5FBF7CB0097F97">
    <w:name w:val="D2013B9ED471B549BB5FBF7CB0097F97"/>
    <w:rsid w:val="007D0550"/>
    <w:rPr>
      <w:sz w:val="24"/>
      <w:szCs w:val="24"/>
    </w:rPr>
  </w:style>
  <w:style w:type="paragraph" w:customStyle="1" w:styleId="9D6BB5192F45EE4782969070AAE0244D">
    <w:name w:val="9D6BB5192F45EE4782969070AAE0244D"/>
    <w:rsid w:val="00805D8D"/>
    <w:rPr>
      <w:sz w:val="24"/>
      <w:szCs w:val="24"/>
    </w:rPr>
  </w:style>
  <w:style w:type="paragraph" w:customStyle="1" w:styleId="BEAC008E75431F478D8B2D82FEF457CD">
    <w:name w:val="BEAC008E75431F478D8B2D82FEF457CD"/>
    <w:rsid w:val="007D0550"/>
    <w:rPr>
      <w:sz w:val="24"/>
      <w:szCs w:val="24"/>
    </w:rPr>
  </w:style>
  <w:style w:type="paragraph" w:customStyle="1" w:styleId="802F6F0CE5190B4585416C194E0EF58A">
    <w:name w:val="802F6F0CE5190B4585416C194E0EF58A"/>
    <w:rsid w:val="00805D8D"/>
    <w:rPr>
      <w:sz w:val="24"/>
      <w:szCs w:val="24"/>
    </w:rPr>
  </w:style>
  <w:style w:type="paragraph" w:customStyle="1" w:styleId="2572BBB56AD2E043B21F9F64C8592E0A">
    <w:name w:val="2572BBB56AD2E043B21F9F64C8592E0A"/>
    <w:rsid w:val="00805D8D"/>
    <w:rPr>
      <w:sz w:val="24"/>
      <w:szCs w:val="24"/>
    </w:rPr>
  </w:style>
  <w:style w:type="paragraph" w:customStyle="1" w:styleId="E8E6CB443EA0CF4DB11F52E10B356BF2">
    <w:name w:val="E8E6CB443EA0CF4DB11F52E10B356BF2"/>
    <w:rsid w:val="00805D8D"/>
    <w:rPr>
      <w:sz w:val="24"/>
      <w:szCs w:val="24"/>
    </w:rPr>
  </w:style>
  <w:style w:type="paragraph" w:customStyle="1" w:styleId="5FA0FD82BDDB2845AAF3A413130A39CF">
    <w:name w:val="5FA0FD82BDDB2845AAF3A413130A39CF"/>
    <w:rsid w:val="00805D8D"/>
    <w:rPr>
      <w:sz w:val="24"/>
      <w:szCs w:val="24"/>
    </w:rPr>
  </w:style>
  <w:style w:type="paragraph" w:customStyle="1" w:styleId="3FF0873CC1540D4EB80C9EB65DC1F097">
    <w:name w:val="3FF0873CC1540D4EB80C9EB65DC1F097"/>
    <w:rsid w:val="00805D8D"/>
    <w:rPr>
      <w:sz w:val="24"/>
      <w:szCs w:val="24"/>
    </w:rPr>
  </w:style>
  <w:style w:type="paragraph" w:customStyle="1" w:styleId="3378162310768B48B2C247F66F503C75">
    <w:name w:val="3378162310768B48B2C247F66F503C75"/>
    <w:rsid w:val="00805D8D"/>
    <w:rPr>
      <w:sz w:val="24"/>
      <w:szCs w:val="24"/>
    </w:rPr>
  </w:style>
  <w:style w:type="paragraph" w:customStyle="1" w:styleId="DA8EC9990C2B444D84C5F3C0BBC5BF4E">
    <w:name w:val="DA8EC9990C2B444D84C5F3C0BBC5BF4E"/>
    <w:rsid w:val="00805D8D"/>
    <w:rPr>
      <w:sz w:val="24"/>
      <w:szCs w:val="24"/>
    </w:rPr>
  </w:style>
  <w:style w:type="paragraph" w:customStyle="1" w:styleId="A7B3C6C0B375A84E9CEA93B25738611A">
    <w:name w:val="A7B3C6C0B375A84E9CEA93B25738611A"/>
    <w:rsid w:val="00805D8D"/>
    <w:rPr>
      <w:sz w:val="24"/>
      <w:szCs w:val="24"/>
    </w:rPr>
  </w:style>
  <w:style w:type="paragraph" w:customStyle="1" w:styleId="89E3E46699142A41B08FE6CAC993D209">
    <w:name w:val="89E3E46699142A41B08FE6CAC993D209"/>
    <w:rsid w:val="00805D8D"/>
    <w:rPr>
      <w:sz w:val="24"/>
      <w:szCs w:val="24"/>
    </w:rPr>
  </w:style>
  <w:style w:type="paragraph" w:customStyle="1" w:styleId="D68278EC9F119F42ADA4F2DC28B18EC3">
    <w:name w:val="D68278EC9F119F42ADA4F2DC28B18EC3"/>
    <w:rsid w:val="00805D8D"/>
    <w:rPr>
      <w:sz w:val="24"/>
      <w:szCs w:val="24"/>
    </w:rPr>
  </w:style>
  <w:style w:type="paragraph" w:customStyle="1" w:styleId="A616B25D3843994D9CE71BCDA53F3CD4">
    <w:name w:val="A616B25D3843994D9CE71BCDA53F3CD4"/>
    <w:rsid w:val="00805D8D"/>
    <w:rPr>
      <w:sz w:val="24"/>
      <w:szCs w:val="24"/>
    </w:rPr>
  </w:style>
  <w:style w:type="paragraph" w:customStyle="1" w:styleId="28E7EDD7E38A3C498FDC5971401A7BE4">
    <w:name w:val="28E7EDD7E38A3C498FDC5971401A7BE4"/>
    <w:rsid w:val="00805D8D"/>
    <w:rPr>
      <w:sz w:val="24"/>
      <w:szCs w:val="24"/>
    </w:rPr>
  </w:style>
  <w:style w:type="paragraph" w:customStyle="1" w:styleId="A089A18F566E1E47AE42BABD0A7BE6B5">
    <w:name w:val="A089A18F566E1E47AE42BABD0A7BE6B5"/>
    <w:rsid w:val="00805D8D"/>
    <w:rPr>
      <w:sz w:val="24"/>
      <w:szCs w:val="24"/>
    </w:rPr>
  </w:style>
  <w:style w:type="paragraph" w:customStyle="1" w:styleId="69C9D97AF3AEF843B5EE0FACE200670B">
    <w:name w:val="69C9D97AF3AEF843B5EE0FACE200670B"/>
    <w:rsid w:val="00805D8D"/>
    <w:rPr>
      <w:sz w:val="24"/>
      <w:szCs w:val="24"/>
    </w:rPr>
  </w:style>
  <w:style w:type="paragraph" w:customStyle="1" w:styleId="04B4D55E1AE1D146971F2198F770286C">
    <w:name w:val="04B4D55E1AE1D146971F2198F770286C"/>
    <w:rsid w:val="00805D8D"/>
    <w:rPr>
      <w:sz w:val="24"/>
      <w:szCs w:val="24"/>
    </w:rPr>
  </w:style>
  <w:style w:type="paragraph" w:customStyle="1" w:styleId="61C42E03423CD044AF5FFD529C60D169">
    <w:name w:val="61C42E03423CD044AF5FFD529C60D169"/>
    <w:rsid w:val="00805D8D"/>
    <w:rPr>
      <w:sz w:val="24"/>
      <w:szCs w:val="24"/>
    </w:rPr>
  </w:style>
  <w:style w:type="paragraph" w:customStyle="1" w:styleId="5BCB1F0AED335649BCBE8CBC436842B5">
    <w:name w:val="5BCB1F0AED335649BCBE8CBC436842B5"/>
    <w:rsid w:val="00805D8D"/>
    <w:rPr>
      <w:sz w:val="24"/>
      <w:szCs w:val="24"/>
    </w:rPr>
  </w:style>
  <w:style w:type="paragraph" w:customStyle="1" w:styleId="A6AFA19DFF79B84E8833F2D05D3A9584">
    <w:name w:val="A6AFA19DFF79B84E8833F2D05D3A9584"/>
    <w:rsid w:val="00805D8D"/>
    <w:rPr>
      <w:sz w:val="24"/>
      <w:szCs w:val="24"/>
    </w:rPr>
  </w:style>
  <w:style w:type="paragraph" w:customStyle="1" w:styleId="CFE6734D3CA6E44FAB45C07A23BAB9FA">
    <w:name w:val="CFE6734D3CA6E44FAB45C07A23BAB9FA"/>
    <w:rsid w:val="00805D8D"/>
    <w:rPr>
      <w:sz w:val="24"/>
      <w:szCs w:val="24"/>
    </w:rPr>
  </w:style>
  <w:style w:type="paragraph" w:customStyle="1" w:styleId="71801AF473929C41BD5AECEA1BE28B1D">
    <w:name w:val="71801AF473929C41BD5AECEA1BE28B1D"/>
    <w:rsid w:val="00805D8D"/>
    <w:rPr>
      <w:sz w:val="24"/>
      <w:szCs w:val="24"/>
    </w:rPr>
  </w:style>
  <w:style w:type="paragraph" w:customStyle="1" w:styleId="92ECBCE4220926498013D15361913586">
    <w:name w:val="92ECBCE4220926498013D15361913586"/>
    <w:rsid w:val="00805D8D"/>
    <w:rPr>
      <w:sz w:val="24"/>
      <w:szCs w:val="24"/>
    </w:rPr>
  </w:style>
  <w:style w:type="paragraph" w:customStyle="1" w:styleId="CCDA9F35F4D20146A114CFE6E10E73FB">
    <w:name w:val="CCDA9F35F4D20146A114CFE6E10E73FB"/>
    <w:rsid w:val="00805D8D"/>
    <w:rPr>
      <w:sz w:val="24"/>
      <w:szCs w:val="24"/>
    </w:rPr>
  </w:style>
  <w:style w:type="paragraph" w:customStyle="1" w:styleId="AA5ED72F159CD84BBE1D9A545477461A">
    <w:name w:val="AA5ED72F159CD84BBE1D9A545477461A"/>
    <w:rsid w:val="00805D8D"/>
    <w:rPr>
      <w:sz w:val="24"/>
      <w:szCs w:val="24"/>
    </w:rPr>
  </w:style>
  <w:style w:type="paragraph" w:customStyle="1" w:styleId="C534929D5237094FADFEC73BC54F845D">
    <w:name w:val="C534929D5237094FADFEC73BC54F845D"/>
    <w:rsid w:val="00805D8D"/>
    <w:rPr>
      <w:sz w:val="24"/>
      <w:szCs w:val="24"/>
    </w:rPr>
  </w:style>
  <w:style w:type="paragraph" w:customStyle="1" w:styleId="7B214B422DFB994D962EDC42B0597599">
    <w:name w:val="7B214B422DFB994D962EDC42B0597599"/>
    <w:rsid w:val="00805D8D"/>
    <w:rPr>
      <w:sz w:val="24"/>
      <w:szCs w:val="24"/>
    </w:rPr>
  </w:style>
  <w:style w:type="paragraph" w:customStyle="1" w:styleId="4ACE0FA93E40F243ADF9EB3E790A1656">
    <w:name w:val="4ACE0FA93E40F243ADF9EB3E790A1656"/>
    <w:rsid w:val="00805D8D"/>
    <w:rPr>
      <w:sz w:val="24"/>
      <w:szCs w:val="24"/>
    </w:rPr>
  </w:style>
  <w:style w:type="paragraph" w:customStyle="1" w:styleId="B6B1FCFC59E87849B14B233F4D7F84D8">
    <w:name w:val="B6B1FCFC59E87849B14B233F4D7F84D8"/>
    <w:rsid w:val="00805D8D"/>
    <w:rPr>
      <w:sz w:val="24"/>
      <w:szCs w:val="24"/>
    </w:rPr>
  </w:style>
  <w:style w:type="paragraph" w:customStyle="1" w:styleId="9DBC7D6EA7179D4CAFA60628F9ADE0AB">
    <w:name w:val="9DBC7D6EA7179D4CAFA60628F9ADE0AB"/>
    <w:rsid w:val="00805D8D"/>
    <w:rPr>
      <w:sz w:val="24"/>
      <w:szCs w:val="24"/>
    </w:rPr>
  </w:style>
  <w:style w:type="paragraph" w:customStyle="1" w:styleId="A804803328B5514DB0128278E2338D41">
    <w:name w:val="A804803328B5514DB0128278E2338D41"/>
    <w:rsid w:val="006B1A9B"/>
    <w:rPr>
      <w:sz w:val="24"/>
      <w:szCs w:val="24"/>
    </w:rPr>
  </w:style>
  <w:style w:type="paragraph" w:customStyle="1" w:styleId="9EE3EB2B29B1C84E8DEAA9721291FBCF">
    <w:name w:val="9EE3EB2B29B1C84E8DEAA9721291FBCF"/>
    <w:rsid w:val="006B1A9B"/>
    <w:rPr>
      <w:sz w:val="24"/>
      <w:szCs w:val="24"/>
    </w:rPr>
  </w:style>
  <w:style w:type="paragraph" w:customStyle="1" w:styleId="857A2F0214D17046996D142E5EAAAD2E">
    <w:name w:val="857A2F0214D17046996D142E5EAAAD2E"/>
    <w:rsid w:val="006B1A9B"/>
    <w:rPr>
      <w:sz w:val="24"/>
      <w:szCs w:val="24"/>
    </w:rPr>
  </w:style>
  <w:style w:type="paragraph" w:customStyle="1" w:styleId="88205A38B653B74899A6EEF51557B8FA">
    <w:name w:val="88205A38B653B74899A6EEF51557B8FA"/>
    <w:rsid w:val="006B1A9B"/>
    <w:rPr>
      <w:sz w:val="24"/>
      <w:szCs w:val="24"/>
    </w:rPr>
  </w:style>
  <w:style w:type="paragraph" w:customStyle="1" w:styleId="62838A72BF95D240A9AC9DCFC353399C">
    <w:name w:val="62838A72BF95D240A9AC9DCFC353399C"/>
    <w:rsid w:val="006B1A9B"/>
    <w:rPr>
      <w:sz w:val="24"/>
      <w:szCs w:val="24"/>
    </w:rPr>
  </w:style>
  <w:style w:type="paragraph" w:customStyle="1" w:styleId="0191BD8F88FFAA4E817611435AA703FA">
    <w:name w:val="0191BD8F88FFAA4E817611435AA703FA"/>
    <w:rsid w:val="006B1A9B"/>
    <w:rPr>
      <w:sz w:val="24"/>
      <w:szCs w:val="24"/>
    </w:rPr>
  </w:style>
  <w:style w:type="paragraph" w:customStyle="1" w:styleId="6CAD7FAEDDCCEF428ECB893DEB5C36B4">
    <w:name w:val="6CAD7FAEDDCCEF428ECB893DEB5C36B4"/>
    <w:rsid w:val="006B1A9B"/>
    <w:rPr>
      <w:sz w:val="24"/>
      <w:szCs w:val="24"/>
    </w:rPr>
  </w:style>
  <w:style w:type="paragraph" w:customStyle="1" w:styleId="E2FBDC9B4489B9418C1792BCCBFF01EC">
    <w:name w:val="E2FBDC9B4489B9418C1792BCCBFF01EC"/>
    <w:rsid w:val="006B1A9B"/>
    <w:rPr>
      <w:sz w:val="24"/>
      <w:szCs w:val="24"/>
    </w:rPr>
  </w:style>
  <w:style w:type="paragraph" w:customStyle="1" w:styleId="DDB2061B5774ED45956DF35B0B39C5B0">
    <w:name w:val="DDB2061B5774ED45956DF35B0B39C5B0"/>
    <w:rsid w:val="006B1A9B"/>
    <w:rPr>
      <w:sz w:val="24"/>
      <w:szCs w:val="24"/>
    </w:rPr>
  </w:style>
  <w:style w:type="paragraph" w:customStyle="1" w:styleId="114F1C905554BF49AEC19998EABEC668">
    <w:name w:val="114F1C905554BF49AEC19998EABEC668"/>
    <w:rsid w:val="006B1A9B"/>
    <w:rPr>
      <w:sz w:val="24"/>
      <w:szCs w:val="24"/>
    </w:rPr>
  </w:style>
  <w:style w:type="paragraph" w:customStyle="1" w:styleId="6693C45F99DE56489AD89190F0FE8C65">
    <w:name w:val="6693C45F99DE56489AD89190F0FE8C65"/>
    <w:rsid w:val="006B1A9B"/>
    <w:rPr>
      <w:sz w:val="24"/>
      <w:szCs w:val="24"/>
    </w:rPr>
  </w:style>
  <w:style w:type="paragraph" w:customStyle="1" w:styleId="3F0D817436796646B56DC285D06D169A">
    <w:name w:val="3F0D817436796646B56DC285D06D169A"/>
    <w:rsid w:val="006B1A9B"/>
    <w:rPr>
      <w:sz w:val="24"/>
      <w:szCs w:val="24"/>
    </w:rPr>
  </w:style>
  <w:style w:type="paragraph" w:customStyle="1" w:styleId="462D3BC5EF990C44AED1506A5507B902">
    <w:name w:val="462D3BC5EF990C44AED1506A5507B902"/>
    <w:rsid w:val="006B1A9B"/>
    <w:rPr>
      <w:sz w:val="24"/>
      <w:szCs w:val="24"/>
    </w:rPr>
  </w:style>
  <w:style w:type="paragraph" w:customStyle="1" w:styleId="8FB4648816CE4A49A50A0192B858BE03">
    <w:name w:val="8FB4648816CE4A49A50A0192B858BE03"/>
    <w:rsid w:val="006B1A9B"/>
    <w:rPr>
      <w:sz w:val="24"/>
      <w:szCs w:val="24"/>
    </w:rPr>
  </w:style>
  <w:style w:type="paragraph" w:customStyle="1" w:styleId="975F355693EF164A992D78DD34A09A58">
    <w:name w:val="975F355693EF164A992D78DD34A09A58"/>
    <w:rsid w:val="006B1A9B"/>
    <w:rPr>
      <w:sz w:val="24"/>
      <w:szCs w:val="24"/>
    </w:rPr>
  </w:style>
  <w:style w:type="paragraph" w:customStyle="1" w:styleId="5A95EA6537196F42A7267EE9CFDAEB79">
    <w:name w:val="5A95EA6537196F42A7267EE9CFDAEB79"/>
    <w:rsid w:val="006B1A9B"/>
    <w:rPr>
      <w:sz w:val="24"/>
      <w:szCs w:val="24"/>
    </w:rPr>
  </w:style>
  <w:style w:type="paragraph" w:customStyle="1" w:styleId="C96A6D63B3E8DD4B8278ECE256428257">
    <w:name w:val="C96A6D63B3E8DD4B8278ECE256428257"/>
    <w:rsid w:val="006B1A9B"/>
    <w:rPr>
      <w:sz w:val="24"/>
      <w:szCs w:val="24"/>
    </w:rPr>
  </w:style>
  <w:style w:type="paragraph" w:customStyle="1" w:styleId="A5564D87F8EA1847B3505E06FAB7149C">
    <w:name w:val="A5564D87F8EA1847B3505E06FAB7149C"/>
    <w:rsid w:val="001111D6"/>
    <w:rPr>
      <w:sz w:val="24"/>
      <w:szCs w:val="24"/>
    </w:rPr>
  </w:style>
  <w:style w:type="paragraph" w:customStyle="1" w:styleId="20B1F997FEA82F47BDF3600C203AD965">
    <w:name w:val="20B1F997FEA82F47BDF3600C203AD965"/>
    <w:rsid w:val="001111D6"/>
    <w:rPr>
      <w:sz w:val="24"/>
      <w:szCs w:val="24"/>
    </w:rPr>
  </w:style>
  <w:style w:type="paragraph" w:customStyle="1" w:styleId="932B5F1405227D498032B755826DCE06">
    <w:name w:val="932B5F1405227D498032B755826DCE06"/>
    <w:rsid w:val="001111D6"/>
    <w:rPr>
      <w:sz w:val="24"/>
      <w:szCs w:val="24"/>
    </w:rPr>
  </w:style>
  <w:style w:type="paragraph" w:customStyle="1" w:styleId="F8B3FCFCE8408B4AA91312E593F09EDF">
    <w:name w:val="F8B3FCFCE8408B4AA91312E593F09EDF"/>
    <w:rsid w:val="001111D6"/>
    <w:rPr>
      <w:sz w:val="24"/>
      <w:szCs w:val="24"/>
    </w:rPr>
  </w:style>
  <w:style w:type="paragraph" w:customStyle="1" w:styleId="BABACE101BA9B341B9C0CE07A0896418">
    <w:name w:val="BABACE101BA9B341B9C0CE07A0896418"/>
    <w:rsid w:val="004A17B4"/>
    <w:rPr>
      <w:sz w:val="24"/>
      <w:szCs w:val="24"/>
    </w:rPr>
  </w:style>
</w:styles>
</file>

<file path=word/glossary/webSettings.xml><?xml version="1.0" encoding="utf-8"?>
<w:webSettings xmlns:mc="http://schemas.openxmlformats.org/markup-compatibility/2006" xmlns:r="http://schemas.openxmlformats.org/officeDocument/2006/relationships"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mc:Ignorable="w14 w15 w16se w16cid w16 w16cex w16sdtdh"/>
</file>

<file path=word/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word/webextensions/_rels/taskpanes.xml.rels><?xml version="1.0" encoding="UTF-8" standalone="yes"?>
<Relationships xmlns="http://schemas.openxmlformats.org/package/2006/relationships"><Relationship Id="rId1" Type="http://schemas.microsoft.com/office/2011/relationships/webextension" Target="webextension1.xml"/></Relationships>
</file>

<file path=word/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word/webextensions/webextension1.xml><?xml version="1.0" encoding="utf-8"?>
<we:webextension xmlns:we="http://schemas.microsoft.com/office/webextensions/webextension/2010/11" id="{27AF71F2-AB64-5D42-AD3E-0DA1B61EE64F}">
  <we:reference id="wa104380122" version="2.1.0.1" store="en-US" storeType="OMEX"/>
  <we:alternateReferences>
    <we:reference id="wa104380122" version="2.1.0.1" store="WA104380122" storeType="OMEX"/>
  </we:alternateReferences>
  <we:properties>
    <we:property name="bibliographyEnabled" value="&quot;bibliographyEnabled&quot;"/>
    <we:property name="citations" value="{&quot;407525&quot;:{&quot;referencesIds&quot;:[&quot;doc:63ec9c2946bf2f05511ca86b&quot;],&quot;referencesOptions&quot;:{&quot;doc:63ec9c2946bf2f05511ca86b&quot;:{&quot;author&quot;:true,&quot;year&quot;:true,&quot;pageReplace&quot;:&quot;&quot;,&quot;prefix&quot;:&quot;&quot;,&quot;suffix&quot;:&quot;&quot;}},&quot;hasBrokenReferences&quot;:false,&quot;hasManualEdits&quot;:false,&quot;citationType&quot;:&quot;inline&quot;,&quot;id&quot;:407525,&quot;citationText&quot;:&quot;&lt;span style=\&quot;font-family:SimSun;font-size:16px;color:#000000\&quot;&gt;[49]&lt;/span&gt;&quot;},&quot;25149906&quot;:{&quot;referencesIds&quot;:[&quot;doc:63f325163fe767055936845f&quot;],&quot;referencesOptions&quot;:{&quot;doc:63f325163fe767055936845f&quot;:{&quot;author&quot;:true,&quot;year&quot;:true,&quot;pageReplace&quot;:&quot;&quot;,&quot;prefix&quot;:&quot;&quot;,&quot;suffix&quot;:&quot;&quot;}},&quot;hasBrokenReferences&quot;:false,&quot;hasManualEdits&quot;:false,&quot;citationType&quot;:&quot;inline&quot;,&quot;id&quot;:25149906,&quot;citationText&quot;:&quot;&lt;span style=\&quot;font-family:SimSun;font-size:16px;color:#000000\&quot;&gt;[75]&lt;/span&gt;&quot;},&quot;38249724&quot;:{&quot;referencesIds&quot;:[&quot;doc:63eadf69316452054f80847f&quot;],&quot;referencesOptions&quot;:{&quot;doc:63eadf69316452054f80847f&quot;:{&quot;author&quot;:true,&quot;year&quot;:true,&quot;pageReplace&quot;:&quot;&quot;,&quot;prefix&quot;:&quot;&quot;,&quot;suffix&quot;:&quot;&quot;}},&quot;hasBrokenReferences&quot;:false,&quot;hasManualEdits&quot;:false,&quot;citationType&quot;:&quot;inline&quot;,&quot;id&quot;:38249724,&quot;citationText&quot;:&quot;&lt;span style=\&quot;font-family:SimSun;font-size:16px;color:#000000\&quot;&gt;[28]&lt;/span&gt;&quot;},&quot;147724477&quot;:{&quot;referencesIds&quot;:[&quot;doc:63f2e2a71d070a0551bc5c94&quot;],&quot;referencesOptions&quot;:{&quot;doc:63f2e2a71d070a0551bc5c94&quot;:{&quot;author&quot;:true,&quot;year&quot;:true,&quot;pageReplace&quot;:&quot;&quot;,&quot;prefix&quot;:&quot;&quot;,&quot;suffix&quot;:&quot;&quot;}},&quot;hasBrokenReferences&quot;:false,&quot;hasManualEdits&quot;:false,&quot;citationType&quot;:&quot;inline&quot;,&quot;id&quot;:147724477,&quot;citationText&quot;:&quot;&lt;span style=\&quot;font-family:SimSun;font-size:16px;color:#000000\&quot;&gt;[77]&lt;/span&gt;&quot;},&quot;203915611&quot;:{&quot;referencesIds&quot;:[&quot;doc:63edf4a63163c5054beaf2fa&quot;],&quot;referencesOptions&quot;:{&quot;doc:63edf4a63163c5054beaf2fa&quot;:{&quot;author&quot;:true,&quot;year&quot;:true,&quot;pageReplace&quot;:&quot;&quot;,&quot;prefix&quot;:&quot;&quot;,&quot;suffix&quot;:&quot;&quot;}},&quot;hasBrokenReferences&quot;:false,&quot;hasManualEdits&quot;:false,&quot;citationType&quot;:&quot;inline&quot;,&quot;id&quot;:203915611,&quot;citationText&quot;:&quot;&lt;span style=\&quot;font-family:SimSun;font-size:16px;color:#000000\&quot;&gt;[63]&lt;/span&gt;&quot;},&quot;242531027&quot;:{&quot;referencesIds&quot;:[&quot;doc:63ef28ea1b2082054c159894&quot;],&quot;referencesOptions&quot;:{&quot;doc:63ef28ea1b2082054c159894&quot;:{&quot;author&quot;:true,&quot;year&quot;:true,&quot;pageReplace&quot;:&quot;&quot;,&quot;prefix&quot;:&quot;&quot;,&quot;suffix&quot;:&quot;&quot;}},&quot;hasBrokenReferences&quot;:false,&quot;hasManualEdits&quot;:false,&quot;citationType&quot;:&quot;inline&quot;,&quot;id&quot;:242531027,&quot;citationText&quot;:&quot;&lt;span style=\&quot;font-family:SimSun;font-size:16px;color:#000000\&quot;&gt;[73]&lt;/span&gt;&quot;},&quot;283230987&quot;:{&quot;referencesIds&quot;:[&quot;doc:63eb4085d358c005520c984d&quot;],&quot;referencesOptions&quot;:{&quot;doc:63eb4085d358c005520c984d&quot;:{&quot;author&quot;:true,&quot;year&quot;:true,&quot;pageReplace&quot;:&quot;&quot;,&quot;prefix&quot;:&quot;&quot;,&quot;suffix&quot;:&quot;&quot;}},&quot;hasBrokenReferences&quot;:false,&quot;hasManualEdits&quot;:false,&quot;citationType&quot;:&quot;inline&quot;,&quot;id&quot;:283230987,&quot;citationText&quot;:&quot;&lt;span style=\&quot;font-family:SimSun;font-size:16px;color:#000000\&quot;&gt;[39]&lt;/span&gt;&quot;},&quot;320628928&quot;:{&quot;referencesIds&quot;:[&quot;doc:63e7852748e184054a8d4b23&quot;,&quot;doc:63e78684d358c005520bdb5a&quot;],&quot;referencesOptions&quot;:{&quot;doc:63e7852748e184054a8d4b23&quot;:{&quot;author&quot;:true,&quot;year&quot;:true,&quot;pageReplace&quot;:&quot;&quot;,&quot;prefix&quot;:&quot;&quot;,&quot;suffix&quot;:&quot;&quot;},&quot;doc:63e78684d358c005520bdb5a&quot;:{&quot;author&quot;:true,&quot;year&quot;:true,&quot;pageReplace&quot;:&quot;&quot;,&quot;prefix&quot;:&quot;&quot;,&quot;suffix&quot;:&quot;&quot;}},&quot;hasBrokenReferences&quot;:false,&quot;hasManualEdits&quot;:false,&quot;citationType&quot;:&quot;inline&quot;,&quot;id&quot;:320628928,&quot;citationText&quot;:&quot;&lt;span style=\&quot;font-family:SimSun;font-size:16px;color:#000000\&quot;&gt;[4, 5]&lt;/span&gt;&quot;},&quot;362328304&quot;:{&quot;referencesIds&quot;:[&quot;doc:63e99b02d78e98054eb5d7d4&quot;,&quot;doc:63e99bd9714663055291c8d3&quot;],&quot;referencesOptions&quot;:{&quot;doc:63e99b02d78e98054eb5d7d4&quot;:{&quot;author&quot;:true,&quot;year&quot;:true,&quot;pageReplace&quot;:&quot;&quot;,&quot;prefix&quot;:&quot;&quot;,&quot;suffix&quot;:&quot;&quot;},&quot;doc:63e99bd9714663055291c8d3&quot;:{&quot;author&quot;:true,&quot;year&quot;:true,&quot;pageReplace&quot;:&quot;&quot;,&quot;prefix&quot;:&quot;&quot;,&quot;suffix&quot;:&quot;&quot;}},&quot;hasBrokenReferences&quot;:false,&quot;hasManualEdits&quot;:false,&quot;citationType&quot;:&quot;inline&quot;,&quot;id&quot;:362328304,&quot;citationText&quot;:&quot;&lt;span style=\&quot;font-family:SimSun;font-size:16px;color:#000000\&quot;&gt;[18, 19]&lt;/span&gt;&quot;},&quot;405501377&quot;:{&quot;referencesIds&quot;:[&quot;doc:63ec9b24d2c60705522818ff&quot;],&quot;referencesOptions&quot;:{&quot;doc:63ec9b24d2c60705522818ff&quot;:{&quot;author&quot;:true,&quot;year&quot;:true,&quot;pageReplace&quot;:&quot;&quot;,&quot;prefix&quot;:&quot;&quot;,&quot;suffix&quot;:&quot;&quot;}},&quot;hasBrokenReferences&quot;:false,&quot;hasManualEdits&quot;:false,&quot;citationType&quot;:&quot;inline&quot;,&quot;id&quot;:405501377,&quot;citationText&quot;:&quot;&lt;span style=\&quot;font-family:SimSun;font-size:16px;color:#000000\&quot;&gt;[47]&lt;/span&gt;&quot;},&quot;421451704&quot;:{&quot;referencesIds&quot;:[&quot;doc:63f5e03c5331a8054a403b39&quot;],&quot;referencesOptions&quot;:{&quot;doc:63f5e03c5331a8054a403b39&quot;:{&quot;author&quot;:true,&quot;year&quot;:true,&quot;pageReplace&quot;:&quot;&quot;,&quot;prefix&quot;:&quot;&quot;,&quot;suffix&quot;:&quot;&quot;}},&quot;hasBrokenReferences&quot;:false,&quot;hasManualEdits&quot;:false,&quot;citationType&quot;:&quot;inline&quot;,&quot;id&quot;:421451704,&quot;citationText&quot;:&quot;&lt;span style=\&quot;font-family:SimSun;font-size:16px;color:#000000\&quot;&gt;[91]&lt;/span&gt;&quot;},&quot;444892440&quot;:{&quot;referencesIds&quot;:[&quot;doc:63ed90fb32fc600549f02845&quot;],&quot;referencesOptions&quot;:{&quot;doc:63ed90fb32fc600549f02845&quot;:{&quot;author&quot;:true,&quot;year&quot;:true,&quot;pageReplace&quot;:&quot;&quot;,&quot;prefix&quot;:&quot;&quot;,&quot;suffix&quot;:&quot;&quot;}},&quot;hasBrokenReferences&quot;:false,&quot;hasManualEdits&quot;:false,&quot;citationType&quot;:&quot;inline&quot;,&quot;id&quot;:444892440,&quot;citationText&quot;:&quot;&lt;span style=\&quot;font-family:SimSun;font-size:16px;color:#000000\&quot;&gt;[57]&lt;/span&gt;&quot;},&quot;461621248&quot;:{&quot;referencesIds&quot;:[&quot;doc:640012c52807ab0555e6adfe&quot;],&quot;referencesOptions&quot;:{&quot;doc:640012c52807ab0555e6adfe&quot;:{&quot;author&quot;:true,&quot;year&quot;:true,&quot;pageReplace&quot;:&quot;&quot;,&quot;prefix&quot;:&quot;&quot;,&quot;suffix&quot;:&quot;&quot;}},&quot;hasBrokenReferences&quot;:false,&quot;hasManualEdits&quot;:false,&quot;citationType&quot;:&quot;inline&quot;,&quot;id&quot;:461621248,&quot;citationText&quot;:&quot;&lt;span style=\&quot;font-family:SimSun;font-size:16px;color:#000000\&quot;&gt;[89]&lt;/span&gt;&quot;},&quot;522914724&quot;:{&quot;referencesIds&quot;:[&quot;doc:63ec49e8825a4005529e9ccb&quot;,&quot;doc:63ec4b7b825a4005529e9cf8&quot;],&quot;referencesOptions&quot;:{&quot;doc:63ec49e8825a4005529e9ccb&quot;:{&quot;author&quot;:true,&quot;year&quot;:true,&quot;pageReplace&quot;:&quot;&quot;,&quot;prefix&quot;:&quot;&quot;,&quot;suffix&quot;:&quot;&quot;},&quot;doc:63ec4b7b825a4005529e9cf8&quot;:{&quot;author&quot;:true,&quot;year&quot;:true,&quot;pageReplace&quot;:&quot;&quot;,&quot;prefix&quot;:&quot;&quot;,&quot;suffix&quot;:&quot;&quot;}},&quot;hasBrokenReferences&quot;:false,&quot;hasManualEdits&quot;:false,&quot;citationType&quot;:&quot;inline&quot;,&quot;id&quot;:522914724,&quot;citationText&quot;:&quot;&lt;span style=\&quot;font-family:SimSun;font-size:16px;color:#000000\&quot;&gt;[43, 45]&lt;/span&gt;&quot;},&quot;545182990&quot;:{&quot;referencesIds&quot;:[&quot;doc:63f58e7c1d070a0551bcd81d&quot;],&quot;referencesOptions&quot;:{&quot;doc:63f58e7c1d070a0551bcd81d&quot;:{&quot;author&quot;:true,&quot;year&quot;:true,&quot;pageReplace&quot;:&quot;&quot;,&quot;prefix&quot;:&quot;&quot;,&quot;suffix&quot;:&quot;&quot;}},&quot;hasBrokenReferences&quot;:false,&quot;hasManualEdits&quot;:false,&quot;citationType&quot;:&quot;inline&quot;,&quot;id&quot;:545182990,&quot;citationText&quot;:&quot;&lt;span style=\&quot;font-family:SimSun;font-size:16px;color:#000000\&quot;&gt;[83]&lt;/span&gt;&quot;},&quot;545644329&quot;:{&quot;referencesIds&quot;:[&quot;doc:63fc335fcf2b580551ace0ff&quot;,&quot;doc:63fc33f062be35054cf8dcdf&quot;,&quot;doc:63fc347062be35054cf8dcea&quot;],&quot;referencesOptions&quot;:{&quot;doc:63fc335fcf2b580551ace0ff&quot;:{&quot;author&quot;:true,&quot;year&quot;:true,&quot;pageReplace&quot;:&quot;&quot;,&quot;prefix&quot;:&quot;&quot;,&quot;suffix&quot;:&quot;&quot;},&quot;doc:63fc33f062be35054cf8dcdf&quot;:{&quot;author&quot;:true,&quot;year&quot;:true,&quot;pageReplace&quot;:&quot;&quot;,&quot;prefix&quot;:&quot;&quot;,&quot;suffix&quot;:&quot;&quot;},&quot;doc:63fc347062be35054cf8dcea&quot;:{&quot;author&quot;:true,&quot;year&quot;:true,&quot;pageReplace&quot;:&quot;&quot;,&quot;prefix&quot;:&quot;&quot;,&quot;suffix&quot;:&quot;&quot;}},&quot;hasBrokenReferences&quot;:false,&quot;hasManualEdits&quot;:false,&quot;citationType&quot;:&quot;inline&quot;,&quot;id&quot;:545644329,&quot;citationText&quot;:&quot;&lt;span style=\&quot;font-family:SimSun;font-size:16px;color:#000000\&quot;&gt;[6–8]&lt;/span&gt;&quot;},&quot;654420597&quot;:{&quot;referencesIds&quot;:[&quot;doc:5f35ced6e4b0c0c770af4f66&quot;],&quot;referencesOptions&quot;:{&quot;doc:5f35ced6e4b0c0c770af4f66&quot;:{&quot;author&quot;:true,&quot;year&quot;:true,&quot;pageReplace&quot;:&quot;&quot;,&quot;prefix&quot;:&quot;&quot;,&quot;suffix&quot;:&quot;&quot;}},&quot;hasBrokenReferences&quot;:false,&quot;hasManualEdits&quot;:false,&quot;citationType&quot;:&quot;inline&quot;,&quot;id&quot;:654420597,&quot;citationText&quot;:&quot;&lt;span style=\&quot;font-family:SimSun;font-size:16px;color:#000000\&quot;&gt;[14]&lt;/span&gt;&quot;},&quot;733514070&quot;:{&quot;referencesIds&quot;:[&quot;doc:63fc826003786b05503cb63d&quot;],&quot;referencesOptions&quot;:{&quot;doc:63fc826003786b05503cb63d&quot;:{&quot;author&quot;:true,&quot;year&quot;:true,&quot;pageReplace&quot;:&quot;&quot;,&quot;prefix&quot;:&quot;&quot;,&quot;suffix&quot;:&quot;&quot;}},&quot;hasBrokenReferences&quot;:false,&quot;hasManualEdits&quot;:false,&quot;citationType&quot;:&quot;inline&quot;,&quot;id&quot;:733514070,&quot;citationText&quot;:&quot;&lt;span style=\&quot;font-family:SimSun;font-size:16px;color:#000000\&quot;&gt;[13]&lt;/span&gt;&quot;},&quot;751623728&quot;:{&quot;referencesIds&quot;:[&quot;doc:63edf9c9198ce6054d6a9d3c&quot;],&quot;referencesOptions&quot;:{&quot;doc:63edf9c9198ce6054d6a9d3c&quot;:{&quot;author&quot;:true,&quot;year&quot;:true,&quot;pageReplace&quot;:&quot;&quot;,&quot;prefix&quot;:&quot;&quot;,&quot;suffix&quot;:&quot;&quot;}},&quot;hasBrokenReferences&quot;:false,&quot;hasManualEdits&quot;:false,&quot;citationType&quot;:&quot;inline&quot;,&quot;id&quot;:751623728,&quot;citationText&quot;:&quot;&lt;span style=\&quot;font-family:SimSun;font-size:16px;color:#000000\&quot;&gt;[40]&lt;/span&gt;&quot;},&quot;763347366&quot;:{&quot;referencesIds&quot;:[&quot;doc:63eddc9962be35054cf67388&quot;,&quot;doc:63edd82c1d070a0551bba7af&quot;],&quot;referencesOptions&quot;:{&quot;doc:63eddc9962be35054cf67388&quot;:{&quot;author&quot;:true,&quot;year&quot;:true,&quot;pageReplace&quot;:&quot;&quot;,&quot;prefix&quot;:&quot;&quot;,&quot;suffix&quot;:&quot;&quot;},&quot;doc:63edd82c1d070a0551bba7af&quot;:{&quot;author&quot;:true,&quot;year&quot;:true,&quot;pageReplace&quot;:&quot;&quot;,&quot;prefix&quot;:&quot;&quot;,&quot;suffix&quot;:&quot;&quot;}},&quot;hasBrokenReferences&quot;:false,&quot;hasManualEdits&quot;:false,&quot;citationType&quot;:&quot;inline&quot;,&quot;id&quot;:763347366,&quot;citationText&quot;:&quot;&lt;span style=\&quot;font-family:SimSun;font-size:16px;color:#000000\&quot;&gt;[65, 66]&lt;/span&gt;&quot;},&quot;785306266&quot;:{&quot;referencesIds&quot;:[&quot;doc:640012c52807ab0555e6adfe&quot;],&quot;referencesOptions&quot;:{&quot;doc:640012c52807ab0555e6adfe&quot;:{&quot;author&quot;:true,&quot;year&quot;:true,&quot;pageReplace&quot;:&quot;&quot;,&quot;prefix&quot;:&quot;&quot;,&quot;suffix&quot;:&quot;&quot;}},&quot;hasBrokenReferences&quot;:false,&quot;hasManualEdits&quot;:false,&quot;citationType&quot;:&quot;inline&quot;,&quot;id&quot;:785306266,&quot;citationText&quot;:&quot;&lt;span style=\&quot;font-family:SimSun;font-size:16px;color:#000000\&quot;&gt;[89]&lt;/span&gt;&quot;},&quot;978883490&quot;:{&quot;referencesIds&quot;:[&quot;doc:63eed8d3cf2b580551aa9e30&quot;],&quot;referencesOptions&quot;:{&quot;doc:63eed8d3cf2b580551aa9e30&quot;:{&quot;author&quot;:true,&quot;year&quot;:true,&quot;pageReplace&quot;:&quot;&quot;,&quot;prefix&quot;:&quot;&quot;,&quot;suffix&quot;:&quot;&quot;}},&quot;hasBrokenReferences&quot;:false,&quot;hasManualEdits&quot;:false,&quot;citationType&quot;:&quot;inline&quot;,&quot;id&quot;:978883490,&quot;citationText&quot;:&quot;&lt;span style=\&quot;font-family:SimSun;font-size:16px;color:#000000\&quot;&gt;[70]&lt;/span&gt;&quot;},&quot;1010110652&quot;:{&quot;referencesIds&quot;:[&quot;doc:63eefc2d03786b05503a63c0&quot;],&quot;referencesOptions&quot;:{&quot;doc:63eefc2d03786b05503a63c0&quot;:{&quot;author&quot;:true,&quot;year&quot;:true,&quot;pageReplace&quot;:&quot;&quot;,&quot;prefix&quot;:&quot;&quot;,&quot;suffix&quot;:&quot;&quot;}},&quot;hasBrokenReferences&quot;:false,&quot;hasManualEdits&quot;:false,&quot;citationType&quot;:&quot;inline&quot;,&quot;id&quot;:1010110652,&quot;citationText&quot;:&quot;&lt;span style=\&quot;font-family:SimSun;font-size:16px;color:#000000\&quot;&gt;[71]&lt;/span&gt;&quot;},&quot;1031533380&quot;:{&quot;referencesIds&quot;:[&quot;doc:63e9fb04a43bc70545d546cb&quot;],&quot;referencesOptions&quot;:{&quot;doc:63e9fb04a43bc70545d546cb&quot;:{&quot;author&quot;:true,&quot;year&quot;:true,&quot;pageReplace&quot;:&quot;&quot;,&quot;prefix&quot;:&quot;&quot;,&quot;suffix&quot;:&quot;&quot;}},&quot;hasBrokenReferences&quot;:false,&quot;hasManualEdits&quot;:false,&quot;citationType&quot;:&quot;inline&quot;,&quot;id&quot;:1031533380,&quot;citationText&quot;:&quot;&lt;span style=\&quot;font-family:SimSun;font-size:16px;color:#000000\&quot;&gt;[29]&lt;/span&gt;&quot;},&quot;1137380844&quot;:{&quot;referencesIds&quot;:[&quot;doc:63ed8c321d070a0551bba27f&quot;],&quot;referencesOptions&quot;:{&quot;doc:63ed8c321d070a0551bba27f&quot;:{&quot;author&quot;:true,&quot;year&quot;:true,&quot;pageReplace&quot;:&quot;&quot;,&quot;prefix&quot;:&quot;&quot;,&quot;suffix&quot;:&quot;&quot;}},&quot;hasBrokenReferences&quot;:false,&quot;hasManualEdits&quot;:false,&quot;citationType&quot;:&quot;inline&quot;,&quot;id&quot;:1137380844,&quot;citationText&quot;:&quot;&lt;span style=\&quot;font-family:SimSun;font-size:16px;color:#000000\&quot;&gt;[55]&lt;/span&gt;&quot;},&quot;1175300940&quot;:{&quot;referencesIds&quot;:[&quot;doc:63ec9bd8825a4005529ea0a0&quot;],&quot;referencesOptions&quot;:{&quot;doc:63ec9bd8825a4005529ea0a0&quot;:{&quot;author&quot;:true,&quot;year&quot;:true,&quot;pageReplace&quot;:&quot;&quot;,&quot;prefix&quot;:&quot;&quot;,&quot;suffix&quot;:&quot;&quot;}},&quot;hasBrokenReferences&quot;:false,&quot;hasManualEdits&quot;:false,&quot;citationType&quot;:&quot;inline&quot;,&quot;id&quot;:1175300940,&quot;citationText&quot;:&quot;&lt;span style=\&quot;font-family:SimSun;font-size:16px;color:#000000\&quot;&gt;[48]&lt;/span&gt;&quot;},&quot;1194965949&quot;:{&quot;referencesIds&quot;:[&quot;doc:63ff22acb9ee6305468070bd&quot;],&quot;referencesOptions&quot;:{&quot;doc:63ff22acb9ee6305468070bd&quot;:{&quot;author&quot;:true,&quot;year&quot;:true,&quot;pageReplace&quot;:&quot;&quot;,&quot;prefix&quot;:&quot;&quot;,&quot;suffix&quot;:&quot;&quot;}},&quot;hasBrokenReferences&quot;:false,&quot;hasManualEdits&quot;:false,&quot;citationType&quot;:&quot;inline&quot;,&quot;id&quot;:1194965949,&quot;citationText&quot;:&quot;&lt;span style=\&quot;font-family:SimSun;font-size:16px;color:#000000\&quot;&gt;[88]&lt;/span&gt;&quot;},&quot;1241142120&quot;:{&quot;referencesIds&quot;:[&quot;doc:63e9fc3ad78e98054eb5de49&quot;,&quot;doc:5f35ced6e4b0c0c770af4f84&quot;,&quot;doc:5f35ced6e4b0c0c770af4f9b&quot;],&quot;referencesOptions&quot;:{&quot;doc:63e9fc3ad78e98054eb5de49&quot;:{&quot;author&quot;:true,&quot;year&quot;:true,&quot;pageReplace&quot;:&quot;&quot;,&quot;prefix&quot;:&quot;&quot;,&quot;suffix&quot;:&quot;&quot;},&quot;doc:5f35ced6e4b0c0c770af4f84&quot;:{&quot;author&quot;:true,&quot;year&quot;:true,&quot;pageReplace&quot;:&quot;&quot;,&quot;prefix&quot;:&quot;&quot;,&quot;suffix&quot;:&quot;&quot;},&quot;doc:5f35ced6e4b0c0c770af4f9b&quot;:{&quot;author&quot;:true,&quot;year&quot;:true,&quot;pageReplace&quot;:&quot;&quot;,&quot;prefix&quot;:&quot;&quot;,&quot;suffix&quot;:&quot;&quot;}},&quot;hasBrokenReferences&quot;:false,&quot;hasManualEdits&quot;:false,&quot;citationType&quot;:&quot;inline&quot;,&quot;id&quot;:1241142120,&quot;citationText&quot;:&quot;&lt;span style=\&quot;font-family:SimSun;font-size:16px;color:#000000\&quot;&gt;[23, 34, 35]&lt;/span&gt;&quot;},&quot;1244454213&quot;:{&quot;referencesIds&quot;:[&quot;doc:63f22d750979ac054d5d7f6b&quot;],&quot;referencesOptions&quot;:{&quot;doc:63f22d750979ac054d5d7f6b&quot;:{&quot;author&quot;:true,&quot;year&quot;:true,&quot;pageReplace&quot;:&quot;&quot;,&quot;prefix&quot;:&quot;&quot;,&quot;suffix&quot;:&quot;&quot;}},&quot;hasBrokenReferences&quot;:false,&quot;hasManualEdits&quot;:false,&quot;citationType&quot;:&quot;inline&quot;,&quot;id&quot;:1244454213,&quot;citationText&quot;:&quot;&lt;span style=\&quot;font-family:SimSun;font-size:16px;color:#000000\&quot;&gt;[81]&lt;/span&gt;&quot;},&quot;1251998433&quot;:{&quot;referencesIds&quot;:[&quot;doc:63fec218e4788105500f0c95&quot;],&quot;referencesOptions&quot;:{&quot;doc:63fec218e4788105500f0c95&quot;:{&quot;author&quot;:true,&quot;year&quot;:true,&quot;pageReplace&quot;:&quot;&quot;,&quot;prefix&quot;:&quot;&quot;,&quot;suffix&quot;:&quot;&quot;}},&quot;hasBrokenReferences&quot;:false,&quot;hasManualEdits&quot;:false,&quot;citationType&quot;:&quot;inline&quot;,&quot;id&quot;:1251998433,&quot;citationText&quot;:&quot;&lt;span style=\&quot;font-family:SimSun;font-size:16px;color:#000000\&quot;&gt;[84]&lt;/span&gt;&quot;},&quot;1276527780&quot;:{&quot;referencesIds&quot;:[&quot;doc:63edac9662be35054cf67153&quot;],&quot;referencesOptions&quot;:{&quot;doc:63edac9662be35054cf67153&quot;:{&quot;author&quot;:true,&quot;year&quot;:true,&quot;pageReplace&quot;:&quot;&quot;,&quot;prefix&quot;:&quot;&quot;,&quot;suffix&quot;:&quot;&quot;}},&quot;hasBrokenReferences&quot;:false,&quot;hasManualEdits&quot;:false,&quot;citationType&quot;:&quot;inline&quot;,&quot;id&quot;:1276527780,&quot;citationText&quot;:&quot;&lt;span style=\&quot;font-family:SimSun;font-size:16px;color:#000000\&quot;&gt;[62]&lt;/span&gt;&quot;},&quot;1424069167&quot;:{&quot;referencesIds&quot;:[&quot;doc:63ed8e8362be35054cf66f64&quot;],&quot;referencesOptions&quot;:{&quot;doc:63ed8e8362be35054cf66f64&quot;:{&quot;author&quot;:true,&quot;year&quot;:true,&quot;pageReplace&quot;:&quot;&quot;,&quot;prefix&quot;:&quot;&quot;,&quot;suffix&quot;:&quot;&quot;}},&quot;hasBrokenReferences&quot;:false,&quot;hasManualEdits&quot;:false,&quot;citationType&quot;:&quot;inline&quot;,&quot;id&quot;:1424069167,&quot;citationText&quot;:&quot;&lt;span style=\&quot;font-family:SimSun;font-size:16px;color:#000000\&quot;&gt;[56]&lt;/span&gt;&quot;},&quot;1581262282&quot;:{&quot;referencesIds&quot;:[&quot;doc:63ed932362be35054cf66fca&quot;],&quot;referencesOptions&quot;:{&quot;doc:63ed932362be35054cf66fca&quot;:{&quot;author&quot;:true,&quot;year&quot;:true,&quot;pageReplace&quot;:&quot;&quot;,&quot;prefix&quot;:&quot;&quot;,&quot;suffix&quot;:&quot;&quot;}},&quot;hasBrokenReferences&quot;:false,&quot;hasManualEdits&quot;:false,&quot;citationType&quot;:&quot;inline&quot;,&quot;id&quot;:1581262282,&quot;citationText&quot;:&quot;&lt;span style=\&quot;font-family:SimSun;font-size:16px;color:#000000\&quot;&gt;[58]&lt;/span&gt;&quot;},&quot;1592593264&quot;:{&quot;referencesIds&quot;:[&quot;doc:63eb4e897fcb1f0557a401d8&quot;,&quot;doc:63eb4fa678a0260555b3c2fc&quot;],&quot;referencesOptions&quot;:{&quot;doc:63eb4e897fcb1f0557a401d8&quot;:{&quot;author&quot;:true,&quot;year&quot;:true,&quot;pageReplace&quot;:&quot;&quot;,&quot;prefix&quot;:&quot;&quot;,&quot;suffix&quot;:&quot;&quot;},&quot;doc:63eb4fa678a0260555b3c2fc&quot;:{&quot;author&quot;:true,&quot;year&quot;:true,&quot;pageReplace&quot;:&quot;&quot;,&quot;prefix&quot;:&quot;&quot;,&quot;suffix&quot;:&quot;&quot;}},&quot;hasBrokenReferences&quot;:false,&quot;hasManualEdits&quot;:false,&quot;citationType&quot;:&quot;inline&quot;,&quot;id&quot;:1592593264,&quot;citationText&quot;:&quot;&lt;span style=\&quot;font-family:SimSun;font-size:16px;color:#000000\&quot;&gt;[24, 25]&lt;/span&gt;&quot;},&quot;1683012045&quot;:{&quot;referencesIds&quot;:[&quot;doc:63fc6b9132fc600549f29f96&quot;,&quot;doc:63fc6b78cf2b580551ace357&quot;],&quot;referencesOptions&quot;:{&quot;doc:63fc6b9132fc600549f29f96&quot;:{&quot;author&quot;:true,&quot;year&quot;:true,&quot;pageReplace&quot;:&quot;&quot;,&quot;prefix&quot;:&quot;&quot;,&quot;suffix&quot;:&quot;&quot;},&quot;doc:63fc6b78cf2b580551ace357&quot;:{&quot;author&quot;:true,&quot;year&quot;:true,&quot;pageReplace&quot;:&quot;&quot;,&quot;prefix&quot;:&quot;&quot;,&quot;suffix&quot;:&quot;&quot;}},&quot;hasBrokenReferences&quot;:false,&quot;hasManualEdits&quot;:false,&quot;citationType&quot;:&quot;inline&quot;,&quot;id&quot;:1683012045,&quot;citationText&quot;:&quot;&lt;span style=\&quot;font-family:SimSun;font-size:16px;color:#000000\&quot;&gt;[10, 11]&lt;/span&gt;&quot;},&quot;1719004910&quot;:{&quot;referencesIds&quot;:[&quot;doc:63edeb38cb554c05523b5e5e&quot;],&quot;referencesOptions&quot;:{&quot;doc:63edeb38cb554c05523b5e5e&quot;:{&quot;author&quot;:true,&quot;year&quot;:true,&quot;pageReplace&quot;:&quot;&quot;,&quot;prefix&quot;:&quot;&quot;,&quot;suffix&quot;:&quot;&quot;}},&quot;hasBrokenReferences&quot;:false,&quot;hasManualEdits&quot;:false,&quot;citationType&quot;:&quot;inline&quot;,&quot;id&quot;:1719004910,&quot;citationText&quot;:&quot;&lt;span style=\&quot;font-family:SimSun;font-size:16px;color:#000000\&quot;&gt;[64]&lt;/span&gt;&quot;},&quot;1724408537&quot;:{&quot;referencesIds&quot;:[&quot;doc:63f5e03c5331a8054a403b39&quot;],&quot;referencesOptions&quot;:{&quot;doc:63f5e03c5331a8054a403b39&quot;:{&quot;author&quot;:true,&quot;year&quot;:true,&quot;pageReplace&quot;:&quot;&quot;,&quot;prefix&quot;:&quot;&quot;,&quot;suffix&quot;:&quot;&quot;}},&quot;hasBrokenReferences&quot;:false,&quot;hasManualEdits&quot;:false,&quot;citationType&quot;:&quot;inline&quot;,&quot;id&quot;:1724408537,&quot;citationText&quot;:&quot;&lt;span style=\&quot;font-family:SimSun;font-size:16px;color:#000000\&quot;&gt;[91]&lt;/span&gt;&quot;},&quot;1742058229&quot;:{&quot;referencesIds&quot;:[&quot;doc:63ec9e6e434836054899478c&quot;],&quot;referencesOptions&quot;:{&quot;doc:63ec9e6e434836054899478c&quot;:{&quot;author&quot;:true,&quot;year&quot;:true,&quot;pageReplace&quot;:&quot;&quot;,&quot;prefix&quot;:&quot;&quot;,&quot;suffix&quot;:&quot;&quot;}},&quot;hasBrokenReferences&quot;:false,&quot;hasManualEdits&quot;:false,&quot;citationType&quot;:&quot;inline&quot;,&quot;id&quot;:1742058229,&quot;citationText&quot;:&quot;&lt;span style=\&quot;font-family:SimSun;font-size:16px;color:#000000\&quot;&gt;[52]&lt;/span&gt;&quot;},&quot;1752078695&quot;:{&quot;referencesIds&quot;:[&quot;doc:63ec476ca253bb0554d5a732&quot;],&quot;referencesOptions&quot;:{&quot;doc:63ec476ca253bb0554d5a732&quot;:{&quot;author&quot;:true,&quot;year&quot;:true,&quot;pageReplace&quot;:&quot;&quot;,&quot;prefix&quot;:&quot;&quot;,&quot;suffix&quot;:&quot;&quot;}},&quot;hasBrokenReferences&quot;:false,&quot;hasManualEdits&quot;:false,&quot;citationType&quot;:&quot;inline&quot;,&quot;id&quot;:1752078695,&quot;citationText&quot;:&quot;&lt;span style=\&quot;font-family:SimSun;font-size:16px;color:#000000\&quot;&gt;[44]&lt;/span&gt;&quot;},&quot;1771054171&quot;:{&quot;referencesIds&quot;:[&quot;doc:63ec49e8825a4005529e9ccb&quot;],&quot;referencesOptions&quot;:{&quot;doc:63ec49e8825a4005529e9ccb&quot;:{&quot;author&quot;:true,&quot;year&quot;:true,&quot;pageReplace&quot;:&quot;&quot;,&quot;prefix&quot;:&quot;&quot;,&quot;suffix&quot;:&quot;&quot;}},&quot;hasBrokenReferences&quot;:false,&quot;hasManualEdits&quot;:false,&quot;citationType&quot;:&quot;inline&quot;,&quot;id&quot;:1771054171,&quot;citationText&quot;:&quot;&lt;span style=\&quot;font-family:SimSun;font-size:16px;color:#000000\&quot;&gt;[43]&lt;/span&gt;&quot;},&quot;1778828219&quot;:{&quot;referencesIds&quot;:[&quot;doc:63fd816ac6b6ab05520bbcc7&quot;],&quot;referencesOptions&quot;:{&quot;doc:63fd816ac6b6ab05520bbcc7&quot;:{&quot;author&quot;:true,&quot;year&quot;:true,&quot;pageReplace&quot;:&quot;&quot;,&quot;prefix&quot;:&quot;&quot;,&quot;suffix&quot;:&quot;&quot;}},&quot;hasBrokenReferences&quot;:false,&quot;hasManualEdits&quot;:false,&quot;citationType&quot;:&quot;inline&quot;,&quot;id&quot;:1778828219,&quot;citationText&quot;:&quot;&lt;span style=\&quot;font-family:SimSun;font-size:16px;color:#000000\&quot;&gt;[17]&lt;/span&gt;&quot;},&quot;1826238054&quot;:{&quot;referencesIds&quot;:[&quot;doc:64005e018cd1220552170911&quot;],&quot;referencesOptions&quot;:{&quot;doc:64005e018cd1220552170911&quot;:{&quot;author&quot;:true,&quot;year&quot;:true,&quot;pageReplace&quot;:&quot;&quot;,&quot;prefix&quot;:&quot;&quot;,&quot;suffix&quot;:&quot;&quot;}},&quot;hasBrokenReferences&quot;:false,&quot;hasManualEdits&quot;:false,&quot;citationType&quot;:&quot;inline&quot;,&quot;id&quot;:1826238054,&quot;citationText&quot;:&quot;&lt;span style=\&quot;font-family:SimSun;font-size:16px;color:#000000\&quot;&gt;[92]&lt;/span&gt;&quot;},&quot;1857387889&quot;:{&quot;referencesIds&quot;:[&quot;doc:64000bace299bc055546561f&quot;,&quot;doc:64000ad0eb91e7054c1746b4&quot;],&quot;referencesOptions&quot;:{&quot;doc:64000bace299bc055546561f&quot;:{&quot;author&quot;:true,&quot;year&quot;:true,&quot;pageReplace&quot;:&quot;&quot;,&quot;prefix&quot;:&quot;&quot;,&quot;suffix&quot;:&quot;&quot;},&quot;doc:64000ad0eb91e7054c1746b4&quot;:{&quot;author&quot;:true,&quot;year&quot;:true,&quot;pageReplace&quot;:&quot;&quot;,&quot;prefix&quot;:&quot;&quot;,&quot;suffix&quot;:&quot;&quot;}},&quot;hasBrokenReferences&quot;:false,&quot;hasManualEdits&quot;:false,&quot;citationType&quot;:&quot;inline&quot;,&quot;id&quot;:1857387889,&quot;citationText&quot;:&quot;&lt;span style=\&quot;font-family:SimSun;font-size:16px;color:#000000\&quot;&gt;[85, 86]&lt;/span&gt;&quot;},&quot;1895239283&quot;:{&quot;referencesIds&quot;:[&quot;doc:5f35ced3e4b0c0c770af4ee8&quot;],&quot;referencesOptions&quot;:{&quot;doc:5f35ced3e4b0c0c770af4ee8&quot;:{&quot;author&quot;:true,&quot;year&quot;:true,&quot;pageReplace&quot;:&quot;&quot;,&quot;prefix&quot;:&quot;&quot;,&quot;suffix&quot;:&quot;&quot;}},&quot;hasBrokenReferences&quot;:false,&quot;hasManualEdits&quot;:false,&quot;citationType&quot;:&quot;inline&quot;,&quot;id&quot;:1895239283,&quot;citationText&quot;:&quot;&lt;span style=\&quot;font-family:SimSun;font-size:16px;color:#000000\&quot;&gt;[50]&lt;/span&gt;&quot;},&quot;1958834928&quot;:{&quot;referencesIds&quot;:[&quot;doc:63ecaad8311e030552da4874&quot;],&quot;referencesOptions&quot;:{&quot;doc:63ecaad8311e030552da4874&quot;:{&quot;author&quot;:true,&quot;year&quot;:true,&quot;pageReplace&quot;:&quot;&quot;,&quot;prefix&quot;:&quot;&quot;,&quot;suffix&quot;:&quot;&quot;}},&quot;hasBrokenReferences&quot;:false,&quot;hasManualEdits&quot;:false,&quot;citationType&quot;:&quot;inline&quot;,&quot;id&quot;:1958834928,&quot;citationText&quot;:&quot;&lt;span style=\&quot;font-family:SimSun;font-size:16px;color:#000000\&quot;&gt;[74]&lt;/span&gt;&quot;},&quot;2026518891&quot;:{&quot;referencesIds&quot;:[&quot;doc:63ed83c73163c5054beae46b&quot;],&quot;referencesOptions&quot;:{&quot;doc:63ed83c73163c5054beae46b&quot;:{&quot;author&quot;:true,&quot;year&quot;:true,&quot;pageReplace&quot;:&quot;&quot;,&quot;prefix&quot;:&quot;&quot;,&quot;suffix&quot;:&quot;&quot;}},&quot;hasBrokenReferences&quot;:false,&quot;hasManualEdits&quot;:false,&quot;citationType&quot;:&quot;inline&quot;,&quot;id&quot;:2026518891,&quot;citationText&quot;:&quot;&lt;span style=\&quot;font-family:SimSun;font-size:16px;color:#000000\&quot;&gt;[68]&lt;/span&gt;&quot;},&quot;-907227050&quot;:{&quot;referencesIds&quot;:[&quot;doc:63e606bed98e97054c69899f&quot;],&quot;referencesOptions&quot;:{&quot;doc:63e606bed98e97054c69899f&quot;:{&quot;author&quot;:true,&quot;year&quot;:true,&quot;pageReplace&quot;:&quot;&quot;,&quot;prefix&quot;:&quot;&quot;,&quot;suffix&quot;:&quot;&quot;}},&quot;hasBrokenReferences&quot;:false,&quot;hasManualEdits&quot;:false,&quot;citationType&quot;:&quot;inline&quot;,&quot;id&quot;:-907227050,&quot;citationText&quot;:&quot;&lt;span style=\&quot;font-family:SimSun;font-size:16px;color:#000000\&quot;&gt;[1]&lt;/span&gt;&quot;},&quot;-217522671&quot;:{&quot;referencesIds&quot;:[&quot;doc:63e60f4eaae4a3054646fba7&quot;],&quot;referencesOptions&quot;:{&quot;doc:63e60f4eaae4a3054646fba7&quot;:{&quot;author&quot;:true,&quot;year&quot;:true,&quot;pageReplace&quot;:&quot;&quot;,&quot;prefix&quot;:&quot;&quot;,&quot;suffix&quot;:&quot;&quot;}},&quot;hasBrokenReferences&quot;:false,&quot;hasManualEdits&quot;:false,&quot;citationType&quot;:&quot;inline&quot;,&quot;id&quot;:-217522671,&quot;citationText&quot;:&quot;&lt;span style=\&quot;font-family:SimSun;font-size:16px;color:#000000\&quot;&gt;[2]&lt;/span&gt;&quot;},&quot;-1541585827&quot;:{&quot;referencesIds&quot;:[&quot;doc:63e98e6eaae4a3054647a288&quot;],&quot;referencesOptions&quot;:{&quot;doc:63e98e6eaae4a3054647a288&quot;:{&quot;author&quot;:true,&quot;year&quot;:true,&quot;pageReplace&quot;:&quot;&quot;,&quot;prefix&quot;:&quot;&quot;,&quot;suffix&quot;:&quot;&quot;}},&quot;hasBrokenReferences&quot;:false,&quot;hasManualEdits&quot;:false,&quot;citationType&quot;:&quot;inline&quot;,&quot;id&quot;:-1541585827,&quot;citationText&quot;:&quot;&lt;span style=\&quot;font-family:SimSun;font-size:16px;color:#000000\&quot;&gt;[3]&lt;/span&gt;&quot;},&quot;-2055768252&quot;:{&quot;referencesIds&quot;:[&quot;doc:63fc109d5331a8054a413ded&quot;],&quot;referencesOptions&quot;:{&quot;doc:63fc109d5331a8054a413ded&quot;:{&quot;author&quot;:true,&quot;year&quot;:true,&quot;pageReplace&quot;:&quot;&quot;,&quot;prefix&quot;:&quot;&quot;,&quot;suffix&quot;:&quot;&quot;}},&quot;hasBrokenReferences&quot;:false,&quot;hasManualEdits&quot;:false,&quot;citationType&quot;:&quot;inline&quot;,&quot;id&quot;:-2055768252,&quot;citationText&quot;:&quot;&lt;span style=\&quot;font-family:SimSun;font-size:16px;color:#000000\&quot;&gt;[9]&lt;/span&gt;&quot;},&quot;-906916663&quot;:{&quot;referencesIds&quot;:[&quot;doc:63fc1506cf2b580551acdc06&quot;],&quot;referencesOptions&quot;:{&quot;doc:63fc1506cf2b580551acdc06&quot;:{&quot;author&quot;:true,&quot;year&quot;:true,&quot;pageReplace&quot;:&quot;&quot;,&quot;prefix&quot;:&quot;&quot;,&quot;suffix&quot;:&quot;&quot;}},&quot;hasBrokenReferences&quot;:false,&quot;hasManualEdits&quot;:false,&quot;citationType&quot;:&quot;inline&quot;,&quot;id&quot;:-906916663,&quot;citationText&quot;:&quot;&lt;span style=\&quot;font-family:SimSun;font-size:16px;color:#000000\&quot;&gt;[12]&lt;/span&gt;&quot;},&quot;-803308189&quot;:{&quot;referencesIds&quot;:[&quot;doc:5f35ced6e4b0c0c770af4f66&quot;],&quot;referencesOptions&quot;:{&quot;doc:5f35ced6e4b0c0c770af4f66&quot;:{&quot;author&quot;:true,&quot;year&quot;:true,&quot;pageReplace&quot;:&quot;&quot;,&quot;prefix&quot;:&quot;&quot;,&quot;suffix&quot;:&quot;&quot;}},&quot;hasBrokenReferences&quot;:false,&quot;hasManualEdits&quot;:false,&quot;citationType&quot;:&quot;inline&quot;,&quot;id&quot;:-803308189,&quot;citationText&quot;:&quot;&lt;span style=\&quot;font-family:SimSun;font-size:16px;color:#000000\&quot;&gt;[14]&lt;/span&gt;&quot;},&quot;-913700740&quot;:{&quot;referencesIds&quot;:[&quot;doc:5f35ced2e4b0c0c770af4e72&quot;],&quot;referencesOptions&quot;:{&quot;doc:5f35ced2e4b0c0c770af4e72&quot;:{&quot;author&quot;:true,&quot;year&quot;:true,&quot;pageReplace&quot;:&quot;&quot;,&quot;prefix&quot;:&quot;&quot;,&quot;suffix&quot;:&quot;&quot;}},&quot;hasBrokenReferences&quot;:false,&quot;hasManualEdits&quot;:false,&quot;citationType&quot;:&quot;inline&quot;,&quot;id&quot;:-913700740,&quot;citationText&quot;:&quot;&lt;span style=\&quot;font-family:SimSun;font-size:16px;color:#000000\&quot;&gt;[15]&lt;/span&gt;&quot;},&quot;-2038966231&quot;:{&quot;referencesIds&quot;:[&quot;doc:63fd810b2807ab0555e5f5c5&quot;],&quot;referencesOptions&quot;:{&quot;doc:63fd810b2807ab0555e5f5c5&quot;:{&quot;author&quot;:true,&quot;year&quot;:true,&quot;pageReplace&quot;:&quot;&quot;,&quot;prefix&quot;:&quot;&quot;,&quot;suffix&quot;:&quot;&quot;}},&quot;hasBrokenReferences&quot;:false,&quot;hasManualEdits&quot;:false,&quot;citationType&quot;:&quot;inline&quot;,&quot;id&quot;:-2038966231,&quot;citationText&quot;:&quot;&lt;span style=\&quot;font-family:SimSun;font-size:16px;color:#000000\&quot;&gt;[16]&lt;/span&gt;&quot;},&quot;-1589774081&quot;:{&quot;referencesIds&quot;:[&quot;doc:63eb58fd6da485054de684ff&quot;,&quot;doc:63ec32b86bb85105576cb049&quot;],&quot;referencesOptions&quot;:{&quot;doc:63eb58fd6da485054de684ff&quot;:{&quot;author&quot;:true,&quot;year&quot;:true,&quot;pageReplace&quot;:&quot;&quot;,&quot;prefix&quot;:&quot;&quot;,&quot;suffix&quot;:&quot;&quot;},&quot;doc:63ec32b86bb85105576cb049&quot;:{&quot;author&quot;:true,&quot;year&quot;:true,&quot;pageReplace&quot;:&quot;&quot;,&quot;prefix&quot;:&quot;&quot;,&quot;suffix&quot;:&quot;&quot;}},&quot;hasBrokenReferences&quot;:false,&quot;hasManualEdits&quot;:false,&quot;citationType&quot;:&quot;inline&quot;,&quot;id&quot;:-1589774081,&quot;citationText&quot;:&quot;&lt;span style=\&quot;font-family:SimSun;font-size:16px;color:#000000\&quot;&gt;[20, 21]&lt;/span&gt;&quot;},&quot;-208422309&quot;:{&quot;referencesIds&quot;:[&quot;doc:63eb53f5849463054e974b0f&quot;,&quot;doc:5f35ced6e4b0c0c770af4f66&quot;,&quot;doc:5f35ced6e4b0c0c770af4f84&quot;],&quot;referencesOptions&quot;:{&quot;doc:63eb53f5849463054e974b0f&quot;:{&quot;author&quot;:true,&quot;year&quot;:true,&quot;pageReplace&quot;:&quot;&quot;,&quot;prefix&quot;:&quot;&quot;,&quot;suffix&quot;:&quot;&quot;},&quot;doc:5f35ced6e4b0c0c770af4f66&quot;:{&quot;author&quot;:true,&quot;year&quot;:true,&quot;pageReplace&quot;:&quot;&quot;,&quot;prefix&quot;:&quot;&quot;,&quot;suffix&quot;:&quot;&quot;},&quot;doc:5f35ced6e4b0c0c770af4f84&quot;:{&quot;author&quot;:true,&quot;year&quot;:true,&quot;pageReplace&quot;:&quot;&quot;,&quot;prefix&quot;:&quot;&quot;,&quot;suffix&quot;:&quot;&quot;}},&quot;hasBrokenReferences&quot;:false,&quot;hasManualEdits&quot;:false,&quot;citationType&quot;:&quot;inline&quot;,&quot;id&quot;:-208422309,&quot;citationText&quot;:&quot;&lt;span style=\&quot;font-family:SimSun;font-size:16px;color:#000000\&quot;&gt;[14, 22, 23]&lt;/span&gt;&quot;},&quot;-1101714348&quot;:{&quot;referencesIds&quot;:[&quot;doc:63eadd4548e184054a8e06b4&quot;,&quot;doc:63eade8cd98e97054c6ab312&quot;,&quot;doc:63eadf69316452054f80847f&quot;,&quot;doc:63e9fb04a43bc70545d546cb&quot;,&quot;doc:63eae08d8d04a1054df61535&quot;],&quot;referencesOptions&quot;:{&quot;doc:63eadd4548e184054a8e06b4&quot;:{&quot;author&quot;:true,&quot;year&quot;:true,&quot;pageReplace&quot;:&quot;&quot;,&quot;prefix&quot;:&quot;&quot;,&quot;suffix&quot;:&quot;&quot;},&quot;doc:63eade8cd98e97054c6ab312&quot;:{&quot;author&quot;:true,&quot;year&quot;:true,&quot;pageReplace&quot;:&quot;&quot;,&quot;prefix&quot;:&quot;&quot;,&quot;suffix&quot;:&quot;&quot;},&quot;doc:63eadf69316452054f80847f&quot;:{&quot;author&quot;:true,&quot;year&quot;:true,&quot;pageReplace&quot;:&quot;&quot;,&quot;prefix&quot;:&quot;&quot;,&quot;suffix&quot;:&quot;&quot;},&quot;doc:63e9fb04a43bc70545d546cb&quot;:{&quot;author&quot;:true,&quot;year&quot;:true,&quot;pageReplace&quot;:&quot;&quot;,&quot;prefix&quot;:&quot;&quot;,&quot;suffix&quot;:&quot;&quot;},&quot;doc:63eae08d8d04a1054df61535&quot;:{&quot;author&quot;:true,&quot;year&quot;:true,&quot;pageReplace&quot;:&quot;&quot;,&quot;prefix&quot;:&quot;&quot;,&quot;suffix&quot;:&quot;&quot;}},&quot;hasBrokenReferences&quot;:false,&quot;hasManualEdits&quot;:false,&quot;citationType&quot;:&quot;inline&quot;,&quot;id&quot;:-1101714348,&quot;citationText&quot;:&quot;&lt;span style=\&quot;font-family:SimSun;font-size:16px;color:#000000\&quot;&gt;[26–30]&lt;/span&gt;&quot;},&quot;-575198898&quot;:{&quot;referencesIds&quot;:[&quot;doc:63e9ef7aaae4a3054647a974&quot;],&quot;referencesOptions&quot;:{&quot;doc:63e9ef7aaae4a3054647a974&quot;:{&quot;author&quot;:true,&quot;year&quot;:true,&quot;pageReplace&quot;:&quot;&quot;,&quot;prefix&quot;:&quot;&quot;,&quot;suffix&quot;:&quot;&quot;}},&quot;hasBrokenReferences&quot;:false,&quot;hasManualEdits&quot;:false,&quot;citationType&quot;:&quot;inline&quot;,&quot;id&quot;:-575198898,&quot;citationText&quot;:&quot;&lt;span style=\&quot;font-family:SimSun;font-size:16px;color:#000000\&quot;&gt;[31]&lt;/span&gt;&quot;},&quot;-2036876325&quot;:{&quot;referencesIds&quot;:[&quot;doc:5f35ced3e4b0c0c770af4e9d&quot;,&quot;doc:63eb0084d78e98054eb6263f&quot;],&quot;referencesOptions&quot;:{&quot;doc:5f35ced3e4b0c0c770af4e9d&quot;:{&quot;author&quot;:true,&quot;year&quot;:true,&quot;pageReplace&quot;:&quot;&quot;,&quot;prefix&quot;:&quot;&quot;,&quot;suffix&quot;:&quot;&quot;},&quot;doc:63eb0084d78e98054eb6263f&quot;:{&quot;author&quot;:true,&quot;year&quot;:true,&quot;pageReplace&quot;:&quot;&quot;,&quot;prefix&quot;:&quot;&quot;,&quot;suffix&quot;:&quot;&quot;}},&quot;hasBrokenReferences&quot;:false,&quot;hasManualEdits&quot;:false,&quot;citationType&quot;:&quot;inline&quot;,&quot;id&quot;:-2036876325,&quot;citationText&quot;:&quot;&lt;span style=\&quot;font-family:SimSun;font-size:16px;color:#000000\&quot;&gt;[32, 33]&lt;/span&gt;&quot;},&quot;-749038652&quot;:{&quot;referencesIds&quot;:[&quot;doc:5f35ced6e4b0c0c770af4f94&quot;,&quot;doc:5f35ced6e4b0c0c770af4f8b&quot;,&quot;doc:5f35ced6e4b0c0c770af4f9b&quot;,&quot;doc:63eb04bb316452054f808701&quot;],&quot;referencesOptions&quot;:{&quot;doc:5f35ced6e4b0c0c770af4f94&quot;:{&quot;author&quot;:true,&quot;year&quot;:true,&quot;pageReplace&quot;:&quot;&quot;,&quot;prefix&quot;:&quot;&quot;,&quot;suffix&quot;:&quot;&quot;},&quot;doc:5f35ced6e4b0c0c770af4f8b&quot;:{&quot;author&quot;:true,&quot;year&quot;:true,&quot;pageReplace&quot;:&quot;&quot;,&quot;prefix&quot;:&quot;&quot;,&quot;suffix&quot;:&quot;&quot;},&quot;doc:5f35ced6e4b0c0c770af4f9b&quot;:{&quot;author&quot;:true,&quot;year&quot;:true,&quot;pageReplace&quot;:&quot;&quot;,&quot;prefix&quot;:&quot;&quot;,&quot;suffix&quot;:&quot;&quot;},&quot;doc:63eb04bb316452054f808701&quot;:{&quot;author&quot;:true,&quot;year&quot;:true,&quot;pageReplace&quot;:&quot;&quot;,&quot;prefix&quot;:&quot;&quot;,&quot;suffix&quot;:&quot;&quot;}},&quot;hasBrokenReferences&quot;:false,&quot;hasManualEdits&quot;:false,&quot;citationType&quot;:&quot;inline&quot;,&quot;id&quot;:-749038652,&quot;citationText&quot;:&quot;&lt;span style=\&quot;font-family:SimSun;font-size:16px;color:#000000\&quot;&gt;[35–38]&lt;/span&gt;&quot;},&quot;-289283914&quot;:{&quot;referencesIds&quot;:[&quot;doc:63eadd4548e184054a8e06b4&quot;],&quot;referencesOptions&quot;:{&quot;doc:63eadd4548e184054a8e06b4&quot;:{&quot;author&quot;:true,&quot;year&quot;:true,&quot;pageReplace&quot;:&quot;&quot;,&quot;prefix&quot;:&quot;&quot;,&quot;suffix&quot;:&quot;&quot;}},&quot;hasBrokenReferences&quot;:false,&quot;hasManualEdits&quot;:false,&quot;citationType&quot;:&quot;inline&quot;,&quot;id&quot;:-289283914,&quot;citationText&quot;:&quot;&lt;span style=\&quot;font-family:SimSun;font-size:16px;color:#000000\&quot;&gt;[26]&lt;/span&gt;&quot;},&quot;-604414837&quot;:{&quot;referencesIds&quot;:[&quot;doc:63ec9017d2c6070552281875&quot;,&quot;doc:5f35ced6e4b0c0c770af4f49&quot;],&quot;referencesOptions&quot;:{&quot;doc:63ec9017d2c6070552281875&quot;:{&quot;author&quot;:true,&quot;year&quot;:true,&quot;pageReplace&quot;:&quot;&quot;,&quot;prefix&quot;:&quot;&quot;,&quot;suffix&quot;:&quot;&quot;},&quot;doc:5f35ced6e4b0c0c770af4f49&quot;:{&quot;author&quot;:true,&quot;year&quot;:true,&quot;pageReplace&quot;:&quot;&quot;,&quot;prefix&quot;:&quot;&quot;,&quot;suffix&quot;:&quot;&quot;}},&quot;hasBrokenReferences&quot;:false,&quot;hasManualEdits&quot;:false,&quot;citationType&quot;:&quot;inline&quot;,&quot;id&quot;:-604414837,&quot;citationText&quot;:&quot;&lt;span style=\&quot;font-family:SimSun;font-size:16px;color:#000000\&quot;&gt;[41, 42]&lt;/span&gt;&quot;},&quot;-1060785614&quot;:{&quot;referencesIds&quot;:[&quot;doc:63ec4cd2a253bb0554d5a79d&quot;],&quot;referencesOptions&quot;:{&quot;doc:63ec4cd2a253bb0554d5a79d&quot;:{&quot;author&quot;:true,&quot;year&quot;:true,&quot;pageReplace&quot;:&quot;&quot;,&quot;prefix&quot;:&quot;&quot;,&quot;suffix&quot;:&quot;&quot;}},&quot;hasBrokenReferences&quot;:false,&quot;hasManualEdits&quot;:false,&quot;citationType&quot;:&quot;inline&quot;,&quot;id&quot;:-1060785614,&quot;citationText&quot;:&quot;&lt;span style=\&quot;font-family:SimSun;font-size:16px;color:#000000\&quot;&gt;[46]&lt;/span&gt;&quot;},&quot;-1414933179&quot;:{&quot;referencesIds&quot;:[&quot;doc:63ec9d3f825a4005529ea0b3&quot;],&quot;referencesOptions&quot;:{&quot;doc:63ec9d3f825a4005529ea0b3&quot;:{&quot;author&quot;:true,&quot;year&quot;:true,&quot;pageReplace&quot;:&quot;&quot;,&quot;prefix&quot;:&quot;&quot;,&quot;suffix&quot;:&quot;&quot;}},&quot;hasBrokenReferences&quot;:false,&quot;hasManualEdits&quot;:false,&quot;citationType&quot;:&quot;inline&quot;,&quot;id&quot;:-1414933179,&quot;citationText&quot;:&quot;&lt;span style=\&quot;font-family:SimSun;font-size:16px;color:#000000\&quot;&gt;[51]&lt;/span&gt;&quot;},&quot;-2355286&quot;:{&quot;referencesIds&quot;:[&quot;doc:63ec9ffed2c6070552281a0c&quot;],&quot;referencesOptions&quot;:{&quot;doc:63ec9ffed2c6070552281a0c&quot;:{&quot;author&quot;:true,&quot;year&quot;:true,&quot;pageReplace&quot;:&quot;&quot;,&quot;prefix&quot;:&quot;&quot;,&quot;suffix&quot;:&quot;&quot;}},&quot;hasBrokenReferences&quot;:false,&quot;hasManualEdits&quot;:false,&quot;citationType&quot;:&quot;inline&quot;,&quot;id&quot;:-2355286,&quot;citationText&quot;:&quot;&lt;span style=\&quot;font-family:SimSun;font-size:16px;color:#000000\&quot;&gt;[53]&lt;/span&gt;&quot;},&quot;-427191655&quot;:{&quot;referencesIds&quot;:[&quot;doc:63eca0d35000b8054b36feea&quot;],&quot;referencesOptions&quot;:{&quot;doc:63eca0d35000b8054b36feea&quot;:{&quot;author&quot;:true,&quot;year&quot;:true,&quot;pageReplace&quot;:&quot;&quot;,&quot;prefix&quot;:&quot;&quot;,&quot;suffix&quot;:&quot;&quot;}},&quot;hasBrokenReferences&quot;:false,&quot;hasManualEdits&quot;:false,&quot;citationType&quot;:&quot;inline&quot;,&quot;id&quot;:-427191655,&quot;citationText&quot;:&quot;&lt;span style=\&quot;font-family:SimSun;font-size:16px;color:#000000\&quot;&gt;[54]&lt;/span&gt;&quot;},&quot;-272177988&quot;:{&quot;referencesIds&quot;:[&quot;doc:63ed94ed1d070a0551bba33a&quot;],&quot;referencesOptions&quot;:{&quot;doc:63ed94ed1d070a0551bba33a&quot;:{&quot;author&quot;:true,&quot;year&quot;:true,&quot;pageReplace&quot;:&quot;&quot;,&quot;prefix&quot;:&quot;&quot;,&quot;suffix&quot;:&quot;&quot;}},&quot;hasBrokenReferences&quot;:false,&quot;hasManualEdits&quot;:false,&quot;citationType&quot;:&quot;inline&quot;,&quot;id&quot;:-272177988,&quot;citationText&quot;:&quot;&lt;span style=\&quot;font-family:SimSun;font-size:16px;color:#000000\&quot;&gt;[59]&lt;/span&gt;&quot;},&quot;-365596400&quot;:{&quot;referencesIds&quot;:[&quot;doc:63ed9c3432fc600549f02941&quot;],&quot;referencesOptions&quot;:{&quot;doc:63ed9c3432fc600549f02941&quot;:{&quot;author&quot;:true,&quot;year&quot;:true,&quot;pageReplace&quot;:&quot;&quot;,&quot;prefix&quot;:&quot;&quot;,&quot;suffix&quot;:&quot;&quot;}},&quot;hasBrokenReferences&quot;:false,&quot;hasManualEdits&quot;:false,&quot;citationType&quot;:&quot;inline&quot;,&quot;id&quot;:-365596400,&quot;citationText&quot;:&quot;&lt;span style=\&quot;font-family:SimSun;font-size:16px;color:#000000\&quot;&gt;[60]&lt;/span&gt;&quot;},&quot;-109358458&quot;:{&quot;referencesIds&quot;:[&quot;doc:63edaa693163c5054beae720&quot;],&quot;referencesOptions&quot;:{&quot;doc:63edaa693163c5054beae720&quot;:{&quot;author&quot;:true,&quot;year&quot;:true,&quot;pageReplace&quot;:&quot;&quot;,&quot;prefix&quot;:&quot;&quot;,&quot;suffix&quot;:&quot;&quot;}},&quot;hasBrokenReferences&quot;:false,&quot;hasManualEdits&quot;:false,&quot;citationType&quot;:&quot;inline&quot;,&quot;id&quot;:-109358458,&quot;citationText&quot;:&quot;&lt;span style=\&quot;font-family:SimSun;font-size:16px;color:#000000\&quot;&gt;[61]&lt;/span&gt;&quot;},&quot;-2070871081&quot;:{&quot;referencesIds&quot;:[&quot;doc:63ed82ff0979ac054d5cd9e8&quot;,&quot;doc:63eadf69316452054f80847f&quot;],&quot;referencesOptions&quot;:{&quot;doc:63ed82ff0979ac054d5cd9e8&quot;:{&quot;author&quot;:true,&quot;year&quot;:true,&quot;pageReplace&quot;:&quot;&quot;,&quot;prefix&quot;:&quot;&quot;,&quot;suffix&quot;:&quot;&quot;},&quot;doc:63eadf69316452054f80847f&quot;:{&quot;author&quot;:true,&quot;year&quot;:true,&quot;pageReplace&quot;:&quot;&quot;,&quot;prefix&quot;:&quot;&quot;,&quot;suffix&quot;:&quot;&quot;}},&quot;hasBrokenReferences&quot;:false,&quot;hasManualEdits&quot;:false,&quot;citationType&quot;:&quot;inline&quot;,&quot;id&quot;:-2070871081,&quot;citationText&quot;:&quot;&lt;span style=\&quot;font-family:SimSun;font-size:16px;color:#000000\&quot;&gt;[28, 67]&lt;/span&gt;&quot;},&quot;-106271990&quot;:{&quot;referencesIds&quot;:[&quot;doc:63ed84fa1b2082054c155aee&quot;],&quot;referencesOptions&quot;:{&quot;doc:63ed84fa1b2082054c155aee&quot;:{&quot;author&quot;:true,&quot;year&quot;:true,&quot;pageReplace&quot;:&quot;&quot;,&quot;prefix&quot;:&quot;&quot;,&quot;suffix&quot;:&quot;&quot;}},&quot;hasBrokenReferences&quot;:false,&quot;hasManualEdits&quot;:false,&quot;citationType&quot;:&quot;inline&quot;,&quot;id&quot;:-106271990,&quot;citationText&quot;:&quot;&lt;span style=\&quot;font-family:SimSun;font-size:16px;color:#000000\&quot;&gt;[69]&lt;/span&gt;&quot;},&quot;-1801142963&quot;:{&quot;referencesIds&quot;:[&quot;doc:63eed8d3cf2b580551aa9e30&quot;],&quot;referencesOptions&quot;:{&quot;doc:63eed8d3cf2b580551aa9e30&quot;:{&quot;author&quot;:true,&quot;year&quot;:true,&quot;pageReplace&quot;:&quot;&quot;,&quot;prefix&quot;:&quot;&quot;,&quot;suffix&quot;:&quot;&quot;}},&quot;hasBrokenReferences&quot;:false,&quot;hasManualEdits&quot;:false,&quot;citationType&quot;:&quot;inline&quot;,&quot;id&quot;:-1801142963,&quot;citationText&quot;:&quot;&lt;span style=\&quot;font-family:SimSun;font-size:16px;color:#000000\&quot;&gt;[70]&lt;/span&gt;&quot;},&quot;-1321424535&quot;:{&quot;referencesIds&quot;:[&quot;doc:63eca806a42ac10553ac67bf&quot;],&quot;referencesOptions&quot;:{&quot;doc:63eca806a42ac10553ac67bf&quot;:{&quot;author&quot;:true,&quot;year&quot;:true,&quot;pageReplace&quot;:&quot;&quot;,&quot;prefix&quot;:&quot;&quot;,&quot;suffix&quot;:&quot;&quot;}},&quot;hasBrokenReferences&quot;:false,&quot;hasManualEdits&quot;:false,&quot;citationType&quot;:&quot;inline&quot;,&quot;id&quot;:-1321424535,&quot;citationText&quot;:&quot;&lt;span style=\&quot;font-family:SimSun;font-size:16px;color:#000000\&quot;&gt;[72]&lt;/span&gt;&quot;},&quot;-1084297533&quot;:{&quot;referencesIds&quot;:[&quot;doc:63eadd4548e184054a8e06b4&quot;],&quot;referencesOptions&quot;:{&quot;doc:63eadd4548e184054a8e06b4&quot;:{&quot;author&quot;:true,&quot;year&quot;:true,&quot;pageReplace&quot;:&quot;&quot;,&quot;prefix&quot;:&quot;&quot;,&quot;suffix&quot;:&quot;&quot;}},&quot;hasBrokenReferences&quot;:false,&quot;hasManualEdits&quot;:false,&quot;citationType&quot;:&quot;inline&quot;,&quot;id&quot;:-1084297533,&quot;citationText&quot;:&quot;&lt;span style=\&quot;font-family:SimSun;font-size:16px;color:#000000\&quot;&gt;[26]&lt;/span&gt;&quot;},&quot;-2044748086&quot;:{&quot;referencesIds&quot;:[&quot;doc:63ecaad8311e030552da4874&quot;],&quot;referencesOptions&quot;:{&quot;doc:63ecaad8311e030552da4874&quot;:{&quot;author&quot;:true,&quot;year&quot;:true,&quot;pageReplace&quot;:&quot;&quot;,&quot;prefix&quot;:&quot;&quot;,&quot;suffix&quot;:&quot;&quot;}},&quot;hasBrokenReferences&quot;:false,&quot;hasManualEdits&quot;:false,&quot;citationType&quot;:&quot;inline&quot;,&quot;id&quot;:-2044748086,&quot;citationText&quot;:&quot;&lt;span style=\&quot;font-family:SimSun;font-size:16px;color:#000000\&quot;&gt;[74]&lt;/span&gt;&quot;},&quot;-1987234906&quot;:{&quot;referencesIds&quot;:[&quot;doc:63eefc2d03786b05503a63c0&quot;],&quot;referencesOptions&quot;:{&quot;doc:63eefc2d03786b05503a63c0&quot;:{&quot;author&quot;:true,&quot;year&quot;:true,&quot;pageReplace&quot;:&quot;&quot;,&quot;prefix&quot;:&quot;&quot;,&quot;suffix&quot;:&quot;&quot;}},&quot;hasBrokenReferences&quot;:false,&quot;hasManualEdits&quot;:false,&quot;citationType&quot;:&quot;inline&quot;,&quot;id&quot;:-1987234906,&quot;citationText&quot;:&quot;&lt;span style=\&quot;font-family:SimSun;font-size:16px;color:#000000\&quot;&gt;[71]&lt;/span&gt;&quot;},&quot;-942381814&quot;:{&quot;referencesIds&quot;:[&quot;doc:63eadd4548e184054a8e06b4&quot;],&quot;referencesOptions&quot;:{&quot;doc:63eadd4548e184054a8e06b4&quot;:{&quot;author&quot;:true,&quot;year&quot;:true,&quot;pageReplace&quot;:&quot;&quot;,&quot;prefix&quot;:&quot;&quot;,&quot;suffix&quot;:&quot;&quot;}},&quot;hasBrokenReferences&quot;:false,&quot;hasManualEdits&quot;:false,&quot;citationType&quot;:&quot;inline&quot;,&quot;id&quot;:-942381814,&quot;citationText&quot;:&quot;&lt;span style=\&quot;font-family:SimSun;font-size:16px;color:#000000\&quot;&gt;[26]&lt;/span&gt;&quot;},&quot;-1678653735&quot;:{&quot;referencesIds&quot;:[&quot;doc:63ef28ea1b2082054c159894&quot;],&quot;referencesOptions&quot;:{&quot;doc:63ef28ea1b2082054c159894&quot;:{&quot;author&quot;:true,&quot;year&quot;:true,&quot;pageReplace&quot;:&quot;&quot;,&quot;prefix&quot;:&quot;&quot;,&quot;suffix&quot;:&quot;&quot;}},&quot;hasBrokenReferences&quot;:false,&quot;hasManualEdits&quot;:false,&quot;citationType&quot;:&quot;inline&quot;,&quot;id&quot;:-1678653735,&quot;citationText&quot;:&quot;&lt;span style=\&quot;font-family:SimSun;font-size:16px;color:#000000\&quot;&gt;[73]&lt;/span&gt;&quot;},&quot;-564103630&quot;:{&quot;referencesIds&quot;:[&quot;doc:63f2e4fcb3a7870555ecc52a&quot;],&quot;referencesOptions&quot;:{&quot;doc:63f2e4fcb3a7870555ecc52a&quot;:{&quot;author&quot;:true,&quot;year&quot;:true,&quot;pageReplace&quot;:&quot;&quot;,&quot;prefix&quot;:&quot;&quot;,&quot;suffix&quot;:&quot;&quot;}},&quot;hasBrokenReferences&quot;:false,&quot;hasManualEdits&quot;:false,&quot;citationType&quot;:&quot;inline&quot;,&quot;id&quot;:-564103630,&quot;citationText&quot;:&quot;&lt;span style=\&quot;font-family:SimSun;font-size:16px;color:#000000\&quot;&gt;[76]&lt;/span&gt;&quot;},&quot;-492027765&quot;:{&quot;referencesIds&quot;:[&quot;doc:63f2e2a71d070a0551bc5c94&quot;,&quot;doc:63f2e37ad4bc9d054f2b2494&quot;],&quot;referencesOptions&quot;:{&quot;doc:63f2e2a71d070a0551bc5c94&quot;:{&quot;author&quot;:true,&quot;year&quot;:true,&quot;pageReplace&quot;:&quot;&quot;,&quot;prefix&quot;:&quot;&quot;,&quot;suffix&quot;:&quot;&quot;},&quot;doc:63f2e37ad4bc9d054f2b2494&quot;:{&quot;author&quot;:true,&quot;year&quot;:true,&quot;pageReplace&quot;:&quot;&quot;,&quot;prefix&quot;:&quot;&quot;,&quot;suffix&quot;:&quot;&quot;}},&quot;hasBrokenReferences&quot;:false,&quot;hasManualEdits&quot;:false,&quot;citationType&quot;:&quot;inline&quot;,&quot;id&quot;:-492027765,&quot;citationText&quot;:&quot;&lt;span style=\&quot;font-family:SimSun;font-size:16px;color:#000000\&quot;&gt;[77, 78]&lt;/span&gt;&quot;},&quot;-1207947582&quot;:{&quot;referencesIds&quot;:[&quot;doc:63ef5a583fe7670559361847&quot;],&quot;referencesOptions&quot;:{&quot;doc:63ef5a583fe7670559361847&quot;:{&quot;author&quot;:true,&quot;year&quot;:true,&quot;pageReplace&quot;:&quot;&quot;,&quot;prefix&quot;:&quot;&quot;,&quot;suffix&quot;:&quot;&quot;}},&quot;hasBrokenReferences&quot;:false,&quot;hasManualEdits&quot;:false,&quot;citationType&quot;:&quot;inline&quot;,&quot;id&quot;:-1207947582,&quot;citationText&quot;:&quot;&lt;span style=\&quot;font-family:SimSun;font-size:16px;color:#000000\&quot;&gt;[79]&lt;/span&gt;&quot;},&quot;-474065836&quot;:{&quot;referencesIds&quot;:[&quot;doc:63eca91ebfa14a0553b37712&quot;],&quot;referencesOptions&quot;:{&quot;doc:63eca91ebfa14a0553b37712&quot;:{&quot;author&quot;:true,&quot;year&quot;:true,&quot;pageReplace&quot;:&quot;&quot;,&quot;prefix&quot;:&quot;&quot;,&quot;suffix&quot;:&quot;&quot;}},&quot;hasBrokenReferences&quot;:false,&quot;hasManualEdits&quot;:false,&quot;citationType&quot;:&quot;inline&quot;,&quot;id&quot;:-474065836,&quot;citationText&quot;:&quot;&lt;span style=\&quot;font-family:SimSun;font-size:16px;color:#000000\&quot;&gt;[80]&lt;/span&gt;&quot;},&quot;-778095453&quot;:{&quot;referencesIds&quot;:[&quot;doc:63ef35c0198ce6054d6adb07&quot;],&quot;referencesOptions&quot;:{&quot;doc:63ef35c0198ce6054d6adb07&quot;:{&quot;author&quot;:true,&quot;year&quot;:true,&quot;pageReplace&quot;:&quot;&quot;,&quot;prefix&quot;:&quot;&quot;,&quot;suffix&quot;:&quot;&quot;}},&quot;hasBrokenReferences&quot;:false,&quot;hasManualEdits&quot;:false,&quot;citationType&quot;:&quot;inline&quot;,&quot;id&quot;:-778095453,&quot;citationText&quot;:&quot;&lt;span style=\&quot;font-family:SimSun;font-size:16px;color:#000000\&quot;&gt;[82]&lt;/span&gt;&quot;},&quot;-1861656520&quot;:{&quot;referencesIds&quot;:[&quot;doc:63eb58fd6da485054de684ff&quot;],&quot;referencesOptions&quot;:{&quot;doc:63eb58fd6da485054de684ff&quot;:{&quot;author&quot;:true,&quot;year&quot;:true,&quot;pageReplace&quot;:&quot;&quot;,&quot;prefix&quot;:&quot;&quot;,&quot;suffix&quot;:&quot;&quot;}},&quot;hasBrokenReferences&quot;:false,&quot;hasManualEdits&quot;:false,&quot;citationType&quot;:&quot;inline&quot;,&quot;id&quot;:-1861656520,&quot;citationText&quot;:&quot;&lt;span style=\&quot;font-family:SimSun;font-size:16px;color:#000000\&quot;&gt;[20]&lt;/span&gt;&quot;},&quot;-2061156497&quot;:{&quot;referencesIds&quot;:[&quot;doc:63ff1a342f394805542b85b2&quot;],&quot;referencesOptions&quot;:{&quot;doc:63ff1a342f394805542b85b2&quot;:{&quot;author&quot;:true,&quot;year&quot;:true,&quot;pageReplace&quot;:&quot;&quot;,&quot;prefix&quot;:&quot;&quot;,&quot;suffix&quot;:&quot;&quot;}},&quot;hasBrokenReferences&quot;:false,&quot;hasManualEdits&quot;:false,&quot;citationType&quot;:&quot;inline&quot;,&quot;id&quot;:-2061156497,&quot;citationText&quot;:&quot;&lt;span style=\&quot;font-family:SimSun;font-size:16px;color:#000000\&quot;&gt;[87]&lt;/span&gt;&quot;},&quot;-1701160064&quot;:{&quot;referencesIds&quot;:[&quot;doc:63f5d723198ce6054d6bd221&quot;],&quot;referencesOptions&quot;:{&quot;doc:63f5d723198ce6054d6bd221&quot;:{&quot;author&quot;:true,&quot;year&quot;:true,&quot;pageReplace&quot;:&quot;&quot;,&quot;prefix&quot;:&quot;&quot;,&quot;suffix&quot;:&quot;&quot;}},&quot;hasBrokenReferences&quot;:false,&quot;hasManualEdits&quot;:false,&quot;citationType&quot;:&quot;inline&quot;,&quot;id&quot;:-1701160064,&quot;citationText&quot;:&quot;&lt;span style=\&quot;font-family:SimSun;font-size:16px;color:#000000\&quot;&gt;[90]&lt;/span&gt;&quot;},&quot;-1238635836&quot;:{&quot;referencesIds&quot;:[&quot;doc:63f5e03c5331a8054a403b39&quot;],&quot;referencesOptions&quot;:{&quot;doc:63f5e03c5331a8054a403b39&quot;:{&quot;author&quot;:true,&quot;year&quot;:true,&quot;pageReplace&quot;:&quot;&quot;,&quot;prefix&quot;:&quot;&quot;,&quot;suffix&quot;:&quot;&quot;}},&quot;hasBrokenReferences&quot;:false,&quot;hasManualEdits&quot;:false,&quot;citationType&quot;:&quot;inline&quot;,&quot;id&quot;:-1238635836,&quot;citationText&quot;:&quot;&lt;span style=\&quot;font-family:SimSun;font-size:16px;color:#000000\&quot;&gt;[91]&lt;/span&gt;&quot;},&quot;-1650429647&quot;:{&quot;referencesIds&quot;:[&quot;doc:63f5e03c5331a8054a403b39&quot;],&quot;referencesOptions&quot;:{&quot;doc:63f5e03c5331a8054a403b39&quot;:{&quot;author&quot;:true,&quot;year&quot;:true,&quot;pageReplace&quot;:&quot;&quot;,&quot;prefix&quot;:&quot;&quot;,&quot;suffix&quot;:&quot;&quot;}},&quot;hasBrokenReferences&quot;:false,&quot;hasManualEdits&quot;:false,&quot;citationType&quot;:&quot;inline&quot;,&quot;id&quot;:-1650429647,&quot;citationText&quot;:&quot;&lt;span style=\&quot;font-family:SimSun;font-size:16px;color:#000000\&quot;&gt;[91]&lt;/span&gt;&quot;},&quot;-1399203919&quot;:{&quot;referencesIds&quot;:[&quot;doc:640012c52807ab0555e6adfe&quot;],&quot;referencesOptions&quot;:{&quot;doc:640012c52807ab0555e6adfe&quot;:{&quot;author&quot;:true,&quot;year&quot;:true,&quot;pageReplace&quot;:&quot;&quot;,&quot;prefix&quot;:&quot;&quot;,&quot;suffix&quot;:&quot;&quot;}},&quot;hasBrokenReferences&quot;:false,&quot;hasManualEdits&quot;:false,&quot;citationType&quot;:&quot;inline&quot;,&quot;id&quot;:-1399203919,&quot;citationText&quot;:&quot;&lt;span style=\&quot;font-family:SimSun;font-size:16px;color:#000000\&quot;&gt;[89]&lt;/span&gt;&quot;}}"/>
    <we:property name="currentStyle" value="{&quot;id&quot;:&quot;csl:5b5a3a967a568007f5287ef9&quot;,&quot;styleType&quot;:&quot;csl&quot;,&quot;name&quot;:&quot;Springer - MathPhys (numeric, brackets)&quot;,&quot;isInstitutional&quot;:false,&quot;citeStyle&quot;:&quot;INTEXT_ONLY&quot;,&quot;isSorted&quot;:true,&quot;usesNumbers&quot;:true,&quot;externalId&quot;:&quot;springer-mathphys-brackets&quot;,&quot;authorDisambiguation&quot;:&quot;surname_firstname&quot;}"/>
    <we:property name="formatForFootnotesEnabled" value="&quot;formatForFootnotesDisabled&quot;"/>
    <we:property name="rcm.version" value="2"/>
    <we:property name="rw.officeVersion" value="&quot;1.3&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b:Sources xmlns:b="http://schemas.openxmlformats.org/officeDocument/2006/bibliography" xmlns="http://schemas.openxmlformats.org/officeDocument/2006/bibliography" SelectedStyle="/CHICAGO.XSL" StyleName="Chicago" Version="16">
  <b:Source>
    <b:Tag>The23</b:Tag>
    <b:SourceType>InternetSite</b:SourceType>
    <b:Guid>{9CE7C65B-70B4-CC42-AA2B-3774BADD0206}</b:Guid>
    <b:Title>Thermally Conductive Plastics Market by Type, End-use and Regin-Global Forecast to 2027</b:Title>
    <b:Year>2023</b:Year>
    <b:URL>https://www.marketsandmarkets.com/Market-Reports/thermally-conductive-plastics-market-148526587.html</b:URL>
    <b:Month>1</b:Month>
    <b:Day>22</b:Day>
    <b:RefOrder>1</b:RefOrder>
  </b:Source>
</b:Sources>
</file>

<file path=customXml/item2.xml><?xml version="1.0" encoding="utf-8"?>
<s:customData xmlns="http://www.wps.cn/officeDocument/2013/wpsCustomData" xmlns:s="http://www.wps.cn/officeDocument/2013/wpsCustomData">
  <customSectProps>
    <customSectPr/>
  </customSectProps>
  <customShpExts>
    <customShpInfo spid="_x0000_s1026" textRotate="1"/>
  </customShpExts>
</s:customData>
</file>

<file path=customXml/itemProps1.xml><?xml version="1.0" encoding="utf-8"?>
<ds:datastoreItem xmlns:ds="http://schemas.openxmlformats.org/officeDocument/2006/customXml" ds:itemID="{CB12BC8B-2425-F84C-9225-F1AA6A8D2E53}">
  <ds:schemaRefs>
    <ds:schemaRef ds:uri="http://schemas.openxmlformats.org/officeDocument/2006/bibliography"/>
  </ds:schemaRefs>
</ds:datastoreItem>
</file>

<file path=customXml/itemProps2.xml><?xml version="1.0" encoding="utf-8"?>
<ds:datastoreItem xmlns:ds="http://schemas.openxmlformats.org/officeDocument/2006/customXml" ds:itemID="{B1977F7D-205B-4081-913C-38D41E755F92}">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Normal.dotm</Template>
  <TotalTime>115</TotalTime>
  <Pages>30</Pages>
  <Words>6606</Words>
  <Characters>37655</Characters>
  <Application>Microsoft Office Word</Application>
  <DocSecurity>0</DocSecurity>
  <Lines>313</Lines>
  <Paragraphs>88</Paragraphs>
  <ScaleCrop>false</ScaleCrop>
  <HeadingPairs>
    <vt:vector size="2" baseType="variant">
      <vt:variant>
        <vt:lpstr>Title</vt:lpstr>
      </vt:variant>
      <vt:variant>
        <vt:i4>1</vt:i4>
      </vt:variant>
    </vt:vector>
  </HeadingPairs>
  <TitlesOfParts>
    <vt:vector size="1" baseType="lpstr">
      <vt:lpstr>青年科学基金项目申请书撰写提纲</vt:lpstr>
    </vt:vector>
  </TitlesOfParts>
  <Company>nsfc</Company>
  <LinksUpToDate>false</LinksUpToDate>
  <CharactersWithSpaces>44173</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青年科学基金项目申请书撰写提纲</dc:title>
  <dc:creator>wangyr</dc:creator>
  <cp:lastModifiedBy>Teng Zhang</cp:lastModifiedBy>
  <cp:revision>29</cp:revision>
  <cp:lastPrinted>2020-01-06T01:13:00Z</cp:lastPrinted>
  <dcterms:created xsi:type="dcterms:W3CDTF">2023-03-10T03:08:00Z</dcterms:created>
  <dcterms:modified xsi:type="dcterms:W3CDTF">2023-03-10T09:00:00Z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6F1284B5696441EFBC125FD7B6B00CA3</vt:lpwstr>
  </property>
</Properties>
</file>