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7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0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6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7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7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9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5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3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4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8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1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UAP Canteen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Md. </a:t>
            </a:r>
            <a:r>
              <a:rPr lang="en-US" dirty="0" err="1" smtClean="0"/>
              <a:t>Zahid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asan</a:t>
            </a:r>
          </a:p>
          <a:p>
            <a:pPr algn="l"/>
            <a:r>
              <a:rPr lang="en-US" dirty="0" err="1" smtClean="0"/>
              <a:t>Azmal</a:t>
            </a:r>
            <a:r>
              <a:rPr lang="en-US" dirty="0" smtClean="0"/>
              <a:t> </a:t>
            </a:r>
            <a:r>
              <a:rPr lang="en-US" dirty="0" err="1" smtClean="0"/>
              <a:t>mizan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006" y="339635"/>
            <a:ext cx="9862457" cy="36576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Canteen Management System ER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005" y="966651"/>
            <a:ext cx="11874137" cy="859536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1635" y="2403564"/>
            <a:ext cx="1463040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71108" y="1580606"/>
            <a:ext cx="1423851" cy="300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Role_Id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5826034" y="1580606"/>
            <a:ext cx="1463040" cy="300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Username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7053942" y="1985553"/>
            <a:ext cx="1998618" cy="35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User_password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2612571" y="1985554"/>
            <a:ext cx="1724298" cy="35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Login_id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165669" y="2142307"/>
            <a:ext cx="1123405" cy="39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995851" y="1724297"/>
            <a:ext cx="222069" cy="770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</p:cNvCxnSpPr>
          <p:nvPr/>
        </p:nvCxnSpPr>
        <p:spPr>
          <a:xfrm>
            <a:off x="5186441" y="1837052"/>
            <a:ext cx="90953" cy="65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19303" y="2142307"/>
            <a:ext cx="940526" cy="39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5107577" y="3187334"/>
            <a:ext cx="1071155" cy="10776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22" name="Straight Connector 21"/>
          <p:cNvCxnSpPr>
            <a:stCxn id="4" idx="2"/>
            <a:endCxn id="20" idx="0"/>
          </p:cNvCxnSpPr>
          <p:nvPr/>
        </p:nvCxnSpPr>
        <p:spPr>
          <a:xfrm>
            <a:off x="5643155" y="2664821"/>
            <a:ext cx="0" cy="52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40879" y="3517171"/>
            <a:ext cx="1332412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43646" y="3517171"/>
            <a:ext cx="1175657" cy="391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29" name="Straight Connector 28"/>
          <p:cNvCxnSpPr>
            <a:stCxn id="20" idx="3"/>
          </p:cNvCxnSpPr>
          <p:nvPr/>
        </p:nvCxnSpPr>
        <p:spPr>
          <a:xfrm flipV="1">
            <a:off x="6178732" y="3726177"/>
            <a:ext cx="8752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1"/>
          </p:cNvCxnSpPr>
          <p:nvPr/>
        </p:nvCxnSpPr>
        <p:spPr>
          <a:xfrm flipH="1" flipV="1">
            <a:off x="4219303" y="3726177"/>
            <a:ext cx="888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693330" y="2857497"/>
            <a:ext cx="1541417" cy="329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Role_id</a:t>
            </a:r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9052560" y="3517171"/>
            <a:ext cx="1489166" cy="391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Role_name</a:t>
            </a:r>
            <a:endParaRPr lang="en-US" sz="1400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8373291" y="3022415"/>
            <a:ext cx="509452" cy="494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2"/>
            <a:endCxn id="26" idx="3"/>
          </p:cNvCxnSpPr>
          <p:nvPr/>
        </p:nvCxnSpPr>
        <p:spPr>
          <a:xfrm flipH="1">
            <a:off x="8373291" y="3713115"/>
            <a:ext cx="679269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053942" y="4825094"/>
            <a:ext cx="1332412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Permission</a:t>
            </a:r>
            <a:endParaRPr lang="en-US" dirty="0"/>
          </a:p>
        </p:txBody>
      </p:sp>
      <p:cxnSp>
        <p:nvCxnSpPr>
          <p:cNvPr id="40" name="Straight Connector 39"/>
          <p:cNvCxnSpPr>
            <a:stCxn id="20" idx="2"/>
          </p:cNvCxnSpPr>
          <p:nvPr/>
        </p:nvCxnSpPr>
        <p:spPr>
          <a:xfrm flipH="1">
            <a:off x="5643154" y="4265021"/>
            <a:ext cx="1" cy="76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43154" y="5034099"/>
            <a:ext cx="1645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882743" y="4355645"/>
            <a:ext cx="1672046" cy="357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842862" y="4855300"/>
            <a:ext cx="1672046" cy="357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398724" y="5678874"/>
            <a:ext cx="1672046" cy="357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550329" y="5926452"/>
            <a:ext cx="1672046" cy="357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8373291" y="4592405"/>
            <a:ext cx="679269" cy="296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8386352" y="5052789"/>
            <a:ext cx="1738962" cy="4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7" idx="1"/>
          </p:cNvCxnSpPr>
          <p:nvPr/>
        </p:nvCxnSpPr>
        <p:spPr>
          <a:xfrm>
            <a:off x="8373291" y="5159829"/>
            <a:ext cx="1270298" cy="571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8035322" y="5223987"/>
            <a:ext cx="222069" cy="812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88273" y="2491735"/>
            <a:ext cx="1724298" cy="35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Login_id</a:t>
            </a:r>
            <a:endParaRPr lang="en-US" sz="1400" dirty="0"/>
          </a:p>
        </p:txBody>
      </p:sp>
      <p:sp>
        <p:nvSpPr>
          <p:cNvPr id="60" name="Oval 59"/>
          <p:cNvSpPr/>
          <p:nvPr/>
        </p:nvSpPr>
        <p:spPr>
          <a:xfrm>
            <a:off x="395152" y="3022415"/>
            <a:ext cx="1724298" cy="35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Login_id</a:t>
            </a:r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248193" y="3645351"/>
            <a:ext cx="1724298" cy="35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Login_id</a:t>
            </a:r>
            <a:endParaRPr lang="en-US" sz="1400" dirty="0"/>
          </a:p>
        </p:txBody>
      </p:sp>
      <p:sp>
        <p:nvSpPr>
          <p:cNvPr id="62" name="Oval 61"/>
          <p:cNvSpPr/>
          <p:nvPr/>
        </p:nvSpPr>
        <p:spPr>
          <a:xfrm>
            <a:off x="589463" y="4265017"/>
            <a:ext cx="1724298" cy="35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Login_id</a:t>
            </a:r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294858" y="4825094"/>
            <a:ext cx="1724298" cy="35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Login_id</a:t>
            </a:r>
            <a:endParaRPr lang="en-US" sz="1400" dirty="0"/>
          </a:p>
        </p:txBody>
      </p:sp>
      <p:cxnSp>
        <p:nvCxnSpPr>
          <p:cNvPr id="65" name="Straight Connector 64"/>
          <p:cNvCxnSpPr>
            <a:stCxn id="59" idx="5"/>
          </p:cNvCxnSpPr>
          <p:nvPr/>
        </p:nvCxnSpPr>
        <p:spPr>
          <a:xfrm>
            <a:off x="2360053" y="2792782"/>
            <a:ext cx="944850" cy="76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901751" y="3198764"/>
            <a:ext cx="1270361" cy="446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5"/>
            <a:endCxn id="27" idx="1"/>
          </p:cNvCxnSpPr>
          <p:nvPr/>
        </p:nvCxnSpPr>
        <p:spPr>
          <a:xfrm flipV="1">
            <a:off x="1719973" y="3713115"/>
            <a:ext cx="1323673" cy="233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024744" y="3821700"/>
            <a:ext cx="1018902" cy="619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651760" y="3863336"/>
            <a:ext cx="431074" cy="103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1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3" y="104503"/>
            <a:ext cx="11913325" cy="732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iamond 2"/>
          <p:cNvSpPr/>
          <p:nvPr/>
        </p:nvSpPr>
        <p:spPr>
          <a:xfrm>
            <a:off x="4976949" y="1005840"/>
            <a:ext cx="1933302" cy="11364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6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31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UAP Canteen</vt:lpstr>
      <vt:lpstr>Canteen Management System ER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UAP Canteen</dc:title>
  <dc:creator>Tushar</dc:creator>
  <cp:lastModifiedBy>Tushar</cp:lastModifiedBy>
  <cp:revision>10</cp:revision>
  <dcterms:created xsi:type="dcterms:W3CDTF">2019-06-22T04:38:55Z</dcterms:created>
  <dcterms:modified xsi:type="dcterms:W3CDTF">2019-06-22T08:17:39Z</dcterms:modified>
</cp:coreProperties>
</file>