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3" r:id="rId8"/>
    <p:sldId id="264" r:id="rId9"/>
    <p:sldId id="265" r:id="rId10"/>
    <p:sldId id="259" r:id="rId11"/>
    <p:sldId id="266" r:id="rId12"/>
    <p:sldId id="268" r:id="rId13"/>
    <p:sldId id="262" r:id="rId14"/>
    <p:sldId id="269" r:id="rId15"/>
    <p:sldId id="270" r:id="rId16"/>
    <p:sldId id="272" r:id="rId17"/>
    <p:sldId id="271" r:id="rId18"/>
    <p:sldId id="274" r:id="rId19"/>
    <p:sldId id="276" r:id="rId20"/>
    <p:sldId id="277" r:id="rId21"/>
    <p:sldId id="278" r:id="rId22"/>
    <p:sldId id="27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DF51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26" y="768"/>
      </p:cViewPr>
      <p:guideLst>
        <p:guide orient="horz" pos="1824"/>
        <p:guide pos="2880"/>
        <p:guide pos="226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3531440"/>
        <c:axId val="1113526344"/>
      </c:barChart>
      <c:catAx>
        <c:axId val="111353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3526344"/>
        <c:crosses val="autoZero"/>
        <c:auto val="1"/>
        <c:lblAlgn val="ctr"/>
        <c:lblOffset val="100"/>
        <c:noMultiLvlLbl val="0"/>
      </c:catAx>
      <c:valAx>
        <c:axId val="111352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353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FE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191877E-1DEA-4FA4-A496-7C066EA9DF02}"/>
              </a:ext>
            </a:extLst>
          </p:cNvPr>
          <p:cNvSpPr/>
          <p:nvPr userDrawn="1"/>
        </p:nvSpPr>
        <p:spPr>
          <a:xfrm>
            <a:off x="0" y="0"/>
            <a:ext cx="9144000" cy="282892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7F59949-1328-4EC5-B579-3C53410F1EC1}"/>
              </a:ext>
            </a:extLst>
          </p:cNvPr>
          <p:cNvSpPr/>
          <p:nvPr userDrawn="1"/>
        </p:nvSpPr>
        <p:spPr>
          <a:xfrm>
            <a:off x="350044" y="414337"/>
            <a:ext cx="8443913" cy="4450556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9773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95134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7765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2421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191877E-1DEA-4FA4-A496-7C066EA9DF02}"/>
              </a:ext>
            </a:extLst>
          </p:cNvPr>
          <p:cNvSpPr/>
          <p:nvPr userDrawn="1"/>
        </p:nvSpPr>
        <p:spPr>
          <a:xfrm>
            <a:off x="0" y="0"/>
            <a:ext cx="9144000" cy="282892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7F59949-1328-4EC5-B579-3C53410F1EC1}"/>
              </a:ext>
            </a:extLst>
          </p:cNvPr>
          <p:cNvSpPr/>
          <p:nvPr userDrawn="1"/>
        </p:nvSpPr>
        <p:spPr>
          <a:xfrm>
            <a:off x="350044" y="414337"/>
            <a:ext cx="8443913" cy="4450556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7644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191877E-1DEA-4FA4-A496-7C066EA9DF02}"/>
              </a:ext>
            </a:extLst>
          </p:cNvPr>
          <p:cNvSpPr/>
          <p:nvPr userDrawn="1"/>
        </p:nvSpPr>
        <p:spPr>
          <a:xfrm>
            <a:off x="0" y="0"/>
            <a:ext cx="9144000" cy="282892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7F59949-1328-4EC5-B579-3C53410F1EC1}"/>
              </a:ext>
            </a:extLst>
          </p:cNvPr>
          <p:cNvSpPr/>
          <p:nvPr userDrawn="1"/>
        </p:nvSpPr>
        <p:spPr>
          <a:xfrm>
            <a:off x="350044" y="414337"/>
            <a:ext cx="8443913" cy="4450556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1015" y="1255030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672000" y="1255030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619022" y="1255030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653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1768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41001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4375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7179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5310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6551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98F1-E43B-48E6-8F59-7E87C027A270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83E4-CC52-4049-8973-36ED5A1D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hn.docer.com/works?userid=306734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2436787" y="207635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smtClean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年终</a:t>
            </a:r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总结</a:t>
            </a:r>
            <a:r>
              <a:rPr lang="zh-CN" altLang="en-US" sz="4000" b="1">
                <a:latin typeface="+mj-ea"/>
                <a:ea typeface="+mj-ea"/>
                <a:sym typeface="+mn-lt"/>
              </a:rPr>
              <a:t>汇报模板</a:t>
            </a:r>
            <a:endParaRPr lang="zh-CN" altLang="en-US" sz="4000" b="1" dirty="0">
              <a:latin typeface="+mj-ea"/>
              <a:ea typeface="+mj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286339" y="3104721"/>
            <a:ext cx="650017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xmlns="" id="{D6BE6222-28EE-4FF0-9500-70867B4216BE}"/>
              </a:ext>
            </a:extLst>
          </p:cNvPr>
          <p:cNvSpPr txBox="1"/>
          <p:nvPr/>
        </p:nvSpPr>
        <p:spPr>
          <a:xfrm>
            <a:off x="3795044" y="1698081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/>
            <a:r>
              <a:rPr lang="en-US" sz="1800" b="1" spc="113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2017—2018</a:t>
            </a:r>
            <a:endParaRPr lang="en-US" sz="1800" b="1" spc="113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2231792" y="2762988"/>
            <a:ext cx="460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BUSINESS ANNUAL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REPORT TEMPLATE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xmlns="" id="{D6BE6222-28EE-4FF0-9500-70867B4216BE}"/>
              </a:ext>
            </a:extLst>
          </p:cNvPr>
          <p:cNvSpPr txBox="1"/>
          <p:nvPr/>
        </p:nvSpPr>
        <p:spPr>
          <a:xfrm>
            <a:off x="3307262" y="3657641"/>
            <a:ext cx="252947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685663"/>
            <a:r>
              <a:rPr lang="zh-CN" altLang="en-US" sz="1050" spc="113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部门：市场部    汇报人：熊猫达人 </a:t>
            </a:r>
            <a:endParaRPr lang="en-US" sz="1050" spc="113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37777" y="3140709"/>
            <a:ext cx="2516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5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966705" y="473490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业绩展示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94194" y="842822"/>
            <a:ext cx="17556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PERFORMANCE DISPLAY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1" y="1242932"/>
            <a:ext cx="3600677" cy="240374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28" y="1242932"/>
            <a:ext cx="3613034" cy="2408689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762111" y="3193665"/>
            <a:ext cx="3340106" cy="140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010599" y="3199516"/>
            <a:ext cx="3340106" cy="139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928929" y="3641780"/>
            <a:ext cx="30064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02" name="矩形 101"/>
          <p:cNvSpPr/>
          <p:nvPr/>
        </p:nvSpPr>
        <p:spPr>
          <a:xfrm>
            <a:off x="1242832" y="3334003"/>
            <a:ext cx="2378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"/>
                <a:ea typeface="微软雅黑"/>
                <a:sym typeface="+mn-lt"/>
              </a:rPr>
              <a:t>PERFORMANCE DISPLAY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361826" y="3641780"/>
            <a:ext cx="140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928929" y="4043598"/>
            <a:ext cx="30064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221211" y="3641780"/>
            <a:ext cx="30064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06" name="矩形 105"/>
          <p:cNvSpPr/>
          <p:nvPr/>
        </p:nvSpPr>
        <p:spPr>
          <a:xfrm>
            <a:off x="5535114" y="3334003"/>
            <a:ext cx="2378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"/>
                <a:ea typeface="微软雅黑"/>
                <a:sym typeface="+mn-lt"/>
              </a:rPr>
              <a:t>PERFORMANCE DISPLAY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6654108" y="3641780"/>
            <a:ext cx="140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221211" y="4043598"/>
            <a:ext cx="30064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</p:spTree>
    <p:extLst>
      <p:ext uri="{BB962C8B-B14F-4D97-AF65-F5344CB8AC3E}">
        <p14:creationId xmlns:p14="http://schemas.microsoft.com/office/powerpoint/2010/main" val="9364491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0482" y="1430315"/>
            <a:ext cx="1243036" cy="1243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07634" y="2796743"/>
            <a:ext cx="1928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pc="6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经验</a:t>
            </a:r>
            <a:r>
              <a:rPr lang="zh-CN" altLang="en-US" sz="2800" b="1" spc="600">
                <a:solidFill>
                  <a:schemeClr val="accent1"/>
                </a:solidFill>
                <a:latin typeface="微软雅黑"/>
                <a:ea typeface="微软雅黑"/>
                <a:sym typeface="+mn-lt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177227" y="3319963"/>
            <a:ext cx="2789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16213" y="3738880"/>
            <a:ext cx="3115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845437" y="3738880"/>
            <a:ext cx="54531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8" name="AutoShape 112"/>
          <p:cNvSpPr>
            <a:spLocks/>
          </p:cNvSpPr>
          <p:nvPr/>
        </p:nvSpPr>
        <p:spPr bwMode="auto">
          <a:xfrm>
            <a:off x="4309275" y="1790266"/>
            <a:ext cx="525448" cy="523133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4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018001" y="4734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经验总结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65340" y="842822"/>
            <a:ext cx="18133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SUMMARIZE EXPERIENCE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74789" y="1436279"/>
            <a:ext cx="3075089" cy="3075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108120" y="2332065"/>
            <a:ext cx="1283515" cy="12835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703693" y="1769322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</a:t>
            </a:r>
            <a:r>
              <a:rPr lang="en-US" altLang="zh-CN" sz="200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EXPERIENCE</a:t>
            </a:r>
            <a:endParaRPr lang="zh-CN" altLang="en-US" sz="200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804942" y="2169433"/>
            <a:ext cx="18591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714843" y="2169433"/>
            <a:ext cx="367516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9" name="椭圆 8"/>
          <p:cNvSpPr/>
          <p:nvPr/>
        </p:nvSpPr>
        <p:spPr>
          <a:xfrm>
            <a:off x="4774039" y="2954968"/>
            <a:ext cx="433633" cy="433633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768539" y="3737393"/>
            <a:ext cx="433633" cy="4336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202172" y="2953413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202171" y="3685210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grpSp>
        <p:nvGrpSpPr>
          <p:cNvPr id="14" name="组合 13"/>
          <p:cNvGrpSpPr/>
          <p:nvPr/>
        </p:nvGrpSpPr>
        <p:grpSpPr>
          <a:xfrm flipH="1">
            <a:off x="3371020" y="2622968"/>
            <a:ext cx="806991" cy="806991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15" name="AutoShape 126"/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6" name="AutoShape 127"/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7" name="AutoShape 112"/>
          <p:cNvSpPr>
            <a:spLocks/>
          </p:cNvSpPr>
          <p:nvPr/>
        </p:nvSpPr>
        <p:spPr bwMode="auto">
          <a:xfrm>
            <a:off x="4831887" y="3801417"/>
            <a:ext cx="306937" cy="30558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85745" y="3030508"/>
            <a:ext cx="210220" cy="306440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1713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018001" y="4734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经验总结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65340" y="842822"/>
            <a:ext cx="18133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SUMMARIZE EXPERIENCE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78732" y="1810261"/>
            <a:ext cx="785844" cy="7858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272132" y="2049074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19" name="矩形 18"/>
          <p:cNvSpPr/>
          <p:nvPr/>
        </p:nvSpPr>
        <p:spPr>
          <a:xfrm>
            <a:off x="1272132" y="1813435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361458" y="2071743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64609" y="1828548"/>
            <a:ext cx="785844" cy="7858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058009" y="2067361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27" name="矩形 26"/>
          <p:cNvSpPr/>
          <p:nvPr/>
        </p:nvSpPr>
        <p:spPr>
          <a:xfrm>
            <a:off x="4058009" y="1831722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147335" y="2090029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968716" y="1810261"/>
            <a:ext cx="785844" cy="7858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6762116" y="2049074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31" name="矩形 30"/>
          <p:cNvSpPr/>
          <p:nvPr/>
        </p:nvSpPr>
        <p:spPr>
          <a:xfrm>
            <a:off x="6762116" y="1813435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51442" y="2071743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78732" y="3269945"/>
            <a:ext cx="785844" cy="7858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272132" y="3508758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48" name="矩形 47"/>
          <p:cNvSpPr/>
          <p:nvPr/>
        </p:nvSpPr>
        <p:spPr>
          <a:xfrm>
            <a:off x="1272132" y="3273119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1361458" y="3531427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264609" y="3288232"/>
            <a:ext cx="785844" cy="7858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058009" y="3527045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52" name="矩形 51"/>
          <p:cNvSpPr/>
          <p:nvPr/>
        </p:nvSpPr>
        <p:spPr>
          <a:xfrm>
            <a:off x="4058009" y="3291406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147335" y="3549713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968716" y="3269945"/>
            <a:ext cx="785844" cy="7858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6762116" y="3508758"/>
            <a:ext cx="1903151" cy="64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/>
          <p:cNvSpPr/>
          <p:nvPr/>
        </p:nvSpPr>
        <p:spPr>
          <a:xfrm>
            <a:off x="6762116" y="3273119"/>
            <a:ext cx="1787798" cy="235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SUMMARIZE EXPERIENCE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6851442" y="3531427"/>
            <a:ext cx="1267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12"/>
          <p:cNvGrpSpPr/>
          <p:nvPr/>
        </p:nvGrpSpPr>
        <p:grpSpPr>
          <a:xfrm>
            <a:off x="6177785" y="3483479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34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6" name="AutoShape 112"/>
          <p:cNvSpPr>
            <a:spLocks/>
          </p:cNvSpPr>
          <p:nvPr/>
        </p:nvSpPr>
        <p:spPr bwMode="auto">
          <a:xfrm>
            <a:off x="697432" y="3483479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534126" y="2043015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8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0" name="Group 124"/>
          <p:cNvGrpSpPr/>
          <p:nvPr/>
        </p:nvGrpSpPr>
        <p:grpSpPr>
          <a:xfrm>
            <a:off x="3473678" y="3508758"/>
            <a:ext cx="359779" cy="30268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41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178706" y="2023600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45" name="AutoShape 123"/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8" name="AutoShape 124"/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9" name="AutoShape 125"/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671930" y="2012180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1" name="AutoShape 126"/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2" name="AutoShape 127"/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6336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13723" y="1644313"/>
            <a:ext cx="6129867" cy="1105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880" y="1290659"/>
            <a:ext cx="2470983" cy="3464222"/>
            <a:chOff x="658192" y="1244831"/>
            <a:chExt cx="2503672" cy="35100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3" r="37169"/>
            <a:stretch/>
          </p:blipFill>
          <p:spPr>
            <a:xfrm>
              <a:off x="799253" y="1603163"/>
              <a:ext cx="2181014" cy="279950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92" y="1244831"/>
              <a:ext cx="2503672" cy="351005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018001" y="4734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经验总结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65340" y="842822"/>
            <a:ext cx="18133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SUMMARIZE EXPERIENCE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121856" y="1786979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latin typeface="Arial"/>
                <a:ea typeface="微软雅黑"/>
                <a:sym typeface="+mn-lt"/>
              </a:rPr>
              <a:t>SUMMARIZE </a:t>
            </a:r>
            <a:r>
              <a:rPr lang="en-US" altLang="zh-CN" sz="1800" smtClean="0">
                <a:solidFill>
                  <a:schemeClr val="bg1"/>
                </a:solidFill>
                <a:latin typeface="Arial"/>
                <a:ea typeface="微软雅黑"/>
                <a:sym typeface="+mn-lt"/>
              </a:rPr>
              <a:t>EXPERIENCE</a:t>
            </a:r>
            <a:endParaRPr lang="zh-CN" altLang="en-US" sz="1800">
              <a:solidFill>
                <a:schemeClr val="bg1"/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51962" y="2156312"/>
            <a:ext cx="1859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3161863" y="2152174"/>
            <a:ext cx="52032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19" name="椭圆 18"/>
          <p:cNvSpPr/>
          <p:nvPr/>
        </p:nvSpPr>
        <p:spPr>
          <a:xfrm>
            <a:off x="3306582" y="3052881"/>
            <a:ext cx="433633" cy="433633"/>
          </a:xfrm>
          <a:prstGeom prst="ellipse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01082" y="3835306"/>
            <a:ext cx="433633" cy="4336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3734715" y="3051326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3734714" y="3783123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23" name="AutoShape 112"/>
          <p:cNvSpPr>
            <a:spLocks/>
          </p:cNvSpPr>
          <p:nvPr/>
        </p:nvSpPr>
        <p:spPr bwMode="auto">
          <a:xfrm>
            <a:off x="3364430" y="3899330"/>
            <a:ext cx="306937" cy="30558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18288" y="3128421"/>
            <a:ext cx="210220" cy="306440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5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314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0482" y="1430315"/>
            <a:ext cx="1243036" cy="1243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161999" y="2796743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2018</a:t>
            </a:r>
            <a:r>
              <a:rPr lang="zh-CN" altLang="en-US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年</a:t>
            </a:r>
            <a:r>
              <a:rPr lang="zh-CN" altLang="en-US" sz="2800" b="1">
                <a:solidFill>
                  <a:schemeClr val="accent1"/>
                </a:solidFill>
                <a:latin typeface="微软雅黑"/>
                <a:ea typeface="微软雅黑"/>
                <a:sym typeface="+mn-lt"/>
              </a:rPr>
              <a:t>工作规划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363177" y="3319963"/>
            <a:ext cx="2417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WORK PLAN FOR 2018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16213" y="3738880"/>
            <a:ext cx="3115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845437" y="3738880"/>
            <a:ext cx="54531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8" name="AutoShape 59"/>
          <p:cNvSpPr>
            <a:spLocks/>
          </p:cNvSpPr>
          <p:nvPr/>
        </p:nvSpPr>
        <p:spPr bwMode="auto">
          <a:xfrm>
            <a:off x="4205404" y="1760766"/>
            <a:ext cx="584709" cy="58213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17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33280" y="473490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2018</a:t>
            </a:r>
            <a:r>
              <a:rPr lang="zh-CN" altLang="en-US" sz="1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年工作规划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783962" y="842822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WORK PLAN FOR 2018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445421" y="2204641"/>
            <a:ext cx="20785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kern="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SUMMARIZE EXPERIENCE</a:t>
            </a:r>
          </a:p>
        </p:txBody>
      </p:sp>
      <p:sp>
        <p:nvSpPr>
          <p:cNvPr id="22" name="矩形 2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2463646" y="3300601"/>
            <a:ext cx="207851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kern="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SUMMARIZE EXPERIENCE</a:t>
            </a: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4481871" y="2204641"/>
            <a:ext cx="20785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kern="1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SUMMARIZE EXPERIENCE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6500095" y="3300601"/>
            <a:ext cx="20785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kern="10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SUMMARIZE EXPERIENCE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60202" y="2820960"/>
            <a:ext cx="8103630" cy="0"/>
          </a:xfrm>
          <a:prstGeom prst="line">
            <a:avLst/>
          </a:prstGeom>
          <a:ln w="12700" cap="rnd">
            <a:solidFill>
              <a:srgbClr val="4D4D4D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338346" y="2674626"/>
            <a:ext cx="292668" cy="2926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smtClean="0">
                <a:latin typeface="+mj-lt"/>
              </a:rPr>
              <a:t>1</a:t>
            </a:r>
            <a:endParaRPr lang="zh-CN" altLang="en-US" sz="1200">
              <a:latin typeface="+mj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56571" y="2674626"/>
            <a:ext cx="292668" cy="2926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smtClean="0">
                <a:latin typeface="+mj-lt"/>
              </a:rPr>
              <a:t>2</a:t>
            </a:r>
            <a:endParaRPr lang="zh-CN" altLang="en-US" sz="1200">
              <a:latin typeface="+mj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74796" y="2674626"/>
            <a:ext cx="292668" cy="2926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smtClean="0">
                <a:latin typeface="+mj-lt"/>
              </a:rPr>
              <a:t>3</a:t>
            </a:r>
            <a:endParaRPr lang="zh-CN" altLang="en-US" sz="1200">
              <a:latin typeface="+mj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93020" y="2674626"/>
            <a:ext cx="292668" cy="2926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200" smtClean="0">
                <a:latin typeface="+mj-lt"/>
              </a:rPr>
              <a:t>4</a:t>
            </a:r>
            <a:endParaRPr lang="zh-CN" altLang="en-US" sz="1200">
              <a:latin typeface="+mj-lt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451054" y="2526758"/>
            <a:ext cx="108213" cy="9328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flipV="1">
            <a:off x="3448798" y="3067658"/>
            <a:ext cx="108213" cy="9328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5467023" y="2526758"/>
            <a:ext cx="108213" cy="9328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flipV="1">
            <a:off x="7485247" y="3042831"/>
            <a:ext cx="108213" cy="9328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4133" y="3042831"/>
            <a:ext cx="2102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2451877" y="1742976"/>
            <a:ext cx="2102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42" name="矩形 4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6154" y="3021875"/>
            <a:ext cx="2102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 bibendum orci pulvinar. </a:t>
            </a: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6461779" y="1742976"/>
            <a:ext cx="2102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 vulputate venenatis bibendum orci pulvinar. </a:t>
            </a:r>
          </a:p>
        </p:txBody>
      </p:sp>
    </p:spTree>
    <p:extLst>
      <p:ext uri="{BB962C8B-B14F-4D97-AF65-F5344CB8AC3E}">
        <p14:creationId xmlns:p14="http://schemas.microsoft.com/office/powerpoint/2010/main" val="32950560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33280" y="473490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2018</a:t>
            </a:r>
            <a:r>
              <a:rPr lang="zh-CN" altLang="en-US" sz="18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年工作规划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783962" y="842822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WORK PLAN FOR 2018</a:t>
            </a:r>
            <a:endParaRPr lang="zh-CN" altLang="en-US" sz="100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îṩļïďe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A2DF232-886D-4B55-95D9-F1EF20FA89EA}"/>
              </a:ext>
            </a:extLst>
          </p:cNvPr>
          <p:cNvGrpSpPr/>
          <p:nvPr/>
        </p:nvGrpSpPr>
        <p:grpSpPr>
          <a:xfrm>
            <a:off x="750739" y="1803632"/>
            <a:ext cx="3234031" cy="2928013"/>
            <a:chOff x="3407054" y="1397351"/>
            <a:chExt cx="4732561" cy="4284744"/>
          </a:xfrm>
        </p:grpSpPr>
        <p:sp>
          <p:nvSpPr>
            <p:cNvPr id="45" name="íṧļ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1083C16-A90E-4DA3-AD8F-C586A0291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054" y="1417541"/>
              <a:ext cx="3699313" cy="4264554"/>
            </a:xfrm>
            <a:custGeom>
              <a:avLst/>
              <a:gdLst>
                <a:gd name="T0" fmla="*/ 317 w 351"/>
                <a:gd name="T1" fmla="*/ 153 h 405"/>
                <a:gd name="T2" fmla="*/ 237 w 351"/>
                <a:gd name="T3" fmla="*/ 377 h 405"/>
                <a:gd name="T4" fmla="*/ 34 w 351"/>
                <a:gd name="T5" fmla="*/ 252 h 405"/>
                <a:gd name="T6" fmla="*/ 114 w 351"/>
                <a:gd name="T7" fmla="*/ 28 h 405"/>
                <a:gd name="T8" fmla="*/ 317 w 351"/>
                <a:gd name="T9" fmla="*/ 15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405">
                  <a:moveTo>
                    <a:pt x="317" y="153"/>
                  </a:moveTo>
                  <a:cubicBezTo>
                    <a:pt x="351" y="250"/>
                    <a:pt x="315" y="350"/>
                    <a:pt x="237" y="377"/>
                  </a:cubicBezTo>
                  <a:cubicBezTo>
                    <a:pt x="158" y="405"/>
                    <a:pt x="68" y="349"/>
                    <a:pt x="34" y="252"/>
                  </a:cubicBezTo>
                  <a:cubicBezTo>
                    <a:pt x="0" y="155"/>
                    <a:pt x="36" y="55"/>
                    <a:pt x="114" y="28"/>
                  </a:cubicBezTo>
                  <a:cubicBezTo>
                    <a:pt x="193" y="0"/>
                    <a:pt x="283" y="56"/>
                    <a:pt x="317" y="15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ṧlï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11A737-2E6D-4C49-8BAA-35D28F13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473" y="1417541"/>
              <a:ext cx="3340988" cy="4092963"/>
            </a:xfrm>
            <a:custGeom>
              <a:avLst/>
              <a:gdLst>
                <a:gd name="T0" fmla="*/ 284 w 317"/>
                <a:gd name="T1" fmla="*/ 150 h 389"/>
                <a:gd name="T2" fmla="*/ 218 w 317"/>
                <a:gd name="T3" fmla="*/ 364 h 389"/>
                <a:gd name="T4" fmla="*/ 33 w 317"/>
                <a:gd name="T5" fmla="*/ 238 h 389"/>
                <a:gd name="T6" fmla="*/ 99 w 317"/>
                <a:gd name="T7" fmla="*/ 24 h 389"/>
                <a:gd name="T8" fmla="*/ 284 w 317"/>
                <a:gd name="T9" fmla="*/ 15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89">
                  <a:moveTo>
                    <a:pt x="284" y="150"/>
                  </a:moveTo>
                  <a:cubicBezTo>
                    <a:pt x="317" y="244"/>
                    <a:pt x="287" y="340"/>
                    <a:pt x="218" y="364"/>
                  </a:cubicBezTo>
                  <a:cubicBezTo>
                    <a:pt x="149" y="389"/>
                    <a:pt x="66" y="332"/>
                    <a:pt x="33" y="238"/>
                  </a:cubicBezTo>
                  <a:cubicBezTo>
                    <a:pt x="0" y="144"/>
                    <a:pt x="30" y="48"/>
                    <a:pt x="99" y="24"/>
                  </a:cubicBezTo>
                  <a:cubicBezTo>
                    <a:pt x="168" y="0"/>
                    <a:pt x="251" y="56"/>
                    <a:pt x="284" y="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ļî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1ACC49A-E867-4803-9DD1-EF0E56480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734" y="1573990"/>
              <a:ext cx="3078554" cy="3769967"/>
            </a:xfrm>
            <a:custGeom>
              <a:avLst/>
              <a:gdLst>
                <a:gd name="T0" fmla="*/ 261 w 292"/>
                <a:gd name="T1" fmla="*/ 139 h 358"/>
                <a:gd name="T2" fmla="*/ 200 w 292"/>
                <a:gd name="T3" fmla="*/ 336 h 358"/>
                <a:gd name="T4" fmla="*/ 30 w 292"/>
                <a:gd name="T5" fmla="*/ 220 h 358"/>
                <a:gd name="T6" fmla="*/ 91 w 292"/>
                <a:gd name="T7" fmla="*/ 22 h 358"/>
                <a:gd name="T8" fmla="*/ 261 w 292"/>
                <a:gd name="T9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358">
                  <a:moveTo>
                    <a:pt x="261" y="139"/>
                  </a:moveTo>
                  <a:cubicBezTo>
                    <a:pt x="292" y="225"/>
                    <a:pt x="264" y="314"/>
                    <a:pt x="200" y="336"/>
                  </a:cubicBezTo>
                  <a:cubicBezTo>
                    <a:pt x="137" y="358"/>
                    <a:pt x="60" y="306"/>
                    <a:pt x="30" y="220"/>
                  </a:cubicBezTo>
                  <a:cubicBezTo>
                    <a:pt x="0" y="133"/>
                    <a:pt x="27" y="44"/>
                    <a:pt x="91" y="22"/>
                  </a:cubicBezTo>
                  <a:cubicBezTo>
                    <a:pt x="155" y="0"/>
                    <a:pt x="231" y="52"/>
                    <a:pt x="26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1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654ABAD-B7FE-4276-B900-B70604A17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221" y="1669881"/>
              <a:ext cx="1937975" cy="3431829"/>
            </a:xfrm>
            <a:custGeom>
              <a:avLst/>
              <a:gdLst>
                <a:gd name="T0" fmla="*/ 96 w 184"/>
                <a:gd name="T1" fmla="*/ 326 h 326"/>
                <a:gd name="T2" fmla="*/ 154 w 184"/>
                <a:gd name="T3" fmla="*/ 130 h 326"/>
                <a:gd name="T4" fmla="*/ 0 w 184"/>
                <a:gd name="T5" fmla="*/ 9 h 326"/>
                <a:gd name="T6" fmla="*/ 96 w 184"/>
                <a:gd name="T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326">
                  <a:moveTo>
                    <a:pt x="96" y="326"/>
                  </a:moveTo>
                  <a:cubicBezTo>
                    <a:pt x="158" y="303"/>
                    <a:pt x="184" y="215"/>
                    <a:pt x="154" y="130"/>
                  </a:cubicBezTo>
                  <a:cubicBezTo>
                    <a:pt x="127" y="50"/>
                    <a:pt x="60" y="0"/>
                    <a:pt x="0" y="9"/>
                  </a:cubicBezTo>
                  <a:lnTo>
                    <a:pt x="96" y="3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$ľí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11B196A-B214-4117-89B1-963AB5BDB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60" y="1922221"/>
              <a:ext cx="2477985" cy="2987710"/>
            </a:xfrm>
            <a:custGeom>
              <a:avLst/>
              <a:gdLst>
                <a:gd name="T0" fmla="*/ 211 w 235"/>
                <a:gd name="T1" fmla="*/ 110 h 284"/>
                <a:gd name="T2" fmla="*/ 76 w 235"/>
                <a:gd name="T3" fmla="*/ 18 h 284"/>
                <a:gd name="T4" fmla="*/ 24 w 235"/>
                <a:gd name="T5" fmla="*/ 176 h 284"/>
                <a:gd name="T6" fmla="*/ 163 w 235"/>
                <a:gd name="T7" fmla="*/ 267 h 284"/>
                <a:gd name="T8" fmla="*/ 211 w 235"/>
                <a:gd name="T9" fmla="*/ 110 h 284"/>
                <a:gd name="T10" fmla="*/ 154 w 235"/>
                <a:gd name="T11" fmla="*/ 241 h 284"/>
                <a:gd name="T12" fmla="*/ 49 w 235"/>
                <a:gd name="T13" fmla="*/ 167 h 284"/>
                <a:gd name="T14" fmla="*/ 85 w 235"/>
                <a:gd name="T15" fmla="*/ 43 h 284"/>
                <a:gd name="T16" fmla="*/ 192 w 235"/>
                <a:gd name="T17" fmla="*/ 117 h 284"/>
                <a:gd name="T18" fmla="*/ 154 w 235"/>
                <a:gd name="T19" fmla="*/ 24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84">
                  <a:moveTo>
                    <a:pt x="211" y="110"/>
                  </a:moveTo>
                  <a:cubicBezTo>
                    <a:pt x="187" y="41"/>
                    <a:pt x="126" y="0"/>
                    <a:pt x="76" y="18"/>
                  </a:cubicBezTo>
                  <a:cubicBezTo>
                    <a:pt x="25" y="35"/>
                    <a:pt x="0" y="107"/>
                    <a:pt x="24" y="176"/>
                  </a:cubicBezTo>
                  <a:cubicBezTo>
                    <a:pt x="48" y="244"/>
                    <a:pt x="112" y="284"/>
                    <a:pt x="163" y="267"/>
                  </a:cubicBezTo>
                  <a:cubicBezTo>
                    <a:pt x="213" y="249"/>
                    <a:pt x="235" y="179"/>
                    <a:pt x="211" y="110"/>
                  </a:cubicBezTo>
                  <a:close/>
                  <a:moveTo>
                    <a:pt x="154" y="241"/>
                  </a:moveTo>
                  <a:cubicBezTo>
                    <a:pt x="113" y="255"/>
                    <a:pt x="68" y="222"/>
                    <a:pt x="49" y="167"/>
                  </a:cubicBezTo>
                  <a:cubicBezTo>
                    <a:pt x="30" y="113"/>
                    <a:pt x="44" y="57"/>
                    <a:pt x="85" y="43"/>
                  </a:cubicBezTo>
                  <a:cubicBezTo>
                    <a:pt x="125" y="29"/>
                    <a:pt x="173" y="62"/>
                    <a:pt x="192" y="117"/>
                  </a:cubicBezTo>
                  <a:cubicBezTo>
                    <a:pt x="211" y="171"/>
                    <a:pt x="194" y="227"/>
                    <a:pt x="154" y="24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ḷ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4B65C2C-6788-49D1-8F52-7762AA53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05" y="1962596"/>
              <a:ext cx="1599840" cy="2780792"/>
            </a:xfrm>
            <a:custGeom>
              <a:avLst/>
              <a:gdLst>
                <a:gd name="T0" fmla="*/ 128 w 152"/>
                <a:gd name="T1" fmla="*/ 106 h 264"/>
                <a:gd name="T2" fmla="*/ 0 w 152"/>
                <a:gd name="T3" fmla="*/ 12 h 264"/>
                <a:gd name="T4" fmla="*/ 7 w 152"/>
                <a:gd name="T5" fmla="*/ 38 h 264"/>
                <a:gd name="T6" fmla="*/ 109 w 152"/>
                <a:gd name="T7" fmla="*/ 113 h 264"/>
                <a:gd name="T8" fmla="*/ 71 w 152"/>
                <a:gd name="T9" fmla="*/ 237 h 264"/>
                <a:gd name="T10" fmla="*/ 67 w 152"/>
                <a:gd name="T11" fmla="*/ 238 h 264"/>
                <a:gd name="T12" fmla="*/ 75 w 152"/>
                <a:gd name="T13" fmla="*/ 264 h 264"/>
                <a:gd name="T14" fmla="*/ 80 w 152"/>
                <a:gd name="T15" fmla="*/ 263 h 264"/>
                <a:gd name="T16" fmla="*/ 128 w 152"/>
                <a:gd name="T17" fmla="*/ 10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64">
                  <a:moveTo>
                    <a:pt x="128" y="106"/>
                  </a:moveTo>
                  <a:cubicBezTo>
                    <a:pt x="105" y="40"/>
                    <a:pt x="49" y="0"/>
                    <a:pt x="0" y="1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46" y="28"/>
                    <a:pt x="91" y="61"/>
                    <a:pt x="109" y="113"/>
                  </a:cubicBezTo>
                  <a:cubicBezTo>
                    <a:pt x="128" y="167"/>
                    <a:pt x="111" y="223"/>
                    <a:pt x="71" y="237"/>
                  </a:cubicBezTo>
                  <a:cubicBezTo>
                    <a:pt x="70" y="237"/>
                    <a:pt x="68" y="238"/>
                    <a:pt x="67" y="238"/>
                  </a:cubicBezTo>
                  <a:cubicBezTo>
                    <a:pt x="75" y="264"/>
                    <a:pt x="75" y="264"/>
                    <a:pt x="75" y="264"/>
                  </a:cubicBezTo>
                  <a:cubicBezTo>
                    <a:pt x="77" y="264"/>
                    <a:pt x="78" y="263"/>
                    <a:pt x="80" y="263"/>
                  </a:cubicBezTo>
                  <a:cubicBezTo>
                    <a:pt x="130" y="245"/>
                    <a:pt x="152" y="175"/>
                    <a:pt x="128" y="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ṣļ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5F1B1A4-5C7D-4D2E-A068-F8DB4FB5A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786" y="2502603"/>
              <a:ext cx="1493856" cy="1831993"/>
            </a:xfrm>
            <a:custGeom>
              <a:avLst/>
              <a:gdLst>
                <a:gd name="T0" fmla="*/ 127 w 142"/>
                <a:gd name="T1" fmla="*/ 68 h 174"/>
                <a:gd name="T2" fmla="*/ 45 w 142"/>
                <a:gd name="T3" fmla="*/ 11 h 174"/>
                <a:gd name="T4" fmla="*/ 15 w 142"/>
                <a:gd name="T5" fmla="*/ 107 h 174"/>
                <a:gd name="T6" fmla="*/ 98 w 142"/>
                <a:gd name="T7" fmla="*/ 163 h 174"/>
                <a:gd name="T8" fmla="*/ 127 w 142"/>
                <a:gd name="T9" fmla="*/ 68 h 174"/>
                <a:gd name="T10" fmla="*/ 89 w 142"/>
                <a:gd name="T11" fmla="*/ 139 h 174"/>
                <a:gd name="T12" fmla="*/ 35 w 142"/>
                <a:gd name="T13" fmla="*/ 100 h 174"/>
                <a:gd name="T14" fmla="*/ 53 w 142"/>
                <a:gd name="T15" fmla="*/ 35 h 174"/>
                <a:gd name="T16" fmla="*/ 109 w 142"/>
                <a:gd name="T17" fmla="*/ 74 h 174"/>
                <a:gd name="T18" fmla="*/ 89 w 142"/>
                <a:gd name="T1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4">
                  <a:moveTo>
                    <a:pt x="127" y="68"/>
                  </a:moveTo>
                  <a:cubicBezTo>
                    <a:pt x="112" y="26"/>
                    <a:pt x="75" y="0"/>
                    <a:pt x="45" y="11"/>
                  </a:cubicBezTo>
                  <a:cubicBezTo>
                    <a:pt x="14" y="22"/>
                    <a:pt x="0" y="65"/>
                    <a:pt x="15" y="107"/>
                  </a:cubicBezTo>
                  <a:cubicBezTo>
                    <a:pt x="30" y="149"/>
                    <a:pt x="67" y="174"/>
                    <a:pt x="98" y="163"/>
                  </a:cubicBezTo>
                  <a:cubicBezTo>
                    <a:pt x="129" y="152"/>
                    <a:pt x="142" y="109"/>
                    <a:pt x="127" y="68"/>
                  </a:cubicBezTo>
                  <a:close/>
                  <a:moveTo>
                    <a:pt x="89" y="139"/>
                  </a:moveTo>
                  <a:cubicBezTo>
                    <a:pt x="68" y="146"/>
                    <a:pt x="45" y="128"/>
                    <a:pt x="35" y="100"/>
                  </a:cubicBezTo>
                  <a:cubicBezTo>
                    <a:pt x="25" y="71"/>
                    <a:pt x="32" y="43"/>
                    <a:pt x="53" y="35"/>
                  </a:cubicBezTo>
                  <a:cubicBezTo>
                    <a:pt x="74" y="28"/>
                    <a:pt x="99" y="45"/>
                    <a:pt x="109" y="74"/>
                  </a:cubicBezTo>
                  <a:cubicBezTo>
                    <a:pt x="119" y="102"/>
                    <a:pt x="110" y="132"/>
                    <a:pt x="89" y="13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ḷi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3762875-BDB3-4EB7-9919-7C3009760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561" y="2532884"/>
              <a:ext cx="979081" cy="1695727"/>
            </a:xfrm>
            <a:custGeom>
              <a:avLst/>
              <a:gdLst>
                <a:gd name="T0" fmla="*/ 0 w 93"/>
                <a:gd name="T1" fmla="*/ 7 h 161"/>
                <a:gd name="T2" fmla="*/ 8 w 93"/>
                <a:gd name="T3" fmla="*/ 31 h 161"/>
                <a:gd name="T4" fmla="*/ 60 w 93"/>
                <a:gd name="T5" fmla="*/ 71 h 161"/>
                <a:gd name="T6" fmla="*/ 40 w 93"/>
                <a:gd name="T7" fmla="*/ 136 h 161"/>
                <a:gd name="T8" fmla="*/ 39 w 93"/>
                <a:gd name="T9" fmla="*/ 136 h 161"/>
                <a:gd name="T10" fmla="*/ 46 w 93"/>
                <a:gd name="T11" fmla="*/ 161 h 161"/>
                <a:gd name="T12" fmla="*/ 49 w 93"/>
                <a:gd name="T13" fmla="*/ 160 h 161"/>
                <a:gd name="T14" fmla="*/ 78 w 93"/>
                <a:gd name="T15" fmla="*/ 65 h 161"/>
                <a:gd name="T16" fmla="*/ 0 w 93"/>
                <a:gd name="T17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61">
                  <a:moveTo>
                    <a:pt x="0" y="7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28" y="27"/>
                    <a:pt x="51" y="44"/>
                    <a:pt x="60" y="71"/>
                  </a:cubicBezTo>
                  <a:cubicBezTo>
                    <a:pt x="70" y="99"/>
                    <a:pt x="61" y="129"/>
                    <a:pt x="40" y="136"/>
                  </a:cubicBezTo>
                  <a:cubicBezTo>
                    <a:pt x="40" y="136"/>
                    <a:pt x="39" y="136"/>
                    <a:pt x="39" y="136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0"/>
                    <a:pt x="48" y="160"/>
                    <a:pt x="49" y="160"/>
                  </a:cubicBezTo>
                  <a:cubicBezTo>
                    <a:pt x="80" y="149"/>
                    <a:pt x="93" y="106"/>
                    <a:pt x="78" y="65"/>
                  </a:cubicBezTo>
                  <a:cubicBezTo>
                    <a:pt x="64" y="25"/>
                    <a:pt x="30" y="0"/>
                    <a:pt x="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li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19D74E8-BEC3-46BE-9657-046A89D7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093" y="3067845"/>
              <a:ext cx="565243" cy="706553"/>
            </a:xfrm>
            <a:custGeom>
              <a:avLst/>
              <a:gdLst>
                <a:gd name="T0" fmla="*/ 49 w 54"/>
                <a:gd name="T1" fmla="*/ 26 h 67"/>
                <a:gd name="T2" fmla="*/ 37 w 54"/>
                <a:gd name="T3" fmla="*/ 62 h 67"/>
                <a:gd name="T4" fmla="*/ 5 w 54"/>
                <a:gd name="T5" fmla="*/ 41 h 67"/>
                <a:gd name="T6" fmla="*/ 17 w 54"/>
                <a:gd name="T7" fmla="*/ 4 h 67"/>
                <a:gd name="T8" fmla="*/ 49 w 54"/>
                <a:gd name="T9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49" y="26"/>
                  </a:moveTo>
                  <a:cubicBezTo>
                    <a:pt x="54" y="42"/>
                    <a:pt x="49" y="58"/>
                    <a:pt x="37" y="62"/>
                  </a:cubicBezTo>
                  <a:cubicBezTo>
                    <a:pt x="25" y="67"/>
                    <a:pt x="11" y="57"/>
                    <a:pt x="5" y="41"/>
                  </a:cubicBezTo>
                  <a:cubicBezTo>
                    <a:pt x="0" y="24"/>
                    <a:pt x="5" y="8"/>
                    <a:pt x="17" y="4"/>
                  </a:cubicBezTo>
                  <a:cubicBezTo>
                    <a:pt x="29" y="0"/>
                    <a:pt x="43" y="9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ļ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F519CF9-061F-4E85-A2E3-C2F4DD1D6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920" y="3077939"/>
              <a:ext cx="368419" cy="645991"/>
            </a:xfrm>
            <a:custGeom>
              <a:avLst/>
              <a:gdLst>
                <a:gd name="T0" fmla="*/ 0 w 35"/>
                <a:gd name="T1" fmla="*/ 2 h 61"/>
                <a:gd name="T2" fmla="*/ 18 w 35"/>
                <a:gd name="T3" fmla="*/ 61 h 61"/>
                <a:gd name="T4" fmla="*/ 18 w 35"/>
                <a:gd name="T5" fmla="*/ 61 h 61"/>
                <a:gd name="T6" fmla="*/ 30 w 35"/>
                <a:gd name="T7" fmla="*/ 25 h 61"/>
                <a:gd name="T8" fmla="*/ 0 w 35"/>
                <a:gd name="T9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1">
                  <a:moveTo>
                    <a:pt x="0" y="2"/>
                  </a:move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30" y="57"/>
                    <a:pt x="35" y="41"/>
                    <a:pt x="30" y="25"/>
                  </a:cubicBezTo>
                  <a:cubicBezTo>
                    <a:pt x="24" y="10"/>
                    <a:pt x="12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5" name="işľï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7EC655E-0E7C-4C15-AE57-9F59E8E61011}"/>
                </a:ext>
              </a:extLst>
            </p:cNvPr>
            <p:cNvGrpSpPr/>
            <p:nvPr/>
          </p:nvGrpSpPr>
          <p:grpSpPr>
            <a:xfrm rot="20498976">
              <a:off x="5156953" y="1397351"/>
              <a:ext cx="2982662" cy="1726008"/>
              <a:chOff x="5410640" y="1796050"/>
              <a:chExt cx="2982662" cy="1726008"/>
            </a:xfrm>
          </p:grpSpPr>
          <p:sp>
            <p:nvSpPr>
              <p:cNvPr id="56" name="iş1í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F59ED74-D6C2-4DA6-B25A-D701815E7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1693" y="1796050"/>
                <a:ext cx="933661" cy="948799"/>
              </a:xfrm>
              <a:custGeom>
                <a:avLst/>
                <a:gdLst>
                  <a:gd name="T0" fmla="*/ 0 w 185"/>
                  <a:gd name="T1" fmla="*/ 188 h 188"/>
                  <a:gd name="T2" fmla="*/ 20 w 185"/>
                  <a:gd name="T3" fmla="*/ 85 h 188"/>
                  <a:gd name="T4" fmla="*/ 185 w 185"/>
                  <a:gd name="T5" fmla="*/ 0 h 188"/>
                  <a:gd name="T6" fmla="*/ 160 w 185"/>
                  <a:gd name="T7" fmla="*/ 119 h 188"/>
                  <a:gd name="T8" fmla="*/ 0 w 185"/>
                  <a:gd name="T9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88">
                    <a:moveTo>
                      <a:pt x="0" y="188"/>
                    </a:moveTo>
                    <a:lnTo>
                      <a:pt x="20" y="85"/>
                    </a:lnTo>
                    <a:lnTo>
                      <a:pt x="185" y="0"/>
                    </a:lnTo>
                    <a:lnTo>
                      <a:pt x="160" y="11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śliḋ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4E97303-3D34-4E71-BA57-108DBD5AE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1693" y="2396621"/>
                <a:ext cx="1251609" cy="610666"/>
              </a:xfrm>
              <a:custGeom>
                <a:avLst/>
                <a:gdLst>
                  <a:gd name="T0" fmla="*/ 0 w 248"/>
                  <a:gd name="T1" fmla="*/ 69 h 121"/>
                  <a:gd name="T2" fmla="*/ 87 w 248"/>
                  <a:gd name="T3" fmla="*/ 121 h 121"/>
                  <a:gd name="T4" fmla="*/ 248 w 248"/>
                  <a:gd name="T5" fmla="*/ 69 h 121"/>
                  <a:gd name="T6" fmla="*/ 160 w 248"/>
                  <a:gd name="T7" fmla="*/ 0 h 121"/>
                  <a:gd name="T8" fmla="*/ 0 w 248"/>
                  <a:gd name="T9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21">
                    <a:moveTo>
                      <a:pt x="0" y="69"/>
                    </a:moveTo>
                    <a:lnTo>
                      <a:pt x="87" y="121"/>
                    </a:lnTo>
                    <a:lnTo>
                      <a:pt x="248" y="69"/>
                    </a:lnTo>
                    <a:lnTo>
                      <a:pt x="160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ṣ1íď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E91CC84-7838-4556-97E7-BB561355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640" y="2270450"/>
                <a:ext cx="2679857" cy="1251608"/>
              </a:xfrm>
              <a:custGeom>
                <a:avLst/>
                <a:gdLst>
                  <a:gd name="T0" fmla="*/ 11 w 254"/>
                  <a:gd name="T1" fmla="*/ 119 h 119"/>
                  <a:gd name="T2" fmla="*/ 2 w 254"/>
                  <a:gd name="T3" fmla="*/ 113 h 119"/>
                  <a:gd name="T4" fmla="*/ 7 w 254"/>
                  <a:gd name="T5" fmla="*/ 100 h 119"/>
                  <a:gd name="T6" fmla="*/ 239 w 254"/>
                  <a:gd name="T7" fmla="*/ 2 h 119"/>
                  <a:gd name="T8" fmla="*/ 252 w 254"/>
                  <a:gd name="T9" fmla="*/ 8 h 119"/>
                  <a:gd name="T10" fmla="*/ 247 w 254"/>
                  <a:gd name="T11" fmla="*/ 21 h 119"/>
                  <a:gd name="T12" fmla="*/ 15 w 254"/>
                  <a:gd name="T13" fmla="*/ 118 h 119"/>
                  <a:gd name="T14" fmla="*/ 11 w 25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119">
                    <a:moveTo>
                      <a:pt x="11" y="119"/>
                    </a:moveTo>
                    <a:cubicBezTo>
                      <a:pt x="7" y="119"/>
                      <a:pt x="3" y="117"/>
                      <a:pt x="2" y="113"/>
                    </a:cubicBezTo>
                    <a:cubicBezTo>
                      <a:pt x="0" y="108"/>
                      <a:pt x="2" y="102"/>
                      <a:pt x="7" y="100"/>
                    </a:cubicBezTo>
                    <a:cubicBezTo>
                      <a:pt x="239" y="2"/>
                      <a:pt x="239" y="2"/>
                      <a:pt x="239" y="2"/>
                    </a:cubicBezTo>
                    <a:cubicBezTo>
                      <a:pt x="244" y="0"/>
                      <a:pt x="250" y="3"/>
                      <a:pt x="252" y="8"/>
                    </a:cubicBezTo>
                    <a:cubicBezTo>
                      <a:pt x="254" y="13"/>
                      <a:pt x="252" y="19"/>
                      <a:pt x="247" y="21"/>
                    </a:cubicBezTo>
                    <a:cubicBezTo>
                      <a:pt x="15" y="118"/>
                      <a:pt x="15" y="118"/>
                      <a:pt x="15" y="118"/>
                    </a:cubicBezTo>
                    <a:cubicBezTo>
                      <a:pt x="14" y="119"/>
                      <a:pt x="12" y="119"/>
                      <a:pt x="11" y="1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270166" y="192726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  <a:sym typeface="+mn-lt"/>
              </a:rPr>
              <a:t>WORK PLAN FOR 2018</a:t>
            </a:r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4400272" y="2296596"/>
            <a:ext cx="1859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293395" y="2270305"/>
            <a:ext cx="39784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62" name="椭圆 61"/>
          <p:cNvSpPr/>
          <p:nvPr/>
        </p:nvSpPr>
        <p:spPr>
          <a:xfrm>
            <a:off x="4341188" y="3114836"/>
            <a:ext cx="433633" cy="43363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335688" y="3897261"/>
            <a:ext cx="433633" cy="4336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769321" y="3113281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769320" y="3845078"/>
            <a:ext cx="32632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66" name="AutoShape 112"/>
          <p:cNvSpPr>
            <a:spLocks/>
          </p:cNvSpPr>
          <p:nvPr/>
        </p:nvSpPr>
        <p:spPr bwMode="auto">
          <a:xfrm>
            <a:off x="4399036" y="3961285"/>
            <a:ext cx="306937" cy="305584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452894" y="3190376"/>
            <a:ext cx="210220" cy="306440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68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9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459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2718917" y="2076351"/>
            <a:ext cx="3724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spc="600" smtClean="0">
                <a:solidFill>
                  <a:srgbClr val="FE0000"/>
                </a:solidFill>
                <a:latin typeface="微软雅黑"/>
                <a:ea typeface="微软雅黑"/>
                <a:sym typeface="+mn-lt"/>
              </a:rPr>
              <a:t>感谢</a:t>
            </a:r>
            <a:r>
              <a:rPr lang="zh-CN" altLang="en-US" sz="4000" b="1" spc="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  <a:ea typeface="微软雅黑"/>
                <a:sym typeface="+mn-lt"/>
              </a:rPr>
              <a:t>您的观看</a:t>
            </a:r>
            <a:endParaRPr lang="zh-CN" altLang="en-US" sz="4000" b="1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/>
              <a:ea typeface="微软雅黑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286339" y="3104721"/>
            <a:ext cx="650017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xmlns="" id="{D6BE6222-28EE-4FF0-9500-70867B4216BE}"/>
              </a:ext>
            </a:extLst>
          </p:cNvPr>
          <p:cNvSpPr txBox="1"/>
          <p:nvPr/>
        </p:nvSpPr>
        <p:spPr>
          <a:xfrm>
            <a:off x="3795044" y="1698081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663"/>
            <a:r>
              <a:rPr lang="en-US" sz="1800" b="1" spc="113" smtClean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cs typeface="+mn-ea"/>
                <a:sym typeface="+mn-lt"/>
              </a:rPr>
              <a:t>2017—2018</a:t>
            </a:r>
            <a:endParaRPr lang="en-US" sz="1800" b="1" spc="113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2655340" y="2762988"/>
            <a:ext cx="37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微软雅黑"/>
                <a:sym typeface="+mn-lt"/>
              </a:rPr>
              <a:t>THANK YOU FOR WATCHING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+mj-lt"/>
              <a:ea typeface="微软雅黑"/>
              <a:sym typeface="+mn-lt"/>
            </a:endParaRPr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xmlns="" id="{D6BE6222-28EE-4FF0-9500-70867B4216BE}"/>
              </a:ext>
            </a:extLst>
          </p:cNvPr>
          <p:cNvSpPr txBox="1"/>
          <p:nvPr/>
        </p:nvSpPr>
        <p:spPr>
          <a:xfrm>
            <a:off x="3307262" y="3657641"/>
            <a:ext cx="252947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685663"/>
            <a:r>
              <a:rPr lang="zh-CN" altLang="en-US" sz="1050" spc="113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+mn-ea"/>
                <a:sym typeface="+mn-lt"/>
              </a:rPr>
              <a:t>部门：市场部    汇报人：熊猫达人 </a:t>
            </a:r>
            <a:endParaRPr lang="en-US" sz="1050" spc="113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37777" y="3140709"/>
            <a:ext cx="2516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3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/>
          </p:cNvSpPr>
          <p:nvPr/>
        </p:nvSpPr>
        <p:spPr bwMode="auto">
          <a:xfrm>
            <a:off x="8280400" y="3589338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0758" y="3616325"/>
            <a:ext cx="358775" cy="292100"/>
            <a:chOff x="7550150" y="3613150"/>
            <a:chExt cx="358775" cy="292100"/>
          </a:xfrm>
          <a:solidFill>
            <a:schemeClr val="bg1"/>
          </a:solidFill>
        </p:grpSpPr>
        <p:sp>
          <p:nvSpPr>
            <p:cNvPr id="4" name="AutoShape 5"/>
            <p:cNvSpPr>
              <a:spLocks/>
            </p:cNvSpPr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31585" y="3578617"/>
            <a:ext cx="359165" cy="359779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0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2643" y="3589668"/>
            <a:ext cx="359165" cy="348727"/>
            <a:chOff x="8216107" y="4449763"/>
            <a:chExt cx="464344" cy="450850"/>
          </a:xfrm>
          <a:solidFill>
            <a:schemeClr val="bg1"/>
          </a:solidFill>
        </p:grpSpPr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4325" y="3578225"/>
            <a:ext cx="358775" cy="360363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19"/>
            <p:cNvSpPr>
              <a:spLocks/>
            </p:cNvSpPr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20"/>
            <p:cNvSpPr>
              <a:spLocks/>
            </p:cNvSpPr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21"/>
            <p:cNvSpPr>
              <a:spLocks/>
            </p:cNvSpPr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22"/>
            <p:cNvSpPr>
              <a:spLocks/>
            </p:cNvSpPr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23"/>
            <p:cNvSpPr>
              <a:spLocks/>
            </p:cNvSpPr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24"/>
            <p:cNvSpPr>
              <a:spLocks/>
            </p:cNvSpPr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25"/>
            <p:cNvSpPr>
              <a:spLocks/>
            </p:cNvSpPr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27"/>
            <p:cNvSpPr>
              <a:spLocks/>
            </p:cNvSpPr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0" name="AutoShape 28"/>
          <p:cNvSpPr>
            <a:spLocks/>
          </p:cNvSpPr>
          <p:nvPr/>
        </p:nvSpPr>
        <p:spPr bwMode="auto">
          <a:xfrm>
            <a:off x="4675188" y="3578225"/>
            <a:ext cx="360362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8267700" y="2871788"/>
            <a:ext cx="360363" cy="325437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7605713" y="2859088"/>
            <a:ext cx="247650" cy="360362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>
            <a:off x="7651750" y="3016250"/>
            <a:ext cx="158750" cy="130175"/>
          </a:xfrm>
          <a:custGeom>
            <a:avLst/>
            <a:gdLst>
              <a:gd name="T0" fmla="*/ 10641 w 21282"/>
              <a:gd name="T1" fmla="*/ 10800 h 21600"/>
              <a:gd name="T2" fmla="*/ 10641 w 21282"/>
              <a:gd name="T3" fmla="*/ 10800 h 21600"/>
              <a:gd name="T4" fmla="*/ 10641 w 21282"/>
              <a:gd name="T5" fmla="*/ 10800 h 21600"/>
              <a:gd name="T6" fmla="*/ 10641 w 21282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6831013" y="2882900"/>
            <a:ext cx="360362" cy="314325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6111875" y="2994025"/>
            <a:ext cx="360363" cy="225425"/>
          </a:xfrm>
          <a:custGeom>
            <a:avLst/>
            <a:gdLst>
              <a:gd name="T0" fmla="*/ 10752 w 21505"/>
              <a:gd name="T1" fmla="*/ 10800 h 21600"/>
              <a:gd name="T2" fmla="*/ 10752 w 21505"/>
              <a:gd name="T3" fmla="*/ 10800 h 21600"/>
              <a:gd name="T4" fmla="*/ 10752 w 21505"/>
              <a:gd name="T5" fmla="*/ 10800 h 21600"/>
              <a:gd name="T6" fmla="*/ 10752 w 2150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5" h="21600">
                <a:moveTo>
                  <a:pt x="17472" y="17279"/>
                </a:moveTo>
                <a:lnTo>
                  <a:pt x="17472" y="18899"/>
                </a:lnTo>
                <a:cubicBezTo>
                  <a:pt x="17472" y="19198"/>
                  <a:pt x="17321" y="19439"/>
                  <a:pt x="17136" y="19439"/>
                </a:cubicBezTo>
                <a:lnTo>
                  <a:pt x="4368" y="19439"/>
                </a:lnTo>
                <a:cubicBezTo>
                  <a:pt x="4182" y="19439"/>
                  <a:pt x="4032" y="19198"/>
                  <a:pt x="4032" y="18899"/>
                </a:cubicBezTo>
                <a:lnTo>
                  <a:pt x="4032" y="17279"/>
                </a:lnTo>
                <a:lnTo>
                  <a:pt x="1344" y="12419"/>
                </a:lnTo>
                <a:cubicBezTo>
                  <a:pt x="1344" y="12121"/>
                  <a:pt x="1494" y="11879"/>
                  <a:pt x="1680" y="11879"/>
                </a:cubicBezTo>
                <a:lnTo>
                  <a:pt x="3360" y="11879"/>
                </a:lnTo>
                <a:lnTo>
                  <a:pt x="4032" y="11879"/>
                </a:lnTo>
                <a:lnTo>
                  <a:pt x="4704" y="11879"/>
                </a:lnTo>
                <a:lnTo>
                  <a:pt x="5376" y="11879"/>
                </a:lnTo>
                <a:lnTo>
                  <a:pt x="6048" y="11879"/>
                </a:lnTo>
                <a:lnTo>
                  <a:pt x="6720" y="11879"/>
                </a:lnTo>
                <a:lnTo>
                  <a:pt x="7392" y="11879"/>
                </a:lnTo>
                <a:lnTo>
                  <a:pt x="8064" y="11879"/>
                </a:lnTo>
                <a:lnTo>
                  <a:pt x="8736" y="11879"/>
                </a:lnTo>
                <a:lnTo>
                  <a:pt x="12768" y="11879"/>
                </a:lnTo>
                <a:lnTo>
                  <a:pt x="13440" y="11879"/>
                </a:lnTo>
                <a:lnTo>
                  <a:pt x="14112" y="11879"/>
                </a:lnTo>
                <a:lnTo>
                  <a:pt x="14784" y="11879"/>
                </a:lnTo>
                <a:lnTo>
                  <a:pt x="15456" y="11879"/>
                </a:lnTo>
                <a:lnTo>
                  <a:pt x="16128" y="11879"/>
                </a:lnTo>
                <a:lnTo>
                  <a:pt x="16800" y="11879"/>
                </a:lnTo>
                <a:lnTo>
                  <a:pt x="17472" y="11879"/>
                </a:lnTo>
                <a:lnTo>
                  <a:pt x="18144" y="11879"/>
                </a:lnTo>
                <a:lnTo>
                  <a:pt x="19824" y="11879"/>
                </a:lnTo>
                <a:cubicBezTo>
                  <a:pt x="20009" y="11879"/>
                  <a:pt x="20160" y="12121"/>
                  <a:pt x="20160" y="12419"/>
                </a:cubicBezTo>
                <a:cubicBezTo>
                  <a:pt x="20160" y="12419"/>
                  <a:pt x="17472" y="17279"/>
                  <a:pt x="17472" y="17279"/>
                </a:cubicBezTo>
                <a:close/>
                <a:moveTo>
                  <a:pt x="10752" y="4320"/>
                </a:moveTo>
                <a:cubicBezTo>
                  <a:pt x="8625" y="4320"/>
                  <a:pt x="6826" y="6601"/>
                  <a:pt x="6246" y="9719"/>
                </a:cubicBezTo>
                <a:lnTo>
                  <a:pt x="5552" y="9719"/>
                </a:lnTo>
                <a:cubicBezTo>
                  <a:pt x="6152" y="6000"/>
                  <a:pt x="8252" y="3239"/>
                  <a:pt x="10752" y="3239"/>
                </a:cubicBezTo>
                <a:cubicBezTo>
                  <a:pt x="12934" y="3239"/>
                  <a:pt x="14813" y="5344"/>
                  <a:pt x="15654" y="8353"/>
                </a:cubicBezTo>
                <a:lnTo>
                  <a:pt x="15054" y="8835"/>
                </a:lnTo>
                <a:cubicBezTo>
                  <a:pt x="14323" y="6180"/>
                  <a:pt x="12671" y="4320"/>
                  <a:pt x="10752" y="4320"/>
                </a:cubicBezTo>
                <a:moveTo>
                  <a:pt x="10752" y="8639"/>
                </a:moveTo>
                <a:cubicBezTo>
                  <a:pt x="10158" y="8639"/>
                  <a:pt x="9630" y="9061"/>
                  <a:pt x="9260" y="9719"/>
                </a:cubicBezTo>
                <a:lnTo>
                  <a:pt x="8437" y="9719"/>
                </a:lnTo>
                <a:cubicBezTo>
                  <a:pt x="8904" y="8435"/>
                  <a:pt x="9761" y="7560"/>
                  <a:pt x="10752" y="7560"/>
                </a:cubicBezTo>
                <a:cubicBezTo>
                  <a:pt x="11742" y="7560"/>
                  <a:pt x="12600" y="8435"/>
                  <a:pt x="13066" y="9719"/>
                </a:cubicBezTo>
                <a:lnTo>
                  <a:pt x="12244" y="9719"/>
                </a:lnTo>
                <a:cubicBezTo>
                  <a:pt x="11874" y="9061"/>
                  <a:pt x="11345" y="8639"/>
                  <a:pt x="10752" y="8639"/>
                </a:cubicBezTo>
                <a:moveTo>
                  <a:pt x="13827" y="9719"/>
                </a:moveTo>
                <a:cubicBezTo>
                  <a:pt x="13307" y="7816"/>
                  <a:pt x="12126" y="6479"/>
                  <a:pt x="10752" y="6479"/>
                </a:cubicBezTo>
                <a:cubicBezTo>
                  <a:pt x="9378" y="6479"/>
                  <a:pt x="8197" y="7816"/>
                  <a:pt x="7676" y="9719"/>
                </a:cubicBezTo>
                <a:lnTo>
                  <a:pt x="6955" y="9719"/>
                </a:lnTo>
                <a:cubicBezTo>
                  <a:pt x="7510" y="7207"/>
                  <a:pt x="9001" y="5400"/>
                  <a:pt x="10752" y="5400"/>
                </a:cubicBezTo>
                <a:cubicBezTo>
                  <a:pt x="12409" y="5400"/>
                  <a:pt x="13834" y="7015"/>
                  <a:pt x="14454" y="9317"/>
                </a:cubicBezTo>
                <a:lnTo>
                  <a:pt x="13953" y="9719"/>
                </a:lnTo>
                <a:cubicBezTo>
                  <a:pt x="13953" y="9719"/>
                  <a:pt x="13827" y="9719"/>
                  <a:pt x="13827" y="9719"/>
                </a:cubicBezTo>
                <a:close/>
                <a:moveTo>
                  <a:pt x="10752" y="1080"/>
                </a:moveTo>
                <a:cubicBezTo>
                  <a:pt x="13459" y="1080"/>
                  <a:pt x="15792" y="3672"/>
                  <a:pt x="16856" y="7388"/>
                </a:cubicBezTo>
                <a:lnTo>
                  <a:pt x="16256" y="7869"/>
                </a:lnTo>
                <a:cubicBezTo>
                  <a:pt x="15305" y="4504"/>
                  <a:pt x="13201" y="2160"/>
                  <a:pt x="10752" y="2160"/>
                </a:cubicBezTo>
                <a:cubicBezTo>
                  <a:pt x="7874" y="2160"/>
                  <a:pt x="5470" y="5392"/>
                  <a:pt x="4858" y="9719"/>
                </a:cubicBezTo>
                <a:lnTo>
                  <a:pt x="4167" y="9719"/>
                </a:lnTo>
                <a:cubicBezTo>
                  <a:pt x="4792" y="4796"/>
                  <a:pt x="7507" y="1080"/>
                  <a:pt x="10752" y="1080"/>
                </a:cubicBezTo>
                <a:moveTo>
                  <a:pt x="17336" y="9719"/>
                </a:moveTo>
                <a:lnTo>
                  <a:pt x="16958" y="9719"/>
                </a:lnTo>
                <a:lnTo>
                  <a:pt x="17294" y="9449"/>
                </a:lnTo>
                <a:cubicBezTo>
                  <a:pt x="17307" y="9540"/>
                  <a:pt x="17325" y="9628"/>
                  <a:pt x="17336" y="9719"/>
                </a:cubicBezTo>
                <a:moveTo>
                  <a:pt x="19824" y="9719"/>
                </a:moveTo>
                <a:lnTo>
                  <a:pt x="18016" y="9719"/>
                </a:lnTo>
                <a:cubicBezTo>
                  <a:pt x="17986" y="9461"/>
                  <a:pt x="17948" y="9209"/>
                  <a:pt x="17908" y="8957"/>
                </a:cubicBezTo>
                <a:lnTo>
                  <a:pt x="21132" y="6366"/>
                </a:lnTo>
                <a:cubicBezTo>
                  <a:pt x="21464" y="6099"/>
                  <a:pt x="21599" y="5450"/>
                  <a:pt x="21433" y="4916"/>
                </a:cubicBezTo>
                <a:cubicBezTo>
                  <a:pt x="21267" y="4383"/>
                  <a:pt x="20864" y="4169"/>
                  <a:pt x="20532" y="4433"/>
                </a:cubicBezTo>
                <a:lnTo>
                  <a:pt x="17456" y="6905"/>
                </a:lnTo>
                <a:cubicBezTo>
                  <a:pt x="16282" y="2836"/>
                  <a:pt x="13721" y="0"/>
                  <a:pt x="10752" y="0"/>
                </a:cubicBezTo>
                <a:cubicBezTo>
                  <a:pt x="7135" y="0"/>
                  <a:pt x="4122" y="4198"/>
                  <a:pt x="3488" y="9719"/>
                </a:cubicBezTo>
                <a:lnTo>
                  <a:pt x="1680" y="9719"/>
                </a:lnTo>
                <a:cubicBezTo>
                  <a:pt x="754" y="9719"/>
                  <a:pt x="0" y="10930"/>
                  <a:pt x="0" y="12419"/>
                </a:cubicBezTo>
                <a:cubicBezTo>
                  <a:pt x="0" y="12949"/>
                  <a:pt x="121" y="13459"/>
                  <a:pt x="339" y="13855"/>
                </a:cubicBezTo>
                <a:lnTo>
                  <a:pt x="2688" y="18101"/>
                </a:lnTo>
                <a:lnTo>
                  <a:pt x="2688" y="18899"/>
                </a:lnTo>
                <a:cubicBezTo>
                  <a:pt x="2688" y="20389"/>
                  <a:pt x="3442" y="21599"/>
                  <a:pt x="4368" y="21599"/>
                </a:cubicBezTo>
                <a:lnTo>
                  <a:pt x="17136" y="21599"/>
                </a:lnTo>
                <a:cubicBezTo>
                  <a:pt x="18062" y="21599"/>
                  <a:pt x="18816" y="20389"/>
                  <a:pt x="18816" y="18899"/>
                </a:cubicBezTo>
                <a:lnTo>
                  <a:pt x="18816" y="18101"/>
                </a:lnTo>
                <a:lnTo>
                  <a:pt x="21165" y="13855"/>
                </a:lnTo>
                <a:cubicBezTo>
                  <a:pt x="21383" y="13459"/>
                  <a:pt x="21504" y="12949"/>
                  <a:pt x="21504" y="12419"/>
                </a:cubicBezTo>
                <a:cubicBezTo>
                  <a:pt x="21504" y="10930"/>
                  <a:pt x="20750" y="9719"/>
                  <a:pt x="19824" y="9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6202363" y="2905125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47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337300" y="2905125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8" name="AutoShape 36"/>
          <p:cNvSpPr>
            <a:spLocks/>
          </p:cNvSpPr>
          <p:nvPr/>
        </p:nvSpPr>
        <p:spPr bwMode="auto">
          <a:xfrm>
            <a:off x="6280150" y="2859088"/>
            <a:ext cx="26988" cy="85725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9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5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9" name="AutoShape 37"/>
          <p:cNvSpPr>
            <a:spLocks/>
          </p:cNvSpPr>
          <p:nvPr/>
        </p:nvSpPr>
        <p:spPr bwMode="auto">
          <a:xfrm>
            <a:off x="5394325" y="2894013"/>
            <a:ext cx="327025" cy="325437"/>
          </a:xfrm>
          <a:custGeom>
            <a:avLst/>
            <a:gdLst>
              <a:gd name="T0" fmla="+- 0 10849 98"/>
              <a:gd name="T1" fmla="*/ T0 w 21502"/>
              <a:gd name="T2" fmla="*/ 10800 h 21600"/>
              <a:gd name="T3" fmla="+- 0 10849 98"/>
              <a:gd name="T4" fmla="*/ T3 w 21502"/>
              <a:gd name="T5" fmla="*/ 10800 h 21600"/>
              <a:gd name="T6" fmla="+- 0 10849 98"/>
              <a:gd name="T7" fmla="*/ T6 w 21502"/>
              <a:gd name="T8" fmla="*/ 10800 h 21600"/>
              <a:gd name="T9" fmla="+- 0 10849 98"/>
              <a:gd name="T10" fmla="*/ T9 w 2150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02" h="21600">
                <a:moveTo>
                  <a:pt x="19917" y="7880"/>
                </a:moveTo>
                <a:lnTo>
                  <a:pt x="18875" y="8932"/>
                </a:lnTo>
                <a:cubicBezTo>
                  <a:pt x="18730" y="9079"/>
                  <a:pt x="18497" y="9079"/>
                  <a:pt x="18353" y="8932"/>
                </a:cubicBezTo>
                <a:lnTo>
                  <a:pt x="17048" y="7617"/>
                </a:lnTo>
                <a:lnTo>
                  <a:pt x="15991" y="10290"/>
                </a:lnTo>
                <a:lnTo>
                  <a:pt x="16080" y="10064"/>
                </a:lnTo>
                <a:cubicBezTo>
                  <a:pt x="13859" y="7826"/>
                  <a:pt x="11601" y="7544"/>
                  <a:pt x="9565" y="7291"/>
                </a:cubicBezTo>
                <a:cubicBezTo>
                  <a:pt x="8910" y="7210"/>
                  <a:pt x="8276" y="7126"/>
                  <a:pt x="7652" y="6990"/>
                </a:cubicBezTo>
                <a:lnTo>
                  <a:pt x="13918" y="4456"/>
                </a:lnTo>
                <a:lnTo>
                  <a:pt x="12652" y="3179"/>
                </a:lnTo>
                <a:cubicBezTo>
                  <a:pt x="12508" y="3033"/>
                  <a:pt x="12508" y="2798"/>
                  <a:pt x="12652" y="2652"/>
                </a:cubicBezTo>
                <a:lnTo>
                  <a:pt x="13695" y="1598"/>
                </a:lnTo>
                <a:cubicBezTo>
                  <a:pt x="13840" y="1453"/>
                  <a:pt x="14073" y="1453"/>
                  <a:pt x="14217" y="1598"/>
                </a:cubicBezTo>
                <a:lnTo>
                  <a:pt x="19917" y="7353"/>
                </a:lnTo>
                <a:cubicBezTo>
                  <a:pt x="20062" y="7499"/>
                  <a:pt x="20062" y="7734"/>
                  <a:pt x="19917" y="7880"/>
                </a:cubicBezTo>
                <a:moveTo>
                  <a:pt x="12292" y="19639"/>
                </a:moveTo>
                <a:cubicBezTo>
                  <a:pt x="12200" y="19872"/>
                  <a:pt x="11999" y="20044"/>
                  <a:pt x="11756" y="20095"/>
                </a:cubicBezTo>
                <a:cubicBezTo>
                  <a:pt x="11700" y="20106"/>
                  <a:pt x="11643" y="20111"/>
                  <a:pt x="11587" y="20110"/>
                </a:cubicBezTo>
                <a:cubicBezTo>
                  <a:pt x="11400" y="20105"/>
                  <a:pt x="11219" y="20030"/>
                  <a:pt x="11084" y="19892"/>
                </a:cubicBezTo>
                <a:lnTo>
                  <a:pt x="1692" y="10517"/>
                </a:lnTo>
                <a:cubicBezTo>
                  <a:pt x="1519" y="10343"/>
                  <a:pt x="1443" y="10094"/>
                  <a:pt x="1488" y="9852"/>
                </a:cubicBezTo>
                <a:cubicBezTo>
                  <a:pt x="1533" y="9610"/>
                  <a:pt x="1695" y="9407"/>
                  <a:pt x="1917" y="9308"/>
                </a:cubicBezTo>
                <a:lnTo>
                  <a:pt x="6505" y="7453"/>
                </a:lnTo>
                <a:cubicBezTo>
                  <a:pt x="9597" y="8490"/>
                  <a:pt x="12689" y="7491"/>
                  <a:pt x="15781" y="10821"/>
                </a:cubicBezTo>
                <a:cubicBezTo>
                  <a:pt x="15781" y="10821"/>
                  <a:pt x="12292" y="19639"/>
                  <a:pt x="12292" y="19639"/>
                </a:cubicBezTo>
                <a:close/>
                <a:moveTo>
                  <a:pt x="15260" y="545"/>
                </a:moveTo>
                <a:cubicBezTo>
                  <a:pt x="14912" y="193"/>
                  <a:pt x="14449" y="0"/>
                  <a:pt x="13956" y="0"/>
                </a:cubicBezTo>
                <a:cubicBezTo>
                  <a:pt x="13463" y="0"/>
                  <a:pt x="13000" y="193"/>
                  <a:pt x="12651" y="546"/>
                </a:cubicBezTo>
                <a:lnTo>
                  <a:pt x="11610" y="1598"/>
                </a:lnTo>
                <a:cubicBezTo>
                  <a:pt x="11261" y="1949"/>
                  <a:pt x="11068" y="2417"/>
                  <a:pt x="11068" y="2915"/>
                </a:cubicBezTo>
                <a:cubicBezTo>
                  <a:pt x="11068" y="3265"/>
                  <a:pt x="11164" y="3601"/>
                  <a:pt x="11342" y="3893"/>
                </a:cubicBezTo>
                <a:lnTo>
                  <a:pt x="1324" y="7944"/>
                </a:lnTo>
                <a:cubicBezTo>
                  <a:pt x="654" y="8241"/>
                  <a:pt x="173" y="8851"/>
                  <a:pt x="38" y="9575"/>
                </a:cubicBezTo>
                <a:cubicBezTo>
                  <a:pt x="-98" y="10302"/>
                  <a:pt x="130" y="11048"/>
                  <a:pt x="654" y="11576"/>
                </a:cubicBezTo>
                <a:lnTo>
                  <a:pt x="10041" y="20946"/>
                </a:lnTo>
                <a:cubicBezTo>
                  <a:pt x="10445" y="21354"/>
                  <a:pt x="10982" y="21586"/>
                  <a:pt x="11549" y="21599"/>
                </a:cubicBezTo>
                <a:cubicBezTo>
                  <a:pt x="11562" y="21599"/>
                  <a:pt x="11593" y="21599"/>
                  <a:pt x="11605" y="21599"/>
                </a:cubicBezTo>
                <a:cubicBezTo>
                  <a:pt x="11754" y="21599"/>
                  <a:pt x="11906" y="21584"/>
                  <a:pt x="12056" y="21553"/>
                </a:cubicBezTo>
                <a:cubicBezTo>
                  <a:pt x="12789" y="21399"/>
                  <a:pt x="13390" y="20888"/>
                  <a:pt x="13662" y="20191"/>
                </a:cubicBezTo>
                <a:lnTo>
                  <a:pt x="17604" y="10229"/>
                </a:lnTo>
                <a:cubicBezTo>
                  <a:pt x="17902" y="10426"/>
                  <a:pt x="18250" y="10532"/>
                  <a:pt x="18613" y="10532"/>
                </a:cubicBezTo>
                <a:cubicBezTo>
                  <a:pt x="19107" y="10532"/>
                  <a:pt x="19570" y="10338"/>
                  <a:pt x="19918" y="9986"/>
                </a:cubicBezTo>
                <a:lnTo>
                  <a:pt x="20957" y="8937"/>
                </a:lnTo>
                <a:cubicBezTo>
                  <a:pt x="21308" y="8585"/>
                  <a:pt x="21502" y="8116"/>
                  <a:pt x="21502" y="7617"/>
                </a:cubicBezTo>
                <a:cubicBezTo>
                  <a:pt x="21502" y="7117"/>
                  <a:pt x="21308" y="6648"/>
                  <a:pt x="20961" y="6300"/>
                </a:cubicBezTo>
                <a:cubicBezTo>
                  <a:pt x="20961" y="6300"/>
                  <a:pt x="15260" y="545"/>
                  <a:pt x="15260" y="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0" name="AutoShape 38"/>
          <p:cNvSpPr>
            <a:spLocks/>
          </p:cNvSpPr>
          <p:nvPr/>
        </p:nvSpPr>
        <p:spPr bwMode="auto">
          <a:xfrm>
            <a:off x="5551488" y="3040063"/>
            <a:ext cx="55562" cy="55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4320"/>
                </a:moveTo>
                <a:cubicBezTo>
                  <a:pt x="14381" y="4320"/>
                  <a:pt x="17279" y="7222"/>
                  <a:pt x="17279" y="10800"/>
                </a:cubicBezTo>
                <a:cubicBezTo>
                  <a:pt x="17279" y="14377"/>
                  <a:pt x="14381" y="17279"/>
                  <a:pt x="10800" y="17279"/>
                </a:cubicBezTo>
                <a:cubicBezTo>
                  <a:pt x="7218" y="17279"/>
                  <a:pt x="4319" y="14377"/>
                  <a:pt x="4319" y="10800"/>
                </a:cubicBezTo>
                <a:cubicBezTo>
                  <a:pt x="4319" y="7222"/>
                  <a:pt x="7218" y="4320"/>
                  <a:pt x="10800" y="4320"/>
                </a:cubicBezTo>
                <a:moveTo>
                  <a:pt x="10800" y="21599"/>
                </a:move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5697538" y="2859088"/>
            <a:ext cx="55562" cy="57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7279"/>
                </a:moveTo>
                <a:cubicBezTo>
                  <a:pt x="7218" y="17279"/>
                  <a:pt x="4320" y="14377"/>
                  <a:pt x="4320" y="10800"/>
                </a:cubicBezTo>
                <a:cubicBezTo>
                  <a:pt x="4320" y="7222"/>
                  <a:pt x="7218" y="4320"/>
                  <a:pt x="10800" y="4320"/>
                </a:cubicBezTo>
                <a:cubicBezTo>
                  <a:pt x="14381" y="4320"/>
                  <a:pt x="17280" y="7222"/>
                  <a:pt x="17280" y="10800"/>
                </a:cubicBezTo>
                <a:cubicBezTo>
                  <a:pt x="17280" y="14377"/>
                  <a:pt x="14381" y="17279"/>
                  <a:pt x="10800" y="17279"/>
                </a:cubicBezTo>
                <a:moveTo>
                  <a:pt x="10800" y="0"/>
                </a:move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2" name="AutoShape 40"/>
          <p:cNvSpPr>
            <a:spLocks/>
          </p:cNvSpPr>
          <p:nvPr/>
        </p:nvSpPr>
        <p:spPr bwMode="auto">
          <a:xfrm>
            <a:off x="5483225" y="3028950"/>
            <a:ext cx="46038" cy="44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5400"/>
                </a:moveTo>
                <a:cubicBezTo>
                  <a:pt x="13779" y="5400"/>
                  <a:pt x="16199" y="7815"/>
                  <a:pt x="16199" y="10800"/>
                </a:cubicBezTo>
                <a:cubicBezTo>
                  <a:pt x="16199" y="13784"/>
                  <a:pt x="13779" y="16200"/>
                  <a:pt x="10800" y="16200"/>
                </a:cubicBezTo>
                <a:cubicBezTo>
                  <a:pt x="7820" y="16200"/>
                  <a:pt x="5399" y="13784"/>
                  <a:pt x="5399" y="10800"/>
                </a:cubicBezTo>
                <a:cubicBezTo>
                  <a:pt x="5399" y="7815"/>
                  <a:pt x="7820" y="5400"/>
                  <a:pt x="10800" y="5400"/>
                </a:cubicBezTo>
                <a:moveTo>
                  <a:pt x="0" y="10800"/>
                </a:moveTo>
                <a:cubicBezTo>
                  <a:pt x="0" y="16753"/>
                  <a:pt x="4843" y="21599"/>
                  <a:pt x="10800" y="21599"/>
                </a:cubicBezTo>
                <a:cubicBezTo>
                  <a:pt x="16756" y="21599"/>
                  <a:pt x="21600" y="16753"/>
                  <a:pt x="21600" y="10800"/>
                </a:cubicBezTo>
                <a:cubicBezTo>
                  <a:pt x="21600" y="4846"/>
                  <a:pt x="16756" y="0"/>
                  <a:pt x="10800" y="0"/>
                </a:cubicBezTo>
                <a:cubicBezTo>
                  <a:pt x="4843" y="0"/>
                  <a:pt x="0" y="4846"/>
                  <a:pt x="0" y="108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3" name="AutoShape 41"/>
          <p:cNvSpPr>
            <a:spLocks/>
          </p:cNvSpPr>
          <p:nvPr/>
        </p:nvSpPr>
        <p:spPr bwMode="auto">
          <a:xfrm>
            <a:off x="5529263" y="3106738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4" name="AutoShape 42"/>
          <p:cNvSpPr>
            <a:spLocks/>
          </p:cNvSpPr>
          <p:nvPr/>
        </p:nvSpPr>
        <p:spPr bwMode="auto">
          <a:xfrm>
            <a:off x="5708650" y="2938463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5" name="AutoShape 43"/>
          <p:cNvSpPr>
            <a:spLocks/>
          </p:cNvSpPr>
          <p:nvPr/>
        </p:nvSpPr>
        <p:spPr bwMode="auto">
          <a:xfrm>
            <a:off x="4675188" y="2882900"/>
            <a:ext cx="360362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51" y="9367"/>
                </a:moveTo>
                <a:cubicBezTo>
                  <a:pt x="10901" y="9383"/>
                  <a:pt x="10851" y="9391"/>
                  <a:pt x="10800" y="9391"/>
                </a:cubicBezTo>
                <a:cubicBezTo>
                  <a:pt x="10748" y="9391"/>
                  <a:pt x="10698" y="9383"/>
                  <a:pt x="10648" y="9367"/>
                </a:cubicBezTo>
                <a:lnTo>
                  <a:pt x="1873" y="6550"/>
                </a:lnTo>
                <a:cubicBezTo>
                  <a:pt x="1566" y="6452"/>
                  <a:pt x="1349" y="6072"/>
                  <a:pt x="1349" y="5634"/>
                </a:cubicBezTo>
                <a:cubicBezTo>
                  <a:pt x="1349" y="5197"/>
                  <a:pt x="1566" y="4817"/>
                  <a:pt x="1873" y="4719"/>
                </a:cubicBezTo>
                <a:lnTo>
                  <a:pt x="10648" y="1902"/>
                </a:lnTo>
                <a:cubicBezTo>
                  <a:pt x="10698" y="1886"/>
                  <a:pt x="10748" y="1878"/>
                  <a:pt x="10800" y="1878"/>
                </a:cubicBezTo>
                <a:cubicBezTo>
                  <a:pt x="10851" y="1878"/>
                  <a:pt x="10901" y="1886"/>
                  <a:pt x="10951" y="1902"/>
                </a:cubicBezTo>
                <a:lnTo>
                  <a:pt x="19726" y="4719"/>
                </a:lnTo>
                <a:cubicBezTo>
                  <a:pt x="20033" y="4817"/>
                  <a:pt x="20249" y="5197"/>
                  <a:pt x="20249" y="5634"/>
                </a:cubicBezTo>
                <a:cubicBezTo>
                  <a:pt x="20249" y="6072"/>
                  <a:pt x="20033" y="6452"/>
                  <a:pt x="19726" y="6550"/>
                </a:cubicBezTo>
                <a:cubicBezTo>
                  <a:pt x="19726" y="6550"/>
                  <a:pt x="10951" y="9367"/>
                  <a:pt x="10951" y="9367"/>
                </a:cubicBezTo>
                <a:close/>
                <a:moveTo>
                  <a:pt x="16874" y="16904"/>
                </a:moveTo>
                <a:cubicBezTo>
                  <a:pt x="16874" y="17942"/>
                  <a:pt x="14849" y="19721"/>
                  <a:pt x="10800" y="19721"/>
                </a:cubicBezTo>
                <a:cubicBezTo>
                  <a:pt x="6749" y="19721"/>
                  <a:pt x="4724" y="17942"/>
                  <a:pt x="4724" y="16904"/>
                </a:cubicBezTo>
                <a:lnTo>
                  <a:pt x="4724" y="9394"/>
                </a:lnTo>
                <a:lnTo>
                  <a:pt x="10353" y="11200"/>
                </a:lnTo>
                <a:cubicBezTo>
                  <a:pt x="10501" y="11246"/>
                  <a:pt x="10651" y="11269"/>
                  <a:pt x="10800" y="11269"/>
                </a:cubicBezTo>
                <a:cubicBezTo>
                  <a:pt x="10949" y="11269"/>
                  <a:pt x="11098" y="11246"/>
                  <a:pt x="11255" y="11198"/>
                </a:cubicBezTo>
                <a:lnTo>
                  <a:pt x="16874" y="9394"/>
                </a:lnTo>
                <a:cubicBezTo>
                  <a:pt x="16874" y="9394"/>
                  <a:pt x="16874" y="16904"/>
                  <a:pt x="16874" y="16904"/>
                </a:cubicBezTo>
                <a:close/>
                <a:moveTo>
                  <a:pt x="21600" y="5634"/>
                </a:moveTo>
                <a:cubicBezTo>
                  <a:pt x="21600" y="4314"/>
                  <a:pt x="20954" y="3185"/>
                  <a:pt x="20030" y="2888"/>
                </a:cubicBezTo>
                <a:lnTo>
                  <a:pt x="11246" y="68"/>
                </a:lnTo>
                <a:cubicBezTo>
                  <a:pt x="11098" y="22"/>
                  <a:pt x="10949" y="0"/>
                  <a:pt x="10800" y="0"/>
                </a:cubicBezTo>
                <a:cubicBezTo>
                  <a:pt x="10651" y="0"/>
                  <a:pt x="10501" y="22"/>
                  <a:pt x="10344" y="71"/>
                </a:cubicBezTo>
                <a:lnTo>
                  <a:pt x="1570" y="2888"/>
                </a:lnTo>
                <a:cubicBezTo>
                  <a:pt x="645" y="3185"/>
                  <a:pt x="0" y="4314"/>
                  <a:pt x="0" y="5634"/>
                </a:cubicBezTo>
                <a:cubicBezTo>
                  <a:pt x="0" y="6955"/>
                  <a:pt x="645" y="8084"/>
                  <a:pt x="1569" y="8380"/>
                </a:cubicBezTo>
                <a:lnTo>
                  <a:pt x="3374" y="8960"/>
                </a:lnTo>
                <a:lnTo>
                  <a:pt x="3374" y="16904"/>
                </a:lnTo>
                <a:cubicBezTo>
                  <a:pt x="3374" y="19397"/>
                  <a:pt x="5425" y="21600"/>
                  <a:pt x="10800" y="21600"/>
                </a:cubicBezTo>
                <a:cubicBezTo>
                  <a:pt x="16174" y="21600"/>
                  <a:pt x="18224" y="19397"/>
                  <a:pt x="18224" y="16904"/>
                </a:cubicBezTo>
                <a:lnTo>
                  <a:pt x="18224" y="8960"/>
                </a:lnTo>
                <a:lnTo>
                  <a:pt x="20030" y="8380"/>
                </a:lnTo>
                <a:cubicBezTo>
                  <a:pt x="20954" y="8084"/>
                  <a:pt x="21600" y="6955"/>
                  <a:pt x="21600" y="56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6" name="AutoShape 44"/>
          <p:cNvSpPr>
            <a:spLocks/>
          </p:cNvSpPr>
          <p:nvPr/>
        </p:nvSpPr>
        <p:spPr bwMode="auto">
          <a:xfrm>
            <a:off x="5000625" y="2994025"/>
            <a:ext cx="22225" cy="123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963"/>
                </a:moveTo>
                <a:lnTo>
                  <a:pt x="0" y="19636"/>
                </a:lnTo>
                <a:cubicBezTo>
                  <a:pt x="0" y="20721"/>
                  <a:pt x="4841" y="21599"/>
                  <a:pt x="10800" y="21599"/>
                </a:cubicBezTo>
                <a:cubicBezTo>
                  <a:pt x="16758" y="21599"/>
                  <a:pt x="21600" y="20721"/>
                  <a:pt x="21600" y="19636"/>
                </a:cubicBezTo>
                <a:lnTo>
                  <a:pt x="21600" y="1963"/>
                </a:lnTo>
                <a:cubicBezTo>
                  <a:pt x="21600" y="878"/>
                  <a:pt x="16758" y="0"/>
                  <a:pt x="10800" y="0"/>
                </a:cubicBezTo>
                <a:cubicBezTo>
                  <a:pt x="4841" y="0"/>
                  <a:pt x="0" y="878"/>
                  <a:pt x="0" y="19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7" name="AutoShape 45"/>
          <p:cNvSpPr>
            <a:spLocks/>
          </p:cNvSpPr>
          <p:nvPr/>
        </p:nvSpPr>
        <p:spPr bwMode="auto">
          <a:xfrm>
            <a:off x="4989513" y="3128963"/>
            <a:ext cx="46037" cy="682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10427"/>
                  <a:pt x="0" y="14400"/>
                </a:cubicBezTo>
                <a:cubicBezTo>
                  <a:pt x="0" y="18372"/>
                  <a:pt x="4838" y="21599"/>
                  <a:pt x="10800" y="21599"/>
                </a:cubicBezTo>
                <a:cubicBezTo>
                  <a:pt x="16761" y="21599"/>
                  <a:pt x="21600" y="18372"/>
                  <a:pt x="21600" y="14400"/>
                </a:cubicBezTo>
                <a:cubicBezTo>
                  <a:pt x="21600" y="10427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8" name="AutoShape 46"/>
          <p:cNvSpPr>
            <a:spLocks/>
          </p:cNvSpPr>
          <p:nvPr/>
        </p:nvSpPr>
        <p:spPr bwMode="auto">
          <a:xfrm>
            <a:off x="8267700" y="2141538"/>
            <a:ext cx="360363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49" name="AutoShape 47"/>
          <p:cNvSpPr>
            <a:spLocks/>
          </p:cNvSpPr>
          <p:nvPr/>
        </p:nvSpPr>
        <p:spPr bwMode="auto">
          <a:xfrm>
            <a:off x="7550150" y="2141538"/>
            <a:ext cx="358775" cy="358775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853689" y="2141343"/>
            <a:ext cx="314346" cy="359165"/>
            <a:chOff x="6853689" y="2141343"/>
            <a:chExt cx="314346" cy="359165"/>
          </a:xfrm>
          <a:solidFill>
            <a:schemeClr val="bg1"/>
          </a:solidFill>
        </p:grpSpPr>
        <p:sp>
          <p:nvSpPr>
            <p:cNvPr id="51" name="AutoShape 48"/>
            <p:cNvSpPr>
              <a:spLocks/>
            </p:cNvSpPr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2" name="AutoShape 49"/>
            <p:cNvSpPr>
              <a:spLocks/>
            </p:cNvSpPr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3" name="AutoShape 50"/>
            <p:cNvSpPr>
              <a:spLocks/>
            </p:cNvSpPr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4" name="AutoShape 51"/>
            <p:cNvSpPr>
              <a:spLocks/>
            </p:cNvSpPr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11875" y="2141538"/>
            <a:ext cx="360363" cy="358775"/>
            <a:chOff x="6111875" y="2141538"/>
            <a:chExt cx="360363" cy="358775"/>
          </a:xfrm>
          <a:solidFill>
            <a:schemeClr val="bg1"/>
          </a:solidFill>
        </p:grpSpPr>
        <p:sp>
          <p:nvSpPr>
            <p:cNvPr id="56" name="AutoShape 52"/>
            <p:cNvSpPr>
              <a:spLocks/>
            </p:cNvSpPr>
            <p:nvPr/>
          </p:nvSpPr>
          <p:spPr bwMode="auto">
            <a:xfrm>
              <a:off x="6111875" y="2141538"/>
              <a:ext cx="360363" cy="358775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7" name="AutoShape 53"/>
            <p:cNvSpPr>
              <a:spLocks/>
            </p:cNvSpPr>
            <p:nvPr/>
          </p:nvSpPr>
          <p:spPr bwMode="auto">
            <a:xfrm>
              <a:off x="6248400" y="2265363"/>
              <a:ext cx="96838" cy="100012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8" name="AutoShape 54"/>
            <p:cNvSpPr>
              <a:spLocks/>
            </p:cNvSpPr>
            <p:nvPr/>
          </p:nvSpPr>
          <p:spPr bwMode="auto">
            <a:xfrm>
              <a:off x="6235700" y="2387600"/>
              <a:ext cx="55563" cy="5715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59" name="AutoShape 55"/>
            <p:cNvSpPr>
              <a:spLocks/>
            </p:cNvSpPr>
            <p:nvPr/>
          </p:nvSpPr>
          <p:spPr bwMode="auto">
            <a:xfrm>
              <a:off x="6292850" y="2197100"/>
              <a:ext cx="55563" cy="5715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94312" y="2141343"/>
            <a:ext cx="359165" cy="35916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61" name="AutoShape 56"/>
            <p:cNvSpPr>
              <a:spLocks/>
            </p:cNvSpPr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57"/>
            <p:cNvSpPr>
              <a:spLocks/>
            </p:cNvSpPr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58"/>
            <p:cNvSpPr>
              <a:spLocks/>
            </p:cNvSpPr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64" name="AutoShape 59"/>
          <p:cNvSpPr>
            <a:spLocks/>
          </p:cNvSpPr>
          <p:nvPr/>
        </p:nvSpPr>
        <p:spPr bwMode="auto">
          <a:xfrm>
            <a:off x="4675188" y="2141538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335963" y="1422400"/>
            <a:ext cx="246062" cy="358775"/>
            <a:chOff x="8335963" y="1422400"/>
            <a:chExt cx="246062" cy="358775"/>
          </a:xfrm>
          <a:solidFill>
            <a:schemeClr val="bg1"/>
          </a:solidFill>
        </p:grpSpPr>
        <p:sp>
          <p:nvSpPr>
            <p:cNvPr id="66" name="AutoShape 60"/>
            <p:cNvSpPr>
              <a:spLocks/>
            </p:cNvSpPr>
            <p:nvPr/>
          </p:nvSpPr>
          <p:spPr bwMode="auto">
            <a:xfrm>
              <a:off x="8437563" y="1522413"/>
              <a:ext cx="22225" cy="238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61"/>
            <p:cNvSpPr>
              <a:spLocks/>
            </p:cNvSpPr>
            <p:nvPr/>
          </p:nvSpPr>
          <p:spPr bwMode="auto">
            <a:xfrm>
              <a:off x="8437563" y="1658938"/>
              <a:ext cx="22225" cy="206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62"/>
            <p:cNvSpPr>
              <a:spLocks/>
            </p:cNvSpPr>
            <p:nvPr/>
          </p:nvSpPr>
          <p:spPr bwMode="auto">
            <a:xfrm>
              <a:off x="8369300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9" name="AutoShape 63"/>
            <p:cNvSpPr>
              <a:spLocks/>
            </p:cNvSpPr>
            <p:nvPr/>
          </p:nvSpPr>
          <p:spPr bwMode="auto">
            <a:xfrm>
              <a:off x="8504238" y="15906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0" name="AutoShape 64"/>
            <p:cNvSpPr>
              <a:spLocks/>
            </p:cNvSpPr>
            <p:nvPr/>
          </p:nvSpPr>
          <p:spPr bwMode="auto">
            <a:xfrm>
              <a:off x="8391525" y="1635125"/>
              <a:ext cx="22225" cy="23813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1" name="AutoShape 65"/>
            <p:cNvSpPr>
              <a:spLocks/>
            </p:cNvSpPr>
            <p:nvPr/>
          </p:nvSpPr>
          <p:spPr bwMode="auto">
            <a:xfrm>
              <a:off x="8391525" y="1546225"/>
              <a:ext cx="22225" cy="22225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2" name="AutoShape 66"/>
            <p:cNvSpPr>
              <a:spLocks/>
            </p:cNvSpPr>
            <p:nvPr/>
          </p:nvSpPr>
          <p:spPr bwMode="auto">
            <a:xfrm>
              <a:off x="8482013" y="1635125"/>
              <a:ext cx="22225" cy="23813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3" name="AutoShape 67"/>
            <p:cNvSpPr>
              <a:spLocks/>
            </p:cNvSpPr>
            <p:nvPr/>
          </p:nvSpPr>
          <p:spPr bwMode="auto">
            <a:xfrm>
              <a:off x="8335963" y="1422400"/>
              <a:ext cx="2460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4" name="AutoShape 68"/>
            <p:cNvSpPr>
              <a:spLocks/>
            </p:cNvSpPr>
            <p:nvPr/>
          </p:nvSpPr>
          <p:spPr bwMode="auto">
            <a:xfrm>
              <a:off x="8437563" y="1546225"/>
              <a:ext cx="66675" cy="68263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75" name="Group 69"/>
          <p:cNvGrpSpPr/>
          <p:nvPr/>
        </p:nvGrpSpPr>
        <p:grpSpPr>
          <a:xfrm>
            <a:off x="7549916" y="1422399"/>
            <a:ext cx="359165" cy="33706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76" name="AutoShape 69"/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7" name="AutoShape 70"/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8" name="AutoShape 71"/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79" name="AutoShape 72"/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0" name="AutoShape 73"/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1" name="AutoShape 74"/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2" name="AutoShape 75"/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3" name="AutoShape 76"/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4" name="AutoShape 77"/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42125" y="1422400"/>
            <a:ext cx="336550" cy="358775"/>
            <a:chOff x="6842125" y="1422400"/>
            <a:chExt cx="336550" cy="358775"/>
          </a:xfrm>
          <a:solidFill>
            <a:schemeClr val="bg1"/>
          </a:solidFill>
        </p:grpSpPr>
        <p:sp>
          <p:nvSpPr>
            <p:cNvPr id="86" name="AutoShape 78"/>
            <p:cNvSpPr>
              <a:spLocks/>
            </p:cNvSpPr>
            <p:nvPr/>
          </p:nvSpPr>
          <p:spPr bwMode="auto">
            <a:xfrm>
              <a:off x="6842125" y="1422400"/>
              <a:ext cx="3365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7" name="AutoShape 79"/>
            <p:cNvSpPr>
              <a:spLocks/>
            </p:cNvSpPr>
            <p:nvPr/>
          </p:nvSpPr>
          <p:spPr bwMode="auto">
            <a:xfrm>
              <a:off x="6888163" y="1466850"/>
              <a:ext cx="246062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88" name="AutoShape 80"/>
            <p:cNvSpPr>
              <a:spLocks/>
            </p:cNvSpPr>
            <p:nvPr/>
          </p:nvSpPr>
          <p:spPr bwMode="auto">
            <a:xfrm>
              <a:off x="7021513" y="1501775"/>
              <a:ext cx="68262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89" name="Group 82"/>
          <p:cNvGrpSpPr/>
          <p:nvPr/>
        </p:nvGrpSpPr>
        <p:grpSpPr>
          <a:xfrm>
            <a:off x="6112643" y="1422399"/>
            <a:ext cx="359165" cy="359165"/>
            <a:chOff x="8216107" y="1647825"/>
            <a:chExt cx="464344" cy="464344"/>
          </a:xfrm>
          <a:solidFill>
            <a:schemeClr val="bg1"/>
          </a:solidFill>
        </p:grpSpPr>
        <p:sp>
          <p:nvSpPr>
            <p:cNvPr id="90" name="AutoShape 81"/>
            <p:cNvSpPr>
              <a:spLocks/>
            </p:cNvSpPr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91" name="AutoShape 82"/>
            <p:cNvSpPr>
              <a:spLocks/>
            </p:cNvSpPr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92" name="AutoShape 83"/>
          <p:cNvSpPr>
            <a:spLocks/>
          </p:cNvSpPr>
          <p:nvPr/>
        </p:nvSpPr>
        <p:spPr bwMode="auto">
          <a:xfrm>
            <a:off x="5394325" y="1477963"/>
            <a:ext cx="358775" cy="236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3" name="AutoShape 84"/>
          <p:cNvSpPr>
            <a:spLocks/>
          </p:cNvSpPr>
          <p:nvPr/>
        </p:nvSpPr>
        <p:spPr bwMode="auto">
          <a:xfrm>
            <a:off x="4675188" y="1422400"/>
            <a:ext cx="3603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900"/>
                </a:moveTo>
                <a:cubicBezTo>
                  <a:pt x="20249" y="19643"/>
                  <a:pt x="19644" y="20249"/>
                  <a:pt x="18899" y="20249"/>
                </a:cubicBezTo>
                <a:lnTo>
                  <a:pt x="2699" y="20249"/>
                </a:lnTo>
                <a:cubicBezTo>
                  <a:pt x="1955" y="20249"/>
                  <a:pt x="1349" y="19643"/>
                  <a:pt x="1349" y="18900"/>
                </a:cubicBezTo>
                <a:lnTo>
                  <a:pt x="1349" y="5400"/>
                </a:lnTo>
                <a:cubicBezTo>
                  <a:pt x="1349" y="5027"/>
                  <a:pt x="1652" y="4725"/>
                  <a:pt x="2024" y="4725"/>
                </a:cubicBezTo>
                <a:lnTo>
                  <a:pt x="2699" y="4725"/>
                </a:lnTo>
                <a:lnTo>
                  <a:pt x="2699" y="18225"/>
                </a:lnTo>
                <a:cubicBezTo>
                  <a:pt x="2699" y="18598"/>
                  <a:pt x="3001" y="18900"/>
                  <a:pt x="3374" y="18900"/>
                </a:cubicBezTo>
                <a:cubicBezTo>
                  <a:pt x="3748" y="18900"/>
                  <a:pt x="4049" y="18598"/>
                  <a:pt x="4049" y="18225"/>
                </a:cubicBezTo>
                <a:lnTo>
                  <a:pt x="4049" y="2025"/>
                </a:lnTo>
                <a:cubicBezTo>
                  <a:pt x="4049" y="1652"/>
                  <a:pt x="4352" y="1350"/>
                  <a:pt x="4724" y="1350"/>
                </a:cubicBezTo>
                <a:lnTo>
                  <a:pt x="19575" y="1350"/>
                </a:lnTo>
                <a:cubicBezTo>
                  <a:pt x="19947" y="1350"/>
                  <a:pt x="20249" y="1652"/>
                  <a:pt x="20249" y="2025"/>
                </a:cubicBezTo>
                <a:cubicBezTo>
                  <a:pt x="20249" y="2025"/>
                  <a:pt x="20249" y="18900"/>
                  <a:pt x="20249" y="18900"/>
                </a:cubicBezTo>
                <a:close/>
                <a:moveTo>
                  <a:pt x="19575" y="0"/>
                </a:moveTo>
                <a:lnTo>
                  <a:pt x="4724" y="0"/>
                </a:lnTo>
                <a:cubicBezTo>
                  <a:pt x="3606" y="0"/>
                  <a:pt x="2699" y="905"/>
                  <a:pt x="2699" y="2025"/>
                </a:cubicBezTo>
                <a:lnTo>
                  <a:pt x="2699" y="3375"/>
                </a:lnTo>
                <a:lnTo>
                  <a:pt x="2024" y="3375"/>
                </a:lnTo>
                <a:cubicBezTo>
                  <a:pt x="906" y="3375"/>
                  <a:pt x="0" y="4280"/>
                  <a:pt x="0" y="5400"/>
                </a:cubicBezTo>
                <a:lnTo>
                  <a:pt x="0" y="18900"/>
                </a:lnTo>
                <a:cubicBezTo>
                  <a:pt x="0" y="20391"/>
                  <a:pt x="1208" y="21599"/>
                  <a:pt x="2699" y="21599"/>
                </a:cubicBezTo>
                <a:lnTo>
                  <a:pt x="18899" y="21599"/>
                </a:lnTo>
                <a:cubicBezTo>
                  <a:pt x="20391" y="21599"/>
                  <a:pt x="21600" y="20391"/>
                  <a:pt x="21600" y="18900"/>
                </a:cubicBezTo>
                <a:lnTo>
                  <a:pt x="21600" y="2025"/>
                </a:lnTo>
                <a:cubicBezTo>
                  <a:pt x="21600" y="905"/>
                  <a:pt x="20693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4" name="AutoShape 85"/>
          <p:cNvSpPr>
            <a:spLocks/>
          </p:cNvSpPr>
          <p:nvPr/>
        </p:nvSpPr>
        <p:spPr bwMode="auto">
          <a:xfrm>
            <a:off x="4889500" y="1557338"/>
            <a:ext cx="100013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5" name="AutoShape 86"/>
          <p:cNvSpPr>
            <a:spLocks/>
          </p:cNvSpPr>
          <p:nvPr/>
        </p:nvSpPr>
        <p:spPr bwMode="auto">
          <a:xfrm>
            <a:off x="4889500" y="1522413"/>
            <a:ext cx="100013" cy="12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6" name="AutoShape 87"/>
          <p:cNvSpPr>
            <a:spLocks/>
          </p:cNvSpPr>
          <p:nvPr/>
        </p:nvSpPr>
        <p:spPr bwMode="auto">
          <a:xfrm>
            <a:off x="4889500" y="1489075"/>
            <a:ext cx="100013" cy="12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00" y="21599"/>
                </a:moveTo>
                <a:lnTo>
                  <a:pt x="20400" y="21599"/>
                </a:lnTo>
                <a:cubicBezTo>
                  <a:pt x="21062" y="21599"/>
                  <a:pt x="21600" y="16748"/>
                  <a:pt x="21600" y="10800"/>
                </a:cubicBezTo>
                <a:cubicBezTo>
                  <a:pt x="21600" y="4830"/>
                  <a:pt x="21062" y="0"/>
                  <a:pt x="20400" y="0"/>
                </a:cubicBezTo>
                <a:lnTo>
                  <a:pt x="1200" y="0"/>
                </a:lnTo>
                <a:cubicBezTo>
                  <a:pt x="537" y="0"/>
                  <a:pt x="0" y="4830"/>
                  <a:pt x="0" y="10800"/>
                </a:cubicBezTo>
                <a:cubicBezTo>
                  <a:pt x="0" y="16748"/>
                  <a:pt x="537" y="21599"/>
                  <a:pt x="12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7" name="AutoShape 88"/>
          <p:cNvSpPr>
            <a:spLocks/>
          </p:cNvSpPr>
          <p:nvPr/>
        </p:nvSpPr>
        <p:spPr bwMode="auto">
          <a:xfrm>
            <a:off x="4765675" y="1725613"/>
            <a:ext cx="100013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8" name="AutoShape 89"/>
          <p:cNvSpPr>
            <a:spLocks/>
          </p:cNvSpPr>
          <p:nvPr/>
        </p:nvSpPr>
        <p:spPr bwMode="auto">
          <a:xfrm>
            <a:off x="4765675" y="1692275"/>
            <a:ext cx="100013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99" name="AutoShape 90"/>
          <p:cNvSpPr>
            <a:spLocks/>
          </p:cNvSpPr>
          <p:nvPr/>
        </p:nvSpPr>
        <p:spPr bwMode="auto">
          <a:xfrm>
            <a:off x="4765675" y="1658938"/>
            <a:ext cx="100013" cy="9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0" name="AutoShape 91"/>
          <p:cNvSpPr>
            <a:spLocks/>
          </p:cNvSpPr>
          <p:nvPr/>
        </p:nvSpPr>
        <p:spPr bwMode="auto">
          <a:xfrm>
            <a:off x="4889500" y="1725613"/>
            <a:ext cx="100013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1" name="AutoShape 92"/>
          <p:cNvSpPr>
            <a:spLocks/>
          </p:cNvSpPr>
          <p:nvPr/>
        </p:nvSpPr>
        <p:spPr bwMode="auto">
          <a:xfrm>
            <a:off x="4889500" y="1692275"/>
            <a:ext cx="100013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2" name="AutoShape 93"/>
          <p:cNvSpPr>
            <a:spLocks/>
          </p:cNvSpPr>
          <p:nvPr/>
        </p:nvSpPr>
        <p:spPr bwMode="auto">
          <a:xfrm>
            <a:off x="4889500" y="1658938"/>
            <a:ext cx="100013" cy="9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851"/>
                  <a:pt x="0" y="10800"/>
                </a:cubicBezTo>
                <a:cubicBezTo>
                  <a:pt x="0" y="16790"/>
                  <a:pt x="537" y="21599"/>
                  <a:pt x="1200" y="21599"/>
                </a:cubicBezTo>
                <a:lnTo>
                  <a:pt x="20400" y="21599"/>
                </a:lnTo>
                <a:cubicBezTo>
                  <a:pt x="21062" y="21599"/>
                  <a:pt x="21600" y="16790"/>
                  <a:pt x="21600" y="10800"/>
                </a:cubicBezTo>
                <a:cubicBezTo>
                  <a:pt x="21600" y="4851"/>
                  <a:pt x="21062" y="0"/>
                  <a:pt x="204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3" name="AutoShape 94"/>
          <p:cNvSpPr>
            <a:spLocks/>
          </p:cNvSpPr>
          <p:nvPr/>
        </p:nvSpPr>
        <p:spPr bwMode="auto">
          <a:xfrm>
            <a:off x="4765675" y="1590675"/>
            <a:ext cx="223838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69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69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4" name="AutoShape 95"/>
          <p:cNvSpPr>
            <a:spLocks/>
          </p:cNvSpPr>
          <p:nvPr/>
        </p:nvSpPr>
        <p:spPr bwMode="auto">
          <a:xfrm>
            <a:off x="4765675" y="1624013"/>
            <a:ext cx="223838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60" y="0"/>
                </a:moveTo>
                <a:lnTo>
                  <a:pt x="540" y="0"/>
                </a:lnTo>
                <a:cubicBezTo>
                  <a:pt x="242" y="0"/>
                  <a:pt x="0" y="4851"/>
                  <a:pt x="0" y="10800"/>
                </a:cubicBezTo>
                <a:cubicBezTo>
                  <a:pt x="0" y="16790"/>
                  <a:pt x="242" y="21599"/>
                  <a:pt x="540" y="21599"/>
                </a:cubicBezTo>
                <a:lnTo>
                  <a:pt x="21060" y="21599"/>
                </a:lnTo>
                <a:cubicBezTo>
                  <a:pt x="21357" y="21599"/>
                  <a:pt x="21600" y="16790"/>
                  <a:pt x="21600" y="10800"/>
                </a:cubicBezTo>
                <a:cubicBezTo>
                  <a:pt x="21600" y="4851"/>
                  <a:pt x="21357" y="0"/>
                  <a:pt x="210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05" name="AutoShape 96"/>
          <p:cNvSpPr>
            <a:spLocks/>
          </p:cNvSpPr>
          <p:nvPr/>
        </p:nvSpPr>
        <p:spPr bwMode="auto">
          <a:xfrm>
            <a:off x="4765675" y="1466850"/>
            <a:ext cx="100013" cy="101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799" y="4792"/>
                </a:moveTo>
                <a:lnTo>
                  <a:pt x="16800" y="4792"/>
                </a:lnTo>
                <a:lnTo>
                  <a:pt x="16800" y="16797"/>
                </a:lnTo>
                <a:lnTo>
                  <a:pt x="4799" y="16797"/>
                </a:lnTo>
                <a:cubicBezTo>
                  <a:pt x="4799" y="16797"/>
                  <a:pt x="4799" y="4792"/>
                  <a:pt x="4799" y="4792"/>
                </a:cubicBezTo>
                <a:close/>
                <a:moveTo>
                  <a:pt x="2399" y="21600"/>
                </a:moveTo>
                <a:lnTo>
                  <a:pt x="19199" y="21600"/>
                </a:lnTo>
                <a:cubicBezTo>
                  <a:pt x="20527" y="21600"/>
                  <a:pt x="21600" y="20523"/>
                  <a:pt x="21600" y="19198"/>
                </a:cubicBezTo>
                <a:lnTo>
                  <a:pt x="21600" y="2401"/>
                </a:lnTo>
                <a:cubicBezTo>
                  <a:pt x="21600" y="1076"/>
                  <a:pt x="20527" y="0"/>
                  <a:pt x="19199" y="0"/>
                </a:cubicBezTo>
                <a:lnTo>
                  <a:pt x="2399" y="0"/>
                </a:lnTo>
                <a:cubicBezTo>
                  <a:pt x="1072" y="0"/>
                  <a:pt x="0" y="1076"/>
                  <a:pt x="0" y="2401"/>
                </a:cubicBezTo>
                <a:lnTo>
                  <a:pt x="0" y="19198"/>
                </a:lnTo>
                <a:cubicBezTo>
                  <a:pt x="0" y="20523"/>
                  <a:pt x="1072" y="21600"/>
                  <a:pt x="2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965575" y="3582988"/>
            <a:ext cx="213716" cy="358775"/>
            <a:chOff x="3965575" y="3582988"/>
            <a:chExt cx="247650" cy="358775"/>
          </a:xfrm>
          <a:solidFill>
            <a:schemeClr val="bg1"/>
          </a:solidFill>
        </p:grpSpPr>
        <p:sp>
          <p:nvSpPr>
            <p:cNvPr id="107" name="AutoShape 97"/>
            <p:cNvSpPr>
              <a:spLocks/>
            </p:cNvSpPr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08" name="AutoShape 98"/>
            <p:cNvSpPr>
              <a:spLocks/>
            </p:cNvSpPr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09" name="AutoShape 99"/>
            <p:cNvSpPr>
              <a:spLocks/>
            </p:cNvSpPr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10" name="AutoShape 100"/>
          <p:cNvSpPr>
            <a:spLocks/>
          </p:cNvSpPr>
          <p:nvPr/>
        </p:nvSpPr>
        <p:spPr bwMode="auto">
          <a:xfrm>
            <a:off x="3214688" y="3582988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11" name="AutoShape 101"/>
          <p:cNvSpPr>
            <a:spLocks/>
          </p:cNvSpPr>
          <p:nvPr/>
        </p:nvSpPr>
        <p:spPr bwMode="auto">
          <a:xfrm>
            <a:off x="2473325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12" name="AutoShape 102"/>
          <p:cNvSpPr>
            <a:spLocks/>
          </p:cNvSpPr>
          <p:nvPr/>
        </p:nvSpPr>
        <p:spPr bwMode="auto">
          <a:xfrm>
            <a:off x="2517775" y="3649663"/>
            <a:ext cx="274638" cy="201612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13" name="AutoShape 103"/>
          <p:cNvSpPr>
            <a:spLocks/>
          </p:cNvSpPr>
          <p:nvPr/>
        </p:nvSpPr>
        <p:spPr bwMode="auto">
          <a:xfrm>
            <a:off x="1811338" y="3660775"/>
            <a:ext cx="128587" cy="84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14" name="AutoShape 104"/>
          <p:cNvSpPr>
            <a:spLocks/>
          </p:cNvSpPr>
          <p:nvPr/>
        </p:nvSpPr>
        <p:spPr bwMode="auto">
          <a:xfrm>
            <a:off x="1754188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35050" y="3649663"/>
            <a:ext cx="358775" cy="225425"/>
            <a:chOff x="1035050" y="3649663"/>
            <a:chExt cx="358775" cy="225425"/>
          </a:xfrm>
          <a:solidFill>
            <a:schemeClr val="bg1"/>
          </a:solidFill>
        </p:grpSpPr>
        <p:sp>
          <p:nvSpPr>
            <p:cNvPr id="116" name="AutoShape 105"/>
            <p:cNvSpPr>
              <a:spLocks/>
            </p:cNvSpPr>
            <p:nvPr/>
          </p:nvSpPr>
          <p:spPr bwMode="auto">
            <a:xfrm>
              <a:off x="1035050" y="3649663"/>
              <a:ext cx="358775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17" name="AutoShape 106"/>
            <p:cNvSpPr>
              <a:spLocks/>
            </p:cNvSpPr>
            <p:nvPr/>
          </p:nvSpPr>
          <p:spPr bwMode="auto">
            <a:xfrm>
              <a:off x="1169988" y="3717925"/>
              <a:ext cx="50800" cy="492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18" name="AutoShape 107"/>
            <p:cNvSpPr>
              <a:spLocks/>
            </p:cNvSpPr>
            <p:nvPr/>
          </p:nvSpPr>
          <p:spPr bwMode="auto">
            <a:xfrm>
              <a:off x="1136650" y="3683000"/>
              <a:ext cx="157163" cy="1571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61950" y="3582988"/>
            <a:ext cx="269875" cy="358775"/>
            <a:chOff x="361950" y="3582988"/>
            <a:chExt cx="269875" cy="358775"/>
          </a:xfrm>
          <a:solidFill>
            <a:schemeClr val="bg1"/>
          </a:solidFill>
        </p:grpSpPr>
        <p:sp>
          <p:nvSpPr>
            <p:cNvPr id="120" name="AutoShape 108"/>
            <p:cNvSpPr>
              <a:spLocks/>
            </p:cNvSpPr>
            <p:nvPr/>
          </p:nvSpPr>
          <p:spPr bwMode="auto">
            <a:xfrm>
              <a:off x="428625" y="3649663"/>
              <a:ext cx="134938" cy="1349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21" name="AutoShape 109"/>
            <p:cNvSpPr>
              <a:spLocks/>
            </p:cNvSpPr>
            <p:nvPr/>
          </p:nvSpPr>
          <p:spPr bwMode="auto">
            <a:xfrm>
              <a:off x="361950" y="3582988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22" name="Group 112"/>
          <p:cNvGrpSpPr/>
          <p:nvPr/>
        </p:nvGrpSpPr>
        <p:grpSpPr>
          <a:xfrm>
            <a:off x="3909765" y="2886073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123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24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25" name="AutoShape 112"/>
          <p:cNvSpPr>
            <a:spLocks/>
          </p:cNvSpPr>
          <p:nvPr/>
        </p:nvSpPr>
        <p:spPr bwMode="auto">
          <a:xfrm>
            <a:off x="3190875" y="2829808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528974" y="2829315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27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28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29" name="AutoShape 115"/>
          <p:cNvSpPr>
            <a:spLocks/>
          </p:cNvSpPr>
          <p:nvPr/>
        </p:nvSpPr>
        <p:spPr bwMode="auto">
          <a:xfrm>
            <a:off x="1798638" y="2863850"/>
            <a:ext cx="26987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30" name="AutoShape 116"/>
          <p:cNvSpPr>
            <a:spLocks/>
          </p:cNvSpPr>
          <p:nvPr/>
        </p:nvSpPr>
        <p:spPr bwMode="auto">
          <a:xfrm>
            <a:off x="1911350" y="3076575"/>
            <a:ext cx="44450" cy="682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31" name="AutoShape 117"/>
          <p:cNvSpPr>
            <a:spLocks/>
          </p:cNvSpPr>
          <p:nvPr/>
        </p:nvSpPr>
        <p:spPr bwMode="auto">
          <a:xfrm>
            <a:off x="1035050" y="2930525"/>
            <a:ext cx="360363" cy="26987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rPr>
              <a:t>	</a:t>
            </a:r>
          </a:p>
        </p:txBody>
      </p:sp>
      <p:grpSp>
        <p:nvGrpSpPr>
          <p:cNvPr id="132" name="Group 121"/>
          <p:cNvGrpSpPr/>
          <p:nvPr/>
        </p:nvGrpSpPr>
        <p:grpSpPr>
          <a:xfrm>
            <a:off x="317500" y="2908790"/>
            <a:ext cx="359165" cy="269526"/>
            <a:chOff x="723900" y="3569494"/>
            <a:chExt cx="464344" cy="348456"/>
          </a:xfrm>
          <a:solidFill>
            <a:schemeClr val="bg1"/>
          </a:solidFill>
        </p:grpSpPr>
        <p:sp>
          <p:nvSpPr>
            <p:cNvPr id="133" name="AutoShape 118"/>
            <p:cNvSpPr>
              <a:spLocks/>
            </p:cNvSpPr>
            <p:nvPr/>
          </p:nvSpPr>
          <p:spPr bwMode="auto">
            <a:xfrm>
              <a:off x="723900" y="356949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4" name="AutoShape 119"/>
            <p:cNvSpPr>
              <a:spLocks/>
            </p:cNvSpPr>
            <p:nvPr/>
          </p:nvSpPr>
          <p:spPr bwMode="auto">
            <a:xfrm>
              <a:off x="1013619" y="369966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35" name="Group 124"/>
          <p:cNvGrpSpPr/>
          <p:nvPr/>
        </p:nvGrpSpPr>
        <p:grpSpPr>
          <a:xfrm>
            <a:off x="3909765" y="2144753"/>
            <a:ext cx="359779" cy="30268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36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7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8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191434" y="2145028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40" name="AutoShape 123"/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1" name="AutoShape 124"/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2" name="AutoShape 125"/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473104" y="2145028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144" name="AutoShape 126"/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5" name="AutoShape 127"/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46" name="AutoShape 128"/>
          <p:cNvSpPr>
            <a:spLocks/>
          </p:cNvSpPr>
          <p:nvPr/>
        </p:nvSpPr>
        <p:spPr bwMode="auto">
          <a:xfrm>
            <a:off x="1754188" y="2144713"/>
            <a:ext cx="3603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47" name="AutoShape 129"/>
          <p:cNvSpPr>
            <a:spLocks/>
          </p:cNvSpPr>
          <p:nvPr/>
        </p:nvSpPr>
        <p:spPr bwMode="auto">
          <a:xfrm>
            <a:off x="1979613" y="2189163"/>
            <a:ext cx="88900" cy="90487"/>
          </a:xfrm>
          <a:custGeom>
            <a:avLst/>
            <a:gdLst>
              <a:gd name="T0" fmla="*/ 10800 w 21600"/>
              <a:gd name="T1" fmla="+- 0 10800 134"/>
              <a:gd name="T2" fmla="*/ 10800 h 21333"/>
              <a:gd name="T3" fmla="*/ 10800 w 21600"/>
              <a:gd name="T4" fmla="+- 0 10800 134"/>
              <a:gd name="T5" fmla="*/ 10800 h 21333"/>
              <a:gd name="T6" fmla="*/ 10800 w 21600"/>
              <a:gd name="T7" fmla="+- 0 10800 134"/>
              <a:gd name="T8" fmla="*/ 10800 h 21333"/>
              <a:gd name="T9" fmla="*/ 10800 w 21600"/>
              <a:gd name="T10" fmla="+- 0 10800 134"/>
              <a:gd name="T11" fmla="*/ 10800 h 2133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33">
                <a:moveTo>
                  <a:pt x="13008" y="18684"/>
                </a:moveTo>
                <a:cubicBezTo>
                  <a:pt x="9017" y="15850"/>
                  <a:pt x="5542" y="12415"/>
                  <a:pt x="2694" y="8570"/>
                </a:cubicBezTo>
                <a:cubicBezTo>
                  <a:pt x="3736" y="5628"/>
                  <a:pt x="5693" y="3697"/>
                  <a:pt x="8585" y="2647"/>
                </a:cubicBezTo>
                <a:cubicBezTo>
                  <a:pt x="12578" y="5489"/>
                  <a:pt x="16048" y="8911"/>
                  <a:pt x="18889" y="12809"/>
                </a:cubicBezTo>
                <a:cubicBezTo>
                  <a:pt x="17836" y="15730"/>
                  <a:pt x="15883" y="17647"/>
                  <a:pt x="13008" y="18684"/>
                </a:cubicBezTo>
                <a:moveTo>
                  <a:pt x="21110" y="11295"/>
                </a:moveTo>
                <a:cubicBezTo>
                  <a:pt x="18081" y="7130"/>
                  <a:pt x="14396" y="3496"/>
                  <a:pt x="10161" y="484"/>
                </a:cubicBezTo>
                <a:cubicBezTo>
                  <a:pt x="9468" y="-8"/>
                  <a:pt x="8579" y="-134"/>
                  <a:pt x="7778" y="145"/>
                </a:cubicBezTo>
                <a:cubicBezTo>
                  <a:pt x="4027" y="1450"/>
                  <a:pt x="1463" y="3983"/>
                  <a:pt x="145" y="7687"/>
                </a:cubicBezTo>
                <a:cubicBezTo>
                  <a:pt x="46" y="7962"/>
                  <a:pt x="0" y="8252"/>
                  <a:pt x="0" y="8537"/>
                </a:cubicBezTo>
                <a:cubicBezTo>
                  <a:pt x="0" y="9071"/>
                  <a:pt x="167" y="9596"/>
                  <a:pt x="487" y="10041"/>
                </a:cubicBezTo>
                <a:cubicBezTo>
                  <a:pt x="3525" y="14213"/>
                  <a:pt x="7211" y="17850"/>
                  <a:pt x="11431" y="20850"/>
                </a:cubicBezTo>
                <a:cubicBezTo>
                  <a:pt x="12122" y="21338"/>
                  <a:pt x="13010" y="21466"/>
                  <a:pt x="13812" y="21188"/>
                </a:cubicBezTo>
                <a:cubicBezTo>
                  <a:pt x="17563" y="19893"/>
                  <a:pt x="20133" y="17356"/>
                  <a:pt x="21451" y="13647"/>
                </a:cubicBezTo>
                <a:cubicBezTo>
                  <a:pt x="21551" y="13372"/>
                  <a:pt x="21600" y="13081"/>
                  <a:pt x="21600" y="12796"/>
                </a:cubicBezTo>
                <a:cubicBezTo>
                  <a:pt x="21600" y="12265"/>
                  <a:pt x="21429" y="11740"/>
                  <a:pt x="21110" y="112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48" name="AutoShape 130"/>
          <p:cNvSpPr>
            <a:spLocks/>
          </p:cNvSpPr>
          <p:nvPr/>
        </p:nvSpPr>
        <p:spPr bwMode="auto">
          <a:xfrm>
            <a:off x="1035050" y="2144713"/>
            <a:ext cx="360363" cy="358775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49" name="AutoShape 131"/>
          <p:cNvSpPr>
            <a:spLocks/>
          </p:cNvSpPr>
          <p:nvPr/>
        </p:nvSpPr>
        <p:spPr bwMode="auto">
          <a:xfrm>
            <a:off x="339725" y="2144713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50" name="AutoShape 132"/>
          <p:cNvSpPr>
            <a:spLocks/>
          </p:cNvSpPr>
          <p:nvPr/>
        </p:nvSpPr>
        <p:spPr bwMode="auto">
          <a:xfrm>
            <a:off x="406400" y="2290763"/>
            <a:ext cx="46038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51" name="AutoShape 133"/>
          <p:cNvSpPr>
            <a:spLocks/>
          </p:cNvSpPr>
          <p:nvPr/>
        </p:nvSpPr>
        <p:spPr bwMode="auto">
          <a:xfrm>
            <a:off x="474663" y="2290763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52" name="AutoShape 134"/>
          <p:cNvSpPr>
            <a:spLocks/>
          </p:cNvSpPr>
          <p:nvPr/>
        </p:nvSpPr>
        <p:spPr bwMode="auto">
          <a:xfrm>
            <a:off x="541338" y="2290763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53" name="AutoShape 135"/>
          <p:cNvSpPr>
            <a:spLocks/>
          </p:cNvSpPr>
          <p:nvPr/>
        </p:nvSpPr>
        <p:spPr bwMode="auto">
          <a:xfrm>
            <a:off x="3910013" y="1482725"/>
            <a:ext cx="358775" cy="246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3190875" y="1425575"/>
            <a:ext cx="360363" cy="360363"/>
            <a:chOff x="3190875" y="1425575"/>
            <a:chExt cx="360363" cy="360363"/>
          </a:xfrm>
          <a:solidFill>
            <a:schemeClr val="bg1"/>
          </a:solidFill>
        </p:grpSpPr>
        <p:sp>
          <p:nvSpPr>
            <p:cNvPr id="155" name="AutoShape 136"/>
            <p:cNvSpPr>
              <a:spLocks/>
            </p:cNvSpPr>
            <p:nvPr/>
          </p:nvSpPr>
          <p:spPr bwMode="auto">
            <a:xfrm>
              <a:off x="3382963" y="1471613"/>
              <a:ext cx="117475" cy="117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6" name="AutoShape 137"/>
            <p:cNvSpPr>
              <a:spLocks/>
            </p:cNvSpPr>
            <p:nvPr/>
          </p:nvSpPr>
          <p:spPr bwMode="auto">
            <a:xfrm>
              <a:off x="3190875" y="1425575"/>
              <a:ext cx="360363" cy="360363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7" name="AutoShape 138"/>
            <p:cNvSpPr>
              <a:spLocks/>
            </p:cNvSpPr>
            <p:nvPr/>
          </p:nvSpPr>
          <p:spPr bwMode="auto">
            <a:xfrm>
              <a:off x="3382963" y="1425575"/>
              <a:ext cx="168275" cy="1682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58" name="AutoShape 139"/>
          <p:cNvSpPr>
            <a:spLocks/>
          </p:cNvSpPr>
          <p:nvPr/>
        </p:nvSpPr>
        <p:spPr bwMode="auto">
          <a:xfrm>
            <a:off x="2473325" y="1425575"/>
            <a:ext cx="358775" cy="34925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59" name="AutoShape 140"/>
          <p:cNvSpPr>
            <a:spLocks/>
          </p:cNvSpPr>
          <p:nvPr/>
        </p:nvSpPr>
        <p:spPr bwMode="auto">
          <a:xfrm>
            <a:off x="1798638" y="1516063"/>
            <a:ext cx="225425" cy="182562"/>
          </a:xfrm>
          <a:custGeom>
            <a:avLst/>
            <a:gdLst>
              <a:gd name="T0" fmla="+- 0 10800 376"/>
              <a:gd name="T1" fmla="*/ T0 w 20848"/>
              <a:gd name="T2" fmla="*/ 10800 h 21600"/>
              <a:gd name="T3" fmla="+- 0 10800 376"/>
              <a:gd name="T4" fmla="*/ T3 w 20848"/>
              <a:gd name="T5" fmla="*/ 10800 h 21600"/>
              <a:gd name="T6" fmla="+- 0 10800 376"/>
              <a:gd name="T7" fmla="*/ T6 w 20848"/>
              <a:gd name="T8" fmla="*/ 10800 h 21600"/>
              <a:gd name="T9" fmla="+- 0 10800 376"/>
              <a:gd name="T10" fmla="*/ T9 w 208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848" h="21600">
                <a:moveTo>
                  <a:pt x="18728" y="19178"/>
                </a:moveTo>
                <a:cubicBezTo>
                  <a:pt x="13191" y="20631"/>
                  <a:pt x="7654" y="20631"/>
                  <a:pt x="2118" y="19178"/>
                </a:cubicBezTo>
                <a:cubicBezTo>
                  <a:pt x="678" y="13592"/>
                  <a:pt x="678" y="8008"/>
                  <a:pt x="2118" y="2421"/>
                </a:cubicBezTo>
                <a:cubicBezTo>
                  <a:pt x="7654" y="968"/>
                  <a:pt x="13191" y="968"/>
                  <a:pt x="18728" y="2421"/>
                </a:cubicBezTo>
                <a:cubicBezTo>
                  <a:pt x="20168" y="8008"/>
                  <a:pt x="20168" y="13592"/>
                  <a:pt x="18728" y="19178"/>
                </a:cubicBezTo>
                <a:moveTo>
                  <a:pt x="18938" y="1116"/>
                </a:moveTo>
                <a:cubicBezTo>
                  <a:pt x="16114" y="375"/>
                  <a:pt x="13249" y="0"/>
                  <a:pt x="10423" y="0"/>
                </a:cubicBezTo>
                <a:cubicBezTo>
                  <a:pt x="7597" y="0"/>
                  <a:pt x="4732" y="375"/>
                  <a:pt x="1908" y="1116"/>
                </a:cubicBezTo>
                <a:cubicBezTo>
                  <a:pt x="1543" y="1213"/>
                  <a:pt x="1244" y="1552"/>
                  <a:pt x="1127" y="2004"/>
                </a:cubicBezTo>
                <a:cubicBezTo>
                  <a:pt x="-376" y="7841"/>
                  <a:pt x="-376" y="13759"/>
                  <a:pt x="1127" y="19593"/>
                </a:cubicBezTo>
                <a:cubicBezTo>
                  <a:pt x="1244" y="20047"/>
                  <a:pt x="1543" y="20386"/>
                  <a:pt x="1908" y="20482"/>
                </a:cubicBezTo>
                <a:cubicBezTo>
                  <a:pt x="4732" y="21224"/>
                  <a:pt x="7597" y="21600"/>
                  <a:pt x="10423" y="21600"/>
                </a:cubicBezTo>
                <a:cubicBezTo>
                  <a:pt x="13249" y="21600"/>
                  <a:pt x="16114" y="21224"/>
                  <a:pt x="18938" y="20482"/>
                </a:cubicBezTo>
                <a:cubicBezTo>
                  <a:pt x="19303" y="20386"/>
                  <a:pt x="19602" y="20047"/>
                  <a:pt x="19719" y="19593"/>
                </a:cubicBezTo>
                <a:cubicBezTo>
                  <a:pt x="21223" y="13759"/>
                  <a:pt x="21223" y="7841"/>
                  <a:pt x="19719" y="2004"/>
                </a:cubicBezTo>
                <a:cubicBezTo>
                  <a:pt x="19602" y="1552"/>
                  <a:pt x="19303" y="1213"/>
                  <a:pt x="18938" y="1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0" name="AutoShape 141"/>
          <p:cNvSpPr>
            <a:spLocks/>
          </p:cNvSpPr>
          <p:nvPr/>
        </p:nvSpPr>
        <p:spPr bwMode="auto">
          <a:xfrm>
            <a:off x="1754188" y="1471613"/>
            <a:ext cx="358775" cy="279400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1" name="AutoShape 142"/>
          <p:cNvSpPr>
            <a:spLocks/>
          </p:cNvSpPr>
          <p:nvPr/>
        </p:nvSpPr>
        <p:spPr bwMode="auto">
          <a:xfrm>
            <a:off x="2035175" y="1527175"/>
            <a:ext cx="33338" cy="33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7200"/>
                </a:moveTo>
                <a:cubicBezTo>
                  <a:pt x="12779" y="7200"/>
                  <a:pt x="14399" y="8820"/>
                  <a:pt x="14399" y="10800"/>
                </a:cubicBezTo>
                <a:cubicBezTo>
                  <a:pt x="14399" y="12779"/>
                  <a:pt x="12779" y="14400"/>
                  <a:pt x="10800" y="14400"/>
                </a:cubicBezTo>
                <a:cubicBezTo>
                  <a:pt x="8820" y="14400"/>
                  <a:pt x="7199" y="12779"/>
                  <a:pt x="7199" y="10800"/>
                </a:cubicBezTo>
                <a:cubicBezTo>
                  <a:pt x="7199" y="8820"/>
                  <a:pt x="8820" y="7200"/>
                  <a:pt x="10800" y="7200"/>
                </a:cubicBezTo>
                <a:moveTo>
                  <a:pt x="10800" y="21599"/>
                </a:move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2" name="AutoShape 143"/>
          <p:cNvSpPr>
            <a:spLocks/>
          </p:cNvSpPr>
          <p:nvPr/>
        </p:nvSpPr>
        <p:spPr bwMode="auto">
          <a:xfrm>
            <a:off x="2024063" y="1673225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3" name="AutoShape 144"/>
          <p:cNvSpPr>
            <a:spLocks/>
          </p:cNvSpPr>
          <p:nvPr/>
        </p:nvSpPr>
        <p:spPr bwMode="auto">
          <a:xfrm>
            <a:off x="2035175" y="1639888"/>
            <a:ext cx="44450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4" name="AutoShape 145"/>
          <p:cNvSpPr>
            <a:spLocks/>
          </p:cNvSpPr>
          <p:nvPr/>
        </p:nvSpPr>
        <p:spPr bwMode="auto">
          <a:xfrm>
            <a:off x="2035175" y="1606550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165" name="AutoShape 146"/>
          <p:cNvSpPr>
            <a:spLocks/>
          </p:cNvSpPr>
          <p:nvPr/>
        </p:nvSpPr>
        <p:spPr bwMode="auto">
          <a:xfrm>
            <a:off x="1844675" y="1560513"/>
            <a:ext cx="66675" cy="47625"/>
          </a:xfrm>
          <a:custGeom>
            <a:avLst/>
            <a:gdLst>
              <a:gd name="T0" fmla="+- 0 10822 44"/>
              <a:gd name="T1" fmla="*/ T0 w 21556"/>
              <a:gd name="T2" fmla="+- 0 10826 53"/>
              <a:gd name="T3" fmla="*/ 10826 h 21547"/>
              <a:gd name="T4" fmla="+- 0 10822 44"/>
              <a:gd name="T5" fmla="*/ T4 w 21556"/>
              <a:gd name="T6" fmla="+- 0 10826 53"/>
              <a:gd name="T7" fmla="*/ 10826 h 21547"/>
              <a:gd name="T8" fmla="+- 0 10822 44"/>
              <a:gd name="T9" fmla="*/ T8 w 21556"/>
              <a:gd name="T10" fmla="+- 0 10826 53"/>
              <a:gd name="T11" fmla="*/ 10826 h 21547"/>
              <a:gd name="T12" fmla="+- 0 10822 44"/>
              <a:gd name="T13" fmla="*/ T12 w 21556"/>
              <a:gd name="T14" fmla="+- 0 10826 53"/>
              <a:gd name="T15" fmla="*/ 10826 h 215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6" h="21547">
                <a:moveTo>
                  <a:pt x="19751" y="2"/>
                </a:moveTo>
                <a:lnTo>
                  <a:pt x="3200" y="1845"/>
                </a:lnTo>
                <a:cubicBezTo>
                  <a:pt x="2215" y="2010"/>
                  <a:pt x="1272" y="3284"/>
                  <a:pt x="1106" y="4676"/>
                </a:cubicBezTo>
                <a:lnTo>
                  <a:pt x="1" y="18986"/>
                </a:lnTo>
                <a:cubicBezTo>
                  <a:pt x="-44" y="20398"/>
                  <a:pt x="724" y="21547"/>
                  <a:pt x="1712" y="21547"/>
                </a:cubicBezTo>
                <a:cubicBezTo>
                  <a:pt x="2698" y="21547"/>
                  <a:pt x="3542" y="20398"/>
                  <a:pt x="3582" y="18978"/>
                </a:cubicBezTo>
                <a:lnTo>
                  <a:pt x="4185" y="9251"/>
                </a:lnTo>
                <a:cubicBezTo>
                  <a:pt x="4319" y="7849"/>
                  <a:pt x="5235" y="6592"/>
                  <a:pt x="6220" y="6447"/>
                </a:cubicBezTo>
                <a:lnTo>
                  <a:pt x="19751" y="5128"/>
                </a:lnTo>
                <a:cubicBezTo>
                  <a:pt x="20743" y="5078"/>
                  <a:pt x="21556" y="3884"/>
                  <a:pt x="21556" y="2467"/>
                </a:cubicBezTo>
                <a:cubicBezTo>
                  <a:pt x="21556" y="1055"/>
                  <a:pt x="20743" y="-53"/>
                  <a:pt x="19751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1035050" y="1447800"/>
            <a:ext cx="360363" cy="315913"/>
            <a:chOff x="1035050" y="1447800"/>
            <a:chExt cx="360363" cy="315913"/>
          </a:xfrm>
          <a:solidFill>
            <a:schemeClr val="bg1"/>
          </a:solidFill>
        </p:grpSpPr>
        <p:sp>
          <p:nvSpPr>
            <p:cNvPr id="167" name="AutoShape 147"/>
            <p:cNvSpPr>
              <a:spLocks/>
            </p:cNvSpPr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8" name="AutoShape 148"/>
            <p:cNvSpPr>
              <a:spLocks/>
            </p:cNvSpPr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69" name="AutoShape 149"/>
          <p:cNvSpPr>
            <a:spLocks/>
          </p:cNvSpPr>
          <p:nvPr/>
        </p:nvSpPr>
        <p:spPr bwMode="auto">
          <a:xfrm>
            <a:off x="317500" y="1471613"/>
            <a:ext cx="358775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658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E0C9B1-144B-4D9B-8DCF-C9EB96EB7503}"/>
              </a:ext>
            </a:extLst>
          </p:cNvPr>
          <p:cNvSpPr txBox="1"/>
          <p:nvPr/>
        </p:nvSpPr>
        <p:spPr>
          <a:xfrm>
            <a:off x="1402080" y="2063918"/>
            <a:ext cx="1853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3600" b="1" smtClean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目 录</a:t>
            </a:r>
            <a:endParaRPr lang="en-US" altLang="zh-CN" sz="3600" b="1" smtClean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r">
              <a:defRPr/>
            </a:pP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CONTENTS</a:t>
            </a:r>
            <a:endParaRPr lang="en-US" altLang="zh-CN" sz="3600" b="1" dirty="0">
              <a:solidFill>
                <a:schemeClr val="accent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39734" y="1132288"/>
            <a:ext cx="406400" cy="40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lt"/>
              </a:rPr>
              <a:t>1</a:t>
            </a:r>
            <a:endParaRPr lang="zh-CN" altLang="en-US"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9734" y="2033141"/>
            <a:ext cx="406400" cy="40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lt"/>
              </a:rPr>
              <a:t>2</a:t>
            </a:r>
            <a:endParaRPr lang="zh-CN" altLang="en-US"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19415" y="2933994"/>
            <a:ext cx="406400" cy="40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lt"/>
              </a:rPr>
              <a:t>3</a:t>
            </a:r>
            <a:endParaRPr lang="zh-CN" altLang="en-US"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19415" y="3834847"/>
            <a:ext cx="406400" cy="406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lt"/>
              </a:rPr>
              <a:t>4</a:t>
            </a:r>
            <a:endParaRPr lang="zh-CN" altLang="en-US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59573" y="2133600"/>
            <a:ext cx="0" cy="894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5025815" y="115082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年工作概述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5046134" y="20516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业绩展示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5025815" y="29525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经验总结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5046134" y="3853381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2018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年工作规划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2451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7" b="13595"/>
          <a:stretch/>
        </p:blipFill>
        <p:spPr>
          <a:xfrm>
            <a:off x="1103690" y="849513"/>
            <a:ext cx="6936619" cy="3384062"/>
          </a:xfrm>
          <a:prstGeom prst="rect">
            <a:avLst/>
          </a:prstGeom>
        </p:spPr>
      </p:pic>
      <p:grpSp>
        <p:nvGrpSpPr>
          <p:cNvPr id="171" name="组合 170"/>
          <p:cNvGrpSpPr/>
          <p:nvPr/>
        </p:nvGrpSpPr>
        <p:grpSpPr>
          <a:xfrm>
            <a:off x="3111928" y="3946867"/>
            <a:ext cx="3014134" cy="422552"/>
            <a:chOff x="3230880" y="4157525"/>
            <a:chExt cx="3014134" cy="422552"/>
          </a:xfrm>
        </p:grpSpPr>
        <p:sp>
          <p:nvSpPr>
            <p:cNvPr id="172" name="圆角矩形 171"/>
            <p:cNvSpPr/>
            <p:nvPr/>
          </p:nvSpPr>
          <p:spPr>
            <a:xfrm>
              <a:off x="3230880" y="4157525"/>
              <a:ext cx="3014134" cy="4225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73" name="Group 231"/>
            <p:cNvGrpSpPr/>
            <p:nvPr/>
          </p:nvGrpSpPr>
          <p:grpSpPr>
            <a:xfrm>
              <a:off x="5703159" y="4192490"/>
              <a:ext cx="314678" cy="352678"/>
              <a:chOff x="4608513" y="6291263"/>
              <a:chExt cx="420688" cy="471488"/>
            </a:xfrm>
            <a:solidFill>
              <a:sysClr val="window" lastClr="FFFFFF"/>
            </a:solidFill>
          </p:grpSpPr>
          <p:sp>
            <p:nvSpPr>
              <p:cNvPr id="175" name="Freeform 218"/>
              <p:cNvSpPr>
                <a:spLocks/>
              </p:cNvSpPr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/>
                  <a:ea typeface="Microsoft YaHei UI"/>
                </a:endParaRPr>
              </a:p>
            </p:txBody>
          </p:sp>
          <p:sp>
            <p:nvSpPr>
              <p:cNvPr id="176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/>
                  <a:ea typeface="Microsoft YaHei UI"/>
                </a:endParaRPr>
              </a:p>
            </p:txBody>
          </p:sp>
          <p:sp>
            <p:nvSpPr>
              <p:cNvPr id="177" name="Freeform 220"/>
              <p:cNvSpPr>
                <a:spLocks/>
              </p:cNvSpPr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/>
                  <a:ea typeface="Microsoft YaHei UI"/>
                </a:endParaRPr>
              </a:p>
            </p:txBody>
          </p:sp>
        </p:grpSp>
        <p:sp>
          <p:nvSpPr>
            <p:cNvPr id="174" name="文本框 8"/>
            <p:cNvSpPr txBox="1">
              <a:spLocks noChangeArrowheads="1"/>
            </p:cNvSpPr>
            <p:nvPr/>
          </p:nvSpPr>
          <p:spPr bwMode="auto">
            <a:xfrm>
              <a:off x="4013328" y="416841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熊猫达人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8369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熊猫达人作品</a:t>
            </a:r>
          </a:p>
        </p:txBody>
      </p:sp>
      <p:sp>
        <p:nvSpPr>
          <p:cNvPr id="179" name="椭圆 178"/>
          <p:cNvSpPr/>
          <p:nvPr/>
        </p:nvSpPr>
        <p:spPr>
          <a:xfrm>
            <a:off x="471488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751731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81" name="文本框 8"/>
          <p:cNvSpPr txBox="1">
            <a:spLocks noChangeArrowheads="1"/>
          </p:cNvSpPr>
          <p:nvPr/>
        </p:nvSpPr>
        <p:spPr bwMode="auto">
          <a:xfrm>
            <a:off x="569409" y="3703638"/>
            <a:ext cx="11897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设计尺寸：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16:9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2" name="文本框 13"/>
          <p:cNvSpPr txBox="1">
            <a:spLocks noChangeArrowheads="1"/>
          </p:cNvSpPr>
          <p:nvPr/>
        </p:nvSpPr>
        <p:spPr bwMode="auto">
          <a:xfrm>
            <a:off x="3017838" y="3703638"/>
            <a:ext cx="7493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易于编辑</a:t>
            </a:r>
          </a:p>
        </p:txBody>
      </p:sp>
      <p:sp>
        <p:nvSpPr>
          <p:cNvPr id="183" name="文本框 17"/>
          <p:cNvSpPr txBox="1">
            <a:spLocks noChangeArrowheads="1"/>
          </p:cNvSpPr>
          <p:nvPr/>
        </p:nvSpPr>
        <p:spPr bwMode="auto">
          <a:xfrm>
            <a:off x="4633519" y="3561393"/>
            <a:ext cx="25555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中文</a:t>
            </a:r>
            <a:r>
              <a:rPr lang="zh-CN" altLang="en-US" sz="1100" smtClean="0">
                <a:solidFill>
                  <a:schemeClr val="bg1"/>
                </a:solidFill>
                <a:latin typeface="微软雅黑" panose="020B0503020204020204" pitchFamily="34" charset="-122"/>
              </a:rPr>
              <a:t>：微软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雅黑</a:t>
            </a:r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标题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100" smtClean="0">
                <a:solidFill>
                  <a:schemeClr val="bg1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微软雅黑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light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>
            <a:spLocks noChangeArrowheads="1"/>
          </p:cNvSpPr>
          <p:nvPr/>
        </p:nvSpPr>
        <p:spPr bwMode="auto">
          <a:xfrm>
            <a:off x="7742238" y="3703638"/>
            <a:ext cx="1031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熊猫达人作品</a:t>
            </a:r>
          </a:p>
        </p:txBody>
      </p:sp>
      <p:sp>
        <p:nvSpPr>
          <p:cNvPr id="185" name="文本框 17"/>
          <p:cNvSpPr txBox="1">
            <a:spLocks noChangeArrowheads="1"/>
          </p:cNvSpPr>
          <p:nvPr/>
        </p:nvSpPr>
        <p:spPr bwMode="auto">
          <a:xfrm>
            <a:off x="4633519" y="3834443"/>
            <a:ext cx="23679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英文：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Arial 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Calibri Light (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</a:rPr>
              <a:t>正文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6" name="文本框 185"/>
          <p:cNvSpPr txBox="1">
            <a:spLocks noChangeArrowheads="1"/>
          </p:cNvSpPr>
          <p:nvPr/>
        </p:nvSpPr>
        <p:spPr bwMode="auto">
          <a:xfrm>
            <a:off x="3761521" y="83682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使用说明</a:t>
            </a:r>
          </a:p>
        </p:txBody>
      </p:sp>
      <p:sp>
        <p:nvSpPr>
          <p:cNvPr id="187" name="Freeform 5"/>
          <p:cNvSpPr>
            <a:spLocks noEditPoints="1"/>
          </p:cNvSpPr>
          <p:nvPr/>
        </p:nvSpPr>
        <p:spPr bwMode="auto">
          <a:xfrm>
            <a:off x="731838" y="2236789"/>
            <a:ext cx="873125" cy="868363"/>
          </a:xfrm>
          <a:custGeom>
            <a:avLst/>
            <a:gdLst>
              <a:gd name="T0" fmla="*/ 474 w 550"/>
              <a:gd name="T1" fmla="*/ 105 h 547"/>
              <a:gd name="T2" fmla="*/ 550 w 550"/>
              <a:gd name="T3" fmla="*/ 31 h 547"/>
              <a:gd name="T4" fmla="*/ 532 w 550"/>
              <a:gd name="T5" fmla="*/ 12 h 547"/>
              <a:gd name="T6" fmla="*/ 468 w 550"/>
              <a:gd name="T7" fmla="*/ 73 h 547"/>
              <a:gd name="T8" fmla="*/ 166 w 550"/>
              <a:gd name="T9" fmla="*/ 73 h 547"/>
              <a:gd name="T10" fmla="*/ 166 w 550"/>
              <a:gd name="T11" fmla="*/ 0 h 547"/>
              <a:gd name="T12" fmla="*/ 72 w 550"/>
              <a:gd name="T13" fmla="*/ 0 h 547"/>
              <a:gd name="T14" fmla="*/ 72 w 550"/>
              <a:gd name="T15" fmla="*/ 73 h 547"/>
              <a:gd name="T16" fmla="*/ 0 w 550"/>
              <a:gd name="T17" fmla="*/ 73 h 547"/>
              <a:gd name="T18" fmla="*/ 0 w 550"/>
              <a:gd name="T19" fmla="*/ 167 h 547"/>
              <a:gd name="T20" fmla="*/ 72 w 550"/>
              <a:gd name="T21" fmla="*/ 167 h 547"/>
              <a:gd name="T22" fmla="*/ 72 w 550"/>
              <a:gd name="T23" fmla="*/ 475 h 547"/>
              <a:gd name="T24" fmla="*/ 380 w 550"/>
              <a:gd name="T25" fmla="*/ 475 h 547"/>
              <a:gd name="T26" fmla="*/ 380 w 550"/>
              <a:gd name="T27" fmla="*/ 547 h 547"/>
              <a:gd name="T28" fmla="*/ 474 w 550"/>
              <a:gd name="T29" fmla="*/ 547 h 547"/>
              <a:gd name="T30" fmla="*/ 474 w 550"/>
              <a:gd name="T31" fmla="*/ 475 h 547"/>
              <a:gd name="T32" fmla="*/ 547 w 550"/>
              <a:gd name="T33" fmla="*/ 475 h 547"/>
              <a:gd name="T34" fmla="*/ 547 w 550"/>
              <a:gd name="T35" fmla="*/ 381 h 547"/>
              <a:gd name="T36" fmla="*/ 474 w 550"/>
              <a:gd name="T37" fmla="*/ 381 h 547"/>
              <a:gd name="T38" fmla="*/ 474 w 550"/>
              <a:gd name="T39" fmla="*/ 105 h 547"/>
              <a:gd name="T40" fmla="*/ 447 w 550"/>
              <a:gd name="T41" fmla="*/ 381 h 547"/>
              <a:gd name="T42" fmla="*/ 406 w 550"/>
              <a:gd name="T43" fmla="*/ 381 h 547"/>
              <a:gd name="T44" fmla="*/ 406 w 550"/>
              <a:gd name="T45" fmla="*/ 171 h 547"/>
              <a:gd name="T46" fmla="*/ 447 w 550"/>
              <a:gd name="T47" fmla="*/ 130 h 547"/>
              <a:gd name="T48" fmla="*/ 447 w 550"/>
              <a:gd name="T49" fmla="*/ 381 h 547"/>
              <a:gd name="T50" fmla="*/ 371 w 550"/>
              <a:gd name="T51" fmla="*/ 167 h 547"/>
              <a:gd name="T52" fmla="*/ 166 w 550"/>
              <a:gd name="T53" fmla="*/ 366 h 547"/>
              <a:gd name="T54" fmla="*/ 166 w 550"/>
              <a:gd name="T55" fmla="*/ 167 h 547"/>
              <a:gd name="T56" fmla="*/ 371 w 550"/>
              <a:gd name="T57" fmla="*/ 167 h 547"/>
              <a:gd name="T58" fmla="*/ 380 w 550"/>
              <a:gd name="T59" fmla="*/ 196 h 547"/>
              <a:gd name="T60" fmla="*/ 380 w 550"/>
              <a:gd name="T61" fmla="*/ 381 h 547"/>
              <a:gd name="T62" fmla="*/ 189 w 550"/>
              <a:gd name="T63" fmla="*/ 381 h 547"/>
              <a:gd name="T64" fmla="*/ 380 w 550"/>
              <a:gd name="T65" fmla="*/ 196 h 547"/>
              <a:gd name="T66" fmla="*/ 98 w 550"/>
              <a:gd name="T67" fmla="*/ 26 h 547"/>
              <a:gd name="T68" fmla="*/ 140 w 550"/>
              <a:gd name="T69" fmla="*/ 26 h 547"/>
              <a:gd name="T70" fmla="*/ 140 w 550"/>
              <a:gd name="T71" fmla="*/ 73 h 547"/>
              <a:gd name="T72" fmla="*/ 98 w 550"/>
              <a:gd name="T73" fmla="*/ 73 h 547"/>
              <a:gd name="T74" fmla="*/ 98 w 550"/>
              <a:gd name="T75" fmla="*/ 26 h 547"/>
              <a:gd name="T76" fmla="*/ 26 w 550"/>
              <a:gd name="T77" fmla="*/ 100 h 547"/>
              <a:gd name="T78" fmla="*/ 441 w 550"/>
              <a:gd name="T79" fmla="*/ 100 h 547"/>
              <a:gd name="T80" fmla="*/ 398 w 550"/>
              <a:gd name="T81" fmla="*/ 141 h 547"/>
              <a:gd name="T82" fmla="*/ 26 w 550"/>
              <a:gd name="T83" fmla="*/ 141 h 547"/>
              <a:gd name="T84" fmla="*/ 26 w 550"/>
              <a:gd name="T85" fmla="*/ 100 h 547"/>
              <a:gd name="T86" fmla="*/ 447 w 550"/>
              <a:gd name="T87" fmla="*/ 521 h 547"/>
              <a:gd name="T88" fmla="*/ 406 w 550"/>
              <a:gd name="T89" fmla="*/ 521 h 547"/>
              <a:gd name="T90" fmla="*/ 406 w 550"/>
              <a:gd name="T91" fmla="*/ 475 h 547"/>
              <a:gd name="T92" fmla="*/ 447 w 550"/>
              <a:gd name="T93" fmla="*/ 475 h 547"/>
              <a:gd name="T94" fmla="*/ 447 w 550"/>
              <a:gd name="T95" fmla="*/ 521 h 547"/>
              <a:gd name="T96" fmla="*/ 521 w 550"/>
              <a:gd name="T97" fmla="*/ 449 h 547"/>
              <a:gd name="T98" fmla="*/ 98 w 550"/>
              <a:gd name="T99" fmla="*/ 449 h 547"/>
              <a:gd name="T100" fmla="*/ 98 w 550"/>
              <a:gd name="T101" fmla="*/ 167 h 547"/>
              <a:gd name="T102" fmla="*/ 140 w 550"/>
              <a:gd name="T103" fmla="*/ 167 h 547"/>
              <a:gd name="T104" fmla="*/ 140 w 550"/>
              <a:gd name="T105" fmla="*/ 408 h 547"/>
              <a:gd name="T106" fmla="*/ 521 w 550"/>
              <a:gd name="T107" fmla="*/ 408 h 547"/>
              <a:gd name="T108" fmla="*/ 521 w 550"/>
              <a:gd name="T109" fmla="*/ 44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50" h="547">
                <a:moveTo>
                  <a:pt x="474" y="105"/>
                </a:moveTo>
                <a:lnTo>
                  <a:pt x="550" y="31"/>
                </a:lnTo>
                <a:lnTo>
                  <a:pt x="532" y="12"/>
                </a:lnTo>
                <a:lnTo>
                  <a:pt x="468" y="73"/>
                </a:lnTo>
                <a:lnTo>
                  <a:pt x="166" y="73"/>
                </a:lnTo>
                <a:lnTo>
                  <a:pt x="166" y="0"/>
                </a:lnTo>
                <a:lnTo>
                  <a:pt x="72" y="0"/>
                </a:lnTo>
                <a:lnTo>
                  <a:pt x="72" y="73"/>
                </a:lnTo>
                <a:lnTo>
                  <a:pt x="0" y="73"/>
                </a:lnTo>
                <a:lnTo>
                  <a:pt x="0" y="167"/>
                </a:lnTo>
                <a:lnTo>
                  <a:pt x="72" y="167"/>
                </a:lnTo>
                <a:lnTo>
                  <a:pt x="72" y="475"/>
                </a:lnTo>
                <a:lnTo>
                  <a:pt x="380" y="475"/>
                </a:lnTo>
                <a:lnTo>
                  <a:pt x="380" y="547"/>
                </a:lnTo>
                <a:lnTo>
                  <a:pt x="474" y="547"/>
                </a:lnTo>
                <a:lnTo>
                  <a:pt x="474" y="475"/>
                </a:lnTo>
                <a:lnTo>
                  <a:pt x="547" y="475"/>
                </a:lnTo>
                <a:lnTo>
                  <a:pt x="547" y="381"/>
                </a:lnTo>
                <a:lnTo>
                  <a:pt x="474" y="381"/>
                </a:lnTo>
                <a:lnTo>
                  <a:pt x="474" y="105"/>
                </a:lnTo>
                <a:close/>
                <a:moveTo>
                  <a:pt x="447" y="381"/>
                </a:moveTo>
                <a:lnTo>
                  <a:pt x="406" y="381"/>
                </a:lnTo>
                <a:lnTo>
                  <a:pt x="406" y="171"/>
                </a:lnTo>
                <a:lnTo>
                  <a:pt x="447" y="130"/>
                </a:lnTo>
                <a:lnTo>
                  <a:pt x="447" y="381"/>
                </a:lnTo>
                <a:close/>
                <a:moveTo>
                  <a:pt x="371" y="167"/>
                </a:moveTo>
                <a:lnTo>
                  <a:pt x="166" y="366"/>
                </a:lnTo>
                <a:lnTo>
                  <a:pt x="166" y="167"/>
                </a:lnTo>
                <a:lnTo>
                  <a:pt x="371" y="167"/>
                </a:lnTo>
                <a:close/>
                <a:moveTo>
                  <a:pt x="380" y="196"/>
                </a:moveTo>
                <a:lnTo>
                  <a:pt x="380" y="381"/>
                </a:lnTo>
                <a:lnTo>
                  <a:pt x="189" y="381"/>
                </a:lnTo>
                <a:lnTo>
                  <a:pt x="380" y="196"/>
                </a:lnTo>
                <a:close/>
                <a:moveTo>
                  <a:pt x="98" y="26"/>
                </a:moveTo>
                <a:lnTo>
                  <a:pt x="140" y="26"/>
                </a:lnTo>
                <a:lnTo>
                  <a:pt x="140" y="73"/>
                </a:lnTo>
                <a:lnTo>
                  <a:pt x="98" y="73"/>
                </a:lnTo>
                <a:lnTo>
                  <a:pt x="98" y="26"/>
                </a:lnTo>
                <a:close/>
                <a:moveTo>
                  <a:pt x="26" y="100"/>
                </a:moveTo>
                <a:lnTo>
                  <a:pt x="441" y="100"/>
                </a:lnTo>
                <a:lnTo>
                  <a:pt x="398" y="141"/>
                </a:lnTo>
                <a:lnTo>
                  <a:pt x="26" y="141"/>
                </a:lnTo>
                <a:lnTo>
                  <a:pt x="26" y="100"/>
                </a:lnTo>
                <a:close/>
                <a:moveTo>
                  <a:pt x="447" y="521"/>
                </a:moveTo>
                <a:lnTo>
                  <a:pt x="406" y="521"/>
                </a:lnTo>
                <a:lnTo>
                  <a:pt x="406" y="475"/>
                </a:lnTo>
                <a:lnTo>
                  <a:pt x="447" y="475"/>
                </a:lnTo>
                <a:lnTo>
                  <a:pt x="447" y="521"/>
                </a:lnTo>
                <a:close/>
                <a:moveTo>
                  <a:pt x="521" y="449"/>
                </a:moveTo>
                <a:lnTo>
                  <a:pt x="98" y="449"/>
                </a:lnTo>
                <a:lnTo>
                  <a:pt x="98" y="167"/>
                </a:lnTo>
                <a:lnTo>
                  <a:pt x="140" y="167"/>
                </a:lnTo>
                <a:lnTo>
                  <a:pt x="140" y="408"/>
                </a:lnTo>
                <a:lnTo>
                  <a:pt x="521" y="408"/>
                </a:lnTo>
                <a:lnTo>
                  <a:pt x="52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2754817" y="196821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89" name="Freeform 9"/>
          <p:cNvSpPr>
            <a:spLocks noEditPoints="1"/>
          </p:cNvSpPr>
          <p:nvPr/>
        </p:nvSpPr>
        <p:spPr bwMode="auto">
          <a:xfrm>
            <a:off x="3020283" y="2234406"/>
            <a:ext cx="872996" cy="871539"/>
          </a:xfrm>
          <a:custGeom>
            <a:avLst/>
            <a:gdLst>
              <a:gd name="T0" fmla="*/ 606 w 701"/>
              <a:gd name="T1" fmla="*/ 701 h 701"/>
              <a:gd name="T2" fmla="*/ 105 w 701"/>
              <a:gd name="T3" fmla="*/ 701 h 701"/>
              <a:gd name="T4" fmla="*/ 32 w 701"/>
              <a:gd name="T5" fmla="*/ 670 h 701"/>
              <a:gd name="T6" fmla="*/ 0 w 701"/>
              <a:gd name="T7" fmla="*/ 600 h 701"/>
              <a:gd name="T8" fmla="*/ 0 w 701"/>
              <a:gd name="T9" fmla="*/ 93 h 701"/>
              <a:gd name="T10" fmla="*/ 34 w 701"/>
              <a:gd name="T11" fmla="*/ 26 h 701"/>
              <a:gd name="T12" fmla="*/ 105 w 701"/>
              <a:gd name="T13" fmla="*/ 3 h 701"/>
              <a:gd name="T14" fmla="*/ 374 w 701"/>
              <a:gd name="T15" fmla="*/ 3 h 701"/>
              <a:gd name="T16" fmla="*/ 399 w 701"/>
              <a:gd name="T17" fmla="*/ 27 h 701"/>
              <a:gd name="T18" fmla="*/ 374 w 701"/>
              <a:gd name="T19" fmla="*/ 51 h 701"/>
              <a:gd name="T20" fmla="*/ 105 w 701"/>
              <a:gd name="T21" fmla="*/ 51 h 701"/>
              <a:gd name="T22" fmla="*/ 49 w 701"/>
              <a:gd name="T23" fmla="*/ 93 h 701"/>
              <a:gd name="T24" fmla="*/ 49 w 701"/>
              <a:gd name="T25" fmla="*/ 600 h 701"/>
              <a:gd name="T26" fmla="*/ 105 w 701"/>
              <a:gd name="T27" fmla="*/ 653 h 701"/>
              <a:gd name="T28" fmla="*/ 606 w 701"/>
              <a:gd name="T29" fmla="*/ 653 h 701"/>
              <a:gd name="T30" fmla="*/ 647 w 701"/>
              <a:gd name="T31" fmla="*/ 600 h 701"/>
              <a:gd name="T32" fmla="*/ 647 w 701"/>
              <a:gd name="T33" fmla="*/ 341 h 701"/>
              <a:gd name="T34" fmla="*/ 672 w 701"/>
              <a:gd name="T35" fmla="*/ 317 h 701"/>
              <a:gd name="T36" fmla="*/ 697 w 701"/>
              <a:gd name="T37" fmla="*/ 341 h 701"/>
              <a:gd name="T38" fmla="*/ 697 w 701"/>
              <a:gd name="T39" fmla="*/ 600 h 701"/>
              <a:gd name="T40" fmla="*/ 674 w 701"/>
              <a:gd name="T41" fmla="*/ 668 h 701"/>
              <a:gd name="T42" fmla="*/ 606 w 701"/>
              <a:gd name="T43" fmla="*/ 701 h 701"/>
              <a:gd name="T44" fmla="*/ 340 w 701"/>
              <a:gd name="T45" fmla="*/ 382 h 701"/>
              <a:gd name="T46" fmla="*/ 318 w 701"/>
              <a:gd name="T47" fmla="*/ 373 h 701"/>
              <a:gd name="T48" fmla="*/ 318 w 701"/>
              <a:gd name="T49" fmla="*/ 331 h 701"/>
              <a:gd name="T50" fmla="*/ 645 w 701"/>
              <a:gd name="T51" fmla="*/ 12 h 701"/>
              <a:gd name="T52" fmla="*/ 689 w 701"/>
              <a:gd name="T53" fmla="*/ 12 h 701"/>
              <a:gd name="T54" fmla="*/ 689 w 701"/>
              <a:gd name="T55" fmla="*/ 64 h 701"/>
              <a:gd name="T56" fmla="*/ 371 w 701"/>
              <a:gd name="T57" fmla="*/ 373 h 701"/>
              <a:gd name="T58" fmla="*/ 340 w 701"/>
              <a:gd name="T59" fmla="*/ 382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01" h="701">
                <a:moveTo>
                  <a:pt x="606" y="701"/>
                </a:moveTo>
                <a:cubicBezTo>
                  <a:pt x="105" y="701"/>
                  <a:pt x="105" y="701"/>
                  <a:pt x="105" y="701"/>
                </a:cubicBezTo>
                <a:cubicBezTo>
                  <a:pt x="79" y="701"/>
                  <a:pt x="52" y="690"/>
                  <a:pt x="32" y="670"/>
                </a:cubicBezTo>
                <a:cubicBezTo>
                  <a:pt x="12" y="651"/>
                  <a:pt x="0" y="625"/>
                  <a:pt x="0" y="600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67"/>
                  <a:pt x="12" y="43"/>
                  <a:pt x="34" y="26"/>
                </a:cubicBezTo>
                <a:cubicBezTo>
                  <a:pt x="54" y="12"/>
                  <a:pt x="79" y="3"/>
                  <a:pt x="105" y="3"/>
                </a:cubicBezTo>
                <a:cubicBezTo>
                  <a:pt x="374" y="3"/>
                  <a:pt x="374" y="3"/>
                  <a:pt x="374" y="3"/>
                </a:cubicBezTo>
                <a:cubicBezTo>
                  <a:pt x="388" y="3"/>
                  <a:pt x="399" y="14"/>
                  <a:pt x="399" y="27"/>
                </a:cubicBezTo>
                <a:cubicBezTo>
                  <a:pt x="399" y="40"/>
                  <a:pt x="388" y="51"/>
                  <a:pt x="374" y="51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78" y="51"/>
                  <a:pt x="49" y="68"/>
                  <a:pt x="49" y="93"/>
                </a:cubicBezTo>
                <a:cubicBezTo>
                  <a:pt x="49" y="600"/>
                  <a:pt x="49" y="600"/>
                  <a:pt x="49" y="600"/>
                </a:cubicBezTo>
                <a:cubicBezTo>
                  <a:pt x="49" y="626"/>
                  <a:pt x="78" y="653"/>
                  <a:pt x="105" y="653"/>
                </a:cubicBezTo>
                <a:cubicBezTo>
                  <a:pt x="606" y="653"/>
                  <a:pt x="606" y="653"/>
                  <a:pt x="606" y="653"/>
                </a:cubicBezTo>
                <a:cubicBezTo>
                  <a:pt x="632" y="653"/>
                  <a:pt x="647" y="626"/>
                  <a:pt x="647" y="600"/>
                </a:cubicBezTo>
                <a:cubicBezTo>
                  <a:pt x="647" y="341"/>
                  <a:pt x="647" y="341"/>
                  <a:pt x="647" y="341"/>
                </a:cubicBezTo>
                <a:cubicBezTo>
                  <a:pt x="647" y="328"/>
                  <a:pt x="659" y="317"/>
                  <a:pt x="672" y="317"/>
                </a:cubicBezTo>
                <a:cubicBezTo>
                  <a:pt x="686" y="317"/>
                  <a:pt x="697" y="328"/>
                  <a:pt x="697" y="341"/>
                </a:cubicBezTo>
                <a:cubicBezTo>
                  <a:pt x="697" y="600"/>
                  <a:pt x="697" y="600"/>
                  <a:pt x="697" y="600"/>
                </a:cubicBezTo>
                <a:cubicBezTo>
                  <a:pt x="697" y="626"/>
                  <a:pt x="689" y="649"/>
                  <a:pt x="674" y="668"/>
                </a:cubicBezTo>
                <a:cubicBezTo>
                  <a:pt x="656" y="690"/>
                  <a:pt x="633" y="701"/>
                  <a:pt x="606" y="701"/>
                </a:cubicBezTo>
                <a:close/>
                <a:moveTo>
                  <a:pt x="340" y="382"/>
                </a:moveTo>
                <a:cubicBezTo>
                  <a:pt x="332" y="382"/>
                  <a:pt x="324" y="379"/>
                  <a:pt x="318" y="373"/>
                </a:cubicBezTo>
                <a:cubicBezTo>
                  <a:pt x="306" y="361"/>
                  <a:pt x="306" y="342"/>
                  <a:pt x="318" y="331"/>
                </a:cubicBezTo>
                <a:cubicBezTo>
                  <a:pt x="645" y="12"/>
                  <a:pt x="645" y="12"/>
                  <a:pt x="645" y="12"/>
                </a:cubicBezTo>
                <a:cubicBezTo>
                  <a:pt x="657" y="0"/>
                  <a:pt x="677" y="0"/>
                  <a:pt x="689" y="12"/>
                </a:cubicBezTo>
                <a:cubicBezTo>
                  <a:pt x="701" y="23"/>
                  <a:pt x="701" y="52"/>
                  <a:pt x="689" y="64"/>
                </a:cubicBezTo>
                <a:cubicBezTo>
                  <a:pt x="371" y="373"/>
                  <a:pt x="371" y="373"/>
                  <a:pt x="371" y="373"/>
                </a:cubicBezTo>
                <a:cubicBezTo>
                  <a:pt x="365" y="379"/>
                  <a:pt x="348" y="382"/>
                  <a:pt x="340" y="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5136067" y="1984231"/>
            <a:ext cx="1403928" cy="1403928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191" name="Freeform 13"/>
          <p:cNvSpPr>
            <a:spLocks noEditPoints="1"/>
          </p:cNvSpPr>
          <p:nvPr/>
        </p:nvSpPr>
        <p:spPr bwMode="auto">
          <a:xfrm>
            <a:off x="5382479" y="2235202"/>
            <a:ext cx="946150" cy="869950"/>
          </a:xfrm>
          <a:custGeom>
            <a:avLst/>
            <a:gdLst>
              <a:gd name="T0" fmla="*/ 323 w 747"/>
              <a:gd name="T1" fmla="*/ 193 h 686"/>
              <a:gd name="T2" fmla="*/ 247 w 747"/>
              <a:gd name="T3" fmla="*/ 393 h 686"/>
              <a:gd name="T4" fmla="*/ 308 w 747"/>
              <a:gd name="T5" fmla="*/ 394 h 686"/>
              <a:gd name="T6" fmla="*/ 380 w 747"/>
              <a:gd name="T7" fmla="*/ 395 h 686"/>
              <a:gd name="T8" fmla="*/ 405 w 747"/>
              <a:gd name="T9" fmla="*/ 394 h 686"/>
              <a:gd name="T10" fmla="*/ 323 w 747"/>
              <a:gd name="T11" fmla="*/ 193 h 686"/>
              <a:gd name="T12" fmla="*/ 0 w 747"/>
              <a:gd name="T13" fmla="*/ 686 h 686"/>
              <a:gd name="T14" fmla="*/ 0 w 747"/>
              <a:gd name="T15" fmla="*/ 651 h 686"/>
              <a:gd name="T16" fmla="*/ 25 w 747"/>
              <a:gd name="T17" fmla="*/ 645 h 686"/>
              <a:gd name="T18" fmla="*/ 51 w 747"/>
              <a:gd name="T19" fmla="*/ 640 h 686"/>
              <a:gd name="T20" fmla="*/ 73 w 747"/>
              <a:gd name="T21" fmla="*/ 634 h 686"/>
              <a:gd name="T22" fmla="*/ 93 w 747"/>
              <a:gd name="T23" fmla="*/ 621 h 686"/>
              <a:gd name="T24" fmla="*/ 107 w 747"/>
              <a:gd name="T25" fmla="*/ 598 h 686"/>
              <a:gd name="T26" fmla="*/ 213 w 747"/>
              <a:gd name="T27" fmla="*/ 323 h 686"/>
              <a:gd name="T28" fmla="*/ 338 w 747"/>
              <a:gd name="T29" fmla="*/ 0 h 686"/>
              <a:gd name="T30" fmla="*/ 395 w 747"/>
              <a:gd name="T31" fmla="*/ 0 h 686"/>
              <a:gd name="T32" fmla="*/ 400 w 747"/>
              <a:gd name="T33" fmla="*/ 10 h 686"/>
              <a:gd name="T34" fmla="*/ 491 w 747"/>
              <a:gd name="T35" fmla="*/ 224 h 686"/>
              <a:gd name="T36" fmla="*/ 538 w 747"/>
              <a:gd name="T37" fmla="*/ 339 h 686"/>
              <a:gd name="T38" fmla="*/ 589 w 747"/>
              <a:gd name="T39" fmla="*/ 461 h 686"/>
              <a:gd name="T40" fmla="*/ 615 w 747"/>
              <a:gd name="T41" fmla="*/ 526 h 686"/>
              <a:gd name="T42" fmla="*/ 647 w 747"/>
              <a:gd name="T43" fmla="*/ 601 h 686"/>
              <a:gd name="T44" fmla="*/ 663 w 747"/>
              <a:gd name="T45" fmla="*/ 626 h 686"/>
              <a:gd name="T46" fmla="*/ 702 w 747"/>
              <a:gd name="T47" fmla="*/ 640 h 686"/>
              <a:gd name="T48" fmla="*/ 740 w 747"/>
              <a:gd name="T49" fmla="*/ 649 h 686"/>
              <a:gd name="T50" fmla="*/ 742 w 747"/>
              <a:gd name="T51" fmla="*/ 674 h 686"/>
              <a:gd name="T52" fmla="*/ 745 w 747"/>
              <a:gd name="T53" fmla="*/ 680 h 686"/>
              <a:gd name="T54" fmla="*/ 747 w 747"/>
              <a:gd name="T55" fmla="*/ 686 h 686"/>
              <a:gd name="T56" fmla="*/ 662 w 747"/>
              <a:gd name="T57" fmla="*/ 682 h 686"/>
              <a:gd name="T58" fmla="*/ 577 w 747"/>
              <a:gd name="T59" fmla="*/ 679 h 686"/>
              <a:gd name="T60" fmla="*/ 481 w 747"/>
              <a:gd name="T61" fmla="*/ 682 h 686"/>
              <a:gd name="T62" fmla="*/ 401 w 747"/>
              <a:gd name="T63" fmla="*/ 685 h 686"/>
              <a:gd name="T64" fmla="*/ 403 w 747"/>
              <a:gd name="T65" fmla="*/ 651 h 686"/>
              <a:gd name="T66" fmla="*/ 462 w 747"/>
              <a:gd name="T67" fmla="*/ 638 h 686"/>
              <a:gd name="T68" fmla="*/ 467 w 747"/>
              <a:gd name="T69" fmla="*/ 637 h 686"/>
              <a:gd name="T70" fmla="*/ 474 w 747"/>
              <a:gd name="T71" fmla="*/ 635 h 686"/>
              <a:gd name="T72" fmla="*/ 481 w 747"/>
              <a:gd name="T73" fmla="*/ 633 h 686"/>
              <a:gd name="T74" fmla="*/ 487 w 747"/>
              <a:gd name="T75" fmla="*/ 630 h 686"/>
              <a:gd name="T76" fmla="*/ 492 w 747"/>
              <a:gd name="T77" fmla="*/ 627 h 686"/>
              <a:gd name="T78" fmla="*/ 496 w 747"/>
              <a:gd name="T79" fmla="*/ 622 h 686"/>
              <a:gd name="T80" fmla="*/ 497 w 747"/>
              <a:gd name="T81" fmla="*/ 616 h 686"/>
              <a:gd name="T82" fmla="*/ 484 w 747"/>
              <a:gd name="T83" fmla="*/ 573 h 686"/>
              <a:gd name="T84" fmla="*/ 451 w 747"/>
              <a:gd name="T85" fmla="*/ 493 h 686"/>
              <a:gd name="T86" fmla="*/ 433 w 747"/>
              <a:gd name="T87" fmla="*/ 449 h 686"/>
              <a:gd name="T88" fmla="*/ 232 w 747"/>
              <a:gd name="T89" fmla="*/ 448 h 686"/>
              <a:gd name="T90" fmla="*/ 198 w 747"/>
              <a:gd name="T91" fmla="*/ 535 h 686"/>
              <a:gd name="T92" fmla="*/ 175 w 747"/>
              <a:gd name="T93" fmla="*/ 608 h 686"/>
              <a:gd name="T94" fmla="*/ 181 w 747"/>
              <a:gd name="T95" fmla="*/ 624 h 686"/>
              <a:gd name="T96" fmla="*/ 201 w 747"/>
              <a:gd name="T97" fmla="*/ 635 h 686"/>
              <a:gd name="T98" fmla="*/ 222 w 747"/>
              <a:gd name="T99" fmla="*/ 641 h 686"/>
              <a:gd name="T100" fmla="*/ 248 w 747"/>
              <a:gd name="T101" fmla="*/ 645 h 686"/>
              <a:gd name="T102" fmla="*/ 266 w 747"/>
              <a:gd name="T103" fmla="*/ 647 h 686"/>
              <a:gd name="T104" fmla="*/ 267 w 747"/>
              <a:gd name="T105" fmla="*/ 673 h 686"/>
              <a:gd name="T106" fmla="*/ 266 w 747"/>
              <a:gd name="T107" fmla="*/ 685 h 686"/>
              <a:gd name="T108" fmla="*/ 188 w 747"/>
              <a:gd name="T109" fmla="*/ 680 h 686"/>
              <a:gd name="T110" fmla="*/ 110 w 747"/>
              <a:gd name="T111" fmla="*/ 676 h 686"/>
              <a:gd name="T112" fmla="*/ 98 w 747"/>
              <a:gd name="T113" fmla="*/ 678 h 686"/>
              <a:gd name="T114" fmla="*/ 88 w 747"/>
              <a:gd name="T115" fmla="*/ 680 h 686"/>
              <a:gd name="T116" fmla="*/ 4 w 747"/>
              <a:gd name="T117" fmla="*/ 686 h 686"/>
              <a:gd name="T118" fmla="*/ 0 w 747"/>
              <a:gd name="T119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7" h="686">
                <a:moveTo>
                  <a:pt x="323" y="193"/>
                </a:moveTo>
                <a:cubicBezTo>
                  <a:pt x="247" y="393"/>
                  <a:pt x="247" y="393"/>
                  <a:pt x="247" y="393"/>
                </a:cubicBezTo>
                <a:cubicBezTo>
                  <a:pt x="257" y="393"/>
                  <a:pt x="277" y="394"/>
                  <a:pt x="308" y="394"/>
                </a:cubicBezTo>
                <a:cubicBezTo>
                  <a:pt x="339" y="395"/>
                  <a:pt x="363" y="395"/>
                  <a:pt x="380" y="395"/>
                </a:cubicBezTo>
                <a:cubicBezTo>
                  <a:pt x="386" y="395"/>
                  <a:pt x="394" y="395"/>
                  <a:pt x="405" y="394"/>
                </a:cubicBezTo>
                <a:cubicBezTo>
                  <a:pt x="379" y="319"/>
                  <a:pt x="352" y="252"/>
                  <a:pt x="323" y="193"/>
                </a:cubicBezTo>
                <a:close/>
                <a:moveTo>
                  <a:pt x="0" y="686"/>
                </a:moveTo>
                <a:cubicBezTo>
                  <a:pt x="0" y="651"/>
                  <a:pt x="0" y="651"/>
                  <a:pt x="0" y="651"/>
                </a:cubicBezTo>
                <a:cubicBezTo>
                  <a:pt x="7" y="649"/>
                  <a:pt x="16" y="647"/>
                  <a:pt x="25" y="645"/>
                </a:cubicBezTo>
                <a:cubicBezTo>
                  <a:pt x="35" y="643"/>
                  <a:pt x="44" y="642"/>
                  <a:pt x="51" y="640"/>
                </a:cubicBezTo>
                <a:cubicBezTo>
                  <a:pt x="58" y="639"/>
                  <a:pt x="65" y="637"/>
                  <a:pt x="73" y="634"/>
                </a:cubicBezTo>
                <a:cubicBezTo>
                  <a:pt x="81" y="631"/>
                  <a:pt x="87" y="627"/>
                  <a:pt x="93" y="621"/>
                </a:cubicBezTo>
                <a:cubicBezTo>
                  <a:pt x="99" y="615"/>
                  <a:pt x="103" y="608"/>
                  <a:pt x="107" y="598"/>
                </a:cubicBezTo>
                <a:cubicBezTo>
                  <a:pt x="213" y="323"/>
                  <a:pt x="213" y="323"/>
                  <a:pt x="213" y="323"/>
                </a:cubicBezTo>
                <a:cubicBezTo>
                  <a:pt x="338" y="0"/>
                  <a:pt x="338" y="0"/>
                  <a:pt x="338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397" y="4"/>
                  <a:pt x="399" y="7"/>
                  <a:pt x="400" y="10"/>
                </a:cubicBezTo>
                <a:cubicBezTo>
                  <a:pt x="491" y="224"/>
                  <a:pt x="491" y="224"/>
                  <a:pt x="491" y="224"/>
                </a:cubicBezTo>
                <a:cubicBezTo>
                  <a:pt x="501" y="247"/>
                  <a:pt x="517" y="285"/>
                  <a:pt x="538" y="339"/>
                </a:cubicBezTo>
                <a:cubicBezTo>
                  <a:pt x="560" y="392"/>
                  <a:pt x="577" y="433"/>
                  <a:pt x="589" y="461"/>
                </a:cubicBezTo>
                <a:cubicBezTo>
                  <a:pt x="594" y="471"/>
                  <a:pt x="602" y="493"/>
                  <a:pt x="615" y="526"/>
                </a:cubicBezTo>
                <a:cubicBezTo>
                  <a:pt x="628" y="559"/>
                  <a:pt x="639" y="584"/>
                  <a:pt x="647" y="601"/>
                </a:cubicBezTo>
                <a:cubicBezTo>
                  <a:pt x="653" y="614"/>
                  <a:pt x="659" y="623"/>
                  <a:pt x="663" y="626"/>
                </a:cubicBezTo>
                <a:cubicBezTo>
                  <a:pt x="669" y="631"/>
                  <a:pt x="682" y="635"/>
                  <a:pt x="702" y="640"/>
                </a:cubicBezTo>
                <a:cubicBezTo>
                  <a:pt x="723" y="644"/>
                  <a:pt x="735" y="647"/>
                  <a:pt x="740" y="649"/>
                </a:cubicBezTo>
                <a:cubicBezTo>
                  <a:pt x="742" y="660"/>
                  <a:pt x="742" y="669"/>
                  <a:pt x="742" y="674"/>
                </a:cubicBezTo>
                <a:cubicBezTo>
                  <a:pt x="742" y="675"/>
                  <a:pt x="743" y="677"/>
                  <a:pt x="745" y="680"/>
                </a:cubicBezTo>
                <a:cubicBezTo>
                  <a:pt x="746" y="683"/>
                  <a:pt x="747" y="685"/>
                  <a:pt x="747" y="686"/>
                </a:cubicBezTo>
                <a:cubicBezTo>
                  <a:pt x="728" y="686"/>
                  <a:pt x="700" y="685"/>
                  <a:pt x="662" y="682"/>
                </a:cubicBezTo>
                <a:cubicBezTo>
                  <a:pt x="624" y="680"/>
                  <a:pt x="596" y="679"/>
                  <a:pt x="577" y="679"/>
                </a:cubicBezTo>
                <a:cubicBezTo>
                  <a:pt x="554" y="679"/>
                  <a:pt x="522" y="680"/>
                  <a:pt x="481" y="682"/>
                </a:cubicBezTo>
                <a:cubicBezTo>
                  <a:pt x="439" y="684"/>
                  <a:pt x="413" y="685"/>
                  <a:pt x="401" y="685"/>
                </a:cubicBezTo>
                <a:cubicBezTo>
                  <a:pt x="401" y="673"/>
                  <a:pt x="402" y="661"/>
                  <a:pt x="403" y="651"/>
                </a:cubicBezTo>
                <a:cubicBezTo>
                  <a:pt x="462" y="638"/>
                  <a:pt x="462" y="638"/>
                  <a:pt x="462" y="638"/>
                </a:cubicBezTo>
                <a:cubicBezTo>
                  <a:pt x="462" y="638"/>
                  <a:pt x="464" y="638"/>
                  <a:pt x="467" y="637"/>
                </a:cubicBezTo>
                <a:cubicBezTo>
                  <a:pt x="471" y="636"/>
                  <a:pt x="473" y="636"/>
                  <a:pt x="474" y="635"/>
                </a:cubicBezTo>
                <a:cubicBezTo>
                  <a:pt x="475" y="635"/>
                  <a:pt x="477" y="634"/>
                  <a:pt x="481" y="633"/>
                </a:cubicBezTo>
                <a:cubicBezTo>
                  <a:pt x="484" y="632"/>
                  <a:pt x="486" y="631"/>
                  <a:pt x="487" y="630"/>
                </a:cubicBezTo>
                <a:cubicBezTo>
                  <a:pt x="489" y="630"/>
                  <a:pt x="490" y="628"/>
                  <a:pt x="492" y="627"/>
                </a:cubicBezTo>
                <a:cubicBezTo>
                  <a:pt x="494" y="625"/>
                  <a:pt x="495" y="624"/>
                  <a:pt x="496" y="622"/>
                </a:cubicBezTo>
                <a:cubicBezTo>
                  <a:pt x="497" y="620"/>
                  <a:pt x="497" y="618"/>
                  <a:pt x="497" y="616"/>
                </a:cubicBezTo>
                <a:cubicBezTo>
                  <a:pt x="497" y="611"/>
                  <a:pt x="493" y="597"/>
                  <a:pt x="484" y="573"/>
                </a:cubicBezTo>
                <a:cubicBezTo>
                  <a:pt x="474" y="549"/>
                  <a:pt x="464" y="522"/>
                  <a:pt x="451" y="493"/>
                </a:cubicBezTo>
                <a:cubicBezTo>
                  <a:pt x="439" y="465"/>
                  <a:pt x="433" y="450"/>
                  <a:pt x="433" y="449"/>
                </a:cubicBezTo>
                <a:cubicBezTo>
                  <a:pt x="232" y="448"/>
                  <a:pt x="232" y="448"/>
                  <a:pt x="232" y="448"/>
                </a:cubicBezTo>
                <a:cubicBezTo>
                  <a:pt x="224" y="465"/>
                  <a:pt x="213" y="494"/>
                  <a:pt x="198" y="535"/>
                </a:cubicBezTo>
                <a:cubicBezTo>
                  <a:pt x="183" y="576"/>
                  <a:pt x="175" y="600"/>
                  <a:pt x="175" y="608"/>
                </a:cubicBezTo>
                <a:cubicBezTo>
                  <a:pt x="175" y="614"/>
                  <a:pt x="177" y="620"/>
                  <a:pt x="181" y="624"/>
                </a:cubicBezTo>
                <a:cubicBezTo>
                  <a:pt x="185" y="629"/>
                  <a:pt x="192" y="633"/>
                  <a:pt x="201" y="635"/>
                </a:cubicBezTo>
                <a:cubicBezTo>
                  <a:pt x="209" y="638"/>
                  <a:pt x="217" y="640"/>
                  <a:pt x="222" y="641"/>
                </a:cubicBezTo>
                <a:cubicBezTo>
                  <a:pt x="228" y="643"/>
                  <a:pt x="236" y="644"/>
                  <a:pt x="248" y="645"/>
                </a:cubicBezTo>
                <a:cubicBezTo>
                  <a:pt x="259" y="646"/>
                  <a:pt x="265" y="647"/>
                  <a:pt x="266" y="647"/>
                </a:cubicBezTo>
                <a:cubicBezTo>
                  <a:pt x="266" y="653"/>
                  <a:pt x="267" y="661"/>
                  <a:pt x="267" y="673"/>
                </a:cubicBezTo>
                <a:cubicBezTo>
                  <a:pt x="267" y="676"/>
                  <a:pt x="266" y="680"/>
                  <a:pt x="266" y="685"/>
                </a:cubicBezTo>
                <a:cubicBezTo>
                  <a:pt x="248" y="685"/>
                  <a:pt x="222" y="683"/>
                  <a:pt x="188" y="680"/>
                </a:cubicBezTo>
                <a:cubicBezTo>
                  <a:pt x="153" y="678"/>
                  <a:pt x="127" y="676"/>
                  <a:pt x="110" y="676"/>
                </a:cubicBezTo>
                <a:cubicBezTo>
                  <a:pt x="107" y="676"/>
                  <a:pt x="104" y="677"/>
                  <a:pt x="98" y="678"/>
                </a:cubicBezTo>
                <a:cubicBezTo>
                  <a:pt x="93" y="679"/>
                  <a:pt x="89" y="680"/>
                  <a:pt x="88" y="680"/>
                </a:cubicBezTo>
                <a:cubicBezTo>
                  <a:pt x="65" y="684"/>
                  <a:pt x="37" y="686"/>
                  <a:pt x="4" y="686"/>
                </a:cubicBezTo>
                <a:lnTo>
                  <a:pt x="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2" name="Freeform 5"/>
          <p:cNvSpPr>
            <a:spLocks/>
          </p:cNvSpPr>
          <p:nvPr/>
        </p:nvSpPr>
        <p:spPr bwMode="auto">
          <a:xfrm>
            <a:off x="7614160" y="2315478"/>
            <a:ext cx="1063103" cy="802219"/>
          </a:xfrm>
          <a:custGeom>
            <a:avLst/>
            <a:gdLst>
              <a:gd name="T0" fmla="*/ 768 w 768"/>
              <a:gd name="T1" fmla="*/ 521 h 586"/>
              <a:gd name="T2" fmla="*/ 768 w 768"/>
              <a:gd name="T3" fmla="*/ 189 h 586"/>
              <a:gd name="T4" fmla="*/ 768 w 768"/>
              <a:gd name="T5" fmla="*/ 189 h 586"/>
              <a:gd name="T6" fmla="*/ 579 w 768"/>
              <a:gd name="T7" fmla="*/ 0 h 586"/>
              <a:gd name="T8" fmla="*/ 448 w 768"/>
              <a:gd name="T9" fmla="*/ 53 h 586"/>
              <a:gd name="T10" fmla="*/ 317 w 768"/>
              <a:gd name="T11" fmla="*/ 0 h 586"/>
              <a:gd name="T12" fmla="*/ 183 w 768"/>
              <a:gd name="T13" fmla="*/ 55 h 586"/>
              <a:gd name="T14" fmla="*/ 49 w 768"/>
              <a:gd name="T15" fmla="*/ 0 h 586"/>
              <a:gd name="T16" fmla="*/ 0 w 768"/>
              <a:gd name="T17" fmla="*/ 6 h 586"/>
              <a:gd name="T18" fmla="*/ 11 w 768"/>
              <a:gd name="T19" fmla="*/ 6 h 586"/>
              <a:gd name="T20" fmla="*/ 127 w 768"/>
              <a:gd name="T21" fmla="*/ 116 h 586"/>
              <a:gd name="T22" fmla="*/ 128 w 768"/>
              <a:gd name="T23" fmla="*/ 116 h 586"/>
              <a:gd name="T24" fmla="*/ 128 w 768"/>
              <a:gd name="T25" fmla="*/ 361 h 586"/>
              <a:gd name="T26" fmla="*/ 128 w 768"/>
              <a:gd name="T27" fmla="*/ 360 h 586"/>
              <a:gd name="T28" fmla="*/ 128 w 768"/>
              <a:gd name="T29" fmla="*/ 521 h 586"/>
              <a:gd name="T30" fmla="*/ 128 w 768"/>
              <a:gd name="T31" fmla="*/ 528 h 586"/>
              <a:gd name="T32" fmla="*/ 186 w 768"/>
              <a:gd name="T33" fmla="*/ 586 h 586"/>
              <a:gd name="T34" fmla="*/ 245 w 768"/>
              <a:gd name="T35" fmla="*/ 528 h 586"/>
              <a:gd name="T36" fmla="*/ 245 w 768"/>
              <a:gd name="T37" fmla="*/ 521 h 586"/>
              <a:gd name="T38" fmla="*/ 245 w 768"/>
              <a:gd name="T39" fmla="*/ 189 h 586"/>
              <a:gd name="T40" fmla="*/ 245 w 768"/>
              <a:gd name="T41" fmla="*/ 189 h 586"/>
              <a:gd name="T42" fmla="*/ 245 w 768"/>
              <a:gd name="T43" fmla="*/ 189 h 586"/>
              <a:gd name="T44" fmla="*/ 317 w 768"/>
              <a:gd name="T45" fmla="*/ 116 h 586"/>
              <a:gd name="T46" fmla="*/ 389 w 768"/>
              <a:gd name="T47" fmla="*/ 189 h 586"/>
              <a:gd name="T48" fmla="*/ 389 w 768"/>
              <a:gd name="T49" fmla="*/ 189 h 586"/>
              <a:gd name="T50" fmla="*/ 390 w 768"/>
              <a:gd name="T51" fmla="*/ 189 h 586"/>
              <a:gd name="T52" fmla="*/ 390 w 768"/>
              <a:gd name="T53" fmla="*/ 521 h 586"/>
              <a:gd name="T54" fmla="*/ 389 w 768"/>
              <a:gd name="T55" fmla="*/ 528 h 586"/>
              <a:gd name="T56" fmla="*/ 448 w 768"/>
              <a:gd name="T57" fmla="*/ 586 h 586"/>
              <a:gd name="T58" fmla="*/ 507 w 768"/>
              <a:gd name="T59" fmla="*/ 528 h 586"/>
              <a:gd name="T60" fmla="*/ 507 w 768"/>
              <a:gd name="T61" fmla="*/ 526 h 586"/>
              <a:gd name="T62" fmla="*/ 507 w 768"/>
              <a:gd name="T63" fmla="*/ 526 h 586"/>
              <a:gd name="T64" fmla="*/ 507 w 768"/>
              <a:gd name="T65" fmla="*/ 189 h 586"/>
              <a:gd name="T66" fmla="*/ 507 w 768"/>
              <a:gd name="T67" fmla="*/ 189 h 586"/>
              <a:gd name="T68" fmla="*/ 579 w 768"/>
              <a:gd name="T69" fmla="*/ 116 h 586"/>
              <a:gd name="T70" fmla="*/ 651 w 768"/>
              <a:gd name="T71" fmla="*/ 189 h 586"/>
              <a:gd name="T72" fmla="*/ 651 w 768"/>
              <a:gd name="T73" fmla="*/ 189 h 586"/>
              <a:gd name="T74" fmla="*/ 651 w 768"/>
              <a:gd name="T75" fmla="*/ 189 h 586"/>
              <a:gd name="T76" fmla="*/ 651 w 768"/>
              <a:gd name="T77" fmla="*/ 521 h 586"/>
              <a:gd name="T78" fmla="*/ 650 w 768"/>
              <a:gd name="T79" fmla="*/ 528 h 586"/>
              <a:gd name="T80" fmla="*/ 709 w 768"/>
              <a:gd name="T81" fmla="*/ 586 h 586"/>
              <a:gd name="T82" fmla="*/ 768 w 768"/>
              <a:gd name="T83" fmla="*/ 528 h 586"/>
              <a:gd name="T84" fmla="*/ 768 w 768"/>
              <a:gd name="T85" fmla="*/ 52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8" h="586">
                <a:moveTo>
                  <a:pt x="768" y="521"/>
                </a:moveTo>
                <a:cubicBezTo>
                  <a:pt x="768" y="189"/>
                  <a:pt x="768" y="189"/>
                  <a:pt x="768" y="189"/>
                </a:cubicBezTo>
                <a:cubicBezTo>
                  <a:pt x="768" y="189"/>
                  <a:pt x="768" y="189"/>
                  <a:pt x="768" y="189"/>
                </a:cubicBezTo>
                <a:cubicBezTo>
                  <a:pt x="768" y="84"/>
                  <a:pt x="683" y="0"/>
                  <a:pt x="579" y="0"/>
                </a:cubicBezTo>
                <a:cubicBezTo>
                  <a:pt x="528" y="0"/>
                  <a:pt x="482" y="20"/>
                  <a:pt x="448" y="53"/>
                </a:cubicBezTo>
                <a:cubicBezTo>
                  <a:pt x="414" y="20"/>
                  <a:pt x="368" y="0"/>
                  <a:pt x="317" y="0"/>
                </a:cubicBezTo>
                <a:cubicBezTo>
                  <a:pt x="264" y="0"/>
                  <a:pt x="217" y="21"/>
                  <a:pt x="183" y="55"/>
                </a:cubicBezTo>
                <a:cubicBezTo>
                  <a:pt x="149" y="21"/>
                  <a:pt x="101" y="0"/>
                  <a:pt x="49" y="0"/>
                </a:cubicBezTo>
                <a:cubicBezTo>
                  <a:pt x="32" y="0"/>
                  <a:pt x="15" y="2"/>
                  <a:pt x="0" y="6"/>
                </a:cubicBezTo>
                <a:cubicBezTo>
                  <a:pt x="3" y="6"/>
                  <a:pt x="7" y="6"/>
                  <a:pt x="11" y="6"/>
                </a:cubicBezTo>
                <a:cubicBezTo>
                  <a:pt x="73" y="6"/>
                  <a:pt x="124" y="55"/>
                  <a:pt x="127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361"/>
                  <a:pt x="128" y="361"/>
                  <a:pt x="128" y="361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128" y="521"/>
                  <a:pt x="128" y="521"/>
                  <a:pt x="128" y="521"/>
                </a:cubicBezTo>
                <a:cubicBezTo>
                  <a:pt x="128" y="523"/>
                  <a:pt x="128" y="525"/>
                  <a:pt x="128" y="528"/>
                </a:cubicBezTo>
                <a:cubicBezTo>
                  <a:pt x="128" y="560"/>
                  <a:pt x="154" y="586"/>
                  <a:pt x="186" y="586"/>
                </a:cubicBezTo>
                <a:cubicBezTo>
                  <a:pt x="219" y="586"/>
                  <a:pt x="245" y="560"/>
                  <a:pt x="245" y="528"/>
                </a:cubicBezTo>
                <a:cubicBezTo>
                  <a:pt x="245" y="525"/>
                  <a:pt x="245" y="523"/>
                  <a:pt x="245" y="521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89"/>
                  <a:pt x="245" y="189"/>
                  <a:pt x="245" y="189"/>
                </a:cubicBezTo>
                <a:cubicBezTo>
                  <a:pt x="245" y="149"/>
                  <a:pt x="277" y="116"/>
                  <a:pt x="317" y="116"/>
                </a:cubicBezTo>
                <a:cubicBezTo>
                  <a:pt x="357" y="116"/>
                  <a:pt x="389" y="149"/>
                  <a:pt x="389" y="189"/>
                </a:cubicBezTo>
                <a:cubicBezTo>
                  <a:pt x="389" y="189"/>
                  <a:pt x="389" y="189"/>
                  <a:pt x="389" y="189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390" y="523"/>
                  <a:pt x="389" y="525"/>
                  <a:pt x="389" y="528"/>
                </a:cubicBezTo>
                <a:cubicBezTo>
                  <a:pt x="389" y="560"/>
                  <a:pt x="416" y="586"/>
                  <a:pt x="448" y="586"/>
                </a:cubicBezTo>
                <a:cubicBezTo>
                  <a:pt x="481" y="586"/>
                  <a:pt x="507" y="560"/>
                  <a:pt x="507" y="528"/>
                </a:cubicBezTo>
                <a:cubicBezTo>
                  <a:pt x="507" y="527"/>
                  <a:pt x="507" y="526"/>
                  <a:pt x="507" y="526"/>
                </a:cubicBezTo>
                <a:cubicBezTo>
                  <a:pt x="507" y="526"/>
                  <a:pt x="507" y="526"/>
                  <a:pt x="507" y="526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7" y="149"/>
                  <a:pt x="539" y="116"/>
                  <a:pt x="579" y="116"/>
                </a:cubicBezTo>
                <a:cubicBezTo>
                  <a:pt x="619" y="116"/>
                  <a:pt x="651" y="14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189"/>
                  <a:pt x="651" y="189"/>
                  <a:pt x="651" y="189"/>
                </a:cubicBezTo>
                <a:cubicBezTo>
                  <a:pt x="651" y="521"/>
                  <a:pt x="651" y="521"/>
                  <a:pt x="651" y="521"/>
                </a:cubicBezTo>
                <a:cubicBezTo>
                  <a:pt x="651" y="523"/>
                  <a:pt x="650" y="525"/>
                  <a:pt x="650" y="528"/>
                </a:cubicBezTo>
                <a:cubicBezTo>
                  <a:pt x="650" y="560"/>
                  <a:pt x="677" y="586"/>
                  <a:pt x="709" y="586"/>
                </a:cubicBezTo>
                <a:cubicBezTo>
                  <a:pt x="742" y="586"/>
                  <a:pt x="768" y="560"/>
                  <a:pt x="768" y="528"/>
                </a:cubicBezTo>
                <a:cubicBezTo>
                  <a:pt x="768" y="525"/>
                  <a:pt x="768" y="523"/>
                  <a:pt x="768" y="521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zh-CN" altLang="en-US" sz="180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1023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文本框 13"/>
          <p:cNvSpPr txBox="1">
            <a:spLocks noChangeArrowheads="1"/>
          </p:cNvSpPr>
          <p:nvPr/>
        </p:nvSpPr>
        <p:spPr bwMode="auto">
          <a:xfrm>
            <a:off x="2051050" y="4424363"/>
            <a:ext cx="504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http://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hlinkClick r:id="rId3"/>
              </a:rPr>
              <a:t>chn.docer.com/works?userid=3067349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8" name="文本框 14"/>
          <p:cNvSpPr txBox="1">
            <a:spLocks noChangeArrowheads="1"/>
          </p:cNvSpPr>
          <p:nvPr/>
        </p:nvSpPr>
        <p:spPr bwMode="auto">
          <a:xfrm>
            <a:off x="3609975" y="4037013"/>
            <a:ext cx="1924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微软雅黑" panose="020B0503020204020204" pitchFamily="34" charset="-122"/>
              </a:rPr>
              <a:t>作品链接</a:t>
            </a:r>
            <a:r>
              <a:rPr lang="en-US" altLang="zh-CN" sz="1600">
                <a:latin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</a:rPr>
              <a:t>即可点击</a:t>
            </a:r>
            <a:r>
              <a:rPr lang="en-US" altLang="zh-CN" sz="1600">
                <a:latin typeface="微软雅黑" panose="020B0503020204020204" pitchFamily="34" charset="-122"/>
              </a:rPr>
              <a:t>:</a:t>
            </a:r>
            <a:endParaRPr lang="zh-CN" altLang="en-US" sz="160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70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0482" y="1430315"/>
            <a:ext cx="1243036" cy="1243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161999" y="2796743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2017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</a:t>
            </a:r>
            <a:r>
              <a:rPr lang="zh-CN" altLang="en-US" sz="2800" b="1" smtClean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工作概述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007373" y="3319963"/>
            <a:ext cx="3129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OVERVIEW OF WORK IN 2017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6213" y="3707371"/>
            <a:ext cx="3115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845437" y="3738880"/>
            <a:ext cx="54531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grpSp>
        <p:nvGrpSpPr>
          <p:cNvPr id="7" name="Group 8"/>
          <p:cNvGrpSpPr>
            <a:grpSpLocks noChangeAspect="1"/>
          </p:cNvGrpSpPr>
          <p:nvPr/>
        </p:nvGrpSpPr>
        <p:grpSpPr bwMode="auto">
          <a:xfrm>
            <a:off x="4296602" y="1742451"/>
            <a:ext cx="550794" cy="647388"/>
            <a:chOff x="3011" y="1309"/>
            <a:chExt cx="268" cy="315"/>
          </a:xfrm>
          <a:solidFill>
            <a:schemeClr val="bg1"/>
          </a:solidFill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66" y="1543"/>
              <a:ext cx="157" cy="16"/>
            </a:xfrm>
            <a:custGeom>
              <a:avLst/>
              <a:gdLst>
                <a:gd name="T0" fmla="*/ 380 w 400"/>
                <a:gd name="T1" fmla="*/ 0 h 40"/>
                <a:gd name="T2" fmla="*/ 20 w 400"/>
                <a:gd name="T3" fmla="*/ 0 h 40"/>
                <a:gd name="T4" fmla="*/ 0 w 400"/>
                <a:gd name="T5" fmla="*/ 20 h 40"/>
                <a:gd name="T6" fmla="*/ 20 w 400"/>
                <a:gd name="T7" fmla="*/ 40 h 40"/>
                <a:gd name="T8" fmla="*/ 380 w 400"/>
                <a:gd name="T9" fmla="*/ 40 h 40"/>
                <a:gd name="T10" fmla="*/ 400 w 400"/>
                <a:gd name="T11" fmla="*/ 20 h 40"/>
                <a:gd name="T12" fmla="*/ 380 w 400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40">
                  <a:moveTo>
                    <a:pt x="38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80" y="40"/>
                    <a:pt x="380" y="40"/>
                    <a:pt x="380" y="40"/>
                  </a:cubicBezTo>
                  <a:cubicBezTo>
                    <a:pt x="391" y="40"/>
                    <a:pt x="400" y="31"/>
                    <a:pt x="400" y="20"/>
                  </a:cubicBezTo>
                  <a:cubicBezTo>
                    <a:pt x="400" y="9"/>
                    <a:pt x="391" y="0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066" y="1501"/>
              <a:ext cx="157" cy="16"/>
            </a:xfrm>
            <a:custGeom>
              <a:avLst/>
              <a:gdLst>
                <a:gd name="T0" fmla="*/ 380 w 400"/>
                <a:gd name="T1" fmla="*/ 0 h 40"/>
                <a:gd name="T2" fmla="*/ 20 w 400"/>
                <a:gd name="T3" fmla="*/ 0 h 40"/>
                <a:gd name="T4" fmla="*/ 0 w 400"/>
                <a:gd name="T5" fmla="*/ 20 h 40"/>
                <a:gd name="T6" fmla="*/ 20 w 400"/>
                <a:gd name="T7" fmla="*/ 40 h 40"/>
                <a:gd name="T8" fmla="*/ 380 w 400"/>
                <a:gd name="T9" fmla="*/ 40 h 40"/>
                <a:gd name="T10" fmla="*/ 400 w 400"/>
                <a:gd name="T11" fmla="*/ 20 h 40"/>
                <a:gd name="T12" fmla="*/ 380 w 400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40">
                  <a:moveTo>
                    <a:pt x="38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80" y="40"/>
                    <a:pt x="380" y="40"/>
                    <a:pt x="380" y="40"/>
                  </a:cubicBezTo>
                  <a:cubicBezTo>
                    <a:pt x="391" y="40"/>
                    <a:pt x="400" y="32"/>
                    <a:pt x="400" y="20"/>
                  </a:cubicBezTo>
                  <a:cubicBezTo>
                    <a:pt x="400" y="9"/>
                    <a:pt x="391" y="0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3011" y="1309"/>
              <a:ext cx="268" cy="315"/>
            </a:xfrm>
            <a:custGeom>
              <a:avLst/>
              <a:gdLst>
                <a:gd name="T0" fmla="*/ 480 w 680"/>
                <a:gd name="T1" fmla="*/ 0 h 800"/>
                <a:gd name="T2" fmla="*/ 200 w 680"/>
                <a:gd name="T3" fmla="*/ 0 h 800"/>
                <a:gd name="T4" fmla="*/ 0 w 680"/>
                <a:gd name="T5" fmla="*/ 200 h 800"/>
                <a:gd name="T6" fmla="*/ 0 w 680"/>
                <a:gd name="T7" fmla="*/ 600 h 800"/>
                <a:gd name="T8" fmla="*/ 200 w 680"/>
                <a:gd name="T9" fmla="*/ 800 h 800"/>
                <a:gd name="T10" fmla="*/ 480 w 680"/>
                <a:gd name="T11" fmla="*/ 800 h 800"/>
                <a:gd name="T12" fmla="*/ 680 w 680"/>
                <a:gd name="T13" fmla="*/ 600 h 800"/>
                <a:gd name="T14" fmla="*/ 680 w 680"/>
                <a:gd name="T15" fmla="*/ 200 h 800"/>
                <a:gd name="T16" fmla="*/ 480 w 680"/>
                <a:gd name="T17" fmla="*/ 0 h 800"/>
                <a:gd name="T18" fmla="*/ 640 w 680"/>
                <a:gd name="T19" fmla="*/ 600 h 800"/>
                <a:gd name="T20" fmla="*/ 480 w 680"/>
                <a:gd name="T21" fmla="*/ 760 h 800"/>
                <a:gd name="T22" fmla="*/ 200 w 680"/>
                <a:gd name="T23" fmla="*/ 760 h 800"/>
                <a:gd name="T24" fmla="*/ 40 w 680"/>
                <a:gd name="T25" fmla="*/ 600 h 800"/>
                <a:gd name="T26" fmla="*/ 40 w 680"/>
                <a:gd name="T27" fmla="*/ 200 h 800"/>
                <a:gd name="T28" fmla="*/ 200 w 680"/>
                <a:gd name="T29" fmla="*/ 40 h 800"/>
                <a:gd name="T30" fmla="*/ 373 w 680"/>
                <a:gd name="T31" fmla="*/ 40 h 800"/>
                <a:gd name="T32" fmla="*/ 385 w 680"/>
                <a:gd name="T33" fmla="*/ 53 h 800"/>
                <a:gd name="T34" fmla="*/ 385 w 680"/>
                <a:gd name="T35" fmla="*/ 250 h 800"/>
                <a:gd name="T36" fmla="*/ 410 w 680"/>
                <a:gd name="T37" fmla="*/ 265 h 800"/>
                <a:gd name="T38" fmla="*/ 472 w 680"/>
                <a:gd name="T39" fmla="*/ 216 h 800"/>
                <a:gd name="T40" fmla="*/ 534 w 680"/>
                <a:gd name="T41" fmla="*/ 265 h 800"/>
                <a:gd name="T42" fmla="*/ 559 w 680"/>
                <a:gd name="T43" fmla="*/ 250 h 800"/>
                <a:gd name="T44" fmla="*/ 559 w 680"/>
                <a:gd name="T45" fmla="*/ 74 h 800"/>
                <a:gd name="T46" fmla="*/ 569 w 680"/>
                <a:gd name="T47" fmla="*/ 67 h 800"/>
                <a:gd name="T48" fmla="*/ 640 w 680"/>
                <a:gd name="T49" fmla="*/ 200 h 800"/>
                <a:gd name="T50" fmla="*/ 640 w 680"/>
                <a:gd name="T51" fmla="*/ 6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800">
                  <a:moveTo>
                    <a:pt x="48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90" y="0"/>
                    <a:pt x="0" y="90"/>
                    <a:pt x="0" y="2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710"/>
                    <a:pt x="90" y="800"/>
                    <a:pt x="200" y="800"/>
                  </a:cubicBezTo>
                  <a:cubicBezTo>
                    <a:pt x="480" y="800"/>
                    <a:pt x="480" y="800"/>
                    <a:pt x="480" y="800"/>
                  </a:cubicBezTo>
                  <a:cubicBezTo>
                    <a:pt x="590" y="800"/>
                    <a:pt x="680" y="710"/>
                    <a:pt x="680" y="600"/>
                  </a:cubicBezTo>
                  <a:cubicBezTo>
                    <a:pt x="680" y="200"/>
                    <a:pt x="680" y="200"/>
                    <a:pt x="680" y="200"/>
                  </a:cubicBezTo>
                  <a:cubicBezTo>
                    <a:pt x="680" y="90"/>
                    <a:pt x="590" y="0"/>
                    <a:pt x="480" y="0"/>
                  </a:cubicBezTo>
                  <a:close/>
                  <a:moveTo>
                    <a:pt x="640" y="600"/>
                  </a:moveTo>
                  <a:cubicBezTo>
                    <a:pt x="640" y="688"/>
                    <a:pt x="568" y="760"/>
                    <a:pt x="480" y="760"/>
                  </a:cubicBezTo>
                  <a:cubicBezTo>
                    <a:pt x="200" y="760"/>
                    <a:pt x="200" y="760"/>
                    <a:pt x="200" y="760"/>
                  </a:cubicBezTo>
                  <a:cubicBezTo>
                    <a:pt x="112" y="760"/>
                    <a:pt x="40" y="688"/>
                    <a:pt x="40" y="6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112"/>
                    <a:pt x="112" y="40"/>
                    <a:pt x="200" y="40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373" y="40"/>
                    <a:pt x="385" y="39"/>
                    <a:pt x="385" y="53"/>
                  </a:cubicBezTo>
                  <a:cubicBezTo>
                    <a:pt x="385" y="250"/>
                    <a:pt x="385" y="250"/>
                    <a:pt x="385" y="250"/>
                  </a:cubicBezTo>
                  <a:cubicBezTo>
                    <a:pt x="385" y="285"/>
                    <a:pt x="410" y="265"/>
                    <a:pt x="410" y="265"/>
                  </a:cubicBezTo>
                  <a:cubicBezTo>
                    <a:pt x="410" y="265"/>
                    <a:pt x="459" y="216"/>
                    <a:pt x="472" y="216"/>
                  </a:cubicBezTo>
                  <a:cubicBezTo>
                    <a:pt x="485" y="216"/>
                    <a:pt x="534" y="265"/>
                    <a:pt x="534" y="265"/>
                  </a:cubicBezTo>
                  <a:cubicBezTo>
                    <a:pt x="534" y="265"/>
                    <a:pt x="559" y="285"/>
                    <a:pt x="559" y="250"/>
                  </a:cubicBezTo>
                  <a:cubicBezTo>
                    <a:pt x="559" y="74"/>
                    <a:pt x="559" y="74"/>
                    <a:pt x="559" y="74"/>
                  </a:cubicBezTo>
                  <a:cubicBezTo>
                    <a:pt x="559" y="69"/>
                    <a:pt x="566" y="65"/>
                    <a:pt x="569" y="67"/>
                  </a:cubicBezTo>
                  <a:cubicBezTo>
                    <a:pt x="613" y="97"/>
                    <a:pt x="640" y="147"/>
                    <a:pt x="640" y="200"/>
                  </a:cubicBezTo>
                  <a:lnTo>
                    <a:pt x="640" y="6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066" y="1459"/>
              <a:ext cx="157" cy="16"/>
            </a:xfrm>
            <a:custGeom>
              <a:avLst/>
              <a:gdLst>
                <a:gd name="T0" fmla="*/ 380 w 400"/>
                <a:gd name="T1" fmla="*/ 0 h 40"/>
                <a:gd name="T2" fmla="*/ 20 w 400"/>
                <a:gd name="T3" fmla="*/ 0 h 40"/>
                <a:gd name="T4" fmla="*/ 0 w 400"/>
                <a:gd name="T5" fmla="*/ 20 h 40"/>
                <a:gd name="T6" fmla="*/ 20 w 400"/>
                <a:gd name="T7" fmla="*/ 40 h 40"/>
                <a:gd name="T8" fmla="*/ 20 w 400"/>
                <a:gd name="T9" fmla="*/ 40 h 40"/>
                <a:gd name="T10" fmla="*/ 380 w 400"/>
                <a:gd name="T11" fmla="*/ 40 h 40"/>
                <a:gd name="T12" fmla="*/ 400 w 400"/>
                <a:gd name="T13" fmla="*/ 20 h 40"/>
                <a:gd name="T14" fmla="*/ 380 w 40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40">
                  <a:moveTo>
                    <a:pt x="38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80" y="40"/>
                    <a:pt x="380" y="40"/>
                    <a:pt x="380" y="40"/>
                  </a:cubicBezTo>
                  <a:cubicBezTo>
                    <a:pt x="391" y="40"/>
                    <a:pt x="400" y="31"/>
                    <a:pt x="400" y="20"/>
                  </a:cubicBezTo>
                  <a:cubicBezTo>
                    <a:pt x="400" y="9"/>
                    <a:pt x="391" y="0"/>
                    <a:pt x="3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650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5" y="1594175"/>
            <a:ext cx="3885803" cy="259053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42738" y="1594175"/>
            <a:ext cx="4144328" cy="2590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4572000" y="1972303"/>
            <a:ext cx="259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+mj-lt"/>
                <a:ea typeface="+mj-ea"/>
                <a:sym typeface="+mn-lt"/>
              </a:rPr>
              <a:t>OVERVIEW OF </a:t>
            </a:r>
            <a:r>
              <a:rPr lang="en-US" altLang="zh-CN" sz="1800" smtClean="0">
                <a:solidFill>
                  <a:schemeClr val="bg1"/>
                </a:solidFill>
                <a:latin typeface="+mj-lt"/>
                <a:ea typeface="+mj-ea"/>
                <a:sym typeface="+mn-lt"/>
              </a:rPr>
              <a:t>WORK</a:t>
            </a:r>
            <a:endParaRPr lang="zh-CN" altLang="en-US" sz="1800">
              <a:solidFill>
                <a:schemeClr val="bg1"/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697635" y="2341635"/>
            <a:ext cx="1686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612481" y="2353176"/>
            <a:ext cx="3918450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  <a:r>
              <a:rPr lang="en-US" altLang="zh-CN" sz="90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4612481" y="3073751"/>
            <a:ext cx="3918450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  <a:r>
              <a:rPr lang="en-US" altLang="zh-CN" sz="900">
                <a:solidFill>
                  <a:schemeClr val="bg1"/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33281" y="47349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</a:t>
            </a:r>
            <a:r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lt"/>
              </a:rPr>
              <a:t>工作概述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570763" y="842822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OVERVIEW OF WORK IN 2017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84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33281" y="47349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</a:t>
            </a:r>
            <a:r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lt"/>
              </a:rPr>
              <a:t>工作概述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570763" y="842822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OVERVIEW OF WORK IN 2017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97699" y="1714500"/>
            <a:ext cx="916259" cy="9162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0039" y="1714499"/>
            <a:ext cx="916259" cy="916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97701" y="2741341"/>
            <a:ext cx="916259" cy="916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30041" y="2741340"/>
            <a:ext cx="916259" cy="9162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635443" y="1945643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18" name="矩形 17"/>
          <p:cNvSpPr/>
          <p:nvPr/>
        </p:nvSpPr>
        <p:spPr>
          <a:xfrm>
            <a:off x="5608507" y="1714499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20" name="直接连接符 19"/>
          <p:cNvCxnSpPr/>
          <p:nvPr/>
        </p:nvCxnSpPr>
        <p:spPr>
          <a:xfrm>
            <a:off x="5724456" y="1976109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662379" y="2976771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22" name="矩形 21"/>
          <p:cNvSpPr/>
          <p:nvPr/>
        </p:nvSpPr>
        <p:spPr>
          <a:xfrm>
            <a:off x="5635443" y="2745627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23" name="直接连接符 22"/>
          <p:cNvCxnSpPr/>
          <p:nvPr/>
        </p:nvCxnSpPr>
        <p:spPr>
          <a:xfrm>
            <a:off x="5751392" y="3007237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971169" y="2976771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25" name="矩形 24"/>
          <p:cNvSpPr/>
          <p:nvPr/>
        </p:nvSpPr>
        <p:spPr>
          <a:xfrm>
            <a:off x="1785322" y="2745627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26" name="直接连接符 25"/>
          <p:cNvCxnSpPr/>
          <p:nvPr/>
        </p:nvCxnSpPr>
        <p:spPr>
          <a:xfrm>
            <a:off x="3236100" y="3007237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971167" y="1945643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28" name="矩形 27"/>
          <p:cNvSpPr/>
          <p:nvPr/>
        </p:nvSpPr>
        <p:spPr>
          <a:xfrm>
            <a:off x="1785320" y="1714499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29" name="直接连接符 28"/>
          <p:cNvCxnSpPr/>
          <p:nvPr/>
        </p:nvCxnSpPr>
        <p:spPr>
          <a:xfrm>
            <a:off x="3236098" y="1976109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12"/>
          <p:cNvSpPr>
            <a:spLocks/>
          </p:cNvSpPr>
          <p:nvPr/>
        </p:nvSpPr>
        <p:spPr bwMode="auto">
          <a:xfrm>
            <a:off x="4893920" y="2982089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53106" y="3007237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2" name="AutoShape 113"/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14"/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95118" y="1993045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35" name="AutoShape 123"/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24"/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7" name="AutoShape 125"/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3896930" y="1976109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9" name="AutoShape 126"/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127"/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9909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16696"/>
          <a:stretch>
            <a:fillRect/>
          </a:stretch>
        </p:blipFill>
        <p:spPr/>
      </p:pic>
      <p:pic>
        <p:nvPicPr>
          <p:cNvPr id="34" name="图片占位符 3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r="16621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367318" y="3481145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37" name="矩形 36"/>
          <p:cNvSpPr/>
          <p:nvPr/>
        </p:nvSpPr>
        <p:spPr>
          <a:xfrm>
            <a:off x="774394" y="3250001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38" name="直接连接符 37"/>
          <p:cNvCxnSpPr/>
          <p:nvPr/>
        </p:nvCxnSpPr>
        <p:spPr>
          <a:xfrm>
            <a:off x="1552205" y="3511611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3316774" y="3481145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40" name="矩形 39"/>
          <p:cNvSpPr/>
          <p:nvPr/>
        </p:nvSpPr>
        <p:spPr>
          <a:xfrm>
            <a:off x="3723850" y="3250001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41" name="直接连接符 40"/>
          <p:cNvCxnSpPr/>
          <p:nvPr/>
        </p:nvCxnSpPr>
        <p:spPr>
          <a:xfrm>
            <a:off x="4501661" y="3511611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6361898" y="3476807"/>
            <a:ext cx="251045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43" name="矩形 42"/>
          <p:cNvSpPr/>
          <p:nvPr/>
        </p:nvSpPr>
        <p:spPr>
          <a:xfrm>
            <a:off x="6768974" y="3245663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OVERVIEW OF WORK </a:t>
            </a:r>
            <a:endParaRPr lang="zh-CN" altLang="en-US" sz="1600"/>
          </a:p>
        </p:txBody>
      </p:sp>
      <p:cxnSp>
        <p:nvCxnSpPr>
          <p:cNvPr id="44" name="直接连接符 43"/>
          <p:cNvCxnSpPr/>
          <p:nvPr/>
        </p:nvCxnSpPr>
        <p:spPr>
          <a:xfrm>
            <a:off x="7546785" y="3507273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33281" y="47349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2017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年</a:t>
            </a:r>
            <a:r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lt"/>
              </a:rPr>
              <a:t>工作概述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570763" y="842822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OVERVIEW OF WORK IN 2017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372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0482" y="1430315"/>
            <a:ext cx="1243036" cy="12430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07634" y="2796743"/>
            <a:ext cx="1928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pc="600">
                <a:solidFill>
                  <a:schemeClr val="accent1"/>
                </a:solidFill>
                <a:latin typeface="微软雅黑"/>
                <a:ea typeface="微软雅黑"/>
                <a:sym typeface="+mn-lt"/>
              </a:rPr>
              <a:t>业绩</a:t>
            </a:r>
            <a:r>
              <a:rPr lang="zh-CN" altLang="en-US" sz="2800" spc="60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sym typeface="+mn-lt"/>
              </a:rPr>
              <a:t>展示</a:t>
            </a:r>
            <a:endParaRPr lang="zh-CN" altLang="en-US" sz="2800" spc="60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230543" y="3319963"/>
            <a:ext cx="2682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PERFORMANCE DISPLAY</a:t>
            </a:r>
            <a:endParaRPr lang="zh-CN" altLang="en-US" sz="160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6213" y="3738880"/>
            <a:ext cx="3115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1845437" y="3738880"/>
            <a:ext cx="54531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Lorem ipsum dolor sit amet, consectetuer adipiscing elit. Aenean commodo ligula eget dolor. Aenean massa. Lorem ipsum dolor sit amet, consectetuer adipiscing elit. Aenean commodo ligula eget dolor</a:t>
            </a:r>
          </a:p>
        </p:txBody>
      </p:sp>
      <p:grpSp>
        <p:nvGrpSpPr>
          <p:cNvPr id="7" name="Group 35"/>
          <p:cNvGrpSpPr/>
          <p:nvPr/>
        </p:nvGrpSpPr>
        <p:grpSpPr>
          <a:xfrm>
            <a:off x="4253031" y="1783418"/>
            <a:ext cx="637938" cy="536830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1" name="Freeform 34"/>
            <p:cNvSpPr>
              <a:spLocks/>
            </p:cNvSpPr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2" name="Freeform 35"/>
            <p:cNvSpPr>
              <a:spLocks/>
            </p:cNvSpPr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3" name="Freeform 36"/>
            <p:cNvSpPr>
              <a:spLocks/>
            </p:cNvSpPr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4" name="Freeform 37"/>
            <p:cNvSpPr>
              <a:spLocks/>
            </p:cNvSpPr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5" name="Freeform 38"/>
            <p:cNvSpPr>
              <a:spLocks/>
            </p:cNvSpPr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6" name="Freeform 39"/>
            <p:cNvSpPr>
              <a:spLocks/>
            </p:cNvSpPr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2840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966705" y="473490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业绩展示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94194" y="842822"/>
            <a:ext cx="17556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PERFORMANCE DISPLAY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3288906973"/>
              </p:ext>
            </p:extLst>
          </p:nvPr>
        </p:nvGraphicFramePr>
        <p:xfrm>
          <a:off x="396026" y="1304486"/>
          <a:ext cx="4557758" cy="335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矩形 52"/>
          <p:cNvSpPr/>
          <p:nvPr/>
        </p:nvSpPr>
        <p:spPr>
          <a:xfrm>
            <a:off x="4953784" y="1627414"/>
            <a:ext cx="411846" cy="4118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449803" y="1879503"/>
            <a:ext cx="300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55" name="矩形 54"/>
          <p:cNvSpPr/>
          <p:nvPr/>
        </p:nvSpPr>
        <p:spPr>
          <a:xfrm>
            <a:off x="5449803" y="1571726"/>
            <a:ext cx="2378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PERFORMANCE DISPLAY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5551756" y="1879503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947962" y="3002948"/>
            <a:ext cx="411846" cy="411846"/>
          </a:xfrm>
          <a:prstGeom prst="rect">
            <a:avLst/>
          </a:prstGeom>
          <a:solidFill>
            <a:srgbClr val="FE0000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449803" y="2281321"/>
            <a:ext cx="300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449803" y="3310725"/>
            <a:ext cx="300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sp>
        <p:nvSpPr>
          <p:cNvPr id="60" name="矩形 59"/>
          <p:cNvSpPr/>
          <p:nvPr/>
        </p:nvSpPr>
        <p:spPr>
          <a:xfrm>
            <a:off x="5449803" y="3002948"/>
            <a:ext cx="2378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sym typeface="+mn-lt"/>
              </a:rPr>
              <a:t>PERFORMANCE DISPLAY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5551756" y="3310725"/>
            <a:ext cx="1406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193DB9CF-D0E6-4828-81F3-30102E2E0823}"/>
              </a:ext>
            </a:extLst>
          </p:cNvPr>
          <p:cNvSpPr/>
          <p:nvPr/>
        </p:nvSpPr>
        <p:spPr>
          <a:xfrm>
            <a:off x="5449803" y="3712543"/>
            <a:ext cx="300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consectetuer adipiscing elit. Aenean commodo ligula eget dolor. Aenean massa. </a:t>
            </a:r>
          </a:p>
        </p:txBody>
      </p:sp>
      <p:grpSp>
        <p:nvGrpSpPr>
          <p:cNvPr id="16" name="Group 35"/>
          <p:cNvGrpSpPr/>
          <p:nvPr/>
        </p:nvGrpSpPr>
        <p:grpSpPr>
          <a:xfrm>
            <a:off x="5037017" y="3116083"/>
            <a:ext cx="231301" cy="194642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17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  <p:grpSp>
        <p:nvGrpSpPr>
          <p:cNvPr id="25" name="Group 216"/>
          <p:cNvGrpSpPr/>
          <p:nvPr/>
        </p:nvGrpSpPr>
        <p:grpSpPr>
          <a:xfrm>
            <a:off x="5020675" y="1722086"/>
            <a:ext cx="247012" cy="199879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9166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966705" y="473490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lt"/>
              </a:rPr>
              <a:t>业绩展示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31A0B2-DD05-4002-9EDA-2AD07279B851}"/>
              </a:ext>
            </a:extLst>
          </p:cNvPr>
          <p:cNvSpPr/>
          <p:nvPr/>
        </p:nvSpPr>
        <p:spPr>
          <a:xfrm>
            <a:off x="3694194" y="842822"/>
            <a:ext cx="17556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sym typeface="+mn-lt"/>
              </a:rPr>
              <a:t>PERFORMANCE DISPLAY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67013" y="1089043"/>
            <a:ext cx="20997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GrpSpPr/>
          <p:nvPr/>
        </p:nvGrpSpPr>
        <p:grpSpPr>
          <a:xfrm>
            <a:off x="5192046" y="1629580"/>
            <a:ext cx="2671620" cy="1959030"/>
            <a:chOff x="5699877" y="1736240"/>
            <a:chExt cx="2116692" cy="1552115"/>
          </a:xfrm>
        </p:grpSpPr>
        <p:sp>
          <p:nvSpPr>
            <p:cNvPr id="75" name="矩形 74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5746674" y="2053242"/>
              <a:ext cx="529861" cy="317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0%</a:t>
              </a:r>
              <a:endPara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75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6319759" y="1736240"/>
              <a:ext cx="416827" cy="317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9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%</a:t>
              </a:r>
              <a:endPara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7134304" y="2673759"/>
              <a:ext cx="682265" cy="41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58%</a:t>
              </a:r>
              <a:endPara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5699877" y="2873814"/>
              <a:ext cx="682265" cy="414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23%</a:t>
              </a:r>
              <a:endPara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矩形 78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440656" y="1089043"/>
            <a:ext cx="3320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1"/>
                </a:solidFill>
                <a:latin typeface="Arial"/>
                <a:ea typeface="微软雅黑"/>
                <a:sym typeface="Calibri" panose="020F0502020204030204" pitchFamily="34" charset="0"/>
              </a:rPr>
              <a:t>PERFORMANCE DISPLAY</a:t>
            </a: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440656" y="1468620"/>
            <a:ext cx="423633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</a:p>
        </p:txBody>
      </p:sp>
      <p:cxnSp>
        <p:nvCxnSpPr>
          <p:cNvPr id="81" name="直接连接符 80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CxnSpPr/>
          <p:nvPr/>
        </p:nvCxnSpPr>
        <p:spPr>
          <a:xfrm>
            <a:off x="537459" y="1521809"/>
            <a:ext cx="24401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1142217" y="2062710"/>
            <a:ext cx="34860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1142217" y="2700840"/>
            <a:ext cx="34860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</a:p>
        </p:txBody>
      </p:sp>
      <p:sp>
        <p:nvSpPr>
          <p:cNvPr id="84" name="矩形 83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1142217" y="3338970"/>
            <a:ext cx="34860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</a:p>
        </p:txBody>
      </p:sp>
      <p:sp>
        <p:nvSpPr>
          <p:cNvPr id="85" name="矩形 84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1142217" y="3977099"/>
            <a:ext cx="34860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</a:p>
        </p:txBody>
      </p:sp>
      <p:sp>
        <p:nvSpPr>
          <p:cNvPr id="86" name="矩形 85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510667" y="2135545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58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%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sp>
        <p:nvSpPr>
          <p:cNvPr id="87" name="矩形 86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510667" y="2792029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23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%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sp>
        <p:nvSpPr>
          <p:cNvPr id="88" name="矩形 87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510667" y="3448513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10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%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sp>
        <p:nvSpPr>
          <p:cNvPr id="89" name="矩形 88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582000" y="4104998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9%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graphicFrame>
        <p:nvGraphicFramePr>
          <p:cNvPr id="90" name="图表 89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GraphicFramePr/>
          <p:nvPr>
            <p:extLst>
              <p:ext uri="{D42A27DB-BD31-4B8C-83A1-F6EECF244321}">
                <p14:modId xmlns:p14="http://schemas.microsoft.com/office/powerpoint/2010/main" val="3101024884"/>
              </p:ext>
            </p:extLst>
          </p:nvPr>
        </p:nvGraphicFramePr>
        <p:xfrm>
          <a:off x="4028418" y="1089044"/>
          <a:ext cx="5719976" cy="381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1" name="组合 90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GrpSpPr/>
          <p:nvPr/>
        </p:nvGrpSpPr>
        <p:grpSpPr>
          <a:xfrm>
            <a:off x="5194239" y="1460303"/>
            <a:ext cx="3421443" cy="1997064"/>
            <a:chOff x="5426318" y="1667342"/>
            <a:chExt cx="2710767" cy="1582249"/>
          </a:xfrm>
        </p:grpSpPr>
        <p:sp>
          <p:nvSpPr>
            <p:cNvPr id="92" name="矩形 91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5678777" y="1995414"/>
              <a:ext cx="514620" cy="317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%</a:t>
              </a:r>
              <a:endParaRPr lang="en-US" altLang="zh-CN" sz="18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6274467" y="1667342"/>
              <a:ext cx="373646" cy="29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9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%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93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7595794" y="2682084"/>
              <a:ext cx="541291" cy="365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58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%</a:t>
              </a:r>
              <a:endPara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 descr="e7d195523061f1c09e9d68d7cf438b91ef959ecb14fc25d26BBA7F7DBC18E55DFF4014AF651F0BF2569D4B6C1DA7F1A4683A481403BD872FC687266AD13265C1DE7C373772FD8728ABDD69ADD03BFF5BE2862BC891DBB79E3167AA958E421E779172D826D2446537DEDC7B2F67B33995BC096C17523CC3A2F4ED2053E8667E1C89AA5DF6E4CA4F72CBEEC4F85BDD7223"/>
            <p:cNvSpPr/>
            <p:nvPr/>
          </p:nvSpPr>
          <p:spPr>
            <a:xfrm>
              <a:off x="5426318" y="2883820"/>
              <a:ext cx="541291" cy="365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23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%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矩形 95" descr="e7d195523061f1c09e9d68d7cf438b91ef959ecb14fc25d26BBA7F7DBC18E55DFF4014AF651F0BF2569D4B6C1DA7F1A4683A481403BD872FC687266AD13265C1DE7C373772FD8728ABDD69ADD03BFF5BE2862BC891DBB79E04A7CD10EEBDFF034B82F756C89F70921F8F46E5BE77990F141D9395F2373073D257FD5CC16F07755E3353C3EA6F7BFF5B0997898135F7B6"/>
          <p:cNvSpPr/>
          <p:nvPr/>
        </p:nvSpPr>
        <p:spPr>
          <a:xfrm>
            <a:off x="5940141" y="2667225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PERFORMANCE</a:t>
            </a:r>
          </a:p>
          <a:p>
            <a:pPr algn="ctr"/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Calibri" panose="020F0502020204030204" pitchFamily="34" charset="0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0006640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大气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1338</Words>
  <Application>Microsoft Office PowerPoint</Application>
  <PresentationFormat>全屏显示(16:9)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Gill Sans</vt:lpstr>
      <vt:lpstr>Microsoft YaHei UI</vt:lpstr>
      <vt:lpstr>宋体</vt:lpstr>
      <vt:lpstr>微软雅黑</vt:lpstr>
      <vt:lpstr>微软雅黑 Light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熊猫哒哒</cp:lastModifiedBy>
  <cp:revision>95</cp:revision>
  <dcterms:created xsi:type="dcterms:W3CDTF">2017-11-17T13:05:58Z</dcterms:created>
  <dcterms:modified xsi:type="dcterms:W3CDTF">2017-11-30T03:07:57Z</dcterms:modified>
</cp:coreProperties>
</file>